
<file path=[Content_Types].xml><?xml version="1.0" encoding="utf-8"?>
<Types xmlns="http://schemas.openxmlformats.org/package/2006/content-types">
  <Default Extension="xlsx" ContentType="application/vnd.openxmlformats-officedocument.spreadsheetml.sheet"/>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handoutMasterIdLst>
    <p:handoutMasterId r:id="rId29"/>
  </p:handoutMasterIdLst>
  <p:sldIdLst>
    <p:sldId id="256" r:id="rId4"/>
    <p:sldId id="258" r:id="rId6"/>
    <p:sldId id="260" r:id="rId7"/>
    <p:sldId id="275" r:id="rId8"/>
    <p:sldId id="259" r:id="rId9"/>
    <p:sldId id="282" r:id="rId10"/>
    <p:sldId id="261" r:id="rId11"/>
    <p:sldId id="262" r:id="rId12"/>
    <p:sldId id="271" r:id="rId13"/>
    <p:sldId id="276" r:id="rId14"/>
    <p:sldId id="277" r:id="rId15"/>
    <p:sldId id="263" r:id="rId16"/>
    <p:sldId id="264" r:id="rId17"/>
    <p:sldId id="272" r:id="rId18"/>
    <p:sldId id="278" r:id="rId19"/>
    <p:sldId id="266" r:id="rId20"/>
    <p:sldId id="267" r:id="rId21"/>
    <p:sldId id="268" r:id="rId22"/>
    <p:sldId id="273" r:id="rId23"/>
    <p:sldId id="279" r:id="rId24"/>
    <p:sldId id="280" r:id="rId25"/>
    <p:sldId id="281" r:id="rId26"/>
    <p:sldId id="270" r:id="rId27"/>
    <p:sldId id="274"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C8386"/>
    <a:srgbClr val="DCDCDC"/>
    <a:srgbClr val="F0F0F0"/>
    <a:srgbClr val="E6E6E6"/>
    <a:srgbClr val="C8C8C8"/>
    <a:srgbClr val="FFFFFF"/>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p:scale>
          <a:sx n="59" d="100"/>
          <a:sy n="59" d="100"/>
        </p:scale>
        <p:origin x="-2622" y="-1278"/>
      </p:cViewPr>
      <p:guideLst>
        <p:guide orient="horz" pos="2153"/>
        <p:guide pos="3849"/>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handoutMaster" Target="handoutMasters/handoutMaster1.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2" Type="http://schemas.openxmlformats.org/officeDocument/2006/relationships/themeOverride" Target="../theme/themeOverrid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2" Type="http://schemas.openxmlformats.org/officeDocument/2006/relationships/themeOverride" Target="../theme/themeOverride2.xml"/><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2" Type="http://schemas.openxmlformats.org/officeDocument/2006/relationships/themeOverride" Target="../theme/themeOverride3.xml"/><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2" Type="http://schemas.openxmlformats.org/officeDocument/2006/relationships/themeOverride" Target="../theme/themeOverride4.xml"/><Relationship Id="rId1" Type="http://schemas.openxmlformats.org/officeDocument/2006/relationships/package" Target="../embeddings/Workbook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0856482939632546"/>
          <c:y val="0.0546244336077496"/>
          <c:w val="0.873710069777863"/>
          <c:h val="0.880871627726862"/>
        </c:manualLayout>
      </c:layout>
      <c:doughnutChart>
        <c:varyColors val="1"/>
        <c:ser>
          <c:idx val="0"/>
          <c:order val="0"/>
          <c:tx>
            <c:strRef>
              <c:f>Sheet1!$B$1</c:f>
              <c:strCache>
                <c:ptCount val="1"/>
                <c:pt idx="0">
                  <c:v>Sales</c:v>
                </c:pt>
              </c:strCache>
            </c:strRef>
          </c:tx>
          <c:spPr>
            <a:solidFill>
              <a:srgbClr val="1BB57A"/>
            </a:solidFill>
            <a:effectLst/>
          </c:spPr>
          <c:explosion val="0"/>
          <c:dPt>
            <c:idx val="0"/>
            <c:bubble3D val="0"/>
            <c:spPr>
              <a:solidFill>
                <a:schemeClr val="accent2"/>
              </a:solidFill>
              <a:effectLst/>
            </c:spPr>
          </c:dPt>
          <c:dPt>
            <c:idx val="1"/>
            <c:bubble3D val="0"/>
            <c:spPr>
              <a:solidFill>
                <a:schemeClr val="bg1">
                  <a:lumMod val="95000"/>
                </a:schemeClr>
              </a:solidFill>
              <a:effectLst/>
            </c:spPr>
          </c:dPt>
          <c:dLbls>
            <c:dLbl>
              <c:idx val="0"/>
              <c:delete val="1"/>
            </c:dLbl>
            <c:dLbl>
              <c:idx val="1"/>
              <c:delete val="1"/>
            </c:dLbl>
            <c:spPr>
              <a:noFill/>
              <a:ln>
                <a:noFill/>
              </a:ln>
              <a:effectLst/>
            </c:spPr>
            <c:txPr>
              <a:bodyPr rot="0" spcFirstLastPara="0" vertOverflow="ellipsis" vert="horz" wrap="square" lIns="38100" tIns="19050" rIns="38100" bIns="19050" anchor="ctr" anchorCtr="1"/>
              <a:lstStyle/>
              <a:p>
                <a:pPr>
                  <a:defRPr lang="zh-CN" sz="1800" b="0" i="0" u="none" strike="noStrike" kern="1200" baseline="0">
                    <a:solidFill>
                      <a:schemeClr val="tx1"/>
                    </a:solidFill>
                    <a:latin typeface="Arial" panose="020B0604020202020204" pitchFamily="34" charset="0"/>
                    <a:ea typeface="+mn-ea"/>
                    <a:cs typeface="+mn-cs"/>
                    <a:sym typeface="Arial" panose="020B0604020202020204" pitchFamily="34" charset="0"/>
                  </a:defRPr>
                </a:pPr>
              </a:p>
            </c:txPr>
            <c:showLegendKey val="0"/>
            <c:showVal val="0"/>
            <c:showCatName val="1"/>
            <c:showSerName val="0"/>
            <c:showPercent val="0"/>
            <c:showBubbleSize val="0"/>
            <c:showLeaderLines val="1"/>
            <c:extLst>
              <c:ext xmlns:c15="http://schemas.microsoft.com/office/drawing/2012/chart" uri="{CE6537A1-D6FC-4f65-9D91-7224C49458BB}">
                <c15:layout/>
                <c15:showLeaderLines val="1"/>
                <c15:leaderLines/>
              </c:ext>
            </c:extLst>
          </c:dLbls>
          <c:cat>
            <c:strRef>
              <c:f>Sheet1!$A$2:$A$3</c:f>
              <c:strCache>
                <c:ptCount val="2"/>
                <c:pt idx="0">
                  <c:v>1st Qtr</c:v>
                </c:pt>
                <c:pt idx="1">
                  <c:v>2nd Qtr</c:v>
                </c:pt>
              </c:strCache>
            </c:strRef>
          </c:cat>
          <c:val>
            <c:numRef>
              <c:f>Sheet1!$B$2:$B$3</c:f>
              <c:numCache>
                <c:formatCode>General</c:formatCode>
                <c:ptCount val="2"/>
                <c:pt idx="0">
                  <c:v>8.2</c:v>
                </c:pt>
                <c:pt idx="1">
                  <c:v>3.2</c:v>
                </c:pt>
              </c:numCache>
            </c:numRef>
          </c:val>
        </c:ser>
        <c:dLbls>
          <c:showLegendKey val="0"/>
          <c:showVal val="0"/>
          <c:showCatName val="1"/>
          <c:showSerName val="0"/>
          <c:showPercent val="0"/>
          <c:showBubbleSize val="0"/>
          <c:showLeaderLines val="1"/>
        </c:dLbls>
        <c:firstSliceAng val="0"/>
        <c:holeSize val="80"/>
      </c:doughnutChart>
    </c:plotArea>
    <c:plotVisOnly val="1"/>
    <c:dispBlanksAs val="gap"/>
    <c:showDLblsOverMax val="0"/>
  </c:chart>
  <c:txPr>
    <a:bodyPr/>
    <a:lstStyle/>
    <a:p>
      <a:pPr>
        <a:defRPr lang="zh-CN" sz="1800">
          <a:latin typeface="Arial" panose="020B0604020202020204" pitchFamily="34" charset="0"/>
          <a:sym typeface="Arial" panose="020B0604020202020204" pitchFamily="34" charset="0"/>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0803979002624672"/>
          <c:y val="0.046278562400851"/>
          <c:w val="0.873710069777863"/>
          <c:h val="0.880871627726862"/>
        </c:manualLayout>
      </c:layout>
      <c:doughnutChart>
        <c:varyColors val="1"/>
        <c:ser>
          <c:idx val="0"/>
          <c:order val="0"/>
          <c:tx>
            <c:strRef>
              <c:f>Sheet1!$B$1</c:f>
              <c:strCache>
                <c:ptCount val="1"/>
                <c:pt idx="0">
                  <c:v>Sales</c:v>
                </c:pt>
              </c:strCache>
            </c:strRef>
          </c:tx>
          <c:spPr>
            <a:solidFill>
              <a:srgbClr val="1BB57A"/>
            </a:solidFill>
            <a:ln>
              <a:noFill/>
            </a:ln>
            <a:effectLst/>
          </c:spPr>
          <c:explosion val="0"/>
          <c:dPt>
            <c:idx val="0"/>
            <c:bubble3D val="0"/>
            <c:spPr>
              <a:solidFill>
                <a:schemeClr val="accent2"/>
              </a:solidFill>
              <a:ln>
                <a:noFill/>
              </a:ln>
              <a:effectLst/>
            </c:spPr>
          </c:dPt>
          <c:dPt>
            <c:idx val="1"/>
            <c:bubble3D val="0"/>
            <c:spPr>
              <a:solidFill>
                <a:schemeClr val="bg1">
                  <a:lumMod val="95000"/>
                </a:schemeClr>
              </a:solidFill>
              <a:ln w="76200">
                <a:noFill/>
              </a:ln>
              <a:effectLst/>
            </c:spPr>
          </c:dPt>
          <c:dLbls>
            <c:delete val="1"/>
          </c:dLbls>
          <c:cat>
            <c:strRef>
              <c:f>Sheet1!$A$2:$A$3</c:f>
              <c:strCache>
                <c:ptCount val="2"/>
                <c:pt idx="0">
                  <c:v>1st Qtr</c:v>
                </c:pt>
                <c:pt idx="1">
                  <c:v>2nd Qtr</c:v>
                </c:pt>
              </c:strCache>
            </c:strRef>
          </c:cat>
          <c:val>
            <c:numRef>
              <c:f>Sheet1!$B$2:$B$3</c:f>
              <c:numCache>
                <c:formatCode>General</c:formatCode>
                <c:ptCount val="2"/>
                <c:pt idx="0">
                  <c:v>8.2</c:v>
                </c:pt>
                <c:pt idx="1">
                  <c:v>5.2</c:v>
                </c:pt>
              </c:numCache>
            </c:numRef>
          </c:val>
        </c:ser>
        <c:dLbls>
          <c:showLegendKey val="0"/>
          <c:showVal val="0"/>
          <c:showCatName val="1"/>
          <c:showSerName val="0"/>
          <c:showPercent val="0"/>
          <c:showBubbleSize val="0"/>
          <c:showLeaderLines val="1"/>
        </c:dLbls>
        <c:firstSliceAng val="0"/>
        <c:holeSize val="80"/>
      </c:doughnutChart>
    </c:plotArea>
    <c:plotVisOnly val="1"/>
    <c:dispBlanksAs val="gap"/>
    <c:showDLblsOverMax val="0"/>
  </c:chart>
  <c:txPr>
    <a:bodyPr/>
    <a:lstStyle/>
    <a:p>
      <a:pPr>
        <a:defRPr lang="zh-CN" sz="1800">
          <a:latin typeface="Arial" panose="020B0604020202020204" pitchFamily="34" charset="0"/>
          <a:sym typeface="Arial" panose="020B0604020202020204" pitchFamily="34" charset="0"/>
        </a:defRPr>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0834813648293963"/>
          <c:y val="0.046278562400851"/>
          <c:w val="0.873710069777863"/>
          <c:h val="0.880871627726862"/>
        </c:manualLayout>
      </c:layout>
      <c:doughnutChart>
        <c:varyColors val="1"/>
        <c:ser>
          <c:idx val="0"/>
          <c:order val="0"/>
          <c:tx>
            <c:strRef>
              <c:f>Sheet1!$B$1</c:f>
              <c:strCache>
                <c:ptCount val="1"/>
                <c:pt idx="0">
                  <c:v>Sales</c:v>
                </c:pt>
              </c:strCache>
            </c:strRef>
          </c:tx>
          <c:spPr>
            <a:solidFill>
              <a:srgbClr val="1BB57A"/>
            </a:solidFill>
            <a:ln>
              <a:noFill/>
            </a:ln>
            <a:effectLst/>
          </c:spPr>
          <c:explosion val="0"/>
          <c:dPt>
            <c:idx val="0"/>
            <c:bubble3D val="0"/>
            <c:spPr>
              <a:solidFill>
                <a:schemeClr val="accent2"/>
              </a:solidFill>
              <a:ln w="76200">
                <a:noFill/>
              </a:ln>
              <a:effectLst/>
            </c:spPr>
          </c:dPt>
          <c:dPt>
            <c:idx val="1"/>
            <c:bubble3D val="0"/>
            <c:spPr>
              <a:solidFill>
                <a:schemeClr val="bg1">
                  <a:lumMod val="95000"/>
                </a:schemeClr>
              </a:solidFill>
              <a:ln>
                <a:noFill/>
              </a:ln>
              <a:effectLst/>
            </c:spPr>
          </c:dPt>
          <c:dLbls>
            <c:delete val="1"/>
          </c:dLbls>
          <c:cat>
            <c:strRef>
              <c:f>Sheet1!$A$2:$A$3</c:f>
              <c:strCache>
                <c:ptCount val="2"/>
                <c:pt idx="0">
                  <c:v>1st Qtr</c:v>
                </c:pt>
                <c:pt idx="1">
                  <c:v>2nd Qtr</c:v>
                </c:pt>
              </c:strCache>
            </c:strRef>
          </c:cat>
          <c:val>
            <c:numRef>
              <c:f>Sheet1!$B$2:$B$3</c:f>
              <c:numCache>
                <c:formatCode>General</c:formatCode>
                <c:ptCount val="2"/>
                <c:pt idx="0">
                  <c:v>8.2</c:v>
                </c:pt>
                <c:pt idx="1">
                  <c:v>1</c:v>
                </c:pt>
              </c:numCache>
            </c:numRef>
          </c:val>
        </c:ser>
        <c:dLbls>
          <c:showLegendKey val="0"/>
          <c:showVal val="0"/>
          <c:showCatName val="1"/>
          <c:showSerName val="0"/>
          <c:showPercent val="0"/>
          <c:showBubbleSize val="0"/>
          <c:showLeaderLines val="1"/>
        </c:dLbls>
        <c:firstSliceAng val="0"/>
        <c:holeSize val="80"/>
      </c:doughnutChart>
    </c:plotArea>
    <c:plotVisOnly val="1"/>
    <c:dispBlanksAs val="gap"/>
    <c:showDLblsOverMax val="0"/>
  </c:chart>
  <c:txPr>
    <a:bodyPr/>
    <a:lstStyle/>
    <a:p>
      <a:pPr>
        <a:defRPr lang="zh-CN" sz="1800">
          <a:latin typeface="Arial" panose="020B0604020202020204" pitchFamily="34" charset="0"/>
          <a:sym typeface="Arial" panose="020B0604020202020204" pitchFamily="34" charset="0"/>
        </a:defRPr>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0741081364829396"/>
          <c:y val="0.046278562400851"/>
          <c:w val="0.873710069777863"/>
          <c:h val="0.880871627726862"/>
        </c:manualLayout>
      </c:layout>
      <c:doughnutChart>
        <c:varyColors val="1"/>
        <c:ser>
          <c:idx val="0"/>
          <c:order val="0"/>
          <c:tx>
            <c:strRef>
              <c:f>Sheet1!$B$1</c:f>
              <c:strCache>
                <c:ptCount val="1"/>
                <c:pt idx="0">
                  <c:v>Sales</c:v>
                </c:pt>
              </c:strCache>
            </c:strRef>
          </c:tx>
          <c:spPr>
            <a:solidFill>
              <a:srgbClr val="1BB57A"/>
            </a:solidFill>
            <a:effectLst/>
          </c:spPr>
          <c:explosion val="0"/>
          <c:dPt>
            <c:idx val="0"/>
            <c:bubble3D val="0"/>
            <c:spPr>
              <a:solidFill>
                <a:schemeClr val="accent2"/>
              </a:solidFill>
              <a:effectLst/>
            </c:spPr>
          </c:dPt>
          <c:dPt>
            <c:idx val="1"/>
            <c:bubble3D val="0"/>
            <c:spPr>
              <a:solidFill>
                <a:schemeClr val="bg1">
                  <a:lumMod val="95000"/>
                </a:schemeClr>
              </a:solidFill>
              <a:effectLst/>
            </c:spPr>
          </c:dPt>
          <c:dLbls>
            <c:delete val="1"/>
          </c:dLbls>
          <c:cat>
            <c:strRef>
              <c:f>Sheet1!$A$2:$A$3</c:f>
              <c:strCache>
                <c:ptCount val="2"/>
                <c:pt idx="0">
                  <c:v>1st Qtr</c:v>
                </c:pt>
                <c:pt idx="1">
                  <c:v>2nd Qtr</c:v>
                </c:pt>
              </c:strCache>
            </c:strRef>
          </c:cat>
          <c:val>
            <c:numRef>
              <c:f>Sheet1!$B$2:$B$3</c:f>
              <c:numCache>
                <c:formatCode>General</c:formatCode>
                <c:ptCount val="2"/>
                <c:pt idx="0">
                  <c:v>8.2</c:v>
                </c:pt>
                <c:pt idx="1">
                  <c:v>4</c:v>
                </c:pt>
              </c:numCache>
            </c:numRef>
          </c:val>
        </c:ser>
        <c:dLbls>
          <c:showLegendKey val="0"/>
          <c:showVal val="0"/>
          <c:showCatName val="1"/>
          <c:showSerName val="0"/>
          <c:showPercent val="0"/>
          <c:showBubbleSize val="0"/>
          <c:showLeaderLines val="1"/>
        </c:dLbls>
        <c:firstSliceAng val="0"/>
        <c:holeSize val="80"/>
      </c:doughnutChart>
    </c:plotArea>
    <c:plotVisOnly val="1"/>
    <c:dispBlanksAs val="gap"/>
    <c:showDLblsOverMax val="0"/>
  </c:chart>
  <c:txPr>
    <a:bodyPr/>
    <a:lstStyle/>
    <a:p>
      <a:pPr>
        <a:defRPr lang="zh-CN" sz="1800">
          <a:latin typeface="Arial" panose="020B0604020202020204" pitchFamily="34" charset="0"/>
          <a:sym typeface="Arial" panose="020B0604020202020204" pitchFamily="34" charset="0"/>
        </a:defRPr>
      </a:pPr>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083E79D9-4245-43AF-B814-0F94C8CEF425}" type="doc">
      <dgm:prSet loTypeId="urn:microsoft.com/office/officeart/2005/8/layout/pyramid1" loCatId="pyramid" qsTypeId="urn:microsoft.com/office/officeart/2005/8/quickstyle/simple1" qsCatId="simple" csTypeId="urn:microsoft.com/office/officeart/2005/8/colors/accent1_2" csCatId="accent1" phldr="1"/>
      <dgm:spPr/>
    </dgm:pt>
    <dgm:pt modelId="{406E0277-7C1F-4E0F-B74F-1424948DDA69}">
      <dgm:prSet phldrT="[Text]" custT="1"/>
      <dgm:spPr>
        <a:xfrm>
          <a:off x="1587048" y="0"/>
          <a:ext cx="1058032" cy="705354"/>
        </a:xfrm>
        <a:prstGeom prst="trapezoid">
          <a:avLst>
            <a:gd name="adj" fmla="val 75000"/>
          </a:avLst>
        </a:prstGeom>
        <a:solidFill>
          <a:srgbClr val="53A9B1"/>
        </a:solidFill>
        <a:ln w="12700" cap="flat" cmpd="sng" algn="ctr">
          <a:noFill/>
          <a:prstDash val="solid"/>
          <a:miter lim="800000"/>
        </a:ln>
        <a:effectLst/>
      </dgm:spPr>
      <dgm:t>
        <a:bodyPr/>
        <a:lstStyle/>
        <a:p>
          <a:r>
            <a:rPr lang="en-US" sz="1100" b="1" dirty="0">
              <a:solidFill>
                <a:srgbClr val="FFFFFF"/>
              </a:solidFill>
              <a:latin typeface="Arial" panose="020B0604020202020204" pitchFamily="34" charset="0"/>
              <a:ea typeface="+mn-ea"/>
              <a:cs typeface="+mn-cs"/>
              <a:sym typeface="Arial" panose="020B0604020202020204" pitchFamily="34" charset="0"/>
            </a:rPr>
            <a:t>Award</a:t>
          </a:r>
        </a:p>
      </dgm:t>
    </dgm:pt>
    <dgm:pt modelId="{49D1394B-C2BB-47D1-9235-7D05B576DE88}" cxnId="{A770AAF9-7614-465A-AD40-89CC0A7B7CF4}" type="parTrans">
      <dgm:prSet/>
      <dgm:spPr/>
      <dgm:t>
        <a:bodyPr/>
        <a:lstStyle/>
        <a:p>
          <a:endParaRPr lang="en-US" sz="1200" b="1">
            <a:solidFill>
              <a:schemeClr val="bg1"/>
            </a:solidFill>
            <a:latin typeface="Open Sans" panose="020B0606030504020204" pitchFamily="34" charset="0"/>
            <a:ea typeface="Open Sans" panose="020B0606030504020204" pitchFamily="34" charset="0"/>
            <a:cs typeface="Open Sans" panose="020B0606030504020204" pitchFamily="34" charset="0"/>
          </a:endParaRPr>
        </a:p>
      </dgm:t>
    </dgm:pt>
    <dgm:pt modelId="{861F24C0-54DE-4123-893F-7BD9C56EB5BD}" cxnId="{A770AAF9-7614-465A-AD40-89CC0A7B7CF4}" type="sibTrans">
      <dgm:prSet/>
      <dgm:spPr/>
      <dgm:t>
        <a:bodyPr/>
        <a:lstStyle/>
        <a:p>
          <a:endParaRPr lang="en-US" sz="1200" b="1">
            <a:solidFill>
              <a:schemeClr val="bg1"/>
            </a:solidFill>
            <a:latin typeface="Open Sans" panose="020B0606030504020204" pitchFamily="34" charset="0"/>
            <a:ea typeface="Open Sans" panose="020B0606030504020204" pitchFamily="34" charset="0"/>
            <a:cs typeface="Open Sans" panose="020B0606030504020204" pitchFamily="34" charset="0"/>
          </a:endParaRPr>
        </a:p>
      </dgm:t>
    </dgm:pt>
    <dgm:pt modelId="{C2324152-CDC3-46F4-B4A0-ED7BF429ECA2}">
      <dgm:prSet phldrT="[Text]" custT="1"/>
      <dgm:spPr>
        <a:xfrm>
          <a:off x="1058032" y="705354"/>
          <a:ext cx="2116065" cy="705354"/>
        </a:xfrm>
        <a:prstGeom prst="trapezoid">
          <a:avLst>
            <a:gd name="adj" fmla="val 75000"/>
          </a:avLst>
        </a:prstGeom>
        <a:solidFill>
          <a:srgbClr val="53A9B1">
            <a:alpha val="78000"/>
          </a:srgbClr>
        </a:solidFill>
        <a:ln w="12700" cap="flat" cmpd="sng" algn="ctr">
          <a:noFill/>
          <a:prstDash val="solid"/>
          <a:miter lim="800000"/>
        </a:ln>
        <a:effectLst/>
      </dgm:spPr>
      <dgm:t>
        <a:bodyPr/>
        <a:lstStyle/>
        <a:p>
          <a:r>
            <a:rPr lang="en-US" sz="1200" b="1" dirty="0">
              <a:solidFill>
                <a:srgbClr val="FFFFFF"/>
              </a:solidFill>
              <a:latin typeface="Arial" panose="020B0604020202020204" pitchFamily="34" charset="0"/>
              <a:ea typeface="+mn-ea"/>
              <a:cs typeface="+mn-cs"/>
              <a:sym typeface="Arial" panose="020B0604020202020204" pitchFamily="34" charset="0"/>
            </a:rPr>
            <a:t>Best Place</a:t>
          </a:r>
        </a:p>
      </dgm:t>
    </dgm:pt>
    <dgm:pt modelId="{44A8B208-4DDC-493A-99EF-E101AC7ADAEA}" cxnId="{347923D9-F0BD-4CFC-BDD6-22A94E6766C4}" type="parTrans">
      <dgm:prSet/>
      <dgm:spPr/>
      <dgm:t>
        <a:bodyPr/>
        <a:lstStyle/>
        <a:p>
          <a:endParaRPr lang="en-US" sz="1200" b="1">
            <a:solidFill>
              <a:schemeClr val="bg1"/>
            </a:solidFill>
            <a:latin typeface="Open Sans" panose="020B0606030504020204" pitchFamily="34" charset="0"/>
            <a:ea typeface="Open Sans" panose="020B0606030504020204" pitchFamily="34" charset="0"/>
            <a:cs typeface="Open Sans" panose="020B0606030504020204" pitchFamily="34" charset="0"/>
          </a:endParaRPr>
        </a:p>
      </dgm:t>
    </dgm:pt>
    <dgm:pt modelId="{28ECEC3A-8288-4FE2-8C9B-4276466E655B}" cxnId="{347923D9-F0BD-4CFC-BDD6-22A94E6766C4}" type="sibTrans">
      <dgm:prSet/>
      <dgm:spPr/>
      <dgm:t>
        <a:bodyPr/>
        <a:lstStyle/>
        <a:p>
          <a:endParaRPr lang="en-US" sz="1200" b="1">
            <a:solidFill>
              <a:schemeClr val="bg1"/>
            </a:solidFill>
            <a:latin typeface="Open Sans" panose="020B0606030504020204" pitchFamily="34" charset="0"/>
            <a:ea typeface="Open Sans" panose="020B0606030504020204" pitchFamily="34" charset="0"/>
            <a:cs typeface="Open Sans" panose="020B0606030504020204" pitchFamily="34" charset="0"/>
          </a:endParaRPr>
        </a:p>
      </dgm:t>
    </dgm:pt>
    <dgm:pt modelId="{EF52F744-B66B-4375-857B-4E02A8BA3969}">
      <dgm:prSet phldrT="[Text]" custT="1"/>
      <dgm:spPr>
        <a:xfrm>
          <a:off x="0" y="2116062"/>
          <a:ext cx="4232130" cy="705354"/>
        </a:xfrm>
        <a:prstGeom prst="trapezoid">
          <a:avLst>
            <a:gd name="adj" fmla="val 75000"/>
          </a:avLst>
        </a:prstGeom>
        <a:solidFill>
          <a:srgbClr val="53A9B1">
            <a:alpha val="78000"/>
          </a:srgbClr>
        </a:solidFill>
        <a:ln w="12700" cap="flat" cmpd="sng" algn="ctr">
          <a:noFill/>
          <a:prstDash val="solid"/>
          <a:miter lim="800000"/>
        </a:ln>
        <a:effectLst/>
      </dgm:spPr>
      <dgm:t>
        <a:bodyPr/>
        <a:lstStyle/>
        <a:p>
          <a:r>
            <a:rPr lang="en-US" sz="1200" b="1">
              <a:solidFill>
                <a:srgbClr val="FFFFFF"/>
              </a:solidFill>
              <a:latin typeface="Arial" panose="020B0604020202020204" pitchFamily="34" charset="0"/>
              <a:ea typeface="+mn-ea"/>
              <a:cs typeface="+mn-cs"/>
              <a:sym typeface="Arial" panose="020B0604020202020204" pitchFamily="34" charset="0"/>
            </a:rPr>
            <a:t>Basic Resource</a:t>
          </a:r>
        </a:p>
      </dgm:t>
    </dgm:pt>
    <dgm:pt modelId="{FB2D82A0-9417-45CD-B750-9545EE6A2CF2}" cxnId="{BA79C5F9-A288-45AE-B0FF-A029C4B651E8}" type="parTrans">
      <dgm:prSet/>
      <dgm:spPr/>
      <dgm:t>
        <a:bodyPr/>
        <a:lstStyle/>
        <a:p>
          <a:endParaRPr lang="en-US" sz="1200" b="1">
            <a:solidFill>
              <a:schemeClr val="bg1"/>
            </a:solidFill>
            <a:latin typeface="Open Sans" panose="020B0606030504020204" pitchFamily="34" charset="0"/>
            <a:ea typeface="Open Sans" panose="020B0606030504020204" pitchFamily="34" charset="0"/>
            <a:cs typeface="Open Sans" panose="020B0606030504020204" pitchFamily="34" charset="0"/>
          </a:endParaRPr>
        </a:p>
      </dgm:t>
    </dgm:pt>
    <dgm:pt modelId="{6C1A34CA-BF88-495C-B403-F0438BFDF1EF}" cxnId="{BA79C5F9-A288-45AE-B0FF-A029C4B651E8}" type="sibTrans">
      <dgm:prSet/>
      <dgm:spPr/>
      <dgm:t>
        <a:bodyPr/>
        <a:lstStyle/>
        <a:p>
          <a:endParaRPr lang="en-US" sz="1200" b="1">
            <a:solidFill>
              <a:schemeClr val="bg1"/>
            </a:solidFill>
            <a:latin typeface="Open Sans" panose="020B0606030504020204" pitchFamily="34" charset="0"/>
            <a:ea typeface="Open Sans" panose="020B0606030504020204" pitchFamily="34" charset="0"/>
            <a:cs typeface="Open Sans" panose="020B0606030504020204" pitchFamily="34" charset="0"/>
          </a:endParaRPr>
        </a:p>
      </dgm:t>
    </dgm:pt>
    <dgm:pt modelId="{D2EA0DA8-E861-4F67-BA8E-C3FDF3246565}">
      <dgm:prSet phldrT="[Text]" custT="1"/>
      <dgm:spPr>
        <a:xfrm>
          <a:off x="529016" y="1410708"/>
          <a:ext cx="3174097" cy="705354"/>
        </a:xfrm>
        <a:prstGeom prst="trapezoid">
          <a:avLst>
            <a:gd name="adj" fmla="val 75000"/>
          </a:avLst>
        </a:prstGeom>
        <a:solidFill>
          <a:srgbClr val="53A9B1"/>
        </a:solidFill>
        <a:ln w="12700" cap="flat" cmpd="sng" algn="ctr">
          <a:noFill/>
          <a:prstDash val="solid"/>
          <a:miter lim="800000"/>
        </a:ln>
        <a:effectLst/>
      </dgm:spPr>
      <dgm:t>
        <a:bodyPr/>
        <a:lstStyle/>
        <a:p>
          <a:r>
            <a:rPr lang="en-US" sz="1200" b="1">
              <a:solidFill>
                <a:srgbClr val="FFFFFF"/>
              </a:solidFill>
              <a:latin typeface="Arial" panose="020B0604020202020204" pitchFamily="34" charset="0"/>
              <a:ea typeface="+mn-ea"/>
              <a:cs typeface="+mn-cs"/>
              <a:sym typeface="Arial" panose="020B0604020202020204" pitchFamily="34" charset="0"/>
            </a:rPr>
            <a:t>Good Worker</a:t>
          </a:r>
        </a:p>
      </dgm:t>
    </dgm:pt>
    <dgm:pt modelId="{8B1F9992-8417-4576-BCF4-71CB0AE66845}" cxnId="{4C211954-A8F0-4715-A8A2-7CCE2EA33D46}" type="parTrans">
      <dgm:prSet/>
      <dgm:spPr/>
      <dgm:t>
        <a:bodyPr/>
        <a:lstStyle/>
        <a:p>
          <a:endParaRPr lang="en-US"/>
        </a:p>
      </dgm:t>
    </dgm:pt>
    <dgm:pt modelId="{DD3403F9-73FE-4FCF-A0F9-B3E3A973D5F7}" cxnId="{4C211954-A8F0-4715-A8A2-7CCE2EA33D46}" type="sibTrans">
      <dgm:prSet/>
      <dgm:spPr/>
      <dgm:t>
        <a:bodyPr/>
        <a:lstStyle/>
        <a:p>
          <a:endParaRPr lang="en-US"/>
        </a:p>
      </dgm:t>
    </dgm:pt>
    <dgm:pt modelId="{8CE022B5-95EC-43D5-8AB2-C6CF547DC907}" type="pres">
      <dgm:prSet presAssocID="{083E79D9-4245-43AF-B814-0F94C8CEF425}" presName="Name0" presStyleCnt="0">
        <dgm:presLayoutVars>
          <dgm:dir/>
          <dgm:animLvl val="lvl"/>
          <dgm:resizeHandles val="exact"/>
        </dgm:presLayoutVars>
      </dgm:prSet>
      <dgm:spPr/>
    </dgm:pt>
    <dgm:pt modelId="{FB6BCE7E-A41C-42DB-AF08-AC42C61BF1E3}" type="pres">
      <dgm:prSet presAssocID="{406E0277-7C1F-4E0F-B74F-1424948DDA69}" presName="Name8" presStyleCnt="0"/>
      <dgm:spPr/>
    </dgm:pt>
    <dgm:pt modelId="{8F9C377E-C7D7-41C7-AB7B-17FEE9DE2A63}" type="pres">
      <dgm:prSet presAssocID="{406E0277-7C1F-4E0F-B74F-1424948DDA69}" presName="level" presStyleLbl="node1" presStyleIdx="0" presStyleCnt="4">
        <dgm:presLayoutVars>
          <dgm:chMax val="1"/>
          <dgm:bulletEnabled val="1"/>
        </dgm:presLayoutVars>
      </dgm:prSet>
      <dgm:spPr/>
      <dgm:t>
        <a:bodyPr/>
        <a:lstStyle/>
        <a:p>
          <a:endParaRPr lang="zh-CN" altLang="en-US"/>
        </a:p>
      </dgm:t>
    </dgm:pt>
    <dgm:pt modelId="{C0AE8062-83C6-4839-8A05-9CD899F802AC}" type="pres">
      <dgm:prSet presAssocID="{406E0277-7C1F-4E0F-B74F-1424948DDA69}" presName="levelTx" presStyleLbl="revTx" presStyleIdx="0" presStyleCnt="0">
        <dgm:presLayoutVars>
          <dgm:chMax val="1"/>
          <dgm:bulletEnabled val="1"/>
        </dgm:presLayoutVars>
      </dgm:prSet>
      <dgm:spPr/>
      <dgm:t>
        <a:bodyPr/>
        <a:lstStyle/>
        <a:p>
          <a:endParaRPr lang="zh-CN" altLang="en-US"/>
        </a:p>
      </dgm:t>
    </dgm:pt>
    <dgm:pt modelId="{9F373CA3-CE02-4B9C-B4AA-F63653950AEE}" type="pres">
      <dgm:prSet presAssocID="{C2324152-CDC3-46F4-B4A0-ED7BF429ECA2}" presName="Name8" presStyleCnt="0"/>
      <dgm:spPr/>
    </dgm:pt>
    <dgm:pt modelId="{6805A852-822A-4D8F-80CF-373D974A3DB3}" type="pres">
      <dgm:prSet presAssocID="{C2324152-CDC3-46F4-B4A0-ED7BF429ECA2}" presName="level" presStyleLbl="node1" presStyleIdx="1" presStyleCnt="4">
        <dgm:presLayoutVars>
          <dgm:chMax val="1"/>
          <dgm:bulletEnabled val="1"/>
        </dgm:presLayoutVars>
      </dgm:prSet>
      <dgm:spPr/>
      <dgm:t>
        <a:bodyPr/>
        <a:lstStyle/>
        <a:p>
          <a:endParaRPr lang="zh-CN" altLang="en-US"/>
        </a:p>
      </dgm:t>
    </dgm:pt>
    <dgm:pt modelId="{EC2607F1-1A0B-456F-82C5-BAAB085C98F4}" type="pres">
      <dgm:prSet presAssocID="{C2324152-CDC3-46F4-B4A0-ED7BF429ECA2}" presName="levelTx" presStyleLbl="revTx" presStyleIdx="0" presStyleCnt="0">
        <dgm:presLayoutVars>
          <dgm:chMax val="1"/>
          <dgm:bulletEnabled val="1"/>
        </dgm:presLayoutVars>
      </dgm:prSet>
      <dgm:spPr/>
      <dgm:t>
        <a:bodyPr/>
        <a:lstStyle/>
        <a:p>
          <a:endParaRPr lang="zh-CN" altLang="en-US"/>
        </a:p>
      </dgm:t>
    </dgm:pt>
    <dgm:pt modelId="{63B31C9D-2454-43A2-8D06-EA2E085F4CC6}" type="pres">
      <dgm:prSet presAssocID="{D2EA0DA8-E861-4F67-BA8E-C3FDF3246565}" presName="Name8" presStyleCnt="0"/>
      <dgm:spPr/>
    </dgm:pt>
    <dgm:pt modelId="{F07DB1AA-DA07-4F49-966B-FC7576517271}" type="pres">
      <dgm:prSet presAssocID="{D2EA0DA8-E861-4F67-BA8E-C3FDF3246565}" presName="level" presStyleLbl="node1" presStyleIdx="2" presStyleCnt="4">
        <dgm:presLayoutVars>
          <dgm:chMax val="1"/>
          <dgm:bulletEnabled val="1"/>
        </dgm:presLayoutVars>
      </dgm:prSet>
      <dgm:spPr/>
      <dgm:t>
        <a:bodyPr/>
        <a:lstStyle/>
        <a:p>
          <a:endParaRPr lang="zh-CN" altLang="en-US"/>
        </a:p>
      </dgm:t>
    </dgm:pt>
    <dgm:pt modelId="{A9112F95-3FC3-4424-ABB6-80530BF135C2}" type="pres">
      <dgm:prSet presAssocID="{D2EA0DA8-E861-4F67-BA8E-C3FDF3246565}" presName="levelTx" presStyleLbl="revTx" presStyleIdx="0" presStyleCnt="0">
        <dgm:presLayoutVars>
          <dgm:chMax val="1"/>
          <dgm:bulletEnabled val="1"/>
        </dgm:presLayoutVars>
      </dgm:prSet>
      <dgm:spPr/>
      <dgm:t>
        <a:bodyPr/>
        <a:lstStyle/>
        <a:p>
          <a:endParaRPr lang="zh-CN" altLang="en-US"/>
        </a:p>
      </dgm:t>
    </dgm:pt>
    <dgm:pt modelId="{BF650357-F437-4C12-A7A5-A1C18FE9D594}" type="pres">
      <dgm:prSet presAssocID="{EF52F744-B66B-4375-857B-4E02A8BA3969}" presName="Name8" presStyleCnt="0"/>
      <dgm:spPr/>
    </dgm:pt>
    <dgm:pt modelId="{F0086C54-1E93-420E-B67E-7518A0744D6F}" type="pres">
      <dgm:prSet presAssocID="{EF52F744-B66B-4375-857B-4E02A8BA3969}" presName="level" presStyleLbl="node1" presStyleIdx="3" presStyleCnt="4">
        <dgm:presLayoutVars>
          <dgm:chMax val="1"/>
          <dgm:bulletEnabled val="1"/>
        </dgm:presLayoutVars>
      </dgm:prSet>
      <dgm:spPr/>
      <dgm:t>
        <a:bodyPr/>
        <a:lstStyle/>
        <a:p>
          <a:endParaRPr lang="zh-CN" altLang="en-US"/>
        </a:p>
      </dgm:t>
    </dgm:pt>
    <dgm:pt modelId="{77DA082C-9E30-4A87-862D-B63B6CDA506A}" type="pres">
      <dgm:prSet presAssocID="{EF52F744-B66B-4375-857B-4E02A8BA3969}" presName="levelTx" presStyleLbl="revTx" presStyleIdx="0" presStyleCnt="0">
        <dgm:presLayoutVars>
          <dgm:chMax val="1"/>
          <dgm:bulletEnabled val="1"/>
        </dgm:presLayoutVars>
      </dgm:prSet>
      <dgm:spPr/>
      <dgm:t>
        <a:bodyPr/>
        <a:lstStyle/>
        <a:p>
          <a:endParaRPr lang="zh-CN" altLang="en-US"/>
        </a:p>
      </dgm:t>
    </dgm:pt>
  </dgm:ptLst>
  <dgm:cxnLst>
    <dgm:cxn modelId="{347923D9-F0BD-4CFC-BDD6-22A94E6766C4}" srcId="{083E79D9-4245-43AF-B814-0F94C8CEF425}" destId="{C2324152-CDC3-46F4-B4A0-ED7BF429ECA2}" srcOrd="1" destOrd="0" parTransId="{44A8B208-4DDC-493A-99EF-E101AC7ADAEA}" sibTransId="{28ECEC3A-8288-4FE2-8C9B-4276466E655B}"/>
    <dgm:cxn modelId="{1A3F46BA-6E43-43D4-8BE0-8627873FC266}" type="presOf" srcId="{D2EA0DA8-E861-4F67-BA8E-C3FDF3246565}" destId="{F07DB1AA-DA07-4F49-966B-FC7576517271}" srcOrd="0" destOrd="0" presId="urn:microsoft.com/office/officeart/2005/8/layout/pyramid1"/>
    <dgm:cxn modelId="{C9A300BE-DDCE-43CF-96FF-DBB4313B8826}" type="presOf" srcId="{EF52F744-B66B-4375-857B-4E02A8BA3969}" destId="{F0086C54-1E93-420E-B67E-7518A0744D6F}" srcOrd="0" destOrd="0" presId="urn:microsoft.com/office/officeart/2005/8/layout/pyramid1"/>
    <dgm:cxn modelId="{A770AAF9-7614-465A-AD40-89CC0A7B7CF4}" srcId="{083E79D9-4245-43AF-B814-0F94C8CEF425}" destId="{406E0277-7C1F-4E0F-B74F-1424948DDA69}" srcOrd="0" destOrd="0" parTransId="{49D1394B-C2BB-47D1-9235-7D05B576DE88}" sibTransId="{861F24C0-54DE-4123-893F-7BD9C56EB5BD}"/>
    <dgm:cxn modelId="{A7F4C5F9-F048-4FB4-9D12-B435D9ACEF0F}" type="presOf" srcId="{083E79D9-4245-43AF-B814-0F94C8CEF425}" destId="{8CE022B5-95EC-43D5-8AB2-C6CF547DC907}" srcOrd="0" destOrd="0" presId="urn:microsoft.com/office/officeart/2005/8/layout/pyramid1"/>
    <dgm:cxn modelId="{BA79C5F9-A288-45AE-B0FF-A029C4B651E8}" srcId="{083E79D9-4245-43AF-B814-0F94C8CEF425}" destId="{EF52F744-B66B-4375-857B-4E02A8BA3969}" srcOrd="3" destOrd="0" parTransId="{FB2D82A0-9417-45CD-B750-9545EE6A2CF2}" sibTransId="{6C1A34CA-BF88-495C-B403-F0438BFDF1EF}"/>
    <dgm:cxn modelId="{9887542A-7C73-4C57-A80A-5170495C6767}" type="presOf" srcId="{EF52F744-B66B-4375-857B-4E02A8BA3969}" destId="{77DA082C-9E30-4A87-862D-B63B6CDA506A}" srcOrd="1" destOrd="0" presId="urn:microsoft.com/office/officeart/2005/8/layout/pyramid1"/>
    <dgm:cxn modelId="{91417150-8007-4A69-9D42-B9E22D57D649}" type="presOf" srcId="{C2324152-CDC3-46F4-B4A0-ED7BF429ECA2}" destId="{6805A852-822A-4D8F-80CF-373D974A3DB3}" srcOrd="0" destOrd="0" presId="urn:microsoft.com/office/officeart/2005/8/layout/pyramid1"/>
    <dgm:cxn modelId="{B530D753-AF31-4C5A-BA2F-672910AE2C8D}" type="presOf" srcId="{406E0277-7C1F-4E0F-B74F-1424948DDA69}" destId="{C0AE8062-83C6-4839-8A05-9CD899F802AC}" srcOrd="1" destOrd="0" presId="urn:microsoft.com/office/officeart/2005/8/layout/pyramid1"/>
    <dgm:cxn modelId="{4C211954-A8F0-4715-A8A2-7CCE2EA33D46}" srcId="{083E79D9-4245-43AF-B814-0F94C8CEF425}" destId="{D2EA0DA8-E861-4F67-BA8E-C3FDF3246565}" srcOrd="2" destOrd="0" parTransId="{8B1F9992-8417-4576-BCF4-71CB0AE66845}" sibTransId="{DD3403F9-73FE-4FCF-A0F9-B3E3A973D5F7}"/>
    <dgm:cxn modelId="{2C23EBC6-79CD-4D4D-9955-7E0573DFDBA2}" type="presOf" srcId="{406E0277-7C1F-4E0F-B74F-1424948DDA69}" destId="{8F9C377E-C7D7-41C7-AB7B-17FEE9DE2A63}" srcOrd="0" destOrd="0" presId="urn:microsoft.com/office/officeart/2005/8/layout/pyramid1"/>
    <dgm:cxn modelId="{6C9E5201-3979-4E01-A6DC-2AB8C107C0CB}" type="presOf" srcId="{D2EA0DA8-E861-4F67-BA8E-C3FDF3246565}" destId="{A9112F95-3FC3-4424-ABB6-80530BF135C2}" srcOrd="1" destOrd="0" presId="urn:microsoft.com/office/officeart/2005/8/layout/pyramid1"/>
    <dgm:cxn modelId="{F3C958C5-F3E0-4240-B356-2336F878F200}" type="presOf" srcId="{C2324152-CDC3-46F4-B4A0-ED7BF429ECA2}" destId="{EC2607F1-1A0B-456F-82C5-BAAB085C98F4}" srcOrd="1" destOrd="0" presId="urn:microsoft.com/office/officeart/2005/8/layout/pyramid1"/>
    <dgm:cxn modelId="{07A6880B-8011-43BF-8EB0-5BAAA17FE0DF}" type="presParOf" srcId="{8CE022B5-95EC-43D5-8AB2-C6CF547DC907}" destId="{FB6BCE7E-A41C-42DB-AF08-AC42C61BF1E3}" srcOrd="0" destOrd="0" presId="urn:microsoft.com/office/officeart/2005/8/layout/pyramid1"/>
    <dgm:cxn modelId="{DAB52ECA-2D25-41AB-A2D1-73FA1526FCE3}" type="presParOf" srcId="{FB6BCE7E-A41C-42DB-AF08-AC42C61BF1E3}" destId="{8F9C377E-C7D7-41C7-AB7B-17FEE9DE2A63}" srcOrd="0" destOrd="0" presId="urn:microsoft.com/office/officeart/2005/8/layout/pyramid1"/>
    <dgm:cxn modelId="{72AA7437-41B6-4DFC-AA4A-F92B6751810F}" type="presParOf" srcId="{FB6BCE7E-A41C-42DB-AF08-AC42C61BF1E3}" destId="{C0AE8062-83C6-4839-8A05-9CD899F802AC}" srcOrd="1" destOrd="0" presId="urn:microsoft.com/office/officeart/2005/8/layout/pyramid1"/>
    <dgm:cxn modelId="{8A9378D8-6198-48EC-A3FF-9423983F0D62}" type="presParOf" srcId="{8CE022B5-95EC-43D5-8AB2-C6CF547DC907}" destId="{9F373CA3-CE02-4B9C-B4AA-F63653950AEE}" srcOrd="1" destOrd="0" presId="urn:microsoft.com/office/officeart/2005/8/layout/pyramid1"/>
    <dgm:cxn modelId="{AF3AA36F-BC3D-46B7-92EF-13327E021CC7}" type="presParOf" srcId="{9F373CA3-CE02-4B9C-B4AA-F63653950AEE}" destId="{6805A852-822A-4D8F-80CF-373D974A3DB3}" srcOrd="0" destOrd="0" presId="urn:microsoft.com/office/officeart/2005/8/layout/pyramid1"/>
    <dgm:cxn modelId="{C21D9BF8-E985-4E06-A08E-C5A59962C185}" type="presParOf" srcId="{9F373CA3-CE02-4B9C-B4AA-F63653950AEE}" destId="{EC2607F1-1A0B-456F-82C5-BAAB085C98F4}" srcOrd="1" destOrd="0" presId="urn:microsoft.com/office/officeart/2005/8/layout/pyramid1"/>
    <dgm:cxn modelId="{A584F899-D7F0-4FA3-82BE-3FDB15B7FC79}" type="presParOf" srcId="{8CE022B5-95EC-43D5-8AB2-C6CF547DC907}" destId="{63B31C9D-2454-43A2-8D06-EA2E085F4CC6}" srcOrd="2" destOrd="0" presId="urn:microsoft.com/office/officeart/2005/8/layout/pyramid1"/>
    <dgm:cxn modelId="{F8DF3CEF-D53C-44D0-BFB1-954D74571FC3}" type="presParOf" srcId="{63B31C9D-2454-43A2-8D06-EA2E085F4CC6}" destId="{F07DB1AA-DA07-4F49-966B-FC7576517271}" srcOrd="0" destOrd="0" presId="urn:microsoft.com/office/officeart/2005/8/layout/pyramid1"/>
    <dgm:cxn modelId="{A390ED4B-4974-4B96-B7F4-C6089230A811}" type="presParOf" srcId="{63B31C9D-2454-43A2-8D06-EA2E085F4CC6}" destId="{A9112F95-3FC3-4424-ABB6-80530BF135C2}" srcOrd="1" destOrd="0" presId="urn:microsoft.com/office/officeart/2005/8/layout/pyramid1"/>
    <dgm:cxn modelId="{7EA1C083-5B9B-40A5-B67C-B8EED0B57F59}" type="presParOf" srcId="{8CE022B5-95EC-43D5-8AB2-C6CF547DC907}" destId="{BF650357-F437-4C12-A7A5-A1C18FE9D594}" srcOrd="3" destOrd="0" presId="urn:microsoft.com/office/officeart/2005/8/layout/pyramid1"/>
    <dgm:cxn modelId="{800555DD-3830-470B-92EC-B18359397506}" type="presParOf" srcId="{BF650357-F437-4C12-A7A5-A1C18FE9D594}" destId="{F0086C54-1E93-420E-B67E-7518A0744D6F}" srcOrd="0" destOrd="0" presId="urn:microsoft.com/office/officeart/2005/8/layout/pyramid1"/>
    <dgm:cxn modelId="{20663F3C-0E09-4412-8ACF-1901FF6CD77B}" type="presParOf" srcId="{BF650357-F437-4C12-A7A5-A1C18FE9D594}" destId="{77DA082C-9E30-4A87-862D-B63B6CDA506A}" srcOrd="1" destOrd="0" presId="urn:microsoft.com/office/officeart/2005/8/layout/pyramid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9C377E-C7D7-41C7-AB7B-17FEE9DE2A63}">
      <dsp:nvSpPr>
        <dsp:cNvPr id="0" name=""/>
        <dsp:cNvSpPr/>
      </dsp:nvSpPr>
      <dsp:spPr>
        <a:xfrm>
          <a:off x="1587048" y="0"/>
          <a:ext cx="1058032" cy="705354"/>
        </a:xfrm>
        <a:prstGeom prst="trapezoid">
          <a:avLst>
            <a:gd name="adj" fmla="val 75000"/>
          </a:avLst>
        </a:prstGeom>
        <a:solidFill>
          <a:srgbClr val="53A9B1"/>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b="1" kern="1200" dirty="0">
              <a:solidFill>
                <a:srgbClr val="FFFFFF"/>
              </a:solidFill>
              <a:latin typeface="Arial" panose="020B0604020202020204" pitchFamily="34" charset="0"/>
              <a:ea typeface="+mn-ea"/>
              <a:cs typeface="+mn-cs"/>
              <a:sym typeface="Arial" panose="020B0604020202020204" pitchFamily="34" charset="0"/>
            </a:rPr>
            <a:t>Award</a:t>
          </a:r>
        </a:p>
      </dsp:txBody>
      <dsp:txXfrm>
        <a:off x="1939725" y="235118"/>
        <a:ext cx="352678" cy="470236"/>
      </dsp:txXfrm>
    </dsp:sp>
    <dsp:sp modelId="{6805A852-822A-4D8F-80CF-373D974A3DB3}">
      <dsp:nvSpPr>
        <dsp:cNvPr id="0" name=""/>
        <dsp:cNvSpPr/>
      </dsp:nvSpPr>
      <dsp:spPr>
        <a:xfrm>
          <a:off x="1058032" y="705354"/>
          <a:ext cx="2116065" cy="705354"/>
        </a:xfrm>
        <a:prstGeom prst="trapezoid">
          <a:avLst>
            <a:gd name="adj" fmla="val 75000"/>
          </a:avLst>
        </a:prstGeom>
        <a:solidFill>
          <a:srgbClr val="53A9B1">
            <a:alpha val="78000"/>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b="1" kern="1200" dirty="0">
              <a:solidFill>
                <a:srgbClr val="FFFFFF"/>
              </a:solidFill>
              <a:latin typeface="Arial" panose="020B0604020202020204" pitchFamily="34" charset="0"/>
              <a:ea typeface="+mn-ea"/>
              <a:cs typeface="+mn-cs"/>
              <a:sym typeface="Arial" panose="020B0604020202020204" pitchFamily="34" charset="0"/>
            </a:rPr>
            <a:t>Best Place</a:t>
          </a:r>
        </a:p>
      </dsp:txBody>
      <dsp:txXfrm>
        <a:off x="1781020" y="886214"/>
        <a:ext cx="670088" cy="524494"/>
      </dsp:txXfrm>
    </dsp:sp>
    <dsp:sp modelId="{F07DB1AA-DA07-4F49-966B-FC7576517271}">
      <dsp:nvSpPr>
        <dsp:cNvPr id="0" name=""/>
        <dsp:cNvSpPr/>
      </dsp:nvSpPr>
      <dsp:spPr>
        <a:xfrm>
          <a:off x="529016" y="1410708"/>
          <a:ext cx="3174097" cy="705354"/>
        </a:xfrm>
        <a:prstGeom prst="trapezoid">
          <a:avLst>
            <a:gd name="adj" fmla="val 75000"/>
          </a:avLst>
        </a:prstGeom>
        <a:solidFill>
          <a:srgbClr val="53A9B1"/>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b="1" kern="1200">
              <a:solidFill>
                <a:srgbClr val="FFFFFF"/>
              </a:solidFill>
              <a:latin typeface="Arial" panose="020B0604020202020204" pitchFamily="34" charset="0"/>
              <a:ea typeface="+mn-ea"/>
              <a:cs typeface="+mn-cs"/>
              <a:sym typeface="Arial" panose="020B0604020202020204" pitchFamily="34" charset="0"/>
            </a:rPr>
            <a:t>Good Worker</a:t>
          </a:r>
        </a:p>
      </dsp:txBody>
      <dsp:txXfrm>
        <a:off x="1437160" y="1531281"/>
        <a:ext cx="1357809" cy="584781"/>
      </dsp:txXfrm>
    </dsp:sp>
    <dsp:sp modelId="{F0086C54-1E93-420E-B67E-7518A0744D6F}">
      <dsp:nvSpPr>
        <dsp:cNvPr id="0" name=""/>
        <dsp:cNvSpPr/>
      </dsp:nvSpPr>
      <dsp:spPr>
        <a:xfrm>
          <a:off x="0" y="2116062"/>
          <a:ext cx="4232130" cy="705354"/>
        </a:xfrm>
        <a:prstGeom prst="trapezoid">
          <a:avLst>
            <a:gd name="adj" fmla="val 75000"/>
          </a:avLst>
        </a:prstGeom>
        <a:solidFill>
          <a:srgbClr val="53A9B1">
            <a:alpha val="78000"/>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b="1" kern="1200">
              <a:solidFill>
                <a:srgbClr val="FFFFFF"/>
              </a:solidFill>
              <a:latin typeface="Arial" panose="020B0604020202020204" pitchFamily="34" charset="0"/>
              <a:ea typeface="+mn-ea"/>
              <a:cs typeface="+mn-cs"/>
              <a:sym typeface="Arial" panose="020B0604020202020204" pitchFamily="34" charset="0"/>
            </a:rPr>
            <a:t>Basic Resource</a:t>
          </a:r>
        </a:p>
      </dsp:txBody>
      <dsp:txXfrm>
        <a:off x="1093299" y="2206492"/>
        <a:ext cx="2045530" cy="614924"/>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pyraLvlNode" val="level"/>
          <dgm:param type="pyraAcctTxNode" val="acctTx"/>
          <dgm:param type="pyraAcctBkgdNode" val="acctBkgd"/>
          <dgm:param type="linDir" val="fromB"/>
          <dgm:param type="txDir" val="fromT"/>
          <dgm:param type="pyraAcctPos" val="aft"/>
          <dgm:param type="pyraAcctTxMar" val="step"/>
        </dgm:alg>
      </dgm:if>
      <dgm:else name="Name3">
        <dgm:alg type="pyra">
          <dgm:param type="pyraLvlNode" val="level"/>
          <dgm:param type="pyraAcctTxNode" val="acctTx"/>
          <dgm:param type="pyraAcctBkgdNode" val="acctBkgd"/>
          <dgm:param type="linDir" val="fromB"/>
          <dgm:param type="txDir" val="fromT"/>
          <dgm:param type="pyraAcctPos" val="bef"/>
          <dgm:param type="pyraAcctTxMar" val="step"/>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dirty="0">
              <a:latin typeface="宋体" panose="02010600030101010101" pitchFamily="2" charset="-122"/>
              <a:ea typeface="宋体" panose="02010600030101010101" pitchFamily="2"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宋体" panose="02010600030101010101" pitchFamily="2" charset="-122"/>
                <a:ea typeface="宋体" panose="02010600030101010101" pitchFamily="2" charset="-122"/>
              </a:rPr>
            </a:fld>
            <a:endParaRPr lang="zh-CN" altLang="en-US" dirty="0">
              <a:latin typeface="宋体" panose="02010600030101010101" pitchFamily="2" charset="-122"/>
              <a:ea typeface="宋体" panose="02010600030101010101" pitchFamily="2"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dirty="0">
              <a:latin typeface="宋体" panose="02010600030101010101" pitchFamily="2" charset="-122"/>
              <a:ea typeface="宋体" panose="02010600030101010101" pitchFamily="2"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宋体" panose="02010600030101010101" pitchFamily="2" charset="-122"/>
                <a:ea typeface="宋体" panose="02010600030101010101" pitchFamily="2" charset="-122"/>
              </a:rPr>
            </a:fld>
            <a:endParaRPr lang="zh-CN" altLang="en-US" dirty="0">
              <a:latin typeface="宋体" panose="02010600030101010101" pitchFamily="2" charset="-122"/>
              <a:ea typeface="宋体" panose="02010600030101010101"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宋体" panose="02010600030101010101" pitchFamily="2" charset="-122"/>
                <a:ea typeface="宋体" panose="02010600030101010101" pitchFamily="2"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宋体" panose="02010600030101010101" pitchFamily="2" charset="-122"/>
                <a:ea typeface="宋体" panose="02010600030101010101" pitchFamily="2" charset="-122"/>
              </a:defRPr>
            </a:lvl1pPr>
          </a:lstStyle>
          <a:p>
            <a:fld id="{1AC49D05-6128-4D0D-A32A-06A5E73B386C}"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宋体" panose="02010600030101010101" pitchFamily="2" charset="-122"/>
                <a:ea typeface="宋体" panose="02010600030101010101" pitchFamily="2"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宋体" panose="02010600030101010101" pitchFamily="2" charset="-122"/>
                <a:ea typeface="宋体" panose="02010600030101010101" pitchFamily="2" charset="-122"/>
              </a:defRPr>
            </a:lvl1pPr>
          </a:lstStyle>
          <a:p>
            <a:fld id="{5849F42C-2DAE-424C-A4B8-3140182C3E9F}"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宋体" panose="02010600030101010101" pitchFamily="2" charset="-122"/>
        <a:ea typeface="宋体" panose="02010600030101010101" pitchFamily="2" charset="-122"/>
        <a:cs typeface="+mn-cs"/>
      </a:defRPr>
    </a:lvl1pPr>
    <a:lvl2pPr marL="4572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mn-cs"/>
      </a:defRPr>
    </a:lvl2pPr>
    <a:lvl3pPr marL="9144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mn-cs"/>
      </a:defRPr>
    </a:lvl3pPr>
    <a:lvl4pPr marL="13716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mn-cs"/>
      </a:defRPr>
    </a:lvl4pPr>
    <a:lvl5pPr marL="18288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39.xml"/><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5" Type="http://schemas.openxmlformats.org/officeDocument/2006/relationships/tags" Target="../tags/tag43.xml"/><Relationship Id="rId4" Type="http://schemas.openxmlformats.org/officeDocument/2006/relationships/tags" Target="../tags/tag42.xml"/><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16.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4.xml"/><Relationship Id="rId8" Type="http://schemas.openxmlformats.org/officeDocument/2006/relationships/tags" Target="../tags/tag23.xml"/><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0"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a:xfrm>
            <a:off x="879742" y="6349833"/>
            <a:ext cx="2700000" cy="316800"/>
          </a:xfrm>
          <a:prstGeom prst="rect">
            <a:avLst/>
          </a:prstGeo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a:xfrm>
            <a:off x="4116000" y="6349833"/>
            <a:ext cx="3960000" cy="316800"/>
          </a:xfrm>
          <a:prstGeom prst="rect">
            <a:avLst/>
          </a:prstGeom>
        </p:spPr>
        <p:txBody>
          <a:bodyPr/>
          <a:lstStyle/>
          <a:p>
            <a:endParaRPr lang="zh-CN" altLang="en-US"/>
          </a:p>
        </p:txBody>
      </p:sp>
      <p:sp>
        <p:nvSpPr>
          <p:cNvPr id="5" name="灯片编号占位符 4"/>
          <p:cNvSpPr>
            <a:spLocks noGrp="1"/>
          </p:cNvSpPr>
          <p:nvPr>
            <p:ph type="sldNum" sz="quarter" idx="12"/>
            <p:custDataLst>
              <p:tags r:id="rId4"/>
            </p:custDataLst>
          </p:nvPr>
        </p:nvSpPr>
        <p:spPr>
          <a:xfrm>
            <a:off x="8610600" y="6349833"/>
            <a:ext cx="2700000" cy="316800"/>
          </a:xfrm>
          <a:prstGeom prst="rect">
            <a:avLst/>
          </a:prstGeom>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040000"/>
          </a:xfrm>
          <a:prstGeom prst="rect">
            <a:avLst/>
          </a:prstGeo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a:xfrm>
            <a:off x="879742" y="6349833"/>
            <a:ext cx="2700000" cy="316800"/>
          </a:xfrm>
          <a:prstGeom prst="rect">
            <a:avLst/>
          </a:prstGeo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a:xfrm>
            <a:off x="4116000" y="6349833"/>
            <a:ext cx="3960000" cy="316800"/>
          </a:xfrm>
          <a:prstGeom prst="rect">
            <a:avLst/>
          </a:prstGeom>
        </p:spPr>
        <p:txBody>
          <a:bodyPr/>
          <a:lstStyle/>
          <a:p>
            <a:endParaRPr lang="zh-CN" altLang="en-US"/>
          </a:p>
        </p:txBody>
      </p:sp>
      <p:sp>
        <p:nvSpPr>
          <p:cNvPr id="5" name="灯片编号占位符 4"/>
          <p:cNvSpPr>
            <a:spLocks noGrp="1"/>
          </p:cNvSpPr>
          <p:nvPr>
            <p:ph type="sldNum" sz="quarter" idx="12"/>
            <p:custDataLst>
              <p:tags r:id="rId4"/>
            </p:custDataLst>
          </p:nvPr>
        </p:nvSpPr>
        <p:spPr>
          <a:xfrm>
            <a:off x="8610600" y="6349833"/>
            <a:ext cx="2700000" cy="316800"/>
          </a:xfrm>
          <a:prstGeom prst="rect">
            <a:avLst/>
          </a:prstGeom>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669882" y="2588281"/>
            <a:ext cx="10852237" cy="899167"/>
          </a:xfrm>
          <a:prstGeom prst="rect">
            <a:avLst/>
          </a:prstGeo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宋体" panose="02010600030101010101" pitchFamily="2" charset="-122"/>
                <a:cs typeface="+mj-cs"/>
                <a:sym typeface="+mn-ea"/>
              </a:defRPr>
            </a:lvl1pPr>
          </a:lstStyle>
          <a:p>
            <a:pPr lvl="0"/>
            <a:r>
              <a:rPr dirty="0">
                <a:sym typeface="+mn-ea"/>
              </a:rPr>
              <a:t>单击此处编辑标题</a:t>
            </a:r>
            <a:endParaRPr dirty="0">
              <a:sym typeface="+mn-ea"/>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a:prstGeom prst="rect">
            <a:avLst/>
          </a:prstGeo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宋体" panose="02010600030101010101" pitchFamily="2"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1296000"/>
            <a:ext cx="10852237" cy="5041355"/>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宋体" panose="02010600030101010101" pitchFamily="2"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宋体" panose="02010600030101010101" pitchFamily="2"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宋体" panose="02010600030101010101" pitchFamily="2"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宋体" panose="02010600030101010101" pitchFamily="2"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宋体" panose="02010600030101010101" pitchFamily="2"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a:xfrm>
            <a:off x="879742" y="6349833"/>
            <a:ext cx="2700000" cy="316800"/>
          </a:xfrm>
          <a:prstGeom prst="rect">
            <a:avLst/>
          </a:prstGeo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a:xfrm>
            <a:off x="4116000" y="6349833"/>
            <a:ext cx="3960000" cy="316800"/>
          </a:xfrm>
          <a:prstGeom prst="rect">
            <a:avLst/>
          </a:prstGeom>
        </p:spPr>
        <p:txBody>
          <a:bodyPr/>
          <a:lstStyle/>
          <a:p>
            <a:endParaRPr lang="zh-CN" altLang="en-US"/>
          </a:p>
        </p:txBody>
      </p:sp>
      <p:sp>
        <p:nvSpPr>
          <p:cNvPr id="6" name="灯片编号占位符 5"/>
          <p:cNvSpPr>
            <a:spLocks noGrp="1"/>
          </p:cNvSpPr>
          <p:nvPr>
            <p:ph type="sldNum" sz="quarter" idx="12"/>
            <p:custDataLst>
              <p:tags r:id="rId6"/>
            </p:custDataLst>
          </p:nvPr>
        </p:nvSpPr>
        <p:spPr>
          <a:xfrm>
            <a:off x="8610600" y="6349833"/>
            <a:ext cx="2700000" cy="316800"/>
          </a:xfrm>
          <a:prstGeom prst="rect">
            <a:avLst/>
          </a:prstGeo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3808730"/>
            <a:ext cx="10852237" cy="624845"/>
          </a:xfrm>
          <a:prstGeom prst="rect">
            <a:avLst/>
          </a:prstGeo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69925" y="4511675"/>
            <a:ext cx="10852237" cy="1077985"/>
          </a:xfrm>
          <a:prstGeom prst="rect">
            <a:avLst/>
          </a:prstGeo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宋体" panose="02010600030101010101" pitchFamily="2"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a:xfrm>
            <a:off x="879742" y="6349833"/>
            <a:ext cx="2700000" cy="316800"/>
          </a:xfrm>
          <a:prstGeom prst="rect">
            <a:avLst/>
          </a:prstGeo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a:xfrm>
            <a:off x="4116000" y="6349833"/>
            <a:ext cx="3960000" cy="316800"/>
          </a:xfrm>
          <a:prstGeom prst="rect">
            <a:avLst/>
          </a:prstGeom>
        </p:spPr>
        <p:txBody>
          <a:bodyPr/>
          <a:lstStyle/>
          <a:p>
            <a:endParaRPr lang="zh-CN" altLang="en-US"/>
          </a:p>
        </p:txBody>
      </p:sp>
      <p:sp>
        <p:nvSpPr>
          <p:cNvPr id="6" name="灯片编号占位符 5"/>
          <p:cNvSpPr>
            <a:spLocks noGrp="1"/>
          </p:cNvSpPr>
          <p:nvPr>
            <p:ph type="sldNum" sz="quarter" idx="12"/>
            <p:custDataLst>
              <p:tags r:id="rId6"/>
            </p:custDataLst>
          </p:nvPr>
        </p:nvSpPr>
        <p:spPr>
          <a:xfrm>
            <a:off x="8610600" y="6349833"/>
            <a:ext cx="2700000" cy="316800"/>
          </a:xfrm>
          <a:prstGeom prst="rect">
            <a:avLst/>
          </a:prstGeo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a:prstGeom prst="rect">
            <a:avLst/>
          </a:prstGeo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宋体" panose="02010600030101010101" pitchFamily="2"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69930" y="1296000"/>
            <a:ext cx="5283242" cy="5040000"/>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宋体" panose="02010600030101010101" pitchFamily="2"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宋体" panose="02010600030101010101" pitchFamily="2"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宋体" panose="02010600030101010101" pitchFamily="2"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宋体" panose="02010600030101010101" pitchFamily="2"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宋体" panose="02010600030101010101" pitchFamily="2"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238877" y="1296000"/>
            <a:ext cx="5283242" cy="5040000"/>
          </a:xfrm>
          <a:prstGeom prst="rect">
            <a:avLst/>
          </a:prstGeo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a:xfrm>
            <a:off x="879742" y="6349833"/>
            <a:ext cx="2700000" cy="316800"/>
          </a:xfrm>
          <a:prstGeom prst="rect">
            <a:avLst/>
          </a:prstGeom>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a:xfrm>
            <a:off x="4116000" y="6349833"/>
            <a:ext cx="3960000" cy="316800"/>
          </a:xfrm>
          <a:prstGeom prst="rect">
            <a:avLst/>
          </a:prstGeom>
        </p:spPr>
        <p:txBody>
          <a:bodyPr/>
          <a:lstStyle/>
          <a:p>
            <a:endParaRPr lang="zh-CN" altLang="en-US"/>
          </a:p>
        </p:txBody>
      </p:sp>
      <p:sp>
        <p:nvSpPr>
          <p:cNvPr id="7" name="灯片编号占位符 6"/>
          <p:cNvSpPr>
            <a:spLocks noGrp="1"/>
          </p:cNvSpPr>
          <p:nvPr>
            <p:ph type="sldNum" sz="quarter" idx="12"/>
            <p:custDataLst>
              <p:tags r:id="rId7"/>
            </p:custDataLst>
          </p:nvPr>
        </p:nvSpPr>
        <p:spPr>
          <a:xfrm>
            <a:off x="8610600" y="6349833"/>
            <a:ext cx="2700000" cy="316800"/>
          </a:xfrm>
          <a:prstGeom prst="rect">
            <a:avLst/>
          </a:prstGeo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a:prstGeom prst="rect">
            <a:avLst/>
          </a:prstGeo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宋体" panose="02010600030101010101" pitchFamily="2"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1296000"/>
            <a:ext cx="5283242" cy="381003"/>
          </a:xfrm>
          <a:prstGeom prst="rect">
            <a:avLst/>
          </a:prstGeom>
        </p:spPr>
        <p:txBody>
          <a:bodyPr lIns="101600" tIns="38100" rIns="76200" bIns="38100" anchor="t" anchorCtr="0">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789043"/>
            <a:ext cx="5283200" cy="4552234"/>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宋体" panose="02010600030101010101" pitchFamily="2"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宋体" panose="02010600030101010101" pitchFamily="2"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宋体" panose="02010600030101010101" pitchFamily="2"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宋体" panose="02010600030101010101" pitchFamily="2"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宋体" panose="02010600030101010101" pitchFamily="2"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296000"/>
            <a:ext cx="5283242" cy="381003"/>
          </a:xfrm>
          <a:prstGeom prst="rect">
            <a:avLst/>
          </a:prstGeo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solidFill>
                <a:uFillTx/>
                <a:latin typeface="+mn-lt"/>
                <a:ea typeface="宋体" panose="02010600030101010101" pitchFamily="2"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dirty="0">
                <a:sym typeface="+mn-ea"/>
              </a:rPr>
              <a:t>单击此处编辑文本</a:t>
            </a:r>
            <a:endParaRPr dirty="0">
              <a:sym typeface="+mn-ea"/>
            </a:endParaRPr>
          </a:p>
        </p:txBody>
      </p:sp>
      <p:sp>
        <p:nvSpPr>
          <p:cNvPr id="6" name="内容占位符 5"/>
          <p:cNvSpPr>
            <a:spLocks noGrp="1"/>
          </p:cNvSpPr>
          <p:nvPr>
            <p:ph sz="quarter" idx="4"/>
            <p:custDataLst>
              <p:tags r:id="rId6"/>
            </p:custDataLst>
          </p:nvPr>
        </p:nvSpPr>
        <p:spPr>
          <a:xfrm>
            <a:off x="6235750" y="1789043"/>
            <a:ext cx="5283242" cy="4552234"/>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宋体" panose="02010600030101010101" pitchFamily="2"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宋体" panose="02010600030101010101" pitchFamily="2"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宋体" panose="02010600030101010101" pitchFamily="2"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宋体" panose="02010600030101010101" pitchFamily="2"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宋体" panose="02010600030101010101" pitchFamily="2"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a:xfrm>
            <a:off x="879742" y="6349833"/>
            <a:ext cx="2700000" cy="316800"/>
          </a:xfrm>
          <a:prstGeom prst="rect">
            <a:avLst/>
          </a:prstGeom>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a:xfrm>
            <a:off x="4116000" y="6349833"/>
            <a:ext cx="3960000" cy="316800"/>
          </a:xfrm>
          <a:prstGeom prst="rect">
            <a:avLst/>
          </a:prstGeom>
        </p:spPr>
        <p:txBody>
          <a:bodyPr/>
          <a:lstStyle/>
          <a:p>
            <a:endParaRPr lang="zh-CN" altLang="en-US"/>
          </a:p>
        </p:txBody>
      </p:sp>
      <p:sp>
        <p:nvSpPr>
          <p:cNvPr id="9" name="灯片编号占位符 8"/>
          <p:cNvSpPr>
            <a:spLocks noGrp="1"/>
          </p:cNvSpPr>
          <p:nvPr>
            <p:ph type="sldNum" sz="quarter" idx="12"/>
            <p:custDataLst>
              <p:tags r:id="rId9"/>
            </p:custDataLst>
          </p:nvPr>
        </p:nvSpPr>
        <p:spPr>
          <a:xfrm>
            <a:off x="8610600" y="6349833"/>
            <a:ext cx="2700000" cy="316800"/>
          </a:xfrm>
          <a:prstGeom prst="rect">
            <a:avLst/>
          </a:prstGeom>
        </p:spPr>
        <p:txBody>
          <a:bodyPr/>
          <a:lstStyle/>
          <a:p>
            <a:fld id="{49AE70B2-8BF9-45C0-BB95-33D1B9D3A854}" type="slidenum">
              <a:rPr lang="zh-CN" altLang="en-US" smtClean="0"/>
            </a:fld>
            <a:endParaRPr lang="zh-CN" altLang="en-US"/>
          </a:p>
        </p:txBody>
      </p:sp>
      <p:sp>
        <p:nvSpPr>
          <p:cNvPr id="11" name="TextBox 10"/>
          <p:cNvSpPr txBox="1"/>
          <p:nvPr userDrawn="1"/>
        </p:nvSpPr>
        <p:spPr>
          <a:xfrm>
            <a:off x="496000" y="153943"/>
            <a:ext cx="1800200"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black"/>
                </a:solidFill>
                <a:effectLst/>
                <a:uLnTx/>
                <a:uFillTx/>
                <a:hlinkClick r:id="rId10"/>
              </a:rPr>
              <a:t>PPT</a:t>
            </a:r>
            <a:r>
              <a:rPr kumimoji="0" lang="zh-CN" altLang="en-US" sz="100" b="0" i="0" u="none" strike="noStrike" kern="0" cap="none" spc="0" normalizeH="0" baseline="0" noProof="0" dirty="0" smtClean="0">
                <a:ln>
                  <a:noFill/>
                </a:ln>
                <a:solidFill>
                  <a:prstClr val="black"/>
                </a:solidFill>
                <a:effectLst/>
                <a:uLnTx/>
                <a:uFillTx/>
                <a:hlinkClick r:id="rId10"/>
              </a:rPr>
              <a:t>模板</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http://www.1ppt.com/moban/</a:t>
            </a:r>
            <a:r>
              <a:rPr kumimoji="0" lang="zh-CN" altLang="en-US" sz="100" b="0" i="0" u="none" strike="noStrike" kern="0" cap="none" spc="0" normalizeH="0" baseline="0" noProof="0" dirty="0" smtClean="0">
                <a:ln>
                  <a:noFill/>
                </a:ln>
                <a:solidFill>
                  <a:prstClr val="black"/>
                </a:solidFill>
                <a:effectLst/>
                <a:uLnTx/>
                <a:uFillTx/>
              </a:rPr>
              <a:t> </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
            <a:ext cx="12192000" cy="6858001"/>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69930" y="1296000"/>
            <a:ext cx="5283242" cy="5040000"/>
          </a:xfrm>
          <a:prstGeom prst="rect">
            <a:avLst/>
          </a:prstGeo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宋体" panose="02010600030101010101" pitchFamily="2"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238925" y="1296000"/>
            <a:ext cx="5283242" cy="5040000"/>
          </a:xfrm>
          <a:prstGeom prst="rect">
            <a:avLst/>
          </a:prstGeo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宋体" panose="02010600030101010101" pitchFamily="2" charset="-122"/>
                <a:cs typeface="+mn-cs"/>
                <a:sym typeface="+mn-ea"/>
              </a:defRPr>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a:xfrm>
            <a:off x="879742" y="6349833"/>
            <a:ext cx="2700000" cy="316800"/>
          </a:xfrm>
          <a:prstGeom prst="rect">
            <a:avLst/>
          </a:prstGeom>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a:xfrm>
            <a:off x="4116000" y="6349833"/>
            <a:ext cx="3960000" cy="316800"/>
          </a:xfrm>
          <a:prstGeom prst="rect">
            <a:avLst/>
          </a:prstGeom>
        </p:spPr>
        <p:txBody>
          <a:bodyPr/>
          <a:lstStyle/>
          <a:p>
            <a:endParaRPr lang="zh-CN" altLang="en-US" dirty="0"/>
          </a:p>
        </p:txBody>
      </p:sp>
      <p:sp>
        <p:nvSpPr>
          <p:cNvPr id="7" name="灯片编号占位符 6"/>
          <p:cNvSpPr>
            <a:spLocks noGrp="1"/>
          </p:cNvSpPr>
          <p:nvPr>
            <p:ph type="sldNum" sz="quarter" idx="12"/>
            <p:custDataLst>
              <p:tags r:id="rId6"/>
            </p:custDataLst>
          </p:nvPr>
        </p:nvSpPr>
        <p:spPr>
          <a:xfrm>
            <a:off x="8610600" y="6349833"/>
            <a:ext cx="2700000" cy="316800"/>
          </a:xfrm>
          <a:prstGeom prst="rect">
            <a:avLst/>
          </a:prstGeom>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a:xfrm>
            <a:off x="669882" y="432000"/>
            <a:ext cx="10852237" cy="648000"/>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a:prstGeom prst="rect">
            <a:avLst/>
          </a:prstGeo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mj-lt"/>
                <a:ea typeface="宋体" panose="02010600030101010101" pitchFamily="2" charset="-122"/>
                <a:cs typeface="+mj-cs"/>
                <a:sym typeface="+mn-ea"/>
              </a:defRPr>
            </a:lvl1pPr>
          </a:lstStyle>
          <a:p>
            <a:pPr lvl="0"/>
            <a:r>
              <a:rPr dirty="0">
                <a:sym typeface="+mn-ea"/>
              </a:rPr>
              <a:t>单击此处编辑母版标题样式</a:t>
            </a:r>
            <a:endParaRPr dirty="0">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a:prstGeom prst="rect">
            <a:avLst/>
          </a:prstGeo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a:xfrm>
            <a:off x="879742" y="6349833"/>
            <a:ext cx="2700000" cy="316800"/>
          </a:xfrm>
          <a:prstGeom prst="rect">
            <a:avLst/>
          </a:prstGeo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a:xfrm>
            <a:off x="4116000" y="6349833"/>
            <a:ext cx="3960000" cy="316800"/>
          </a:xfrm>
          <a:prstGeom prst="rect">
            <a:avLst/>
          </a:prstGeom>
        </p:spPr>
        <p:txBody>
          <a:bodyPr/>
          <a:lstStyle/>
          <a:p>
            <a:endParaRPr lang="zh-CN" altLang="en-US"/>
          </a:p>
        </p:txBody>
      </p:sp>
      <p:sp>
        <p:nvSpPr>
          <p:cNvPr id="6" name="灯片编号占位符 5"/>
          <p:cNvSpPr>
            <a:spLocks noGrp="1"/>
          </p:cNvSpPr>
          <p:nvPr>
            <p:ph type="sldNum" sz="quarter" idx="12"/>
            <p:custDataLst>
              <p:tags r:id="rId6"/>
            </p:custDataLst>
          </p:nvPr>
        </p:nvSpPr>
        <p:spPr>
          <a:xfrm>
            <a:off x="8610600" y="6349833"/>
            <a:ext cx="2700000" cy="316800"/>
          </a:xfrm>
          <a:prstGeom prst="rect">
            <a:avLst/>
          </a:prstGeom>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tags" Target="../tags/tag44.xml"/><Relationship Id="rId12" Type="http://schemas.openxmlformats.org/officeDocument/2006/relationships/image" Target="../media/image2.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7" name="KSO_TEMPLATE" hidden="1"/>
          <p:cNvSpPr/>
          <p:nvPr>
            <p:custDataLst>
              <p:tags r:id="rId1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宋体" panose="02010600030101010101" pitchFamily="2"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宋体" panose="02010600030101010101" pitchFamily="2"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宋体" panose="02010600030101010101" pitchFamily="2"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宋体" panose="02010600030101010101" pitchFamily="2"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宋体" panose="02010600030101010101" pitchFamily="2"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6.xml"/><Relationship Id="rId7" Type="http://schemas.openxmlformats.org/officeDocument/2006/relationships/tags" Target="../tags/tag47.xml"/><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chart" Target="../charts/chart4.xml"/><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chart" Target="../charts/chart1.xml"/></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1.xml"/><Relationship Id="rId3" Type="http://schemas.openxmlformats.org/officeDocument/2006/relationships/tags" Target="../tags/tag56.xml"/><Relationship Id="rId2" Type="http://schemas.openxmlformats.org/officeDocument/2006/relationships/image" Target="../media/image11.png"/><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tags" Target="../tags/tag57.xml"/><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1.xml"/><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xml"/><Relationship Id="rId2" Type="http://schemas.openxmlformats.org/officeDocument/2006/relationships/tags" Target="../tags/tag60.xml"/><Relationship Id="rId1" Type="http://schemas.openxmlformats.org/officeDocument/2006/relationships/image" Target="../media/image8.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xml"/><Relationship Id="rId2" Type="http://schemas.openxmlformats.org/officeDocument/2006/relationships/tags" Target="../tags/tag61.xml"/><Relationship Id="rId1" Type="http://schemas.openxmlformats.org/officeDocument/2006/relationships/image" Target="../media/image8.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1.xml"/><Relationship Id="rId3" Type="http://schemas.openxmlformats.org/officeDocument/2006/relationships/tags" Target="../tags/tag62.xml"/><Relationship Id="rId2" Type="http://schemas.openxmlformats.org/officeDocument/2006/relationships/image" Target="../media/image12.png"/><Relationship Id="rId1" Type="http://schemas.openxmlformats.org/officeDocument/2006/relationships/image" Target="../media/image8.pn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1.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tags" Target="../tags/tag48.xml"/><Relationship Id="rId1" Type="http://schemas.openxmlformats.org/officeDocument/2006/relationships/image" Target="../media/image7.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1.xml"/><Relationship Id="rId3" Type="http://schemas.openxmlformats.org/officeDocument/2006/relationships/tags" Target="../tags/tag65.xml"/><Relationship Id="rId2" Type="http://schemas.openxmlformats.org/officeDocument/2006/relationships/image" Target="../media/image13.png"/><Relationship Id="rId1" Type="http://schemas.openxmlformats.org/officeDocument/2006/relationships/image" Target="../media/image8.png"/></Relationships>
</file>

<file path=ppt/slides/_rels/slide24.xml.rels><?xml version="1.0" encoding="UTF-8" standalone="yes"?>
<Relationships xmlns="http://schemas.openxmlformats.org/package/2006/relationships"><Relationship Id="rId9" Type="http://schemas.openxmlformats.org/officeDocument/2006/relationships/notesSlide" Target="../notesSlides/notesSlide16.xml"/><Relationship Id="rId8" Type="http://schemas.openxmlformats.org/officeDocument/2006/relationships/slideLayout" Target="../slideLayouts/slideLayout1.xml"/><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xml"/><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xml"/><Relationship Id="rId3" Type="http://schemas.openxmlformats.org/officeDocument/2006/relationships/tags" Target="../tags/tag51.xml"/><Relationship Id="rId2" Type="http://schemas.openxmlformats.org/officeDocument/2006/relationships/image" Target="../media/image9.png"/><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tags" Target="../tags/tag52.xml"/><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xml"/><Relationship Id="rId3" Type="http://schemas.openxmlformats.org/officeDocument/2006/relationships/tags" Target="../tags/tag53.xml"/><Relationship Id="rId2" Type="http://schemas.openxmlformats.org/officeDocument/2006/relationships/image" Target="../media/image10.jpeg"/><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TextBox 6"/>
          <p:cNvSpPr txBox="1"/>
          <p:nvPr/>
        </p:nvSpPr>
        <p:spPr>
          <a:xfrm>
            <a:off x="1811815" y="2363852"/>
            <a:ext cx="8568372" cy="1323439"/>
          </a:xfrm>
          <a:prstGeom prst="rect">
            <a:avLst/>
          </a:prstGeom>
          <a:noFill/>
        </p:spPr>
        <p:txBody>
          <a:bodyPr wrap="none" rtlCol="0">
            <a:spAutoFit/>
          </a:bodyPr>
          <a:lstStyle/>
          <a:p>
            <a:pPr algn="ctr"/>
            <a:r>
              <a:rPr lang="zh-CN" altLang="en-US" sz="8000" spc="-150" dirty="0">
                <a:solidFill>
                  <a:srgbClr val="4C8386"/>
                </a:solidFill>
                <a:latin typeface="方正正黑简体" panose="02000000000000000000" pitchFamily="2" charset="-122"/>
                <a:ea typeface="方正正黑简体" panose="02000000000000000000" pitchFamily="2" charset="-122"/>
                <a:cs typeface="+mn-ea"/>
                <a:sym typeface="+mn-lt"/>
              </a:rPr>
              <a:t>清</a:t>
            </a:r>
            <a:r>
              <a:rPr lang="zh-CN" altLang="en-US" sz="8000" spc="-150" dirty="0" smtClean="0">
                <a:solidFill>
                  <a:srgbClr val="4C8386"/>
                </a:solidFill>
                <a:latin typeface="方正正黑简体" panose="02000000000000000000" pitchFamily="2" charset="-122"/>
                <a:ea typeface="方正正黑简体" panose="02000000000000000000" pitchFamily="2" charset="-122"/>
                <a:cs typeface="+mn-ea"/>
                <a:sym typeface="+mn-lt"/>
              </a:rPr>
              <a:t>爽海边</a:t>
            </a:r>
            <a:r>
              <a:rPr lang="en-US" altLang="zh-CN" sz="8000" spc="-150" dirty="0" smtClean="0">
                <a:solidFill>
                  <a:srgbClr val="4C8386"/>
                </a:solidFill>
                <a:latin typeface="方正正黑简体" panose="02000000000000000000" pitchFamily="2" charset="-122"/>
                <a:ea typeface="方正正黑简体" panose="02000000000000000000" pitchFamily="2" charset="-122"/>
                <a:cs typeface="+mn-ea"/>
                <a:sym typeface="+mn-lt"/>
              </a:rPr>
              <a:t>PPT</a:t>
            </a:r>
            <a:r>
              <a:rPr lang="zh-CN" altLang="en-US" sz="8000" spc="-150" dirty="0" smtClean="0">
                <a:solidFill>
                  <a:srgbClr val="4C8386"/>
                </a:solidFill>
                <a:latin typeface="方正正黑简体" panose="02000000000000000000" pitchFamily="2" charset="-122"/>
                <a:ea typeface="方正正黑简体" panose="02000000000000000000" pitchFamily="2" charset="-122"/>
                <a:cs typeface="+mn-ea"/>
                <a:sym typeface="+mn-lt"/>
              </a:rPr>
              <a:t>模</a:t>
            </a:r>
            <a:r>
              <a:rPr lang="zh-CN" altLang="en-US" sz="8000" spc="-150" dirty="0">
                <a:solidFill>
                  <a:srgbClr val="4C8386"/>
                </a:solidFill>
                <a:latin typeface="方正正黑简体" panose="02000000000000000000" pitchFamily="2" charset="-122"/>
                <a:ea typeface="方正正黑简体" panose="02000000000000000000" pitchFamily="2" charset="-122"/>
                <a:cs typeface="+mn-ea"/>
                <a:sym typeface="+mn-lt"/>
              </a:rPr>
              <a:t>板</a:t>
            </a:r>
            <a:endParaRPr lang="zh-CN" altLang="en-US" sz="8000" spc="-150" dirty="0">
              <a:solidFill>
                <a:srgbClr val="4C8386"/>
              </a:solidFill>
              <a:latin typeface="方正正黑简体" panose="02000000000000000000" pitchFamily="2" charset="-122"/>
              <a:ea typeface="方正正黑简体" panose="02000000000000000000" pitchFamily="2" charset="-122"/>
              <a:cs typeface="+mn-ea"/>
              <a:sym typeface="+mn-lt"/>
            </a:endParaRPr>
          </a:p>
        </p:txBody>
      </p:sp>
      <p:grpSp>
        <p:nvGrpSpPr>
          <p:cNvPr id="8" name="组合 7"/>
          <p:cNvGrpSpPr/>
          <p:nvPr/>
        </p:nvGrpSpPr>
        <p:grpSpPr>
          <a:xfrm>
            <a:off x="1492885" y="1050290"/>
            <a:ext cx="1207135" cy="312420"/>
            <a:chOff x="4054" y="1943"/>
            <a:chExt cx="1314" cy="340"/>
          </a:xfrm>
        </p:grpSpPr>
        <p:grpSp>
          <p:nvGrpSpPr>
            <p:cNvPr id="1040" name="icon_search"/>
            <p:cNvGrpSpPr/>
            <p:nvPr/>
          </p:nvGrpSpPr>
          <p:grpSpPr>
            <a:xfrm>
              <a:off x="4054" y="1943"/>
              <a:ext cx="340" cy="340"/>
              <a:chOff x="8360326" y="910853"/>
              <a:chExt cx="216024" cy="216024"/>
            </a:xfrm>
          </p:grpSpPr>
          <p:sp>
            <p:nvSpPr>
              <p:cNvPr id="82" name="椭圆 81"/>
              <p:cNvSpPr/>
              <p:nvPr/>
            </p:nvSpPr>
            <p:spPr>
              <a:xfrm>
                <a:off x="8360326" y="910853"/>
                <a:ext cx="216024" cy="216024"/>
              </a:xfrm>
              <a:prstGeom prst="ellipse">
                <a:avLst/>
              </a:prstGeom>
              <a:solidFill>
                <a:srgbClr val="4C838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cs typeface="+mn-ea"/>
                  <a:sym typeface="+mn-lt"/>
                </a:endParaRPr>
              </a:p>
            </p:txBody>
          </p:sp>
          <p:pic>
            <p:nvPicPr>
              <p:cNvPr id="1034" name="Picture 6"/>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8406426" y="959350"/>
                <a:ext cx="123825" cy="11903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039" name="icon_mail"/>
            <p:cNvGrpSpPr/>
            <p:nvPr/>
          </p:nvGrpSpPr>
          <p:grpSpPr>
            <a:xfrm>
              <a:off x="5028" y="1943"/>
              <a:ext cx="340" cy="340"/>
              <a:chOff x="7345982" y="1282464"/>
              <a:chExt cx="216024" cy="216024"/>
            </a:xfrm>
          </p:grpSpPr>
          <p:sp>
            <p:nvSpPr>
              <p:cNvPr id="1037" name="椭圆 1036"/>
              <p:cNvSpPr/>
              <p:nvPr/>
            </p:nvSpPr>
            <p:spPr>
              <a:xfrm>
                <a:off x="7345982" y="1282464"/>
                <a:ext cx="216024" cy="216024"/>
              </a:xfrm>
              <a:prstGeom prst="ellipse">
                <a:avLst/>
              </a:prstGeom>
              <a:solidFill>
                <a:srgbClr val="4C838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cs typeface="+mn-ea"/>
                  <a:sym typeface="+mn-lt"/>
                </a:endParaRPr>
              </a:p>
            </p:txBody>
          </p:sp>
          <p:pic>
            <p:nvPicPr>
              <p:cNvPr id="1035" name="Picture 7" descr="F:\文件临时存放区\66_014_c\图片\image 298.png"/>
              <p:cNvPicPr>
                <a:picLocks noChangeAspect="1" noChangeArrowheads="1"/>
              </p:cNvPicPr>
              <p:nvPr/>
            </p:nvPicPr>
            <p:blipFill>
              <a:blip r:embed="rId3" cstate="print">
                <a:biLevel thresh="50000"/>
                <a:extLst>
                  <a:ext uri="{28A0092B-C50C-407E-A947-70E740481C1C}">
                    <a14:useLocalDpi xmlns:a14="http://schemas.microsoft.com/office/drawing/2010/main" val="0"/>
                  </a:ext>
                </a:extLst>
              </a:blip>
              <a:srcRect/>
              <a:stretch>
                <a:fillRect/>
              </a:stretch>
            </p:blipFill>
            <p:spPr bwMode="auto">
              <a:xfrm>
                <a:off x="7396844" y="1347614"/>
                <a:ext cx="114300" cy="8572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 name="组合 5"/>
            <p:cNvGrpSpPr/>
            <p:nvPr/>
          </p:nvGrpSpPr>
          <p:grpSpPr>
            <a:xfrm>
              <a:off x="4541" y="1943"/>
              <a:ext cx="340" cy="340"/>
              <a:chOff x="8492617" y="133635"/>
              <a:chExt cx="216024" cy="216024"/>
            </a:xfrm>
          </p:grpSpPr>
          <p:sp>
            <p:nvSpPr>
              <p:cNvPr id="78" name="icon_home_green"/>
              <p:cNvSpPr/>
              <p:nvPr/>
            </p:nvSpPr>
            <p:spPr>
              <a:xfrm>
                <a:off x="8492617" y="133635"/>
                <a:ext cx="216024" cy="216024"/>
              </a:xfrm>
              <a:prstGeom prst="ellipse">
                <a:avLst/>
              </a:prstGeom>
              <a:solidFill>
                <a:srgbClr val="4C838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cs typeface="+mn-ea"/>
                  <a:sym typeface="+mn-lt"/>
                </a:endParaRPr>
              </a:p>
            </p:txBody>
          </p:sp>
          <p:pic>
            <p:nvPicPr>
              <p:cNvPr id="1036" name="icon_home" descr="F:\文件临时存放区\66_014_c\图片\image 304.png"/>
              <p:cNvPicPr>
                <a:picLocks noChangeAspect="1" noChangeArrowheads="1"/>
              </p:cNvPicPr>
              <p:nvPr/>
            </p:nvPicPr>
            <p:blipFill>
              <a:blip r:embed="rId4" cstate="print">
                <a:biLevel thresh="50000"/>
                <a:extLst>
                  <a:ext uri="{28A0092B-C50C-407E-A947-70E740481C1C}">
                    <a14:useLocalDpi xmlns:a14="http://schemas.microsoft.com/office/drawing/2010/main" val="0"/>
                  </a:ext>
                </a:extLst>
              </a:blip>
              <a:srcRect/>
              <a:stretch>
                <a:fillRect/>
              </a:stretch>
            </p:blipFill>
            <p:spPr bwMode="auto">
              <a:xfrm>
                <a:off x="8521572" y="167352"/>
                <a:ext cx="142875" cy="133350"/>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21" name="PA_文本框 38"/>
          <p:cNvSpPr>
            <a:spLocks noChangeArrowheads="1"/>
          </p:cNvSpPr>
          <p:nvPr>
            <p:custDataLst>
              <p:tags r:id="rId5"/>
            </p:custDataLst>
          </p:nvPr>
        </p:nvSpPr>
        <p:spPr bwMode="auto">
          <a:xfrm>
            <a:off x="3803458" y="3685932"/>
            <a:ext cx="4585085" cy="338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6" tIns="45719" rIns="91436" bIns="45719">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buNone/>
            </a:pPr>
            <a:r>
              <a:rPr lang="en-US" altLang="zh-CN" sz="1600" spc="150" dirty="0" smtClean="0">
                <a:solidFill>
                  <a:srgbClr val="4C8386"/>
                </a:solidFill>
                <a:latin typeface="+mn-lt"/>
                <a:ea typeface="+mn-ea"/>
                <a:cs typeface="+mn-ea"/>
                <a:sym typeface="+mn-lt"/>
              </a:rPr>
              <a:t>[</a:t>
            </a:r>
            <a:r>
              <a:rPr lang="zh-CN" altLang="en-US" sz="1600" spc="150" dirty="0" smtClean="0">
                <a:solidFill>
                  <a:srgbClr val="4C8386"/>
                </a:solidFill>
                <a:latin typeface="+mn-lt"/>
                <a:ea typeface="+mn-ea"/>
                <a:cs typeface="+mn-ea"/>
                <a:sym typeface="+mn-lt"/>
              </a:rPr>
              <a:t>标题文字</a:t>
            </a:r>
            <a:r>
              <a:rPr lang="en-US" altLang="zh-CN" sz="1600" spc="150" dirty="0" smtClean="0">
                <a:solidFill>
                  <a:srgbClr val="4C8386"/>
                </a:solidFill>
                <a:latin typeface="+mn-lt"/>
                <a:ea typeface="+mn-ea"/>
                <a:cs typeface="+mn-ea"/>
                <a:sym typeface="+mn-lt"/>
              </a:rPr>
              <a:t>] </a:t>
            </a:r>
            <a:r>
              <a:rPr lang="en-US" altLang="zh-CN" sz="1600" spc="150" dirty="0">
                <a:solidFill>
                  <a:srgbClr val="4C8386"/>
                </a:solidFill>
                <a:latin typeface="+mn-lt"/>
                <a:ea typeface="+mn-ea"/>
                <a:cs typeface="+mn-ea"/>
                <a:sym typeface="+mn-lt"/>
              </a:rPr>
              <a:t>[</a:t>
            </a:r>
            <a:r>
              <a:rPr lang="zh-CN" altLang="en-US" sz="1600" spc="150" dirty="0">
                <a:solidFill>
                  <a:srgbClr val="4C8386"/>
                </a:solidFill>
                <a:latin typeface="+mn-lt"/>
                <a:ea typeface="+mn-ea"/>
                <a:cs typeface="+mn-ea"/>
                <a:sym typeface="+mn-lt"/>
              </a:rPr>
              <a:t>企业宣传</a:t>
            </a:r>
            <a:r>
              <a:rPr lang="en-US" altLang="zh-CN" sz="1600" spc="150" dirty="0">
                <a:solidFill>
                  <a:srgbClr val="4C8386"/>
                </a:solidFill>
                <a:latin typeface="+mn-lt"/>
                <a:ea typeface="+mn-ea"/>
                <a:cs typeface="+mn-ea"/>
                <a:sym typeface="+mn-lt"/>
              </a:rPr>
              <a:t>] [</a:t>
            </a:r>
            <a:r>
              <a:rPr lang="zh-CN" altLang="en-US" sz="1600" spc="150" dirty="0">
                <a:solidFill>
                  <a:srgbClr val="4C8386"/>
                </a:solidFill>
                <a:latin typeface="+mn-lt"/>
                <a:ea typeface="+mn-ea"/>
                <a:cs typeface="+mn-ea"/>
                <a:sym typeface="+mn-lt"/>
              </a:rPr>
              <a:t>新品上市</a:t>
            </a:r>
            <a:r>
              <a:rPr lang="en-US" altLang="zh-CN" sz="1600" spc="150" dirty="0">
                <a:solidFill>
                  <a:srgbClr val="4C8386"/>
                </a:solidFill>
                <a:latin typeface="+mn-lt"/>
                <a:ea typeface="+mn-ea"/>
                <a:cs typeface="+mn-ea"/>
                <a:sym typeface="+mn-lt"/>
              </a:rPr>
              <a:t>] [PPT</a:t>
            </a:r>
            <a:r>
              <a:rPr lang="zh-CN" altLang="en-US" sz="1600" spc="150" dirty="0">
                <a:solidFill>
                  <a:srgbClr val="4C8386"/>
                </a:solidFill>
                <a:latin typeface="+mn-lt"/>
                <a:ea typeface="+mn-ea"/>
                <a:cs typeface="+mn-ea"/>
                <a:sym typeface="+mn-lt"/>
              </a:rPr>
              <a:t>演示</a:t>
            </a:r>
            <a:r>
              <a:rPr lang="en-US" altLang="zh-CN" sz="1600" spc="150" dirty="0">
                <a:solidFill>
                  <a:srgbClr val="4C8386"/>
                </a:solidFill>
                <a:latin typeface="+mn-lt"/>
                <a:ea typeface="+mn-ea"/>
                <a:cs typeface="+mn-ea"/>
                <a:sym typeface="+mn-lt"/>
              </a:rPr>
              <a:t>]</a:t>
            </a:r>
            <a:endParaRPr lang="en-US" altLang="zh-CN" sz="1600" spc="150" dirty="0">
              <a:solidFill>
                <a:srgbClr val="4C8386"/>
              </a:solidFill>
              <a:latin typeface="+mn-lt"/>
              <a:ea typeface="+mn-ea"/>
              <a:cs typeface="+mn-ea"/>
              <a:sym typeface="+mn-lt"/>
            </a:endParaRPr>
          </a:p>
        </p:txBody>
      </p:sp>
      <p:sp>
        <p:nvSpPr>
          <p:cNvPr id="19" name="PA_文本框 18"/>
          <p:cNvSpPr txBox="1"/>
          <p:nvPr>
            <p:custDataLst>
              <p:tags r:id="rId6"/>
            </p:custDataLst>
          </p:nvPr>
        </p:nvSpPr>
        <p:spPr>
          <a:xfrm>
            <a:off x="5488173" y="1704365"/>
            <a:ext cx="1646797" cy="707886"/>
          </a:xfrm>
          <a:prstGeom prst="rect">
            <a:avLst/>
          </a:prstGeom>
          <a:noFill/>
        </p:spPr>
        <p:txBody>
          <a:bodyPr wrap="none" rtlCol="0">
            <a:spAutoFit/>
          </a:bodyPr>
          <a:lstStyle/>
          <a:p>
            <a:r>
              <a:rPr lang="en-US" altLang="zh-CN" sz="4000" dirty="0">
                <a:solidFill>
                  <a:srgbClr val="4C8386"/>
                </a:solidFill>
                <a:cs typeface="+mn-ea"/>
                <a:sym typeface="+mn-lt"/>
              </a:rPr>
              <a:t>LOGO</a:t>
            </a:r>
            <a:endParaRPr lang="en-US" altLang="zh-CN" sz="4000" dirty="0">
              <a:solidFill>
                <a:srgbClr val="4C8386"/>
              </a:solidFill>
              <a:cs typeface="+mn-ea"/>
              <a:sym typeface="+mn-lt"/>
            </a:endParaRPr>
          </a:p>
        </p:txBody>
      </p:sp>
      <p:sp>
        <p:nvSpPr>
          <p:cNvPr id="9" name="文本框 8"/>
          <p:cNvSpPr txBox="1"/>
          <p:nvPr/>
        </p:nvSpPr>
        <p:spPr>
          <a:xfrm>
            <a:off x="5092065" y="4215130"/>
            <a:ext cx="1539240" cy="368300"/>
          </a:xfrm>
          <a:prstGeom prst="rect">
            <a:avLst/>
          </a:prstGeom>
          <a:noFill/>
        </p:spPr>
        <p:txBody>
          <a:bodyPr wrap="none" rtlCol="0">
            <a:spAutoFit/>
          </a:bodyPr>
          <a:lstStyle/>
          <a:p>
            <a:r>
              <a:rPr lang="zh-CN" altLang="en-US" dirty="0">
                <a:solidFill>
                  <a:srgbClr val="4C8386"/>
                </a:solidFill>
                <a:cs typeface="+mn-ea"/>
                <a:sym typeface="+mn-lt"/>
              </a:rPr>
              <a:t>汇报人</a:t>
            </a:r>
            <a:r>
              <a:rPr lang="zh-CN" altLang="en-US" dirty="0" smtClean="0">
                <a:solidFill>
                  <a:srgbClr val="4C8386"/>
                </a:solidFill>
                <a:cs typeface="+mn-ea"/>
                <a:sym typeface="+mn-lt"/>
              </a:rPr>
              <a:t>：</a:t>
            </a:r>
            <a:r>
              <a:rPr lang="en-US" altLang="zh-CN" dirty="0" smtClean="0">
                <a:solidFill>
                  <a:srgbClr val="4C8386"/>
                </a:solidFill>
                <a:cs typeface="+mn-ea"/>
                <a:sym typeface="+mn-lt"/>
              </a:rPr>
              <a:t>XXX</a:t>
            </a:r>
            <a:endParaRPr lang="en-US" altLang="zh-CN" dirty="0" smtClean="0">
              <a:solidFill>
                <a:srgbClr val="4C8386"/>
              </a:solidFill>
              <a:cs typeface="+mn-ea"/>
              <a:sym typeface="+mn-lt"/>
            </a:endParaRPr>
          </a:p>
        </p:txBody>
      </p:sp>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down)">
                                      <p:cBhvr>
                                        <p:cTn id="8" dur="500"/>
                                        <p:tgtEl>
                                          <p:spTgt spid="21"/>
                                        </p:tgtEl>
                                      </p:cBhvr>
                                    </p:animEffect>
                                  </p:childTnLst>
                                </p:cTn>
                              </p:par>
                            </p:childTnLst>
                          </p:cTn>
                        </p:par>
                        <p:par>
                          <p:cTn id="9" fill="hold">
                            <p:stCondLst>
                              <p:cond delay="500"/>
                            </p:stCondLst>
                            <p:childTnLst>
                              <p:par>
                                <p:cTn id="10" presetID="4" presetClass="entr" presetSubtype="32"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box(out)">
                                      <p:cBhvr>
                                        <p:cTn id="1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972185" y="485775"/>
            <a:ext cx="3383280" cy="521970"/>
          </a:xfrm>
          <a:prstGeom prst="rect">
            <a:avLst/>
          </a:prstGeom>
          <a:noFill/>
        </p:spPr>
        <p:txBody>
          <a:bodyPr wrap="none" rtlCol="0">
            <a:spAutoFit/>
          </a:bodyPr>
          <a:lstStyle/>
          <a:p>
            <a:r>
              <a:rPr lang="zh-CN" altLang="en-US" sz="2800" dirty="0">
                <a:solidFill>
                  <a:srgbClr val="4C8386"/>
                </a:solidFill>
                <a:cs typeface="+mn-ea"/>
                <a:sym typeface="+mn-lt"/>
              </a:rPr>
              <a:t>点击输入您的小标题</a:t>
            </a:r>
            <a:endParaRPr lang="zh-CN" altLang="en-US" sz="2800" dirty="0">
              <a:solidFill>
                <a:srgbClr val="4C8386"/>
              </a:solidFill>
              <a:cs typeface="+mn-ea"/>
              <a:sym typeface="+mn-lt"/>
            </a:endParaRPr>
          </a:p>
        </p:txBody>
      </p:sp>
      <p:sp>
        <p:nvSpPr>
          <p:cNvPr id="48" name="Rectangle 23"/>
          <p:cNvSpPr/>
          <p:nvPr/>
        </p:nvSpPr>
        <p:spPr>
          <a:xfrm>
            <a:off x="6394370" y="2128885"/>
            <a:ext cx="4942331" cy="461558"/>
          </a:xfrm>
          <a:prstGeom prst="rect">
            <a:avLst/>
          </a:prstGeom>
        </p:spPr>
        <p:txBody>
          <a:bodyPr>
            <a:spAutoFit/>
          </a:bodyPr>
          <a:lstStyle/>
          <a:p>
            <a:pPr defTabSz="457200">
              <a:defRPr/>
            </a:pPr>
            <a:r>
              <a:rPr lang="zh-CN" altLang="en-US" sz="1200" kern="0" dirty="0">
                <a:solidFill>
                  <a:srgbClr val="FFFFFF">
                    <a:lumMod val="50000"/>
                  </a:srgbClr>
                </a:solidFill>
                <a:latin typeface="Arial" panose="020B0604020202020204" pitchFamily="34" charset="0"/>
                <a:sym typeface="Arial" panose="020B0604020202020204" pitchFamily="34" charset="0"/>
              </a:rPr>
              <a:t>点击输入本栏的具体文字，简明扼要的说明分项内容，此为概念图解，请根据您的具体内容酌情修改</a:t>
            </a:r>
            <a:endParaRPr lang="en-US" altLang="zh-CN" sz="1200" kern="0" dirty="0">
              <a:solidFill>
                <a:srgbClr val="FFFFFF">
                  <a:lumMod val="50000"/>
                </a:srgbClr>
              </a:solidFill>
              <a:latin typeface="Arial" panose="020B0604020202020204" pitchFamily="34" charset="0"/>
              <a:sym typeface="Arial" panose="020B0604020202020204" pitchFamily="34" charset="0"/>
            </a:endParaRPr>
          </a:p>
        </p:txBody>
      </p:sp>
      <p:sp>
        <p:nvSpPr>
          <p:cNvPr id="49" name="Freeform 5"/>
          <p:cNvSpPr>
            <a:spLocks noEditPoints="1"/>
          </p:cNvSpPr>
          <p:nvPr/>
        </p:nvSpPr>
        <p:spPr bwMode="auto">
          <a:xfrm>
            <a:off x="5273855" y="4033895"/>
            <a:ext cx="326949" cy="326949"/>
          </a:xfrm>
          <a:custGeom>
            <a:avLst/>
            <a:gdLst>
              <a:gd name="T0" fmla="*/ 2147483647 w 1116"/>
              <a:gd name="T1" fmla="*/ 2147483647 h 1117"/>
              <a:gd name="T2" fmla="*/ 2147483647 w 1116"/>
              <a:gd name="T3" fmla="*/ 2147483647 h 1117"/>
              <a:gd name="T4" fmla="*/ 2147483647 w 1116"/>
              <a:gd name="T5" fmla="*/ 2147483647 h 1117"/>
              <a:gd name="T6" fmla="*/ 2147483647 w 1116"/>
              <a:gd name="T7" fmla="*/ 2147483647 h 1117"/>
              <a:gd name="T8" fmla="*/ 2147483647 w 1116"/>
              <a:gd name="T9" fmla="*/ 2147483647 h 1117"/>
              <a:gd name="T10" fmla="*/ 2147483647 w 1116"/>
              <a:gd name="T11" fmla="*/ 2147483647 h 1117"/>
              <a:gd name="T12" fmla="*/ 2147483647 w 1116"/>
              <a:gd name="T13" fmla="*/ 2147483647 h 1117"/>
              <a:gd name="T14" fmla="*/ 2147483647 w 1116"/>
              <a:gd name="T15" fmla="*/ 2147483647 h 1117"/>
              <a:gd name="T16" fmla="*/ 2147483647 w 1116"/>
              <a:gd name="T17" fmla="*/ 2147483647 h 1117"/>
              <a:gd name="T18" fmla="*/ 2147483647 w 1116"/>
              <a:gd name="T19" fmla="*/ 2147483647 h 1117"/>
              <a:gd name="T20" fmla="*/ 2147483647 w 1116"/>
              <a:gd name="T21" fmla="*/ 2147483647 h 1117"/>
              <a:gd name="T22" fmla="*/ 2147483647 w 1116"/>
              <a:gd name="T23" fmla="*/ 2147483647 h 1117"/>
              <a:gd name="T24" fmla="*/ 2147483647 w 1116"/>
              <a:gd name="T25" fmla="*/ 2147483647 h 1117"/>
              <a:gd name="T26" fmla="*/ 2147483647 w 1116"/>
              <a:gd name="T27" fmla="*/ 2147483647 h 1117"/>
              <a:gd name="T28" fmla="*/ 2147483647 w 1116"/>
              <a:gd name="T29" fmla="*/ 2147483647 h 1117"/>
              <a:gd name="T30" fmla="*/ 2147483647 w 1116"/>
              <a:gd name="T31" fmla="*/ 2147483647 h 1117"/>
              <a:gd name="T32" fmla="*/ 2147483647 w 1116"/>
              <a:gd name="T33" fmla="*/ 2147483647 h 1117"/>
              <a:gd name="T34" fmla="*/ 2147483647 w 1116"/>
              <a:gd name="T35" fmla="*/ 2147483647 h 1117"/>
              <a:gd name="T36" fmla="*/ 2147483647 w 1116"/>
              <a:gd name="T37" fmla="*/ 2147483647 h 1117"/>
              <a:gd name="T38" fmla="*/ 2147483647 w 1116"/>
              <a:gd name="T39" fmla="*/ 2147483647 h 1117"/>
              <a:gd name="T40" fmla="*/ 2147483647 w 1116"/>
              <a:gd name="T41" fmla="*/ 2147483647 h 1117"/>
              <a:gd name="T42" fmla="*/ 2147483647 w 1116"/>
              <a:gd name="T43" fmla="*/ 2147483647 h 1117"/>
              <a:gd name="T44" fmla="*/ 2147483647 w 1116"/>
              <a:gd name="T45" fmla="*/ 2147483647 h 1117"/>
              <a:gd name="T46" fmla="*/ 2147483647 w 1116"/>
              <a:gd name="T47" fmla="*/ 2147483647 h 1117"/>
              <a:gd name="T48" fmla="*/ 2147483647 w 1116"/>
              <a:gd name="T49" fmla="*/ 2147483647 h 1117"/>
              <a:gd name="T50" fmla="*/ 2147483647 w 1116"/>
              <a:gd name="T51" fmla="*/ 2147483647 h 1117"/>
              <a:gd name="T52" fmla="*/ 2147483647 w 1116"/>
              <a:gd name="T53" fmla="*/ 2147483647 h 1117"/>
              <a:gd name="T54" fmla="*/ 2147483647 w 1116"/>
              <a:gd name="T55" fmla="*/ 2147483647 h 1117"/>
              <a:gd name="T56" fmla="*/ 2147483647 w 1116"/>
              <a:gd name="T57" fmla="*/ 2147483647 h 1117"/>
              <a:gd name="T58" fmla="*/ 2147483647 w 1116"/>
              <a:gd name="T59" fmla="*/ 2147483647 h 1117"/>
              <a:gd name="T60" fmla="*/ 2147483647 w 1116"/>
              <a:gd name="T61" fmla="*/ 2147483647 h 1117"/>
              <a:gd name="T62" fmla="*/ 2147483647 w 1116"/>
              <a:gd name="T63" fmla="*/ 2147483647 h 1117"/>
              <a:gd name="T64" fmla="*/ 2147483647 w 1116"/>
              <a:gd name="T65" fmla="*/ 2147483647 h 1117"/>
              <a:gd name="T66" fmla="*/ 2147483647 w 1116"/>
              <a:gd name="T67" fmla="*/ 2147483647 h 1117"/>
              <a:gd name="T68" fmla="*/ 2147483647 w 1116"/>
              <a:gd name="T69" fmla="*/ 2147483647 h 1117"/>
              <a:gd name="T70" fmla="*/ 2147483647 w 1116"/>
              <a:gd name="T71" fmla="*/ 2147483647 h 1117"/>
              <a:gd name="T72" fmla="*/ 2147483647 w 1116"/>
              <a:gd name="T73" fmla="*/ 2147483647 h 1117"/>
              <a:gd name="T74" fmla="*/ 2147483647 w 1116"/>
              <a:gd name="T75" fmla="*/ 2147483647 h 1117"/>
              <a:gd name="T76" fmla="*/ 2147483647 w 1116"/>
              <a:gd name="T77" fmla="*/ 2147483647 h 1117"/>
              <a:gd name="T78" fmla="*/ 2147483647 w 1116"/>
              <a:gd name="T79" fmla="*/ 2147483647 h 1117"/>
              <a:gd name="T80" fmla="*/ 2147483647 w 1116"/>
              <a:gd name="T81" fmla="*/ 2147483647 h 1117"/>
              <a:gd name="T82" fmla="*/ 2147483647 w 1116"/>
              <a:gd name="T83" fmla="*/ 2147483647 h 1117"/>
              <a:gd name="T84" fmla="*/ 2147483647 w 1116"/>
              <a:gd name="T85" fmla="*/ 2147483647 h 1117"/>
              <a:gd name="T86" fmla="*/ 2147483647 w 1116"/>
              <a:gd name="T87" fmla="*/ 2147483647 h 1117"/>
              <a:gd name="T88" fmla="*/ 2147483647 w 1116"/>
              <a:gd name="T89" fmla="*/ 2147483647 h 1117"/>
              <a:gd name="T90" fmla="*/ 2147483647 w 1116"/>
              <a:gd name="T91" fmla="*/ 2147483647 h 1117"/>
              <a:gd name="T92" fmla="*/ 2147483647 w 1116"/>
              <a:gd name="T93" fmla="*/ 2147483647 h 1117"/>
              <a:gd name="T94" fmla="*/ 2147483647 w 1116"/>
              <a:gd name="T95" fmla="*/ 2147483647 h 1117"/>
              <a:gd name="T96" fmla="*/ 2147483647 w 1116"/>
              <a:gd name="T97" fmla="*/ 2147483647 h 1117"/>
              <a:gd name="T98" fmla="*/ 0 w 1116"/>
              <a:gd name="T99" fmla="*/ 2147483647 h 1117"/>
              <a:gd name="T100" fmla="*/ 2147483647 w 1116"/>
              <a:gd name="T101" fmla="*/ 2147483647 h 1117"/>
              <a:gd name="T102" fmla="*/ 2147483647 w 1116"/>
              <a:gd name="T103" fmla="*/ 2147483647 h 1117"/>
              <a:gd name="T104" fmla="*/ 2147483647 w 1116"/>
              <a:gd name="T105" fmla="*/ 2147483647 h 1117"/>
              <a:gd name="T106" fmla="*/ 2147483647 w 1116"/>
              <a:gd name="T107" fmla="*/ 2147483647 h 1117"/>
              <a:gd name="T108" fmla="*/ 2147483647 w 1116"/>
              <a:gd name="T109" fmla="*/ 2147483647 h 1117"/>
              <a:gd name="T110" fmla="*/ 2147483647 w 1116"/>
              <a:gd name="T111" fmla="*/ 2147483647 h 1117"/>
              <a:gd name="T112" fmla="*/ 2147483647 w 1116"/>
              <a:gd name="T113" fmla="*/ 2147483647 h 1117"/>
              <a:gd name="T114" fmla="*/ 2147483647 w 1116"/>
              <a:gd name="T115" fmla="*/ 2147483647 h 1117"/>
              <a:gd name="T116" fmla="*/ 2147483647 w 1116"/>
              <a:gd name="T117" fmla="*/ 2147483647 h 1117"/>
              <a:gd name="T118" fmla="*/ 2147483647 w 1116"/>
              <a:gd name="T119" fmla="*/ 2147483647 h 111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116"/>
              <a:gd name="T181" fmla="*/ 0 h 1117"/>
              <a:gd name="T182" fmla="*/ 1116 w 1116"/>
              <a:gd name="T183" fmla="*/ 1117 h 111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116" h="1117">
                <a:moveTo>
                  <a:pt x="900" y="903"/>
                </a:moveTo>
                <a:lnTo>
                  <a:pt x="871" y="883"/>
                </a:lnTo>
                <a:lnTo>
                  <a:pt x="840" y="864"/>
                </a:lnTo>
                <a:lnTo>
                  <a:pt x="823" y="856"/>
                </a:lnTo>
                <a:lnTo>
                  <a:pt x="807" y="848"/>
                </a:lnTo>
                <a:lnTo>
                  <a:pt x="790" y="841"/>
                </a:lnTo>
                <a:lnTo>
                  <a:pt x="774" y="834"/>
                </a:lnTo>
                <a:lnTo>
                  <a:pt x="784" y="804"/>
                </a:lnTo>
                <a:lnTo>
                  <a:pt x="795" y="774"/>
                </a:lnTo>
                <a:lnTo>
                  <a:pt x="804" y="742"/>
                </a:lnTo>
                <a:lnTo>
                  <a:pt x="811" y="710"/>
                </a:lnTo>
                <a:lnTo>
                  <a:pt x="818" y="677"/>
                </a:lnTo>
                <a:lnTo>
                  <a:pt x="822" y="645"/>
                </a:lnTo>
                <a:lnTo>
                  <a:pt x="825" y="610"/>
                </a:lnTo>
                <a:lnTo>
                  <a:pt x="828" y="577"/>
                </a:lnTo>
                <a:lnTo>
                  <a:pt x="1043" y="577"/>
                </a:lnTo>
                <a:lnTo>
                  <a:pt x="1041" y="601"/>
                </a:lnTo>
                <a:lnTo>
                  <a:pt x="1039" y="623"/>
                </a:lnTo>
                <a:lnTo>
                  <a:pt x="1035" y="647"/>
                </a:lnTo>
                <a:lnTo>
                  <a:pt x="1031" y="670"/>
                </a:lnTo>
                <a:lnTo>
                  <a:pt x="1025" y="691"/>
                </a:lnTo>
                <a:lnTo>
                  <a:pt x="1018" y="714"/>
                </a:lnTo>
                <a:lnTo>
                  <a:pt x="1010" y="735"/>
                </a:lnTo>
                <a:lnTo>
                  <a:pt x="1002" y="756"/>
                </a:lnTo>
                <a:lnTo>
                  <a:pt x="992" y="777"/>
                </a:lnTo>
                <a:lnTo>
                  <a:pt x="981" y="796"/>
                </a:lnTo>
                <a:lnTo>
                  <a:pt x="970" y="816"/>
                </a:lnTo>
                <a:lnTo>
                  <a:pt x="957" y="834"/>
                </a:lnTo>
                <a:lnTo>
                  <a:pt x="944" y="852"/>
                </a:lnTo>
                <a:lnTo>
                  <a:pt x="930" y="870"/>
                </a:lnTo>
                <a:lnTo>
                  <a:pt x="916" y="887"/>
                </a:lnTo>
                <a:lnTo>
                  <a:pt x="900" y="903"/>
                </a:lnTo>
                <a:close/>
                <a:moveTo>
                  <a:pt x="73" y="577"/>
                </a:moveTo>
                <a:lnTo>
                  <a:pt x="289" y="577"/>
                </a:lnTo>
                <a:lnTo>
                  <a:pt x="291" y="610"/>
                </a:lnTo>
                <a:lnTo>
                  <a:pt x="294" y="645"/>
                </a:lnTo>
                <a:lnTo>
                  <a:pt x="298" y="677"/>
                </a:lnTo>
                <a:lnTo>
                  <a:pt x="305" y="710"/>
                </a:lnTo>
                <a:lnTo>
                  <a:pt x="312" y="742"/>
                </a:lnTo>
                <a:lnTo>
                  <a:pt x="321" y="774"/>
                </a:lnTo>
                <a:lnTo>
                  <a:pt x="331" y="804"/>
                </a:lnTo>
                <a:lnTo>
                  <a:pt x="343" y="834"/>
                </a:lnTo>
                <a:lnTo>
                  <a:pt x="325" y="841"/>
                </a:lnTo>
                <a:lnTo>
                  <a:pt x="309" y="848"/>
                </a:lnTo>
                <a:lnTo>
                  <a:pt x="293" y="856"/>
                </a:lnTo>
                <a:lnTo>
                  <a:pt x="277" y="864"/>
                </a:lnTo>
                <a:lnTo>
                  <a:pt x="245" y="883"/>
                </a:lnTo>
                <a:lnTo>
                  <a:pt x="215" y="903"/>
                </a:lnTo>
                <a:lnTo>
                  <a:pt x="200" y="887"/>
                </a:lnTo>
                <a:lnTo>
                  <a:pt x="185" y="870"/>
                </a:lnTo>
                <a:lnTo>
                  <a:pt x="171" y="852"/>
                </a:lnTo>
                <a:lnTo>
                  <a:pt x="158" y="834"/>
                </a:lnTo>
                <a:lnTo>
                  <a:pt x="146" y="816"/>
                </a:lnTo>
                <a:lnTo>
                  <a:pt x="134" y="796"/>
                </a:lnTo>
                <a:lnTo>
                  <a:pt x="123" y="777"/>
                </a:lnTo>
                <a:lnTo>
                  <a:pt x="114" y="756"/>
                </a:lnTo>
                <a:lnTo>
                  <a:pt x="105" y="735"/>
                </a:lnTo>
                <a:lnTo>
                  <a:pt x="98" y="714"/>
                </a:lnTo>
                <a:lnTo>
                  <a:pt x="91" y="691"/>
                </a:lnTo>
                <a:lnTo>
                  <a:pt x="86" y="670"/>
                </a:lnTo>
                <a:lnTo>
                  <a:pt x="80" y="647"/>
                </a:lnTo>
                <a:lnTo>
                  <a:pt x="77" y="623"/>
                </a:lnTo>
                <a:lnTo>
                  <a:pt x="75" y="601"/>
                </a:lnTo>
                <a:lnTo>
                  <a:pt x="73" y="577"/>
                </a:lnTo>
                <a:close/>
                <a:moveTo>
                  <a:pt x="196" y="236"/>
                </a:moveTo>
                <a:lnTo>
                  <a:pt x="211" y="248"/>
                </a:lnTo>
                <a:lnTo>
                  <a:pt x="227" y="258"/>
                </a:lnTo>
                <a:lnTo>
                  <a:pt x="243" y="269"/>
                </a:lnTo>
                <a:lnTo>
                  <a:pt x="260" y="280"/>
                </a:lnTo>
                <a:lnTo>
                  <a:pt x="277" y="290"/>
                </a:lnTo>
                <a:lnTo>
                  <a:pt x="294" y="298"/>
                </a:lnTo>
                <a:lnTo>
                  <a:pt x="312" y="307"/>
                </a:lnTo>
                <a:lnTo>
                  <a:pt x="330" y="315"/>
                </a:lnTo>
                <a:lnTo>
                  <a:pt x="321" y="342"/>
                </a:lnTo>
                <a:lnTo>
                  <a:pt x="314" y="369"/>
                </a:lnTo>
                <a:lnTo>
                  <a:pt x="306" y="396"/>
                </a:lnTo>
                <a:lnTo>
                  <a:pt x="301" y="424"/>
                </a:lnTo>
                <a:lnTo>
                  <a:pt x="296" y="453"/>
                </a:lnTo>
                <a:lnTo>
                  <a:pt x="293" y="482"/>
                </a:lnTo>
                <a:lnTo>
                  <a:pt x="290" y="511"/>
                </a:lnTo>
                <a:lnTo>
                  <a:pt x="289" y="540"/>
                </a:lnTo>
                <a:lnTo>
                  <a:pt x="73" y="540"/>
                </a:lnTo>
                <a:lnTo>
                  <a:pt x="74" y="519"/>
                </a:lnTo>
                <a:lnTo>
                  <a:pt x="76" y="497"/>
                </a:lnTo>
                <a:lnTo>
                  <a:pt x="79" y="477"/>
                </a:lnTo>
                <a:lnTo>
                  <a:pt x="83" y="455"/>
                </a:lnTo>
                <a:lnTo>
                  <a:pt x="89" y="434"/>
                </a:lnTo>
                <a:lnTo>
                  <a:pt x="94" y="415"/>
                </a:lnTo>
                <a:lnTo>
                  <a:pt x="101" y="394"/>
                </a:lnTo>
                <a:lnTo>
                  <a:pt x="108" y="375"/>
                </a:lnTo>
                <a:lnTo>
                  <a:pt x="117" y="356"/>
                </a:lnTo>
                <a:lnTo>
                  <a:pt x="126" y="337"/>
                </a:lnTo>
                <a:lnTo>
                  <a:pt x="135" y="319"/>
                </a:lnTo>
                <a:lnTo>
                  <a:pt x="146" y="302"/>
                </a:lnTo>
                <a:lnTo>
                  <a:pt x="158" y="284"/>
                </a:lnTo>
                <a:lnTo>
                  <a:pt x="170" y="268"/>
                </a:lnTo>
                <a:lnTo>
                  <a:pt x="182" y="252"/>
                </a:lnTo>
                <a:lnTo>
                  <a:pt x="196" y="236"/>
                </a:lnTo>
                <a:close/>
                <a:moveTo>
                  <a:pt x="576" y="540"/>
                </a:moveTo>
                <a:lnTo>
                  <a:pt x="576" y="360"/>
                </a:lnTo>
                <a:lnTo>
                  <a:pt x="599" y="359"/>
                </a:lnTo>
                <a:lnTo>
                  <a:pt x="621" y="357"/>
                </a:lnTo>
                <a:lnTo>
                  <a:pt x="644" y="353"/>
                </a:lnTo>
                <a:lnTo>
                  <a:pt x="667" y="350"/>
                </a:lnTo>
                <a:lnTo>
                  <a:pt x="688" y="346"/>
                </a:lnTo>
                <a:lnTo>
                  <a:pt x="710" y="340"/>
                </a:lnTo>
                <a:lnTo>
                  <a:pt x="732" y="334"/>
                </a:lnTo>
                <a:lnTo>
                  <a:pt x="752" y="328"/>
                </a:lnTo>
                <a:lnTo>
                  <a:pt x="761" y="352"/>
                </a:lnTo>
                <a:lnTo>
                  <a:pt x="768" y="378"/>
                </a:lnTo>
                <a:lnTo>
                  <a:pt x="775" y="404"/>
                </a:lnTo>
                <a:lnTo>
                  <a:pt x="780" y="430"/>
                </a:lnTo>
                <a:lnTo>
                  <a:pt x="784" y="457"/>
                </a:lnTo>
                <a:lnTo>
                  <a:pt x="788" y="485"/>
                </a:lnTo>
                <a:lnTo>
                  <a:pt x="790" y="512"/>
                </a:lnTo>
                <a:lnTo>
                  <a:pt x="791" y="540"/>
                </a:lnTo>
                <a:lnTo>
                  <a:pt x="576" y="540"/>
                </a:lnTo>
                <a:close/>
                <a:moveTo>
                  <a:pt x="739" y="821"/>
                </a:moveTo>
                <a:lnTo>
                  <a:pt x="720" y="816"/>
                </a:lnTo>
                <a:lnTo>
                  <a:pt x="700" y="810"/>
                </a:lnTo>
                <a:lnTo>
                  <a:pt x="680" y="806"/>
                </a:lnTo>
                <a:lnTo>
                  <a:pt x="659" y="802"/>
                </a:lnTo>
                <a:lnTo>
                  <a:pt x="639" y="798"/>
                </a:lnTo>
                <a:lnTo>
                  <a:pt x="618" y="796"/>
                </a:lnTo>
                <a:lnTo>
                  <a:pt x="598" y="794"/>
                </a:lnTo>
                <a:lnTo>
                  <a:pt x="576" y="794"/>
                </a:lnTo>
                <a:lnTo>
                  <a:pt x="576" y="577"/>
                </a:lnTo>
                <a:lnTo>
                  <a:pt x="791" y="577"/>
                </a:lnTo>
                <a:lnTo>
                  <a:pt x="790" y="609"/>
                </a:lnTo>
                <a:lnTo>
                  <a:pt x="787" y="642"/>
                </a:lnTo>
                <a:lnTo>
                  <a:pt x="782" y="673"/>
                </a:lnTo>
                <a:lnTo>
                  <a:pt x="776" y="704"/>
                </a:lnTo>
                <a:lnTo>
                  <a:pt x="769" y="735"/>
                </a:lnTo>
                <a:lnTo>
                  <a:pt x="761" y="764"/>
                </a:lnTo>
                <a:lnTo>
                  <a:pt x="751" y="793"/>
                </a:lnTo>
                <a:lnTo>
                  <a:pt x="739" y="821"/>
                </a:lnTo>
                <a:close/>
                <a:moveTo>
                  <a:pt x="759" y="866"/>
                </a:moveTo>
                <a:lnTo>
                  <a:pt x="789" y="879"/>
                </a:lnTo>
                <a:lnTo>
                  <a:pt x="818" y="893"/>
                </a:lnTo>
                <a:lnTo>
                  <a:pt x="846" y="910"/>
                </a:lnTo>
                <a:lnTo>
                  <a:pt x="873" y="928"/>
                </a:lnTo>
                <a:lnTo>
                  <a:pt x="861" y="938"/>
                </a:lnTo>
                <a:lnTo>
                  <a:pt x="848" y="947"/>
                </a:lnTo>
                <a:lnTo>
                  <a:pt x="835" y="957"/>
                </a:lnTo>
                <a:lnTo>
                  <a:pt x="821" y="967"/>
                </a:lnTo>
                <a:lnTo>
                  <a:pt x="807" y="976"/>
                </a:lnTo>
                <a:lnTo>
                  <a:pt x="793" y="983"/>
                </a:lnTo>
                <a:lnTo>
                  <a:pt x="779" y="991"/>
                </a:lnTo>
                <a:lnTo>
                  <a:pt x="764" y="998"/>
                </a:lnTo>
                <a:lnTo>
                  <a:pt x="750" y="1005"/>
                </a:lnTo>
                <a:lnTo>
                  <a:pt x="734" y="1011"/>
                </a:lnTo>
                <a:lnTo>
                  <a:pt x="719" y="1017"/>
                </a:lnTo>
                <a:lnTo>
                  <a:pt x="703" y="1022"/>
                </a:lnTo>
                <a:lnTo>
                  <a:pt x="687" y="1026"/>
                </a:lnTo>
                <a:lnTo>
                  <a:pt x="671" y="1031"/>
                </a:lnTo>
                <a:lnTo>
                  <a:pt x="655" y="1035"/>
                </a:lnTo>
                <a:lnTo>
                  <a:pt x="638" y="1037"/>
                </a:lnTo>
                <a:lnTo>
                  <a:pt x="656" y="1019"/>
                </a:lnTo>
                <a:lnTo>
                  <a:pt x="673" y="999"/>
                </a:lnTo>
                <a:lnTo>
                  <a:pt x="689" y="980"/>
                </a:lnTo>
                <a:lnTo>
                  <a:pt x="705" y="958"/>
                </a:lnTo>
                <a:lnTo>
                  <a:pt x="720" y="937"/>
                </a:lnTo>
                <a:lnTo>
                  <a:pt x="734" y="914"/>
                </a:lnTo>
                <a:lnTo>
                  <a:pt x="747" y="890"/>
                </a:lnTo>
                <a:lnTo>
                  <a:pt x="759" y="866"/>
                </a:lnTo>
                <a:close/>
                <a:moveTo>
                  <a:pt x="576" y="1044"/>
                </a:moveTo>
                <a:lnTo>
                  <a:pt x="576" y="830"/>
                </a:lnTo>
                <a:lnTo>
                  <a:pt x="595" y="831"/>
                </a:lnTo>
                <a:lnTo>
                  <a:pt x="615" y="832"/>
                </a:lnTo>
                <a:lnTo>
                  <a:pt x="633" y="834"/>
                </a:lnTo>
                <a:lnTo>
                  <a:pt x="652" y="837"/>
                </a:lnTo>
                <a:lnTo>
                  <a:pt x="671" y="841"/>
                </a:lnTo>
                <a:lnTo>
                  <a:pt x="688" y="844"/>
                </a:lnTo>
                <a:lnTo>
                  <a:pt x="707" y="849"/>
                </a:lnTo>
                <a:lnTo>
                  <a:pt x="725" y="855"/>
                </a:lnTo>
                <a:lnTo>
                  <a:pt x="710" y="882"/>
                </a:lnTo>
                <a:lnTo>
                  <a:pt x="695" y="909"/>
                </a:lnTo>
                <a:lnTo>
                  <a:pt x="678" y="933"/>
                </a:lnTo>
                <a:lnTo>
                  <a:pt x="660" y="958"/>
                </a:lnTo>
                <a:lnTo>
                  <a:pt x="641" y="982"/>
                </a:lnTo>
                <a:lnTo>
                  <a:pt x="621" y="1004"/>
                </a:lnTo>
                <a:lnTo>
                  <a:pt x="600" y="1024"/>
                </a:lnTo>
                <a:lnTo>
                  <a:pt x="578" y="1044"/>
                </a:lnTo>
                <a:lnTo>
                  <a:pt x="576" y="1044"/>
                </a:lnTo>
                <a:close/>
                <a:moveTo>
                  <a:pt x="478" y="1037"/>
                </a:moveTo>
                <a:lnTo>
                  <a:pt x="462" y="1035"/>
                </a:lnTo>
                <a:lnTo>
                  <a:pt x="445" y="1031"/>
                </a:lnTo>
                <a:lnTo>
                  <a:pt x="429" y="1026"/>
                </a:lnTo>
                <a:lnTo>
                  <a:pt x="413" y="1022"/>
                </a:lnTo>
                <a:lnTo>
                  <a:pt x="398" y="1017"/>
                </a:lnTo>
                <a:lnTo>
                  <a:pt x="382" y="1011"/>
                </a:lnTo>
                <a:lnTo>
                  <a:pt x="366" y="1005"/>
                </a:lnTo>
                <a:lnTo>
                  <a:pt x="351" y="998"/>
                </a:lnTo>
                <a:lnTo>
                  <a:pt x="337" y="991"/>
                </a:lnTo>
                <a:lnTo>
                  <a:pt x="322" y="983"/>
                </a:lnTo>
                <a:lnTo>
                  <a:pt x="308" y="976"/>
                </a:lnTo>
                <a:lnTo>
                  <a:pt x="294" y="967"/>
                </a:lnTo>
                <a:lnTo>
                  <a:pt x="281" y="957"/>
                </a:lnTo>
                <a:lnTo>
                  <a:pt x="268" y="947"/>
                </a:lnTo>
                <a:lnTo>
                  <a:pt x="255" y="938"/>
                </a:lnTo>
                <a:lnTo>
                  <a:pt x="242" y="928"/>
                </a:lnTo>
                <a:lnTo>
                  <a:pt x="269" y="910"/>
                </a:lnTo>
                <a:lnTo>
                  <a:pt x="298" y="893"/>
                </a:lnTo>
                <a:lnTo>
                  <a:pt x="328" y="879"/>
                </a:lnTo>
                <a:lnTo>
                  <a:pt x="358" y="866"/>
                </a:lnTo>
                <a:lnTo>
                  <a:pt x="370" y="890"/>
                </a:lnTo>
                <a:lnTo>
                  <a:pt x="383" y="914"/>
                </a:lnTo>
                <a:lnTo>
                  <a:pt x="397" y="937"/>
                </a:lnTo>
                <a:lnTo>
                  <a:pt x="412" y="958"/>
                </a:lnTo>
                <a:lnTo>
                  <a:pt x="427" y="980"/>
                </a:lnTo>
                <a:lnTo>
                  <a:pt x="443" y="999"/>
                </a:lnTo>
                <a:lnTo>
                  <a:pt x="460" y="1019"/>
                </a:lnTo>
                <a:lnTo>
                  <a:pt x="478" y="1037"/>
                </a:lnTo>
                <a:close/>
                <a:moveTo>
                  <a:pt x="540" y="577"/>
                </a:moveTo>
                <a:lnTo>
                  <a:pt x="540" y="794"/>
                </a:lnTo>
                <a:lnTo>
                  <a:pt x="519" y="794"/>
                </a:lnTo>
                <a:lnTo>
                  <a:pt x="498" y="796"/>
                </a:lnTo>
                <a:lnTo>
                  <a:pt x="477" y="798"/>
                </a:lnTo>
                <a:lnTo>
                  <a:pt x="456" y="802"/>
                </a:lnTo>
                <a:lnTo>
                  <a:pt x="436" y="806"/>
                </a:lnTo>
                <a:lnTo>
                  <a:pt x="416" y="810"/>
                </a:lnTo>
                <a:lnTo>
                  <a:pt x="396" y="816"/>
                </a:lnTo>
                <a:lnTo>
                  <a:pt x="376" y="821"/>
                </a:lnTo>
                <a:lnTo>
                  <a:pt x="365" y="793"/>
                </a:lnTo>
                <a:lnTo>
                  <a:pt x="356" y="764"/>
                </a:lnTo>
                <a:lnTo>
                  <a:pt x="347" y="735"/>
                </a:lnTo>
                <a:lnTo>
                  <a:pt x="339" y="704"/>
                </a:lnTo>
                <a:lnTo>
                  <a:pt x="334" y="673"/>
                </a:lnTo>
                <a:lnTo>
                  <a:pt x="330" y="642"/>
                </a:lnTo>
                <a:lnTo>
                  <a:pt x="326" y="609"/>
                </a:lnTo>
                <a:lnTo>
                  <a:pt x="324" y="577"/>
                </a:lnTo>
                <a:lnTo>
                  <a:pt x="540" y="577"/>
                </a:lnTo>
                <a:close/>
                <a:moveTo>
                  <a:pt x="364" y="328"/>
                </a:moveTo>
                <a:lnTo>
                  <a:pt x="385" y="334"/>
                </a:lnTo>
                <a:lnTo>
                  <a:pt x="406" y="340"/>
                </a:lnTo>
                <a:lnTo>
                  <a:pt x="428" y="346"/>
                </a:lnTo>
                <a:lnTo>
                  <a:pt x="450" y="350"/>
                </a:lnTo>
                <a:lnTo>
                  <a:pt x="472" y="353"/>
                </a:lnTo>
                <a:lnTo>
                  <a:pt x="494" y="357"/>
                </a:lnTo>
                <a:lnTo>
                  <a:pt x="517" y="359"/>
                </a:lnTo>
                <a:lnTo>
                  <a:pt x="540" y="360"/>
                </a:lnTo>
                <a:lnTo>
                  <a:pt x="540" y="540"/>
                </a:lnTo>
                <a:lnTo>
                  <a:pt x="324" y="540"/>
                </a:lnTo>
                <a:lnTo>
                  <a:pt x="326" y="512"/>
                </a:lnTo>
                <a:lnTo>
                  <a:pt x="329" y="485"/>
                </a:lnTo>
                <a:lnTo>
                  <a:pt x="332" y="457"/>
                </a:lnTo>
                <a:lnTo>
                  <a:pt x="336" y="430"/>
                </a:lnTo>
                <a:lnTo>
                  <a:pt x="342" y="404"/>
                </a:lnTo>
                <a:lnTo>
                  <a:pt x="348" y="378"/>
                </a:lnTo>
                <a:lnTo>
                  <a:pt x="356" y="352"/>
                </a:lnTo>
                <a:lnTo>
                  <a:pt x="364" y="328"/>
                </a:lnTo>
                <a:close/>
                <a:moveTo>
                  <a:pt x="344" y="282"/>
                </a:moveTo>
                <a:lnTo>
                  <a:pt x="328" y="275"/>
                </a:lnTo>
                <a:lnTo>
                  <a:pt x="311" y="267"/>
                </a:lnTo>
                <a:lnTo>
                  <a:pt x="295" y="258"/>
                </a:lnTo>
                <a:lnTo>
                  <a:pt x="279" y="250"/>
                </a:lnTo>
                <a:lnTo>
                  <a:pt x="264" y="240"/>
                </a:lnTo>
                <a:lnTo>
                  <a:pt x="249" y="230"/>
                </a:lnTo>
                <a:lnTo>
                  <a:pt x="235" y="221"/>
                </a:lnTo>
                <a:lnTo>
                  <a:pt x="221" y="210"/>
                </a:lnTo>
                <a:lnTo>
                  <a:pt x="234" y="198"/>
                </a:lnTo>
                <a:lnTo>
                  <a:pt x="248" y="186"/>
                </a:lnTo>
                <a:lnTo>
                  <a:pt x="262" y="174"/>
                </a:lnTo>
                <a:lnTo>
                  <a:pt x="276" y="163"/>
                </a:lnTo>
                <a:lnTo>
                  <a:pt x="291" y="154"/>
                </a:lnTo>
                <a:lnTo>
                  <a:pt x="306" y="144"/>
                </a:lnTo>
                <a:lnTo>
                  <a:pt x="322" y="134"/>
                </a:lnTo>
                <a:lnTo>
                  <a:pt x="338" y="126"/>
                </a:lnTo>
                <a:lnTo>
                  <a:pt x="355" y="118"/>
                </a:lnTo>
                <a:lnTo>
                  <a:pt x="371" y="110"/>
                </a:lnTo>
                <a:lnTo>
                  <a:pt x="388" y="104"/>
                </a:lnTo>
                <a:lnTo>
                  <a:pt x="405" y="97"/>
                </a:lnTo>
                <a:lnTo>
                  <a:pt x="424" y="92"/>
                </a:lnTo>
                <a:lnTo>
                  <a:pt x="441" y="88"/>
                </a:lnTo>
                <a:lnTo>
                  <a:pt x="459" y="83"/>
                </a:lnTo>
                <a:lnTo>
                  <a:pt x="478" y="80"/>
                </a:lnTo>
                <a:lnTo>
                  <a:pt x="458" y="102"/>
                </a:lnTo>
                <a:lnTo>
                  <a:pt x="438" y="124"/>
                </a:lnTo>
                <a:lnTo>
                  <a:pt x="419" y="148"/>
                </a:lnTo>
                <a:lnTo>
                  <a:pt x="402" y="173"/>
                </a:lnTo>
                <a:lnTo>
                  <a:pt x="386" y="199"/>
                </a:lnTo>
                <a:lnTo>
                  <a:pt x="371" y="225"/>
                </a:lnTo>
                <a:lnTo>
                  <a:pt x="357" y="253"/>
                </a:lnTo>
                <a:lnTo>
                  <a:pt x="344" y="282"/>
                </a:lnTo>
                <a:close/>
                <a:moveTo>
                  <a:pt x="540" y="74"/>
                </a:moveTo>
                <a:lnTo>
                  <a:pt x="540" y="324"/>
                </a:lnTo>
                <a:lnTo>
                  <a:pt x="519" y="323"/>
                </a:lnTo>
                <a:lnTo>
                  <a:pt x="498" y="321"/>
                </a:lnTo>
                <a:lnTo>
                  <a:pt x="477" y="318"/>
                </a:lnTo>
                <a:lnTo>
                  <a:pt x="456" y="315"/>
                </a:lnTo>
                <a:lnTo>
                  <a:pt x="437" y="311"/>
                </a:lnTo>
                <a:lnTo>
                  <a:pt x="416" y="306"/>
                </a:lnTo>
                <a:lnTo>
                  <a:pt x="397" y="301"/>
                </a:lnTo>
                <a:lnTo>
                  <a:pt x="377" y="294"/>
                </a:lnTo>
                <a:lnTo>
                  <a:pt x="392" y="262"/>
                </a:lnTo>
                <a:lnTo>
                  <a:pt x="409" y="230"/>
                </a:lnTo>
                <a:lnTo>
                  <a:pt x="427" y="200"/>
                </a:lnTo>
                <a:lnTo>
                  <a:pt x="446" y="172"/>
                </a:lnTo>
                <a:lnTo>
                  <a:pt x="467" y="145"/>
                </a:lnTo>
                <a:lnTo>
                  <a:pt x="490" y="119"/>
                </a:lnTo>
                <a:lnTo>
                  <a:pt x="513" y="95"/>
                </a:lnTo>
                <a:lnTo>
                  <a:pt x="538" y="74"/>
                </a:lnTo>
                <a:lnTo>
                  <a:pt x="539" y="74"/>
                </a:lnTo>
                <a:lnTo>
                  <a:pt x="540" y="74"/>
                </a:lnTo>
                <a:close/>
                <a:moveTo>
                  <a:pt x="638" y="80"/>
                </a:moveTo>
                <a:lnTo>
                  <a:pt x="656" y="83"/>
                </a:lnTo>
                <a:lnTo>
                  <a:pt x="674" y="88"/>
                </a:lnTo>
                <a:lnTo>
                  <a:pt x="693" y="92"/>
                </a:lnTo>
                <a:lnTo>
                  <a:pt x="710" y="97"/>
                </a:lnTo>
                <a:lnTo>
                  <a:pt x="727" y="104"/>
                </a:lnTo>
                <a:lnTo>
                  <a:pt x="744" y="110"/>
                </a:lnTo>
                <a:lnTo>
                  <a:pt x="762" y="118"/>
                </a:lnTo>
                <a:lnTo>
                  <a:pt x="778" y="126"/>
                </a:lnTo>
                <a:lnTo>
                  <a:pt x="794" y="134"/>
                </a:lnTo>
                <a:lnTo>
                  <a:pt x="809" y="144"/>
                </a:lnTo>
                <a:lnTo>
                  <a:pt x="825" y="154"/>
                </a:lnTo>
                <a:lnTo>
                  <a:pt x="841" y="163"/>
                </a:lnTo>
                <a:lnTo>
                  <a:pt x="855" y="174"/>
                </a:lnTo>
                <a:lnTo>
                  <a:pt x="869" y="186"/>
                </a:lnTo>
                <a:lnTo>
                  <a:pt x="883" y="198"/>
                </a:lnTo>
                <a:lnTo>
                  <a:pt x="896" y="210"/>
                </a:lnTo>
                <a:lnTo>
                  <a:pt x="882" y="221"/>
                </a:lnTo>
                <a:lnTo>
                  <a:pt x="867" y="230"/>
                </a:lnTo>
                <a:lnTo>
                  <a:pt x="851" y="240"/>
                </a:lnTo>
                <a:lnTo>
                  <a:pt x="836" y="250"/>
                </a:lnTo>
                <a:lnTo>
                  <a:pt x="821" y="258"/>
                </a:lnTo>
                <a:lnTo>
                  <a:pt x="805" y="267"/>
                </a:lnTo>
                <a:lnTo>
                  <a:pt x="789" y="275"/>
                </a:lnTo>
                <a:lnTo>
                  <a:pt x="773" y="282"/>
                </a:lnTo>
                <a:lnTo>
                  <a:pt x="760" y="253"/>
                </a:lnTo>
                <a:lnTo>
                  <a:pt x="746" y="225"/>
                </a:lnTo>
                <a:lnTo>
                  <a:pt x="730" y="199"/>
                </a:lnTo>
                <a:lnTo>
                  <a:pt x="714" y="173"/>
                </a:lnTo>
                <a:lnTo>
                  <a:pt x="696" y="148"/>
                </a:lnTo>
                <a:lnTo>
                  <a:pt x="678" y="124"/>
                </a:lnTo>
                <a:lnTo>
                  <a:pt x="658" y="102"/>
                </a:lnTo>
                <a:lnTo>
                  <a:pt x="638" y="80"/>
                </a:lnTo>
                <a:close/>
                <a:moveTo>
                  <a:pt x="578" y="74"/>
                </a:moveTo>
                <a:lnTo>
                  <a:pt x="603" y="95"/>
                </a:lnTo>
                <a:lnTo>
                  <a:pt x="627" y="119"/>
                </a:lnTo>
                <a:lnTo>
                  <a:pt x="648" y="145"/>
                </a:lnTo>
                <a:lnTo>
                  <a:pt x="670" y="172"/>
                </a:lnTo>
                <a:lnTo>
                  <a:pt x="689" y="200"/>
                </a:lnTo>
                <a:lnTo>
                  <a:pt x="708" y="230"/>
                </a:lnTo>
                <a:lnTo>
                  <a:pt x="724" y="262"/>
                </a:lnTo>
                <a:lnTo>
                  <a:pt x="739" y="294"/>
                </a:lnTo>
                <a:lnTo>
                  <a:pt x="720" y="301"/>
                </a:lnTo>
                <a:lnTo>
                  <a:pt x="699" y="306"/>
                </a:lnTo>
                <a:lnTo>
                  <a:pt x="680" y="311"/>
                </a:lnTo>
                <a:lnTo>
                  <a:pt x="659" y="315"/>
                </a:lnTo>
                <a:lnTo>
                  <a:pt x="639" y="318"/>
                </a:lnTo>
                <a:lnTo>
                  <a:pt x="618" y="321"/>
                </a:lnTo>
                <a:lnTo>
                  <a:pt x="598" y="323"/>
                </a:lnTo>
                <a:lnTo>
                  <a:pt x="576" y="324"/>
                </a:lnTo>
                <a:lnTo>
                  <a:pt x="576" y="74"/>
                </a:lnTo>
                <a:lnTo>
                  <a:pt x="577" y="74"/>
                </a:lnTo>
                <a:lnTo>
                  <a:pt x="578" y="74"/>
                </a:lnTo>
                <a:close/>
                <a:moveTo>
                  <a:pt x="538" y="1044"/>
                </a:moveTo>
                <a:lnTo>
                  <a:pt x="517" y="1024"/>
                </a:lnTo>
                <a:lnTo>
                  <a:pt x="495" y="1004"/>
                </a:lnTo>
                <a:lnTo>
                  <a:pt x="476" y="982"/>
                </a:lnTo>
                <a:lnTo>
                  <a:pt x="456" y="958"/>
                </a:lnTo>
                <a:lnTo>
                  <a:pt x="438" y="933"/>
                </a:lnTo>
                <a:lnTo>
                  <a:pt x="422" y="909"/>
                </a:lnTo>
                <a:lnTo>
                  <a:pt x="405" y="882"/>
                </a:lnTo>
                <a:lnTo>
                  <a:pt x="391" y="855"/>
                </a:lnTo>
                <a:lnTo>
                  <a:pt x="410" y="849"/>
                </a:lnTo>
                <a:lnTo>
                  <a:pt x="427" y="844"/>
                </a:lnTo>
                <a:lnTo>
                  <a:pt x="445" y="841"/>
                </a:lnTo>
                <a:lnTo>
                  <a:pt x="464" y="837"/>
                </a:lnTo>
                <a:lnTo>
                  <a:pt x="483" y="834"/>
                </a:lnTo>
                <a:lnTo>
                  <a:pt x="501" y="832"/>
                </a:lnTo>
                <a:lnTo>
                  <a:pt x="521" y="831"/>
                </a:lnTo>
                <a:lnTo>
                  <a:pt x="540" y="830"/>
                </a:lnTo>
                <a:lnTo>
                  <a:pt x="540" y="1044"/>
                </a:lnTo>
                <a:lnTo>
                  <a:pt x="538" y="1044"/>
                </a:lnTo>
                <a:close/>
                <a:moveTo>
                  <a:pt x="1043" y="540"/>
                </a:moveTo>
                <a:lnTo>
                  <a:pt x="828" y="540"/>
                </a:lnTo>
                <a:lnTo>
                  <a:pt x="825" y="511"/>
                </a:lnTo>
                <a:lnTo>
                  <a:pt x="823" y="482"/>
                </a:lnTo>
                <a:lnTo>
                  <a:pt x="820" y="453"/>
                </a:lnTo>
                <a:lnTo>
                  <a:pt x="816" y="424"/>
                </a:lnTo>
                <a:lnTo>
                  <a:pt x="809" y="396"/>
                </a:lnTo>
                <a:lnTo>
                  <a:pt x="803" y="369"/>
                </a:lnTo>
                <a:lnTo>
                  <a:pt x="795" y="342"/>
                </a:lnTo>
                <a:lnTo>
                  <a:pt x="786" y="315"/>
                </a:lnTo>
                <a:lnTo>
                  <a:pt x="804" y="307"/>
                </a:lnTo>
                <a:lnTo>
                  <a:pt x="821" y="298"/>
                </a:lnTo>
                <a:lnTo>
                  <a:pt x="840" y="290"/>
                </a:lnTo>
                <a:lnTo>
                  <a:pt x="856" y="280"/>
                </a:lnTo>
                <a:lnTo>
                  <a:pt x="873" y="269"/>
                </a:lnTo>
                <a:lnTo>
                  <a:pt x="889" y="258"/>
                </a:lnTo>
                <a:lnTo>
                  <a:pt x="904" y="248"/>
                </a:lnTo>
                <a:lnTo>
                  <a:pt x="921" y="236"/>
                </a:lnTo>
                <a:lnTo>
                  <a:pt x="933" y="252"/>
                </a:lnTo>
                <a:lnTo>
                  <a:pt x="946" y="268"/>
                </a:lnTo>
                <a:lnTo>
                  <a:pt x="958" y="284"/>
                </a:lnTo>
                <a:lnTo>
                  <a:pt x="970" y="302"/>
                </a:lnTo>
                <a:lnTo>
                  <a:pt x="980" y="319"/>
                </a:lnTo>
                <a:lnTo>
                  <a:pt x="990" y="337"/>
                </a:lnTo>
                <a:lnTo>
                  <a:pt x="999" y="356"/>
                </a:lnTo>
                <a:lnTo>
                  <a:pt x="1007" y="375"/>
                </a:lnTo>
                <a:lnTo>
                  <a:pt x="1014" y="394"/>
                </a:lnTo>
                <a:lnTo>
                  <a:pt x="1022" y="415"/>
                </a:lnTo>
                <a:lnTo>
                  <a:pt x="1027" y="434"/>
                </a:lnTo>
                <a:lnTo>
                  <a:pt x="1033" y="455"/>
                </a:lnTo>
                <a:lnTo>
                  <a:pt x="1036" y="477"/>
                </a:lnTo>
                <a:lnTo>
                  <a:pt x="1039" y="497"/>
                </a:lnTo>
                <a:lnTo>
                  <a:pt x="1041" y="519"/>
                </a:lnTo>
                <a:lnTo>
                  <a:pt x="1043" y="540"/>
                </a:lnTo>
                <a:close/>
                <a:moveTo>
                  <a:pt x="558" y="0"/>
                </a:moveTo>
                <a:lnTo>
                  <a:pt x="530" y="1"/>
                </a:lnTo>
                <a:lnTo>
                  <a:pt x="501" y="4"/>
                </a:lnTo>
                <a:lnTo>
                  <a:pt x="473" y="7"/>
                </a:lnTo>
                <a:lnTo>
                  <a:pt x="445" y="12"/>
                </a:lnTo>
                <a:lnTo>
                  <a:pt x="418" y="19"/>
                </a:lnTo>
                <a:lnTo>
                  <a:pt x="392" y="26"/>
                </a:lnTo>
                <a:lnTo>
                  <a:pt x="366" y="35"/>
                </a:lnTo>
                <a:lnTo>
                  <a:pt x="341" y="45"/>
                </a:lnTo>
                <a:lnTo>
                  <a:pt x="316" y="55"/>
                </a:lnTo>
                <a:lnTo>
                  <a:pt x="292" y="68"/>
                </a:lnTo>
                <a:lnTo>
                  <a:pt x="268" y="81"/>
                </a:lnTo>
                <a:lnTo>
                  <a:pt x="245" y="96"/>
                </a:lnTo>
                <a:lnTo>
                  <a:pt x="224" y="112"/>
                </a:lnTo>
                <a:lnTo>
                  <a:pt x="203" y="128"/>
                </a:lnTo>
                <a:lnTo>
                  <a:pt x="183" y="146"/>
                </a:lnTo>
                <a:lnTo>
                  <a:pt x="163" y="164"/>
                </a:lnTo>
                <a:lnTo>
                  <a:pt x="145" y="184"/>
                </a:lnTo>
                <a:lnTo>
                  <a:pt x="128" y="203"/>
                </a:lnTo>
                <a:lnTo>
                  <a:pt x="110" y="225"/>
                </a:lnTo>
                <a:lnTo>
                  <a:pt x="95" y="247"/>
                </a:lnTo>
                <a:lnTo>
                  <a:pt x="80" y="269"/>
                </a:lnTo>
                <a:lnTo>
                  <a:pt x="67" y="293"/>
                </a:lnTo>
                <a:lnTo>
                  <a:pt x="55" y="317"/>
                </a:lnTo>
                <a:lnTo>
                  <a:pt x="44" y="342"/>
                </a:lnTo>
                <a:lnTo>
                  <a:pt x="34" y="366"/>
                </a:lnTo>
                <a:lnTo>
                  <a:pt x="25" y="392"/>
                </a:lnTo>
                <a:lnTo>
                  <a:pt x="18" y="419"/>
                </a:lnTo>
                <a:lnTo>
                  <a:pt x="11" y="446"/>
                </a:lnTo>
                <a:lnTo>
                  <a:pt x="7" y="473"/>
                </a:lnTo>
                <a:lnTo>
                  <a:pt x="2" y="501"/>
                </a:lnTo>
                <a:lnTo>
                  <a:pt x="0" y="529"/>
                </a:lnTo>
                <a:lnTo>
                  <a:pt x="0" y="559"/>
                </a:lnTo>
                <a:lnTo>
                  <a:pt x="0" y="588"/>
                </a:lnTo>
                <a:lnTo>
                  <a:pt x="2" y="616"/>
                </a:lnTo>
                <a:lnTo>
                  <a:pt x="7" y="644"/>
                </a:lnTo>
                <a:lnTo>
                  <a:pt x="11" y="671"/>
                </a:lnTo>
                <a:lnTo>
                  <a:pt x="18" y="698"/>
                </a:lnTo>
                <a:lnTo>
                  <a:pt x="25" y="725"/>
                </a:lnTo>
                <a:lnTo>
                  <a:pt x="34" y="751"/>
                </a:lnTo>
                <a:lnTo>
                  <a:pt x="44" y="776"/>
                </a:lnTo>
                <a:lnTo>
                  <a:pt x="55" y="801"/>
                </a:lnTo>
                <a:lnTo>
                  <a:pt x="67" y="824"/>
                </a:lnTo>
                <a:lnTo>
                  <a:pt x="80" y="848"/>
                </a:lnTo>
                <a:lnTo>
                  <a:pt x="95" y="871"/>
                </a:lnTo>
                <a:lnTo>
                  <a:pt x="110" y="892"/>
                </a:lnTo>
                <a:lnTo>
                  <a:pt x="128" y="914"/>
                </a:lnTo>
                <a:lnTo>
                  <a:pt x="145" y="933"/>
                </a:lnTo>
                <a:lnTo>
                  <a:pt x="163" y="953"/>
                </a:lnTo>
                <a:lnTo>
                  <a:pt x="183" y="972"/>
                </a:lnTo>
                <a:lnTo>
                  <a:pt x="203" y="990"/>
                </a:lnTo>
                <a:lnTo>
                  <a:pt x="224" y="1006"/>
                </a:lnTo>
                <a:lnTo>
                  <a:pt x="245" y="1021"/>
                </a:lnTo>
                <a:lnTo>
                  <a:pt x="268" y="1036"/>
                </a:lnTo>
                <a:lnTo>
                  <a:pt x="292" y="1049"/>
                </a:lnTo>
                <a:lnTo>
                  <a:pt x="316" y="1062"/>
                </a:lnTo>
                <a:lnTo>
                  <a:pt x="341" y="1073"/>
                </a:lnTo>
                <a:lnTo>
                  <a:pt x="366" y="1082"/>
                </a:lnTo>
                <a:lnTo>
                  <a:pt x="392" y="1091"/>
                </a:lnTo>
                <a:lnTo>
                  <a:pt x="418" y="1099"/>
                </a:lnTo>
                <a:lnTo>
                  <a:pt x="445" y="1105"/>
                </a:lnTo>
                <a:lnTo>
                  <a:pt x="473" y="1111"/>
                </a:lnTo>
                <a:lnTo>
                  <a:pt x="501" y="1114"/>
                </a:lnTo>
                <a:lnTo>
                  <a:pt x="530" y="1116"/>
                </a:lnTo>
                <a:lnTo>
                  <a:pt x="558" y="1117"/>
                </a:lnTo>
                <a:lnTo>
                  <a:pt x="587" y="1116"/>
                </a:lnTo>
                <a:lnTo>
                  <a:pt x="615" y="1114"/>
                </a:lnTo>
                <a:lnTo>
                  <a:pt x="643" y="1111"/>
                </a:lnTo>
                <a:lnTo>
                  <a:pt x="670" y="1105"/>
                </a:lnTo>
                <a:lnTo>
                  <a:pt x="697" y="1099"/>
                </a:lnTo>
                <a:lnTo>
                  <a:pt x="724" y="1091"/>
                </a:lnTo>
                <a:lnTo>
                  <a:pt x="750" y="1082"/>
                </a:lnTo>
                <a:lnTo>
                  <a:pt x="775" y="1073"/>
                </a:lnTo>
                <a:lnTo>
                  <a:pt x="800" y="1062"/>
                </a:lnTo>
                <a:lnTo>
                  <a:pt x="824" y="1049"/>
                </a:lnTo>
                <a:lnTo>
                  <a:pt x="847" y="1036"/>
                </a:lnTo>
                <a:lnTo>
                  <a:pt x="870" y="1021"/>
                </a:lnTo>
                <a:lnTo>
                  <a:pt x="891" y="1006"/>
                </a:lnTo>
                <a:lnTo>
                  <a:pt x="913" y="990"/>
                </a:lnTo>
                <a:lnTo>
                  <a:pt x="933" y="972"/>
                </a:lnTo>
                <a:lnTo>
                  <a:pt x="953" y="953"/>
                </a:lnTo>
                <a:lnTo>
                  <a:pt x="971" y="933"/>
                </a:lnTo>
                <a:lnTo>
                  <a:pt x="989" y="914"/>
                </a:lnTo>
                <a:lnTo>
                  <a:pt x="1005" y="892"/>
                </a:lnTo>
                <a:lnTo>
                  <a:pt x="1021" y="871"/>
                </a:lnTo>
                <a:lnTo>
                  <a:pt x="1035" y="848"/>
                </a:lnTo>
                <a:lnTo>
                  <a:pt x="1049" y="824"/>
                </a:lnTo>
                <a:lnTo>
                  <a:pt x="1061" y="801"/>
                </a:lnTo>
                <a:lnTo>
                  <a:pt x="1072" y="776"/>
                </a:lnTo>
                <a:lnTo>
                  <a:pt x="1083" y="751"/>
                </a:lnTo>
                <a:lnTo>
                  <a:pt x="1091" y="725"/>
                </a:lnTo>
                <a:lnTo>
                  <a:pt x="1099" y="698"/>
                </a:lnTo>
                <a:lnTo>
                  <a:pt x="1104" y="671"/>
                </a:lnTo>
                <a:lnTo>
                  <a:pt x="1110" y="644"/>
                </a:lnTo>
                <a:lnTo>
                  <a:pt x="1113" y="616"/>
                </a:lnTo>
                <a:lnTo>
                  <a:pt x="1115" y="588"/>
                </a:lnTo>
                <a:lnTo>
                  <a:pt x="1116" y="559"/>
                </a:lnTo>
                <a:lnTo>
                  <a:pt x="1115" y="529"/>
                </a:lnTo>
                <a:lnTo>
                  <a:pt x="1113" y="501"/>
                </a:lnTo>
                <a:lnTo>
                  <a:pt x="1110" y="473"/>
                </a:lnTo>
                <a:lnTo>
                  <a:pt x="1104" y="446"/>
                </a:lnTo>
                <a:lnTo>
                  <a:pt x="1099" y="419"/>
                </a:lnTo>
                <a:lnTo>
                  <a:pt x="1091" y="392"/>
                </a:lnTo>
                <a:lnTo>
                  <a:pt x="1083" y="366"/>
                </a:lnTo>
                <a:lnTo>
                  <a:pt x="1072" y="342"/>
                </a:lnTo>
                <a:lnTo>
                  <a:pt x="1061" y="317"/>
                </a:lnTo>
                <a:lnTo>
                  <a:pt x="1049" y="293"/>
                </a:lnTo>
                <a:lnTo>
                  <a:pt x="1035" y="269"/>
                </a:lnTo>
                <a:lnTo>
                  <a:pt x="1021" y="247"/>
                </a:lnTo>
                <a:lnTo>
                  <a:pt x="1005" y="225"/>
                </a:lnTo>
                <a:lnTo>
                  <a:pt x="989" y="203"/>
                </a:lnTo>
                <a:lnTo>
                  <a:pt x="971" y="184"/>
                </a:lnTo>
                <a:lnTo>
                  <a:pt x="953" y="164"/>
                </a:lnTo>
                <a:lnTo>
                  <a:pt x="933" y="146"/>
                </a:lnTo>
                <a:lnTo>
                  <a:pt x="913" y="128"/>
                </a:lnTo>
                <a:lnTo>
                  <a:pt x="891" y="112"/>
                </a:lnTo>
                <a:lnTo>
                  <a:pt x="870" y="96"/>
                </a:lnTo>
                <a:lnTo>
                  <a:pt x="847" y="81"/>
                </a:lnTo>
                <a:lnTo>
                  <a:pt x="824" y="68"/>
                </a:lnTo>
                <a:lnTo>
                  <a:pt x="800" y="55"/>
                </a:lnTo>
                <a:lnTo>
                  <a:pt x="775" y="45"/>
                </a:lnTo>
                <a:lnTo>
                  <a:pt x="750" y="35"/>
                </a:lnTo>
                <a:lnTo>
                  <a:pt x="724" y="26"/>
                </a:lnTo>
                <a:lnTo>
                  <a:pt x="697" y="19"/>
                </a:lnTo>
                <a:lnTo>
                  <a:pt x="670" y="12"/>
                </a:lnTo>
                <a:lnTo>
                  <a:pt x="643" y="7"/>
                </a:lnTo>
                <a:lnTo>
                  <a:pt x="615" y="4"/>
                </a:lnTo>
                <a:lnTo>
                  <a:pt x="587" y="1"/>
                </a:lnTo>
                <a:lnTo>
                  <a:pt x="558" y="0"/>
                </a:lnTo>
                <a:close/>
              </a:path>
            </a:pathLst>
          </a:custGeom>
          <a:solidFill>
            <a:srgbClr val="53A9B1"/>
          </a:solidFill>
          <a:ln>
            <a:noFill/>
          </a:ln>
        </p:spPr>
        <p:txBody>
          <a:bodyPr/>
          <a:lstStyle/>
          <a:p>
            <a:pPr marL="0" marR="0" lvl="0" indent="0"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grpSp>
        <p:nvGrpSpPr>
          <p:cNvPr id="50" name="Group 33"/>
          <p:cNvGrpSpPr/>
          <p:nvPr/>
        </p:nvGrpSpPr>
        <p:grpSpPr>
          <a:xfrm>
            <a:off x="5310075" y="3034289"/>
            <a:ext cx="255203" cy="371204"/>
            <a:chOff x="3720306" y="3668315"/>
            <a:chExt cx="314325" cy="457200"/>
          </a:xfrm>
          <a:solidFill>
            <a:srgbClr val="53A9B1"/>
          </a:solidFill>
        </p:grpSpPr>
        <p:sp>
          <p:nvSpPr>
            <p:cNvPr id="51" name="Freeform 114"/>
            <p:cNvSpPr>
              <a:spLocks noEditPoints="1"/>
            </p:cNvSpPr>
            <p:nvPr/>
          </p:nvSpPr>
          <p:spPr bwMode="auto">
            <a:xfrm>
              <a:off x="3720306" y="3668315"/>
              <a:ext cx="314325" cy="457200"/>
            </a:xfrm>
            <a:custGeom>
              <a:avLst/>
              <a:gdLst>
                <a:gd name="T0" fmla="*/ 184 w 793"/>
                <a:gd name="T1" fmla="*/ 669 h 1152"/>
                <a:gd name="T2" fmla="*/ 103 w 793"/>
                <a:gd name="T3" fmla="*/ 514 h 1152"/>
                <a:gd name="T4" fmla="*/ 78 w 793"/>
                <a:gd name="T5" fmla="*/ 439 h 1152"/>
                <a:gd name="T6" fmla="*/ 75 w 793"/>
                <a:gd name="T7" fmla="*/ 363 h 1152"/>
                <a:gd name="T8" fmla="*/ 92 w 793"/>
                <a:gd name="T9" fmla="*/ 284 h 1152"/>
                <a:gd name="T10" fmla="*/ 128 w 793"/>
                <a:gd name="T11" fmla="*/ 215 h 1152"/>
                <a:gd name="T12" fmla="*/ 180 w 793"/>
                <a:gd name="T13" fmla="*/ 156 h 1152"/>
                <a:gd name="T14" fmla="*/ 242 w 793"/>
                <a:gd name="T15" fmla="*/ 112 h 1152"/>
                <a:gd name="T16" fmla="*/ 316 w 793"/>
                <a:gd name="T17" fmla="*/ 82 h 1152"/>
                <a:gd name="T18" fmla="*/ 397 w 793"/>
                <a:gd name="T19" fmla="*/ 72 h 1152"/>
                <a:gd name="T20" fmla="*/ 478 w 793"/>
                <a:gd name="T21" fmla="*/ 82 h 1152"/>
                <a:gd name="T22" fmla="*/ 551 w 793"/>
                <a:gd name="T23" fmla="*/ 112 h 1152"/>
                <a:gd name="T24" fmla="*/ 615 w 793"/>
                <a:gd name="T25" fmla="*/ 156 h 1152"/>
                <a:gd name="T26" fmla="*/ 666 w 793"/>
                <a:gd name="T27" fmla="*/ 215 h 1152"/>
                <a:gd name="T28" fmla="*/ 701 w 793"/>
                <a:gd name="T29" fmla="*/ 284 h 1152"/>
                <a:gd name="T30" fmla="*/ 720 w 793"/>
                <a:gd name="T31" fmla="*/ 363 h 1152"/>
                <a:gd name="T32" fmla="*/ 717 w 793"/>
                <a:gd name="T33" fmla="*/ 438 h 1152"/>
                <a:gd name="T34" fmla="*/ 691 w 793"/>
                <a:gd name="T35" fmla="*/ 513 h 1152"/>
                <a:gd name="T36" fmla="*/ 610 w 793"/>
                <a:gd name="T37" fmla="*/ 669 h 1152"/>
                <a:gd name="T38" fmla="*/ 397 w 793"/>
                <a:gd name="T39" fmla="*/ 1080 h 1152"/>
                <a:gd name="T40" fmla="*/ 346 w 793"/>
                <a:gd name="T41" fmla="*/ 1067 h 1152"/>
                <a:gd name="T42" fmla="*/ 469 w 793"/>
                <a:gd name="T43" fmla="*/ 1036 h 1152"/>
                <a:gd name="T44" fmla="*/ 445 w 793"/>
                <a:gd name="T45" fmla="*/ 1071 h 1152"/>
                <a:gd name="T46" fmla="*/ 412 w 793"/>
                <a:gd name="T47" fmla="*/ 1079 h 1152"/>
                <a:gd name="T48" fmla="*/ 263 w 793"/>
                <a:gd name="T49" fmla="*/ 846 h 1152"/>
                <a:gd name="T50" fmla="*/ 528 w 793"/>
                <a:gd name="T51" fmla="*/ 857 h 1152"/>
                <a:gd name="T52" fmla="*/ 307 w 793"/>
                <a:gd name="T53" fmla="*/ 986 h 1152"/>
                <a:gd name="T54" fmla="*/ 290 w 793"/>
                <a:gd name="T55" fmla="*/ 931 h 1152"/>
                <a:gd name="T56" fmla="*/ 496 w 793"/>
                <a:gd name="T57" fmla="*/ 958 h 1152"/>
                <a:gd name="T58" fmla="*/ 376 w 793"/>
                <a:gd name="T59" fmla="*/ 0 h 1152"/>
                <a:gd name="T60" fmla="*/ 279 w 793"/>
                <a:gd name="T61" fmla="*/ 18 h 1152"/>
                <a:gd name="T62" fmla="*/ 192 w 793"/>
                <a:gd name="T63" fmla="*/ 58 h 1152"/>
                <a:gd name="T64" fmla="*/ 117 w 793"/>
                <a:gd name="T65" fmla="*/ 116 h 1152"/>
                <a:gd name="T66" fmla="*/ 59 w 793"/>
                <a:gd name="T67" fmla="*/ 190 h 1152"/>
                <a:gd name="T68" fmla="*/ 19 w 793"/>
                <a:gd name="T69" fmla="*/ 278 h 1152"/>
                <a:gd name="T70" fmla="*/ 2 w 793"/>
                <a:gd name="T71" fmla="*/ 375 h 1152"/>
                <a:gd name="T72" fmla="*/ 7 w 793"/>
                <a:gd name="T73" fmla="*/ 451 h 1152"/>
                <a:gd name="T74" fmla="*/ 59 w 793"/>
                <a:gd name="T75" fmla="*/ 589 h 1152"/>
                <a:gd name="T76" fmla="*/ 160 w 793"/>
                <a:gd name="T77" fmla="*/ 778 h 1152"/>
                <a:gd name="T78" fmla="*/ 234 w 793"/>
                <a:gd name="T79" fmla="*/ 994 h 1152"/>
                <a:gd name="T80" fmla="*/ 270 w 793"/>
                <a:gd name="T81" fmla="*/ 1086 h 1152"/>
                <a:gd name="T82" fmla="*/ 302 w 793"/>
                <a:gd name="T83" fmla="*/ 1125 h 1152"/>
                <a:gd name="T84" fmla="*/ 347 w 793"/>
                <a:gd name="T85" fmla="*/ 1146 h 1152"/>
                <a:gd name="T86" fmla="*/ 411 w 793"/>
                <a:gd name="T87" fmla="*/ 1152 h 1152"/>
                <a:gd name="T88" fmla="*/ 467 w 793"/>
                <a:gd name="T89" fmla="*/ 1140 h 1152"/>
                <a:gd name="T90" fmla="*/ 507 w 793"/>
                <a:gd name="T91" fmla="*/ 1111 h 1152"/>
                <a:gd name="T92" fmla="*/ 535 w 793"/>
                <a:gd name="T93" fmla="*/ 1066 h 1152"/>
                <a:gd name="T94" fmla="*/ 578 w 793"/>
                <a:gd name="T95" fmla="*/ 935 h 1152"/>
                <a:gd name="T96" fmla="*/ 633 w 793"/>
                <a:gd name="T97" fmla="*/ 779 h 1152"/>
                <a:gd name="T98" fmla="*/ 735 w 793"/>
                <a:gd name="T99" fmla="*/ 589 h 1152"/>
                <a:gd name="T100" fmla="*/ 787 w 793"/>
                <a:gd name="T101" fmla="*/ 451 h 1152"/>
                <a:gd name="T102" fmla="*/ 792 w 793"/>
                <a:gd name="T103" fmla="*/ 375 h 1152"/>
                <a:gd name="T104" fmla="*/ 775 w 793"/>
                <a:gd name="T105" fmla="*/ 278 h 1152"/>
                <a:gd name="T106" fmla="*/ 736 w 793"/>
                <a:gd name="T107" fmla="*/ 190 h 1152"/>
                <a:gd name="T108" fmla="*/ 677 w 793"/>
                <a:gd name="T109" fmla="*/ 116 h 1152"/>
                <a:gd name="T110" fmla="*/ 602 w 793"/>
                <a:gd name="T111" fmla="*/ 58 h 1152"/>
                <a:gd name="T112" fmla="*/ 515 w 793"/>
                <a:gd name="T113" fmla="*/ 18 h 1152"/>
                <a:gd name="T114" fmla="*/ 417 w 793"/>
                <a:gd name="T115" fmla="*/ 0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93" h="1152">
                  <a:moveTo>
                    <a:pt x="565" y="756"/>
                  </a:moveTo>
                  <a:lnTo>
                    <a:pt x="229" y="756"/>
                  </a:lnTo>
                  <a:lnTo>
                    <a:pt x="215" y="727"/>
                  </a:lnTo>
                  <a:lnTo>
                    <a:pt x="200" y="698"/>
                  </a:lnTo>
                  <a:lnTo>
                    <a:pt x="184" y="669"/>
                  </a:lnTo>
                  <a:lnTo>
                    <a:pt x="169" y="640"/>
                  </a:lnTo>
                  <a:lnTo>
                    <a:pt x="151" y="608"/>
                  </a:lnTo>
                  <a:lnTo>
                    <a:pt x="133" y="577"/>
                  </a:lnTo>
                  <a:lnTo>
                    <a:pt x="117" y="545"/>
                  </a:lnTo>
                  <a:lnTo>
                    <a:pt x="103" y="514"/>
                  </a:lnTo>
                  <a:lnTo>
                    <a:pt x="97" y="498"/>
                  </a:lnTo>
                  <a:lnTo>
                    <a:pt x="91" y="483"/>
                  </a:lnTo>
                  <a:lnTo>
                    <a:pt x="86" y="468"/>
                  </a:lnTo>
                  <a:lnTo>
                    <a:pt x="81" y="453"/>
                  </a:lnTo>
                  <a:lnTo>
                    <a:pt x="78" y="439"/>
                  </a:lnTo>
                  <a:lnTo>
                    <a:pt x="75" y="424"/>
                  </a:lnTo>
                  <a:lnTo>
                    <a:pt x="74" y="410"/>
                  </a:lnTo>
                  <a:lnTo>
                    <a:pt x="73" y="396"/>
                  </a:lnTo>
                  <a:lnTo>
                    <a:pt x="74" y="379"/>
                  </a:lnTo>
                  <a:lnTo>
                    <a:pt x="75" y="363"/>
                  </a:lnTo>
                  <a:lnTo>
                    <a:pt x="77" y="347"/>
                  </a:lnTo>
                  <a:lnTo>
                    <a:pt x="79" y="331"/>
                  </a:lnTo>
                  <a:lnTo>
                    <a:pt x="84" y="315"/>
                  </a:lnTo>
                  <a:lnTo>
                    <a:pt x="88" y="300"/>
                  </a:lnTo>
                  <a:lnTo>
                    <a:pt x="92" y="284"/>
                  </a:lnTo>
                  <a:lnTo>
                    <a:pt x="99" y="270"/>
                  </a:lnTo>
                  <a:lnTo>
                    <a:pt x="105" y="255"/>
                  </a:lnTo>
                  <a:lnTo>
                    <a:pt x="112" y="241"/>
                  </a:lnTo>
                  <a:lnTo>
                    <a:pt x="120" y="228"/>
                  </a:lnTo>
                  <a:lnTo>
                    <a:pt x="128" y="215"/>
                  </a:lnTo>
                  <a:lnTo>
                    <a:pt x="138" y="202"/>
                  </a:lnTo>
                  <a:lnTo>
                    <a:pt x="147" y="190"/>
                  </a:lnTo>
                  <a:lnTo>
                    <a:pt x="157" y="179"/>
                  </a:lnTo>
                  <a:lnTo>
                    <a:pt x="168" y="167"/>
                  </a:lnTo>
                  <a:lnTo>
                    <a:pt x="180" y="156"/>
                  </a:lnTo>
                  <a:lnTo>
                    <a:pt x="191" y="146"/>
                  </a:lnTo>
                  <a:lnTo>
                    <a:pt x="204" y="136"/>
                  </a:lnTo>
                  <a:lnTo>
                    <a:pt x="216" y="128"/>
                  </a:lnTo>
                  <a:lnTo>
                    <a:pt x="229" y="119"/>
                  </a:lnTo>
                  <a:lnTo>
                    <a:pt x="242" y="112"/>
                  </a:lnTo>
                  <a:lnTo>
                    <a:pt x="256" y="104"/>
                  </a:lnTo>
                  <a:lnTo>
                    <a:pt x="270" y="98"/>
                  </a:lnTo>
                  <a:lnTo>
                    <a:pt x="286" y="91"/>
                  </a:lnTo>
                  <a:lnTo>
                    <a:pt x="301" y="87"/>
                  </a:lnTo>
                  <a:lnTo>
                    <a:pt x="316" y="82"/>
                  </a:lnTo>
                  <a:lnTo>
                    <a:pt x="332" y="78"/>
                  </a:lnTo>
                  <a:lnTo>
                    <a:pt x="348" y="76"/>
                  </a:lnTo>
                  <a:lnTo>
                    <a:pt x="364" y="74"/>
                  </a:lnTo>
                  <a:lnTo>
                    <a:pt x="381" y="73"/>
                  </a:lnTo>
                  <a:lnTo>
                    <a:pt x="397" y="72"/>
                  </a:lnTo>
                  <a:lnTo>
                    <a:pt x="414" y="73"/>
                  </a:lnTo>
                  <a:lnTo>
                    <a:pt x="430" y="74"/>
                  </a:lnTo>
                  <a:lnTo>
                    <a:pt x="447" y="76"/>
                  </a:lnTo>
                  <a:lnTo>
                    <a:pt x="463" y="78"/>
                  </a:lnTo>
                  <a:lnTo>
                    <a:pt x="478" y="82"/>
                  </a:lnTo>
                  <a:lnTo>
                    <a:pt x="493" y="87"/>
                  </a:lnTo>
                  <a:lnTo>
                    <a:pt x="508" y="91"/>
                  </a:lnTo>
                  <a:lnTo>
                    <a:pt x="523" y="98"/>
                  </a:lnTo>
                  <a:lnTo>
                    <a:pt x="537" y="104"/>
                  </a:lnTo>
                  <a:lnTo>
                    <a:pt x="551" y="112"/>
                  </a:lnTo>
                  <a:lnTo>
                    <a:pt x="565" y="119"/>
                  </a:lnTo>
                  <a:lnTo>
                    <a:pt x="578" y="128"/>
                  </a:lnTo>
                  <a:lnTo>
                    <a:pt x="591" y="136"/>
                  </a:lnTo>
                  <a:lnTo>
                    <a:pt x="603" y="146"/>
                  </a:lnTo>
                  <a:lnTo>
                    <a:pt x="615" y="156"/>
                  </a:lnTo>
                  <a:lnTo>
                    <a:pt x="626" y="167"/>
                  </a:lnTo>
                  <a:lnTo>
                    <a:pt x="637" y="179"/>
                  </a:lnTo>
                  <a:lnTo>
                    <a:pt x="647" y="190"/>
                  </a:lnTo>
                  <a:lnTo>
                    <a:pt x="656" y="202"/>
                  </a:lnTo>
                  <a:lnTo>
                    <a:pt x="666" y="215"/>
                  </a:lnTo>
                  <a:lnTo>
                    <a:pt x="674" y="228"/>
                  </a:lnTo>
                  <a:lnTo>
                    <a:pt x="682" y="241"/>
                  </a:lnTo>
                  <a:lnTo>
                    <a:pt x="688" y="255"/>
                  </a:lnTo>
                  <a:lnTo>
                    <a:pt x="696" y="270"/>
                  </a:lnTo>
                  <a:lnTo>
                    <a:pt x="701" y="284"/>
                  </a:lnTo>
                  <a:lnTo>
                    <a:pt x="707" y="300"/>
                  </a:lnTo>
                  <a:lnTo>
                    <a:pt x="711" y="315"/>
                  </a:lnTo>
                  <a:lnTo>
                    <a:pt x="714" y="331"/>
                  </a:lnTo>
                  <a:lnTo>
                    <a:pt x="718" y="347"/>
                  </a:lnTo>
                  <a:lnTo>
                    <a:pt x="720" y="363"/>
                  </a:lnTo>
                  <a:lnTo>
                    <a:pt x="721" y="379"/>
                  </a:lnTo>
                  <a:lnTo>
                    <a:pt x="721" y="396"/>
                  </a:lnTo>
                  <a:lnTo>
                    <a:pt x="721" y="410"/>
                  </a:lnTo>
                  <a:lnTo>
                    <a:pt x="719" y="424"/>
                  </a:lnTo>
                  <a:lnTo>
                    <a:pt x="717" y="438"/>
                  </a:lnTo>
                  <a:lnTo>
                    <a:pt x="712" y="453"/>
                  </a:lnTo>
                  <a:lnTo>
                    <a:pt x="708" y="468"/>
                  </a:lnTo>
                  <a:lnTo>
                    <a:pt x="704" y="483"/>
                  </a:lnTo>
                  <a:lnTo>
                    <a:pt x="697" y="498"/>
                  </a:lnTo>
                  <a:lnTo>
                    <a:pt x="691" y="513"/>
                  </a:lnTo>
                  <a:lnTo>
                    <a:pt x="677" y="545"/>
                  </a:lnTo>
                  <a:lnTo>
                    <a:pt x="660" y="577"/>
                  </a:lnTo>
                  <a:lnTo>
                    <a:pt x="643" y="608"/>
                  </a:lnTo>
                  <a:lnTo>
                    <a:pt x="626" y="641"/>
                  </a:lnTo>
                  <a:lnTo>
                    <a:pt x="610" y="669"/>
                  </a:lnTo>
                  <a:lnTo>
                    <a:pt x="594" y="698"/>
                  </a:lnTo>
                  <a:lnTo>
                    <a:pt x="579" y="727"/>
                  </a:lnTo>
                  <a:lnTo>
                    <a:pt x="565" y="756"/>
                  </a:lnTo>
                  <a:lnTo>
                    <a:pt x="565" y="756"/>
                  </a:lnTo>
                  <a:close/>
                  <a:moveTo>
                    <a:pt x="397" y="1080"/>
                  </a:moveTo>
                  <a:lnTo>
                    <a:pt x="384" y="1079"/>
                  </a:lnTo>
                  <a:lnTo>
                    <a:pt x="373" y="1078"/>
                  </a:lnTo>
                  <a:lnTo>
                    <a:pt x="363" y="1076"/>
                  </a:lnTo>
                  <a:lnTo>
                    <a:pt x="355" y="1073"/>
                  </a:lnTo>
                  <a:lnTo>
                    <a:pt x="346" y="1067"/>
                  </a:lnTo>
                  <a:lnTo>
                    <a:pt x="339" y="1059"/>
                  </a:lnTo>
                  <a:lnTo>
                    <a:pt x="332" y="1049"/>
                  </a:lnTo>
                  <a:lnTo>
                    <a:pt x="326" y="1035"/>
                  </a:lnTo>
                  <a:lnTo>
                    <a:pt x="478" y="1016"/>
                  </a:lnTo>
                  <a:lnTo>
                    <a:pt x="469" y="1036"/>
                  </a:lnTo>
                  <a:lnTo>
                    <a:pt x="462" y="1051"/>
                  </a:lnTo>
                  <a:lnTo>
                    <a:pt x="457" y="1057"/>
                  </a:lnTo>
                  <a:lnTo>
                    <a:pt x="454" y="1062"/>
                  </a:lnTo>
                  <a:lnTo>
                    <a:pt x="450" y="1066"/>
                  </a:lnTo>
                  <a:lnTo>
                    <a:pt x="445" y="1071"/>
                  </a:lnTo>
                  <a:lnTo>
                    <a:pt x="440" y="1073"/>
                  </a:lnTo>
                  <a:lnTo>
                    <a:pt x="436" y="1075"/>
                  </a:lnTo>
                  <a:lnTo>
                    <a:pt x="430" y="1077"/>
                  </a:lnTo>
                  <a:lnTo>
                    <a:pt x="425" y="1078"/>
                  </a:lnTo>
                  <a:lnTo>
                    <a:pt x="412" y="1079"/>
                  </a:lnTo>
                  <a:lnTo>
                    <a:pt x="397" y="1080"/>
                  </a:lnTo>
                  <a:close/>
                  <a:moveTo>
                    <a:pt x="279" y="897"/>
                  </a:moveTo>
                  <a:lnTo>
                    <a:pt x="275" y="881"/>
                  </a:lnTo>
                  <a:lnTo>
                    <a:pt x="269" y="863"/>
                  </a:lnTo>
                  <a:lnTo>
                    <a:pt x="263" y="846"/>
                  </a:lnTo>
                  <a:lnTo>
                    <a:pt x="258" y="828"/>
                  </a:lnTo>
                  <a:lnTo>
                    <a:pt x="537" y="828"/>
                  </a:lnTo>
                  <a:lnTo>
                    <a:pt x="534" y="837"/>
                  </a:lnTo>
                  <a:lnTo>
                    <a:pt x="531" y="847"/>
                  </a:lnTo>
                  <a:lnTo>
                    <a:pt x="528" y="857"/>
                  </a:lnTo>
                  <a:lnTo>
                    <a:pt x="524" y="867"/>
                  </a:lnTo>
                  <a:lnTo>
                    <a:pt x="279" y="897"/>
                  </a:lnTo>
                  <a:close/>
                  <a:moveTo>
                    <a:pt x="491" y="978"/>
                  </a:moveTo>
                  <a:lnTo>
                    <a:pt x="312" y="1000"/>
                  </a:lnTo>
                  <a:lnTo>
                    <a:pt x="307" y="986"/>
                  </a:lnTo>
                  <a:lnTo>
                    <a:pt x="302" y="970"/>
                  </a:lnTo>
                  <a:lnTo>
                    <a:pt x="296" y="952"/>
                  </a:lnTo>
                  <a:lnTo>
                    <a:pt x="290" y="932"/>
                  </a:lnTo>
                  <a:lnTo>
                    <a:pt x="290" y="931"/>
                  </a:lnTo>
                  <a:lnTo>
                    <a:pt x="290" y="931"/>
                  </a:lnTo>
                  <a:lnTo>
                    <a:pt x="512" y="903"/>
                  </a:lnTo>
                  <a:lnTo>
                    <a:pt x="508" y="919"/>
                  </a:lnTo>
                  <a:lnTo>
                    <a:pt x="504" y="936"/>
                  </a:lnTo>
                  <a:lnTo>
                    <a:pt x="499" y="946"/>
                  </a:lnTo>
                  <a:lnTo>
                    <a:pt x="496" y="958"/>
                  </a:lnTo>
                  <a:lnTo>
                    <a:pt x="493" y="968"/>
                  </a:lnTo>
                  <a:lnTo>
                    <a:pt x="491" y="978"/>
                  </a:lnTo>
                  <a:lnTo>
                    <a:pt x="491" y="978"/>
                  </a:lnTo>
                  <a:close/>
                  <a:moveTo>
                    <a:pt x="397" y="0"/>
                  </a:moveTo>
                  <a:lnTo>
                    <a:pt x="376" y="0"/>
                  </a:lnTo>
                  <a:lnTo>
                    <a:pt x="357" y="1"/>
                  </a:lnTo>
                  <a:lnTo>
                    <a:pt x="336" y="5"/>
                  </a:lnTo>
                  <a:lnTo>
                    <a:pt x="317" y="8"/>
                  </a:lnTo>
                  <a:lnTo>
                    <a:pt x="299" y="12"/>
                  </a:lnTo>
                  <a:lnTo>
                    <a:pt x="279" y="18"/>
                  </a:lnTo>
                  <a:lnTo>
                    <a:pt x="261" y="24"/>
                  </a:lnTo>
                  <a:lnTo>
                    <a:pt x="242" y="31"/>
                  </a:lnTo>
                  <a:lnTo>
                    <a:pt x="225" y="39"/>
                  </a:lnTo>
                  <a:lnTo>
                    <a:pt x="208" y="48"/>
                  </a:lnTo>
                  <a:lnTo>
                    <a:pt x="192" y="58"/>
                  </a:lnTo>
                  <a:lnTo>
                    <a:pt x="175" y="67"/>
                  </a:lnTo>
                  <a:lnTo>
                    <a:pt x="160" y="78"/>
                  </a:lnTo>
                  <a:lnTo>
                    <a:pt x="145" y="90"/>
                  </a:lnTo>
                  <a:lnTo>
                    <a:pt x="131" y="103"/>
                  </a:lnTo>
                  <a:lnTo>
                    <a:pt x="117" y="116"/>
                  </a:lnTo>
                  <a:lnTo>
                    <a:pt x="104" y="130"/>
                  </a:lnTo>
                  <a:lnTo>
                    <a:pt x="91" y="144"/>
                  </a:lnTo>
                  <a:lnTo>
                    <a:pt x="79" y="159"/>
                  </a:lnTo>
                  <a:lnTo>
                    <a:pt x="69" y="174"/>
                  </a:lnTo>
                  <a:lnTo>
                    <a:pt x="59" y="190"/>
                  </a:lnTo>
                  <a:lnTo>
                    <a:pt x="49" y="207"/>
                  </a:lnTo>
                  <a:lnTo>
                    <a:pt x="40" y="224"/>
                  </a:lnTo>
                  <a:lnTo>
                    <a:pt x="32" y="242"/>
                  </a:lnTo>
                  <a:lnTo>
                    <a:pt x="25" y="260"/>
                  </a:lnTo>
                  <a:lnTo>
                    <a:pt x="19" y="278"/>
                  </a:lnTo>
                  <a:lnTo>
                    <a:pt x="13" y="297"/>
                  </a:lnTo>
                  <a:lnTo>
                    <a:pt x="9" y="316"/>
                  </a:lnTo>
                  <a:lnTo>
                    <a:pt x="6" y="335"/>
                  </a:lnTo>
                  <a:lnTo>
                    <a:pt x="3" y="356"/>
                  </a:lnTo>
                  <a:lnTo>
                    <a:pt x="2" y="375"/>
                  </a:lnTo>
                  <a:lnTo>
                    <a:pt x="0" y="396"/>
                  </a:lnTo>
                  <a:lnTo>
                    <a:pt x="2" y="410"/>
                  </a:lnTo>
                  <a:lnTo>
                    <a:pt x="3" y="424"/>
                  </a:lnTo>
                  <a:lnTo>
                    <a:pt x="5" y="437"/>
                  </a:lnTo>
                  <a:lnTo>
                    <a:pt x="7" y="451"/>
                  </a:lnTo>
                  <a:lnTo>
                    <a:pt x="13" y="479"/>
                  </a:lnTo>
                  <a:lnTo>
                    <a:pt x="22" y="506"/>
                  </a:lnTo>
                  <a:lnTo>
                    <a:pt x="33" y="534"/>
                  </a:lnTo>
                  <a:lnTo>
                    <a:pt x="46" y="561"/>
                  </a:lnTo>
                  <a:lnTo>
                    <a:pt x="59" y="589"/>
                  </a:lnTo>
                  <a:lnTo>
                    <a:pt x="74" y="617"/>
                  </a:lnTo>
                  <a:lnTo>
                    <a:pt x="103" y="671"/>
                  </a:lnTo>
                  <a:lnTo>
                    <a:pt x="133" y="725"/>
                  </a:lnTo>
                  <a:lnTo>
                    <a:pt x="147" y="752"/>
                  </a:lnTo>
                  <a:lnTo>
                    <a:pt x="160" y="778"/>
                  </a:lnTo>
                  <a:lnTo>
                    <a:pt x="172" y="804"/>
                  </a:lnTo>
                  <a:lnTo>
                    <a:pt x="182" y="830"/>
                  </a:lnTo>
                  <a:lnTo>
                    <a:pt x="206" y="901"/>
                  </a:lnTo>
                  <a:lnTo>
                    <a:pt x="225" y="965"/>
                  </a:lnTo>
                  <a:lnTo>
                    <a:pt x="234" y="994"/>
                  </a:lnTo>
                  <a:lnTo>
                    <a:pt x="242" y="1020"/>
                  </a:lnTo>
                  <a:lnTo>
                    <a:pt x="251" y="1045"/>
                  </a:lnTo>
                  <a:lnTo>
                    <a:pt x="260" y="1066"/>
                  </a:lnTo>
                  <a:lnTo>
                    <a:pt x="265" y="1076"/>
                  </a:lnTo>
                  <a:lnTo>
                    <a:pt x="270" y="1086"/>
                  </a:lnTo>
                  <a:lnTo>
                    <a:pt x="276" y="1094"/>
                  </a:lnTo>
                  <a:lnTo>
                    <a:pt x="281" y="1103"/>
                  </a:lnTo>
                  <a:lnTo>
                    <a:pt x="288" y="1111"/>
                  </a:lnTo>
                  <a:lnTo>
                    <a:pt x="295" y="1118"/>
                  </a:lnTo>
                  <a:lnTo>
                    <a:pt x="302" y="1125"/>
                  </a:lnTo>
                  <a:lnTo>
                    <a:pt x="310" y="1130"/>
                  </a:lnTo>
                  <a:lnTo>
                    <a:pt x="318" y="1135"/>
                  </a:lnTo>
                  <a:lnTo>
                    <a:pt x="328" y="1140"/>
                  </a:lnTo>
                  <a:lnTo>
                    <a:pt x="337" y="1143"/>
                  </a:lnTo>
                  <a:lnTo>
                    <a:pt x="347" y="1146"/>
                  </a:lnTo>
                  <a:lnTo>
                    <a:pt x="359" y="1148"/>
                  </a:lnTo>
                  <a:lnTo>
                    <a:pt x="371" y="1151"/>
                  </a:lnTo>
                  <a:lnTo>
                    <a:pt x="383" y="1152"/>
                  </a:lnTo>
                  <a:lnTo>
                    <a:pt x="397" y="1152"/>
                  </a:lnTo>
                  <a:lnTo>
                    <a:pt x="411" y="1152"/>
                  </a:lnTo>
                  <a:lnTo>
                    <a:pt x="424" y="1151"/>
                  </a:lnTo>
                  <a:lnTo>
                    <a:pt x="436" y="1148"/>
                  </a:lnTo>
                  <a:lnTo>
                    <a:pt x="448" y="1146"/>
                  </a:lnTo>
                  <a:lnTo>
                    <a:pt x="457" y="1143"/>
                  </a:lnTo>
                  <a:lnTo>
                    <a:pt x="467" y="1140"/>
                  </a:lnTo>
                  <a:lnTo>
                    <a:pt x="477" y="1135"/>
                  </a:lnTo>
                  <a:lnTo>
                    <a:pt x="485" y="1130"/>
                  </a:lnTo>
                  <a:lnTo>
                    <a:pt x="493" y="1125"/>
                  </a:lnTo>
                  <a:lnTo>
                    <a:pt x="501" y="1118"/>
                  </a:lnTo>
                  <a:lnTo>
                    <a:pt x="507" y="1111"/>
                  </a:lnTo>
                  <a:lnTo>
                    <a:pt x="513" y="1103"/>
                  </a:lnTo>
                  <a:lnTo>
                    <a:pt x="519" y="1095"/>
                  </a:lnTo>
                  <a:lnTo>
                    <a:pt x="524" y="1086"/>
                  </a:lnTo>
                  <a:lnTo>
                    <a:pt x="530" y="1077"/>
                  </a:lnTo>
                  <a:lnTo>
                    <a:pt x="535" y="1066"/>
                  </a:lnTo>
                  <a:lnTo>
                    <a:pt x="544" y="1045"/>
                  </a:lnTo>
                  <a:lnTo>
                    <a:pt x="552" y="1021"/>
                  </a:lnTo>
                  <a:lnTo>
                    <a:pt x="561" y="994"/>
                  </a:lnTo>
                  <a:lnTo>
                    <a:pt x="570" y="966"/>
                  </a:lnTo>
                  <a:lnTo>
                    <a:pt x="578" y="935"/>
                  </a:lnTo>
                  <a:lnTo>
                    <a:pt x="588" y="902"/>
                  </a:lnTo>
                  <a:lnTo>
                    <a:pt x="599" y="868"/>
                  </a:lnTo>
                  <a:lnTo>
                    <a:pt x="612" y="831"/>
                  </a:lnTo>
                  <a:lnTo>
                    <a:pt x="621" y="805"/>
                  </a:lnTo>
                  <a:lnTo>
                    <a:pt x="633" y="779"/>
                  </a:lnTo>
                  <a:lnTo>
                    <a:pt x="646" y="753"/>
                  </a:lnTo>
                  <a:lnTo>
                    <a:pt x="660" y="726"/>
                  </a:lnTo>
                  <a:lnTo>
                    <a:pt x="691" y="672"/>
                  </a:lnTo>
                  <a:lnTo>
                    <a:pt x="721" y="617"/>
                  </a:lnTo>
                  <a:lnTo>
                    <a:pt x="735" y="589"/>
                  </a:lnTo>
                  <a:lnTo>
                    <a:pt x="749" y="561"/>
                  </a:lnTo>
                  <a:lnTo>
                    <a:pt x="761" y="533"/>
                  </a:lnTo>
                  <a:lnTo>
                    <a:pt x="772" y="506"/>
                  </a:lnTo>
                  <a:lnTo>
                    <a:pt x="780" y="478"/>
                  </a:lnTo>
                  <a:lnTo>
                    <a:pt x="787" y="451"/>
                  </a:lnTo>
                  <a:lnTo>
                    <a:pt x="790" y="437"/>
                  </a:lnTo>
                  <a:lnTo>
                    <a:pt x="791" y="423"/>
                  </a:lnTo>
                  <a:lnTo>
                    <a:pt x="792" y="410"/>
                  </a:lnTo>
                  <a:lnTo>
                    <a:pt x="793" y="396"/>
                  </a:lnTo>
                  <a:lnTo>
                    <a:pt x="792" y="375"/>
                  </a:lnTo>
                  <a:lnTo>
                    <a:pt x="791" y="356"/>
                  </a:lnTo>
                  <a:lnTo>
                    <a:pt x="789" y="335"/>
                  </a:lnTo>
                  <a:lnTo>
                    <a:pt x="785" y="316"/>
                  </a:lnTo>
                  <a:lnTo>
                    <a:pt x="780" y="297"/>
                  </a:lnTo>
                  <a:lnTo>
                    <a:pt x="775" y="278"/>
                  </a:lnTo>
                  <a:lnTo>
                    <a:pt x="769" y="260"/>
                  </a:lnTo>
                  <a:lnTo>
                    <a:pt x="762" y="242"/>
                  </a:lnTo>
                  <a:lnTo>
                    <a:pt x="754" y="224"/>
                  </a:lnTo>
                  <a:lnTo>
                    <a:pt x="746" y="207"/>
                  </a:lnTo>
                  <a:lnTo>
                    <a:pt x="736" y="190"/>
                  </a:lnTo>
                  <a:lnTo>
                    <a:pt x="725" y="174"/>
                  </a:lnTo>
                  <a:lnTo>
                    <a:pt x="714" y="159"/>
                  </a:lnTo>
                  <a:lnTo>
                    <a:pt x="703" y="144"/>
                  </a:lnTo>
                  <a:lnTo>
                    <a:pt x="691" y="130"/>
                  </a:lnTo>
                  <a:lnTo>
                    <a:pt x="677" y="116"/>
                  </a:lnTo>
                  <a:lnTo>
                    <a:pt x="664" y="103"/>
                  </a:lnTo>
                  <a:lnTo>
                    <a:pt x="648" y="90"/>
                  </a:lnTo>
                  <a:lnTo>
                    <a:pt x="633" y="78"/>
                  </a:lnTo>
                  <a:lnTo>
                    <a:pt x="618" y="67"/>
                  </a:lnTo>
                  <a:lnTo>
                    <a:pt x="602" y="58"/>
                  </a:lnTo>
                  <a:lnTo>
                    <a:pt x="586" y="48"/>
                  </a:lnTo>
                  <a:lnTo>
                    <a:pt x="569" y="39"/>
                  </a:lnTo>
                  <a:lnTo>
                    <a:pt x="551" y="31"/>
                  </a:lnTo>
                  <a:lnTo>
                    <a:pt x="533" y="24"/>
                  </a:lnTo>
                  <a:lnTo>
                    <a:pt x="515" y="18"/>
                  </a:lnTo>
                  <a:lnTo>
                    <a:pt x="496" y="12"/>
                  </a:lnTo>
                  <a:lnTo>
                    <a:pt x="477" y="8"/>
                  </a:lnTo>
                  <a:lnTo>
                    <a:pt x="457" y="5"/>
                  </a:lnTo>
                  <a:lnTo>
                    <a:pt x="438" y="1"/>
                  </a:lnTo>
                  <a:lnTo>
                    <a:pt x="417" y="0"/>
                  </a:lnTo>
                  <a:lnTo>
                    <a:pt x="397" y="0"/>
                  </a:lnTo>
                  <a:close/>
                </a:path>
              </a:pathLst>
            </a:custGeom>
            <a:grpFill/>
            <a:ln>
              <a:noFill/>
            </a:ln>
          </p:spPr>
          <p:txBody>
            <a:bodyPr/>
            <a:lstStyle/>
            <a:p>
              <a:pPr marL="0" marR="0" lvl="0" indent="0"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52" name="Freeform 115"/>
            <p:cNvSpPr/>
            <p:nvPr/>
          </p:nvSpPr>
          <p:spPr bwMode="auto">
            <a:xfrm>
              <a:off x="3791743" y="3739753"/>
              <a:ext cx="93663" cy="93663"/>
            </a:xfrm>
            <a:custGeom>
              <a:avLst/>
              <a:gdLst>
                <a:gd name="T0" fmla="*/ 205 w 234"/>
                <a:gd name="T1" fmla="*/ 1 h 234"/>
                <a:gd name="T2" fmla="*/ 183 w 234"/>
                <a:gd name="T3" fmla="*/ 3 h 234"/>
                <a:gd name="T4" fmla="*/ 152 w 234"/>
                <a:gd name="T5" fmla="*/ 9 h 234"/>
                <a:gd name="T6" fmla="*/ 113 w 234"/>
                <a:gd name="T7" fmla="*/ 26 h 234"/>
                <a:gd name="T8" fmla="*/ 79 w 234"/>
                <a:gd name="T9" fmla="*/ 49 h 234"/>
                <a:gd name="T10" fmla="*/ 50 w 234"/>
                <a:gd name="T11" fmla="*/ 78 h 234"/>
                <a:gd name="T12" fmla="*/ 26 w 234"/>
                <a:gd name="T13" fmla="*/ 113 h 234"/>
                <a:gd name="T14" fmla="*/ 10 w 234"/>
                <a:gd name="T15" fmla="*/ 152 h 234"/>
                <a:gd name="T16" fmla="*/ 2 w 234"/>
                <a:gd name="T17" fmla="*/ 183 h 234"/>
                <a:gd name="T18" fmla="*/ 0 w 234"/>
                <a:gd name="T19" fmla="*/ 205 h 234"/>
                <a:gd name="T20" fmla="*/ 0 w 234"/>
                <a:gd name="T21" fmla="*/ 220 h 234"/>
                <a:gd name="T22" fmla="*/ 3 w 234"/>
                <a:gd name="T23" fmla="*/ 226 h 234"/>
                <a:gd name="T24" fmla="*/ 7 w 234"/>
                <a:gd name="T25" fmla="*/ 231 h 234"/>
                <a:gd name="T26" fmla="*/ 14 w 234"/>
                <a:gd name="T27" fmla="*/ 234 h 234"/>
                <a:gd name="T28" fmla="*/ 21 w 234"/>
                <a:gd name="T29" fmla="*/ 234 h 234"/>
                <a:gd name="T30" fmla="*/ 28 w 234"/>
                <a:gd name="T31" fmla="*/ 231 h 234"/>
                <a:gd name="T32" fmla="*/ 33 w 234"/>
                <a:gd name="T33" fmla="*/ 226 h 234"/>
                <a:gd name="T34" fmla="*/ 35 w 234"/>
                <a:gd name="T35" fmla="*/ 220 h 234"/>
                <a:gd name="T36" fmla="*/ 37 w 234"/>
                <a:gd name="T37" fmla="*/ 197 h 234"/>
                <a:gd name="T38" fmla="*/ 44 w 234"/>
                <a:gd name="T39" fmla="*/ 163 h 234"/>
                <a:gd name="T40" fmla="*/ 58 w 234"/>
                <a:gd name="T41" fmla="*/ 130 h 234"/>
                <a:gd name="T42" fmla="*/ 78 w 234"/>
                <a:gd name="T43" fmla="*/ 101 h 234"/>
                <a:gd name="T44" fmla="*/ 101 w 234"/>
                <a:gd name="T45" fmla="*/ 77 h 234"/>
                <a:gd name="T46" fmla="*/ 131 w 234"/>
                <a:gd name="T47" fmla="*/ 58 h 234"/>
                <a:gd name="T48" fmla="*/ 163 w 234"/>
                <a:gd name="T49" fmla="*/ 44 h 234"/>
                <a:gd name="T50" fmla="*/ 197 w 234"/>
                <a:gd name="T51" fmla="*/ 36 h 234"/>
                <a:gd name="T52" fmla="*/ 219 w 234"/>
                <a:gd name="T53" fmla="*/ 35 h 234"/>
                <a:gd name="T54" fmla="*/ 226 w 234"/>
                <a:gd name="T55" fmla="*/ 33 h 234"/>
                <a:gd name="T56" fmla="*/ 231 w 234"/>
                <a:gd name="T57" fmla="*/ 28 h 234"/>
                <a:gd name="T58" fmla="*/ 233 w 234"/>
                <a:gd name="T59" fmla="*/ 21 h 234"/>
                <a:gd name="T60" fmla="*/ 233 w 234"/>
                <a:gd name="T61" fmla="*/ 15 h 234"/>
                <a:gd name="T62" fmla="*/ 231 w 234"/>
                <a:gd name="T63" fmla="*/ 8 h 234"/>
                <a:gd name="T64" fmla="*/ 226 w 234"/>
                <a:gd name="T65" fmla="*/ 3 h 234"/>
                <a:gd name="T66" fmla="*/ 219 w 234"/>
                <a:gd name="T67" fmla="*/ 1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4" h="234">
                  <a:moveTo>
                    <a:pt x="216" y="0"/>
                  </a:moveTo>
                  <a:lnTo>
                    <a:pt x="205" y="1"/>
                  </a:lnTo>
                  <a:lnTo>
                    <a:pt x="194" y="1"/>
                  </a:lnTo>
                  <a:lnTo>
                    <a:pt x="183" y="3"/>
                  </a:lnTo>
                  <a:lnTo>
                    <a:pt x="173" y="4"/>
                  </a:lnTo>
                  <a:lnTo>
                    <a:pt x="152" y="9"/>
                  </a:lnTo>
                  <a:lnTo>
                    <a:pt x="132" y="17"/>
                  </a:lnTo>
                  <a:lnTo>
                    <a:pt x="113" y="26"/>
                  </a:lnTo>
                  <a:lnTo>
                    <a:pt x="95" y="36"/>
                  </a:lnTo>
                  <a:lnTo>
                    <a:pt x="79" y="49"/>
                  </a:lnTo>
                  <a:lnTo>
                    <a:pt x="64" y="63"/>
                  </a:lnTo>
                  <a:lnTo>
                    <a:pt x="50" y="78"/>
                  </a:lnTo>
                  <a:lnTo>
                    <a:pt x="37" y="95"/>
                  </a:lnTo>
                  <a:lnTo>
                    <a:pt x="26" y="113"/>
                  </a:lnTo>
                  <a:lnTo>
                    <a:pt x="17" y="131"/>
                  </a:lnTo>
                  <a:lnTo>
                    <a:pt x="10" y="152"/>
                  </a:lnTo>
                  <a:lnTo>
                    <a:pt x="4" y="172"/>
                  </a:lnTo>
                  <a:lnTo>
                    <a:pt x="2" y="183"/>
                  </a:lnTo>
                  <a:lnTo>
                    <a:pt x="1" y="194"/>
                  </a:lnTo>
                  <a:lnTo>
                    <a:pt x="0" y="205"/>
                  </a:lnTo>
                  <a:lnTo>
                    <a:pt x="0" y="216"/>
                  </a:lnTo>
                  <a:lnTo>
                    <a:pt x="0" y="220"/>
                  </a:lnTo>
                  <a:lnTo>
                    <a:pt x="1" y="223"/>
                  </a:lnTo>
                  <a:lnTo>
                    <a:pt x="3" y="226"/>
                  </a:lnTo>
                  <a:lnTo>
                    <a:pt x="5" y="229"/>
                  </a:lnTo>
                  <a:lnTo>
                    <a:pt x="7" y="231"/>
                  </a:lnTo>
                  <a:lnTo>
                    <a:pt x="11" y="233"/>
                  </a:lnTo>
                  <a:lnTo>
                    <a:pt x="14" y="234"/>
                  </a:lnTo>
                  <a:lnTo>
                    <a:pt x="18" y="234"/>
                  </a:lnTo>
                  <a:lnTo>
                    <a:pt x="21" y="234"/>
                  </a:lnTo>
                  <a:lnTo>
                    <a:pt x="25" y="233"/>
                  </a:lnTo>
                  <a:lnTo>
                    <a:pt x="28" y="231"/>
                  </a:lnTo>
                  <a:lnTo>
                    <a:pt x="31" y="229"/>
                  </a:lnTo>
                  <a:lnTo>
                    <a:pt x="33" y="226"/>
                  </a:lnTo>
                  <a:lnTo>
                    <a:pt x="34" y="223"/>
                  </a:lnTo>
                  <a:lnTo>
                    <a:pt x="35" y="220"/>
                  </a:lnTo>
                  <a:lnTo>
                    <a:pt x="35" y="216"/>
                  </a:lnTo>
                  <a:lnTo>
                    <a:pt x="37" y="197"/>
                  </a:lnTo>
                  <a:lnTo>
                    <a:pt x="40" y="180"/>
                  </a:lnTo>
                  <a:lnTo>
                    <a:pt x="44" y="163"/>
                  </a:lnTo>
                  <a:lnTo>
                    <a:pt x="51" y="145"/>
                  </a:lnTo>
                  <a:lnTo>
                    <a:pt x="58" y="130"/>
                  </a:lnTo>
                  <a:lnTo>
                    <a:pt x="67" y="115"/>
                  </a:lnTo>
                  <a:lnTo>
                    <a:pt x="78" y="101"/>
                  </a:lnTo>
                  <a:lnTo>
                    <a:pt x="88" y="88"/>
                  </a:lnTo>
                  <a:lnTo>
                    <a:pt x="101" y="77"/>
                  </a:lnTo>
                  <a:lnTo>
                    <a:pt x="115" y="67"/>
                  </a:lnTo>
                  <a:lnTo>
                    <a:pt x="131" y="58"/>
                  </a:lnTo>
                  <a:lnTo>
                    <a:pt x="146" y="50"/>
                  </a:lnTo>
                  <a:lnTo>
                    <a:pt x="163" y="44"/>
                  </a:lnTo>
                  <a:lnTo>
                    <a:pt x="180" y="40"/>
                  </a:lnTo>
                  <a:lnTo>
                    <a:pt x="197" y="36"/>
                  </a:lnTo>
                  <a:lnTo>
                    <a:pt x="216" y="36"/>
                  </a:lnTo>
                  <a:lnTo>
                    <a:pt x="219" y="35"/>
                  </a:lnTo>
                  <a:lnTo>
                    <a:pt x="223" y="34"/>
                  </a:lnTo>
                  <a:lnTo>
                    <a:pt x="226" y="33"/>
                  </a:lnTo>
                  <a:lnTo>
                    <a:pt x="229" y="31"/>
                  </a:lnTo>
                  <a:lnTo>
                    <a:pt x="231" y="28"/>
                  </a:lnTo>
                  <a:lnTo>
                    <a:pt x="232" y="24"/>
                  </a:lnTo>
                  <a:lnTo>
                    <a:pt x="233" y="21"/>
                  </a:lnTo>
                  <a:lnTo>
                    <a:pt x="234" y="18"/>
                  </a:lnTo>
                  <a:lnTo>
                    <a:pt x="233" y="15"/>
                  </a:lnTo>
                  <a:lnTo>
                    <a:pt x="232" y="10"/>
                  </a:lnTo>
                  <a:lnTo>
                    <a:pt x="231" y="8"/>
                  </a:lnTo>
                  <a:lnTo>
                    <a:pt x="229" y="5"/>
                  </a:lnTo>
                  <a:lnTo>
                    <a:pt x="226" y="3"/>
                  </a:lnTo>
                  <a:lnTo>
                    <a:pt x="223" y="2"/>
                  </a:lnTo>
                  <a:lnTo>
                    <a:pt x="219" y="1"/>
                  </a:lnTo>
                  <a:lnTo>
                    <a:pt x="216" y="0"/>
                  </a:lnTo>
                  <a:close/>
                </a:path>
              </a:pathLst>
            </a:custGeom>
            <a:grpFill/>
            <a:ln>
              <a:noFill/>
            </a:ln>
          </p:spPr>
          <p:txBody>
            <a:bodyPr/>
            <a:lstStyle/>
            <a:p>
              <a:pPr marL="0" marR="0" lvl="0" indent="0"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grpSp>
      <p:grpSp>
        <p:nvGrpSpPr>
          <p:cNvPr id="53" name="Group 36"/>
          <p:cNvGrpSpPr/>
          <p:nvPr/>
        </p:nvGrpSpPr>
        <p:grpSpPr>
          <a:xfrm>
            <a:off x="5268948" y="2068992"/>
            <a:ext cx="337459" cy="337458"/>
            <a:chOff x="4563268" y="1839515"/>
            <a:chExt cx="457201" cy="457200"/>
          </a:xfrm>
          <a:solidFill>
            <a:srgbClr val="53A9B1"/>
          </a:solidFill>
        </p:grpSpPr>
        <p:sp>
          <p:nvSpPr>
            <p:cNvPr id="54" name="Freeform 137"/>
            <p:cNvSpPr/>
            <p:nvPr/>
          </p:nvSpPr>
          <p:spPr bwMode="auto">
            <a:xfrm>
              <a:off x="4812506" y="1896665"/>
              <a:ext cx="150813" cy="149225"/>
            </a:xfrm>
            <a:custGeom>
              <a:avLst/>
              <a:gdLst>
                <a:gd name="T0" fmla="*/ 342 w 378"/>
                <a:gd name="T1" fmla="*/ 360 h 378"/>
                <a:gd name="T2" fmla="*/ 343 w 378"/>
                <a:gd name="T3" fmla="*/ 367 h 378"/>
                <a:gd name="T4" fmla="*/ 347 w 378"/>
                <a:gd name="T5" fmla="*/ 372 h 378"/>
                <a:gd name="T6" fmla="*/ 353 w 378"/>
                <a:gd name="T7" fmla="*/ 377 h 378"/>
                <a:gd name="T8" fmla="*/ 360 w 378"/>
                <a:gd name="T9" fmla="*/ 378 h 378"/>
                <a:gd name="T10" fmla="*/ 367 w 378"/>
                <a:gd name="T11" fmla="*/ 377 h 378"/>
                <a:gd name="T12" fmla="*/ 373 w 378"/>
                <a:gd name="T13" fmla="*/ 372 h 378"/>
                <a:gd name="T14" fmla="*/ 376 w 378"/>
                <a:gd name="T15" fmla="*/ 367 h 378"/>
                <a:gd name="T16" fmla="*/ 378 w 378"/>
                <a:gd name="T17" fmla="*/ 360 h 378"/>
                <a:gd name="T18" fmla="*/ 378 w 378"/>
                <a:gd name="T19" fmla="*/ 359 h 378"/>
                <a:gd name="T20" fmla="*/ 376 w 378"/>
                <a:gd name="T21" fmla="*/ 323 h 378"/>
                <a:gd name="T22" fmla="*/ 371 w 378"/>
                <a:gd name="T23" fmla="*/ 287 h 378"/>
                <a:gd name="T24" fmla="*/ 361 w 378"/>
                <a:gd name="T25" fmla="*/ 253 h 378"/>
                <a:gd name="T26" fmla="*/ 349 w 378"/>
                <a:gd name="T27" fmla="*/ 220 h 378"/>
                <a:gd name="T28" fmla="*/ 334 w 378"/>
                <a:gd name="T29" fmla="*/ 189 h 378"/>
                <a:gd name="T30" fmla="*/ 316 w 378"/>
                <a:gd name="T31" fmla="*/ 158 h 378"/>
                <a:gd name="T32" fmla="*/ 295 w 378"/>
                <a:gd name="T33" fmla="*/ 131 h 378"/>
                <a:gd name="T34" fmla="*/ 273 w 378"/>
                <a:gd name="T35" fmla="*/ 105 h 378"/>
                <a:gd name="T36" fmla="*/ 247 w 378"/>
                <a:gd name="T37" fmla="*/ 83 h 378"/>
                <a:gd name="T38" fmla="*/ 220 w 378"/>
                <a:gd name="T39" fmla="*/ 62 h 378"/>
                <a:gd name="T40" fmla="*/ 190 w 378"/>
                <a:gd name="T41" fmla="*/ 44 h 378"/>
                <a:gd name="T42" fmla="*/ 158 w 378"/>
                <a:gd name="T43" fmla="*/ 29 h 378"/>
                <a:gd name="T44" fmla="*/ 126 w 378"/>
                <a:gd name="T45" fmla="*/ 17 h 378"/>
                <a:gd name="T46" fmla="*/ 91 w 378"/>
                <a:gd name="T47" fmla="*/ 7 h 378"/>
                <a:gd name="T48" fmla="*/ 56 w 378"/>
                <a:gd name="T49" fmla="*/ 2 h 378"/>
                <a:gd name="T50" fmla="*/ 19 w 378"/>
                <a:gd name="T51" fmla="*/ 1 h 378"/>
                <a:gd name="T52" fmla="*/ 18 w 378"/>
                <a:gd name="T53" fmla="*/ 0 h 378"/>
                <a:gd name="T54" fmla="*/ 11 w 378"/>
                <a:gd name="T55" fmla="*/ 2 h 378"/>
                <a:gd name="T56" fmla="*/ 5 w 378"/>
                <a:gd name="T57" fmla="*/ 5 h 378"/>
                <a:gd name="T58" fmla="*/ 2 w 378"/>
                <a:gd name="T59" fmla="*/ 12 h 378"/>
                <a:gd name="T60" fmla="*/ 0 w 378"/>
                <a:gd name="T61" fmla="*/ 18 h 378"/>
                <a:gd name="T62" fmla="*/ 2 w 378"/>
                <a:gd name="T63" fmla="*/ 24 h 378"/>
                <a:gd name="T64" fmla="*/ 5 w 378"/>
                <a:gd name="T65" fmla="*/ 31 h 378"/>
                <a:gd name="T66" fmla="*/ 11 w 378"/>
                <a:gd name="T67" fmla="*/ 34 h 378"/>
                <a:gd name="T68" fmla="*/ 18 w 378"/>
                <a:gd name="T69" fmla="*/ 36 h 378"/>
                <a:gd name="T70" fmla="*/ 34 w 378"/>
                <a:gd name="T71" fmla="*/ 36 h 378"/>
                <a:gd name="T72" fmla="*/ 68 w 378"/>
                <a:gd name="T73" fmla="*/ 40 h 378"/>
                <a:gd name="T74" fmla="*/ 99 w 378"/>
                <a:gd name="T75" fmla="*/ 46 h 378"/>
                <a:gd name="T76" fmla="*/ 129 w 378"/>
                <a:gd name="T77" fmla="*/ 56 h 378"/>
                <a:gd name="T78" fmla="*/ 158 w 378"/>
                <a:gd name="T79" fmla="*/ 68 h 378"/>
                <a:gd name="T80" fmla="*/ 185 w 378"/>
                <a:gd name="T81" fmla="*/ 83 h 378"/>
                <a:gd name="T82" fmla="*/ 211 w 378"/>
                <a:gd name="T83" fmla="*/ 100 h 378"/>
                <a:gd name="T84" fmla="*/ 236 w 378"/>
                <a:gd name="T85" fmla="*/ 121 h 378"/>
                <a:gd name="T86" fmla="*/ 258 w 378"/>
                <a:gd name="T87" fmla="*/ 142 h 378"/>
                <a:gd name="T88" fmla="*/ 277 w 378"/>
                <a:gd name="T89" fmla="*/ 166 h 378"/>
                <a:gd name="T90" fmla="*/ 295 w 378"/>
                <a:gd name="T91" fmla="*/ 192 h 378"/>
                <a:gd name="T92" fmla="*/ 310 w 378"/>
                <a:gd name="T93" fmla="*/ 220 h 378"/>
                <a:gd name="T94" fmla="*/ 322 w 378"/>
                <a:gd name="T95" fmla="*/ 249 h 378"/>
                <a:gd name="T96" fmla="*/ 332 w 378"/>
                <a:gd name="T97" fmla="*/ 279 h 378"/>
                <a:gd name="T98" fmla="*/ 339 w 378"/>
                <a:gd name="T99" fmla="*/ 311 h 378"/>
                <a:gd name="T100" fmla="*/ 342 w 378"/>
                <a:gd name="T101" fmla="*/ 343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8" h="378">
                  <a:moveTo>
                    <a:pt x="342" y="360"/>
                  </a:moveTo>
                  <a:lnTo>
                    <a:pt x="342" y="360"/>
                  </a:lnTo>
                  <a:lnTo>
                    <a:pt x="342" y="364"/>
                  </a:lnTo>
                  <a:lnTo>
                    <a:pt x="343" y="367"/>
                  </a:lnTo>
                  <a:lnTo>
                    <a:pt x="345" y="370"/>
                  </a:lnTo>
                  <a:lnTo>
                    <a:pt x="347" y="372"/>
                  </a:lnTo>
                  <a:lnTo>
                    <a:pt x="349" y="375"/>
                  </a:lnTo>
                  <a:lnTo>
                    <a:pt x="353" y="377"/>
                  </a:lnTo>
                  <a:lnTo>
                    <a:pt x="356" y="378"/>
                  </a:lnTo>
                  <a:lnTo>
                    <a:pt x="360" y="378"/>
                  </a:lnTo>
                  <a:lnTo>
                    <a:pt x="364" y="378"/>
                  </a:lnTo>
                  <a:lnTo>
                    <a:pt x="367" y="377"/>
                  </a:lnTo>
                  <a:lnTo>
                    <a:pt x="370" y="374"/>
                  </a:lnTo>
                  <a:lnTo>
                    <a:pt x="373" y="372"/>
                  </a:lnTo>
                  <a:lnTo>
                    <a:pt x="375" y="370"/>
                  </a:lnTo>
                  <a:lnTo>
                    <a:pt x="376" y="367"/>
                  </a:lnTo>
                  <a:lnTo>
                    <a:pt x="378" y="364"/>
                  </a:lnTo>
                  <a:lnTo>
                    <a:pt x="378" y="360"/>
                  </a:lnTo>
                  <a:lnTo>
                    <a:pt x="378" y="360"/>
                  </a:lnTo>
                  <a:lnTo>
                    <a:pt x="378" y="359"/>
                  </a:lnTo>
                  <a:lnTo>
                    <a:pt x="378" y="341"/>
                  </a:lnTo>
                  <a:lnTo>
                    <a:pt x="376" y="323"/>
                  </a:lnTo>
                  <a:lnTo>
                    <a:pt x="373" y="305"/>
                  </a:lnTo>
                  <a:lnTo>
                    <a:pt x="371" y="287"/>
                  </a:lnTo>
                  <a:lnTo>
                    <a:pt x="367" y="270"/>
                  </a:lnTo>
                  <a:lnTo>
                    <a:pt x="361" y="253"/>
                  </a:lnTo>
                  <a:lnTo>
                    <a:pt x="356" y="236"/>
                  </a:lnTo>
                  <a:lnTo>
                    <a:pt x="349" y="220"/>
                  </a:lnTo>
                  <a:lnTo>
                    <a:pt x="342" y="204"/>
                  </a:lnTo>
                  <a:lnTo>
                    <a:pt x="334" y="189"/>
                  </a:lnTo>
                  <a:lnTo>
                    <a:pt x="326" y="174"/>
                  </a:lnTo>
                  <a:lnTo>
                    <a:pt x="316" y="158"/>
                  </a:lnTo>
                  <a:lnTo>
                    <a:pt x="306" y="144"/>
                  </a:lnTo>
                  <a:lnTo>
                    <a:pt x="295" y="131"/>
                  </a:lnTo>
                  <a:lnTo>
                    <a:pt x="285" y="118"/>
                  </a:lnTo>
                  <a:lnTo>
                    <a:pt x="273" y="105"/>
                  </a:lnTo>
                  <a:lnTo>
                    <a:pt x="260" y="94"/>
                  </a:lnTo>
                  <a:lnTo>
                    <a:pt x="247" y="83"/>
                  </a:lnTo>
                  <a:lnTo>
                    <a:pt x="234" y="72"/>
                  </a:lnTo>
                  <a:lnTo>
                    <a:pt x="220" y="62"/>
                  </a:lnTo>
                  <a:lnTo>
                    <a:pt x="205" y="53"/>
                  </a:lnTo>
                  <a:lnTo>
                    <a:pt x="190" y="44"/>
                  </a:lnTo>
                  <a:lnTo>
                    <a:pt x="175" y="36"/>
                  </a:lnTo>
                  <a:lnTo>
                    <a:pt x="158" y="29"/>
                  </a:lnTo>
                  <a:lnTo>
                    <a:pt x="142" y="22"/>
                  </a:lnTo>
                  <a:lnTo>
                    <a:pt x="126" y="17"/>
                  </a:lnTo>
                  <a:lnTo>
                    <a:pt x="109" y="12"/>
                  </a:lnTo>
                  <a:lnTo>
                    <a:pt x="91" y="7"/>
                  </a:lnTo>
                  <a:lnTo>
                    <a:pt x="74" y="4"/>
                  </a:lnTo>
                  <a:lnTo>
                    <a:pt x="56" y="2"/>
                  </a:lnTo>
                  <a:lnTo>
                    <a:pt x="37" y="1"/>
                  </a:lnTo>
                  <a:lnTo>
                    <a:pt x="19" y="1"/>
                  </a:lnTo>
                  <a:lnTo>
                    <a:pt x="19" y="0"/>
                  </a:lnTo>
                  <a:lnTo>
                    <a:pt x="18" y="0"/>
                  </a:lnTo>
                  <a:lnTo>
                    <a:pt x="15" y="1"/>
                  </a:lnTo>
                  <a:lnTo>
                    <a:pt x="11" y="2"/>
                  </a:lnTo>
                  <a:lnTo>
                    <a:pt x="8" y="3"/>
                  </a:lnTo>
                  <a:lnTo>
                    <a:pt x="5" y="5"/>
                  </a:lnTo>
                  <a:lnTo>
                    <a:pt x="3" y="8"/>
                  </a:lnTo>
                  <a:lnTo>
                    <a:pt x="2" y="12"/>
                  </a:lnTo>
                  <a:lnTo>
                    <a:pt x="1" y="15"/>
                  </a:lnTo>
                  <a:lnTo>
                    <a:pt x="0" y="18"/>
                  </a:lnTo>
                  <a:lnTo>
                    <a:pt x="1" y="21"/>
                  </a:lnTo>
                  <a:lnTo>
                    <a:pt x="2" y="24"/>
                  </a:lnTo>
                  <a:lnTo>
                    <a:pt x="3" y="28"/>
                  </a:lnTo>
                  <a:lnTo>
                    <a:pt x="5" y="31"/>
                  </a:lnTo>
                  <a:lnTo>
                    <a:pt x="8" y="33"/>
                  </a:lnTo>
                  <a:lnTo>
                    <a:pt x="11" y="34"/>
                  </a:lnTo>
                  <a:lnTo>
                    <a:pt x="15" y="35"/>
                  </a:lnTo>
                  <a:lnTo>
                    <a:pt x="18" y="36"/>
                  </a:lnTo>
                  <a:lnTo>
                    <a:pt x="18" y="36"/>
                  </a:lnTo>
                  <a:lnTo>
                    <a:pt x="34" y="36"/>
                  </a:lnTo>
                  <a:lnTo>
                    <a:pt x="51" y="37"/>
                  </a:lnTo>
                  <a:lnTo>
                    <a:pt x="68" y="40"/>
                  </a:lnTo>
                  <a:lnTo>
                    <a:pt x="83" y="43"/>
                  </a:lnTo>
                  <a:lnTo>
                    <a:pt x="99" y="46"/>
                  </a:lnTo>
                  <a:lnTo>
                    <a:pt x="114" y="50"/>
                  </a:lnTo>
                  <a:lnTo>
                    <a:pt x="129" y="56"/>
                  </a:lnTo>
                  <a:lnTo>
                    <a:pt x="144" y="61"/>
                  </a:lnTo>
                  <a:lnTo>
                    <a:pt x="158" y="68"/>
                  </a:lnTo>
                  <a:lnTo>
                    <a:pt x="172" y="75"/>
                  </a:lnTo>
                  <a:lnTo>
                    <a:pt x="185" y="83"/>
                  </a:lnTo>
                  <a:lnTo>
                    <a:pt x="199" y="91"/>
                  </a:lnTo>
                  <a:lnTo>
                    <a:pt x="211" y="100"/>
                  </a:lnTo>
                  <a:lnTo>
                    <a:pt x="224" y="110"/>
                  </a:lnTo>
                  <a:lnTo>
                    <a:pt x="236" y="121"/>
                  </a:lnTo>
                  <a:lnTo>
                    <a:pt x="247" y="131"/>
                  </a:lnTo>
                  <a:lnTo>
                    <a:pt x="258" y="142"/>
                  </a:lnTo>
                  <a:lnTo>
                    <a:pt x="267" y="154"/>
                  </a:lnTo>
                  <a:lnTo>
                    <a:pt x="277" y="166"/>
                  </a:lnTo>
                  <a:lnTo>
                    <a:pt x="287" y="179"/>
                  </a:lnTo>
                  <a:lnTo>
                    <a:pt x="295" y="192"/>
                  </a:lnTo>
                  <a:lnTo>
                    <a:pt x="303" y="206"/>
                  </a:lnTo>
                  <a:lnTo>
                    <a:pt x="310" y="220"/>
                  </a:lnTo>
                  <a:lnTo>
                    <a:pt x="316" y="234"/>
                  </a:lnTo>
                  <a:lnTo>
                    <a:pt x="322" y="249"/>
                  </a:lnTo>
                  <a:lnTo>
                    <a:pt x="328" y="264"/>
                  </a:lnTo>
                  <a:lnTo>
                    <a:pt x="332" y="279"/>
                  </a:lnTo>
                  <a:lnTo>
                    <a:pt x="335" y="294"/>
                  </a:lnTo>
                  <a:lnTo>
                    <a:pt x="339" y="311"/>
                  </a:lnTo>
                  <a:lnTo>
                    <a:pt x="340" y="327"/>
                  </a:lnTo>
                  <a:lnTo>
                    <a:pt x="342" y="343"/>
                  </a:lnTo>
                  <a:lnTo>
                    <a:pt x="342" y="360"/>
                  </a:lnTo>
                  <a:close/>
                </a:path>
              </a:pathLst>
            </a:custGeom>
            <a:grpFill/>
            <a:ln>
              <a:noFill/>
            </a:ln>
          </p:spPr>
          <p:txBody>
            <a:bodyPr/>
            <a:lstStyle/>
            <a:p>
              <a:pPr marL="0" marR="0" lvl="0" indent="0"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55" name="Freeform 138"/>
            <p:cNvSpPr>
              <a:spLocks noEditPoints="1"/>
            </p:cNvSpPr>
            <p:nvPr/>
          </p:nvSpPr>
          <p:spPr bwMode="auto">
            <a:xfrm>
              <a:off x="4563268" y="1839515"/>
              <a:ext cx="457200" cy="457200"/>
            </a:xfrm>
            <a:custGeom>
              <a:avLst/>
              <a:gdLst>
                <a:gd name="T0" fmla="*/ 1071 w 1152"/>
                <a:gd name="T1" fmla="*/ 923 h 1152"/>
                <a:gd name="T2" fmla="*/ 1059 w 1152"/>
                <a:gd name="T3" fmla="*/ 932 h 1152"/>
                <a:gd name="T4" fmla="*/ 1044 w 1152"/>
                <a:gd name="T5" fmla="*/ 936 h 1152"/>
                <a:gd name="T6" fmla="*/ 216 w 1152"/>
                <a:gd name="T7" fmla="*/ 108 h 1152"/>
                <a:gd name="T8" fmla="*/ 219 w 1152"/>
                <a:gd name="T9" fmla="*/ 93 h 1152"/>
                <a:gd name="T10" fmla="*/ 229 w 1152"/>
                <a:gd name="T11" fmla="*/ 80 h 1152"/>
                <a:gd name="T12" fmla="*/ 245 w 1152"/>
                <a:gd name="T13" fmla="*/ 72 h 1152"/>
                <a:gd name="T14" fmla="*/ 266 w 1152"/>
                <a:gd name="T15" fmla="*/ 75 h 1152"/>
                <a:gd name="T16" fmla="*/ 1069 w 1152"/>
                <a:gd name="T17" fmla="*/ 875 h 1152"/>
                <a:gd name="T18" fmla="*/ 1078 w 1152"/>
                <a:gd name="T19" fmla="*/ 888 h 1152"/>
                <a:gd name="T20" fmla="*/ 1080 w 1152"/>
                <a:gd name="T21" fmla="*/ 903 h 1152"/>
                <a:gd name="T22" fmla="*/ 1077 w 1152"/>
                <a:gd name="T23" fmla="*/ 914 h 1152"/>
                <a:gd name="T24" fmla="*/ 532 w 1152"/>
                <a:gd name="T25" fmla="*/ 940 h 1152"/>
                <a:gd name="T26" fmla="*/ 216 w 1152"/>
                <a:gd name="T27" fmla="*/ 604 h 1152"/>
                <a:gd name="T28" fmla="*/ 549 w 1152"/>
                <a:gd name="T29" fmla="*/ 936 h 1152"/>
                <a:gd name="T30" fmla="*/ 378 w 1152"/>
                <a:gd name="T31" fmla="*/ 1075 h 1152"/>
                <a:gd name="T32" fmla="*/ 360 w 1152"/>
                <a:gd name="T33" fmla="*/ 1080 h 1152"/>
                <a:gd name="T34" fmla="*/ 341 w 1152"/>
                <a:gd name="T35" fmla="*/ 1075 h 1152"/>
                <a:gd name="T36" fmla="*/ 77 w 1152"/>
                <a:gd name="T37" fmla="*/ 810 h 1152"/>
                <a:gd name="T38" fmla="*/ 72 w 1152"/>
                <a:gd name="T39" fmla="*/ 792 h 1152"/>
                <a:gd name="T40" fmla="*/ 77 w 1152"/>
                <a:gd name="T41" fmla="*/ 773 h 1152"/>
                <a:gd name="T42" fmla="*/ 195 w 1152"/>
                <a:gd name="T43" fmla="*/ 653 h 1152"/>
                <a:gd name="T44" fmla="*/ 499 w 1152"/>
                <a:gd name="T45" fmla="*/ 957 h 1152"/>
                <a:gd name="T46" fmla="*/ 328 w 1152"/>
                <a:gd name="T47" fmla="*/ 31 h 1152"/>
                <a:gd name="T48" fmla="*/ 302 w 1152"/>
                <a:gd name="T49" fmla="*/ 13 h 1152"/>
                <a:gd name="T50" fmla="*/ 273 w 1152"/>
                <a:gd name="T51" fmla="*/ 2 h 1152"/>
                <a:gd name="T52" fmla="*/ 242 w 1152"/>
                <a:gd name="T53" fmla="*/ 0 h 1152"/>
                <a:gd name="T54" fmla="*/ 211 w 1152"/>
                <a:gd name="T55" fmla="*/ 9 h 1152"/>
                <a:gd name="T56" fmla="*/ 190 w 1152"/>
                <a:gd name="T57" fmla="*/ 19 h 1152"/>
                <a:gd name="T58" fmla="*/ 172 w 1152"/>
                <a:gd name="T59" fmla="*/ 36 h 1152"/>
                <a:gd name="T60" fmla="*/ 158 w 1152"/>
                <a:gd name="T61" fmla="*/ 55 h 1152"/>
                <a:gd name="T62" fmla="*/ 149 w 1152"/>
                <a:gd name="T63" fmla="*/ 77 h 1152"/>
                <a:gd name="T64" fmla="*/ 145 w 1152"/>
                <a:gd name="T65" fmla="*/ 99 h 1152"/>
                <a:gd name="T66" fmla="*/ 31 w 1152"/>
                <a:gd name="T67" fmla="*/ 716 h 1152"/>
                <a:gd name="T68" fmla="*/ 13 w 1152"/>
                <a:gd name="T69" fmla="*/ 742 h 1152"/>
                <a:gd name="T70" fmla="*/ 2 w 1152"/>
                <a:gd name="T71" fmla="*/ 771 h 1152"/>
                <a:gd name="T72" fmla="*/ 1 w 1152"/>
                <a:gd name="T73" fmla="*/ 802 h 1152"/>
                <a:gd name="T74" fmla="*/ 7 w 1152"/>
                <a:gd name="T75" fmla="*/ 833 h 1152"/>
                <a:gd name="T76" fmla="*/ 25 w 1152"/>
                <a:gd name="T77" fmla="*/ 860 h 1152"/>
                <a:gd name="T78" fmla="*/ 292 w 1152"/>
                <a:gd name="T79" fmla="*/ 1128 h 1152"/>
                <a:gd name="T80" fmla="*/ 320 w 1152"/>
                <a:gd name="T81" fmla="*/ 1144 h 1152"/>
                <a:gd name="T82" fmla="*/ 350 w 1152"/>
                <a:gd name="T83" fmla="*/ 1151 h 1152"/>
                <a:gd name="T84" fmla="*/ 381 w 1152"/>
                <a:gd name="T85" fmla="*/ 1150 h 1152"/>
                <a:gd name="T86" fmla="*/ 410 w 1152"/>
                <a:gd name="T87" fmla="*/ 1139 h 1152"/>
                <a:gd name="T88" fmla="*/ 436 w 1152"/>
                <a:gd name="T89" fmla="*/ 1120 h 1152"/>
                <a:gd name="T90" fmla="*/ 1052 w 1152"/>
                <a:gd name="T91" fmla="*/ 1008 h 1152"/>
                <a:gd name="T92" fmla="*/ 1076 w 1152"/>
                <a:gd name="T93" fmla="*/ 1003 h 1152"/>
                <a:gd name="T94" fmla="*/ 1097 w 1152"/>
                <a:gd name="T95" fmla="*/ 994 h 1152"/>
                <a:gd name="T96" fmla="*/ 1117 w 1152"/>
                <a:gd name="T97" fmla="*/ 981 h 1152"/>
                <a:gd name="T98" fmla="*/ 1132 w 1152"/>
                <a:gd name="T99" fmla="*/ 962 h 1152"/>
                <a:gd name="T100" fmla="*/ 1144 w 1152"/>
                <a:gd name="T101" fmla="*/ 942 h 1152"/>
                <a:gd name="T102" fmla="*/ 1150 w 1152"/>
                <a:gd name="T103" fmla="*/ 918 h 1152"/>
                <a:gd name="T104" fmla="*/ 1152 w 1152"/>
                <a:gd name="T105" fmla="*/ 894 h 1152"/>
                <a:gd name="T106" fmla="*/ 1148 w 1152"/>
                <a:gd name="T107" fmla="*/ 872 h 1152"/>
                <a:gd name="T108" fmla="*/ 1139 w 1152"/>
                <a:gd name="T109" fmla="*/ 849 h 1152"/>
                <a:gd name="T110" fmla="*/ 1126 w 1152"/>
                <a:gd name="T111" fmla="*/ 829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52" h="1152">
                  <a:moveTo>
                    <a:pt x="1077" y="914"/>
                  </a:moveTo>
                  <a:lnTo>
                    <a:pt x="1075" y="919"/>
                  </a:lnTo>
                  <a:lnTo>
                    <a:pt x="1071" y="923"/>
                  </a:lnTo>
                  <a:lnTo>
                    <a:pt x="1068" y="927"/>
                  </a:lnTo>
                  <a:lnTo>
                    <a:pt x="1064" y="930"/>
                  </a:lnTo>
                  <a:lnTo>
                    <a:pt x="1059" y="932"/>
                  </a:lnTo>
                  <a:lnTo>
                    <a:pt x="1054" y="934"/>
                  </a:lnTo>
                  <a:lnTo>
                    <a:pt x="1050" y="935"/>
                  </a:lnTo>
                  <a:lnTo>
                    <a:pt x="1044" y="936"/>
                  </a:lnTo>
                  <a:lnTo>
                    <a:pt x="1033" y="936"/>
                  </a:lnTo>
                  <a:lnTo>
                    <a:pt x="216" y="119"/>
                  </a:lnTo>
                  <a:lnTo>
                    <a:pt x="216" y="108"/>
                  </a:lnTo>
                  <a:lnTo>
                    <a:pt x="216" y="103"/>
                  </a:lnTo>
                  <a:lnTo>
                    <a:pt x="218" y="97"/>
                  </a:lnTo>
                  <a:lnTo>
                    <a:pt x="219" y="93"/>
                  </a:lnTo>
                  <a:lnTo>
                    <a:pt x="222" y="87"/>
                  </a:lnTo>
                  <a:lnTo>
                    <a:pt x="226" y="84"/>
                  </a:lnTo>
                  <a:lnTo>
                    <a:pt x="229" y="80"/>
                  </a:lnTo>
                  <a:lnTo>
                    <a:pt x="233" y="77"/>
                  </a:lnTo>
                  <a:lnTo>
                    <a:pt x="239" y="75"/>
                  </a:lnTo>
                  <a:lnTo>
                    <a:pt x="245" y="72"/>
                  </a:lnTo>
                  <a:lnTo>
                    <a:pt x="252" y="72"/>
                  </a:lnTo>
                  <a:lnTo>
                    <a:pt x="259" y="72"/>
                  </a:lnTo>
                  <a:lnTo>
                    <a:pt x="266" y="75"/>
                  </a:lnTo>
                  <a:lnTo>
                    <a:pt x="272" y="78"/>
                  </a:lnTo>
                  <a:lnTo>
                    <a:pt x="277" y="82"/>
                  </a:lnTo>
                  <a:lnTo>
                    <a:pt x="1069" y="875"/>
                  </a:lnTo>
                  <a:lnTo>
                    <a:pt x="1073" y="879"/>
                  </a:lnTo>
                  <a:lnTo>
                    <a:pt x="1076" y="883"/>
                  </a:lnTo>
                  <a:lnTo>
                    <a:pt x="1078" y="888"/>
                  </a:lnTo>
                  <a:lnTo>
                    <a:pt x="1079" y="893"/>
                  </a:lnTo>
                  <a:lnTo>
                    <a:pt x="1080" y="899"/>
                  </a:lnTo>
                  <a:lnTo>
                    <a:pt x="1080" y="903"/>
                  </a:lnTo>
                  <a:lnTo>
                    <a:pt x="1079" y="908"/>
                  </a:lnTo>
                  <a:lnTo>
                    <a:pt x="1077" y="914"/>
                  </a:lnTo>
                  <a:lnTo>
                    <a:pt x="1077" y="914"/>
                  </a:lnTo>
                  <a:close/>
                  <a:moveTo>
                    <a:pt x="549" y="936"/>
                  </a:moveTo>
                  <a:lnTo>
                    <a:pt x="541" y="937"/>
                  </a:lnTo>
                  <a:lnTo>
                    <a:pt x="532" y="940"/>
                  </a:lnTo>
                  <a:lnTo>
                    <a:pt x="213" y="619"/>
                  </a:lnTo>
                  <a:lnTo>
                    <a:pt x="215" y="611"/>
                  </a:lnTo>
                  <a:lnTo>
                    <a:pt x="216" y="604"/>
                  </a:lnTo>
                  <a:lnTo>
                    <a:pt x="216" y="170"/>
                  </a:lnTo>
                  <a:lnTo>
                    <a:pt x="983" y="936"/>
                  </a:lnTo>
                  <a:lnTo>
                    <a:pt x="549" y="936"/>
                  </a:lnTo>
                  <a:close/>
                  <a:moveTo>
                    <a:pt x="498" y="957"/>
                  </a:moveTo>
                  <a:lnTo>
                    <a:pt x="385" y="1069"/>
                  </a:lnTo>
                  <a:lnTo>
                    <a:pt x="378" y="1075"/>
                  </a:lnTo>
                  <a:lnTo>
                    <a:pt x="371" y="1078"/>
                  </a:lnTo>
                  <a:lnTo>
                    <a:pt x="365" y="1080"/>
                  </a:lnTo>
                  <a:lnTo>
                    <a:pt x="360" y="1080"/>
                  </a:lnTo>
                  <a:lnTo>
                    <a:pt x="355" y="1080"/>
                  </a:lnTo>
                  <a:lnTo>
                    <a:pt x="349" y="1078"/>
                  </a:lnTo>
                  <a:lnTo>
                    <a:pt x="341" y="1075"/>
                  </a:lnTo>
                  <a:lnTo>
                    <a:pt x="335" y="1069"/>
                  </a:lnTo>
                  <a:lnTo>
                    <a:pt x="83" y="818"/>
                  </a:lnTo>
                  <a:lnTo>
                    <a:pt x="77" y="810"/>
                  </a:lnTo>
                  <a:lnTo>
                    <a:pt x="73" y="804"/>
                  </a:lnTo>
                  <a:lnTo>
                    <a:pt x="72" y="797"/>
                  </a:lnTo>
                  <a:lnTo>
                    <a:pt x="72" y="792"/>
                  </a:lnTo>
                  <a:lnTo>
                    <a:pt x="72" y="787"/>
                  </a:lnTo>
                  <a:lnTo>
                    <a:pt x="73" y="781"/>
                  </a:lnTo>
                  <a:lnTo>
                    <a:pt x="77" y="773"/>
                  </a:lnTo>
                  <a:lnTo>
                    <a:pt x="83" y="767"/>
                  </a:lnTo>
                  <a:lnTo>
                    <a:pt x="195" y="654"/>
                  </a:lnTo>
                  <a:lnTo>
                    <a:pt x="195" y="653"/>
                  </a:lnTo>
                  <a:lnTo>
                    <a:pt x="195" y="653"/>
                  </a:lnTo>
                  <a:lnTo>
                    <a:pt x="499" y="957"/>
                  </a:lnTo>
                  <a:lnTo>
                    <a:pt x="499" y="957"/>
                  </a:lnTo>
                  <a:lnTo>
                    <a:pt x="498" y="957"/>
                  </a:lnTo>
                  <a:lnTo>
                    <a:pt x="498" y="957"/>
                  </a:lnTo>
                  <a:close/>
                  <a:moveTo>
                    <a:pt x="328" y="31"/>
                  </a:moveTo>
                  <a:lnTo>
                    <a:pt x="321" y="25"/>
                  </a:lnTo>
                  <a:lnTo>
                    <a:pt x="312" y="18"/>
                  </a:lnTo>
                  <a:lnTo>
                    <a:pt x="302" y="13"/>
                  </a:lnTo>
                  <a:lnTo>
                    <a:pt x="293" y="8"/>
                  </a:lnTo>
                  <a:lnTo>
                    <a:pt x="283" y="4"/>
                  </a:lnTo>
                  <a:lnTo>
                    <a:pt x="273" y="2"/>
                  </a:lnTo>
                  <a:lnTo>
                    <a:pt x="262" y="0"/>
                  </a:lnTo>
                  <a:lnTo>
                    <a:pt x="252" y="0"/>
                  </a:lnTo>
                  <a:lnTo>
                    <a:pt x="242" y="0"/>
                  </a:lnTo>
                  <a:lnTo>
                    <a:pt x="231" y="2"/>
                  </a:lnTo>
                  <a:lnTo>
                    <a:pt x="221" y="4"/>
                  </a:lnTo>
                  <a:lnTo>
                    <a:pt x="211" y="9"/>
                  </a:lnTo>
                  <a:lnTo>
                    <a:pt x="203" y="12"/>
                  </a:lnTo>
                  <a:lnTo>
                    <a:pt x="196" y="15"/>
                  </a:lnTo>
                  <a:lnTo>
                    <a:pt x="190" y="19"/>
                  </a:lnTo>
                  <a:lnTo>
                    <a:pt x="184" y="25"/>
                  </a:lnTo>
                  <a:lnTo>
                    <a:pt x="177" y="30"/>
                  </a:lnTo>
                  <a:lnTo>
                    <a:pt x="172" y="36"/>
                  </a:lnTo>
                  <a:lnTo>
                    <a:pt x="167" y="42"/>
                  </a:lnTo>
                  <a:lnTo>
                    <a:pt x="162" y="48"/>
                  </a:lnTo>
                  <a:lnTo>
                    <a:pt x="158" y="55"/>
                  </a:lnTo>
                  <a:lnTo>
                    <a:pt x="154" y="62"/>
                  </a:lnTo>
                  <a:lnTo>
                    <a:pt x="151" y="69"/>
                  </a:lnTo>
                  <a:lnTo>
                    <a:pt x="149" y="77"/>
                  </a:lnTo>
                  <a:lnTo>
                    <a:pt x="147" y="84"/>
                  </a:lnTo>
                  <a:lnTo>
                    <a:pt x="146" y="92"/>
                  </a:lnTo>
                  <a:lnTo>
                    <a:pt x="145" y="99"/>
                  </a:lnTo>
                  <a:lnTo>
                    <a:pt x="144" y="108"/>
                  </a:lnTo>
                  <a:lnTo>
                    <a:pt x="144" y="604"/>
                  </a:lnTo>
                  <a:lnTo>
                    <a:pt x="31" y="716"/>
                  </a:lnTo>
                  <a:lnTo>
                    <a:pt x="25" y="724"/>
                  </a:lnTo>
                  <a:lnTo>
                    <a:pt x="18" y="732"/>
                  </a:lnTo>
                  <a:lnTo>
                    <a:pt x="13" y="742"/>
                  </a:lnTo>
                  <a:lnTo>
                    <a:pt x="7" y="752"/>
                  </a:lnTo>
                  <a:lnTo>
                    <a:pt x="4" y="761"/>
                  </a:lnTo>
                  <a:lnTo>
                    <a:pt x="2" y="771"/>
                  </a:lnTo>
                  <a:lnTo>
                    <a:pt x="1" y="782"/>
                  </a:lnTo>
                  <a:lnTo>
                    <a:pt x="0" y="792"/>
                  </a:lnTo>
                  <a:lnTo>
                    <a:pt x="1" y="802"/>
                  </a:lnTo>
                  <a:lnTo>
                    <a:pt x="2" y="812"/>
                  </a:lnTo>
                  <a:lnTo>
                    <a:pt x="4" y="823"/>
                  </a:lnTo>
                  <a:lnTo>
                    <a:pt x="7" y="833"/>
                  </a:lnTo>
                  <a:lnTo>
                    <a:pt x="13" y="842"/>
                  </a:lnTo>
                  <a:lnTo>
                    <a:pt x="18" y="851"/>
                  </a:lnTo>
                  <a:lnTo>
                    <a:pt x="25" y="860"/>
                  </a:lnTo>
                  <a:lnTo>
                    <a:pt x="31" y="868"/>
                  </a:lnTo>
                  <a:lnTo>
                    <a:pt x="284" y="1120"/>
                  </a:lnTo>
                  <a:lnTo>
                    <a:pt x="292" y="1128"/>
                  </a:lnTo>
                  <a:lnTo>
                    <a:pt x="300" y="1134"/>
                  </a:lnTo>
                  <a:lnTo>
                    <a:pt x="310" y="1139"/>
                  </a:lnTo>
                  <a:lnTo>
                    <a:pt x="320" y="1144"/>
                  </a:lnTo>
                  <a:lnTo>
                    <a:pt x="329" y="1148"/>
                  </a:lnTo>
                  <a:lnTo>
                    <a:pt x="339" y="1150"/>
                  </a:lnTo>
                  <a:lnTo>
                    <a:pt x="350" y="1151"/>
                  </a:lnTo>
                  <a:lnTo>
                    <a:pt x="360" y="1152"/>
                  </a:lnTo>
                  <a:lnTo>
                    <a:pt x="370" y="1151"/>
                  </a:lnTo>
                  <a:lnTo>
                    <a:pt x="381" y="1150"/>
                  </a:lnTo>
                  <a:lnTo>
                    <a:pt x="391" y="1148"/>
                  </a:lnTo>
                  <a:lnTo>
                    <a:pt x="401" y="1144"/>
                  </a:lnTo>
                  <a:lnTo>
                    <a:pt x="410" y="1139"/>
                  </a:lnTo>
                  <a:lnTo>
                    <a:pt x="419" y="1134"/>
                  </a:lnTo>
                  <a:lnTo>
                    <a:pt x="429" y="1128"/>
                  </a:lnTo>
                  <a:lnTo>
                    <a:pt x="436" y="1120"/>
                  </a:lnTo>
                  <a:lnTo>
                    <a:pt x="549" y="1008"/>
                  </a:lnTo>
                  <a:lnTo>
                    <a:pt x="1044" y="1008"/>
                  </a:lnTo>
                  <a:lnTo>
                    <a:pt x="1052" y="1008"/>
                  </a:lnTo>
                  <a:lnTo>
                    <a:pt x="1060" y="1007"/>
                  </a:lnTo>
                  <a:lnTo>
                    <a:pt x="1068" y="1005"/>
                  </a:lnTo>
                  <a:lnTo>
                    <a:pt x="1076" y="1003"/>
                  </a:lnTo>
                  <a:lnTo>
                    <a:pt x="1083" y="1001"/>
                  </a:lnTo>
                  <a:lnTo>
                    <a:pt x="1091" y="998"/>
                  </a:lnTo>
                  <a:lnTo>
                    <a:pt x="1097" y="994"/>
                  </a:lnTo>
                  <a:lnTo>
                    <a:pt x="1104" y="989"/>
                  </a:lnTo>
                  <a:lnTo>
                    <a:pt x="1110" y="985"/>
                  </a:lnTo>
                  <a:lnTo>
                    <a:pt x="1117" y="981"/>
                  </a:lnTo>
                  <a:lnTo>
                    <a:pt x="1122" y="974"/>
                  </a:lnTo>
                  <a:lnTo>
                    <a:pt x="1127" y="969"/>
                  </a:lnTo>
                  <a:lnTo>
                    <a:pt x="1132" y="962"/>
                  </a:lnTo>
                  <a:lnTo>
                    <a:pt x="1136" y="956"/>
                  </a:lnTo>
                  <a:lnTo>
                    <a:pt x="1140" y="948"/>
                  </a:lnTo>
                  <a:lnTo>
                    <a:pt x="1144" y="942"/>
                  </a:lnTo>
                  <a:lnTo>
                    <a:pt x="1147" y="934"/>
                  </a:lnTo>
                  <a:lnTo>
                    <a:pt x="1149" y="926"/>
                  </a:lnTo>
                  <a:lnTo>
                    <a:pt x="1150" y="918"/>
                  </a:lnTo>
                  <a:lnTo>
                    <a:pt x="1151" y="910"/>
                  </a:lnTo>
                  <a:lnTo>
                    <a:pt x="1152" y="903"/>
                  </a:lnTo>
                  <a:lnTo>
                    <a:pt x="1152" y="894"/>
                  </a:lnTo>
                  <a:lnTo>
                    <a:pt x="1151" y="887"/>
                  </a:lnTo>
                  <a:lnTo>
                    <a:pt x="1150" y="879"/>
                  </a:lnTo>
                  <a:lnTo>
                    <a:pt x="1148" y="872"/>
                  </a:lnTo>
                  <a:lnTo>
                    <a:pt x="1146" y="864"/>
                  </a:lnTo>
                  <a:lnTo>
                    <a:pt x="1143" y="856"/>
                  </a:lnTo>
                  <a:lnTo>
                    <a:pt x="1139" y="849"/>
                  </a:lnTo>
                  <a:lnTo>
                    <a:pt x="1135" y="842"/>
                  </a:lnTo>
                  <a:lnTo>
                    <a:pt x="1131" y="836"/>
                  </a:lnTo>
                  <a:lnTo>
                    <a:pt x="1126" y="829"/>
                  </a:lnTo>
                  <a:lnTo>
                    <a:pt x="1120" y="824"/>
                  </a:lnTo>
                  <a:lnTo>
                    <a:pt x="328" y="31"/>
                  </a:lnTo>
                  <a:close/>
                </a:path>
              </a:pathLst>
            </a:custGeom>
            <a:grpFill/>
            <a:ln>
              <a:noFill/>
            </a:ln>
          </p:spPr>
          <p:txBody>
            <a:bodyPr/>
            <a:lstStyle/>
            <a:p>
              <a:pPr marL="0" marR="0" lvl="0" indent="0"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56" name="Freeform 139"/>
            <p:cNvSpPr/>
            <p:nvPr/>
          </p:nvSpPr>
          <p:spPr bwMode="auto">
            <a:xfrm>
              <a:off x="4806156" y="1839515"/>
              <a:ext cx="214313" cy="214313"/>
            </a:xfrm>
            <a:custGeom>
              <a:avLst/>
              <a:gdLst>
                <a:gd name="T0" fmla="*/ 36 w 540"/>
                <a:gd name="T1" fmla="*/ 72 h 540"/>
                <a:gd name="T2" fmla="*/ 80 w 540"/>
                <a:gd name="T3" fmla="*/ 75 h 540"/>
                <a:gd name="T4" fmla="*/ 123 w 540"/>
                <a:gd name="T5" fmla="*/ 81 h 540"/>
                <a:gd name="T6" fmla="*/ 164 w 540"/>
                <a:gd name="T7" fmla="*/ 92 h 540"/>
                <a:gd name="T8" fmla="*/ 204 w 540"/>
                <a:gd name="T9" fmla="*/ 106 h 540"/>
                <a:gd name="T10" fmla="*/ 242 w 540"/>
                <a:gd name="T11" fmla="*/ 124 h 540"/>
                <a:gd name="T12" fmla="*/ 278 w 540"/>
                <a:gd name="T13" fmla="*/ 146 h 540"/>
                <a:gd name="T14" fmla="*/ 310 w 540"/>
                <a:gd name="T15" fmla="*/ 171 h 540"/>
                <a:gd name="T16" fmla="*/ 342 w 540"/>
                <a:gd name="T17" fmla="*/ 199 h 540"/>
                <a:gd name="T18" fmla="*/ 370 w 540"/>
                <a:gd name="T19" fmla="*/ 230 h 540"/>
                <a:gd name="T20" fmla="*/ 394 w 540"/>
                <a:gd name="T21" fmla="*/ 262 h 540"/>
                <a:gd name="T22" fmla="*/ 416 w 540"/>
                <a:gd name="T23" fmla="*/ 298 h 540"/>
                <a:gd name="T24" fmla="*/ 434 w 540"/>
                <a:gd name="T25" fmla="*/ 336 h 540"/>
                <a:gd name="T26" fmla="*/ 448 w 540"/>
                <a:gd name="T27" fmla="*/ 376 h 540"/>
                <a:gd name="T28" fmla="*/ 459 w 540"/>
                <a:gd name="T29" fmla="*/ 417 h 540"/>
                <a:gd name="T30" fmla="*/ 466 w 540"/>
                <a:gd name="T31" fmla="*/ 460 h 540"/>
                <a:gd name="T32" fmla="*/ 468 w 540"/>
                <a:gd name="T33" fmla="*/ 504 h 540"/>
                <a:gd name="T34" fmla="*/ 469 w 540"/>
                <a:gd name="T35" fmla="*/ 511 h 540"/>
                <a:gd name="T36" fmla="*/ 474 w 540"/>
                <a:gd name="T37" fmla="*/ 524 h 540"/>
                <a:gd name="T38" fmla="*/ 484 w 540"/>
                <a:gd name="T39" fmla="*/ 534 h 540"/>
                <a:gd name="T40" fmla="*/ 497 w 540"/>
                <a:gd name="T41" fmla="*/ 539 h 540"/>
                <a:gd name="T42" fmla="*/ 511 w 540"/>
                <a:gd name="T43" fmla="*/ 539 h 540"/>
                <a:gd name="T44" fmla="*/ 524 w 540"/>
                <a:gd name="T45" fmla="*/ 534 h 540"/>
                <a:gd name="T46" fmla="*/ 534 w 540"/>
                <a:gd name="T47" fmla="*/ 524 h 540"/>
                <a:gd name="T48" fmla="*/ 539 w 540"/>
                <a:gd name="T49" fmla="*/ 511 h 540"/>
                <a:gd name="T50" fmla="*/ 540 w 540"/>
                <a:gd name="T51" fmla="*/ 504 h 540"/>
                <a:gd name="T52" fmla="*/ 539 w 540"/>
                <a:gd name="T53" fmla="*/ 477 h 540"/>
                <a:gd name="T54" fmla="*/ 534 w 540"/>
                <a:gd name="T55" fmla="*/ 427 h 540"/>
                <a:gd name="T56" fmla="*/ 524 w 540"/>
                <a:gd name="T57" fmla="*/ 378 h 540"/>
                <a:gd name="T58" fmla="*/ 509 w 540"/>
                <a:gd name="T59" fmla="*/ 330 h 540"/>
                <a:gd name="T60" fmla="*/ 491 w 540"/>
                <a:gd name="T61" fmla="*/ 285 h 540"/>
                <a:gd name="T62" fmla="*/ 467 w 540"/>
                <a:gd name="T63" fmla="*/ 243 h 540"/>
                <a:gd name="T64" fmla="*/ 440 w 540"/>
                <a:gd name="T65" fmla="*/ 203 h 540"/>
                <a:gd name="T66" fmla="*/ 410 w 540"/>
                <a:gd name="T67" fmla="*/ 165 h 540"/>
                <a:gd name="T68" fmla="*/ 375 w 540"/>
                <a:gd name="T69" fmla="*/ 132 h 540"/>
                <a:gd name="T70" fmla="*/ 338 w 540"/>
                <a:gd name="T71" fmla="*/ 100 h 540"/>
                <a:gd name="T72" fmla="*/ 297 w 540"/>
                <a:gd name="T73" fmla="*/ 73 h 540"/>
                <a:gd name="T74" fmla="*/ 255 w 540"/>
                <a:gd name="T75" fmla="*/ 50 h 540"/>
                <a:gd name="T76" fmla="*/ 210 w 540"/>
                <a:gd name="T77" fmla="*/ 31 h 540"/>
                <a:gd name="T78" fmla="*/ 162 w 540"/>
                <a:gd name="T79" fmla="*/ 16 h 540"/>
                <a:gd name="T80" fmla="*/ 114 w 540"/>
                <a:gd name="T81" fmla="*/ 6 h 540"/>
                <a:gd name="T82" fmla="*/ 63 w 540"/>
                <a:gd name="T83" fmla="*/ 1 h 540"/>
                <a:gd name="T84" fmla="*/ 37 w 540"/>
                <a:gd name="T85" fmla="*/ 0 h 540"/>
                <a:gd name="T86" fmla="*/ 28 w 540"/>
                <a:gd name="T87" fmla="*/ 1 h 540"/>
                <a:gd name="T88" fmla="*/ 15 w 540"/>
                <a:gd name="T89" fmla="*/ 6 h 540"/>
                <a:gd name="T90" fmla="*/ 6 w 540"/>
                <a:gd name="T91" fmla="*/ 16 h 540"/>
                <a:gd name="T92" fmla="*/ 0 w 540"/>
                <a:gd name="T93" fmla="*/ 29 h 540"/>
                <a:gd name="T94" fmla="*/ 0 w 540"/>
                <a:gd name="T95" fmla="*/ 43 h 540"/>
                <a:gd name="T96" fmla="*/ 6 w 540"/>
                <a:gd name="T97" fmla="*/ 56 h 540"/>
                <a:gd name="T98" fmla="*/ 15 w 540"/>
                <a:gd name="T99" fmla="*/ 66 h 540"/>
                <a:gd name="T100" fmla="*/ 28 w 540"/>
                <a:gd name="T101" fmla="*/ 71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40" h="540">
                  <a:moveTo>
                    <a:pt x="36" y="72"/>
                  </a:moveTo>
                  <a:lnTo>
                    <a:pt x="36" y="72"/>
                  </a:lnTo>
                  <a:lnTo>
                    <a:pt x="59" y="72"/>
                  </a:lnTo>
                  <a:lnTo>
                    <a:pt x="80" y="75"/>
                  </a:lnTo>
                  <a:lnTo>
                    <a:pt x="102" y="77"/>
                  </a:lnTo>
                  <a:lnTo>
                    <a:pt x="123" y="81"/>
                  </a:lnTo>
                  <a:lnTo>
                    <a:pt x="144" y="85"/>
                  </a:lnTo>
                  <a:lnTo>
                    <a:pt x="164" y="92"/>
                  </a:lnTo>
                  <a:lnTo>
                    <a:pt x="184" y="98"/>
                  </a:lnTo>
                  <a:lnTo>
                    <a:pt x="204" y="106"/>
                  </a:lnTo>
                  <a:lnTo>
                    <a:pt x="223" y="114"/>
                  </a:lnTo>
                  <a:lnTo>
                    <a:pt x="242" y="124"/>
                  </a:lnTo>
                  <a:lnTo>
                    <a:pt x="259" y="135"/>
                  </a:lnTo>
                  <a:lnTo>
                    <a:pt x="278" y="146"/>
                  </a:lnTo>
                  <a:lnTo>
                    <a:pt x="294" y="158"/>
                  </a:lnTo>
                  <a:lnTo>
                    <a:pt x="310" y="171"/>
                  </a:lnTo>
                  <a:lnTo>
                    <a:pt x="326" y="185"/>
                  </a:lnTo>
                  <a:lnTo>
                    <a:pt x="342" y="199"/>
                  </a:lnTo>
                  <a:lnTo>
                    <a:pt x="356" y="214"/>
                  </a:lnTo>
                  <a:lnTo>
                    <a:pt x="370" y="230"/>
                  </a:lnTo>
                  <a:lnTo>
                    <a:pt x="382" y="246"/>
                  </a:lnTo>
                  <a:lnTo>
                    <a:pt x="394" y="262"/>
                  </a:lnTo>
                  <a:lnTo>
                    <a:pt x="405" y="281"/>
                  </a:lnTo>
                  <a:lnTo>
                    <a:pt x="416" y="298"/>
                  </a:lnTo>
                  <a:lnTo>
                    <a:pt x="426" y="318"/>
                  </a:lnTo>
                  <a:lnTo>
                    <a:pt x="434" y="336"/>
                  </a:lnTo>
                  <a:lnTo>
                    <a:pt x="442" y="355"/>
                  </a:lnTo>
                  <a:lnTo>
                    <a:pt x="448" y="376"/>
                  </a:lnTo>
                  <a:lnTo>
                    <a:pt x="454" y="396"/>
                  </a:lnTo>
                  <a:lnTo>
                    <a:pt x="459" y="417"/>
                  </a:lnTo>
                  <a:lnTo>
                    <a:pt x="463" y="438"/>
                  </a:lnTo>
                  <a:lnTo>
                    <a:pt x="466" y="460"/>
                  </a:lnTo>
                  <a:lnTo>
                    <a:pt x="467" y="482"/>
                  </a:lnTo>
                  <a:lnTo>
                    <a:pt x="468" y="504"/>
                  </a:lnTo>
                  <a:lnTo>
                    <a:pt x="468" y="504"/>
                  </a:lnTo>
                  <a:lnTo>
                    <a:pt x="469" y="511"/>
                  </a:lnTo>
                  <a:lnTo>
                    <a:pt x="471" y="518"/>
                  </a:lnTo>
                  <a:lnTo>
                    <a:pt x="474" y="524"/>
                  </a:lnTo>
                  <a:lnTo>
                    <a:pt x="479" y="529"/>
                  </a:lnTo>
                  <a:lnTo>
                    <a:pt x="484" y="534"/>
                  </a:lnTo>
                  <a:lnTo>
                    <a:pt x="490" y="537"/>
                  </a:lnTo>
                  <a:lnTo>
                    <a:pt x="497" y="539"/>
                  </a:lnTo>
                  <a:lnTo>
                    <a:pt x="504" y="540"/>
                  </a:lnTo>
                  <a:lnTo>
                    <a:pt x="511" y="539"/>
                  </a:lnTo>
                  <a:lnTo>
                    <a:pt x="518" y="537"/>
                  </a:lnTo>
                  <a:lnTo>
                    <a:pt x="524" y="534"/>
                  </a:lnTo>
                  <a:lnTo>
                    <a:pt x="529" y="529"/>
                  </a:lnTo>
                  <a:lnTo>
                    <a:pt x="534" y="524"/>
                  </a:lnTo>
                  <a:lnTo>
                    <a:pt x="537" y="518"/>
                  </a:lnTo>
                  <a:lnTo>
                    <a:pt x="539" y="511"/>
                  </a:lnTo>
                  <a:lnTo>
                    <a:pt x="540" y="504"/>
                  </a:lnTo>
                  <a:lnTo>
                    <a:pt x="540" y="504"/>
                  </a:lnTo>
                  <a:lnTo>
                    <a:pt x="540" y="503"/>
                  </a:lnTo>
                  <a:lnTo>
                    <a:pt x="539" y="477"/>
                  </a:lnTo>
                  <a:lnTo>
                    <a:pt x="537" y="453"/>
                  </a:lnTo>
                  <a:lnTo>
                    <a:pt x="534" y="427"/>
                  </a:lnTo>
                  <a:lnTo>
                    <a:pt x="529" y="403"/>
                  </a:lnTo>
                  <a:lnTo>
                    <a:pt x="524" y="378"/>
                  </a:lnTo>
                  <a:lnTo>
                    <a:pt x="518" y="354"/>
                  </a:lnTo>
                  <a:lnTo>
                    <a:pt x="509" y="330"/>
                  </a:lnTo>
                  <a:lnTo>
                    <a:pt x="500" y="308"/>
                  </a:lnTo>
                  <a:lnTo>
                    <a:pt x="491" y="285"/>
                  </a:lnTo>
                  <a:lnTo>
                    <a:pt x="479" y="264"/>
                  </a:lnTo>
                  <a:lnTo>
                    <a:pt x="467" y="243"/>
                  </a:lnTo>
                  <a:lnTo>
                    <a:pt x="454" y="222"/>
                  </a:lnTo>
                  <a:lnTo>
                    <a:pt x="440" y="203"/>
                  </a:lnTo>
                  <a:lnTo>
                    <a:pt x="425" y="184"/>
                  </a:lnTo>
                  <a:lnTo>
                    <a:pt x="410" y="165"/>
                  </a:lnTo>
                  <a:lnTo>
                    <a:pt x="392" y="148"/>
                  </a:lnTo>
                  <a:lnTo>
                    <a:pt x="375" y="132"/>
                  </a:lnTo>
                  <a:lnTo>
                    <a:pt x="357" y="116"/>
                  </a:lnTo>
                  <a:lnTo>
                    <a:pt x="338" y="100"/>
                  </a:lnTo>
                  <a:lnTo>
                    <a:pt x="318" y="86"/>
                  </a:lnTo>
                  <a:lnTo>
                    <a:pt x="297" y="73"/>
                  </a:lnTo>
                  <a:lnTo>
                    <a:pt x="277" y="62"/>
                  </a:lnTo>
                  <a:lnTo>
                    <a:pt x="255" y="50"/>
                  </a:lnTo>
                  <a:lnTo>
                    <a:pt x="232" y="40"/>
                  </a:lnTo>
                  <a:lnTo>
                    <a:pt x="210" y="31"/>
                  </a:lnTo>
                  <a:lnTo>
                    <a:pt x="186" y="23"/>
                  </a:lnTo>
                  <a:lnTo>
                    <a:pt x="162" y="16"/>
                  </a:lnTo>
                  <a:lnTo>
                    <a:pt x="139" y="11"/>
                  </a:lnTo>
                  <a:lnTo>
                    <a:pt x="114" y="6"/>
                  </a:lnTo>
                  <a:lnTo>
                    <a:pt x="89" y="3"/>
                  </a:lnTo>
                  <a:lnTo>
                    <a:pt x="63" y="1"/>
                  </a:lnTo>
                  <a:lnTo>
                    <a:pt x="37" y="0"/>
                  </a:lnTo>
                  <a:lnTo>
                    <a:pt x="37" y="0"/>
                  </a:lnTo>
                  <a:lnTo>
                    <a:pt x="36" y="0"/>
                  </a:lnTo>
                  <a:lnTo>
                    <a:pt x="28" y="1"/>
                  </a:lnTo>
                  <a:lnTo>
                    <a:pt x="22" y="3"/>
                  </a:lnTo>
                  <a:lnTo>
                    <a:pt x="15" y="6"/>
                  </a:lnTo>
                  <a:lnTo>
                    <a:pt x="11" y="11"/>
                  </a:lnTo>
                  <a:lnTo>
                    <a:pt x="6" y="16"/>
                  </a:lnTo>
                  <a:lnTo>
                    <a:pt x="2" y="22"/>
                  </a:lnTo>
                  <a:lnTo>
                    <a:pt x="0" y="29"/>
                  </a:lnTo>
                  <a:lnTo>
                    <a:pt x="0" y="36"/>
                  </a:lnTo>
                  <a:lnTo>
                    <a:pt x="0" y="43"/>
                  </a:lnTo>
                  <a:lnTo>
                    <a:pt x="2" y="50"/>
                  </a:lnTo>
                  <a:lnTo>
                    <a:pt x="6" y="56"/>
                  </a:lnTo>
                  <a:lnTo>
                    <a:pt x="11" y="62"/>
                  </a:lnTo>
                  <a:lnTo>
                    <a:pt x="15" y="66"/>
                  </a:lnTo>
                  <a:lnTo>
                    <a:pt x="22" y="69"/>
                  </a:lnTo>
                  <a:lnTo>
                    <a:pt x="28" y="71"/>
                  </a:lnTo>
                  <a:lnTo>
                    <a:pt x="36" y="72"/>
                  </a:lnTo>
                  <a:close/>
                </a:path>
              </a:pathLst>
            </a:custGeom>
            <a:grpFill/>
            <a:ln>
              <a:noFill/>
            </a:ln>
          </p:spPr>
          <p:txBody>
            <a:bodyPr/>
            <a:lstStyle/>
            <a:p>
              <a:pPr marL="0" marR="0" lvl="0" indent="0"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grpSp>
      <p:sp>
        <p:nvSpPr>
          <p:cNvPr id="57" name="Rectangle 43"/>
          <p:cNvSpPr/>
          <p:nvPr/>
        </p:nvSpPr>
        <p:spPr>
          <a:xfrm>
            <a:off x="6394370" y="3119256"/>
            <a:ext cx="4942331" cy="461558"/>
          </a:xfrm>
          <a:prstGeom prst="rect">
            <a:avLst/>
          </a:prstGeom>
        </p:spPr>
        <p:txBody>
          <a:bodyPr>
            <a:spAutoFit/>
          </a:bodyPr>
          <a:lstStyle/>
          <a:p>
            <a:pPr defTabSz="457200">
              <a:defRPr/>
            </a:pPr>
            <a:r>
              <a:rPr lang="zh-CN" altLang="en-US" sz="1200" kern="0" dirty="0">
                <a:solidFill>
                  <a:srgbClr val="FFFFFF">
                    <a:lumMod val="50000"/>
                  </a:srgbClr>
                </a:solidFill>
                <a:latin typeface="Arial" panose="020B0604020202020204" pitchFamily="34" charset="0"/>
                <a:sym typeface="Arial" panose="020B0604020202020204" pitchFamily="34" charset="0"/>
              </a:rPr>
              <a:t>点击输入本栏的具体文字，简明扼要的说明分项内容，此为概念图解，请根据您的具体内容酌情修改</a:t>
            </a:r>
            <a:endParaRPr lang="en-US" altLang="zh-CN" sz="1200" kern="0" dirty="0">
              <a:solidFill>
                <a:srgbClr val="FFFFFF">
                  <a:lumMod val="50000"/>
                </a:srgbClr>
              </a:solidFill>
              <a:latin typeface="Arial" panose="020B0604020202020204" pitchFamily="34" charset="0"/>
              <a:sym typeface="Arial" panose="020B0604020202020204" pitchFamily="34" charset="0"/>
            </a:endParaRPr>
          </a:p>
        </p:txBody>
      </p:sp>
      <p:sp>
        <p:nvSpPr>
          <p:cNvPr id="58" name="Rectangle 45"/>
          <p:cNvSpPr/>
          <p:nvPr/>
        </p:nvSpPr>
        <p:spPr>
          <a:xfrm>
            <a:off x="6394370" y="4147718"/>
            <a:ext cx="4942331" cy="461558"/>
          </a:xfrm>
          <a:prstGeom prst="rect">
            <a:avLst/>
          </a:prstGeom>
        </p:spPr>
        <p:txBody>
          <a:bodyPr>
            <a:spAutoFit/>
          </a:bodyPr>
          <a:lstStyle/>
          <a:p>
            <a:pPr defTabSz="457200">
              <a:defRPr/>
            </a:pPr>
            <a:r>
              <a:rPr lang="zh-CN" altLang="en-US" sz="1200" kern="0" dirty="0">
                <a:solidFill>
                  <a:srgbClr val="FFFFFF">
                    <a:lumMod val="50000"/>
                  </a:srgbClr>
                </a:solidFill>
                <a:latin typeface="Arial" panose="020B0604020202020204" pitchFamily="34" charset="0"/>
                <a:sym typeface="Arial" panose="020B0604020202020204" pitchFamily="34" charset="0"/>
              </a:rPr>
              <a:t>点击输入本栏的具体文字，简明扼要的说明分项内容，此为概念图解，请根据您的具体内容酌情修改</a:t>
            </a:r>
            <a:endParaRPr lang="en-US" altLang="zh-CN" sz="1200" kern="0" dirty="0">
              <a:solidFill>
                <a:srgbClr val="FFFFFF">
                  <a:lumMod val="50000"/>
                </a:srgbClr>
              </a:solidFill>
              <a:latin typeface="Arial" panose="020B0604020202020204" pitchFamily="34" charset="0"/>
              <a:sym typeface="Arial" panose="020B0604020202020204" pitchFamily="34" charset="0"/>
            </a:endParaRPr>
          </a:p>
        </p:txBody>
      </p:sp>
      <p:sp>
        <p:nvSpPr>
          <p:cNvPr id="59" name="Rectangle 47"/>
          <p:cNvSpPr/>
          <p:nvPr/>
        </p:nvSpPr>
        <p:spPr>
          <a:xfrm>
            <a:off x="6394370" y="5195226"/>
            <a:ext cx="4942331" cy="461558"/>
          </a:xfrm>
          <a:prstGeom prst="rect">
            <a:avLst/>
          </a:prstGeom>
        </p:spPr>
        <p:txBody>
          <a:bodyPr>
            <a:spAutoFit/>
          </a:bodyPr>
          <a:lstStyle/>
          <a:p>
            <a:pPr defTabSz="457200">
              <a:defRPr/>
            </a:pPr>
            <a:r>
              <a:rPr lang="zh-CN" altLang="en-US" sz="1200" kern="0" dirty="0">
                <a:solidFill>
                  <a:srgbClr val="FFFFFF">
                    <a:lumMod val="50000"/>
                  </a:srgbClr>
                </a:solidFill>
                <a:latin typeface="Arial" panose="020B0604020202020204" pitchFamily="34" charset="0"/>
                <a:sym typeface="Arial" panose="020B0604020202020204" pitchFamily="34" charset="0"/>
              </a:rPr>
              <a:t>点击输入本栏的具体文字，简明扼要的说明分项内容，此为概念图解，请根据您的具体内容酌情修改</a:t>
            </a:r>
            <a:endParaRPr lang="en-US" altLang="zh-CN" sz="1200" kern="0" dirty="0">
              <a:solidFill>
                <a:srgbClr val="FFFFFF">
                  <a:lumMod val="50000"/>
                </a:srgbClr>
              </a:solidFill>
              <a:latin typeface="Arial" panose="020B0604020202020204" pitchFamily="34" charset="0"/>
              <a:sym typeface="Arial" panose="020B0604020202020204" pitchFamily="34" charset="0"/>
            </a:endParaRPr>
          </a:p>
        </p:txBody>
      </p:sp>
      <p:cxnSp>
        <p:nvCxnSpPr>
          <p:cNvPr id="60" name="Straight Connector 16"/>
          <p:cNvCxnSpPr/>
          <p:nvPr/>
        </p:nvCxnSpPr>
        <p:spPr>
          <a:xfrm>
            <a:off x="6049962" y="1859524"/>
            <a:ext cx="0" cy="3918630"/>
          </a:xfrm>
          <a:prstGeom prst="line">
            <a:avLst/>
          </a:prstGeom>
          <a:noFill/>
          <a:ln w="6350" cap="flat" cmpd="sng" algn="ctr">
            <a:solidFill>
              <a:srgbClr val="FFFFFF">
                <a:lumMod val="65000"/>
              </a:srgbClr>
            </a:solidFill>
            <a:prstDash val="solid"/>
            <a:miter lim="800000"/>
          </a:ln>
          <a:effectLst/>
        </p:spPr>
      </p:cxnSp>
      <p:grpSp>
        <p:nvGrpSpPr>
          <p:cNvPr id="61" name="Group 85"/>
          <p:cNvGrpSpPr/>
          <p:nvPr/>
        </p:nvGrpSpPr>
        <p:grpSpPr>
          <a:xfrm>
            <a:off x="5251811" y="4988085"/>
            <a:ext cx="371733" cy="321207"/>
            <a:chOff x="504994" y="5962425"/>
            <a:chExt cx="449901" cy="388750"/>
          </a:xfrm>
          <a:solidFill>
            <a:srgbClr val="53A9B1"/>
          </a:solidFill>
        </p:grpSpPr>
        <p:sp>
          <p:nvSpPr>
            <p:cNvPr id="62" name="Freeform 591"/>
            <p:cNvSpPr>
              <a:spLocks noEditPoints="1"/>
            </p:cNvSpPr>
            <p:nvPr/>
          </p:nvSpPr>
          <p:spPr bwMode="auto">
            <a:xfrm>
              <a:off x="504994" y="5962425"/>
              <a:ext cx="449901" cy="388750"/>
            </a:xfrm>
            <a:custGeom>
              <a:avLst/>
              <a:gdLst>
                <a:gd name="T0" fmla="*/ 55 w 927"/>
                <a:gd name="T1" fmla="*/ 39 h 800"/>
                <a:gd name="T2" fmla="*/ 48 w 927"/>
                <a:gd name="T3" fmla="*/ 42 h 800"/>
                <a:gd name="T4" fmla="*/ 42 w 927"/>
                <a:gd name="T5" fmla="*/ 46 h 800"/>
                <a:gd name="T6" fmla="*/ 39 w 927"/>
                <a:gd name="T7" fmla="*/ 54 h 800"/>
                <a:gd name="T8" fmla="*/ 39 w 927"/>
                <a:gd name="T9" fmla="*/ 559 h 800"/>
                <a:gd name="T10" fmla="*/ 40 w 927"/>
                <a:gd name="T11" fmla="*/ 568 h 800"/>
                <a:gd name="T12" fmla="*/ 45 w 927"/>
                <a:gd name="T13" fmla="*/ 573 h 800"/>
                <a:gd name="T14" fmla="*/ 50 w 927"/>
                <a:gd name="T15" fmla="*/ 578 h 800"/>
                <a:gd name="T16" fmla="*/ 58 w 927"/>
                <a:gd name="T17" fmla="*/ 579 h 800"/>
                <a:gd name="T18" fmla="*/ 154 w 927"/>
                <a:gd name="T19" fmla="*/ 706 h 800"/>
                <a:gd name="T20" fmla="*/ 868 w 927"/>
                <a:gd name="T21" fmla="*/ 579 h 800"/>
                <a:gd name="T22" fmla="*/ 877 w 927"/>
                <a:gd name="T23" fmla="*/ 578 h 800"/>
                <a:gd name="T24" fmla="*/ 883 w 927"/>
                <a:gd name="T25" fmla="*/ 573 h 800"/>
                <a:gd name="T26" fmla="*/ 887 w 927"/>
                <a:gd name="T27" fmla="*/ 568 h 800"/>
                <a:gd name="T28" fmla="*/ 888 w 927"/>
                <a:gd name="T29" fmla="*/ 559 h 800"/>
                <a:gd name="T30" fmla="*/ 888 w 927"/>
                <a:gd name="T31" fmla="*/ 54 h 800"/>
                <a:gd name="T32" fmla="*/ 886 w 927"/>
                <a:gd name="T33" fmla="*/ 46 h 800"/>
                <a:gd name="T34" fmla="*/ 880 w 927"/>
                <a:gd name="T35" fmla="*/ 42 h 800"/>
                <a:gd name="T36" fmla="*/ 873 w 927"/>
                <a:gd name="T37" fmla="*/ 39 h 800"/>
                <a:gd name="T38" fmla="*/ 58 w 927"/>
                <a:gd name="T39" fmla="*/ 38 h 800"/>
                <a:gd name="T40" fmla="*/ 115 w 927"/>
                <a:gd name="T41" fmla="*/ 618 h 800"/>
                <a:gd name="T42" fmla="*/ 46 w 927"/>
                <a:gd name="T43" fmla="*/ 617 h 800"/>
                <a:gd name="T44" fmla="*/ 26 w 927"/>
                <a:gd name="T45" fmla="*/ 608 h 800"/>
                <a:gd name="T46" fmla="*/ 10 w 927"/>
                <a:gd name="T47" fmla="*/ 592 h 800"/>
                <a:gd name="T48" fmla="*/ 1 w 927"/>
                <a:gd name="T49" fmla="*/ 571 h 800"/>
                <a:gd name="T50" fmla="*/ 0 w 927"/>
                <a:gd name="T51" fmla="*/ 58 h 800"/>
                <a:gd name="T52" fmla="*/ 4 w 927"/>
                <a:gd name="T53" fmla="*/ 35 h 800"/>
                <a:gd name="T54" fmla="*/ 17 w 927"/>
                <a:gd name="T55" fmla="*/ 16 h 800"/>
                <a:gd name="T56" fmla="*/ 36 w 927"/>
                <a:gd name="T57" fmla="*/ 5 h 800"/>
                <a:gd name="T58" fmla="*/ 58 w 927"/>
                <a:gd name="T59" fmla="*/ 0 h 800"/>
                <a:gd name="T60" fmla="*/ 881 w 927"/>
                <a:gd name="T61" fmla="*/ 0 h 800"/>
                <a:gd name="T62" fmla="*/ 901 w 927"/>
                <a:gd name="T63" fmla="*/ 9 h 800"/>
                <a:gd name="T64" fmla="*/ 917 w 927"/>
                <a:gd name="T65" fmla="*/ 25 h 800"/>
                <a:gd name="T66" fmla="*/ 926 w 927"/>
                <a:gd name="T67" fmla="*/ 46 h 800"/>
                <a:gd name="T68" fmla="*/ 927 w 927"/>
                <a:gd name="T69" fmla="*/ 559 h 800"/>
                <a:gd name="T70" fmla="*/ 922 w 927"/>
                <a:gd name="T71" fmla="*/ 582 h 800"/>
                <a:gd name="T72" fmla="*/ 910 w 927"/>
                <a:gd name="T73" fmla="*/ 601 h 800"/>
                <a:gd name="T74" fmla="*/ 891 w 927"/>
                <a:gd name="T75" fmla="*/ 612 h 800"/>
                <a:gd name="T76" fmla="*/ 868 w 927"/>
                <a:gd name="T77" fmla="*/ 618 h 800"/>
                <a:gd name="T78" fmla="*/ 115 w 927"/>
                <a:gd name="T79" fmla="*/ 80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27" h="800">
                  <a:moveTo>
                    <a:pt x="58" y="38"/>
                  </a:moveTo>
                  <a:lnTo>
                    <a:pt x="55" y="39"/>
                  </a:lnTo>
                  <a:lnTo>
                    <a:pt x="50" y="39"/>
                  </a:lnTo>
                  <a:lnTo>
                    <a:pt x="48" y="42"/>
                  </a:lnTo>
                  <a:lnTo>
                    <a:pt x="45" y="43"/>
                  </a:lnTo>
                  <a:lnTo>
                    <a:pt x="42" y="46"/>
                  </a:lnTo>
                  <a:lnTo>
                    <a:pt x="40" y="51"/>
                  </a:lnTo>
                  <a:lnTo>
                    <a:pt x="39" y="54"/>
                  </a:lnTo>
                  <a:lnTo>
                    <a:pt x="39" y="58"/>
                  </a:lnTo>
                  <a:lnTo>
                    <a:pt x="39" y="559"/>
                  </a:lnTo>
                  <a:lnTo>
                    <a:pt x="39" y="563"/>
                  </a:lnTo>
                  <a:lnTo>
                    <a:pt x="40" y="568"/>
                  </a:lnTo>
                  <a:lnTo>
                    <a:pt x="42" y="571"/>
                  </a:lnTo>
                  <a:lnTo>
                    <a:pt x="45" y="573"/>
                  </a:lnTo>
                  <a:lnTo>
                    <a:pt x="48" y="575"/>
                  </a:lnTo>
                  <a:lnTo>
                    <a:pt x="50" y="578"/>
                  </a:lnTo>
                  <a:lnTo>
                    <a:pt x="55" y="579"/>
                  </a:lnTo>
                  <a:lnTo>
                    <a:pt x="58" y="579"/>
                  </a:lnTo>
                  <a:lnTo>
                    <a:pt x="154" y="579"/>
                  </a:lnTo>
                  <a:lnTo>
                    <a:pt x="154" y="706"/>
                  </a:lnTo>
                  <a:lnTo>
                    <a:pt x="282" y="579"/>
                  </a:lnTo>
                  <a:lnTo>
                    <a:pt x="868" y="579"/>
                  </a:lnTo>
                  <a:lnTo>
                    <a:pt x="873" y="579"/>
                  </a:lnTo>
                  <a:lnTo>
                    <a:pt x="877" y="578"/>
                  </a:lnTo>
                  <a:lnTo>
                    <a:pt x="880" y="575"/>
                  </a:lnTo>
                  <a:lnTo>
                    <a:pt x="883" y="573"/>
                  </a:lnTo>
                  <a:lnTo>
                    <a:pt x="886" y="571"/>
                  </a:lnTo>
                  <a:lnTo>
                    <a:pt x="887" y="568"/>
                  </a:lnTo>
                  <a:lnTo>
                    <a:pt x="888" y="563"/>
                  </a:lnTo>
                  <a:lnTo>
                    <a:pt x="888" y="559"/>
                  </a:lnTo>
                  <a:lnTo>
                    <a:pt x="888" y="58"/>
                  </a:lnTo>
                  <a:lnTo>
                    <a:pt x="888" y="54"/>
                  </a:lnTo>
                  <a:lnTo>
                    <a:pt x="887" y="51"/>
                  </a:lnTo>
                  <a:lnTo>
                    <a:pt x="886" y="46"/>
                  </a:lnTo>
                  <a:lnTo>
                    <a:pt x="883" y="43"/>
                  </a:lnTo>
                  <a:lnTo>
                    <a:pt x="880" y="42"/>
                  </a:lnTo>
                  <a:lnTo>
                    <a:pt x="877" y="39"/>
                  </a:lnTo>
                  <a:lnTo>
                    <a:pt x="873" y="39"/>
                  </a:lnTo>
                  <a:lnTo>
                    <a:pt x="868" y="38"/>
                  </a:lnTo>
                  <a:lnTo>
                    <a:pt x="58" y="38"/>
                  </a:lnTo>
                  <a:close/>
                  <a:moveTo>
                    <a:pt x="115" y="800"/>
                  </a:moveTo>
                  <a:lnTo>
                    <a:pt x="115" y="618"/>
                  </a:lnTo>
                  <a:lnTo>
                    <a:pt x="58" y="618"/>
                  </a:lnTo>
                  <a:lnTo>
                    <a:pt x="46" y="617"/>
                  </a:lnTo>
                  <a:lnTo>
                    <a:pt x="36" y="612"/>
                  </a:lnTo>
                  <a:lnTo>
                    <a:pt x="26" y="608"/>
                  </a:lnTo>
                  <a:lnTo>
                    <a:pt x="17" y="601"/>
                  </a:lnTo>
                  <a:lnTo>
                    <a:pt x="10" y="592"/>
                  </a:lnTo>
                  <a:lnTo>
                    <a:pt x="4" y="582"/>
                  </a:lnTo>
                  <a:lnTo>
                    <a:pt x="1" y="571"/>
                  </a:lnTo>
                  <a:lnTo>
                    <a:pt x="0" y="559"/>
                  </a:lnTo>
                  <a:lnTo>
                    <a:pt x="0" y="58"/>
                  </a:lnTo>
                  <a:lnTo>
                    <a:pt x="1" y="46"/>
                  </a:lnTo>
                  <a:lnTo>
                    <a:pt x="4" y="35"/>
                  </a:lnTo>
                  <a:lnTo>
                    <a:pt x="10" y="25"/>
                  </a:lnTo>
                  <a:lnTo>
                    <a:pt x="17" y="16"/>
                  </a:lnTo>
                  <a:lnTo>
                    <a:pt x="26" y="9"/>
                  </a:lnTo>
                  <a:lnTo>
                    <a:pt x="36" y="5"/>
                  </a:lnTo>
                  <a:lnTo>
                    <a:pt x="46" y="0"/>
                  </a:lnTo>
                  <a:lnTo>
                    <a:pt x="58" y="0"/>
                  </a:lnTo>
                  <a:lnTo>
                    <a:pt x="868" y="0"/>
                  </a:lnTo>
                  <a:lnTo>
                    <a:pt x="881" y="0"/>
                  </a:lnTo>
                  <a:lnTo>
                    <a:pt x="891" y="5"/>
                  </a:lnTo>
                  <a:lnTo>
                    <a:pt x="901" y="9"/>
                  </a:lnTo>
                  <a:lnTo>
                    <a:pt x="910" y="16"/>
                  </a:lnTo>
                  <a:lnTo>
                    <a:pt x="917" y="25"/>
                  </a:lnTo>
                  <a:lnTo>
                    <a:pt x="922" y="35"/>
                  </a:lnTo>
                  <a:lnTo>
                    <a:pt x="926" y="46"/>
                  </a:lnTo>
                  <a:lnTo>
                    <a:pt x="927" y="58"/>
                  </a:lnTo>
                  <a:lnTo>
                    <a:pt x="927" y="559"/>
                  </a:lnTo>
                  <a:lnTo>
                    <a:pt x="926" y="571"/>
                  </a:lnTo>
                  <a:lnTo>
                    <a:pt x="922" y="582"/>
                  </a:lnTo>
                  <a:lnTo>
                    <a:pt x="917" y="592"/>
                  </a:lnTo>
                  <a:lnTo>
                    <a:pt x="910" y="601"/>
                  </a:lnTo>
                  <a:lnTo>
                    <a:pt x="901" y="608"/>
                  </a:lnTo>
                  <a:lnTo>
                    <a:pt x="891" y="612"/>
                  </a:lnTo>
                  <a:lnTo>
                    <a:pt x="881" y="617"/>
                  </a:lnTo>
                  <a:lnTo>
                    <a:pt x="868" y="618"/>
                  </a:lnTo>
                  <a:lnTo>
                    <a:pt x="298" y="618"/>
                  </a:lnTo>
                  <a:lnTo>
                    <a:pt x="115" y="800"/>
                  </a:lnTo>
                  <a:close/>
                </a:path>
              </a:pathLst>
            </a:custGeom>
            <a:grpFill/>
            <a:ln>
              <a:noFill/>
            </a:ln>
          </p:spPr>
          <p:txBody>
            <a:bodyPr/>
            <a:lstStyle/>
            <a:p>
              <a:pPr marL="0" marR="0" lvl="0" indent="0"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63" name="Freeform 592"/>
            <p:cNvSpPr/>
            <p:nvPr/>
          </p:nvSpPr>
          <p:spPr bwMode="auto">
            <a:xfrm>
              <a:off x="636033" y="6093464"/>
              <a:ext cx="37856" cy="37856"/>
            </a:xfrm>
            <a:custGeom>
              <a:avLst/>
              <a:gdLst>
                <a:gd name="T0" fmla="*/ 39 w 76"/>
                <a:gd name="T1" fmla="*/ 0 h 77"/>
                <a:gd name="T2" fmla="*/ 46 w 76"/>
                <a:gd name="T3" fmla="*/ 1 h 77"/>
                <a:gd name="T4" fmla="*/ 53 w 76"/>
                <a:gd name="T5" fmla="*/ 2 h 77"/>
                <a:gd name="T6" fmla="*/ 60 w 76"/>
                <a:gd name="T7" fmla="*/ 7 h 77"/>
                <a:gd name="T8" fmla="*/ 66 w 76"/>
                <a:gd name="T9" fmla="*/ 11 h 77"/>
                <a:gd name="T10" fmla="*/ 70 w 76"/>
                <a:gd name="T11" fmla="*/ 17 h 77"/>
                <a:gd name="T12" fmla="*/ 73 w 76"/>
                <a:gd name="T13" fmla="*/ 24 h 77"/>
                <a:gd name="T14" fmla="*/ 76 w 76"/>
                <a:gd name="T15" fmla="*/ 31 h 77"/>
                <a:gd name="T16" fmla="*/ 76 w 76"/>
                <a:gd name="T17" fmla="*/ 38 h 77"/>
                <a:gd name="T18" fmla="*/ 76 w 76"/>
                <a:gd name="T19" fmla="*/ 46 h 77"/>
                <a:gd name="T20" fmla="*/ 73 w 76"/>
                <a:gd name="T21" fmla="*/ 53 h 77"/>
                <a:gd name="T22" fmla="*/ 70 w 76"/>
                <a:gd name="T23" fmla="*/ 60 h 77"/>
                <a:gd name="T24" fmla="*/ 66 w 76"/>
                <a:gd name="T25" fmla="*/ 66 h 77"/>
                <a:gd name="T26" fmla="*/ 60 w 76"/>
                <a:gd name="T27" fmla="*/ 70 h 77"/>
                <a:gd name="T28" fmla="*/ 53 w 76"/>
                <a:gd name="T29" fmla="*/ 74 h 77"/>
                <a:gd name="T30" fmla="*/ 46 w 76"/>
                <a:gd name="T31" fmla="*/ 76 h 77"/>
                <a:gd name="T32" fmla="*/ 39 w 76"/>
                <a:gd name="T33" fmla="*/ 77 h 77"/>
                <a:gd name="T34" fmla="*/ 30 w 76"/>
                <a:gd name="T35" fmla="*/ 76 h 77"/>
                <a:gd name="T36" fmla="*/ 23 w 76"/>
                <a:gd name="T37" fmla="*/ 74 h 77"/>
                <a:gd name="T38" fmla="*/ 17 w 76"/>
                <a:gd name="T39" fmla="*/ 70 h 77"/>
                <a:gd name="T40" fmla="*/ 11 w 76"/>
                <a:gd name="T41" fmla="*/ 66 h 77"/>
                <a:gd name="T42" fmla="*/ 5 w 76"/>
                <a:gd name="T43" fmla="*/ 60 h 77"/>
                <a:gd name="T44" fmla="*/ 3 w 76"/>
                <a:gd name="T45" fmla="*/ 53 h 77"/>
                <a:gd name="T46" fmla="*/ 0 w 76"/>
                <a:gd name="T47" fmla="*/ 46 h 77"/>
                <a:gd name="T48" fmla="*/ 0 w 76"/>
                <a:gd name="T49" fmla="*/ 38 h 77"/>
                <a:gd name="T50" fmla="*/ 0 w 76"/>
                <a:gd name="T51" fmla="*/ 31 h 77"/>
                <a:gd name="T52" fmla="*/ 3 w 76"/>
                <a:gd name="T53" fmla="*/ 24 h 77"/>
                <a:gd name="T54" fmla="*/ 5 w 76"/>
                <a:gd name="T55" fmla="*/ 17 h 77"/>
                <a:gd name="T56" fmla="*/ 11 w 76"/>
                <a:gd name="T57" fmla="*/ 11 h 77"/>
                <a:gd name="T58" fmla="*/ 17 w 76"/>
                <a:gd name="T59" fmla="*/ 7 h 77"/>
                <a:gd name="T60" fmla="*/ 23 w 76"/>
                <a:gd name="T61" fmla="*/ 2 h 77"/>
                <a:gd name="T62" fmla="*/ 30 w 76"/>
                <a:gd name="T63" fmla="*/ 1 h 77"/>
                <a:gd name="T64" fmla="*/ 39 w 76"/>
                <a:gd name="T6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6" h="77">
                  <a:moveTo>
                    <a:pt x="39" y="0"/>
                  </a:moveTo>
                  <a:lnTo>
                    <a:pt x="46" y="1"/>
                  </a:lnTo>
                  <a:lnTo>
                    <a:pt x="53" y="2"/>
                  </a:lnTo>
                  <a:lnTo>
                    <a:pt x="60" y="7"/>
                  </a:lnTo>
                  <a:lnTo>
                    <a:pt x="66" y="11"/>
                  </a:lnTo>
                  <a:lnTo>
                    <a:pt x="70" y="17"/>
                  </a:lnTo>
                  <a:lnTo>
                    <a:pt x="73" y="24"/>
                  </a:lnTo>
                  <a:lnTo>
                    <a:pt x="76" y="31"/>
                  </a:lnTo>
                  <a:lnTo>
                    <a:pt x="76" y="38"/>
                  </a:lnTo>
                  <a:lnTo>
                    <a:pt x="76" y="46"/>
                  </a:lnTo>
                  <a:lnTo>
                    <a:pt x="73" y="53"/>
                  </a:lnTo>
                  <a:lnTo>
                    <a:pt x="70" y="60"/>
                  </a:lnTo>
                  <a:lnTo>
                    <a:pt x="66" y="66"/>
                  </a:lnTo>
                  <a:lnTo>
                    <a:pt x="60" y="70"/>
                  </a:lnTo>
                  <a:lnTo>
                    <a:pt x="53" y="74"/>
                  </a:lnTo>
                  <a:lnTo>
                    <a:pt x="46" y="76"/>
                  </a:lnTo>
                  <a:lnTo>
                    <a:pt x="39" y="77"/>
                  </a:lnTo>
                  <a:lnTo>
                    <a:pt x="30" y="76"/>
                  </a:lnTo>
                  <a:lnTo>
                    <a:pt x="23" y="74"/>
                  </a:lnTo>
                  <a:lnTo>
                    <a:pt x="17" y="70"/>
                  </a:lnTo>
                  <a:lnTo>
                    <a:pt x="11" y="66"/>
                  </a:lnTo>
                  <a:lnTo>
                    <a:pt x="5" y="60"/>
                  </a:lnTo>
                  <a:lnTo>
                    <a:pt x="3" y="53"/>
                  </a:lnTo>
                  <a:lnTo>
                    <a:pt x="0" y="46"/>
                  </a:lnTo>
                  <a:lnTo>
                    <a:pt x="0" y="38"/>
                  </a:lnTo>
                  <a:lnTo>
                    <a:pt x="0" y="31"/>
                  </a:lnTo>
                  <a:lnTo>
                    <a:pt x="3" y="24"/>
                  </a:lnTo>
                  <a:lnTo>
                    <a:pt x="5" y="17"/>
                  </a:lnTo>
                  <a:lnTo>
                    <a:pt x="11" y="11"/>
                  </a:lnTo>
                  <a:lnTo>
                    <a:pt x="17" y="7"/>
                  </a:lnTo>
                  <a:lnTo>
                    <a:pt x="23" y="2"/>
                  </a:lnTo>
                  <a:lnTo>
                    <a:pt x="30" y="1"/>
                  </a:lnTo>
                  <a:lnTo>
                    <a:pt x="39" y="0"/>
                  </a:lnTo>
                  <a:close/>
                </a:path>
              </a:pathLst>
            </a:custGeom>
            <a:grpFill/>
            <a:ln>
              <a:noFill/>
            </a:ln>
          </p:spPr>
          <p:txBody>
            <a:bodyPr/>
            <a:lstStyle/>
            <a:p>
              <a:pPr marL="0" marR="0" lvl="0" indent="0"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64" name="Freeform 593"/>
            <p:cNvSpPr/>
            <p:nvPr/>
          </p:nvSpPr>
          <p:spPr bwMode="auto">
            <a:xfrm>
              <a:off x="786000" y="6093464"/>
              <a:ext cx="37856" cy="37856"/>
            </a:xfrm>
            <a:custGeom>
              <a:avLst/>
              <a:gdLst>
                <a:gd name="T0" fmla="*/ 39 w 78"/>
                <a:gd name="T1" fmla="*/ 0 h 77"/>
                <a:gd name="T2" fmla="*/ 47 w 78"/>
                <a:gd name="T3" fmla="*/ 1 h 77"/>
                <a:gd name="T4" fmla="*/ 55 w 78"/>
                <a:gd name="T5" fmla="*/ 2 h 77"/>
                <a:gd name="T6" fmla="*/ 60 w 78"/>
                <a:gd name="T7" fmla="*/ 7 h 77"/>
                <a:gd name="T8" fmla="*/ 66 w 78"/>
                <a:gd name="T9" fmla="*/ 11 h 77"/>
                <a:gd name="T10" fmla="*/ 70 w 78"/>
                <a:gd name="T11" fmla="*/ 17 h 77"/>
                <a:gd name="T12" fmla="*/ 75 w 78"/>
                <a:gd name="T13" fmla="*/ 24 h 77"/>
                <a:gd name="T14" fmla="*/ 76 w 78"/>
                <a:gd name="T15" fmla="*/ 31 h 77"/>
                <a:gd name="T16" fmla="*/ 78 w 78"/>
                <a:gd name="T17" fmla="*/ 38 h 77"/>
                <a:gd name="T18" fmla="*/ 76 w 78"/>
                <a:gd name="T19" fmla="*/ 46 h 77"/>
                <a:gd name="T20" fmla="*/ 75 w 78"/>
                <a:gd name="T21" fmla="*/ 53 h 77"/>
                <a:gd name="T22" fmla="*/ 70 w 78"/>
                <a:gd name="T23" fmla="*/ 60 h 77"/>
                <a:gd name="T24" fmla="*/ 66 w 78"/>
                <a:gd name="T25" fmla="*/ 66 h 77"/>
                <a:gd name="T26" fmla="*/ 60 w 78"/>
                <a:gd name="T27" fmla="*/ 70 h 77"/>
                <a:gd name="T28" fmla="*/ 55 w 78"/>
                <a:gd name="T29" fmla="*/ 74 h 77"/>
                <a:gd name="T30" fmla="*/ 47 w 78"/>
                <a:gd name="T31" fmla="*/ 76 h 77"/>
                <a:gd name="T32" fmla="*/ 39 w 78"/>
                <a:gd name="T33" fmla="*/ 77 h 77"/>
                <a:gd name="T34" fmla="*/ 32 w 78"/>
                <a:gd name="T35" fmla="*/ 76 h 77"/>
                <a:gd name="T36" fmla="*/ 24 w 78"/>
                <a:gd name="T37" fmla="*/ 74 h 77"/>
                <a:gd name="T38" fmla="*/ 17 w 78"/>
                <a:gd name="T39" fmla="*/ 70 h 77"/>
                <a:gd name="T40" fmla="*/ 11 w 78"/>
                <a:gd name="T41" fmla="*/ 66 h 77"/>
                <a:gd name="T42" fmla="*/ 7 w 78"/>
                <a:gd name="T43" fmla="*/ 60 h 77"/>
                <a:gd name="T44" fmla="*/ 3 w 78"/>
                <a:gd name="T45" fmla="*/ 53 h 77"/>
                <a:gd name="T46" fmla="*/ 1 w 78"/>
                <a:gd name="T47" fmla="*/ 46 h 77"/>
                <a:gd name="T48" fmla="*/ 0 w 78"/>
                <a:gd name="T49" fmla="*/ 38 h 77"/>
                <a:gd name="T50" fmla="*/ 1 w 78"/>
                <a:gd name="T51" fmla="*/ 31 h 77"/>
                <a:gd name="T52" fmla="*/ 3 w 78"/>
                <a:gd name="T53" fmla="*/ 24 h 77"/>
                <a:gd name="T54" fmla="*/ 7 w 78"/>
                <a:gd name="T55" fmla="*/ 17 h 77"/>
                <a:gd name="T56" fmla="*/ 11 w 78"/>
                <a:gd name="T57" fmla="*/ 11 h 77"/>
                <a:gd name="T58" fmla="*/ 17 w 78"/>
                <a:gd name="T59" fmla="*/ 7 h 77"/>
                <a:gd name="T60" fmla="*/ 24 w 78"/>
                <a:gd name="T61" fmla="*/ 2 h 77"/>
                <a:gd name="T62" fmla="*/ 32 w 78"/>
                <a:gd name="T63" fmla="*/ 1 h 77"/>
                <a:gd name="T64" fmla="*/ 39 w 78"/>
                <a:gd name="T6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7">
                  <a:moveTo>
                    <a:pt x="39" y="0"/>
                  </a:moveTo>
                  <a:lnTo>
                    <a:pt x="47" y="1"/>
                  </a:lnTo>
                  <a:lnTo>
                    <a:pt x="55" y="2"/>
                  </a:lnTo>
                  <a:lnTo>
                    <a:pt x="60" y="7"/>
                  </a:lnTo>
                  <a:lnTo>
                    <a:pt x="66" y="11"/>
                  </a:lnTo>
                  <a:lnTo>
                    <a:pt x="70" y="17"/>
                  </a:lnTo>
                  <a:lnTo>
                    <a:pt x="75" y="24"/>
                  </a:lnTo>
                  <a:lnTo>
                    <a:pt x="76" y="31"/>
                  </a:lnTo>
                  <a:lnTo>
                    <a:pt x="78" y="38"/>
                  </a:lnTo>
                  <a:lnTo>
                    <a:pt x="76" y="46"/>
                  </a:lnTo>
                  <a:lnTo>
                    <a:pt x="75" y="53"/>
                  </a:lnTo>
                  <a:lnTo>
                    <a:pt x="70" y="60"/>
                  </a:lnTo>
                  <a:lnTo>
                    <a:pt x="66" y="66"/>
                  </a:lnTo>
                  <a:lnTo>
                    <a:pt x="60" y="70"/>
                  </a:lnTo>
                  <a:lnTo>
                    <a:pt x="55" y="74"/>
                  </a:lnTo>
                  <a:lnTo>
                    <a:pt x="47" y="76"/>
                  </a:lnTo>
                  <a:lnTo>
                    <a:pt x="39" y="77"/>
                  </a:lnTo>
                  <a:lnTo>
                    <a:pt x="32" y="76"/>
                  </a:lnTo>
                  <a:lnTo>
                    <a:pt x="24" y="74"/>
                  </a:lnTo>
                  <a:lnTo>
                    <a:pt x="17" y="70"/>
                  </a:lnTo>
                  <a:lnTo>
                    <a:pt x="11" y="66"/>
                  </a:lnTo>
                  <a:lnTo>
                    <a:pt x="7" y="60"/>
                  </a:lnTo>
                  <a:lnTo>
                    <a:pt x="3" y="53"/>
                  </a:lnTo>
                  <a:lnTo>
                    <a:pt x="1" y="46"/>
                  </a:lnTo>
                  <a:lnTo>
                    <a:pt x="0" y="38"/>
                  </a:lnTo>
                  <a:lnTo>
                    <a:pt x="1" y="31"/>
                  </a:lnTo>
                  <a:lnTo>
                    <a:pt x="3" y="24"/>
                  </a:lnTo>
                  <a:lnTo>
                    <a:pt x="7" y="17"/>
                  </a:lnTo>
                  <a:lnTo>
                    <a:pt x="11" y="11"/>
                  </a:lnTo>
                  <a:lnTo>
                    <a:pt x="17" y="7"/>
                  </a:lnTo>
                  <a:lnTo>
                    <a:pt x="24" y="2"/>
                  </a:lnTo>
                  <a:lnTo>
                    <a:pt x="32" y="1"/>
                  </a:lnTo>
                  <a:lnTo>
                    <a:pt x="39" y="0"/>
                  </a:lnTo>
                  <a:close/>
                </a:path>
              </a:pathLst>
            </a:custGeom>
            <a:grpFill/>
            <a:ln>
              <a:noFill/>
            </a:ln>
          </p:spPr>
          <p:txBody>
            <a:bodyPr/>
            <a:lstStyle/>
            <a:p>
              <a:pPr marL="0" marR="0" lvl="0" indent="0"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65" name="Freeform 594"/>
            <p:cNvSpPr/>
            <p:nvPr/>
          </p:nvSpPr>
          <p:spPr bwMode="auto">
            <a:xfrm>
              <a:off x="711745" y="6093464"/>
              <a:ext cx="37856" cy="37856"/>
            </a:xfrm>
            <a:custGeom>
              <a:avLst/>
              <a:gdLst>
                <a:gd name="T0" fmla="*/ 39 w 78"/>
                <a:gd name="T1" fmla="*/ 0 h 77"/>
                <a:gd name="T2" fmla="*/ 46 w 78"/>
                <a:gd name="T3" fmla="*/ 1 h 77"/>
                <a:gd name="T4" fmla="*/ 53 w 78"/>
                <a:gd name="T5" fmla="*/ 2 h 77"/>
                <a:gd name="T6" fmla="*/ 60 w 78"/>
                <a:gd name="T7" fmla="*/ 7 h 77"/>
                <a:gd name="T8" fmla="*/ 66 w 78"/>
                <a:gd name="T9" fmla="*/ 11 h 77"/>
                <a:gd name="T10" fmla="*/ 70 w 78"/>
                <a:gd name="T11" fmla="*/ 17 h 77"/>
                <a:gd name="T12" fmla="*/ 75 w 78"/>
                <a:gd name="T13" fmla="*/ 24 h 77"/>
                <a:gd name="T14" fmla="*/ 76 w 78"/>
                <a:gd name="T15" fmla="*/ 31 h 77"/>
                <a:gd name="T16" fmla="*/ 78 w 78"/>
                <a:gd name="T17" fmla="*/ 38 h 77"/>
                <a:gd name="T18" fmla="*/ 76 w 78"/>
                <a:gd name="T19" fmla="*/ 46 h 77"/>
                <a:gd name="T20" fmla="*/ 75 w 78"/>
                <a:gd name="T21" fmla="*/ 53 h 77"/>
                <a:gd name="T22" fmla="*/ 70 w 78"/>
                <a:gd name="T23" fmla="*/ 60 h 77"/>
                <a:gd name="T24" fmla="*/ 66 w 78"/>
                <a:gd name="T25" fmla="*/ 66 h 77"/>
                <a:gd name="T26" fmla="*/ 60 w 78"/>
                <a:gd name="T27" fmla="*/ 70 h 77"/>
                <a:gd name="T28" fmla="*/ 53 w 78"/>
                <a:gd name="T29" fmla="*/ 74 h 77"/>
                <a:gd name="T30" fmla="*/ 46 w 78"/>
                <a:gd name="T31" fmla="*/ 76 h 77"/>
                <a:gd name="T32" fmla="*/ 39 w 78"/>
                <a:gd name="T33" fmla="*/ 77 h 77"/>
                <a:gd name="T34" fmla="*/ 30 w 78"/>
                <a:gd name="T35" fmla="*/ 76 h 77"/>
                <a:gd name="T36" fmla="*/ 23 w 78"/>
                <a:gd name="T37" fmla="*/ 74 h 77"/>
                <a:gd name="T38" fmla="*/ 17 w 78"/>
                <a:gd name="T39" fmla="*/ 70 h 77"/>
                <a:gd name="T40" fmla="*/ 11 w 78"/>
                <a:gd name="T41" fmla="*/ 66 h 77"/>
                <a:gd name="T42" fmla="*/ 7 w 78"/>
                <a:gd name="T43" fmla="*/ 60 h 77"/>
                <a:gd name="T44" fmla="*/ 3 w 78"/>
                <a:gd name="T45" fmla="*/ 53 h 77"/>
                <a:gd name="T46" fmla="*/ 1 w 78"/>
                <a:gd name="T47" fmla="*/ 46 h 77"/>
                <a:gd name="T48" fmla="*/ 0 w 78"/>
                <a:gd name="T49" fmla="*/ 38 h 77"/>
                <a:gd name="T50" fmla="*/ 1 w 78"/>
                <a:gd name="T51" fmla="*/ 31 h 77"/>
                <a:gd name="T52" fmla="*/ 3 w 78"/>
                <a:gd name="T53" fmla="*/ 24 h 77"/>
                <a:gd name="T54" fmla="*/ 7 w 78"/>
                <a:gd name="T55" fmla="*/ 17 h 77"/>
                <a:gd name="T56" fmla="*/ 11 w 78"/>
                <a:gd name="T57" fmla="*/ 11 h 77"/>
                <a:gd name="T58" fmla="*/ 17 w 78"/>
                <a:gd name="T59" fmla="*/ 7 h 77"/>
                <a:gd name="T60" fmla="*/ 23 w 78"/>
                <a:gd name="T61" fmla="*/ 2 h 77"/>
                <a:gd name="T62" fmla="*/ 30 w 78"/>
                <a:gd name="T63" fmla="*/ 1 h 77"/>
                <a:gd name="T64" fmla="*/ 39 w 78"/>
                <a:gd name="T6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7">
                  <a:moveTo>
                    <a:pt x="39" y="0"/>
                  </a:moveTo>
                  <a:lnTo>
                    <a:pt x="46" y="1"/>
                  </a:lnTo>
                  <a:lnTo>
                    <a:pt x="53" y="2"/>
                  </a:lnTo>
                  <a:lnTo>
                    <a:pt x="60" y="7"/>
                  </a:lnTo>
                  <a:lnTo>
                    <a:pt x="66" y="11"/>
                  </a:lnTo>
                  <a:lnTo>
                    <a:pt x="70" y="17"/>
                  </a:lnTo>
                  <a:lnTo>
                    <a:pt x="75" y="24"/>
                  </a:lnTo>
                  <a:lnTo>
                    <a:pt x="76" y="31"/>
                  </a:lnTo>
                  <a:lnTo>
                    <a:pt x="78" y="38"/>
                  </a:lnTo>
                  <a:lnTo>
                    <a:pt x="76" y="46"/>
                  </a:lnTo>
                  <a:lnTo>
                    <a:pt x="75" y="53"/>
                  </a:lnTo>
                  <a:lnTo>
                    <a:pt x="70" y="60"/>
                  </a:lnTo>
                  <a:lnTo>
                    <a:pt x="66" y="66"/>
                  </a:lnTo>
                  <a:lnTo>
                    <a:pt x="60" y="70"/>
                  </a:lnTo>
                  <a:lnTo>
                    <a:pt x="53" y="74"/>
                  </a:lnTo>
                  <a:lnTo>
                    <a:pt x="46" y="76"/>
                  </a:lnTo>
                  <a:lnTo>
                    <a:pt x="39" y="77"/>
                  </a:lnTo>
                  <a:lnTo>
                    <a:pt x="30" y="76"/>
                  </a:lnTo>
                  <a:lnTo>
                    <a:pt x="23" y="74"/>
                  </a:lnTo>
                  <a:lnTo>
                    <a:pt x="17" y="70"/>
                  </a:lnTo>
                  <a:lnTo>
                    <a:pt x="11" y="66"/>
                  </a:lnTo>
                  <a:lnTo>
                    <a:pt x="7" y="60"/>
                  </a:lnTo>
                  <a:lnTo>
                    <a:pt x="3" y="53"/>
                  </a:lnTo>
                  <a:lnTo>
                    <a:pt x="1" y="46"/>
                  </a:lnTo>
                  <a:lnTo>
                    <a:pt x="0" y="38"/>
                  </a:lnTo>
                  <a:lnTo>
                    <a:pt x="1" y="31"/>
                  </a:lnTo>
                  <a:lnTo>
                    <a:pt x="3" y="24"/>
                  </a:lnTo>
                  <a:lnTo>
                    <a:pt x="7" y="17"/>
                  </a:lnTo>
                  <a:lnTo>
                    <a:pt x="11" y="11"/>
                  </a:lnTo>
                  <a:lnTo>
                    <a:pt x="17" y="7"/>
                  </a:lnTo>
                  <a:lnTo>
                    <a:pt x="23" y="2"/>
                  </a:lnTo>
                  <a:lnTo>
                    <a:pt x="30" y="1"/>
                  </a:lnTo>
                  <a:lnTo>
                    <a:pt x="39" y="0"/>
                  </a:lnTo>
                  <a:close/>
                </a:path>
              </a:pathLst>
            </a:custGeom>
            <a:grpFill/>
            <a:ln>
              <a:noFill/>
            </a:ln>
          </p:spPr>
          <p:txBody>
            <a:bodyPr/>
            <a:lstStyle/>
            <a:p>
              <a:pPr marL="0" marR="0" lvl="0" indent="0"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grpSp>
      <p:grpSp>
        <p:nvGrpSpPr>
          <p:cNvPr id="66" name="组合 65"/>
          <p:cNvGrpSpPr/>
          <p:nvPr/>
        </p:nvGrpSpPr>
        <p:grpSpPr>
          <a:xfrm>
            <a:off x="971577" y="1804795"/>
            <a:ext cx="4084163" cy="4028086"/>
            <a:chOff x="1590968" y="2225898"/>
            <a:chExt cx="4085108" cy="4029018"/>
          </a:xfrm>
          <a:solidFill>
            <a:srgbClr val="53A9B1"/>
          </a:solidFill>
        </p:grpSpPr>
        <p:grpSp>
          <p:nvGrpSpPr>
            <p:cNvPr id="67" name="Group 2"/>
            <p:cNvGrpSpPr/>
            <p:nvPr/>
          </p:nvGrpSpPr>
          <p:grpSpPr bwMode="auto">
            <a:xfrm>
              <a:off x="1590968" y="2225898"/>
              <a:ext cx="4085108" cy="4029018"/>
              <a:chOff x="0" y="0"/>
              <a:chExt cx="4289197" cy="4230768"/>
            </a:xfrm>
            <a:grpFill/>
          </p:grpSpPr>
          <p:grpSp>
            <p:nvGrpSpPr>
              <p:cNvPr id="69" name="Group 3"/>
              <p:cNvGrpSpPr/>
              <p:nvPr/>
            </p:nvGrpSpPr>
            <p:grpSpPr bwMode="auto">
              <a:xfrm>
                <a:off x="0" y="0"/>
                <a:ext cx="4289197" cy="4230768"/>
                <a:chOff x="0" y="0"/>
                <a:chExt cx="4289197" cy="4230768"/>
              </a:xfrm>
              <a:grpFill/>
            </p:grpSpPr>
            <p:sp>
              <p:nvSpPr>
                <p:cNvPr id="71" name="AutoShape 4"/>
                <p:cNvSpPr/>
                <p:nvPr/>
              </p:nvSpPr>
              <p:spPr bwMode="auto">
                <a:xfrm rot="1075248">
                  <a:off x="2398713" y="49026"/>
                  <a:ext cx="487362" cy="1054216"/>
                </a:xfrm>
                <a:custGeom>
                  <a:avLst/>
                  <a:gdLst>
                    <a:gd name="T0" fmla="*/ 243681 w 21310"/>
                    <a:gd name="T1" fmla="*/ 527108 h 21600"/>
                    <a:gd name="T2" fmla="*/ 243681 w 21310"/>
                    <a:gd name="T3" fmla="*/ 527108 h 21600"/>
                    <a:gd name="T4" fmla="*/ 243681 w 21310"/>
                    <a:gd name="T5" fmla="*/ 527108 h 21600"/>
                    <a:gd name="T6" fmla="*/ 243681 w 21310"/>
                    <a:gd name="T7" fmla="*/ 52710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s-ES" sz="1265" b="0" i="0" u="none" strike="noStrike" kern="0" cap="none" spc="0" normalizeH="0" baseline="0" noProof="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72" name="AutoShape 5"/>
                <p:cNvSpPr/>
                <p:nvPr/>
              </p:nvSpPr>
              <p:spPr bwMode="auto">
                <a:xfrm rot="1075248">
                  <a:off x="2317750" y="561846"/>
                  <a:ext cx="487363" cy="527108"/>
                </a:xfrm>
                <a:custGeom>
                  <a:avLst/>
                  <a:gdLst>
                    <a:gd name="T0" fmla="*/ 243682 w 21600"/>
                    <a:gd name="T1" fmla="*/ 263554 h 21600"/>
                    <a:gd name="T2" fmla="*/ 243682 w 21600"/>
                    <a:gd name="T3" fmla="*/ 263554 h 21600"/>
                    <a:gd name="T4" fmla="*/ 243682 w 21600"/>
                    <a:gd name="T5" fmla="*/ 263554 h 21600"/>
                    <a:gd name="T6" fmla="*/ 243682 w 21600"/>
                    <a:gd name="T7" fmla="*/ 2635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s-ES" sz="1265" b="0" i="0" u="none" strike="noStrike" kern="0" cap="none" spc="0" normalizeH="0" baseline="0" noProof="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73" name="AutoShape 6"/>
                <p:cNvSpPr/>
                <p:nvPr/>
              </p:nvSpPr>
              <p:spPr bwMode="auto">
                <a:xfrm rot="-9724744">
                  <a:off x="1403350" y="3127527"/>
                  <a:ext cx="487363" cy="1054216"/>
                </a:xfrm>
                <a:custGeom>
                  <a:avLst/>
                  <a:gdLst>
                    <a:gd name="T0" fmla="*/ 243682 w 21310"/>
                    <a:gd name="T1" fmla="*/ 527108 h 21600"/>
                    <a:gd name="T2" fmla="*/ 243682 w 21310"/>
                    <a:gd name="T3" fmla="*/ 527108 h 21600"/>
                    <a:gd name="T4" fmla="*/ 243682 w 21310"/>
                    <a:gd name="T5" fmla="*/ 527108 h 21600"/>
                    <a:gd name="T6" fmla="*/ 243682 w 21310"/>
                    <a:gd name="T7" fmla="*/ 52710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s-ES" sz="1265" b="0" i="0" u="none" strike="noStrike" kern="0" cap="none" spc="0" normalizeH="0" baseline="0" noProof="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74" name="AutoShape 7"/>
                <p:cNvSpPr/>
                <p:nvPr/>
              </p:nvSpPr>
              <p:spPr bwMode="auto">
                <a:xfrm rot="-9724744">
                  <a:off x="1484313" y="3141816"/>
                  <a:ext cx="487362" cy="527108"/>
                </a:xfrm>
                <a:custGeom>
                  <a:avLst/>
                  <a:gdLst>
                    <a:gd name="T0" fmla="*/ 243681 w 21600"/>
                    <a:gd name="T1" fmla="*/ 263554 h 21600"/>
                    <a:gd name="T2" fmla="*/ 243681 w 21600"/>
                    <a:gd name="T3" fmla="*/ 263554 h 21600"/>
                    <a:gd name="T4" fmla="*/ 243681 w 21600"/>
                    <a:gd name="T5" fmla="*/ 263554 h 21600"/>
                    <a:gd name="T6" fmla="*/ 243681 w 21600"/>
                    <a:gd name="T7" fmla="*/ 2635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s-ES" sz="1265" b="0" i="0" u="none" strike="noStrike" kern="0" cap="none" spc="0" normalizeH="0" baseline="0" noProof="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75" name="AutoShape 8"/>
                <p:cNvSpPr/>
                <p:nvPr/>
              </p:nvSpPr>
              <p:spPr bwMode="auto">
                <a:xfrm rot="5400000">
                  <a:off x="3518666" y="1588335"/>
                  <a:ext cx="487416" cy="1054100"/>
                </a:xfrm>
                <a:custGeom>
                  <a:avLst/>
                  <a:gdLst>
                    <a:gd name="T0" fmla="*/ 243708 w 21310"/>
                    <a:gd name="T1" fmla="*/ 527050 h 21600"/>
                    <a:gd name="T2" fmla="*/ 243708 w 21310"/>
                    <a:gd name="T3" fmla="*/ 527050 h 21600"/>
                    <a:gd name="T4" fmla="*/ 243708 w 21310"/>
                    <a:gd name="T5" fmla="*/ 527050 h 21600"/>
                    <a:gd name="T6" fmla="*/ 243708 w 21310"/>
                    <a:gd name="T7" fmla="*/ 5270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5"/>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5"/>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s-ES" sz="1265" b="0" i="0" u="none" strike="noStrike" kern="0" cap="none" spc="0" normalizeH="0" baseline="0" noProof="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76" name="AutoShape 9"/>
                <p:cNvSpPr/>
                <p:nvPr/>
              </p:nvSpPr>
              <p:spPr bwMode="auto">
                <a:xfrm rot="5400000">
                  <a:off x="3256729" y="1851860"/>
                  <a:ext cx="487416" cy="527050"/>
                </a:xfrm>
                <a:custGeom>
                  <a:avLst/>
                  <a:gdLst>
                    <a:gd name="T0" fmla="*/ 243708 w 21600"/>
                    <a:gd name="T1" fmla="*/ 263525 h 21600"/>
                    <a:gd name="T2" fmla="*/ 243708 w 21600"/>
                    <a:gd name="T3" fmla="*/ 263525 h 21600"/>
                    <a:gd name="T4" fmla="*/ 243708 w 21600"/>
                    <a:gd name="T5" fmla="*/ 263525 h 21600"/>
                    <a:gd name="T6" fmla="*/ 243708 w 21600"/>
                    <a:gd name="T7" fmla="*/ 2635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s-ES" sz="1265" b="0" i="0" u="none" strike="noStrike" kern="0" cap="none" spc="0" normalizeH="0" baseline="0" noProof="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77" name="AutoShape 10"/>
                <p:cNvSpPr/>
                <p:nvPr/>
              </p:nvSpPr>
              <p:spPr bwMode="auto">
                <a:xfrm rot="-5400005">
                  <a:off x="283341" y="1588335"/>
                  <a:ext cx="487416" cy="1054100"/>
                </a:xfrm>
                <a:custGeom>
                  <a:avLst/>
                  <a:gdLst>
                    <a:gd name="T0" fmla="*/ 243708 w 21310"/>
                    <a:gd name="T1" fmla="*/ 527050 h 21600"/>
                    <a:gd name="T2" fmla="*/ 243708 w 21310"/>
                    <a:gd name="T3" fmla="*/ 527050 h 21600"/>
                    <a:gd name="T4" fmla="*/ 243708 w 21310"/>
                    <a:gd name="T5" fmla="*/ 527050 h 21600"/>
                    <a:gd name="T6" fmla="*/ 243708 w 21310"/>
                    <a:gd name="T7" fmla="*/ 5270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5"/>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5"/>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s-ES" sz="1265" b="0" i="0" u="none" strike="noStrike" kern="0" cap="none" spc="0" normalizeH="0" baseline="0" noProof="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78" name="AutoShape 11"/>
                <p:cNvSpPr/>
                <p:nvPr/>
              </p:nvSpPr>
              <p:spPr bwMode="auto">
                <a:xfrm rot="-5400005">
                  <a:off x="545279" y="1851860"/>
                  <a:ext cx="487416" cy="527050"/>
                </a:xfrm>
                <a:custGeom>
                  <a:avLst/>
                  <a:gdLst>
                    <a:gd name="T0" fmla="*/ 243708 w 21600"/>
                    <a:gd name="T1" fmla="*/ 263525 h 21600"/>
                    <a:gd name="T2" fmla="*/ 243708 w 21600"/>
                    <a:gd name="T3" fmla="*/ 263525 h 21600"/>
                    <a:gd name="T4" fmla="*/ 243708 w 21600"/>
                    <a:gd name="T5" fmla="*/ 263525 h 21600"/>
                    <a:gd name="T6" fmla="*/ 243708 w 21600"/>
                    <a:gd name="T7" fmla="*/ 2635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s-ES" sz="1265" b="0" i="0" u="none" strike="noStrike" kern="0" cap="none" spc="0" normalizeH="0" baseline="0" noProof="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79" name="AutoShape 12"/>
                <p:cNvSpPr/>
                <p:nvPr/>
              </p:nvSpPr>
              <p:spPr bwMode="auto">
                <a:xfrm rot="3237253">
                  <a:off x="3209898" y="636525"/>
                  <a:ext cx="485828" cy="1054100"/>
                </a:xfrm>
                <a:custGeom>
                  <a:avLst/>
                  <a:gdLst>
                    <a:gd name="T0" fmla="*/ 242914 w 21310"/>
                    <a:gd name="T1" fmla="*/ 527050 h 21600"/>
                    <a:gd name="T2" fmla="*/ 242914 w 21310"/>
                    <a:gd name="T3" fmla="*/ 527050 h 21600"/>
                    <a:gd name="T4" fmla="*/ 242914 w 21310"/>
                    <a:gd name="T5" fmla="*/ 527050 h 21600"/>
                    <a:gd name="T6" fmla="*/ 242914 w 21310"/>
                    <a:gd name="T7" fmla="*/ 5270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s-ES" sz="1265" b="0" i="0" u="none" strike="noStrike" kern="0" cap="none" spc="0" normalizeH="0" baseline="0" noProof="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80" name="AutoShape 13"/>
                <p:cNvSpPr/>
                <p:nvPr/>
              </p:nvSpPr>
              <p:spPr bwMode="auto">
                <a:xfrm rot="3237253">
                  <a:off x="2998760" y="1054054"/>
                  <a:ext cx="485828" cy="527050"/>
                </a:xfrm>
                <a:custGeom>
                  <a:avLst/>
                  <a:gdLst>
                    <a:gd name="T0" fmla="*/ 242914 w 21600"/>
                    <a:gd name="T1" fmla="*/ 263525 h 21600"/>
                    <a:gd name="T2" fmla="*/ 242914 w 21600"/>
                    <a:gd name="T3" fmla="*/ 263525 h 21600"/>
                    <a:gd name="T4" fmla="*/ 242914 w 21600"/>
                    <a:gd name="T5" fmla="*/ 263525 h 21600"/>
                    <a:gd name="T6" fmla="*/ 242914 w 21600"/>
                    <a:gd name="T7" fmla="*/ 2635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s-ES" sz="1265" b="0" i="0" u="none" strike="noStrike" kern="0" cap="none" spc="0" normalizeH="0" baseline="0" noProof="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81" name="AutoShape 14"/>
                <p:cNvSpPr/>
                <p:nvPr/>
              </p:nvSpPr>
              <p:spPr bwMode="auto">
                <a:xfrm rot="-7562734">
                  <a:off x="593698" y="2540145"/>
                  <a:ext cx="485828" cy="1054100"/>
                </a:xfrm>
                <a:custGeom>
                  <a:avLst/>
                  <a:gdLst>
                    <a:gd name="T0" fmla="*/ 242914 w 21310"/>
                    <a:gd name="T1" fmla="*/ 527050 h 21600"/>
                    <a:gd name="T2" fmla="*/ 242914 w 21310"/>
                    <a:gd name="T3" fmla="*/ 527050 h 21600"/>
                    <a:gd name="T4" fmla="*/ 242914 w 21310"/>
                    <a:gd name="T5" fmla="*/ 527050 h 21600"/>
                    <a:gd name="T6" fmla="*/ 242914 w 21310"/>
                    <a:gd name="T7" fmla="*/ 5270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8"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s-ES" sz="1265" b="0" i="0" u="none" strike="noStrike" kern="0" cap="none" spc="0" normalizeH="0" baseline="0" noProof="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82" name="AutoShape 15"/>
                <p:cNvSpPr/>
                <p:nvPr/>
              </p:nvSpPr>
              <p:spPr bwMode="auto">
                <a:xfrm rot="-7562734">
                  <a:off x="804835" y="2649666"/>
                  <a:ext cx="485828" cy="527050"/>
                </a:xfrm>
                <a:custGeom>
                  <a:avLst/>
                  <a:gdLst>
                    <a:gd name="T0" fmla="*/ 242914 w 21600"/>
                    <a:gd name="T1" fmla="*/ 263525 h 21600"/>
                    <a:gd name="T2" fmla="*/ 242914 w 21600"/>
                    <a:gd name="T3" fmla="*/ 263525 h 21600"/>
                    <a:gd name="T4" fmla="*/ 242914 w 21600"/>
                    <a:gd name="T5" fmla="*/ 263525 h 21600"/>
                    <a:gd name="T6" fmla="*/ 242914 w 21600"/>
                    <a:gd name="T7" fmla="*/ 2635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s-ES" sz="1265" b="0" i="0" u="none" strike="noStrike" kern="0" cap="none" spc="0" normalizeH="0" baseline="0" noProof="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83" name="AutoShape 16"/>
                <p:cNvSpPr/>
                <p:nvPr/>
              </p:nvSpPr>
              <p:spPr bwMode="auto">
                <a:xfrm rot="7561241">
                  <a:off x="3209105" y="2539351"/>
                  <a:ext cx="487415" cy="1054100"/>
                </a:xfrm>
                <a:custGeom>
                  <a:avLst/>
                  <a:gdLst>
                    <a:gd name="T0" fmla="*/ 243707 w 21310"/>
                    <a:gd name="T1" fmla="*/ 527050 h 21600"/>
                    <a:gd name="T2" fmla="*/ 243707 w 21310"/>
                    <a:gd name="T3" fmla="*/ 527050 h 21600"/>
                    <a:gd name="T4" fmla="*/ 243707 w 21310"/>
                    <a:gd name="T5" fmla="*/ 527050 h 21600"/>
                    <a:gd name="T6" fmla="*/ 243707 w 21310"/>
                    <a:gd name="T7" fmla="*/ 5270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s-ES" sz="1265" b="0" i="0" u="none" strike="noStrike" kern="0" cap="none" spc="0" normalizeH="0" baseline="0" noProof="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84" name="AutoShape 17"/>
                <p:cNvSpPr/>
                <p:nvPr/>
              </p:nvSpPr>
              <p:spPr bwMode="auto">
                <a:xfrm rot="7561241">
                  <a:off x="2997966" y="2648872"/>
                  <a:ext cx="487416" cy="527050"/>
                </a:xfrm>
                <a:custGeom>
                  <a:avLst/>
                  <a:gdLst>
                    <a:gd name="T0" fmla="*/ 243708 w 21600"/>
                    <a:gd name="T1" fmla="*/ 263525 h 21600"/>
                    <a:gd name="T2" fmla="*/ 243708 w 21600"/>
                    <a:gd name="T3" fmla="*/ 263525 h 21600"/>
                    <a:gd name="T4" fmla="*/ 243708 w 21600"/>
                    <a:gd name="T5" fmla="*/ 263525 h 21600"/>
                    <a:gd name="T6" fmla="*/ 243708 w 21600"/>
                    <a:gd name="T7" fmla="*/ 2635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s-ES" sz="1265" b="0" i="0" u="none" strike="noStrike" kern="0" cap="none" spc="0" normalizeH="0" baseline="0" noProof="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85" name="AutoShape 18"/>
                <p:cNvSpPr/>
                <p:nvPr/>
              </p:nvSpPr>
              <p:spPr bwMode="auto">
                <a:xfrm rot="-3238786">
                  <a:off x="592905" y="637318"/>
                  <a:ext cx="487415" cy="1054100"/>
                </a:xfrm>
                <a:custGeom>
                  <a:avLst/>
                  <a:gdLst>
                    <a:gd name="T0" fmla="*/ 243707 w 21310"/>
                    <a:gd name="T1" fmla="*/ 527050 h 21600"/>
                    <a:gd name="T2" fmla="*/ 243707 w 21310"/>
                    <a:gd name="T3" fmla="*/ 527050 h 21600"/>
                    <a:gd name="T4" fmla="*/ 243707 w 21310"/>
                    <a:gd name="T5" fmla="*/ 527050 h 21600"/>
                    <a:gd name="T6" fmla="*/ 243707 w 21310"/>
                    <a:gd name="T7" fmla="*/ 5270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s-ES" sz="1265" b="0" i="0" u="none" strike="noStrike" kern="0" cap="none" spc="0" normalizeH="0" baseline="0" noProof="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86" name="AutoShape 19"/>
                <p:cNvSpPr/>
                <p:nvPr/>
              </p:nvSpPr>
              <p:spPr bwMode="auto">
                <a:xfrm rot="-3238786">
                  <a:off x="804041" y="1054848"/>
                  <a:ext cx="487416" cy="527050"/>
                </a:xfrm>
                <a:custGeom>
                  <a:avLst/>
                  <a:gdLst>
                    <a:gd name="T0" fmla="*/ 243708 w 21600"/>
                    <a:gd name="T1" fmla="*/ 263525 h 21600"/>
                    <a:gd name="T2" fmla="*/ 243708 w 21600"/>
                    <a:gd name="T3" fmla="*/ 263525 h 21600"/>
                    <a:gd name="T4" fmla="*/ 243708 w 21600"/>
                    <a:gd name="T5" fmla="*/ 263525 h 21600"/>
                    <a:gd name="T6" fmla="*/ 243708 w 21600"/>
                    <a:gd name="T7" fmla="*/ 2635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s-ES" sz="1265" b="0" i="0" u="none" strike="noStrike" kern="0" cap="none" spc="0" normalizeH="0" baseline="0" noProof="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87" name="AutoShape 20"/>
                <p:cNvSpPr/>
                <p:nvPr/>
              </p:nvSpPr>
              <p:spPr bwMode="auto">
                <a:xfrm rot="9719599">
                  <a:off x="2401888" y="3127527"/>
                  <a:ext cx="485775" cy="1052627"/>
                </a:xfrm>
                <a:custGeom>
                  <a:avLst/>
                  <a:gdLst>
                    <a:gd name="T0" fmla="*/ 242887 w 21310"/>
                    <a:gd name="T1" fmla="*/ 526314 h 21600"/>
                    <a:gd name="T2" fmla="*/ 242887 w 21310"/>
                    <a:gd name="T3" fmla="*/ 526314 h 21600"/>
                    <a:gd name="T4" fmla="*/ 242887 w 21310"/>
                    <a:gd name="T5" fmla="*/ 526314 h 21600"/>
                    <a:gd name="T6" fmla="*/ 242887 w 21310"/>
                    <a:gd name="T7" fmla="*/ 52631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s-ES" sz="1265" b="0" i="0" u="none" strike="noStrike" kern="0" cap="none" spc="0" normalizeH="0" baseline="0" noProof="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88" name="AutoShape 21"/>
                <p:cNvSpPr/>
                <p:nvPr/>
              </p:nvSpPr>
              <p:spPr bwMode="auto">
                <a:xfrm rot="9719599">
                  <a:off x="2320925" y="3141816"/>
                  <a:ext cx="485775" cy="527108"/>
                </a:xfrm>
                <a:custGeom>
                  <a:avLst/>
                  <a:gdLst>
                    <a:gd name="T0" fmla="*/ 242888 w 21600"/>
                    <a:gd name="T1" fmla="*/ 263554 h 21600"/>
                    <a:gd name="T2" fmla="*/ 242888 w 21600"/>
                    <a:gd name="T3" fmla="*/ 263554 h 21600"/>
                    <a:gd name="T4" fmla="*/ 242888 w 21600"/>
                    <a:gd name="T5" fmla="*/ 263554 h 21600"/>
                    <a:gd name="T6" fmla="*/ 242888 w 21600"/>
                    <a:gd name="T7" fmla="*/ 2635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s-ES" sz="1265" b="0" i="0" u="none" strike="noStrike" kern="0" cap="none" spc="0" normalizeH="0" baseline="0" noProof="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89" name="AutoShape 22"/>
                <p:cNvSpPr/>
                <p:nvPr/>
              </p:nvSpPr>
              <p:spPr bwMode="auto">
                <a:xfrm rot="-1080405">
                  <a:off x="1401763" y="50615"/>
                  <a:ext cx="485775" cy="1052627"/>
                </a:xfrm>
                <a:custGeom>
                  <a:avLst/>
                  <a:gdLst>
                    <a:gd name="T0" fmla="*/ 242887 w 21310"/>
                    <a:gd name="T1" fmla="*/ 526314 h 21600"/>
                    <a:gd name="T2" fmla="*/ 242887 w 21310"/>
                    <a:gd name="T3" fmla="*/ 526314 h 21600"/>
                    <a:gd name="T4" fmla="*/ 242887 w 21310"/>
                    <a:gd name="T5" fmla="*/ 526314 h 21600"/>
                    <a:gd name="T6" fmla="*/ 242887 w 21310"/>
                    <a:gd name="T7" fmla="*/ 52631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s-ES" sz="1265" b="0" i="0" u="none" strike="noStrike" kern="0" cap="none" spc="0" normalizeH="0" baseline="0" noProof="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90" name="AutoShape 23"/>
                <p:cNvSpPr/>
                <p:nvPr/>
              </p:nvSpPr>
              <p:spPr bwMode="auto">
                <a:xfrm rot="-1080405">
                  <a:off x="1482725" y="561846"/>
                  <a:ext cx="485775" cy="527108"/>
                </a:xfrm>
                <a:custGeom>
                  <a:avLst/>
                  <a:gdLst>
                    <a:gd name="T0" fmla="*/ 242888 w 21600"/>
                    <a:gd name="T1" fmla="*/ 263554 h 21600"/>
                    <a:gd name="T2" fmla="*/ 242888 w 21600"/>
                    <a:gd name="T3" fmla="*/ 263554 h 21600"/>
                    <a:gd name="T4" fmla="*/ 242888 w 21600"/>
                    <a:gd name="T5" fmla="*/ 263554 h 21600"/>
                    <a:gd name="T6" fmla="*/ 242888 w 21600"/>
                    <a:gd name="T7" fmla="*/ 2635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s-ES" sz="1265" b="0" i="0" u="none" strike="noStrike" kern="0" cap="none" spc="0" normalizeH="0" baseline="0" noProof="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grpSp>
          <p:sp>
            <p:nvSpPr>
              <p:cNvPr id="70" name="Rectangle 24"/>
              <p:cNvSpPr/>
              <p:nvPr/>
            </p:nvSpPr>
            <p:spPr bwMode="auto">
              <a:xfrm>
                <a:off x="1336846" y="1052078"/>
                <a:ext cx="1784350" cy="1786133"/>
              </a:xfrm>
              <a:prstGeom prst="rect">
                <a:avLst/>
              </a:prstGeom>
              <a:no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marL="0" marR="0" lvl="0" indent="0" algn="ctr" defTabSz="457200" eaLnBrk="1" fontAlgn="auto" latinLnBrk="0" hangingPunct="1">
                  <a:lnSpc>
                    <a:spcPct val="90000"/>
                  </a:lnSpc>
                  <a:spcBef>
                    <a:spcPts val="0"/>
                  </a:spcBef>
                  <a:spcAft>
                    <a:spcPts val="0"/>
                  </a:spcAft>
                  <a:buClrTx/>
                  <a:buSzTx/>
                  <a:buFontTx/>
                  <a:buNone/>
                  <a:defRPr/>
                </a:pPr>
                <a:r>
                  <a:rPr kumimoji="0" lang="en-US" sz="6000" b="1" i="0" u="none" strike="noStrike" kern="0" cap="none" spc="0" normalizeH="0" baseline="0" noProof="0" dirty="0">
                    <a:ln>
                      <a:noFill/>
                    </a:ln>
                    <a:solidFill>
                      <a:srgbClr val="FFFFFF">
                        <a:lumMod val="65000"/>
                      </a:srgbClr>
                    </a:solidFill>
                    <a:effectLst/>
                    <a:uLnTx/>
                    <a:uFillTx/>
                    <a:latin typeface="Arial" panose="020B0604020202020204" pitchFamily="34" charset="0"/>
                    <a:ea typeface="Roboto Condensed" panose="02000000000000000000" pitchFamily="2" charset="0"/>
                    <a:cs typeface="Helvetica Neue Thin" charset="0"/>
                    <a:sym typeface="Arial" panose="020B0604020202020204" pitchFamily="34" charset="0"/>
                  </a:rPr>
                  <a:t>20%</a:t>
                </a:r>
                <a:endParaRPr kumimoji="0" lang="en-US" sz="3200" b="1" i="0" u="none" strike="noStrike" kern="0" cap="none" spc="0" normalizeH="0" baseline="0" noProof="0" dirty="0">
                  <a:ln>
                    <a:noFill/>
                  </a:ln>
                  <a:solidFill>
                    <a:srgbClr val="FFFFFF">
                      <a:lumMod val="65000"/>
                    </a:srgbClr>
                  </a:solidFill>
                  <a:effectLst/>
                  <a:uLnTx/>
                  <a:uFillTx/>
                  <a:latin typeface="Arial" panose="020B0604020202020204" pitchFamily="34" charset="0"/>
                  <a:ea typeface="Roboto Condensed" panose="02000000000000000000" pitchFamily="2" charset="0"/>
                  <a:cs typeface="Helvetica Neue Thin" charset="0"/>
                  <a:sym typeface="Arial" panose="020B0604020202020204" pitchFamily="34" charset="0"/>
                </a:endParaRPr>
              </a:p>
            </p:txBody>
          </p:sp>
        </p:grpSp>
        <p:sp>
          <p:nvSpPr>
            <p:cNvPr id="68" name="CuadroTexto 2"/>
            <p:cNvSpPr txBox="1"/>
            <p:nvPr/>
          </p:nvSpPr>
          <p:spPr>
            <a:xfrm>
              <a:off x="2934631" y="4546117"/>
              <a:ext cx="1397782" cy="461665"/>
            </a:xfrm>
            <a:prstGeom prst="rect">
              <a:avLst/>
            </a:prstGeom>
            <a:noFill/>
          </p:spPr>
          <p:txBody>
            <a:bodyPr wrap="square" rtlCol="0">
              <a:spAutoFit/>
            </a:bodyPr>
            <a:lstStyle/>
            <a:p>
              <a:pPr marL="0" marR="0" lvl="0" indent="0" algn="ctr" defTabSz="457200" eaLnBrk="1" fontAlgn="auto" latinLnBrk="0" hangingPunct="1">
                <a:lnSpc>
                  <a:spcPct val="100000"/>
                </a:lnSpc>
                <a:spcBef>
                  <a:spcPts val="0"/>
                </a:spcBef>
                <a:spcAft>
                  <a:spcPts val="0"/>
                </a:spcAft>
                <a:buClrTx/>
                <a:buSzTx/>
                <a:buFontTx/>
                <a:buNone/>
                <a:defRPr/>
              </a:pPr>
              <a:r>
                <a:rPr kumimoji="0" lang="es-ES" sz="2400" b="1" i="0" u="none" strike="noStrike" kern="0" cap="none" spc="0" normalizeH="0" baseline="0" noProof="0" dirty="0" smtClean="0">
                  <a:ln>
                    <a:noFill/>
                  </a:ln>
                  <a:solidFill>
                    <a:srgbClr val="FFFFFF">
                      <a:lumMod val="65000"/>
                    </a:srgbClr>
                  </a:solidFill>
                  <a:effectLst/>
                  <a:uLnTx/>
                  <a:uFillTx/>
                  <a:latin typeface="Arial" panose="020B0604020202020204" pitchFamily="34" charset="0"/>
                  <a:sym typeface="Arial" panose="020B0604020202020204" pitchFamily="34" charset="0"/>
                </a:rPr>
                <a:t>Users</a:t>
              </a:r>
              <a:endParaRPr kumimoji="0" lang="es-ES" sz="2400" b="1" i="0" u="none" strike="noStrike" kern="0" cap="none" spc="0" normalizeH="0" baseline="0" noProof="0" dirty="0" smtClean="0">
                <a:ln>
                  <a:noFill/>
                </a:ln>
                <a:solidFill>
                  <a:srgbClr val="FFFFFF">
                    <a:lumMod val="65000"/>
                  </a:srgbClr>
                </a:solidFill>
                <a:effectLst/>
                <a:uLnTx/>
                <a:uFillTx/>
                <a:latin typeface="Arial" panose="020B0604020202020204" pitchFamily="34" charset="0"/>
                <a:sym typeface="Arial" panose="020B0604020202020204"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250"/>
                                        <p:tgtEl>
                                          <p:spTgt spid="48"/>
                                        </p:tgtEl>
                                      </p:cBhvr>
                                    </p:animEffect>
                                    <p:anim calcmode="lin" valueType="num">
                                      <p:cBhvr>
                                        <p:cTn id="8" dur="250" fill="hold"/>
                                        <p:tgtEl>
                                          <p:spTgt spid="48"/>
                                        </p:tgtEl>
                                        <p:attrNameLst>
                                          <p:attrName>ppt_x</p:attrName>
                                        </p:attrNameLst>
                                      </p:cBhvr>
                                      <p:tavLst>
                                        <p:tav tm="0">
                                          <p:val>
                                            <p:strVal val="#ppt_x"/>
                                          </p:val>
                                        </p:tav>
                                        <p:tav tm="100000">
                                          <p:val>
                                            <p:strVal val="#ppt_x"/>
                                          </p:val>
                                        </p:tav>
                                      </p:tavLst>
                                    </p:anim>
                                    <p:anim calcmode="lin" valueType="num">
                                      <p:cBhvr>
                                        <p:cTn id="9" dur="250" fill="hold"/>
                                        <p:tgtEl>
                                          <p:spTgt spid="4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fade">
                                      <p:cBhvr>
                                        <p:cTn id="13" dur="250"/>
                                        <p:tgtEl>
                                          <p:spTgt spid="49"/>
                                        </p:tgtEl>
                                      </p:cBhvr>
                                    </p:animEffect>
                                    <p:anim calcmode="lin" valueType="num">
                                      <p:cBhvr>
                                        <p:cTn id="14" dur="250" fill="hold"/>
                                        <p:tgtEl>
                                          <p:spTgt spid="49"/>
                                        </p:tgtEl>
                                        <p:attrNameLst>
                                          <p:attrName>ppt_x</p:attrName>
                                        </p:attrNameLst>
                                      </p:cBhvr>
                                      <p:tavLst>
                                        <p:tav tm="0">
                                          <p:val>
                                            <p:strVal val="#ppt_x"/>
                                          </p:val>
                                        </p:tav>
                                        <p:tav tm="100000">
                                          <p:val>
                                            <p:strVal val="#ppt_x"/>
                                          </p:val>
                                        </p:tav>
                                      </p:tavLst>
                                    </p:anim>
                                    <p:anim calcmode="lin" valueType="num">
                                      <p:cBhvr>
                                        <p:cTn id="15" dur="250" fill="hold"/>
                                        <p:tgtEl>
                                          <p:spTgt spid="4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fade">
                                      <p:cBhvr>
                                        <p:cTn id="19" dur="250"/>
                                        <p:tgtEl>
                                          <p:spTgt spid="50"/>
                                        </p:tgtEl>
                                      </p:cBhvr>
                                    </p:animEffect>
                                    <p:anim calcmode="lin" valueType="num">
                                      <p:cBhvr>
                                        <p:cTn id="20" dur="250" fill="hold"/>
                                        <p:tgtEl>
                                          <p:spTgt spid="50"/>
                                        </p:tgtEl>
                                        <p:attrNameLst>
                                          <p:attrName>ppt_x</p:attrName>
                                        </p:attrNameLst>
                                      </p:cBhvr>
                                      <p:tavLst>
                                        <p:tav tm="0">
                                          <p:val>
                                            <p:strVal val="#ppt_x"/>
                                          </p:val>
                                        </p:tav>
                                        <p:tav tm="100000">
                                          <p:val>
                                            <p:strVal val="#ppt_x"/>
                                          </p:val>
                                        </p:tav>
                                      </p:tavLst>
                                    </p:anim>
                                    <p:anim calcmode="lin" valueType="num">
                                      <p:cBhvr>
                                        <p:cTn id="21" dur="250" fill="hold"/>
                                        <p:tgtEl>
                                          <p:spTgt spid="5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fade">
                                      <p:cBhvr>
                                        <p:cTn id="25" dur="250"/>
                                        <p:tgtEl>
                                          <p:spTgt spid="53"/>
                                        </p:tgtEl>
                                      </p:cBhvr>
                                    </p:animEffect>
                                    <p:anim calcmode="lin" valueType="num">
                                      <p:cBhvr>
                                        <p:cTn id="26" dur="250" fill="hold"/>
                                        <p:tgtEl>
                                          <p:spTgt spid="53"/>
                                        </p:tgtEl>
                                        <p:attrNameLst>
                                          <p:attrName>ppt_x</p:attrName>
                                        </p:attrNameLst>
                                      </p:cBhvr>
                                      <p:tavLst>
                                        <p:tav tm="0">
                                          <p:val>
                                            <p:strVal val="#ppt_x"/>
                                          </p:val>
                                        </p:tav>
                                        <p:tav tm="100000">
                                          <p:val>
                                            <p:strVal val="#ppt_x"/>
                                          </p:val>
                                        </p:tav>
                                      </p:tavLst>
                                    </p:anim>
                                    <p:anim calcmode="lin" valueType="num">
                                      <p:cBhvr>
                                        <p:cTn id="27" dur="250" fill="hold"/>
                                        <p:tgtEl>
                                          <p:spTgt spid="53"/>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57"/>
                                        </p:tgtEl>
                                        <p:attrNameLst>
                                          <p:attrName>style.visibility</p:attrName>
                                        </p:attrNameLst>
                                      </p:cBhvr>
                                      <p:to>
                                        <p:strVal val="visible"/>
                                      </p:to>
                                    </p:set>
                                    <p:animEffect transition="in" filter="fade">
                                      <p:cBhvr>
                                        <p:cTn id="31" dur="250"/>
                                        <p:tgtEl>
                                          <p:spTgt spid="57"/>
                                        </p:tgtEl>
                                      </p:cBhvr>
                                    </p:animEffect>
                                    <p:anim calcmode="lin" valueType="num">
                                      <p:cBhvr>
                                        <p:cTn id="32" dur="250" fill="hold"/>
                                        <p:tgtEl>
                                          <p:spTgt spid="57"/>
                                        </p:tgtEl>
                                        <p:attrNameLst>
                                          <p:attrName>ppt_x</p:attrName>
                                        </p:attrNameLst>
                                      </p:cBhvr>
                                      <p:tavLst>
                                        <p:tav tm="0">
                                          <p:val>
                                            <p:strVal val="#ppt_x"/>
                                          </p:val>
                                        </p:tav>
                                        <p:tav tm="100000">
                                          <p:val>
                                            <p:strVal val="#ppt_x"/>
                                          </p:val>
                                        </p:tav>
                                      </p:tavLst>
                                    </p:anim>
                                    <p:anim calcmode="lin" valueType="num">
                                      <p:cBhvr>
                                        <p:cTn id="33" dur="250" fill="hold"/>
                                        <p:tgtEl>
                                          <p:spTgt spid="57"/>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58"/>
                                        </p:tgtEl>
                                        <p:attrNameLst>
                                          <p:attrName>style.visibility</p:attrName>
                                        </p:attrNameLst>
                                      </p:cBhvr>
                                      <p:to>
                                        <p:strVal val="visible"/>
                                      </p:to>
                                    </p:set>
                                    <p:animEffect transition="in" filter="fade">
                                      <p:cBhvr>
                                        <p:cTn id="37" dur="250"/>
                                        <p:tgtEl>
                                          <p:spTgt spid="58"/>
                                        </p:tgtEl>
                                      </p:cBhvr>
                                    </p:animEffect>
                                    <p:anim calcmode="lin" valueType="num">
                                      <p:cBhvr>
                                        <p:cTn id="38" dur="250" fill="hold"/>
                                        <p:tgtEl>
                                          <p:spTgt spid="58"/>
                                        </p:tgtEl>
                                        <p:attrNameLst>
                                          <p:attrName>ppt_x</p:attrName>
                                        </p:attrNameLst>
                                      </p:cBhvr>
                                      <p:tavLst>
                                        <p:tav tm="0">
                                          <p:val>
                                            <p:strVal val="#ppt_x"/>
                                          </p:val>
                                        </p:tav>
                                        <p:tav tm="100000">
                                          <p:val>
                                            <p:strVal val="#ppt_x"/>
                                          </p:val>
                                        </p:tav>
                                      </p:tavLst>
                                    </p:anim>
                                    <p:anim calcmode="lin" valueType="num">
                                      <p:cBhvr>
                                        <p:cTn id="39" dur="250" fill="hold"/>
                                        <p:tgtEl>
                                          <p:spTgt spid="58"/>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grpId="0" nodeType="afterEffect">
                                  <p:stCondLst>
                                    <p:cond delay="0"/>
                                  </p:stCondLst>
                                  <p:childTnLst>
                                    <p:set>
                                      <p:cBhvr>
                                        <p:cTn id="42" dur="1" fill="hold">
                                          <p:stCondLst>
                                            <p:cond delay="0"/>
                                          </p:stCondLst>
                                        </p:cTn>
                                        <p:tgtEl>
                                          <p:spTgt spid="59"/>
                                        </p:tgtEl>
                                        <p:attrNameLst>
                                          <p:attrName>style.visibility</p:attrName>
                                        </p:attrNameLst>
                                      </p:cBhvr>
                                      <p:to>
                                        <p:strVal val="visible"/>
                                      </p:to>
                                    </p:set>
                                    <p:animEffect transition="in" filter="fade">
                                      <p:cBhvr>
                                        <p:cTn id="43" dur="250"/>
                                        <p:tgtEl>
                                          <p:spTgt spid="59"/>
                                        </p:tgtEl>
                                      </p:cBhvr>
                                    </p:animEffect>
                                    <p:anim calcmode="lin" valueType="num">
                                      <p:cBhvr>
                                        <p:cTn id="44" dur="250" fill="hold"/>
                                        <p:tgtEl>
                                          <p:spTgt spid="59"/>
                                        </p:tgtEl>
                                        <p:attrNameLst>
                                          <p:attrName>ppt_x</p:attrName>
                                        </p:attrNameLst>
                                      </p:cBhvr>
                                      <p:tavLst>
                                        <p:tav tm="0">
                                          <p:val>
                                            <p:strVal val="#ppt_x"/>
                                          </p:val>
                                        </p:tav>
                                        <p:tav tm="100000">
                                          <p:val>
                                            <p:strVal val="#ppt_x"/>
                                          </p:val>
                                        </p:tav>
                                      </p:tavLst>
                                    </p:anim>
                                    <p:anim calcmode="lin" valueType="num">
                                      <p:cBhvr>
                                        <p:cTn id="45" dur="250" fill="hold"/>
                                        <p:tgtEl>
                                          <p:spTgt spid="59"/>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2" presetClass="entr" presetSubtype="0" fill="hold" nodeType="afterEffect">
                                  <p:stCondLst>
                                    <p:cond delay="0"/>
                                  </p:stCondLst>
                                  <p:childTnLst>
                                    <p:set>
                                      <p:cBhvr>
                                        <p:cTn id="48" dur="1" fill="hold">
                                          <p:stCondLst>
                                            <p:cond delay="0"/>
                                          </p:stCondLst>
                                        </p:cTn>
                                        <p:tgtEl>
                                          <p:spTgt spid="60"/>
                                        </p:tgtEl>
                                        <p:attrNameLst>
                                          <p:attrName>style.visibility</p:attrName>
                                        </p:attrNameLst>
                                      </p:cBhvr>
                                      <p:to>
                                        <p:strVal val="visible"/>
                                      </p:to>
                                    </p:set>
                                    <p:animEffect transition="in" filter="fade">
                                      <p:cBhvr>
                                        <p:cTn id="49" dur="250"/>
                                        <p:tgtEl>
                                          <p:spTgt spid="60"/>
                                        </p:tgtEl>
                                      </p:cBhvr>
                                    </p:animEffect>
                                    <p:anim calcmode="lin" valueType="num">
                                      <p:cBhvr>
                                        <p:cTn id="50" dur="250" fill="hold"/>
                                        <p:tgtEl>
                                          <p:spTgt spid="60"/>
                                        </p:tgtEl>
                                        <p:attrNameLst>
                                          <p:attrName>ppt_x</p:attrName>
                                        </p:attrNameLst>
                                      </p:cBhvr>
                                      <p:tavLst>
                                        <p:tav tm="0">
                                          <p:val>
                                            <p:strVal val="#ppt_x"/>
                                          </p:val>
                                        </p:tav>
                                        <p:tav tm="100000">
                                          <p:val>
                                            <p:strVal val="#ppt_x"/>
                                          </p:val>
                                        </p:tav>
                                      </p:tavLst>
                                    </p:anim>
                                    <p:anim calcmode="lin" valueType="num">
                                      <p:cBhvr>
                                        <p:cTn id="51" dur="250" fill="hold"/>
                                        <p:tgtEl>
                                          <p:spTgt spid="60"/>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42" presetClass="entr" presetSubtype="0" fill="hold" nodeType="afterEffect">
                                  <p:stCondLst>
                                    <p:cond delay="0"/>
                                  </p:stCondLst>
                                  <p:childTnLst>
                                    <p:set>
                                      <p:cBhvr>
                                        <p:cTn id="54" dur="1" fill="hold">
                                          <p:stCondLst>
                                            <p:cond delay="0"/>
                                          </p:stCondLst>
                                        </p:cTn>
                                        <p:tgtEl>
                                          <p:spTgt spid="61"/>
                                        </p:tgtEl>
                                        <p:attrNameLst>
                                          <p:attrName>style.visibility</p:attrName>
                                        </p:attrNameLst>
                                      </p:cBhvr>
                                      <p:to>
                                        <p:strVal val="visible"/>
                                      </p:to>
                                    </p:set>
                                    <p:animEffect transition="in" filter="fade">
                                      <p:cBhvr>
                                        <p:cTn id="55" dur="250"/>
                                        <p:tgtEl>
                                          <p:spTgt spid="61"/>
                                        </p:tgtEl>
                                      </p:cBhvr>
                                    </p:animEffect>
                                    <p:anim calcmode="lin" valueType="num">
                                      <p:cBhvr>
                                        <p:cTn id="56" dur="250" fill="hold"/>
                                        <p:tgtEl>
                                          <p:spTgt spid="61"/>
                                        </p:tgtEl>
                                        <p:attrNameLst>
                                          <p:attrName>ppt_x</p:attrName>
                                        </p:attrNameLst>
                                      </p:cBhvr>
                                      <p:tavLst>
                                        <p:tav tm="0">
                                          <p:val>
                                            <p:strVal val="#ppt_x"/>
                                          </p:val>
                                        </p:tav>
                                        <p:tav tm="100000">
                                          <p:val>
                                            <p:strVal val="#ppt_x"/>
                                          </p:val>
                                        </p:tav>
                                      </p:tavLst>
                                    </p:anim>
                                    <p:anim calcmode="lin" valueType="num">
                                      <p:cBhvr>
                                        <p:cTn id="57" dur="250" fill="hold"/>
                                        <p:tgtEl>
                                          <p:spTgt spid="61"/>
                                        </p:tgtEl>
                                        <p:attrNameLst>
                                          <p:attrName>ppt_y</p:attrName>
                                        </p:attrNameLst>
                                      </p:cBhvr>
                                      <p:tavLst>
                                        <p:tav tm="0">
                                          <p:val>
                                            <p:strVal val="#ppt_y+.1"/>
                                          </p:val>
                                        </p:tav>
                                        <p:tav tm="100000">
                                          <p:val>
                                            <p:strVal val="#ppt_y"/>
                                          </p:val>
                                        </p:tav>
                                      </p:tavLst>
                                    </p:anim>
                                  </p:childTnLst>
                                </p:cTn>
                              </p:par>
                            </p:childTnLst>
                          </p:cTn>
                        </p:par>
                        <p:par>
                          <p:cTn id="58" fill="hold">
                            <p:stCondLst>
                              <p:cond delay="4500"/>
                            </p:stCondLst>
                            <p:childTnLst>
                              <p:par>
                                <p:cTn id="59" presetID="42" presetClass="entr" presetSubtype="0" fill="hold" nodeType="afterEffect">
                                  <p:stCondLst>
                                    <p:cond delay="0"/>
                                  </p:stCondLst>
                                  <p:childTnLst>
                                    <p:set>
                                      <p:cBhvr>
                                        <p:cTn id="60" dur="1" fill="hold">
                                          <p:stCondLst>
                                            <p:cond delay="0"/>
                                          </p:stCondLst>
                                        </p:cTn>
                                        <p:tgtEl>
                                          <p:spTgt spid="66"/>
                                        </p:tgtEl>
                                        <p:attrNameLst>
                                          <p:attrName>style.visibility</p:attrName>
                                        </p:attrNameLst>
                                      </p:cBhvr>
                                      <p:to>
                                        <p:strVal val="visible"/>
                                      </p:to>
                                    </p:set>
                                    <p:animEffect transition="in" filter="fade">
                                      <p:cBhvr>
                                        <p:cTn id="61" dur="750"/>
                                        <p:tgtEl>
                                          <p:spTgt spid="66"/>
                                        </p:tgtEl>
                                      </p:cBhvr>
                                    </p:animEffect>
                                    <p:anim calcmode="lin" valueType="num">
                                      <p:cBhvr>
                                        <p:cTn id="62" dur="750" fill="hold"/>
                                        <p:tgtEl>
                                          <p:spTgt spid="66"/>
                                        </p:tgtEl>
                                        <p:attrNameLst>
                                          <p:attrName>ppt_x</p:attrName>
                                        </p:attrNameLst>
                                      </p:cBhvr>
                                      <p:tavLst>
                                        <p:tav tm="0">
                                          <p:val>
                                            <p:strVal val="#ppt_x"/>
                                          </p:val>
                                        </p:tav>
                                        <p:tav tm="100000">
                                          <p:val>
                                            <p:strVal val="#ppt_x"/>
                                          </p:val>
                                        </p:tav>
                                      </p:tavLst>
                                    </p:anim>
                                    <p:anim calcmode="lin" valueType="num">
                                      <p:cBhvr>
                                        <p:cTn id="63" dur="750" fill="hold"/>
                                        <p:tgtEl>
                                          <p:spTgt spid="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animBg="1"/>
      <p:bldP spid="57" grpId="0"/>
      <p:bldP spid="58" grpId="0"/>
      <p:bldP spid="5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任意多边形 10"/>
          <p:cNvSpPr/>
          <p:nvPr/>
        </p:nvSpPr>
        <p:spPr>
          <a:xfrm>
            <a:off x="1129408" y="3927191"/>
            <a:ext cx="2253728" cy="958628"/>
          </a:xfrm>
          <a:custGeom>
            <a:avLst/>
            <a:gdLst>
              <a:gd name="connsiteX0" fmla="*/ 0 w 2253848"/>
              <a:gd name="connsiteY0" fmla="*/ 159787 h 958704"/>
              <a:gd name="connsiteX1" fmla="*/ 159787 w 2253848"/>
              <a:gd name="connsiteY1" fmla="*/ 0 h 958704"/>
              <a:gd name="connsiteX2" fmla="*/ 2094061 w 2253848"/>
              <a:gd name="connsiteY2" fmla="*/ 0 h 958704"/>
              <a:gd name="connsiteX3" fmla="*/ 2253848 w 2253848"/>
              <a:gd name="connsiteY3" fmla="*/ 159787 h 958704"/>
              <a:gd name="connsiteX4" fmla="*/ 2253848 w 2253848"/>
              <a:gd name="connsiteY4" fmla="*/ 798917 h 958704"/>
              <a:gd name="connsiteX5" fmla="*/ 2094061 w 2253848"/>
              <a:gd name="connsiteY5" fmla="*/ 958704 h 958704"/>
              <a:gd name="connsiteX6" fmla="*/ 159787 w 2253848"/>
              <a:gd name="connsiteY6" fmla="*/ 958704 h 958704"/>
              <a:gd name="connsiteX7" fmla="*/ 0 w 2253848"/>
              <a:gd name="connsiteY7" fmla="*/ 798917 h 958704"/>
              <a:gd name="connsiteX8" fmla="*/ 0 w 2253848"/>
              <a:gd name="connsiteY8" fmla="*/ 159787 h 958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3848" h="958704">
                <a:moveTo>
                  <a:pt x="0" y="159787"/>
                </a:moveTo>
                <a:cubicBezTo>
                  <a:pt x="0" y="71539"/>
                  <a:pt x="71539" y="0"/>
                  <a:pt x="159787" y="0"/>
                </a:cubicBezTo>
                <a:lnTo>
                  <a:pt x="2094061" y="0"/>
                </a:lnTo>
                <a:cubicBezTo>
                  <a:pt x="2182309" y="0"/>
                  <a:pt x="2253848" y="71539"/>
                  <a:pt x="2253848" y="159787"/>
                </a:cubicBezTo>
                <a:lnTo>
                  <a:pt x="2253848" y="798917"/>
                </a:lnTo>
                <a:cubicBezTo>
                  <a:pt x="2253848" y="887165"/>
                  <a:pt x="2182309" y="958704"/>
                  <a:pt x="2094061" y="958704"/>
                </a:cubicBezTo>
                <a:lnTo>
                  <a:pt x="159787" y="958704"/>
                </a:lnTo>
                <a:cubicBezTo>
                  <a:pt x="71539" y="958704"/>
                  <a:pt x="0" y="887165"/>
                  <a:pt x="0" y="798917"/>
                </a:cubicBezTo>
                <a:lnTo>
                  <a:pt x="0" y="159787"/>
                </a:lnTo>
                <a:close/>
              </a:path>
            </a:pathLst>
          </a:custGeom>
          <a:solidFill>
            <a:srgbClr val="53A9B1"/>
          </a:solidFill>
          <a:ln w="28575" cap="flat" cmpd="sng" algn="ctr">
            <a:noFill/>
            <a:prstDash val="solid"/>
            <a:miter lim="800000"/>
          </a:ln>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prstClr val="white"/>
                </a:solidFill>
                <a:effectLst/>
                <a:uLnTx/>
                <a:uFillTx/>
                <a:latin typeface="Arial" panose="020B0604020202020204" pitchFamily="34" charset="0"/>
                <a:cs typeface="+mn-cs"/>
                <a:sym typeface="Arial" panose="020B0604020202020204" pitchFamily="34" charset="0"/>
              </a:rPr>
              <a:t>单击编辑标题</a:t>
            </a:r>
            <a:endParaRPr kumimoji="0" lang="en-US" altLang="zh-CN" sz="2000" b="0" i="0" u="none" strike="noStrike" kern="0" cap="none" spc="0" normalizeH="0" baseline="0" noProof="0" dirty="0">
              <a:ln>
                <a:noFill/>
              </a:ln>
              <a:solidFill>
                <a:prstClr val="white"/>
              </a:solidFill>
              <a:effectLst/>
              <a:uLnTx/>
              <a:uFillTx/>
              <a:latin typeface="Arial" panose="020B0604020202020204" pitchFamily="34" charset="0"/>
              <a:cs typeface="+mn-cs"/>
              <a:sym typeface="Arial" panose="020B0604020202020204" pitchFamily="34" charset="0"/>
            </a:endParaRPr>
          </a:p>
        </p:txBody>
      </p:sp>
      <p:sp>
        <p:nvSpPr>
          <p:cNvPr id="20" name="任意多边形 11"/>
          <p:cNvSpPr/>
          <p:nvPr/>
        </p:nvSpPr>
        <p:spPr>
          <a:xfrm>
            <a:off x="3784681" y="3927191"/>
            <a:ext cx="2253728" cy="958628"/>
          </a:xfrm>
          <a:custGeom>
            <a:avLst/>
            <a:gdLst>
              <a:gd name="connsiteX0" fmla="*/ 0 w 2253848"/>
              <a:gd name="connsiteY0" fmla="*/ 159787 h 958704"/>
              <a:gd name="connsiteX1" fmla="*/ 159787 w 2253848"/>
              <a:gd name="connsiteY1" fmla="*/ 0 h 958704"/>
              <a:gd name="connsiteX2" fmla="*/ 2094061 w 2253848"/>
              <a:gd name="connsiteY2" fmla="*/ 0 h 958704"/>
              <a:gd name="connsiteX3" fmla="*/ 2253848 w 2253848"/>
              <a:gd name="connsiteY3" fmla="*/ 159787 h 958704"/>
              <a:gd name="connsiteX4" fmla="*/ 2253848 w 2253848"/>
              <a:gd name="connsiteY4" fmla="*/ 798917 h 958704"/>
              <a:gd name="connsiteX5" fmla="*/ 2094061 w 2253848"/>
              <a:gd name="connsiteY5" fmla="*/ 958704 h 958704"/>
              <a:gd name="connsiteX6" fmla="*/ 159787 w 2253848"/>
              <a:gd name="connsiteY6" fmla="*/ 958704 h 958704"/>
              <a:gd name="connsiteX7" fmla="*/ 0 w 2253848"/>
              <a:gd name="connsiteY7" fmla="*/ 798917 h 958704"/>
              <a:gd name="connsiteX8" fmla="*/ 0 w 2253848"/>
              <a:gd name="connsiteY8" fmla="*/ 159787 h 958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3848" h="958704">
                <a:moveTo>
                  <a:pt x="0" y="159787"/>
                </a:moveTo>
                <a:cubicBezTo>
                  <a:pt x="0" y="71539"/>
                  <a:pt x="71539" y="0"/>
                  <a:pt x="159787" y="0"/>
                </a:cubicBezTo>
                <a:lnTo>
                  <a:pt x="2094061" y="0"/>
                </a:lnTo>
                <a:cubicBezTo>
                  <a:pt x="2182309" y="0"/>
                  <a:pt x="2253848" y="71539"/>
                  <a:pt x="2253848" y="159787"/>
                </a:cubicBezTo>
                <a:lnTo>
                  <a:pt x="2253848" y="798917"/>
                </a:lnTo>
                <a:cubicBezTo>
                  <a:pt x="2253848" y="887165"/>
                  <a:pt x="2182309" y="958704"/>
                  <a:pt x="2094061" y="958704"/>
                </a:cubicBezTo>
                <a:lnTo>
                  <a:pt x="159787" y="958704"/>
                </a:lnTo>
                <a:cubicBezTo>
                  <a:pt x="71539" y="958704"/>
                  <a:pt x="0" y="887165"/>
                  <a:pt x="0" y="798917"/>
                </a:cubicBezTo>
                <a:lnTo>
                  <a:pt x="0" y="159787"/>
                </a:lnTo>
                <a:close/>
              </a:path>
            </a:pathLst>
          </a:custGeom>
          <a:solidFill>
            <a:srgbClr val="53A9B1"/>
          </a:solidFill>
          <a:ln w="28575" cap="flat" cmpd="sng" algn="ctr">
            <a:noFill/>
            <a:prstDash val="solid"/>
            <a:miter lim="800000"/>
          </a:ln>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a:ln>
                  <a:noFill/>
                </a:ln>
                <a:solidFill>
                  <a:prstClr val="white"/>
                </a:solidFill>
                <a:effectLst/>
                <a:uLnTx/>
                <a:uFillTx/>
                <a:latin typeface="Arial" panose="020B0604020202020204" pitchFamily="34" charset="0"/>
                <a:cs typeface="+mn-cs"/>
                <a:sym typeface="Arial" panose="020B0604020202020204" pitchFamily="34" charset="0"/>
              </a:rPr>
              <a:t>单击编辑标题</a:t>
            </a:r>
            <a:endParaRPr kumimoji="0" lang="en-US" altLang="zh-CN" sz="2000" b="0" i="0" u="none" strike="noStrike" kern="0" cap="none" spc="0" normalizeH="0" baseline="0" noProof="0" dirty="0">
              <a:ln>
                <a:noFill/>
              </a:ln>
              <a:solidFill>
                <a:prstClr val="white"/>
              </a:solidFill>
              <a:effectLst/>
              <a:uLnTx/>
              <a:uFillTx/>
              <a:latin typeface="Arial" panose="020B0604020202020204" pitchFamily="34" charset="0"/>
              <a:cs typeface="+mn-cs"/>
              <a:sym typeface="Arial" panose="020B0604020202020204" pitchFamily="34" charset="0"/>
            </a:endParaRPr>
          </a:p>
        </p:txBody>
      </p:sp>
      <p:sp>
        <p:nvSpPr>
          <p:cNvPr id="21" name="任意多边形 12"/>
          <p:cNvSpPr/>
          <p:nvPr/>
        </p:nvSpPr>
        <p:spPr>
          <a:xfrm>
            <a:off x="6441541" y="3927191"/>
            <a:ext cx="2252142" cy="958628"/>
          </a:xfrm>
          <a:custGeom>
            <a:avLst/>
            <a:gdLst>
              <a:gd name="connsiteX0" fmla="*/ 0 w 2253848"/>
              <a:gd name="connsiteY0" fmla="*/ 159787 h 958704"/>
              <a:gd name="connsiteX1" fmla="*/ 159787 w 2253848"/>
              <a:gd name="connsiteY1" fmla="*/ 0 h 958704"/>
              <a:gd name="connsiteX2" fmla="*/ 2094061 w 2253848"/>
              <a:gd name="connsiteY2" fmla="*/ 0 h 958704"/>
              <a:gd name="connsiteX3" fmla="*/ 2253848 w 2253848"/>
              <a:gd name="connsiteY3" fmla="*/ 159787 h 958704"/>
              <a:gd name="connsiteX4" fmla="*/ 2253848 w 2253848"/>
              <a:gd name="connsiteY4" fmla="*/ 798917 h 958704"/>
              <a:gd name="connsiteX5" fmla="*/ 2094061 w 2253848"/>
              <a:gd name="connsiteY5" fmla="*/ 958704 h 958704"/>
              <a:gd name="connsiteX6" fmla="*/ 159787 w 2253848"/>
              <a:gd name="connsiteY6" fmla="*/ 958704 h 958704"/>
              <a:gd name="connsiteX7" fmla="*/ 0 w 2253848"/>
              <a:gd name="connsiteY7" fmla="*/ 798917 h 958704"/>
              <a:gd name="connsiteX8" fmla="*/ 0 w 2253848"/>
              <a:gd name="connsiteY8" fmla="*/ 159787 h 958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3848" h="958704">
                <a:moveTo>
                  <a:pt x="0" y="159787"/>
                </a:moveTo>
                <a:cubicBezTo>
                  <a:pt x="0" y="71539"/>
                  <a:pt x="71539" y="0"/>
                  <a:pt x="159787" y="0"/>
                </a:cubicBezTo>
                <a:lnTo>
                  <a:pt x="2094061" y="0"/>
                </a:lnTo>
                <a:cubicBezTo>
                  <a:pt x="2182309" y="0"/>
                  <a:pt x="2253848" y="71539"/>
                  <a:pt x="2253848" y="159787"/>
                </a:cubicBezTo>
                <a:lnTo>
                  <a:pt x="2253848" y="798917"/>
                </a:lnTo>
                <a:cubicBezTo>
                  <a:pt x="2253848" y="887165"/>
                  <a:pt x="2182309" y="958704"/>
                  <a:pt x="2094061" y="958704"/>
                </a:cubicBezTo>
                <a:lnTo>
                  <a:pt x="159787" y="958704"/>
                </a:lnTo>
                <a:cubicBezTo>
                  <a:pt x="71539" y="958704"/>
                  <a:pt x="0" y="887165"/>
                  <a:pt x="0" y="798917"/>
                </a:cubicBezTo>
                <a:lnTo>
                  <a:pt x="0" y="159787"/>
                </a:lnTo>
                <a:close/>
              </a:path>
            </a:pathLst>
          </a:custGeom>
          <a:solidFill>
            <a:srgbClr val="53A9B1"/>
          </a:solidFill>
          <a:ln w="28575" cap="flat" cmpd="sng" algn="ctr">
            <a:noFill/>
            <a:prstDash val="solid"/>
            <a:miter lim="800000"/>
          </a:ln>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a:ln>
                  <a:noFill/>
                </a:ln>
                <a:solidFill>
                  <a:prstClr val="white"/>
                </a:solidFill>
                <a:effectLst/>
                <a:uLnTx/>
                <a:uFillTx/>
                <a:latin typeface="Arial" panose="020B0604020202020204" pitchFamily="34" charset="0"/>
                <a:cs typeface="+mn-cs"/>
                <a:sym typeface="Arial" panose="020B0604020202020204" pitchFamily="34" charset="0"/>
              </a:rPr>
              <a:t>单击编辑标题</a:t>
            </a:r>
            <a:endParaRPr kumimoji="0" lang="en-US" altLang="zh-CN" sz="2000" b="0" i="0" u="none" strike="noStrike" kern="0" cap="none" spc="0" normalizeH="0" baseline="0" noProof="0" dirty="0">
              <a:ln>
                <a:noFill/>
              </a:ln>
              <a:solidFill>
                <a:prstClr val="white"/>
              </a:solidFill>
              <a:effectLst/>
              <a:uLnTx/>
              <a:uFillTx/>
              <a:latin typeface="Arial" panose="020B0604020202020204" pitchFamily="34" charset="0"/>
              <a:cs typeface="+mn-cs"/>
              <a:sym typeface="Arial" panose="020B0604020202020204" pitchFamily="34" charset="0"/>
            </a:endParaRPr>
          </a:p>
        </p:txBody>
      </p:sp>
      <p:sp>
        <p:nvSpPr>
          <p:cNvPr id="22" name="任意多边形 13"/>
          <p:cNvSpPr/>
          <p:nvPr/>
        </p:nvSpPr>
        <p:spPr>
          <a:xfrm>
            <a:off x="9096814" y="3927191"/>
            <a:ext cx="1966457" cy="958628"/>
          </a:xfrm>
          <a:custGeom>
            <a:avLst/>
            <a:gdLst>
              <a:gd name="connsiteX0" fmla="*/ 0 w 1966860"/>
              <a:gd name="connsiteY0" fmla="*/ 159787 h 958704"/>
              <a:gd name="connsiteX1" fmla="*/ 159787 w 1966860"/>
              <a:gd name="connsiteY1" fmla="*/ 0 h 958704"/>
              <a:gd name="connsiteX2" fmla="*/ 1807073 w 1966860"/>
              <a:gd name="connsiteY2" fmla="*/ 0 h 958704"/>
              <a:gd name="connsiteX3" fmla="*/ 1966860 w 1966860"/>
              <a:gd name="connsiteY3" fmla="*/ 159787 h 958704"/>
              <a:gd name="connsiteX4" fmla="*/ 1966860 w 1966860"/>
              <a:gd name="connsiteY4" fmla="*/ 798917 h 958704"/>
              <a:gd name="connsiteX5" fmla="*/ 1807073 w 1966860"/>
              <a:gd name="connsiteY5" fmla="*/ 958704 h 958704"/>
              <a:gd name="connsiteX6" fmla="*/ 159787 w 1966860"/>
              <a:gd name="connsiteY6" fmla="*/ 958704 h 958704"/>
              <a:gd name="connsiteX7" fmla="*/ 0 w 1966860"/>
              <a:gd name="connsiteY7" fmla="*/ 798917 h 958704"/>
              <a:gd name="connsiteX8" fmla="*/ 0 w 1966860"/>
              <a:gd name="connsiteY8" fmla="*/ 159787 h 958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66860" h="958704">
                <a:moveTo>
                  <a:pt x="0" y="159787"/>
                </a:moveTo>
                <a:cubicBezTo>
                  <a:pt x="0" y="71539"/>
                  <a:pt x="71539" y="0"/>
                  <a:pt x="159787" y="0"/>
                </a:cubicBezTo>
                <a:lnTo>
                  <a:pt x="1807073" y="0"/>
                </a:lnTo>
                <a:cubicBezTo>
                  <a:pt x="1895321" y="0"/>
                  <a:pt x="1966860" y="71539"/>
                  <a:pt x="1966860" y="159787"/>
                </a:cubicBezTo>
                <a:lnTo>
                  <a:pt x="1966860" y="798917"/>
                </a:lnTo>
                <a:cubicBezTo>
                  <a:pt x="1966860" y="887165"/>
                  <a:pt x="1895321" y="958704"/>
                  <a:pt x="1807073" y="958704"/>
                </a:cubicBezTo>
                <a:lnTo>
                  <a:pt x="159787" y="958704"/>
                </a:lnTo>
                <a:cubicBezTo>
                  <a:pt x="71539" y="958704"/>
                  <a:pt x="0" y="887165"/>
                  <a:pt x="0" y="798917"/>
                </a:cubicBezTo>
                <a:lnTo>
                  <a:pt x="0" y="159787"/>
                </a:lnTo>
                <a:close/>
              </a:path>
            </a:pathLst>
          </a:custGeom>
          <a:solidFill>
            <a:srgbClr val="53A9B1"/>
          </a:solidFill>
          <a:ln w="28575" cap="flat" cmpd="sng" algn="ctr">
            <a:noFill/>
            <a:prstDash val="solid"/>
            <a:miter lim="800000"/>
          </a:ln>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a:ln>
                  <a:noFill/>
                </a:ln>
                <a:solidFill>
                  <a:prstClr val="white"/>
                </a:solidFill>
                <a:effectLst/>
                <a:uLnTx/>
                <a:uFillTx/>
                <a:latin typeface="Arial" panose="020B0604020202020204" pitchFamily="34" charset="0"/>
                <a:cs typeface="+mn-cs"/>
                <a:sym typeface="Arial" panose="020B0604020202020204" pitchFamily="34" charset="0"/>
              </a:rPr>
              <a:t>单击编辑标题</a:t>
            </a:r>
            <a:endParaRPr kumimoji="0" lang="en-US" altLang="zh-CN" sz="2000" b="0" i="0" u="none" strike="noStrike" kern="0" cap="none" spc="0" normalizeH="0" baseline="0" noProof="0" dirty="0">
              <a:ln>
                <a:noFill/>
              </a:ln>
              <a:solidFill>
                <a:prstClr val="white"/>
              </a:solidFill>
              <a:effectLst/>
              <a:uLnTx/>
              <a:uFillTx/>
              <a:latin typeface="Arial" panose="020B0604020202020204" pitchFamily="34" charset="0"/>
              <a:cs typeface="+mn-cs"/>
              <a:sym typeface="Arial" panose="020B0604020202020204" pitchFamily="34" charset="0"/>
            </a:endParaRPr>
          </a:p>
        </p:txBody>
      </p:sp>
      <p:sp>
        <p:nvSpPr>
          <p:cNvPr id="23" name="TextBox 13"/>
          <p:cNvSpPr txBox="1"/>
          <p:nvPr/>
        </p:nvSpPr>
        <p:spPr>
          <a:xfrm>
            <a:off x="1157297" y="5336565"/>
            <a:ext cx="2295448" cy="689260"/>
          </a:xfrm>
          <a:prstGeom prst="rect">
            <a:avLst/>
          </a:prstGeom>
          <a:noFill/>
        </p:spPr>
        <p:txBody>
          <a:bodyPr wrap="square" lIns="0" tIns="0" rIns="0" bIns="0">
            <a:spAutoFit/>
          </a:bodyPr>
          <a:lstStyle/>
          <a:p>
            <a:pPr defTabSz="1216660">
              <a:spcBef>
                <a:spcPct val="20000"/>
              </a:spcBef>
              <a:defRPr/>
            </a:pPr>
            <a:r>
              <a:rPr lang="zh-CN" altLang="en-US" sz="1400" dirty="0">
                <a:solidFill>
                  <a:srgbClr val="FFFFFF">
                    <a:lumMod val="50000"/>
                  </a:srgbClr>
                </a:solidFill>
                <a:latin typeface="Arial" panose="020B0604020202020204" pitchFamily="34" charset="0"/>
                <a:cs typeface="+mn-ea"/>
                <a:sym typeface="Arial" panose="020B0604020202020204" pitchFamily="34" charset="0"/>
              </a:rPr>
              <a:t>单击此处可编辑内容，根据您的需要自由拉伸文框大小</a:t>
            </a:r>
            <a:endParaRPr lang="en-US" altLang="zh-CN" sz="1400" dirty="0">
              <a:solidFill>
                <a:srgbClr val="FFFFFF">
                  <a:lumMod val="50000"/>
                </a:srgbClr>
              </a:solidFill>
              <a:latin typeface="Arial" panose="020B0604020202020204" pitchFamily="34" charset="0"/>
              <a:cs typeface="+mn-ea"/>
              <a:sym typeface="Arial" panose="020B0604020202020204" pitchFamily="34" charset="0"/>
            </a:endParaRPr>
          </a:p>
          <a:p>
            <a:pPr defTabSz="1216660">
              <a:spcBef>
                <a:spcPct val="20000"/>
              </a:spcBef>
              <a:defRPr/>
            </a:pPr>
            <a:r>
              <a:rPr lang="zh-CN" altLang="en-US" sz="1400" dirty="0">
                <a:solidFill>
                  <a:srgbClr val="FFFFFF">
                    <a:lumMod val="50000"/>
                  </a:srgbClr>
                </a:solidFill>
                <a:latin typeface="Arial" panose="020B0604020202020204" pitchFamily="34" charset="0"/>
                <a:cs typeface="+mn-ea"/>
                <a:sym typeface="Arial" panose="020B0604020202020204" pitchFamily="34" charset="0"/>
              </a:rPr>
              <a:t>单击此处可编辑内容，根据</a:t>
            </a:r>
            <a:endParaRPr lang="en-US" altLang="zh-CN" sz="1400" dirty="0">
              <a:solidFill>
                <a:srgbClr val="FFFFFF">
                  <a:lumMod val="50000"/>
                </a:srgbClr>
              </a:solidFill>
              <a:latin typeface="Arial" panose="020B0604020202020204" pitchFamily="34" charset="0"/>
              <a:cs typeface="+mn-ea"/>
              <a:sym typeface="Arial" panose="020B0604020202020204" pitchFamily="34" charset="0"/>
            </a:endParaRPr>
          </a:p>
        </p:txBody>
      </p:sp>
      <p:sp>
        <p:nvSpPr>
          <p:cNvPr id="24" name="TextBox 19"/>
          <p:cNvSpPr txBox="1"/>
          <p:nvPr/>
        </p:nvSpPr>
        <p:spPr>
          <a:xfrm>
            <a:off x="3814157" y="5336565"/>
            <a:ext cx="2293778" cy="689260"/>
          </a:xfrm>
          <a:prstGeom prst="rect">
            <a:avLst/>
          </a:prstGeom>
          <a:noFill/>
        </p:spPr>
        <p:txBody>
          <a:bodyPr wrap="square" lIns="0" tIns="0" rIns="0" bIns="0">
            <a:spAutoFit/>
          </a:bodyPr>
          <a:lstStyle/>
          <a:p>
            <a:pPr defTabSz="1216660">
              <a:spcBef>
                <a:spcPct val="20000"/>
              </a:spcBef>
              <a:defRPr/>
            </a:pPr>
            <a:r>
              <a:rPr lang="zh-CN" altLang="en-US" sz="1400" dirty="0">
                <a:solidFill>
                  <a:srgbClr val="FFFFFF">
                    <a:lumMod val="50000"/>
                  </a:srgbClr>
                </a:solidFill>
                <a:latin typeface="Arial" panose="020B0604020202020204" pitchFamily="34" charset="0"/>
                <a:cs typeface="+mn-ea"/>
                <a:sym typeface="Arial" panose="020B0604020202020204" pitchFamily="34" charset="0"/>
              </a:rPr>
              <a:t>单击此处可编辑内容，根据您的需要自由拉伸文框大小</a:t>
            </a:r>
            <a:endParaRPr lang="en-US" altLang="zh-CN" sz="1400" dirty="0">
              <a:solidFill>
                <a:srgbClr val="FFFFFF">
                  <a:lumMod val="50000"/>
                </a:srgbClr>
              </a:solidFill>
              <a:latin typeface="Arial" panose="020B0604020202020204" pitchFamily="34" charset="0"/>
              <a:cs typeface="+mn-ea"/>
              <a:sym typeface="Arial" panose="020B0604020202020204" pitchFamily="34" charset="0"/>
            </a:endParaRPr>
          </a:p>
          <a:p>
            <a:pPr defTabSz="1216660">
              <a:spcBef>
                <a:spcPct val="20000"/>
              </a:spcBef>
              <a:defRPr/>
            </a:pPr>
            <a:r>
              <a:rPr lang="zh-CN" altLang="en-US" sz="1400" dirty="0">
                <a:solidFill>
                  <a:srgbClr val="FFFFFF">
                    <a:lumMod val="50000"/>
                  </a:srgbClr>
                </a:solidFill>
                <a:latin typeface="Arial" panose="020B0604020202020204" pitchFamily="34" charset="0"/>
                <a:cs typeface="+mn-ea"/>
                <a:sym typeface="Arial" panose="020B0604020202020204" pitchFamily="34" charset="0"/>
              </a:rPr>
              <a:t>单击此处可编辑内容，根据</a:t>
            </a:r>
            <a:endParaRPr lang="en-US" altLang="zh-CN" sz="1400" dirty="0">
              <a:solidFill>
                <a:srgbClr val="FFFFFF">
                  <a:lumMod val="50000"/>
                </a:srgbClr>
              </a:solidFill>
              <a:latin typeface="Arial" panose="020B0604020202020204" pitchFamily="34" charset="0"/>
              <a:cs typeface="+mn-ea"/>
              <a:sym typeface="Arial" panose="020B0604020202020204" pitchFamily="34" charset="0"/>
            </a:endParaRPr>
          </a:p>
        </p:txBody>
      </p:sp>
      <p:sp>
        <p:nvSpPr>
          <p:cNvPr id="25" name="TextBox 13"/>
          <p:cNvSpPr txBox="1"/>
          <p:nvPr/>
        </p:nvSpPr>
        <p:spPr>
          <a:xfrm>
            <a:off x="6469431" y="5336565"/>
            <a:ext cx="2293778" cy="689260"/>
          </a:xfrm>
          <a:prstGeom prst="rect">
            <a:avLst/>
          </a:prstGeom>
          <a:noFill/>
        </p:spPr>
        <p:txBody>
          <a:bodyPr wrap="square" lIns="0" tIns="0" rIns="0" bIns="0">
            <a:spAutoFit/>
          </a:bodyPr>
          <a:lstStyle/>
          <a:p>
            <a:pPr defTabSz="1216660">
              <a:spcBef>
                <a:spcPct val="20000"/>
              </a:spcBef>
              <a:defRPr/>
            </a:pPr>
            <a:r>
              <a:rPr lang="zh-CN" altLang="en-US" sz="1400" dirty="0">
                <a:solidFill>
                  <a:srgbClr val="FFFFFF">
                    <a:lumMod val="50000"/>
                  </a:srgbClr>
                </a:solidFill>
                <a:latin typeface="Arial" panose="020B0604020202020204" pitchFamily="34" charset="0"/>
                <a:cs typeface="+mn-ea"/>
                <a:sym typeface="Arial" panose="020B0604020202020204" pitchFamily="34" charset="0"/>
              </a:rPr>
              <a:t>单击此处可编辑内容，根据您的需要自由拉伸文框大小</a:t>
            </a:r>
            <a:endParaRPr lang="en-US" altLang="zh-CN" sz="1400" dirty="0">
              <a:solidFill>
                <a:srgbClr val="FFFFFF">
                  <a:lumMod val="50000"/>
                </a:srgbClr>
              </a:solidFill>
              <a:latin typeface="Arial" panose="020B0604020202020204" pitchFamily="34" charset="0"/>
              <a:cs typeface="+mn-ea"/>
              <a:sym typeface="Arial" panose="020B0604020202020204" pitchFamily="34" charset="0"/>
            </a:endParaRPr>
          </a:p>
          <a:p>
            <a:pPr defTabSz="1216660">
              <a:spcBef>
                <a:spcPct val="20000"/>
              </a:spcBef>
              <a:defRPr/>
            </a:pPr>
            <a:r>
              <a:rPr lang="zh-CN" altLang="en-US" sz="1400" dirty="0">
                <a:solidFill>
                  <a:srgbClr val="FFFFFF">
                    <a:lumMod val="50000"/>
                  </a:srgbClr>
                </a:solidFill>
                <a:latin typeface="Arial" panose="020B0604020202020204" pitchFamily="34" charset="0"/>
                <a:cs typeface="+mn-ea"/>
                <a:sym typeface="Arial" panose="020B0604020202020204" pitchFamily="34" charset="0"/>
              </a:rPr>
              <a:t>单击此处可编辑内容，根据</a:t>
            </a:r>
            <a:endParaRPr lang="en-US" altLang="zh-CN" sz="1400" dirty="0">
              <a:solidFill>
                <a:srgbClr val="FFFFFF">
                  <a:lumMod val="50000"/>
                </a:srgbClr>
              </a:solidFill>
              <a:latin typeface="Arial" panose="020B0604020202020204" pitchFamily="34" charset="0"/>
              <a:cs typeface="+mn-ea"/>
              <a:sym typeface="Arial" panose="020B0604020202020204" pitchFamily="34" charset="0"/>
            </a:endParaRPr>
          </a:p>
        </p:txBody>
      </p:sp>
      <p:sp>
        <p:nvSpPr>
          <p:cNvPr id="26" name="TextBox 13"/>
          <p:cNvSpPr txBox="1"/>
          <p:nvPr/>
        </p:nvSpPr>
        <p:spPr>
          <a:xfrm>
            <a:off x="9016778" y="5336565"/>
            <a:ext cx="2257356" cy="689260"/>
          </a:xfrm>
          <a:prstGeom prst="rect">
            <a:avLst/>
          </a:prstGeom>
          <a:noFill/>
        </p:spPr>
        <p:txBody>
          <a:bodyPr wrap="square" lIns="0" tIns="0" rIns="0" bIns="0">
            <a:spAutoFit/>
          </a:bodyPr>
          <a:lstStyle/>
          <a:p>
            <a:pPr defTabSz="1216660">
              <a:spcBef>
                <a:spcPct val="20000"/>
              </a:spcBef>
              <a:defRPr/>
            </a:pPr>
            <a:r>
              <a:rPr lang="zh-CN" altLang="en-US" sz="1400" dirty="0">
                <a:solidFill>
                  <a:srgbClr val="FFFFFF">
                    <a:lumMod val="50000"/>
                  </a:srgbClr>
                </a:solidFill>
                <a:latin typeface="Arial" panose="020B0604020202020204" pitchFamily="34" charset="0"/>
                <a:cs typeface="+mn-ea"/>
                <a:sym typeface="Arial" panose="020B0604020202020204" pitchFamily="34" charset="0"/>
              </a:rPr>
              <a:t>单击此处可编辑内容，根据您的需要自由拉伸文框大小</a:t>
            </a:r>
            <a:endParaRPr lang="en-US" altLang="zh-CN" sz="1400" dirty="0">
              <a:solidFill>
                <a:srgbClr val="FFFFFF">
                  <a:lumMod val="50000"/>
                </a:srgbClr>
              </a:solidFill>
              <a:latin typeface="Arial" panose="020B0604020202020204" pitchFamily="34" charset="0"/>
              <a:cs typeface="+mn-ea"/>
              <a:sym typeface="Arial" panose="020B0604020202020204" pitchFamily="34" charset="0"/>
            </a:endParaRPr>
          </a:p>
          <a:p>
            <a:pPr defTabSz="1216660">
              <a:spcBef>
                <a:spcPct val="20000"/>
              </a:spcBef>
              <a:defRPr/>
            </a:pPr>
            <a:r>
              <a:rPr lang="zh-CN" altLang="en-US" sz="1400" dirty="0">
                <a:solidFill>
                  <a:srgbClr val="FFFFFF">
                    <a:lumMod val="50000"/>
                  </a:srgbClr>
                </a:solidFill>
                <a:latin typeface="Arial" panose="020B0604020202020204" pitchFamily="34" charset="0"/>
                <a:cs typeface="+mn-ea"/>
                <a:sym typeface="Arial" panose="020B0604020202020204" pitchFamily="34" charset="0"/>
              </a:rPr>
              <a:t>单击此处可编辑内容，根据</a:t>
            </a:r>
            <a:endParaRPr lang="en-US" altLang="zh-CN" sz="1400" dirty="0">
              <a:solidFill>
                <a:srgbClr val="FFFFFF">
                  <a:lumMod val="50000"/>
                </a:srgbClr>
              </a:solidFill>
              <a:latin typeface="Arial" panose="020B0604020202020204" pitchFamily="34" charset="0"/>
              <a:cs typeface="+mn-ea"/>
              <a:sym typeface="Arial" panose="020B0604020202020204" pitchFamily="34" charset="0"/>
            </a:endParaRPr>
          </a:p>
        </p:txBody>
      </p:sp>
      <p:grpSp>
        <p:nvGrpSpPr>
          <p:cNvPr id="27" name="组合 26"/>
          <p:cNvGrpSpPr/>
          <p:nvPr/>
        </p:nvGrpSpPr>
        <p:grpSpPr>
          <a:xfrm>
            <a:off x="1031231" y="1780226"/>
            <a:ext cx="10153407" cy="2063499"/>
            <a:chOff x="609600" y="2523351"/>
            <a:chExt cx="7772400" cy="1579602"/>
          </a:xfrm>
        </p:grpSpPr>
        <p:graphicFrame>
          <p:nvGraphicFramePr>
            <p:cNvPr id="28" name="Chart 8"/>
            <p:cNvGraphicFramePr/>
            <p:nvPr/>
          </p:nvGraphicFramePr>
          <p:xfrm>
            <a:off x="609600" y="2527852"/>
            <a:ext cx="1905000" cy="1575101"/>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29" name="Chart 9"/>
            <p:cNvGraphicFramePr/>
            <p:nvPr/>
          </p:nvGraphicFramePr>
          <p:xfrm>
            <a:off x="6477000" y="2527852"/>
            <a:ext cx="1905000" cy="156897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0" name="Chart 10"/>
            <p:cNvGraphicFramePr/>
            <p:nvPr/>
          </p:nvGraphicFramePr>
          <p:xfrm>
            <a:off x="2590800" y="2523351"/>
            <a:ext cx="1905000" cy="156897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1" name="Chart 11"/>
            <p:cNvGraphicFramePr/>
            <p:nvPr/>
          </p:nvGraphicFramePr>
          <p:xfrm>
            <a:off x="4572000" y="2523351"/>
            <a:ext cx="1905000" cy="1568977"/>
          </p:xfrm>
          <a:graphic>
            <a:graphicData uri="http://schemas.openxmlformats.org/drawingml/2006/chart">
              <c:chart xmlns:c="http://schemas.openxmlformats.org/drawingml/2006/chart" xmlns:r="http://schemas.openxmlformats.org/officeDocument/2006/relationships" r:id="rId4"/>
            </a:graphicData>
          </a:graphic>
        </p:graphicFrame>
        <p:sp>
          <p:nvSpPr>
            <p:cNvPr id="32" name="TextBox 1"/>
            <p:cNvSpPr txBox="1"/>
            <p:nvPr/>
          </p:nvSpPr>
          <p:spPr>
            <a:xfrm>
              <a:off x="2971800" y="3041832"/>
              <a:ext cx="1219200" cy="447683"/>
            </a:xfrm>
            <a:prstGeom prst="rect">
              <a:avLst/>
            </a:prstGeom>
          </p:spPr>
          <p:txBody>
            <a:bodyPr wrap="square" rtlCol="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457200" eaLnBrk="1" fontAlgn="auto" latinLnBrk="0" hangingPunct="1">
                <a:lnSpc>
                  <a:spcPct val="100000"/>
                </a:lnSpc>
                <a:spcBef>
                  <a:spcPts val="0"/>
                </a:spcBef>
                <a:spcAft>
                  <a:spcPts val="0"/>
                </a:spcAft>
                <a:buClrTx/>
                <a:buSzTx/>
                <a:buFontTx/>
                <a:buNone/>
                <a:defRPr/>
              </a:pPr>
              <a:r>
                <a:rPr kumimoji="0" lang="en-US" sz="3600" b="0" i="0" u="none" strike="noStrike" kern="0" cap="none" spc="0" normalizeH="0" baseline="0" noProof="0" dirty="0">
                  <a:ln>
                    <a:noFill/>
                  </a:ln>
                  <a:solidFill>
                    <a:srgbClr val="FFFFFF">
                      <a:lumMod val="50000"/>
                    </a:srgbClr>
                  </a:solidFill>
                  <a:effectLst/>
                  <a:uLnTx/>
                  <a:uFillTx/>
                  <a:latin typeface="Arial" panose="020B0604020202020204" pitchFamily="34" charset="0"/>
                  <a:ea typeface="+mn-ea"/>
                  <a:cs typeface="Roboto Light"/>
                  <a:sym typeface="Arial" panose="020B0604020202020204" pitchFamily="34" charset="0"/>
                </a:rPr>
                <a:t>80%</a:t>
              </a:r>
              <a:endParaRPr kumimoji="0" lang="en-US" sz="3600" b="0" i="0" u="none" strike="noStrike" kern="0" cap="none" spc="0" normalizeH="0" baseline="0" noProof="0" dirty="0">
                <a:ln>
                  <a:noFill/>
                </a:ln>
                <a:solidFill>
                  <a:srgbClr val="FFFFFF">
                    <a:lumMod val="50000"/>
                  </a:srgbClr>
                </a:solidFill>
                <a:effectLst/>
                <a:uLnTx/>
                <a:uFillTx/>
                <a:latin typeface="Arial" panose="020B0604020202020204" pitchFamily="34" charset="0"/>
                <a:ea typeface="+mn-ea"/>
                <a:cs typeface="Roboto Light"/>
                <a:sym typeface="Arial" panose="020B0604020202020204" pitchFamily="34" charset="0"/>
              </a:endParaRPr>
            </a:p>
          </p:txBody>
        </p:sp>
        <p:sp>
          <p:nvSpPr>
            <p:cNvPr id="33" name="TextBox 1"/>
            <p:cNvSpPr txBox="1"/>
            <p:nvPr/>
          </p:nvSpPr>
          <p:spPr>
            <a:xfrm>
              <a:off x="4981895" y="3041832"/>
              <a:ext cx="1097084" cy="447683"/>
            </a:xfrm>
            <a:prstGeom prst="rect">
              <a:avLst/>
            </a:prstGeom>
          </p:spPr>
          <p:txBody>
            <a:bodyPr wrap="square" rtlCol="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457200" eaLnBrk="1" fontAlgn="auto" latinLnBrk="0" hangingPunct="1">
                <a:lnSpc>
                  <a:spcPct val="100000"/>
                </a:lnSpc>
                <a:spcBef>
                  <a:spcPts val="0"/>
                </a:spcBef>
                <a:spcAft>
                  <a:spcPts val="0"/>
                </a:spcAft>
                <a:buClrTx/>
                <a:buSzTx/>
                <a:buFontTx/>
                <a:buNone/>
                <a:defRPr/>
              </a:pPr>
              <a:r>
                <a:rPr kumimoji="0" lang="en-US" sz="3600" b="0" i="0" u="none" strike="noStrike" kern="0" cap="none" spc="0" normalizeH="0" baseline="0" noProof="0" dirty="0">
                  <a:ln>
                    <a:noFill/>
                  </a:ln>
                  <a:solidFill>
                    <a:srgbClr val="FFFFFF">
                      <a:lumMod val="50000"/>
                    </a:srgbClr>
                  </a:solidFill>
                  <a:effectLst/>
                  <a:uLnTx/>
                  <a:uFillTx/>
                  <a:latin typeface="Arial" panose="020B0604020202020204" pitchFamily="34" charset="0"/>
                  <a:ea typeface="+mn-ea"/>
                  <a:cs typeface="Roboto Light"/>
                  <a:sym typeface="Arial" panose="020B0604020202020204" pitchFamily="34" charset="0"/>
                </a:rPr>
                <a:t>30%</a:t>
              </a:r>
              <a:endParaRPr kumimoji="0" lang="en-US" sz="3600" b="0" i="0" u="none" strike="noStrike" kern="0" cap="none" spc="0" normalizeH="0" baseline="0" noProof="0" dirty="0">
                <a:ln>
                  <a:noFill/>
                </a:ln>
                <a:solidFill>
                  <a:srgbClr val="FFFFFF">
                    <a:lumMod val="50000"/>
                  </a:srgbClr>
                </a:solidFill>
                <a:effectLst/>
                <a:uLnTx/>
                <a:uFillTx/>
                <a:latin typeface="Arial" panose="020B0604020202020204" pitchFamily="34" charset="0"/>
                <a:ea typeface="+mn-ea"/>
                <a:cs typeface="Roboto Light"/>
                <a:sym typeface="Arial" panose="020B0604020202020204" pitchFamily="34" charset="0"/>
              </a:endParaRPr>
            </a:p>
          </p:txBody>
        </p:sp>
        <p:sp>
          <p:nvSpPr>
            <p:cNvPr id="34" name="TextBox 1"/>
            <p:cNvSpPr txBox="1"/>
            <p:nvPr/>
          </p:nvSpPr>
          <p:spPr>
            <a:xfrm>
              <a:off x="6934199" y="3046333"/>
              <a:ext cx="1093223" cy="447683"/>
            </a:xfrm>
            <a:prstGeom prst="rect">
              <a:avLst/>
            </a:prstGeom>
          </p:spPr>
          <p:txBody>
            <a:bodyPr wrap="square" rtlCol="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457200" eaLnBrk="1" fontAlgn="auto" latinLnBrk="0" hangingPunct="1">
                <a:lnSpc>
                  <a:spcPct val="100000"/>
                </a:lnSpc>
                <a:spcBef>
                  <a:spcPts val="0"/>
                </a:spcBef>
                <a:spcAft>
                  <a:spcPts val="0"/>
                </a:spcAft>
                <a:buClrTx/>
                <a:buSzTx/>
                <a:buFontTx/>
                <a:buNone/>
                <a:defRPr/>
              </a:pPr>
              <a:r>
                <a:rPr kumimoji="0" lang="en-US" sz="3600" b="0" i="0" u="none" strike="noStrike" kern="0" cap="none" spc="0" normalizeH="0" baseline="0" noProof="0" dirty="0">
                  <a:ln>
                    <a:noFill/>
                  </a:ln>
                  <a:solidFill>
                    <a:srgbClr val="FFFFFF">
                      <a:lumMod val="50000"/>
                    </a:srgbClr>
                  </a:solidFill>
                  <a:effectLst/>
                  <a:uLnTx/>
                  <a:uFillTx/>
                  <a:latin typeface="Arial" panose="020B0604020202020204" pitchFamily="34" charset="0"/>
                  <a:ea typeface="+mn-ea"/>
                  <a:cs typeface="Roboto Light"/>
                  <a:sym typeface="Arial" panose="020B0604020202020204" pitchFamily="34" charset="0"/>
                </a:rPr>
                <a:t>40%</a:t>
              </a:r>
              <a:endParaRPr kumimoji="0" lang="en-US" sz="3600" b="0" i="0" u="none" strike="noStrike" kern="0" cap="none" spc="0" normalizeH="0" baseline="0" noProof="0" dirty="0">
                <a:ln>
                  <a:noFill/>
                </a:ln>
                <a:solidFill>
                  <a:srgbClr val="FFFFFF">
                    <a:lumMod val="50000"/>
                  </a:srgbClr>
                </a:solidFill>
                <a:effectLst/>
                <a:uLnTx/>
                <a:uFillTx/>
                <a:latin typeface="Arial" panose="020B0604020202020204" pitchFamily="34" charset="0"/>
                <a:ea typeface="+mn-ea"/>
                <a:cs typeface="Roboto Light"/>
                <a:sym typeface="Arial" panose="020B0604020202020204" pitchFamily="34" charset="0"/>
              </a:endParaRPr>
            </a:p>
          </p:txBody>
        </p:sp>
        <p:sp>
          <p:nvSpPr>
            <p:cNvPr id="35" name="Rectangle 21"/>
            <p:cNvSpPr/>
            <p:nvPr/>
          </p:nvSpPr>
          <p:spPr>
            <a:xfrm>
              <a:off x="1066800" y="3046333"/>
              <a:ext cx="1066800" cy="500610"/>
            </a:xfrm>
            <a:prstGeom prst="rect">
              <a:avLst/>
            </a:prstGeom>
          </p:spPr>
          <p:txBody>
            <a:bodyPr wrap="square">
              <a:spAutoFit/>
            </a:bodyPr>
            <a:lstStyle/>
            <a:p>
              <a:pPr marL="0" marR="0" lvl="0" indent="0" algn="ctr" defTabSz="457200" eaLnBrk="1" fontAlgn="auto" latinLnBrk="0" hangingPunct="1">
                <a:lnSpc>
                  <a:spcPct val="100000"/>
                </a:lnSpc>
                <a:spcBef>
                  <a:spcPts val="0"/>
                </a:spcBef>
                <a:spcAft>
                  <a:spcPts val="0"/>
                </a:spcAft>
                <a:buClrTx/>
                <a:buSzTx/>
                <a:buFontTx/>
                <a:buNone/>
                <a:defRPr/>
              </a:pPr>
              <a:r>
                <a:rPr kumimoji="0" lang="en-US" sz="3600" b="0" i="0" u="none" strike="noStrike" kern="0" cap="none" spc="0" normalizeH="0" baseline="0" noProof="0" dirty="0" smtClean="0">
                  <a:ln>
                    <a:noFill/>
                  </a:ln>
                  <a:solidFill>
                    <a:srgbClr val="FFFFFF">
                      <a:lumMod val="50000"/>
                    </a:srgbClr>
                  </a:solidFill>
                  <a:effectLst/>
                  <a:uLnTx/>
                  <a:uFillTx/>
                  <a:latin typeface="Arial" panose="020B0604020202020204" pitchFamily="34" charset="0"/>
                  <a:cs typeface="Roboto Light"/>
                  <a:sym typeface="Arial" panose="020B0604020202020204" pitchFamily="34" charset="0"/>
                </a:rPr>
                <a:t>20%</a:t>
              </a:r>
              <a:endParaRPr kumimoji="0" lang="en-US" sz="3600" b="0" i="0" u="none" strike="noStrike" kern="0" cap="none" spc="0" normalizeH="0" baseline="0" noProof="0" dirty="0" smtClean="0">
                <a:ln>
                  <a:noFill/>
                </a:ln>
                <a:solidFill>
                  <a:srgbClr val="FFFFFF">
                    <a:lumMod val="50000"/>
                  </a:srgbClr>
                </a:solidFill>
                <a:effectLst/>
                <a:uLnTx/>
                <a:uFillTx/>
                <a:latin typeface="Arial" panose="020B0604020202020204" pitchFamily="34" charset="0"/>
                <a:cs typeface="Roboto Light"/>
                <a:sym typeface="Arial" panose="020B0604020202020204" pitchFamily="34" charset="0"/>
              </a:endParaRPr>
            </a:p>
          </p:txBody>
        </p:sp>
      </p:grpSp>
      <p:sp>
        <p:nvSpPr>
          <p:cNvPr id="36" name="文本框 1"/>
          <p:cNvSpPr txBox="1"/>
          <p:nvPr/>
        </p:nvSpPr>
        <p:spPr>
          <a:xfrm>
            <a:off x="972185" y="485775"/>
            <a:ext cx="3383280" cy="521970"/>
          </a:xfrm>
          <a:prstGeom prst="rect">
            <a:avLst/>
          </a:prstGeom>
          <a:noFill/>
        </p:spPr>
        <p:txBody>
          <a:bodyPr wrap="none" rtlCol="0">
            <a:spAutoFit/>
          </a:bodyPr>
          <a:lstStyle/>
          <a:p>
            <a:r>
              <a:rPr lang="zh-CN" altLang="en-US" sz="2800" dirty="0">
                <a:solidFill>
                  <a:srgbClr val="4C8386"/>
                </a:solidFill>
                <a:cs typeface="+mn-ea"/>
                <a:sym typeface="+mn-lt"/>
              </a:rPr>
              <a:t>点击输入您的小标题</a:t>
            </a:r>
            <a:endParaRPr lang="zh-CN" altLang="en-US" sz="2800" dirty="0">
              <a:solidFill>
                <a:srgbClr val="4C8386"/>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125"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8" dur="125"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9" dur="125" accel="50000" fill="hold">
                                          <p:stCondLst>
                                            <p:cond delay="125"/>
                                          </p:stCondLst>
                                        </p:cTn>
                                        <p:tgtEl>
                                          <p:spTgt spid="19"/>
                                        </p:tgtEl>
                                        <p:attrNameLst>
                                          <p:attrName>ppt_w</p:attrName>
                                        </p:attrNameLst>
                                      </p:cBhvr>
                                      <p:tavLst>
                                        <p:tav tm="0">
                                          <p:val>
                                            <p:strVal val="#ppt_w*.05"/>
                                          </p:val>
                                        </p:tav>
                                        <p:tav tm="100000">
                                          <p:val>
                                            <p:strVal val="#ppt_w"/>
                                          </p:val>
                                        </p:tav>
                                      </p:tavLst>
                                    </p:anim>
                                    <p:anim calcmode="lin" valueType="num">
                                      <p:cBhvr>
                                        <p:cTn id="10" dur="250" fill="hold"/>
                                        <p:tgtEl>
                                          <p:spTgt spid="19"/>
                                        </p:tgtEl>
                                        <p:attrNameLst>
                                          <p:attrName>ppt_h</p:attrName>
                                        </p:attrNameLst>
                                      </p:cBhvr>
                                      <p:tavLst>
                                        <p:tav tm="0">
                                          <p:val>
                                            <p:strVal val="#ppt_h"/>
                                          </p:val>
                                        </p:tav>
                                        <p:tav tm="100000">
                                          <p:val>
                                            <p:strVal val="#ppt_h"/>
                                          </p:val>
                                        </p:tav>
                                      </p:tavLst>
                                    </p:anim>
                                    <p:anim calcmode="lin" valueType="num">
                                      <p:cBhvr>
                                        <p:cTn id="11" dur="125"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12" dur="125"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13" dur="125" accel="50000" fill="hold">
                                          <p:stCondLst>
                                            <p:cond delay="125"/>
                                          </p:stCondLst>
                                        </p:cTn>
                                        <p:tgtEl>
                                          <p:spTgt spid="19"/>
                                        </p:tgtEl>
                                        <p:attrNameLst>
                                          <p:attrName>ppt_y</p:attrName>
                                        </p:attrNameLst>
                                      </p:cBhvr>
                                      <p:tavLst>
                                        <p:tav tm="0">
                                          <p:val>
                                            <p:strVal val="#ppt_y+.1"/>
                                          </p:val>
                                        </p:tav>
                                        <p:tav tm="100000">
                                          <p:val>
                                            <p:strVal val="#ppt_y"/>
                                          </p:val>
                                        </p:tav>
                                      </p:tavLst>
                                    </p:anim>
                                    <p:animEffect transition="in" filter="fade">
                                      <p:cBhvr>
                                        <p:cTn id="14" dur="250" decel="50000">
                                          <p:stCondLst>
                                            <p:cond delay="0"/>
                                          </p:stCondLst>
                                        </p:cTn>
                                        <p:tgtEl>
                                          <p:spTgt spid="19"/>
                                        </p:tgtEl>
                                      </p:cBhvr>
                                    </p:animEffect>
                                  </p:childTnLst>
                                </p:cTn>
                              </p:par>
                            </p:childTnLst>
                          </p:cTn>
                        </p:par>
                        <p:par>
                          <p:cTn id="15" fill="hold">
                            <p:stCondLst>
                              <p:cond delay="500"/>
                            </p:stCondLst>
                            <p:childTnLst>
                              <p:par>
                                <p:cTn id="16" presetID="25" presetClass="entr" presetSubtype="0"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125" decel="50000" fill="hold">
                                          <p:stCondLst>
                                            <p:cond delay="0"/>
                                          </p:stCondLst>
                                        </p:cTn>
                                        <p:tgtEl>
                                          <p:spTgt spid="20"/>
                                        </p:tgtEl>
                                        <p:attrNameLst>
                                          <p:attrName>style.rotation</p:attrName>
                                        </p:attrNameLst>
                                      </p:cBhvr>
                                      <p:tavLst>
                                        <p:tav tm="0">
                                          <p:val>
                                            <p:fltVal val="-90"/>
                                          </p:val>
                                        </p:tav>
                                        <p:tav tm="100000">
                                          <p:val>
                                            <p:fltVal val="0"/>
                                          </p:val>
                                        </p:tav>
                                      </p:tavLst>
                                    </p:anim>
                                    <p:anim calcmode="lin" valueType="num">
                                      <p:cBhvr>
                                        <p:cTn id="19" dur="125" decel="50000" fill="hold">
                                          <p:stCondLst>
                                            <p:cond delay="0"/>
                                          </p:stCondLst>
                                        </p:cTn>
                                        <p:tgtEl>
                                          <p:spTgt spid="20"/>
                                        </p:tgtEl>
                                        <p:attrNameLst>
                                          <p:attrName>ppt_w</p:attrName>
                                        </p:attrNameLst>
                                      </p:cBhvr>
                                      <p:tavLst>
                                        <p:tav tm="0">
                                          <p:val>
                                            <p:strVal val="#ppt_w"/>
                                          </p:val>
                                        </p:tav>
                                        <p:tav tm="100000">
                                          <p:val>
                                            <p:strVal val="#ppt_w*.05"/>
                                          </p:val>
                                        </p:tav>
                                      </p:tavLst>
                                    </p:anim>
                                    <p:anim calcmode="lin" valueType="num">
                                      <p:cBhvr>
                                        <p:cTn id="20" dur="125" accel="50000" fill="hold">
                                          <p:stCondLst>
                                            <p:cond delay="125"/>
                                          </p:stCondLst>
                                        </p:cTn>
                                        <p:tgtEl>
                                          <p:spTgt spid="20"/>
                                        </p:tgtEl>
                                        <p:attrNameLst>
                                          <p:attrName>ppt_w</p:attrName>
                                        </p:attrNameLst>
                                      </p:cBhvr>
                                      <p:tavLst>
                                        <p:tav tm="0">
                                          <p:val>
                                            <p:strVal val="#ppt_w*.05"/>
                                          </p:val>
                                        </p:tav>
                                        <p:tav tm="100000">
                                          <p:val>
                                            <p:strVal val="#ppt_w"/>
                                          </p:val>
                                        </p:tav>
                                      </p:tavLst>
                                    </p:anim>
                                    <p:anim calcmode="lin" valueType="num">
                                      <p:cBhvr>
                                        <p:cTn id="21" dur="250" fill="hold"/>
                                        <p:tgtEl>
                                          <p:spTgt spid="20"/>
                                        </p:tgtEl>
                                        <p:attrNameLst>
                                          <p:attrName>ppt_h</p:attrName>
                                        </p:attrNameLst>
                                      </p:cBhvr>
                                      <p:tavLst>
                                        <p:tav tm="0">
                                          <p:val>
                                            <p:strVal val="#ppt_h"/>
                                          </p:val>
                                        </p:tav>
                                        <p:tav tm="100000">
                                          <p:val>
                                            <p:strVal val="#ppt_h"/>
                                          </p:val>
                                        </p:tav>
                                      </p:tavLst>
                                    </p:anim>
                                    <p:anim calcmode="lin" valueType="num">
                                      <p:cBhvr>
                                        <p:cTn id="22" dur="125" decel="50000" fill="hold">
                                          <p:stCondLst>
                                            <p:cond delay="0"/>
                                          </p:stCondLst>
                                        </p:cTn>
                                        <p:tgtEl>
                                          <p:spTgt spid="20"/>
                                        </p:tgtEl>
                                        <p:attrNameLst>
                                          <p:attrName>ppt_x</p:attrName>
                                        </p:attrNameLst>
                                      </p:cBhvr>
                                      <p:tavLst>
                                        <p:tav tm="0">
                                          <p:val>
                                            <p:strVal val="#ppt_x+.4"/>
                                          </p:val>
                                        </p:tav>
                                        <p:tav tm="100000">
                                          <p:val>
                                            <p:strVal val="#ppt_x"/>
                                          </p:val>
                                        </p:tav>
                                      </p:tavLst>
                                    </p:anim>
                                    <p:anim calcmode="lin" valueType="num">
                                      <p:cBhvr>
                                        <p:cTn id="23" dur="125" decel="50000" fill="hold">
                                          <p:stCondLst>
                                            <p:cond delay="0"/>
                                          </p:stCondLst>
                                        </p:cTn>
                                        <p:tgtEl>
                                          <p:spTgt spid="20"/>
                                        </p:tgtEl>
                                        <p:attrNameLst>
                                          <p:attrName>ppt_y</p:attrName>
                                        </p:attrNameLst>
                                      </p:cBhvr>
                                      <p:tavLst>
                                        <p:tav tm="0">
                                          <p:val>
                                            <p:strVal val="#ppt_y-.2"/>
                                          </p:val>
                                        </p:tav>
                                        <p:tav tm="100000">
                                          <p:val>
                                            <p:strVal val="#ppt_y+.1"/>
                                          </p:val>
                                        </p:tav>
                                      </p:tavLst>
                                    </p:anim>
                                    <p:anim calcmode="lin" valueType="num">
                                      <p:cBhvr>
                                        <p:cTn id="24" dur="125" accel="50000" fill="hold">
                                          <p:stCondLst>
                                            <p:cond delay="125"/>
                                          </p:stCondLst>
                                        </p:cTn>
                                        <p:tgtEl>
                                          <p:spTgt spid="20"/>
                                        </p:tgtEl>
                                        <p:attrNameLst>
                                          <p:attrName>ppt_y</p:attrName>
                                        </p:attrNameLst>
                                      </p:cBhvr>
                                      <p:tavLst>
                                        <p:tav tm="0">
                                          <p:val>
                                            <p:strVal val="#ppt_y+.1"/>
                                          </p:val>
                                        </p:tav>
                                        <p:tav tm="100000">
                                          <p:val>
                                            <p:strVal val="#ppt_y"/>
                                          </p:val>
                                        </p:tav>
                                      </p:tavLst>
                                    </p:anim>
                                    <p:animEffect transition="in" filter="fade">
                                      <p:cBhvr>
                                        <p:cTn id="25" dur="250" decel="50000">
                                          <p:stCondLst>
                                            <p:cond delay="0"/>
                                          </p:stCondLst>
                                        </p:cTn>
                                        <p:tgtEl>
                                          <p:spTgt spid="20"/>
                                        </p:tgtEl>
                                      </p:cBhvr>
                                    </p:animEffect>
                                  </p:childTnLst>
                                </p:cTn>
                              </p:par>
                            </p:childTnLst>
                          </p:cTn>
                        </p:par>
                        <p:par>
                          <p:cTn id="26" fill="hold">
                            <p:stCondLst>
                              <p:cond delay="1000"/>
                            </p:stCondLst>
                            <p:childTnLst>
                              <p:par>
                                <p:cTn id="27" presetID="25" presetClass="entr" presetSubtype="0"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p:cTn id="29" dur="125" decel="50000" fill="hold">
                                          <p:stCondLst>
                                            <p:cond delay="0"/>
                                          </p:stCondLst>
                                        </p:cTn>
                                        <p:tgtEl>
                                          <p:spTgt spid="21"/>
                                        </p:tgtEl>
                                        <p:attrNameLst>
                                          <p:attrName>style.rotation</p:attrName>
                                        </p:attrNameLst>
                                      </p:cBhvr>
                                      <p:tavLst>
                                        <p:tav tm="0">
                                          <p:val>
                                            <p:fltVal val="-90"/>
                                          </p:val>
                                        </p:tav>
                                        <p:tav tm="100000">
                                          <p:val>
                                            <p:fltVal val="0"/>
                                          </p:val>
                                        </p:tav>
                                      </p:tavLst>
                                    </p:anim>
                                    <p:anim calcmode="lin" valueType="num">
                                      <p:cBhvr>
                                        <p:cTn id="30" dur="125" decel="50000" fill="hold">
                                          <p:stCondLst>
                                            <p:cond delay="0"/>
                                          </p:stCondLst>
                                        </p:cTn>
                                        <p:tgtEl>
                                          <p:spTgt spid="21"/>
                                        </p:tgtEl>
                                        <p:attrNameLst>
                                          <p:attrName>ppt_w</p:attrName>
                                        </p:attrNameLst>
                                      </p:cBhvr>
                                      <p:tavLst>
                                        <p:tav tm="0">
                                          <p:val>
                                            <p:strVal val="#ppt_w"/>
                                          </p:val>
                                        </p:tav>
                                        <p:tav tm="100000">
                                          <p:val>
                                            <p:strVal val="#ppt_w*.05"/>
                                          </p:val>
                                        </p:tav>
                                      </p:tavLst>
                                    </p:anim>
                                    <p:anim calcmode="lin" valueType="num">
                                      <p:cBhvr>
                                        <p:cTn id="31" dur="125" accel="50000" fill="hold">
                                          <p:stCondLst>
                                            <p:cond delay="125"/>
                                          </p:stCondLst>
                                        </p:cTn>
                                        <p:tgtEl>
                                          <p:spTgt spid="21"/>
                                        </p:tgtEl>
                                        <p:attrNameLst>
                                          <p:attrName>ppt_w</p:attrName>
                                        </p:attrNameLst>
                                      </p:cBhvr>
                                      <p:tavLst>
                                        <p:tav tm="0">
                                          <p:val>
                                            <p:strVal val="#ppt_w*.05"/>
                                          </p:val>
                                        </p:tav>
                                        <p:tav tm="100000">
                                          <p:val>
                                            <p:strVal val="#ppt_w"/>
                                          </p:val>
                                        </p:tav>
                                      </p:tavLst>
                                    </p:anim>
                                    <p:anim calcmode="lin" valueType="num">
                                      <p:cBhvr>
                                        <p:cTn id="32" dur="250" fill="hold"/>
                                        <p:tgtEl>
                                          <p:spTgt spid="21"/>
                                        </p:tgtEl>
                                        <p:attrNameLst>
                                          <p:attrName>ppt_h</p:attrName>
                                        </p:attrNameLst>
                                      </p:cBhvr>
                                      <p:tavLst>
                                        <p:tav tm="0">
                                          <p:val>
                                            <p:strVal val="#ppt_h"/>
                                          </p:val>
                                        </p:tav>
                                        <p:tav tm="100000">
                                          <p:val>
                                            <p:strVal val="#ppt_h"/>
                                          </p:val>
                                        </p:tav>
                                      </p:tavLst>
                                    </p:anim>
                                    <p:anim calcmode="lin" valueType="num">
                                      <p:cBhvr>
                                        <p:cTn id="33" dur="125" decel="50000" fill="hold">
                                          <p:stCondLst>
                                            <p:cond delay="0"/>
                                          </p:stCondLst>
                                        </p:cTn>
                                        <p:tgtEl>
                                          <p:spTgt spid="21"/>
                                        </p:tgtEl>
                                        <p:attrNameLst>
                                          <p:attrName>ppt_x</p:attrName>
                                        </p:attrNameLst>
                                      </p:cBhvr>
                                      <p:tavLst>
                                        <p:tav tm="0">
                                          <p:val>
                                            <p:strVal val="#ppt_x+.4"/>
                                          </p:val>
                                        </p:tav>
                                        <p:tav tm="100000">
                                          <p:val>
                                            <p:strVal val="#ppt_x"/>
                                          </p:val>
                                        </p:tav>
                                      </p:tavLst>
                                    </p:anim>
                                    <p:anim calcmode="lin" valueType="num">
                                      <p:cBhvr>
                                        <p:cTn id="34" dur="125" decel="50000" fill="hold">
                                          <p:stCondLst>
                                            <p:cond delay="0"/>
                                          </p:stCondLst>
                                        </p:cTn>
                                        <p:tgtEl>
                                          <p:spTgt spid="21"/>
                                        </p:tgtEl>
                                        <p:attrNameLst>
                                          <p:attrName>ppt_y</p:attrName>
                                        </p:attrNameLst>
                                      </p:cBhvr>
                                      <p:tavLst>
                                        <p:tav tm="0">
                                          <p:val>
                                            <p:strVal val="#ppt_y-.2"/>
                                          </p:val>
                                        </p:tav>
                                        <p:tav tm="100000">
                                          <p:val>
                                            <p:strVal val="#ppt_y+.1"/>
                                          </p:val>
                                        </p:tav>
                                      </p:tavLst>
                                    </p:anim>
                                    <p:anim calcmode="lin" valueType="num">
                                      <p:cBhvr>
                                        <p:cTn id="35" dur="125" accel="50000" fill="hold">
                                          <p:stCondLst>
                                            <p:cond delay="125"/>
                                          </p:stCondLst>
                                        </p:cTn>
                                        <p:tgtEl>
                                          <p:spTgt spid="21"/>
                                        </p:tgtEl>
                                        <p:attrNameLst>
                                          <p:attrName>ppt_y</p:attrName>
                                        </p:attrNameLst>
                                      </p:cBhvr>
                                      <p:tavLst>
                                        <p:tav tm="0">
                                          <p:val>
                                            <p:strVal val="#ppt_y+.1"/>
                                          </p:val>
                                        </p:tav>
                                        <p:tav tm="100000">
                                          <p:val>
                                            <p:strVal val="#ppt_y"/>
                                          </p:val>
                                        </p:tav>
                                      </p:tavLst>
                                    </p:anim>
                                    <p:animEffect transition="in" filter="fade">
                                      <p:cBhvr>
                                        <p:cTn id="36" dur="250" decel="50000">
                                          <p:stCondLst>
                                            <p:cond delay="0"/>
                                          </p:stCondLst>
                                        </p:cTn>
                                        <p:tgtEl>
                                          <p:spTgt spid="21"/>
                                        </p:tgtEl>
                                      </p:cBhvr>
                                    </p:animEffect>
                                  </p:childTnLst>
                                </p:cTn>
                              </p:par>
                            </p:childTnLst>
                          </p:cTn>
                        </p:par>
                        <p:par>
                          <p:cTn id="37" fill="hold">
                            <p:stCondLst>
                              <p:cond delay="1500"/>
                            </p:stCondLst>
                            <p:childTnLst>
                              <p:par>
                                <p:cTn id="38" presetID="25" presetClass="entr" presetSubtype="0"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p:cTn id="40" dur="125" decel="50000" fill="hold">
                                          <p:stCondLst>
                                            <p:cond delay="0"/>
                                          </p:stCondLst>
                                        </p:cTn>
                                        <p:tgtEl>
                                          <p:spTgt spid="22"/>
                                        </p:tgtEl>
                                        <p:attrNameLst>
                                          <p:attrName>style.rotation</p:attrName>
                                        </p:attrNameLst>
                                      </p:cBhvr>
                                      <p:tavLst>
                                        <p:tav tm="0">
                                          <p:val>
                                            <p:fltVal val="-90"/>
                                          </p:val>
                                        </p:tav>
                                        <p:tav tm="100000">
                                          <p:val>
                                            <p:fltVal val="0"/>
                                          </p:val>
                                        </p:tav>
                                      </p:tavLst>
                                    </p:anim>
                                    <p:anim calcmode="lin" valueType="num">
                                      <p:cBhvr>
                                        <p:cTn id="41" dur="125" decel="50000" fill="hold">
                                          <p:stCondLst>
                                            <p:cond delay="0"/>
                                          </p:stCondLst>
                                        </p:cTn>
                                        <p:tgtEl>
                                          <p:spTgt spid="22"/>
                                        </p:tgtEl>
                                        <p:attrNameLst>
                                          <p:attrName>ppt_w</p:attrName>
                                        </p:attrNameLst>
                                      </p:cBhvr>
                                      <p:tavLst>
                                        <p:tav tm="0">
                                          <p:val>
                                            <p:strVal val="#ppt_w"/>
                                          </p:val>
                                        </p:tav>
                                        <p:tav tm="100000">
                                          <p:val>
                                            <p:strVal val="#ppt_w*.05"/>
                                          </p:val>
                                        </p:tav>
                                      </p:tavLst>
                                    </p:anim>
                                    <p:anim calcmode="lin" valueType="num">
                                      <p:cBhvr>
                                        <p:cTn id="42" dur="125" accel="50000" fill="hold">
                                          <p:stCondLst>
                                            <p:cond delay="125"/>
                                          </p:stCondLst>
                                        </p:cTn>
                                        <p:tgtEl>
                                          <p:spTgt spid="22"/>
                                        </p:tgtEl>
                                        <p:attrNameLst>
                                          <p:attrName>ppt_w</p:attrName>
                                        </p:attrNameLst>
                                      </p:cBhvr>
                                      <p:tavLst>
                                        <p:tav tm="0">
                                          <p:val>
                                            <p:strVal val="#ppt_w*.05"/>
                                          </p:val>
                                        </p:tav>
                                        <p:tav tm="100000">
                                          <p:val>
                                            <p:strVal val="#ppt_w"/>
                                          </p:val>
                                        </p:tav>
                                      </p:tavLst>
                                    </p:anim>
                                    <p:anim calcmode="lin" valueType="num">
                                      <p:cBhvr>
                                        <p:cTn id="43" dur="250" fill="hold"/>
                                        <p:tgtEl>
                                          <p:spTgt spid="22"/>
                                        </p:tgtEl>
                                        <p:attrNameLst>
                                          <p:attrName>ppt_h</p:attrName>
                                        </p:attrNameLst>
                                      </p:cBhvr>
                                      <p:tavLst>
                                        <p:tav tm="0">
                                          <p:val>
                                            <p:strVal val="#ppt_h"/>
                                          </p:val>
                                        </p:tav>
                                        <p:tav tm="100000">
                                          <p:val>
                                            <p:strVal val="#ppt_h"/>
                                          </p:val>
                                        </p:tav>
                                      </p:tavLst>
                                    </p:anim>
                                    <p:anim calcmode="lin" valueType="num">
                                      <p:cBhvr>
                                        <p:cTn id="44" dur="125" decel="50000" fill="hold">
                                          <p:stCondLst>
                                            <p:cond delay="0"/>
                                          </p:stCondLst>
                                        </p:cTn>
                                        <p:tgtEl>
                                          <p:spTgt spid="22"/>
                                        </p:tgtEl>
                                        <p:attrNameLst>
                                          <p:attrName>ppt_x</p:attrName>
                                        </p:attrNameLst>
                                      </p:cBhvr>
                                      <p:tavLst>
                                        <p:tav tm="0">
                                          <p:val>
                                            <p:strVal val="#ppt_x+.4"/>
                                          </p:val>
                                        </p:tav>
                                        <p:tav tm="100000">
                                          <p:val>
                                            <p:strVal val="#ppt_x"/>
                                          </p:val>
                                        </p:tav>
                                      </p:tavLst>
                                    </p:anim>
                                    <p:anim calcmode="lin" valueType="num">
                                      <p:cBhvr>
                                        <p:cTn id="45" dur="125" decel="50000" fill="hold">
                                          <p:stCondLst>
                                            <p:cond delay="0"/>
                                          </p:stCondLst>
                                        </p:cTn>
                                        <p:tgtEl>
                                          <p:spTgt spid="22"/>
                                        </p:tgtEl>
                                        <p:attrNameLst>
                                          <p:attrName>ppt_y</p:attrName>
                                        </p:attrNameLst>
                                      </p:cBhvr>
                                      <p:tavLst>
                                        <p:tav tm="0">
                                          <p:val>
                                            <p:strVal val="#ppt_y-.2"/>
                                          </p:val>
                                        </p:tav>
                                        <p:tav tm="100000">
                                          <p:val>
                                            <p:strVal val="#ppt_y+.1"/>
                                          </p:val>
                                        </p:tav>
                                      </p:tavLst>
                                    </p:anim>
                                    <p:anim calcmode="lin" valueType="num">
                                      <p:cBhvr>
                                        <p:cTn id="46" dur="125" accel="50000" fill="hold">
                                          <p:stCondLst>
                                            <p:cond delay="125"/>
                                          </p:stCondLst>
                                        </p:cTn>
                                        <p:tgtEl>
                                          <p:spTgt spid="22"/>
                                        </p:tgtEl>
                                        <p:attrNameLst>
                                          <p:attrName>ppt_y</p:attrName>
                                        </p:attrNameLst>
                                      </p:cBhvr>
                                      <p:tavLst>
                                        <p:tav tm="0">
                                          <p:val>
                                            <p:strVal val="#ppt_y+.1"/>
                                          </p:val>
                                        </p:tav>
                                        <p:tav tm="100000">
                                          <p:val>
                                            <p:strVal val="#ppt_y"/>
                                          </p:val>
                                        </p:tav>
                                      </p:tavLst>
                                    </p:anim>
                                    <p:animEffect transition="in" filter="fade">
                                      <p:cBhvr>
                                        <p:cTn id="47" dur="250" decel="50000">
                                          <p:stCondLst>
                                            <p:cond delay="0"/>
                                          </p:stCondLst>
                                        </p:cTn>
                                        <p:tgtEl>
                                          <p:spTgt spid="22"/>
                                        </p:tgtEl>
                                      </p:cBhvr>
                                    </p:animEffect>
                                  </p:childTnLst>
                                </p:cTn>
                              </p:par>
                            </p:childTnLst>
                          </p:cTn>
                        </p:par>
                        <p:par>
                          <p:cTn id="48" fill="hold">
                            <p:stCondLst>
                              <p:cond delay="2000"/>
                            </p:stCondLst>
                            <p:childTnLst>
                              <p:par>
                                <p:cTn id="49" presetID="25" presetClass="entr" presetSubtype="0"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 calcmode="lin" valueType="num">
                                      <p:cBhvr>
                                        <p:cTn id="51" dur="125" decel="50000" fill="hold">
                                          <p:stCondLst>
                                            <p:cond delay="0"/>
                                          </p:stCondLst>
                                        </p:cTn>
                                        <p:tgtEl>
                                          <p:spTgt spid="23"/>
                                        </p:tgtEl>
                                        <p:attrNameLst>
                                          <p:attrName>style.rotation</p:attrName>
                                        </p:attrNameLst>
                                      </p:cBhvr>
                                      <p:tavLst>
                                        <p:tav tm="0">
                                          <p:val>
                                            <p:fltVal val="-90"/>
                                          </p:val>
                                        </p:tav>
                                        <p:tav tm="100000">
                                          <p:val>
                                            <p:fltVal val="0"/>
                                          </p:val>
                                        </p:tav>
                                      </p:tavLst>
                                    </p:anim>
                                    <p:anim calcmode="lin" valueType="num">
                                      <p:cBhvr>
                                        <p:cTn id="52" dur="125" decel="50000" fill="hold">
                                          <p:stCondLst>
                                            <p:cond delay="0"/>
                                          </p:stCondLst>
                                        </p:cTn>
                                        <p:tgtEl>
                                          <p:spTgt spid="23"/>
                                        </p:tgtEl>
                                        <p:attrNameLst>
                                          <p:attrName>ppt_w</p:attrName>
                                        </p:attrNameLst>
                                      </p:cBhvr>
                                      <p:tavLst>
                                        <p:tav tm="0">
                                          <p:val>
                                            <p:strVal val="#ppt_w"/>
                                          </p:val>
                                        </p:tav>
                                        <p:tav tm="100000">
                                          <p:val>
                                            <p:strVal val="#ppt_w*.05"/>
                                          </p:val>
                                        </p:tav>
                                      </p:tavLst>
                                    </p:anim>
                                    <p:anim calcmode="lin" valueType="num">
                                      <p:cBhvr>
                                        <p:cTn id="53" dur="125" accel="50000" fill="hold">
                                          <p:stCondLst>
                                            <p:cond delay="125"/>
                                          </p:stCondLst>
                                        </p:cTn>
                                        <p:tgtEl>
                                          <p:spTgt spid="23"/>
                                        </p:tgtEl>
                                        <p:attrNameLst>
                                          <p:attrName>ppt_w</p:attrName>
                                        </p:attrNameLst>
                                      </p:cBhvr>
                                      <p:tavLst>
                                        <p:tav tm="0">
                                          <p:val>
                                            <p:strVal val="#ppt_w*.05"/>
                                          </p:val>
                                        </p:tav>
                                        <p:tav tm="100000">
                                          <p:val>
                                            <p:strVal val="#ppt_w"/>
                                          </p:val>
                                        </p:tav>
                                      </p:tavLst>
                                    </p:anim>
                                    <p:anim calcmode="lin" valueType="num">
                                      <p:cBhvr>
                                        <p:cTn id="54" dur="250" fill="hold"/>
                                        <p:tgtEl>
                                          <p:spTgt spid="23"/>
                                        </p:tgtEl>
                                        <p:attrNameLst>
                                          <p:attrName>ppt_h</p:attrName>
                                        </p:attrNameLst>
                                      </p:cBhvr>
                                      <p:tavLst>
                                        <p:tav tm="0">
                                          <p:val>
                                            <p:strVal val="#ppt_h"/>
                                          </p:val>
                                        </p:tav>
                                        <p:tav tm="100000">
                                          <p:val>
                                            <p:strVal val="#ppt_h"/>
                                          </p:val>
                                        </p:tav>
                                      </p:tavLst>
                                    </p:anim>
                                    <p:anim calcmode="lin" valueType="num">
                                      <p:cBhvr>
                                        <p:cTn id="55" dur="125" decel="50000" fill="hold">
                                          <p:stCondLst>
                                            <p:cond delay="0"/>
                                          </p:stCondLst>
                                        </p:cTn>
                                        <p:tgtEl>
                                          <p:spTgt spid="23"/>
                                        </p:tgtEl>
                                        <p:attrNameLst>
                                          <p:attrName>ppt_x</p:attrName>
                                        </p:attrNameLst>
                                      </p:cBhvr>
                                      <p:tavLst>
                                        <p:tav tm="0">
                                          <p:val>
                                            <p:strVal val="#ppt_x+.4"/>
                                          </p:val>
                                        </p:tav>
                                        <p:tav tm="100000">
                                          <p:val>
                                            <p:strVal val="#ppt_x"/>
                                          </p:val>
                                        </p:tav>
                                      </p:tavLst>
                                    </p:anim>
                                    <p:anim calcmode="lin" valueType="num">
                                      <p:cBhvr>
                                        <p:cTn id="56" dur="125" decel="50000" fill="hold">
                                          <p:stCondLst>
                                            <p:cond delay="0"/>
                                          </p:stCondLst>
                                        </p:cTn>
                                        <p:tgtEl>
                                          <p:spTgt spid="23"/>
                                        </p:tgtEl>
                                        <p:attrNameLst>
                                          <p:attrName>ppt_y</p:attrName>
                                        </p:attrNameLst>
                                      </p:cBhvr>
                                      <p:tavLst>
                                        <p:tav tm="0">
                                          <p:val>
                                            <p:strVal val="#ppt_y-.2"/>
                                          </p:val>
                                        </p:tav>
                                        <p:tav tm="100000">
                                          <p:val>
                                            <p:strVal val="#ppt_y+.1"/>
                                          </p:val>
                                        </p:tav>
                                      </p:tavLst>
                                    </p:anim>
                                    <p:anim calcmode="lin" valueType="num">
                                      <p:cBhvr>
                                        <p:cTn id="57" dur="125" accel="50000" fill="hold">
                                          <p:stCondLst>
                                            <p:cond delay="125"/>
                                          </p:stCondLst>
                                        </p:cTn>
                                        <p:tgtEl>
                                          <p:spTgt spid="23"/>
                                        </p:tgtEl>
                                        <p:attrNameLst>
                                          <p:attrName>ppt_y</p:attrName>
                                        </p:attrNameLst>
                                      </p:cBhvr>
                                      <p:tavLst>
                                        <p:tav tm="0">
                                          <p:val>
                                            <p:strVal val="#ppt_y+.1"/>
                                          </p:val>
                                        </p:tav>
                                        <p:tav tm="100000">
                                          <p:val>
                                            <p:strVal val="#ppt_y"/>
                                          </p:val>
                                        </p:tav>
                                      </p:tavLst>
                                    </p:anim>
                                    <p:animEffect transition="in" filter="fade">
                                      <p:cBhvr>
                                        <p:cTn id="58" dur="250" decel="50000">
                                          <p:stCondLst>
                                            <p:cond delay="0"/>
                                          </p:stCondLst>
                                        </p:cTn>
                                        <p:tgtEl>
                                          <p:spTgt spid="23"/>
                                        </p:tgtEl>
                                      </p:cBhvr>
                                    </p:animEffect>
                                  </p:childTnLst>
                                </p:cTn>
                              </p:par>
                            </p:childTnLst>
                          </p:cTn>
                        </p:par>
                        <p:par>
                          <p:cTn id="59" fill="hold">
                            <p:stCondLst>
                              <p:cond delay="2500"/>
                            </p:stCondLst>
                            <p:childTnLst>
                              <p:par>
                                <p:cTn id="60" presetID="25" presetClass="entr" presetSubtype="0" fill="hold" grpId="0" nodeType="afterEffect">
                                  <p:stCondLst>
                                    <p:cond delay="0"/>
                                  </p:stCondLst>
                                  <p:childTnLst>
                                    <p:set>
                                      <p:cBhvr>
                                        <p:cTn id="61" dur="1" fill="hold">
                                          <p:stCondLst>
                                            <p:cond delay="0"/>
                                          </p:stCondLst>
                                        </p:cTn>
                                        <p:tgtEl>
                                          <p:spTgt spid="24"/>
                                        </p:tgtEl>
                                        <p:attrNameLst>
                                          <p:attrName>style.visibility</p:attrName>
                                        </p:attrNameLst>
                                      </p:cBhvr>
                                      <p:to>
                                        <p:strVal val="visible"/>
                                      </p:to>
                                    </p:set>
                                    <p:anim calcmode="lin" valueType="num">
                                      <p:cBhvr>
                                        <p:cTn id="62" dur="125" decel="50000" fill="hold">
                                          <p:stCondLst>
                                            <p:cond delay="0"/>
                                          </p:stCondLst>
                                        </p:cTn>
                                        <p:tgtEl>
                                          <p:spTgt spid="24"/>
                                        </p:tgtEl>
                                        <p:attrNameLst>
                                          <p:attrName>style.rotation</p:attrName>
                                        </p:attrNameLst>
                                      </p:cBhvr>
                                      <p:tavLst>
                                        <p:tav tm="0">
                                          <p:val>
                                            <p:fltVal val="-90"/>
                                          </p:val>
                                        </p:tav>
                                        <p:tav tm="100000">
                                          <p:val>
                                            <p:fltVal val="0"/>
                                          </p:val>
                                        </p:tav>
                                      </p:tavLst>
                                    </p:anim>
                                    <p:anim calcmode="lin" valueType="num">
                                      <p:cBhvr>
                                        <p:cTn id="63" dur="125" decel="50000" fill="hold">
                                          <p:stCondLst>
                                            <p:cond delay="0"/>
                                          </p:stCondLst>
                                        </p:cTn>
                                        <p:tgtEl>
                                          <p:spTgt spid="24"/>
                                        </p:tgtEl>
                                        <p:attrNameLst>
                                          <p:attrName>ppt_w</p:attrName>
                                        </p:attrNameLst>
                                      </p:cBhvr>
                                      <p:tavLst>
                                        <p:tav tm="0">
                                          <p:val>
                                            <p:strVal val="#ppt_w"/>
                                          </p:val>
                                        </p:tav>
                                        <p:tav tm="100000">
                                          <p:val>
                                            <p:strVal val="#ppt_w*.05"/>
                                          </p:val>
                                        </p:tav>
                                      </p:tavLst>
                                    </p:anim>
                                    <p:anim calcmode="lin" valueType="num">
                                      <p:cBhvr>
                                        <p:cTn id="64" dur="125" accel="50000" fill="hold">
                                          <p:stCondLst>
                                            <p:cond delay="125"/>
                                          </p:stCondLst>
                                        </p:cTn>
                                        <p:tgtEl>
                                          <p:spTgt spid="24"/>
                                        </p:tgtEl>
                                        <p:attrNameLst>
                                          <p:attrName>ppt_w</p:attrName>
                                        </p:attrNameLst>
                                      </p:cBhvr>
                                      <p:tavLst>
                                        <p:tav tm="0">
                                          <p:val>
                                            <p:strVal val="#ppt_w*.05"/>
                                          </p:val>
                                        </p:tav>
                                        <p:tav tm="100000">
                                          <p:val>
                                            <p:strVal val="#ppt_w"/>
                                          </p:val>
                                        </p:tav>
                                      </p:tavLst>
                                    </p:anim>
                                    <p:anim calcmode="lin" valueType="num">
                                      <p:cBhvr>
                                        <p:cTn id="65" dur="250" fill="hold"/>
                                        <p:tgtEl>
                                          <p:spTgt spid="24"/>
                                        </p:tgtEl>
                                        <p:attrNameLst>
                                          <p:attrName>ppt_h</p:attrName>
                                        </p:attrNameLst>
                                      </p:cBhvr>
                                      <p:tavLst>
                                        <p:tav tm="0">
                                          <p:val>
                                            <p:strVal val="#ppt_h"/>
                                          </p:val>
                                        </p:tav>
                                        <p:tav tm="100000">
                                          <p:val>
                                            <p:strVal val="#ppt_h"/>
                                          </p:val>
                                        </p:tav>
                                      </p:tavLst>
                                    </p:anim>
                                    <p:anim calcmode="lin" valueType="num">
                                      <p:cBhvr>
                                        <p:cTn id="66" dur="125" decel="50000" fill="hold">
                                          <p:stCondLst>
                                            <p:cond delay="0"/>
                                          </p:stCondLst>
                                        </p:cTn>
                                        <p:tgtEl>
                                          <p:spTgt spid="24"/>
                                        </p:tgtEl>
                                        <p:attrNameLst>
                                          <p:attrName>ppt_x</p:attrName>
                                        </p:attrNameLst>
                                      </p:cBhvr>
                                      <p:tavLst>
                                        <p:tav tm="0">
                                          <p:val>
                                            <p:strVal val="#ppt_x+.4"/>
                                          </p:val>
                                        </p:tav>
                                        <p:tav tm="100000">
                                          <p:val>
                                            <p:strVal val="#ppt_x"/>
                                          </p:val>
                                        </p:tav>
                                      </p:tavLst>
                                    </p:anim>
                                    <p:anim calcmode="lin" valueType="num">
                                      <p:cBhvr>
                                        <p:cTn id="67" dur="125" decel="50000" fill="hold">
                                          <p:stCondLst>
                                            <p:cond delay="0"/>
                                          </p:stCondLst>
                                        </p:cTn>
                                        <p:tgtEl>
                                          <p:spTgt spid="24"/>
                                        </p:tgtEl>
                                        <p:attrNameLst>
                                          <p:attrName>ppt_y</p:attrName>
                                        </p:attrNameLst>
                                      </p:cBhvr>
                                      <p:tavLst>
                                        <p:tav tm="0">
                                          <p:val>
                                            <p:strVal val="#ppt_y-.2"/>
                                          </p:val>
                                        </p:tav>
                                        <p:tav tm="100000">
                                          <p:val>
                                            <p:strVal val="#ppt_y+.1"/>
                                          </p:val>
                                        </p:tav>
                                      </p:tavLst>
                                    </p:anim>
                                    <p:anim calcmode="lin" valueType="num">
                                      <p:cBhvr>
                                        <p:cTn id="68" dur="125" accel="50000" fill="hold">
                                          <p:stCondLst>
                                            <p:cond delay="125"/>
                                          </p:stCondLst>
                                        </p:cTn>
                                        <p:tgtEl>
                                          <p:spTgt spid="24"/>
                                        </p:tgtEl>
                                        <p:attrNameLst>
                                          <p:attrName>ppt_y</p:attrName>
                                        </p:attrNameLst>
                                      </p:cBhvr>
                                      <p:tavLst>
                                        <p:tav tm="0">
                                          <p:val>
                                            <p:strVal val="#ppt_y+.1"/>
                                          </p:val>
                                        </p:tav>
                                        <p:tav tm="100000">
                                          <p:val>
                                            <p:strVal val="#ppt_y"/>
                                          </p:val>
                                        </p:tav>
                                      </p:tavLst>
                                    </p:anim>
                                    <p:animEffect transition="in" filter="fade">
                                      <p:cBhvr>
                                        <p:cTn id="69" dur="250" decel="50000">
                                          <p:stCondLst>
                                            <p:cond delay="0"/>
                                          </p:stCondLst>
                                        </p:cTn>
                                        <p:tgtEl>
                                          <p:spTgt spid="24"/>
                                        </p:tgtEl>
                                      </p:cBhvr>
                                    </p:animEffect>
                                  </p:childTnLst>
                                </p:cTn>
                              </p:par>
                            </p:childTnLst>
                          </p:cTn>
                        </p:par>
                        <p:par>
                          <p:cTn id="70" fill="hold">
                            <p:stCondLst>
                              <p:cond delay="3000"/>
                            </p:stCondLst>
                            <p:childTnLst>
                              <p:par>
                                <p:cTn id="71" presetID="25" presetClass="entr" presetSubtype="0" fill="hold" grpId="0" nodeType="afterEffect">
                                  <p:stCondLst>
                                    <p:cond delay="0"/>
                                  </p:stCondLst>
                                  <p:childTnLst>
                                    <p:set>
                                      <p:cBhvr>
                                        <p:cTn id="72" dur="1" fill="hold">
                                          <p:stCondLst>
                                            <p:cond delay="0"/>
                                          </p:stCondLst>
                                        </p:cTn>
                                        <p:tgtEl>
                                          <p:spTgt spid="25"/>
                                        </p:tgtEl>
                                        <p:attrNameLst>
                                          <p:attrName>style.visibility</p:attrName>
                                        </p:attrNameLst>
                                      </p:cBhvr>
                                      <p:to>
                                        <p:strVal val="visible"/>
                                      </p:to>
                                    </p:set>
                                    <p:anim calcmode="lin" valueType="num">
                                      <p:cBhvr>
                                        <p:cTn id="73" dur="125" decel="50000" fill="hold">
                                          <p:stCondLst>
                                            <p:cond delay="0"/>
                                          </p:stCondLst>
                                        </p:cTn>
                                        <p:tgtEl>
                                          <p:spTgt spid="25"/>
                                        </p:tgtEl>
                                        <p:attrNameLst>
                                          <p:attrName>style.rotation</p:attrName>
                                        </p:attrNameLst>
                                      </p:cBhvr>
                                      <p:tavLst>
                                        <p:tav tm="0">
                                          <p:val>
                                            <p:fltVal val="-90"/>
                                          </p:val>
                                        </p:tav>
                                        <p:tav tm="100000">
                                          <p:val>
                                            <p:fltVal val="0"/>
                                          </p:val>
                                        </p:tav>
                                      </p:tavLst>
                                    </p:anim>
                                    <p:anim calcmode="lin" valueType="num">
                                      <p:cBhvr>
                                        <p:cTn id="74" dur="125" decel="50000" fill="hold">
                                          <p:stCondLst>
                                            <p:cond delay="0"/>
                                          </p:stCondLst>
                                        </p:cTn>
                                        <p:tgtEl>
                                          <p:spTgt spid="25"/>
                                        </p:tgtEl>
                                        <p:attrNameLst>
                                          <p:attrName>ppt_w</p:attrName>
                                        </p:attrNameLst>
                                      </p:cBhvr>
                                      <p:tavLst>
                                        <p:tav tm="0">
                                          <p:val>
                                            <p:strVal val="#ppt_w"/>
                                          </p:val>
                                        </p:tav>
                                        <p:tav tm="100000">
                                          <p:val>
                                            <p:strVal val="#ppt_w*.05"/>
                                          </p:val>
                                        </p:tav>
                                      </p:tavLst>
                                    </p:anim>
                                    <p:anim calcmode="lin" valueType="num">
                                      <p:cBhvr>
                                        <p:cTn id="75" dur="125" accel="50000" fill="hold">
                                          <p:stCondLst>
                                            <p:cond delay="125"/>
                                          </p:stCondLst>
                                        </p:cTn>
                                        <p:tgtEl>
                                          <p:spTgt spid="25"/>
                                        </p:tgtEl>
                                        <p:attrNameLst>
                                          <p:attrName>ppt_w</p:attrName>
                                        </p:attrNameLst>
                                      </p:cBhvr>
                                      <p:tavLst>
                                        <p:tav tm="0">
                                          <p:val>
                                            <p:strVal val="#ppt_w*.05"/>
                                          </p:val>
                                        </p:tav>
                                        <p:tav tm="100000">
                                          <p:val>
                                            <p:strVal val="#ppt_w"/>
                                          </p:val>
                                        </p:tav>
                                      </p:tavLst>
                                    </p:anim>
                                    <p:anim calcmode="lin" valueType="num">
                                      <p:cBhvr>
                                        <p:cTn id="76" dur="250" fill="hold"/>
                                        <p:tgtEl>
                                          <p:spTgt spid="25"/>
                                        </p:tgtEl>
                                        <p:attrNameLst>
                                          <p:attrName>ppt_h</p:attrName>
                                        </p:attrNameLst>
                                      </p:cBhvr>
                                      <p:tavLst>
                                        <p:tav tm="0">
                                          <p:val>
                                            <p:strVal val="#ppt_h"/>
                                          </p:val>
                                        </p:tav>
                                        <p:tav tm="100000">
                                          <p:val>
                                            <p:strVal val="#ppt_h"/>
                                          </p:val>
                                        </p:tav>
                                      </p:tavLst>
                                    </p:anim>
                                    <p:anim calcmode="lin" valueType="num">
                                      <p:cBhvr>
                                        <p:cTn id="77" dur="125" decel="50000" fill="hold">
                                          <p:stCondLst>
                                            <p:cond delay="0"/>
                                          </p:stCondLst>
                                        </p:cTn>
                                        <p:tgtEl>
                                          <p:spTgt spid="25"/>
                                        </p:tgtEl>
                                        <p:attrNameLst>
                                          <p:attrName>ppt_x</p:attrName>
                                        </p:attrNameLst>
                                      </p:cBhvr>
                                      <p:tavLst>
                                        <p:tav tm="0">
                                          <p:val>
                                            <p:strVal val="#ppt_x+.4"/>
                                          </p:val>
                                        </p:tav>
                                        <p:tav tm="100000">
                                          <p:val>
                                            <p:strVal val="#ppt_x"/>
                                          </p:val>
                                        </p:tav>
                                      </p:tavLst>
                                    </p:anim>
                                    <p:anim calcmode="lin" valueType="num">
                                      <p:cBhvr>
                                        <p:cTn id="78" dur="125" decel="50000" fill="hold">
                                          <p:stCondLst>
                                            <p:cond delay="0"/>
                                          </p:stCondLst>
                                        </p:cTn>
                                        <p:tgtEl>
                                          <p:spTgt spid="25"/>
                                        </p:tgtEl>
                                        <p:attrNameLst>
                                          <p:attrName>ppt_y</p:attrName>
                                        </p:attrNameLst>
                                      </p:cBhvr>
                                      <p:tavLst>
                                        <p:tav tm="0">
                                          <p:val>
                                            <p:strVal val="#ppt_y-.2"/>
                                          </p:val>
                                        </p:tav>
                                        <p:tav tm="100000">
                                          <p:val>
                                            <p:strVal val="#ppt_y+.1"/>
                                          </p:val>
                                        </p:tav>
                                      </p:tavLst>
                                    </p:anim>
                                    <p:anim calcmode="lin" valueType="num">
                                      <p:cBhvr>
                                        <p:cTn id="79" dur="125" accel="50000" fill="hold">
                                          <p:stCondLst>
                                            <p:cond delay="125"/>
                                          </p:stCondLst>
                                        </p:cTn>
                                        <p:tgtEl>
                                          <p:spTgt spid="25"/>
                                        </p:tgtEl>
                                        <p:attrNameLst>
                                          <p:attrName>ppt_y</p:attrName>
                                        </p:attrNameLst>
                                      </p:cBhvr>
                                      <p:tavLst>
                                        <p:tav tm="0">
                                          <p:val>
                                            <p:strVal val="#ppt_y+.1"/>
                                          </p:val>
                                        </p:tav>
                                        <p:tav tm="100000">
                                          <p:val>
                                            <p:strVal val="#ppt_y"/>
                                          </p:val>
                                        </p:tav>
                                      </p:tavLst>
                                    </p:anim>
                                    <p:animEffect transition="in" filter="fade">
                                      <p:cBhvr>
                                        <p:cTn id="80" dur="250" decel="50000">
                                          <p:stCondLst>
                                            <p:cond delay="0"/>
                                          </p:stCondLst>
                                        </p:cTn>
                                        <p:tgtEl>
                                          <p:spTgt spid="25"/>
                                        </p:tgtEl>
                                      </p:cBhvr>
                                    </p:animEffect>
                                  </p:childTnLst>
                                </p:cTn>
                              </p:par>
                            </p:childTnLst>
                          </p:cTn>
                        </p:par>
                        <p:par>
                          <p:cTn id="81" fill="hold">
                            <p:stCondLst>
                              <p:cond delay="3500"/>
                            </p:stCondLst>
                            <p:childTnLst>
                              <p:par>
                                <p:cTn id="82" presetID="25" presetClass="entr" presetSubtype="0" fill="hold" grpId="0" nodeType="afterEffect">
                                  <p:stCondLst>
                                    <p:cond delay="0"/>
                                  </p:stCondLst>
                                  <p:childTnLst>
                                    <p:set>
                                      <p:cBhvr>
                                        <p:cTn id="83" dur="1" fill="hold">
                                          <p:stCondLst>
                                            <p:cond delay="0"/>
                                          </p:stCondLst>
                                        </p:cTn>
                                        <p:tgtEl>
                                          <p:spTgt spid="26"/>
                                        </p:tgtEl>
                                        <p:attrNameLst>
                                          <p:attrName>style.visibility</p:attrName>
                                        </p:attrNameLst>
                                      </p:cBhvr>
                                      <p:to>
                                        <p:strVal val="visible"/>
                                      </p:to>
                                    </p:set>
                                    <p:anim calcmode="lin" valueType="num">
                                      <p:cBhvr>
                                        <p:cTn id="84" dur="125" decel="50000" fill="hold">
                                          <p:stCondLst>
                                            <p:cond delay="0"/>
                                          </p:stCondLst>
                                        </p:cTn>
                                        <p:tgtEl>
                                          <p:spTgt spid="26"/>
                                        </p:tgtEl>
                                        <p:attrNameLst>
                                          <p:attrName>style.rotation</p:attrName>
                                        </p:attrNameLst>
                                      </p:cBhvr>
                                      <p:tavLst>
                                        <p:tav tm="0">
                                          <p:val>
                                            <p:fltVal val="-90"/>
                                          </p:val>
                                        </p:tav>
                                        <p:tav tm="100000">
                                          <p:val>
                                            <p:fltVal val="0"/>
                                          </p:val>
                                        </p:tav>
                                      </p:tavLst>
                                    </p:anim>
                                    <p:anim calcmode="lin" valueType="num">
                                      <p:cBhvr>
                                        <p:cTn id="85" dur="125" decel="50000" fill="hold">
                                          <p:stCondLst>
                                            <p:cond delay="0"/>
                                          </p:stCondLst>
                                        </p:cTn>
                                        <p:tgtEl>
                                          <p:spTgt spid="26"/>
                                        </p:tgtEl>
                                        <p:attrNameLst>
                                          <p:attrName>ppt_w</p:attrName>
                                        </p:attrNameLst>
                                      </p:cBhvr>
                                      <p:tavLst>
                                        <p:tav tm="0">
                                          <p:val>
                                            <p:strVal val="#ppt_w"/>
                                          </p:val>
                                        </p:tav>
                                        <p:tav tm="100000">
                                          <p:val>
                                            <p:strVal val="#ppt_w*.05"/>
                                          </p:val>
                                        </p:tav>
                                      </p:tavLst>
                                    </p:anim>
                                    <p:anim calcmode="lin" valueType="num">
                                      <p:cBhvr>
                                        <p:cTn id="86" dur="125" accel="50000" fill="hold">
                                          <p:stCondLst>
                                            <p:cond delay="125"/>
                                          </p:stCondLst>
                                        </p:cTn>
                                        <p:tgtEl>
                                          <p:spTgt spid="26"/>
                                        </p:tgtEl>
                                        <p:attrNameLst>
                                          <p:attrName>ppt_w</p:attrName>
                                        </p:attrNameLst>
                                      </p:cBhvr>
                                      <p:tavLst>
                                        <p:tav tm="0">
                                          <p:val>
                                            <p:strVal val="#ppt_w*.05"/>
                                          </p:val>
                                        </p:tav>
                                        <p:tav tm="100000">
                                          <p:val>
                                            <p:strVal val="#ppt_w"/>
                                          </p:val>
                                        </p:tav>
                                      </p:tavLst>
                                    </p:anim>
                                    <p:anim calcmode="lin" valueType="num">
                                      <p:cBhvr>
                                        <p:cTn id="87" dur="250" fill="hold"/>
                                        <p:tgtEl>
                                          <p:spTgt spid="26"/>
                                        </p:tgtEl>
                                        <p:attrNameLst>
                                          <p:attrName>ppt_h</p:attrName>
                                        </p:attrNameLst>
                                      </p:cBhvr>
                                      <p:tavLst>
                                        <p:tav tm="0">
                                          <p:val>
                                            <p:strVal val="#ppt_h"/>
                                          </p:val>
                                        </p:tav>
                                        <p:tav tm="100000">
                                          <p:val>
                                            <p:strVal val="#ppt_h"/>
                                          </p:val>
                                        </p:tav>
                                      </p:tavLst>
                                    </p:anim>
                                    <p:anim calcmode="lin" valueType="num">
                                      <p:cBhvr>
                                        <p:cTn id="88" dur="125" decel="50000" fill="hold">
                                          <p:stCondLst>
                                            <p:cond delay="0"/>
                                          </p:stCondLst>
                                        </p:cTn>
                                        <p:tgtEl>
                                          <p:spTgt spid="26"/>
                                        </p:tgtEl>
                                        <p:attrNameLst>
                                          <p:attrName>ppt_x</p:attrName>
                                        </p:attrNameLst>
                                      </p:cBhvr>
                                      <p:tavLst>
                                        <p:tav tm="0">
                                          <p:val>
                                            <p:strVal val="#ppt_x+.4"/>
                                          </p:val>
                                        </p:tav>
                                        <p:tav tm="100000">
                                          <p:val>
                                            <p:strVal val="#ppt_x"/>
                                          </p:val>
                                        </p:tav>
                                      </p:tavLst>
                                    </p:anim>
                                    <p:anim calcmode="lin" valueType="num">
                                      <p:cBhvr>
                                        <p:cTn id="89" dur="125" decel="50000" fill="hold">
                                          <p:stCondLst>
                                            <p:cond delay="0"/>
                                          </p:stCondLst>
                                        </p:cTn>
                                        <p:tgtEl>
                                          <p:spTgt spid="26"/>
                                        </p:tgtEl>
                                        <p:attrNameLst>
                                          <p:attrName>ppt_y</p:attrName>
                                        </p:attrNameLst>
                                      </p:cBhvr>
                                      <p:tavLst>
                                        <p:tav tm="0">
                                          <p:val>
                                            <p:strVal val="#ppt_y-.2"/>
                                          </p:val>
                                        </p:tav>
                                        <p:tav tm="100000">
                                          <p:val>
                                            <p:strVal val="#ppt_y+.1"/>
                                          </p:val>
                                        </p:tav>
                                      </p:tavLst>
                                    </p:anim>
                                    <p:anim calcmode="lin" valueType="num">
                                      <p:cBhvr>
                                        <p:cTn id="90" dur="125" accel="50000" fill="hold">
                                          <p:stCondLst>
                                            <p:cond delay="125"/>
                                          </p:stCondLst>
                                        </p:cTn>
                                        <p:tgtEl>
                                          <p:spTgt spid="26"/>
                                        </p:tgtEl>
                                        <p:attrNameLst>
                                          <p:attrName>ppt_y</p:attrName>
                                        </p:attrNameLst>
                                      </p:cBhvr>
                                      <p:tavLst>
                                        <p:tav tm="0">
                                          <p:val>
                                            <p:strVal val="#ppt_y+.1"/>
                                          </p:val>
                                        </p:tav>
                                        <p:tav tm="100000">
                                          <p:val>
                                            <p:strVal val="#ppt_y"/>
                                          </p:val>
                                        </p:tav>
                                      </p:tavLst>
                                    </p:anim>
                                    <p:animEffect transition="in" filter="fade">
                                      <p:cBhvr>
                                        <p:cTn id="91" dur="250" decel="50000">
                                          <p:stCondLst>
                                            <p:cond delay="0"/>
                                          </p:stCondLst>
                                        </p:cTn>
                                        <p:tgtEl>
                                          <p:spTgt spid="26"/>
                                        </p:tgtEl>
                                      </p:cBhvr>
                                    </p:animEffect>
                                  </p:childTnLst>
                                </p:cTn>
                              </p:par>
                            </p:childTnLst>
                          </p:cTn>
                        </p:par>
                        <p:par>
                          <p:cTn id="92" fill="hold">
                            <p:stCondLst>
                              <p:cond delay="4000"/>
                            </p:stCondLst>
                            <p:childTnLst>
                              <p:par>
                                <p:cTn id="93" presetID="42" presetClass="entr" presetSubtype="0" fill="hold" nodeType="afterEffect">
                                  <p:stCondLst>
                                    <p:cond delay="0"/>
                                  </p:stCondLst>
                                  <p:childTnLst>
                                    <p:set>
                                      <p:cBhvr>
                                        <p:cTn id="94" dur="1" fill="hold">
                                          <p:stCondLst>
                                            <p:cond delay="0"/>
                                          </p:stCondLst>
                                        </p:cTn>
                                        <p:tgtEl>
                                          <p:spTgt spid="27"/>
                                        </p:tgtEl>
                                        <p:attrNameLst>
                                          <p:attrName>style.visibility</p:attrName>
                                        </p:attrNameLst>
                                      </p:cBhvr>
                                      <p:to>
                                        <p:strVal val="visible"/>
                                      </p:to>
                                    </p:set>
                                    <p:animEffect transition="in" filter="fade">
                                      <p:cBhvr>
                                        <p:cTn id="95" dur="1000"/>
                                        <p:tgtEl>
                                          <p:spTgt spid="27"/>
                                        </p:tgtEl>
                                      </p:cBhvr>
                                    </p:animEffect>
                                    <p:anim calcmode="lin" valueType="num">
                                      <p:cBhvr>
                                        <p:cTn id="96" dur="1000" fill="hold"/>
                                        <p:tgtEl>
                                          <p:spTgt spid="27"/>
                                        </p:tgtEl>
                                        <p:attrNameLst>
                                          <p:attrName>ppt_x</p:attrName>
                                        </p:attrNameLst>
                                      </p:cBhvr>
                                      <p:tavLst>
                                        <p:tav tm="0">
                                          <p:val>
                                            <p:strVal val="#ppt_x"/>
                                          </p:val>
                                        </p:tav>
                                        <p:tav tm="100000">
                                          <p:val>
                                            <p:strVal val="#ppt_x"/>
                                          </p:val>
                                        </p:tav>
                                      </p:tavLst>
                                    </p:anim>
                                    <p:anim calcmode="lin" valueType="num">
                                      <p:cBhvr>
                                        <p:cTn id="97"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3" grpId="0"/>
      <p:bldP spid="24" grpId="0"/>
      <p:bldP spid="25" grpId="0"/>
      <p:bldP spid="26"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2"/>
          <a:srcRect t="13979" r="4468" b="9134"/>
          <a:stretch>
            <a:fillRect/>
          </a:stretch>
        </p:blipFill>
        <p:spPr>
          <a:xfrm>
            <a:off x="7258050" y="1765333"/>
            <a:ext cx="4222750" cy="3688080"/>
          </a:xfrm>
          <a:custGeom>
            <a:avLst/>
            <a:gdLst/>
            <a:ahLst/>
            <a:cxnLst>
              <a:cxn ang="3">
                <a:pos x="hc" y="t"/>
              </a:cxn>
              <a:cxn ang="cd2">
                <a:pos x="l" y="vc"/>
              </a:cxn>
              <a:cxn ang="cd4">
                <a:pos x="hc" y="b"/>
              </a:cxn>
              <a:cxn ang="0">
                <a:pos x="r" y="vc"/>
              </a:cxn>
            </a:cxnLst>
            <a:rect l="l" t="t" r="r" b="b"/>
            <a:pathLst>
              <a:path w="6650" h="5808">
                <a:moveTo>
                  <a:pt x="0" y="0"/>
                </a:moveTo>
                <a:lnTo>
                  <a:pt x="5682" y="0"/>
                </a:lnTo>
                <a:lnTo>
                  <a:pt x="6650" y="968"/>
                </a:lnTo>
                <a:lnTo>
                  <a:pt x="6650" y="5808"/>
                </a:lnTo>
                <a:lnTo>
                  <a:pt x="968" y="5808"/>
                </a:lnTo>
                <a:lnTo>
                  <a:pt x="0" y="4840"/>
                </a:lnTo>
                <a:lnTo>
                  <a:pt x="0" y="0"/>
                </a:lnTo>
                <a:close/>
              </a:path>
            </a:pathLst>
          </a:custGeom>
        </p:spPr>
      </p:pic>
      <p:sp>
        <p:nvSpPr>
          <p:cNvPr id="2" name="文本框 1"/>
          <p:cNvSpPr txBox="1"/>
          <p:nvPr/>
        </p:nvSpPr>
        <p:spPr>
          <a:xfrm>
            <a:off x="972185" y="485775"/>
            <a:ext cx="3383280" cy="521970"/>
          </a:xfrm>
          <a:prstGeom prst="rect">
            <a:avLst/>
          </a:prstGeom>
          <a:noFill/>
        </p:spPr>
        <p:txBody>
          <a:bodyPr wrap="none" rtlCol="0">
            <a:spAutoFit/>
          </a:bodyPr>
          <a:lstStyle/>
          <a:p>
            <a:r>
              <a:rPr lang="zh-CN" altLang="en-US" sz="2800" dirty="0">
                <a:solidFill>
                  <a:srgbClr val="4C8386"/>
                </a:solidFill>
                <a:cs typeface="+mn-ea"/>
                <a:sym typeface="+mn-lt"/>
              </a:rPr>
              <a:t>点击输入您的小标题</a:t>
            </a:r>
            <a:endParaRPr lang="zh-CN" altLang="en-US" sz="2800" dirty="0">
              <a:solidFill>
                <a:srgbClr val="4C8386"/>
              </a:solidFill>
              <a:cs typeface="+mn-ea"/>
              <a:sym typeface="+mn-lt"/>
            </a:endParaRPr>
          </a:p>
        </p:txBody>
      </p:sp>
      <p:sp>
        <p:nvSpPr>
          <p:cNvPr id="16385" name="椭圆 2"/>
          <p:cNvSpPr/>
          <p:nvPr/>
        </p:nvSpPr>
        <p:spPr>
          <a:xfrm>
            <a:off x="1042035" y="3129915"/>
            <a:ext cx="760413" cy="760413"/>
          </a:xfrm>
          <a:prstGeom prst="ellipse">
            <a:avLst/>
          </a:prstGeom>
          <a:solidFill>
            <a:srgbClr val="4C8386"/>
          </a:solidFill>
          <a:ln w="12700">
            <a:noFill/>
          </a:ln>
        </p:spPr>
        <p:txBody>
          <a:bodyPr anchor="ctr"/>
          <a:lstStyle/>
          <a:p>
            <a:pPr algn="ctr">
              <a:buFont typeface="Arial" panose="020B0604020202020204" pitchFamily="34" charset="0"/>
            </a:pPr>
            <a:endParaRPr lang="zh-CN" altLang="zh-CN" dirty="0">
              <a:solidFill>
                <a:srgbClr val="FFFFFF"/>
              </a:solidFill>
              <a:cs typeface="+mn-ea"/>
              <a:sym typeface="+mn-lt"/>
            </a:endParaRPr>
          </a:p>
        </p:txBody>
      </p:sp>
      <p:sp>
        <p:nvSpPr>
          <p:cNvPr id="16386" name="椭圆 3"/>
          <p:cNvSpPr/>
          <p:nvPr/>
        </p:nvSpPr>
        <p:spPr>
          <a:xfrm>
            <a:off x="1042035" y="4509453"/>
            <a:ext cx="760413" cy="758825"/>
          </a:xfrm>
          <a:prstGeom prst="ellipse">
            <a:avLst/>
          </a:prstGeom>
          <a:solidFill>
            <a:srgbClr val="4C8386"/>
          </a:solidFill>
          <a:ln w="12700">
            <a:noFill/>
          </a:ln>
        </p:spPr>
        <p:txBody>
          <a:bodyPr anchor="ctr"/>
          <a:lstStyle/>
          <a:p>
            <a:pPr algn="ctr">
              <a:buFont typeface="Arial" panose="020B0604020202020204" pitchFamily="34" charset="0"/>
            </a:pPr>
            <a:endParaRPr lang="zh-CN" altLang="zh-CN" dirty="0">
              <a:solidFill>
                <a:srgbClr val="FFFFFF"/>
              </a:solidFill>
              <a:cs typeface="+mn-ea"/>
              <a:sym typeface="+mn-lt"/>
            </a:endParaRPr>
          </a:p>
        </p:txBody>
      </p:sp>
      <p:sp>
        <p:nvSpPr>
          <p:cNvPr id="16387" name="椭圆 4"/>
          <p:cNvSpPr/>
          <p:nvPr/>
        </p:nvSpPr>
        <p:spPr>
          <a:xfrm>
            <a:off x="1042035" y="1697990"/>
            <a:ext cx="760413" cy="758825"/>
          </a:xfrm>
          <a:prstGeom prst="ellipse">
            <a:avLst/>
          </a:prstGeom>
          <a:solidFill>
            <a:srgbClr val="4C8386"/>
          </a:solidFill>
          <a:ln w="12700">
            <a:noFill/>
          </a:ln>
        </p:spPr>
        <p:txBody>
          <a:bodyPr anchor="ctr"/>
          <a:lstStyle/>
          <a:p>
            <a:pPr algn="ctr">
              <a:buFont typeface="Arial" panose="020B0604020202020204" pitchFamily="34" charset="0"/>
            </a:pPr>
            <a:endParaRPr lang="zh-CN" altLang="zh-CN" dirty="0">
              <a:solidFill>
                <a:srgbClr val="FFFFFF"/>
              </a:solidFill>
              <a:cs typeface="+mn-ea"/>
              <a:sym typeface="+mn-lt"/>
            </a:endParaRPr>
          </a:p>
        </p:txBody>
      </p:sp>
      <p:sp>
        <p:nvSpPr>
          <p:cNvPr id="16388" name="KSO_Shape"/>
          <p:cNvSpPr/>
          <p:nvPr/>
        </p:nvSpPr>
        <p:spPr>
          <a:xfrm>
            <a:off x="1114108" y="1786890"/>
            <a:ext cx="581025" cy="581025"/>
          </a:xfrm>
          <a:custGeom>
            <a:avLst/>
            <a:gdLst/>
            <a:ahLst/>
            <a:cxnLst>
              <a:cxn ang="0">
                <a:pos x="48100" y="28816"/>
              </a:cxn>
              <a:cxn ang="0">
                <a:pos x="46690" y="31567"/>
              </a:cxn>
              <a:cxn ang="0">
                <a:pos x="43909" y="32910"/>
              </a:cxn>
              <a:cxn ang="0">
                <a:pos x="43085" y="47162"/>
              </a:cxn>
              <a:cxn ang="0">
                <a:pos x="42699" y="50844"/>
              </a:cxn>
              <a:cxn ang="0">
                <a:pos x="40318" y="53011"/>
              </a:cxn>
              <a:cxn ang="0">
                <a:pos x="36966" y="53184"/>
              </a:cxn>
              <a:cxn ang="0">
                <a:pos x="34385" y="51256"/>
              </a:cxn>
              <a:cxn ang="0">
                <a:pos x="33560" y="48172"/>
              </a:cxn>
              <a:cxn ang="0">
                <a:pos x="23757" y="43652"/>
              </a:cxn>
              <a:cxn ang="0">
                <a:pos x="19460" y="40116"/>
              </a:cxn>
              <a:cxn ang="0">
                <a:pos x="19659" y="36912"/>
              </a:cxn>
              <a:cxn ang="0">
                <a:pos x="21828" y="34532"/>
              </a:cxn>
              <a:cxn ang="0">
                <a:pos x="25127" y="34040"/>
              </a:cxn>
              <a:cxn ang="0">
                <a:pos x="27894" y="35702"/>
              </a:cxn>
              <a:cxn ang="0">
                <a:pos x="29011" y="38813"/>
              </a:cxn>
              <a:cxn ang="0">
                <a:pos x="40012" y="31700"/>
              </a:cxn>
              <a:cxn ang="0">
                <a:pos x="38416" y="28111"/>
              </a:cxn>
              <a:cxn ang="0">
                <a:pos x="39533" y="25013"/>
              </a:cxn>
              <a:cxn ang="0">
                <a:pos x="42300" y="23352"/>
              </a:cxn>
              <a:cxn ang="0">
                <a:pos x="35614" y="7039"/>
              </a:cxn>
              <a:cxn ang="0">
                <a:pos x="25970" y="8925"/>
              </a:cxn>
              <a:cxn ang="0">
                <a:pos x="17269" y="14092"/>
              </a:cxn>
              <a:cxn ang="0">
                <a:pos x="10733" y="22074"/>
              </a:cxn>
              <a:cxn ang="0">
                <a:pos x="7452" y="31425"/>
              </a:cxn>
              <a:cxn ang="0">
                <a:pos x="7452" y="41213"/>
              </a:cxn>
              <a:cxn ang="0">
                <a:pos x="10733" y="50564"/>
              </a:cxn>
              <a:cxn ang="0">
                <a:pos x="17269" y="58546"/>
              </a:cxn>
              <a:cxn ang="0">
                <a:pos x="25970" y="63712"/>
              </a:cxn>
              <a:cxn ang="0">
                <a:pos x="35614" y="65585"/>
              </a:cxn>
              <a:cxn ang="0">
                <a:pos x="45324" y="64178"/>
              </a:cxn>
              <a:cxn ang="0">
                <a:pos x="54224" y="59489"/>
              </a:cxn>
              <a:cxn ang="0">
                <a:pos x="61171" y="51812"/>
              </a:cxn>
              <a:cxn ang="0">
                <a:pos x="64917" y="42595"/>
              </a:cxn>
              <a:cxn ang="0">
                <a:pos x="65382" y="32819"/>
              </a:cxn>
              <a:cxn ang="0">
                <a:pos x="62579" y="23349"/>
              </a:cxn>
              <a:cxn ang="0">
                <a:pos x="56482" y="15088"/>
              </a:cxn>
              <a:cxn ang="0">
                <a:pos x="47994" y="9457"/>
              </a:cxn>
              <a:cxn ang="0">
                <a:pos x="38416" y="7119"/>
              </a:cxn>
              <a:cxn ang="0">
                <a:pos x="44102" y="850"/>
              </a:cxn>
              <a:cxn ang="0">
                <a:pos x="55539" y="5499"/>
              </a:cxn>
              <a:cxn ang="0">
                <a:pos x="64572" y="13494"/>
              </a:cxn>
              <a:cxn ang="0">
                <a:pos x="69886" y="22446"/>
              </a:cxn>
              <a:cxn ang="0">
                <a:pos x="72409" y="32275"/>
              </a:cxn>
              <a:cxn ang="0">
                <a:pos x="72117" y="42355"/>
              </a:cxn>
              <a:cxn ang="0">
                <a:pos x="69049" y="52051"/>
              </a:cxn>
              <a:cxn ang="0">
                <a:pos x="92521" y="79969"/>
              </a:cxn>
              <a:cxn ang="0">
                <a:pos x="92693" y="86013"/>
              </a:cxn>
              <a:cxn ang="0">
                <a:pos x="87194" y="92189"/>
              </a:cxn>
              <a:cxn ang="0">
                <a:pos x="81283" y="92893"/>
              </a:cxn>
              <a:cxn ang="0">
                <a:pos x="54011" y="68016"/>
              </a:cxn>
              <a:cxn ang="0">
                <a:pos x="44474" y="71682"/>
              </a:cxn>
              <a:cxn ang="0">
                <a:pos x="34431" y="72571"/>
              </a:cxn>
              <a:cxn ang="0">
                <a:pos x="24495" y="70659"/>
              </a:cxn>
              <a:cxn ang="0">
                <a:pos x="15303" y="65944"/>
              </a:cxn>
              <a:cxn ang="0">
                <a:pos x="7027" y="57776"/>
              </a:cxn>
              <a:cxn ang="0">
                <a:pos x="1501" y="46659"/>
              </a:cxn>
              <a:cxn ang="0">
                <a:pos x="40" y="34573"/>
              </a:cxn>
              <a:cxn ang="0">
                <a:pos x="2657" y="22645"/>
              </a:cxn>
              <a:cxn ang="0">
                <a:pos x="9351" y="11994"/>
              </a:cxn>
              <a:cxn ang="0">
                <a:pos x="19434" y="4170"/>
              </a:cxn>
              <a:cxn ang="0">
                <a:pos x="31097" y="385"/>
              </a:cxn>
            </a:cxnLst>
            <a:rect l="0" t="0" r="0" b="0"/>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w="9525">
            <a:noFill/>
          </a:ln>
        </p:spPr>
        <p:txBody>
          <a:bodyPr/>
          <a:lstStyle/>
          <a:p>
            <a:endParaRPr lang="zh-CN" altLang="en-US">
              <a:cs typeface="+mn-ea"/>
              <a:sym typeface="+mn-lt"/>
            </a:endParaRPr>
          </a:p>
        </p:txBody>
      </p:sp>
      <p:sp>
        <p:nvSpPr>
          <p:cNvPr id="16389" name="KSO_Shape"/>
          <p:cNvSpPr/>
          <p:nvPr/>
        </p:nvSpPr>
        <p:spPr>
          <a:xfrm>
            <a:off x="1149350" y="3231515"/>
            <a:ext cx="546100" cy="557213"/>
          </a:xfrm>
          <a:custGeom>
            <a:avLst/>
            <a:gdLst/>
            <a:ahLst/>
            <a:cxnLst>
              <a:cxn ang="0">
                <a:pos x="5580" y="4137"/>
              </a:cxn>
              <a:cxn ang="0">
                <a:pos x="4809" y="4578"/>
              </a:cxn>
              <a:cxn ang="0">
                <a:pos x="4230" y="5244"/>
              </a:cxn>
              <a:cxn ang="0">
                <a:pos x="3903" y="6077"/>
              </a:cxn>
              <a:cxn ang="0">
                <a:pos x="3880" y="7010"/>
              </a:cxn>
              <a:cxn ang="0">
                <a:pos x="4168" y="7864"/>
              </a:cxn>
              <a:cxn ang="0">
                <a:pos x="4714" y="8556"/>
              </a:cxn>
              <a:cxn ang="0">
                <a:pos x="5461" y="9033"/>
              </a:cxn>
              <a:cxn ang="0">
                <a:pos x="6350" y="9238"/>
              </a:cxn>
              <a:cxn ang="0">
                <a:pos x="7270" y="9122"/>
              </a:cxn>
              <a:cxn ang="0">
                <a:pos x="8064" y="8718"/>
              </a:cxn>
              <a:cxn ang="0">
                <a:pos x="8671" y="8081"/>
              </a:cxn>
              <a:cxn ang="0">
                <a:pos x="9040" y="7266"/>
              </a:cxn>
              <a:cxn ang="0">
                <a:pos x="9108" y="6339"/>
              </a:cxn>
              <a:cxn ang="0">
                <a:pos x="8862" y="5466"/>
              </a:cxn>
              <a:cxn ang="0">
                <a:pos x="8350" y="4748"/>
              </a:cxn>
              <a:cxn ang="0">
                <a:pos x="7629" y="4236"/>
              </a:cxn>
              <a:cxn ang="0">
                <a:pos x="6756" y="3991"/>
              </a:cxn>
              <a:cxn ang="0">
                <a:pos x="7167" y="26"/>
              </a:cxn>
              <a:cxn ang="0">
                <a:pos x="7366" y="326"/>
              </a:cxn>
              <a:cxn ang="0">
                <a:pos x="8572" y="1773"/>
              </a:cxn>
              <a:cxn ang="0">
                <a:pos x="9688" y="879"/>
              </a:cxn>
              <a:cxn ang="0">
                <a:pos x="10876" y="1630"/>
              </a:cxn>
              <a:cxn ang="0">
                <a:pos x="10909" y="2028"/>
              </a:cxn>
              <a:cxn ang="0">
                <a:pos x="10969" y="3835"/>
              </a:cxn>
              <a:cxn ang="0">
                <a:pos x="12423" y="3841"/>
              </a:cxn>
              <a:cxn ang="0">
                <a:pos x="12967" y="5140"/>
              </a:cxn>
              <a:cxn ang="0">
                <a:pos x="12778" y="5490"/>
              </a:cxn>
              <a:cxn ang="0">
                <a:pos x="11753" y="6902"/>
              </a:cxn>
              <a:cxn ang="0">
                <a:pos x="12921" y="7852"/>
              </a:cxn>
              <a:cxn ang="0">
                <a:pos x="12602" y="9207"/>
              </a:cxn>
              <a:cxn ang="0">
                <a:pos x="12251" y="9397"/>
              </a:cxn>
              <a:cxn ang="0">
                <a:pos x="10635" y="9857"/>
              </a:cxn>
              <a:cxn ang="0">
                <a:pos x="10961" y="11357"/>
              </a:cxn>
              <a:cxn ang="0">
                <a:pos x="9918" y="12289"/>
              </a:cxn>
              <a:cxn ang="0">
                <a:pos x="9520" y="12257"/>
              </a:cxn>
              <a:cxn ang="0">
                <a:pos x="8031" y="11643"/>
              </a:cxn>
              <a:cxn ang="0">
                <a:pos x="7340" y="13019"/>
              </a:cxn>
              <a:cxn ang="0">
                <a:pos x="5933" y="13217"/>
              </a:cxn>
              <a:cxn ang="0">
                <a:pos x="5621" y="12989"/>
              </a:cxn>
              <a:cxn ang="0">
                <a:pos x="4851" y="11614"/>
              </a:cxn>
              <a:cxn ang="0">
                <a:pos x="3427" y="12279"/>
              </a:cxn>
              <a:cxn ang="0">
                <a:pos x="3040" y="12279"/>
              </a:cxn>
              <a:cxn ang="0">
                <a:pos x="2015" y="11326"/>
              </a:cxn>
              <a:cxn ang="0">
                <a:pos x="2338" y="9857"/>
              </a:cxn>
              <a:cxn ang="0">
                <a:pos x="721" y="9397"/>
              </a:cxn>
              <a:cxn ang="0">
                <a:pos x="371" y="9207"/>
              </a:cxn>
              <a:cxn ang="0">
                <a:pos x="51" y="7852"/>
              </a:cxn>
              <a:cxn ang="0">
                <a:pos x="1226" y="6998"/>
              </a:cxn>
              <a:cxn ang="0">
                <a:pos x="210" y="5497"/>
              </a:cxn>
              <a:cxn ang="0">
                <a:pos x="2" y="5156"/>
              </a:cxn>
              <a:cxn ang="0">
                <a:pos x="493" y="3868"/>
              </a:cxn>
              <a:cxn ang="0">
                <a:pos x="1905" y="4002"/>
              </a:cxn>
              <a:cxn ang="0">
                <a:pos x="2719" y="2926"/>
              </a:cxn>
              <a:cxn ang="0">
                <a:pos x="2045" y="1709"/>
              </a:cxn>
              <a:cxn ang="0">
                <a:pos x="3158" y="885"/>
              </a:cxn>
              <a:cxn ang="0">
                <a:pos x="3496" y="1010"/>
              </a:cxn>
              <a:cxn ang="0">
                <a:pos x="5317" y="1477"/>
              </a:cxn>
              <a:cxn ang="0">
                <a:pos x="5703" y="96"/>
              </a:cxn>
            </a:cxnLst>
            <a:rect l="0" t="0" r="0" b="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w="9525">
            <a:noFill/>
          </a:ln>
        </p:spPr>
        <p:txBody>
          <a:bodyPr/>
          <a:lstStyle/>
          <a:p>
            <a:endParaRPr lang="zh-CN" altLang="en-US">
              <a:cs typeface="+mn-ea"/>
              <a:sym typeface="+mn-lt"/>
            </a:endParaRPr>
          </a:p>
        </p:txBody>
      </p:sp>
      <p:sp>
        <p:nvSpPr>
          <p:cNvPr id="16390" name="KSO_Shape"/>
          <p:cNvSpPr/>
          <p:nvPr/>
        </p:nvSpPr>
        <p:spPr>
          <a:xfrm>
            <a:off x="1240473" y="4586605"/>
            <a:ext cx="363537" cy="604838"/>
          </a:xfrm>
          <a:custGeom>
            <a:avLst/>
            <a:gdLst/>
            <a:ahLst/>
            <a:cxnLst>
              <a:cxn ang="0">
                <a:pos x="7792" y="28805"/>
              </a:cxn>
              <a:cxn ang="0">
                <a:pos x="7792" y="29594"/>
              </a:cxn>
              <a:cxn ang="0">
                <a:pos x="12553" y="29594"/>
              </a:cxn>
              <a:cxn ang="0">
                <a:pos x="12553" y="28805"/>
              </a:cxn>
              <a:cxn ang="0">
                <a:pos x="7792" y="26702"/>
              </a:cxn>
              <a:cxn ang="0">
                <a:pos x="7792" y="27491"/>
              </a:cxn>
              <a:cxn ang="0">
                <a:pos x="12553" y="27491"/>
              </a:cxn>
              <a:cxn ang="0">
                <a:pos x="12553" y="26702"/>
              </a:cxn>
              <a:cxn ang="0">
                <a:pos x="5821" y="24731"/>
              </a:cxn>
              <a:cxn ang="0">
                <a:pos x="14525" y="24731"/>
              </a:cxn>
              <a:cxn ang="0">
                <a:pos x="15745" y="25892"/>
              </a:cxn>
              <a:cxn ang="0">
                <a:pos x="14525" y="27053"/>
              </a:cxn>
              <a:cxn ang="0">
                <a:pos x="15745" y="28214"/>
              </a:cxn>
              <a:cxn ang="0">
                <a:pos x="14525" y="29374"/>
              </a:cxn>
              <a:cxn ang="0">
                <a:pos x="15745" y="30535"/>
              </a:cxn>
              <a:cxn ang="0">
                <a:pos x="14525" y="31696"/>
              </a:cxn>
              <a:cxn ang="0">
                <a:pos x="12552" y="31696"/>
              </a:cxn>
              <a:cxn ang="0">
                <a:pos x="12410" y="32400"/>
              </a:cxn>
              <a:cxn ang="0">
                <a:pos x="10173" y="33878"/>
              </a:cxn>
              <a:cxn ang="0">
                <a:pos x="7936" y="32400"/>
              </a:cxn>
              <a:cxn ang="0">
                <a:pos x="7793" y="31696"/>
              </a:cxn>
              <a:cxn ang="0">
                <a:pos x="5821" y="31696"/>
              </a:cxn>
              <a:cxn ang="0">
                <a:pos x="4600" y="30535"/>
              </a:cxn>
              <a:cxn ang="0">
                <a:pos x="5821" y="29374"/>
              </a:cxn>
              <a:cxn ang="0">
                <a:pos x="4600" y="28214"/>
              </a:cxn>
              <a:cxn ang="0">
                <a:pos x="5821" y="27053"/>
              </a:cxn>
              <a:cxn ang="0">
                <a:pos x="4600" y="25892"/>
              </a:cxn>
              <a:cxn ang="0">
                <a:pos x="5821" y="24731"/>
              </a:cxn>
              <a:cxn ang="0">
                <a:pos x="10173" y="0"/>
              </a:cxn>
              <a:cxn ang="0">
                <a:pos x="20345" y="10212"/>
              </a:cxn>
              <a:cxn ang="0">
                <a:pos x="20139" y="12270"/>
              </a:cxn>
              <a:cxn ang="0">
                <a:pos x="19750" y="13529"/>
              </a:cxn>
              <a:cxn ang="0">
                <a:pos x="19753" y="13529"/>
              </a:cxn>
              <a:cxn ang="0">
                <a:pos x="15100" y="24178"/>
              </a:cxn>
              <a:cxn ang="0">
                <a:pos x="5246" y="24178"/>
              </a:cxn>
              <a:cxn ang="0">
                <a:pos x="593" y="13529"/>
              </a:cxn>
              <a:cxn ang="0">
                <a:pos x="596" y="13529"/>
              </a:cxn>
              <a:cxn ang="0">
                <a:pos x="207" y="12270"/>
              </a:cxn>
              <a:cxn ang="0">
                <a:pos x="0" y="10212"/>
              </a:cxn>
              <a:cxn ang="0">
                <a:pos x="10173" y="0"/>
              </a:cxn>
            </a:cxnLst>
            <a:rect l="0" t="0" r="0" b="0"/>
            <a:pathLst>
              <a:path w="1536700" h="2555648">
                <a:moveTo>
                  <a:pt x="588566" y="2172931"/>
                </a:moveTo>
                <a:lnTo>
                  <a:pt x="588566" y="2232462"/>
                </a:lnTo>
                <a:lnTo>
                  <a:pt x="948135" y="2232462"/>
                </a:lnTo>
                <a:lnTo>
                  <a:pt x="948135" y="2172931"/>
                </a:lnTo>
                <a:lnTo>
                  <a:pt x="588566" y="2172931"/>
                </a:lnTo>
                <a:close/>
                <a:moveTo>
                  <a:pt x="588566" y="2014319"/>
                </a:moveTo>
                <a:lnTo>
                  <a:pt x="588566" y="2073850"/>
                </a:lnTo>
                <a:lnTo>
                  <a:pt x="948135" y="2073850"/>
                </a:lnTo>
                <a:lnTo>
                  <a:pt x="948135" y="2014319"/>
                </a:lnTo>
                <a:lnTo>
                  <a:pt x="588566"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chemeClr val="bg1"/>
          </a:solidFill>
          <a:ln w="12700">
            <a:noFill/>
          </a:ln>
        </p:spPr>
        <p:txBody>
          <a:bodyPr/>
          <a:lstStyle/>
          <a:p>
            <a:endParaRPr lang="zh-CN" altLang="en-US">
              <a:cs typeface="+mn-ea"/>
              <a:sym typeface="+mn-lt"/>
            </a:endParaRPr>
          </a:p>
        </p:txBody>
      </p:sp>
      <p:sp>
        <p:nvSpPr>
          <p:cNvPr id="16391" name="矩形 9"/>
          <p:cNvSpPr/>
          <p:nvPr/>
        </p:nvSpPr>
        <p:spPr>
          <a:xfrm>
            <a:off x="2264410" y="2059940"/>
            <a:ext cx="4535488" cy="523875"/>
          </a:xfrm>
          <a:prstGeom prst="rect">
            <a:avLst/>
          </a:prstGeom>
          <a:noFill/>
          <a:ln w="9525">
            <a:noFill/>
          </a:ln>
        </p:spPr>
        <p:txBody>
          <a:bodyPr anchor="t">
            <a:spAutoFit/>
          </a:bodyPr>
          <a:lstStyle/>
          <a:p>
            <a:pPr>
              <a:buFont typeface="Arial" panose="020B0604020202020204" pitchFamily="34" charset="0"/>
            </a:pPr>
            <a:r>
              <a:rPr lang="zh-CN" altLang="en-US" sz="1400" dirty="0">
                <a:solidFill>
                  <a:srgbClr val="808080"/>
                </a:solidFill>
                <a:cs typeface="+mn-ea"/>
                <a:sym typeface="+mn-lt"/>
              </a:rPr>
              <a:t>这里输入简单字概述这里输入简单简单的文字概述这里</a:t>
            </a:r>
            <a:endParaRPr lang="en-US" altLang="zh-CN" sz="1400" dirty="0">
              <a:solidFill>
                <a:srgbClr val="808080"/>
              </a:solidFill>
              <a:cs typeface="+mn-ea"/>
              <a:sym typeface="+mn-lt"/>
            </a:endParaRPr>
          </a:p>
          <a:p>
            <a:pPr>
              <a:buFont typeface="Arial" panose="020B0604020202020204" pitchFamily="34" charset="0"/>
            </a:pPr>
            <a:r>
              <a:rPr lang="zh-CN" altLang="en-US" sz="1400" dirty="0">
                <a:solidFill>
                  <a:srgbClr val="808080"/>
                </a:solidFill>
                <a:cs typeface="+mn-ea"/>
                <a:sym typeface="+mn-lt"/>
              </a:rPr>
              <a:t>输入简单的文字概述简单的文字</a:t>
            </a:r>
            <a:endParaRPr lang="zh-CN" altLang="en-US" sz="1400" dirty="0">
              <a:solidFill>
                <a:srgbClr val="808080"/>
              </a:solidFill>
              <a:cs typeface="+mn-ea"/>
              <a:sym typeface="+mn-lt"/>
            </a:endParaRPr>
          </a:p>
        </p:txBody>
      </p:sp>
      <p:sp>
        <p:nvSpPr>
          <p:cNvPr id="16392" name="TextBox 4"/>
          <p:cNvSpPr/>
          <p:nvPr/>
        </p:nvSpPr>
        <p:spPr>
          <a:xfrm>
            <a:off x="2202498" y="1551940"/>
            <a:ext cx="1716087" cy="458908"/>
          </a:xfrm>
          <a:prstGeom prst="rect">
            <a:avLst/>
          </a:prstGeom>
          <a:noFill/>
          <a:ln w="9525">
            <a:noFill/>
          </a:ln>
        </p:spPr>
        <p:txBody>
          <a:bodyPr anchor="t">
            <a:spAutoFit/>
          </a:bodyPr>
          <a:lstStyle/>
          <a:p>
            <a:pPr algn="ctr">
              <a:lnSpc>
                <a:spcPct val="150000"/>
              </a:lnSpc>
              <a:buFont typeface="Arial" panose="020B0604020202020204" pitchFamily="34" charset="0"/>
            </a:pPr>
            <a:r>
              <a:rPr lang="zh-CN" altLang="en-US" b="1" dirty="0">
                <a:solidFill>
                  <a:srgbClr val="4C8386"/>
                </a:solidFill>
                <a:cs typeface="+mn-ea"/>
                <a:sym typeface="+mn-lt"/>
              </a:rPr>
              <a:t>点击添加标题</a:t>
            </a:r>
            <a:endParaRPr lang="zh-CN" altLang="en-US" b="1" dirty="0">
              <a:solidFill>
                <a:srgbClr val="4C8386"/>
              </a:solidFill>
              <a:cs typeface="+mn-ea"/>
              <a:sym typeface="+mn-lt"/>
            </a:endParaRPr>
          </a:p>
        </p:txBody>
      </p:sp>
      <p:sp>
        <p:nvSpPr>
          <p:cNvPr id="16393" name="矩形 11"/>
          <p:cNvSpPr/>
          <p:nvPr/>
        </p:nvSpPr>
        <p:spPr>
          <a:xfrm>
            <a:off x="2264410" y="3514090"/>
            <a:ext cx="4535488" cy="522288"/>
          </a:xfrm>
          <a:prstGeom prst="rect">
            <a:avLst/>
          </a:prstGeom>
          <a:noFill/>
          <a:ln w="9525">
            <a:noFill/>
          </a:ln>
        </p:spPr>
        <p:txBody>
          <a:bodyPr anchor="t">
            <a:spAutoFit/>
          </a:bodyPr>
          <a:lstStyle/>
          <a:p>
            <a:pPr>
              <a:buFont typeface="Arial" panose="020B0604020202020204" pitchFamily="34" charset="0"/>
            </a:pPr>
            <a:r>
              <a:rPr lang="zh-CN" altLang="en-US" sz="1400" dirty="0">
                <a:solidFill>
                  <a:srgbClr val="808080"/>
                </a:solidFill>
                <a:cs typeface="+mn-ea"/>
                <a:sym typeface="+mn-lt"/>
              </a:rPr>
              <a:t>这里输入简单字概述这里输入简单简单的文字概述这里</a:t>
            </a:r>
            <a:endParaRPr lang="en-US" altLang="zh-CN" sz="1400" dirty="0">
              <a:solidFill>
                <a:srgbClr val="808080"/>
              </a:solidFill>
              <a:cs typeface="+mn-ea"/>
              <a:sym typeface="+mn-lt"/>
            </a:endParaRPr>
          </a:p>
          <a:p>
            <a:pPr>
              <a:buFont typeface="Arial" panose="020B0604020202020204" pitchFamily="34" charset="0"/>
            </a:pPr>
            <a:r>
              <a:rPr lang="zh-CN" altLang="en-US" sz="1400" dirty="0">
                <a:solidFill>
                  <a:srgbClr val="808080"/>
                </a:solidFill>
                <a:cs typeface="+mn-ea"/>
                <a:sym typeface="+mn-lt"/>
              </a:rPr>
              <a:t>输入简单的文字概述简单的文字</a:t>
            </a:r>
            <a:endParaRPr lang="zh-CN" altLang="en-US" sz="1400" dirty="0">
              <a:solidFill>
                <a:srgbClr val="808080"/>
              </a:solidFill>
              <a:cs typeface="+mn-ea"/>
              <a:sym typeface="+mn-lt"/>
            </a:endParaRPr>
          </a:p>
        </p:txBody>
      </p:sp>
      <p:sp>
        <p:nvSpPr>
          <p:cNvPr id="16394" name="TextBox 4"/>
          <p:cNvSpPr/>
          <p:nvPr/>
        </p:nvSpPr>
        <p:spPr>
          <a:xfrm>
            <a:off x="2202498" y="3002915"/>
            <a:ext cx="1716087" cy="458908"/>
          </a:xfrm>
          <a:prstGeom prst="rect">
            <a:avLst/>
          </a:prstGeom>
          <a:noFill/>
          <a:ln w="9525">
            <a:noFill/>
          </a:ln>
        </p:spPr>
        <p:txBody>
          <a:bodyPr anchor="t">
            <a:spAutoFit/>
          </a:bodyPr>
          <a:lstStyle/>
          <a:p>
            <a:pPr algn="ctr">
              <a:lnSpc>
                <a:spcPct val="150000"/>
              </a:lnSpc>
              <a:buFont typeface="Arial" panose="020B0604020202020204" pitchFamily="34" charset="0"/>
            </a:pPr>
            <a:r>
              <a:rPr lang="zh-CN" altLang="en-US" b="1" dirty="0">
                <a:solidFill>
                  <a:srgbClr val="4C8386"/>
                </a:solidFill>
                <a:cs typeface="+mn-ea"/>
                <a:sym typeface="+mn-lt"/>
              </a:rPr>
              <a:t>点击添加标题</a:t>
            </a:r>
            <a:endParaRPr lang="zh-CN" altLang="en-US" b="1" dirty="0">
              <a:solidFill>
                <a:srgbClr val="4C8386"/>
              </a:solidFill>
              <a:cs typeface="+mn-ea"/>
              <a:sym typeface="+mn-lt"/>
            </a:endParaRPr>
          </a:p>
        </p:txBody>
      </p:sp>
      <p:sp>
        <p:nvSpPr>
          <p:cNvPr id="16395" name="矩形 13"/>
          <p:cNvSpPr/>
          <p:nvPr/>
        </p:nvSpPr>
        <p:spPr>
          <a:xfrm>
            <a:off x="2264410" y="4942840"/>
            <a:ext cx="4535488" cy="523875"/>
          </a:xfrm>
          <a:prstGeom prst="rect">
            <a:avLst/>
          </a:prstGeom>
          <a:noFill/>
          <a:ln w="9525">
            <a:noFill/>
          </a:ln>
        </p:spPr>
        <p:txBody>
          <a:bodyPr anchor="t">
            <a:spAutoFit/>
          </a:bodyPr>
          <a:lstStyle/>
          <a:p>
            <a:pPr>
              <a:buFont typeface="Arial" panose="020B0604020202020204" pitchFamily="34" charset="0"/>
            </a:pPr>
            <a:r>
              <a:rPr lang="zh-CN" altLang="en-US" sz="1400" dirty="0">
                <a:solidFill>
                  <a:srgbClr val="808080"/>
                </a:solidFill>
                <a:cs typeface="+mn-ea"/>
                <a:sym typeface="+mn-lt"/>
              </a:rPr>
              <a:t>这里输入简单字概述这里输入简单简单的文字概述这里</a:t>
            </a:r>
            <a:endParaRPr lang="en-US" altLang="zh-CN" sz="1400" dirty="0">
              <a:solidFill>
                <a:srgbClr val="808080"/>
              </a:solidFill>
              <a:cs typeface="+mn-ea"/>
              <a:sym typeface="+mn-lt"/>
            </a:endParaRPr>
          </a:p>
          <a:p>
            <a:pPr>
              <a:buFont typeface="Arial" panose="020B0604020202020204" pitchFamily="34" charset="0"/>
            </a:pPr>
            <a:r>
              <a:rPr lang="zh-CN" altLang="en-US" sz="1400" dirty="0">
                <a:solidFill>
                  <a:srgbClr val="808080"/>
                </a:solidFill>
                <a:cs typeface="+mn-ea"/>
                <a:sym typeface="+mn-lt"/>
              </a:rPr>
              <a:t>输入简单的文字概述简单的文字</a:t>
            </a:r>
            <a:endParaRPr lang="zh-CN" altLang="en-US" sz="1400" dirty="0">
              <a:solidFill>
                <a:srgbClr val="808080"/>
              </a:solidFill>
              <a:cs typeface="+mn-ea"/>
              <a:sym typeface="+mn-lt"/>
            </a:endParaRPr>
          </a:p>
        </p:txBody>
      </p:sp>
      <p:sp>
        <p:nvSpPr>
          <p:cNvPr id="16396" name="TextBox 4"/>
          <p:cNvSpPr/>
          <p:nvPr/>
        </p:nvSpPr>
        <p:spPr>
          <a:xfrm>
            <a:off x="2202498" y="4434840"/>
            <a:ext cx="1716087" cy="458908"/>
          </a:xfrm>
          <a:prstGeom prst="rect">
            <a:avLst/>
          </a:prstGeom>
          <a:noFill/>
          <a:ln w="9525">
            <a:noFill/>
          </a:ln>
        </p:spPr>
        <p:txBody>
          <a:bodyPr anchor="t">
            <a:spAutoFit/>
          </a:bodyPr>
          <a:lstStyle/>
          <a:p>
            <a:pPr algn="ctr">
              <a:lnSpc>
                <a:spcPct val="150000"/>
              </a:lnSpc>
              <a:buFont typeface="Arial" panose="020B0604020202020204" pitchFamily="34" charset="0"/>
            </a:pPr>
            <a:r>
              <a:rPr lang="zh-CN" altLang="en-US" b="1" dirty="0">
                <a:solidFill>
                  <a:srgbClr val="4C8386"/>
                </a:solidFill>
                <a:cs typeface="+mn-ea"/>
                <a:sym typeface="+mn-lt"/>
              </a:rPr>
              <a:t>点击添加标题</a:t>
            </a:r>
            <a:endParaRPr lang="zh-CN" altLang="en-US" b="1" dirty="0">
              <a:solidFill>
                <a:srgbClr val="4C8386"/>
              </a:solidFill>
              <a:cs typeface="+mn-ea"/>
              <a:sym typeface="+mn-lt"/>
            </a:endParaRPr>
          </a:p>
        </p:txBody>
      </p:sp>
    </p:spTree>
    <p:custDataLst>
      <p:tags r:id="rId3"/>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972185" y="485775"/>
            <a:ext cx="3383280" cy="521970"/>
          </a:xfrm>
          <a:prstGeom prst="rect">
            <a:avLst/>
          </a:prstGeom>
          <a:noFill/>
        </p:spPr>
        <p:txBody>
          <a:bodyPr wrap="none" rtlCol="0">
            <a:spAutoFit/>
          </a:bodyPr>
          <a:lstStyle/>
          <a:p>
            <a:r>
              <a:rPr lang="zh-CN" altLang="en-US" sz="2800" dirty="0">
                <a:solidFill>
                  <a:srgbClr val="4C8386"/>
                </a:solidFill>
                <a:cs typeface="+mn-ea"/>
                <a:sym typeface="+mn-lt"/>
              </a:rPr>
              <a:t>点击输入您的小标题</a:t>
            </a:r>
            <a:endParaRPr lang="zh-CN" altLang="en-US" sz="2800" dirty="0">
              <a:solidFill>
                <a:srgbClr val="4C8386"/>
              </a:solidFill>
              <a:cs typeface="+mn-ea"/>
              <a:sym typeface="+mn-lt"/>
            </a:endParaRPr>
          </a:p>
        </p:txBody>
      </p:sp>
      <p:grpSp>
        <p:nvGrpSpPr>
          <p:cNvPr id="54" name="组合 53"/>
          <p:cNvGrpSpPr/>
          <p:nvPr/>
        </p:nvGrpSpPr>
        <p:grpSpPr>
          <a:xfrm>
            <a:off x="5540326" y="2649015"/>
            <a:ext cx="5418720" cy="2802860"/>
            <a:chOff x="1144581" y="2749502"/>
            <a:chExt cx="6286265" cy="2239681"/>
          </a:xfrm>
        </p:grpSpPr>
        <p:grpSp>
          <p:nvGrpSpPr>
            <p:cNvPr id="55" name="组合 54"/>
            <p:cNvGrpSpPr/>
            <p:nvPr/>
          </p:nvGrpSpPr>
          <p:grpSpPr>
            <a:xfrm>
              <a:off x="1144581" y="2793973"/>
              <a:ext cx="3039838" cy="856010"/>
              <a:chOff x="4047817" y="1272381"/>
              <a:chExt cx="2252375" cy="634262"/>
            </a:xfrm>
          </p:grpSpPr>
          <p:sp>
            <p:nvSpPr>
              <p:cNvPr id="65" name="Rounded Rectangle 72"/>
              <p:cNvSpPr/>
              <p:nvPr/>
            </p:nvSpPr>
            <p:spPr>
              <a:xfrm>
                <a:off x="4064000" y="1272381"/>
                <a:ext cx="2092176" cy="296863"/>
              </a:xfrm>
              <a:prstGeom prst="roundRect">
                <a:avLst>
                  <a:gd name="adj" fmla="val 21110"/>
                </a:avLst>
              </a:prstGeom>
              <a:solidFill>
                <a:srgbClr val="53A9B1"/>
              </a:solidFill>
              <a:ln w="12700" cap="flat" cmpd="sng" algn="ctr">
                <a:noFill/>
                <a:prstDash val="solid"/>
                <a:miter lim="800000"/>
              </a:ln>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srgbClr val="FFFFFF"/>
                    </a:solidFill>
                    <a:effectLst/>
                    <a:uLnTx/>
                    <a:uFillTx/>
                    <a:latin typeface="Arial" panose="020B0604020202020204" pitchFamily="34" charset="0"/>
                    <a:cs typeface="+mn-cs"/>
                    <a:sym typeface="Arial" panose="020B0604020202020204" pitchFamily="34" charset="0"/>
                  </a:rPr>
                  <a:t>单击输入标题内容</a:t>
                </a:r>
                <a:endParaRPr kumimoji="0" lang="en-US" sz="1800" b="0" i="0" u="none" strike="noStrike" kern="0" cap="none" spc="0" normalizeH="0" baseline="0" noProof="0" dirty="0">
                  <a:ln>
                    <a:noFill/>
                  </a:ln>
                  <a:solidFill>
                    <a:srgbClr val="FFFFFF"/>
                  </a:solidFill>
                  <a:effectLst/>
                  <a:uLnTx/>
                  <a:uFillTx/>
                  <a:latin typeface="Arial" panose="020B0604020202020204" pitchFamily="34" charset="0"/>
                  <a:ea typeface="+mn-ea"/>
                  <a:cs typeface="+mn-cs"/>
                  <a:sym typeface="Arial" panose="020B0604020202020204" pitchFamily="34" charset="0"/>
                </a:endParaRPr>
              </a:p>
            </p:txBody>
          </p:sp>
          <p:sp>
            <p:nvSpPr>
              <p:cNvPr id="66" name="文本框 8"/>
              <p:cNvSpPr txBox="1"/>
              <p:nvPr/>
            </p:nvSpPr>
            <p:spPr>
              <a:xfrm>
                <a:off x="4047817" y="1647031"/>
                <a:ext cx="2252375" cy="259612"/>
              </a:xfrm>
              <a:prstGeom prst="rect">
                <a:avLst/>
              </a:prstGeom>
              <a:noFill/>
            </p:spPr>
            <p:txBody>
              <a:bodyPr wrap="square" lIns="68564" tIns="34282" rIns="68564" bIns="34282"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FFFFFF">
                        <a:lumMod val="50000"/>
                      </a:srgbClr>
                    </a:solidFill>
                    <a:effectLst/>
                    <a:uLnTx/>
                    <a:uFillTx/>
                    <a:latin typeface="Arial" panose="020B0604020202020204" pitchFamily="34" charset="0"/>
                    <a:cs typeface="+mn-cs"/>
                    <a:sym typeface="Arial" panose="020B0604020202020204" pitchFamily="34" charset="0"/>
                  </a:rPr>
                  <a:t>请在此处输入您的文本，或者复制您的文本粘贴到此处</a:t>
                </a:r>
                <a:endParaRPr kumimoji="0" lang="en-US" altLang="zh-CN" sz="1200" b="0" i="0" u="none" strike="noStrike" kern="1200" cap="none" spc="0" normalizeH="0" baseline="0" noProof="0" dirty="0">
                  <a:ln>
                    <a:noFill/>
                  </a:ln>
                  <a:solidFill>
                    <a:srgbClr val="FFFFFF">
                      <a:lumMod val="50000"/>
                    </a:srgbClr>
                  </a:solidFill>
                  <a:effectLst/>
                  <a:uLnTx/>
                  <a:uFillTx/>
                  <a:latin typeface="Arial" panose="020B0604020202020204" pitchFamily="34" charset="0"/>
                  <a:cs typeface="+mn-cs"/>
                  <a:sym typeface="Arial" panose="020B0604020202020204" pitchFamily="34" charset="0"/>
                </a:endParaRPr>
              </a:p>
            </p:txBody>
          </p:sp>
        </p:grpSp>
        <p:grpSp>
          <p:nvGrpSpPr>
            <p:cNvPr id="56" name="组合 55"/>
            <p:cNvGrpSpPr/>
            <p:nvPr/>
          </p:nvGrpSpPr>
          <p:grpSpPr>
            <a:xfrm>
              <a:off x="4368773" y="2749502"/>
              <a:ext cx="3039838" cy="856010"/>
              <a:chOff x="6436790" y="1239430"/>
              <a:chExt cx="2252375" cy="634262"/>
            </a:xfrm>
          </p:grpSpPr>
          <p:sp>
            <p:nvSpPr>
              <p:cNvPr id="63" name="Rounded Rectangle 72"/>
              <p:cNvSpPr/>
              <p:nvPr/>
            </p:nvSpPr>
            <p:spPr>
              <a:xfrm>
                <a:off x="6452973" y="1239430"/>
                <a:ext cx="2092176" cy="296863"/>
              </a:xfrm>
              <a:prstGeom prst="roundRect">
                <a:avLst>
                  <a:gd name="adj" fmla="val 21110"/>
                </a:avLst>
              </a:prstGeom>
              <a:solidFill>
                <a:srgbClr val="53A9B1"/>
              </a:solidFill>
              <a:ln w="12700" cap="flat" cmpd="sng" algn="ctr">
                <a:noFill/>
                <a:prstDash val="solid"/>
                <a:miter lim="800000"/>
              </a:ln>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srgbClr val="FFFFFF"/>
                    </a:solidFill>
                    <a:effectLst/>
                    <a:uLnTx/>
                    <a:uFillTx/>
                    <a:latin typeface="Arial" panose="020B0604020202020204" pitchFamily="34" charset="0"/>
                    <a:cs typeface="+mn-cs"/>
                    <a:sym typeface="Arial" panose="020B0604020202020204" pitchFamily="34" charset="0"/>
                  </a:rPr>
                  <a:t>单击输入标题内容</a:t>
                </a:r>
                <a:endParaRPr kumimoji="0" lang="en-US" sz="1800" b="0" i="0" u="none" strike="noStrike" kern="0" cap="none" spc="0" normalizeH="0" baseline="0" noProof="0" dirty="0">
                  <a:ln>
                    <a:noFill/>
                  </a:ln>
                  <a:solidFill>
                    <a:srgbClr val="FFFFFF"/>
                  </a:solidFill>
                  <a:effectLst/>
                  <a:uLnTx/>
                  <a:uFillTx/>
                  <a:latin typeface="Arial" panose="020B0604020202020204" pitchFamily="34" charset="0"/>
                  <a:ea typeface="+mn-ea"/>
                  <a:cs typeface="+mn-cs"/>
                  <a:sym typeface="Arial" panose="020B0604020202020204" pitchFamily="34" charset="0"/>
                </a:endParaRPr>
              </a:p>
            </p:txBody>
          </p:sp>
          <p:sp>
            <p:nvSpPr>
              <p:cNvPr id="64" name="文本框 8"/>
              <p:cNvSpPr txBox="1"/>
              <p:nvPr/>
            </p:nvSpPr>
            <p:spPr>
              <a:xfrm>
                <a:off x="6436790" y="1614080"/>
                <a:ext cx="2252375" cy="259612"/>
              </a:xfrm>
              <a:prstGeom prst="rect">
                <a:avLst/>
              </a:prstGeom>
              <a:noFill/>
            </p:spPr>
            <p:txBody>
              <a:bodyPr wrap="square" lIns="68564" tIns="34282" rIns="68564" bIns="34282"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FFFFFF">
                        <a:lumMod val="50000"/>
                      </a:srgbClr>
                    </a:solidFill>
                    <a:effectLst/>
                    <a:uLnTx/>
                    <a:uFillTx/>
                    <a:latin typeface="Arial" panose="020B0604020202020204" pitchFamily="34" charset="0"/>
                    <a:cs typeface="+mn-cs"/>
                    <a:sym typeface="Arial" panose="020B0604020202020204" pitchFamily="34" charset="0"/>
                  </a:rPr>
                  <a:t>请在此处输入您的文本，或者复制您的文本粘贴到此处</a:t>
                </a:r>
                <a:endParaRPr kumimoji="0" lang="en-US" altLang="zh-CN" sz="1200" b="0" i="0" u="none" strike="noStrike" kern="1200" cap="none" spc="0" normalizeH="0" baseline="0" noProof="0" dirty="0">
                  <a:ln>
                    <a:noFill/>
                  </a:ln>
                  <a:solidFill>
                    <a:srgbClr val="FFFFFF">
                      <a:lumMod val="50000"/>
                    </a:srgbClr>
                  </a:solidFill>
                  <a:effectLst/>
                  <a:uLnTx/>
                  <a:uFillTx/>
                  <a:latin typeface="Arial" panose="020B0604020202020204" pitchFamily="34" charset="0"/>
                  <a:cs typeface="+mn-cs"/>
                  <a:sym typeface="Arial" panose="020B0604020202020204" pitchFamily="34" charset="0"/>
                </a:endParaRPr>
              </a:p>
            </p:txBody>
          </p:sp>
        </p:grpSp>
        <p:grpSp>
          <p:nvGrpSpPr>
            <p:cNvPr id="57" name="组合 56"/>
            <p:cNvGrpSpPr/>
            <p:nvPr/>
          </p:nvGrpSpPr>
          <p:grpSpPr>
            <a:xfrm>
              <a:off x="1166815" y="4133191"/>
              <a:ext cx="3039838" cy="855992"/>
              <a:chOff x="4064292" y="2264668"/>
              <a:chExt cx="2252375" cy="634246"/>
            </a:xfrm>
          </p:grpSpPr>
          <p:sp>
            <p:nvSpPr>
              <p:cNvPr id="61" name="Rounded Rectangle 72"/>
              <p:cNvSpPr/>
              <p:nvPr/>
            </p:nvSpPr>
            <p:spPr>
              <a:xfrm>
                <a:off x="4080475" y="2264668"/>
                <a:ext cx="2092176" cy="296863"/>
              </a:xfrm>
              <a:prstGeom prst="roundRect">
                <a:avLst>
                  <a:gd name="adj" fmla="val 21110"/>
                </a:avLst>
              </a:prstGeom>
              <a:solidFill>
                <a:srgbClr val="53A9B1"/>
              </a:solidFill>
              <a:ln w="12700" cap="flat" cmpd="sng" algn="ctr">
                <a:noFill/>
                <a:prstDash val="solid"/>
                <a:miter lim="800000"/>
              </a:ln>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srgbClr val="FFFFFF"/>
                    </a:solidFill>
                    <a:effectLst/>
                    <a:uLnTx/>
                    <a:uFillTx/>
                    <a:latin typeface="Arial" panose="020B0604020202020204" pitchFamily="34" charset="0"/>
                    <a:cs typeface="+mn-cs"/>
                    <a:sym typeface="Arial" panose="020B0604020202020204" pitchFamily="34" charset="0"/>
                  </a:rPr>
                  <a:t>单击输入标题内容</a:t>
                </a:r>
                <a:endParaRPr kumimoji="0" lang="en-US" sz="1800" b="0" i="0" u="none" strike="noStrike" kern="0" cap="none" spc="0" normalizeH="0" baseline="0" noProof="0" dirty="0">
                  <a:ln>
                    <a:noFill/>
                  </a:ln>
                  <a:solidFill>
                    <a:srgbClr val="FFFFFF"/>
                  </a:solidFill>
                  <a:effectLst/>
                  <a:uLnTx/>
                  <a:uFillTx/>
                  <a:latin typeface="Arial" panose="020B0604020202020204" pitchFamily="34" charset="0"/>
                  <a:ea typeface="+mn-ea"/>
                  <a:cs typeface="+mn-cs"/>
                  <a:sym typeface="Arial" panose="020B0604020202020204" pitchFamily="34" charset="0"/>
                </a:endParaRPr>
              </a:p>
            </p:txBody>
          </p:sp>
          <p:sp>
            <p:nvSpPr>
              <p:cNvPr id="62" name="文本框 8"/>
              <p:cNvSpPr txBox="1"/>
              <p:nvPr/>
            </p:nvSpPr>
            <p:spPr>
              <a:xfrm>
                <a:off x="4064292" y="2639303"/>
                <a:ext cx="2252375" cy="259611"/>
              </a:xfrm>
              <a:prstGeom prst="rect">
                <a:avLst/>
              </a:prstGeom>
              <a:noFill/>
            </p:spPr>
            <p:txBody>
              <a:bodyPr wrap="square" lIns="68564" tIns="34282" rIns="68564" bIns="34282"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FFFFFF">
                        <a:lumMod val="50000"/>
                      </a:srgbClr>
                    </a:solidFill>
                    <a:effectLst/>
                    <a:uLnTx/>
                    <a:uFillTx/>
                    <a:latin typeface="Arial" panose="020B0604020202020204" pitchFamily="34" charset="0"/>
                    <a:cs typeface="+mn-cs"/>
                    <a:sym typeface="Arial" panose="020B0604020202020204" pitchFamily="34" charset="0"/>
                  </a:rPr>
                  <a:t>请在此处输入您的文本，或者复制您的文本粘贴到此处</a:t>
                </a:r>
                <a:endParaRPr kumimoji="0" lang="en-US" altLang="zh-CN" sz="1200" b="0" i="0" u="none" strike="noStrike" kern="1200" cap="none" spc="0" normalizeH="0" baseline="0" noProof="0" dirty="0">
                  <a:ln>
                    <a:noFill/>
                  </a:ln>
                  <a:solidFill>
                    <a:srgbClr val="FFFFFF">
                      <a:lumMod val="50000"/>
                    </a:srgbClr>
                  </a:solidFill>
                  <a:effectLst/>
                  <a:uLnTx/>
                  <a:uFillTx/>
                  <a:latin typeface="Arial" panose="020B0604020202020204" pitchFamily="34" charset="0"/>
                  <a:cs typeface="+mn-cs"/>
                  <a:sym typeface="Arial" panose="020B0604020202020204" pitchFamily="34" charset="0"/>
                </a:endParaRPr>
              </a:p>
            </p:txBody>
          </p:sp>
        </p:grpSp>
        <p:grpSp>
          <p:nvGrpSpPr>
            <p:cNvPr id="58" name="组合 57"/>
            <p:cNvGrpSpPr/>
            <p:nvPr/>
          </p:nvGrpSpPr>
          <p:grpSpPr>
            <a:xfrm>
              <a:off x="4391008" y="4088693"/>
              <a:ext cx="3039838" cy="856012"/>
              <a:chOff x="6453265" y="2231708"/>
              <a:chExt cx="2252375" cy="634264"/>
            </a:xfrm>
          </p:grpSpPr>
          <p:sp>
            <p:nvSpPr>
              <p:cNvPr id="59" name="Rounded Rectangle 72"/>
              <p:cNvSpPr/>
              <p:nvPr/>
            </p:nvSpPr>
            <p:spPr>
              <a:xfrm>
                <a:off x="6469448" y="2231708"/>
                <a:ext cx="2092176" cy="296863"/>
              </a:xfrm>
              <a:prstGeom prst="roundRect">
                <a:avLst>
                  <a:gd name="adj" fmla="val 21110"/>
                </a:avLst>
              </a:prstGeom>
              <a:solidFill>
                <a:srgbClr val="53A9B1"/>
              </a:solidFill>
              <a:ln w="12700" cap="flat" cmpd="sng" algn="ctr">
                <a:noFill/>
                <a:prstDash val="solid"/>
                <a:miter lim="800000"/>
              </a:ln>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srgbClr val="FFFFFF"/>
                    </a:solidFill>
                    <a:effectLst/>
                    <a:uLnTx/>
                    <a:uFillTx/>
                    <a:latin typeface="Arial" panose="020B0604020202020204" pitchFamily="34" charset="0"/>
                    <a:cs typeface="+mn-cs"/>
                    <a:sym typeface="Arial" panose="020B0604020202020204" pitchFamily="34" charset="0"/>
                  </a:rPr>
                  <a:t>单击输入标题内容</a:t>
                </a:r>
                <a:endParaRPr kumimoji="0" lang="en-US" sz="1800" b="0" i="0" u="none" strike="noStrike" kern="0" cap="none" spc="0" normalizeH="0" baseline="0" noProof="0" dirty="0">
                  <a:ln>
                    <a:noFill/>
                  </a:ln>
                  <a:solidFill>
                    <a:srgbClr val="FFFFFF"/>
                  </a:solidFill>
                  <a:effectLst/>
                  <a:uLnTx/>
                  <a:uFillTx/>
                  <a:latin typeface="Arial" panose="020B0604020202020204" pitchFamily="34" charset="0"/>
                  <a:ea typeface="+mn-ea"/>
                  <a:cs typeface="+mn-cs"/>
                  <a:sym typeface="Arial" panose="020B0604020202020204" pitchFamily="34" charset="0"/>
                </a:endParaRPr>
              </a:p>
            </p:txBody>
          </p:sp>
          <p:sp>
            <p:nvSpPr>
              <p:cNvPr id="60" name="文本框 16"/>
              <p:cNvSpPr txBox="1"/>
              <p:nvPr/>
            </p:nvSpPr>
            <p:spPr>
              <a:xfrm>
                <a:off x="6453265" y="2606360"/>
                <a:ext cx="2252375" cy="259612"/>
              </a:xfrm>
              <a:prstGeom prst="rect">
                <a:avLst/>
              </a:prstGeom>
              <a:noFill/>
            </p:spPr>
            <p:txBody>
              <a:bodyPr wrap="square" lIns="68564" tIns="34282" rIns="68564" bIns="34282"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FFFFFF">
                        <a:lumMod val="50000"/>
                      </a:srgbClr>
                    </a:solidFill>
                    <a:effectLst/>
                    <a:uLnTx/>
                    <a:uFillTx/>
                    <a:latin typeface="Arial" panose="020B0604020202020204" pitchFamily="34" charset="0"/>
                    <a:cs typeface="+mn-cs"/>
                    <a:sym typeface="Arial" panose="020B0604020202020204" pitchFamily="34" charset="0"/>
                  </a:rPr>
                  <a:t>请在此处输入您的文本，或者复制您的文本粘贴到此处</a:t>
                </a:r>
                <a:endParaRPr kumimoji="0" lang="en-US" altLang="zh-CN" sz="1200" b="0" i="0" u="none" strike="noStrike" kern="1200" cap="none" spc="0" normalizeH="0" baseline="0" noProof="0" dirty="0">
                  <a:ln>
                    <a:noFill/>
                  </a:ln>
                  <a:solidFill>
                    <a:srgbClr val="FFFFFF">
                      <a:lumMod val="50000"/>
                    </a:srgbClr>
                  </a:solidFill>
                  <a:effectLst/>
                  <a:uLnTx/>
                  <a:uFillTx/>
                  <a:latin typeface="Arial" panose="020B0604020202020204" pitchFamily="34" charset="0"/>
                  <a:cs typeface="+mn-cs"/>
                  <a:sym typeface="Arial" panose="020B0604020202020204" pitchFamily="34" charset="0"/>
                </a:endParaRPr>
              </a:p>
            </p:txBody>
          </p:sp>
        </p:grpSp>
      </p:grpSp>
      <p:grpSp>
        <p:nvGrpSpPr>
          <p:cNvPr id="67" name="Group 70"/>
          <p:cNvGrpSpPr/>
          <p:nvPr/>
        </p:nvGrpSpPr>
        <p:grpSpPr>
          <a:xfrm>
            <a:off x="1196972" y="1725285"/>
            <a:ext cx="3780753" cy="4127477"/>
            <a:chOff x="1796054" y="1153584"/>
            <a:chExt cx="8882395" cy="9696980"/>
          </a:xfrm>
          <a:solidFill>
            <a:srgbClr val="53A9B1"/>
          </a:solidFill>
        </p:grpSpPr>
        <p:sp>
          <p:nvSpPr>
            <p:cNvPr id="68" name="Freeform 1"/>
            <p:cNvSpPr>
              <a:spLocks noChangeArrowheads="1"/>
            </p:cNvSpPr>
            <p:nvPr/>
          </p:nvSpPr>
          <p:spPr bwMode="auto">
            <a:xfrm>
              <a:off x="2846176" y="4590522"/>
              <a:ext cx="3086884" cy="2000250"/>
            </a:xfrm>
            <a:custGeom>
              <a:avLst/>
              <a:gdLst>
                <a:gd name="T0" fmla="*/ 5072 w 5147"/>
                <a:gd name="T1" fmla="*/ 1282 h 3334"/>
                <a:gd name="T2" fmla="*/ 5072 w 5147"/>
                <a:gd name="T3" fmla="*/ 1282 h 3334"/>
                <a:gd name="T4" fmla="*/ 4890 w 5147"/>
                <a:gd name="T5" fmla="*/ 1228 h 3334"/>
                <a:gd name="T6" fmla="*/ 4743 w 5147"/>
                <a:gd name="T7" fmla="*/ 1282 h 3334"/>
                <a:gd name="T8" fmla="*/ 4560 w 5147"/>
                <a:gd name="T9" fmla="*/ 1374 h 3334"/>
                <a:gd name="T10" fmla="*/ 4285 w 5147"/>
                <a:gd name="T11" fmla="*/ 1374 h 3334"/>
                <a:gd name="T12" fmla="*/ 4285 w 5147"/>
                <a:gd name="T13" fmla="*/ 476 h 3334"/>
                <a:gd name="T14" fmla="*/ 4203 w 5147"/>
                <a:gd name="T15" fmla="*/ 540 h 3334"/>
                <a:gd name="T16" fmla="*/ 4185 w 5147"/>
                <a:gd name="T17" fmla="*/ 632 h 3334"/>
                <a:gd name="T18" fmla="*/ 4056 w 5147"/>
                <a:gd name="T19" fmla="*/ 861 h 3334"/>
                <a:gd name="T20" fmla="*/ 3791 w 5147"/>
                <a:gd name="T21" fmla="*/ 989 h 3334"/>
                <a:gd name="T22" fmla="*/ 3471 w 5147"/>
                <a:gd name="T23" fmla="*/ 843 h 3334"/>
                <a:gd name="T24" fmla="*/ 3361 w 5147"/>
                <a:gd name="T25" fmla="*/ 513 h 3334"/>
                <a:gd name="T26" fmla="*/ 3507 w 5147"/>
                <a:gd name="T27" fmla="*/ 257 h 3334"/>
                <a:gd name="T28" fmla="*/ 3763 w 5147"/>
                <a:gd name="T29" fmla="*/ 156 h 3334"/>
                <a:gd name="T30" fmla="*/ 3873 w 5147"/>
                <a:gd name="T31" fmla="*/ 147 h 3334"/>
                <a:gd name="T32" fmla="*/ 3965 w 5147"/>
                <a:gd name="T33" fmla="*/ 64 h 3334"/>
                <a:gd name="T34" fmla="*/ 3919 w 5147"/>
                <a:gd name="T35" fmla="*/ 0 h 3334"/>
                <a:gd name="T36" fmla="*/ 2133 w 5147"/>
                <a:gd name="T37" fmla="*/ 439 h 3334"/>
                <a:gd name="T38" fmla="*/ 1557 w 5147"/>
                <a:gd name="T39" fmla="*/ 770 h 3334"/>
                <a:gd name="T40" fmla="*/ 348 w 5147"/>
                <a:gd name="T41" fmla="*/ 138 h 3334"/>
                <a:gd name="T42" fmla="*/ 284 w 5147"/>
                <a:gd name="T43" fmla="*/ 165 h 3334"/>
                <a:gd name="T44" fmla="*/ 247 w 5147"/>
                <a:gd name="T45" fmla="*/ 779 h 3334"/>
                <a:gd name="T46" fmla="*/ 605 w 5147"/>
                <a:gd name="T47" fmla="*/ 1538 h 3334"/>
                <a:gd name="T48" fmla="*/ 0 w 5147"/>
                <a:gd name="T49" fmla="*/ 2426 h 3334"/>
                <a:gd name="T50" fmla="*/ 376 w 5147"/>
                <a:gd name="T51" fmla="*/ 2426 h 3334"/>
                <a:gd name="T52" fmla="*/ 376 w 5147"/>
                <a:gd name="T53" fmla="*/ 2738 h 3334"/>
                <a:gd name="T54" fmla="*/ 376 w 5147"/>
                <a:gd name="T55" fmla="*/ 2747 h 3334"/>
                <a:gd name="T56" fmla="*/ 275 w 5147"/>
                <a:gd name="T57" fmla="*/ 2921 h 3334"/>
                <a:gd name="T58" fmla="*/ 210 w 5147"/>
                <a:gd name="T59" fmla="*/ 3077 h 3334"/>
                <a:gd name="T60" fmla="*/ 266 w 5147"/>
                <a:gd name="T61" fmla="*/ 3251 h 3334"/>
                <a:gd name="T62" fmla="*/ 467 w 5147"/>
                <a:gd name="T63" fmla="*/ 3333 h 3334"/>
                <a:gd name="T64" fmla="*/ 659 w 5147"/>
                <a:gd name="T65" fmla="*/ 3260 h 3334"/>
                <a:gd name="T66" fmla="*/ 714 w 5147"/>
                <a:gd name="T67" fmla="*/ 3077 h 3334"/>
                <a:gd name="T68" fmla="*/ 650 w 5147"/>
                <a:gd name="T69" fmla="*/ 2930 h 3334"/>
                <a:gd name="T70" fmla="*/ 568 w 5147"/>
                <a:gd name="T71" fmla="*/ 2747 h 3334"/>
                <a:gd name="T72" fmla="*/ 568 w 5147"/>
                <a:gd name="T73" fmla="*/ 2426 h 3334"/>
                <a:gd name="T74" fmla="*/ 2546 w 5147"/>
                <a:gd name="T75" fmla="*/ 2426 h 3334"/>
                <a:gd name="T76" fmla="*/ 2546 w 5147"/>
                <a:gd name="T77" fmla="*/ 2399 h 3334"/>
                <a:gd name="T78" fmla="*/ 2482 w 5147"/>
                <a:gd name="T79" fmla="*/ 2308 h 3334"/>
                <a:gd name="T80" fmla="*/ 2381 w 5147"/>
                <a:gd name="T81" fmla="*/ 2051 h 3334"/>
                <a:gd name="T82" fmla="*/ 2473 w 5147"/>
                <a:gd name="T83" fmla="*/ 1768 h 3334"/>
                <a:gd name="T84" fmla="*/ 2793 w 5147"/>
                <a:gd name="T85" fmla="*/ 1630 h 3334"/>
                <a:gd name="T86" fmla="*/ 3122 w 5147"/>
                <a:gd name="T87" fmla="*/ 1768 h 3334"/>
                <a:gd name="T88" fmla="*/ 3205 w 5147"/>
                <a:gd name="T89" fmla="*/ 2051 h 3334"/>
                <a:gd name="T90" fmla="*/ 3113 w 5147"/>
                <a:gd name="T91" fmla="*/ 2299 h 3334"/>
                <a:gd name="T92" fmla="*/ 3058 w 5147"/>
                <a:gd name="T93" fmla="*/ 2381 h 3334"/>
                <a:gd name="T94" fmla="*/ 3058 w 5147"/>
                <a:gd name="T95" fmla="*/ 2426 h 3334"/>
                <a:gd name="T96" fmla="*/ 4285 w 5147"/>
                <a:gd name="T97" fmla="*/ 2426 h 3334"/>
                <a:gd name="T98" fmla="*/ 4285 w 5147"/>
                <a:gd name="T99" fmla="*/ 1557 h 3334"/>
                <a:gd name="T100" fmla="*/ 4551 w 5147"/>
                <a:gd name="T101" fmla="*/ 1557 h 3334"/>
                <a:gd name="T102" fmla="*/ 4560 w 5147"/>
                <a:gd name="T103" fmla="*/ 1557 h 3334"/>
                <a:gd name="T104" fmla="*/ 4743 w 5147"/>
                <a:gd name="T105" fmla="*/ 1658 h 3334"/>
                <a:gd name="T106" fmla="*/ 4890 w 5147"/>
                <a:gd name="T107" fmla="*/ 1722 h 3334"/>
                <a:gd name="T108" fmla="*/ 5072 w 5147"/>
                <a:gd name="T109" fmla="*/ 1676 h 3334"/>
                <a:gd name="T110" fmla="*/ 5146 w 5147"/>
                <a:gd name="T111" fmla="*/ 1474 h 3334"/>
                <a:gd name="T112" fmla="*/ 5072 w 5147"/>
                <a:gd name="T113" fmla="*/ 1282 h 3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147" h="3334">
                  <a:moveTo>
                    <a:pt x="5072" y="1282"/>
                  </a:moveTo>
                  <a:lnTo>
                    <a:pt x="5072" y="1282"/>
                  </a:lnTo>
                  <a:cubicBezTo>
                    <a:pt x="5027" y="1246"/>
                    <a:pt x="4963" y="1228"/>
                    <a:pt x="4890" y="1228"/>
                  </a:cubicBezTo>
                  <a:cubicBezTo>
                    <a:pt x="4835" y="1228"/>
                    <a:pt x="4789" y="1255"/>
                    <a:pt x="4743" y="1282"/>
                  </a:cubicBezTo>
                  <a:cubicBezTo>
                    <a:pt x="4697" y="1319"/>
                    <a:pt x="4642" y="1374"/>
                    <a:pt x="4560" y="1374"/>
                  </a:cubicBezTo>
                  <a:cubicBezTo>
                    <a:pt x="4285" y="1374"/>
                    <a:pt x="4285" y="1374"/>
                    <a:pt x="4285" y="1374"/>
                  </a:cubicBezTo>
                  <a:cubicBezTo>
                    <a:pt x="4285" y="476"/>
                    <a:pt x="4285" y="476"/>
                    <a:pt x="4285" y="476"/>
                  </a:cubicBezTo>
                  <a:cubicBezTo>
                    <a:pt x="4203" y="540"/>
                    <a:pt x="4203" y="540"/>
                    <a:pt x="4203" y="540"/>
                  </a:cubicBezTo>
                  <a:cubicBezTo>
                    <a:pt x="4194" y="550"/>
                    <a:pt x="4194" y="559"/>
                    <a:pt x="4185" y="632"/>
                  </a:cubicBezTo>
                  <a:cubicBezTo>
                    <a:pt x="4166" y="696"/>
                    <a:pt x="4138" y="797"/>
                    <a:pt x="4056" y="861"/>
                  </a:cubicBezTo>
                  <a:cubicBezTo>
                    <a:pt x="3993" y="925"/>
                    <a:pt x="3901" y="980"/>
                    <a:pt x="3791" y="989"/>
                  </a:cubicBezTo>
                  <a:cubicBezTo>
                    <a:pt x="3690" y="998"/>
                    <a:pt x="3562" y="943"/>
                    <a:pt x="3471" y="843"/>
                  </a:cubicBezTo>
                  <a:cubicBezTo>
                    <a:pt x="3379" y="733"/>
                    <a:pt x="3342" y="614"/>
                    <a:pt x="3361" y="513"/>
                  </a:cubicBezTo>
                  <a:cubicBezTo>
                    <a:pt x="3370" y="403"/>
                    <a:pt x="3434" y="321"/>
                    <a:pt x="3507" y="257"/>
                  </a:cubicBezTo>
                  <a:cubicBezTo>
                    <a:pt x="3589" y="184"/>
                    <a:pt x="3690" y="165"/>
                    <a:pt x="3763" y="156"/>
                  </a:cubicBezTo>
                  <a:cubicBezTo>
                    <a:pt x="3846" y="156"/>
                    <a:pt x="3864" y="156"/>
                    <a:pt x="3873" y="147"/>
                  </a:cubicBezTo>
                  <a:cubicBezTo>
                    <a:pt x="3965" y="64"/>
                    <a:pt x="3965" y="64"/>
                    <a:pt x="3965" y="64"/>
                  </a:cubicBezTo>
                  <a:cubicBezTo>
                    <a:pt x="3947" y="46"/>
                    <a:pt x="3929" y="19"/>
                    <a:pt x="3919" y="0"/>
                  </a:cubicBezTo>
                  <a:cubicBezTo>
                    <a:pt x="3077" y="73"/>
                    <a:pt x="2408" y="248"/>
                    <a:pt x="2133" y="439"/>
                  </a:cubicBezTo>
                  <a:cubicBezTo>
                    <a:pt x="1951" y="559"/>
                    <a:pt x="1740" y="651"/>
                    <a:pt x="1557" y="770"/>
                  </a:cubicBezTo>
                  <a:cubicBezTo>
                    <a:pt x="1199" y="294"/>
                    <a:pt x="568" y="110"/>
                    <a:pt x="348" y="138"/>
                  </a:cubicBezTo>
                  <a:cubicBezTo>
                    <a:pt x="321" y="147"/>
                    <a:pt x="293" y="147"/>
                    <a:pt x="284" y="165"/>
                  </a:cubicBezTo>
                  <a:cubicBezTo>
                    <a:pt x="174" y="348"/>
                    <a:pt x="156" y="586"/>
                    <a:pt x="247" y="779"/>
                  </a:cubicBezTo>
                  <a:cubicBezTo>
                    <a:pt x="605" y="1538"/>
                    <a:pt x="605" y="1538"/>
                    <a:pt x="605" y="1538"/>
                  </a:cubicBezTo>
                  <a:cubicBezTo>
                    <a:pt x="376" y="1768"/>
                    <a:pt x="174" y="2088"/>
                    <a:pt x="0" y="2426"/>
                  </a:cubicBezTo>
                  <a:cubicBezTo>
                    <a:pt x="376" y="2426"/>
                    <a:pt x="376" y="2426"/>
                    <a:pt x="376" y="2426"/>
                  </a:cubicBezTo>
                  <a:cubicBezTo>
                    <a:pt x="376" y="2738"/>
                    <a:pt x="376" y="2738"/>
                    <a:pt x="376" y="2738"/>
                  </a:cubicBezTo>
                  <a:cubicBezTo>
                    <a:pt x="376" y="2738"/>
                    <a:pt x="376" y="2738"/>
                    <a:pt x="376" y="2747"/>
                  </a:cubicBezTo>
                  <a:cubicBezTo>
                    <a:pt x="376" y="2830"/>
                    <a:pt x="321" y="2875"/>
                    <a:pt x="275" y="2921"/>
                  </a:cubicBezTo>
                  <a:cubicBezTo>
                    <a:pt x="238" y="2976"/>
                    <a:pt x="210" y="3012"/>
                    <a:pt x="210" y="3077"/>
                  </a:cubicBezTo>
                  <a:cubicBezTo>
                    <a:pt x="210" y="3150"/>
                    <a:pt x="229" y="3214"/>
                    <a:pt x="266" y="3251"/>
                  </a:cubicBezTo>
                  <a:cubicBezTo>
                    <a:pt x="302" y="3297"/>
                    <a:pt x="357" y="3324"/>
                    <a:pt x="467" y="3333"/>
                  </a:cubicBezTo>
                  <a:cubicBezTo>
                    <a:pt x="568" y="3333"/>
                    <a:pt x="623" y="3306"/>
                    <a:pt x="659" y="3260"/>
                  </a:cubicBezTo>
                  <a:cubicBezTo>
                    <a:pt x="696" y="3214"/>
                    <a:pt x="714" y="3141"/>
                    <a:pt x="714" y="3077"/>
                  </a:cubicBezTo>
                  <a:cubicBezTo>
                    <a:pt x="714" y="3012"/>
                    <a:pt x="687" y="2976"/>
                    <a:pt x="650" y="2930"/>
                  </a:cubicBezTo>
                  <a:cubicBezTo>
                    <a:pt x="614" y="2875"/>
                    <a:pt x="568" y="2830"/>
                    <a:pt x="568" y="2747"/>
                  </a:cubicBezTo>
                  <a:cubicBezTo>
                    <a:pt x="568" y="2426"/>
                    <a:pt x="568" y="2426"/>
                    <a:pt x="568" y="2426"/>
                  </a:cubicBezTo>
                  <a:cubicBezTo>
                    <a:pt x="2546" y="2426"/>
                    <a:pt x="2546" y="2426"/>
                    <a:pt x="2546" y="2426"/>
                  </a:cubicBezTo>
                  <a:cubicBezTo>
                    <a:pt x="2546" y="2399"/>
                    <a:pt x="2546" y="2399"/>
                    <a:pt x="2546" y="2399"/>
                  </a:cubicBezTo>
                  <a:cubicBezTo>
                    <a:pt x="2546" y="2381"/>
                    <a:pt x="2537" y="2372"/>
                    <a:pt x="2482" y="2308"/>
                  </a:cubicBezTo>
                  <a:cubicBezTo>
                    <a:pt x="2436" y="2253"/>
                    <a:pt x="2381" y="2161"/>
                    <a:pt x="2381" y="2051"/>
                  </a:cubicBezTo>
                  <a:cubicBezTo>
                    <a:pt x="2381" y="1960"/>
                    <a:pt x="2399" y="1850"/>
                    <a:pt x="2473" y="1768"/>
                  </a:cubicBezTo>
                  <a:cubicBezTo>
                    <a:pt x="2537" y="1694"/>
                    <a:pt x="2655" y="1639"/>
                    <a:pt x="2793" y="1630"/>
                  </a:cubicBezTo>
                  <a:cubicBezTo>
                    <a:pt x="2930" y="1630"/>
                    <a:pt x="3058" y="1694"/>
                    <a:pt x="3122" y="1768"/>
                  </a:cubicBezTo>
                  <a:cubicBezTo>
                    <a:pt x="3186" y="1859"/>
                    <a:pt x="3205" y="1960"/>
                    <a:pt x="3205" y="2051"/>
                  </a:cubicBezTo>
                  <a:cubicBezTo>
                    <a:pt x="3205" y="2161"/>
                    <a:pt x="3159" y="2244"/>
                    <a:pt x="3113" y="2299"/>
                  </a:cubicBezTo>
                  <a:cubicBezTo>
                    <a:pt x="3068" y="2362"/>
                    <a:pt x="3058" y="2372"/>
                    <a:pt x="3058" y="2381"/>
                  </a:cubicBezTo>
                  <a:cubicBezTo>
                    <a:pt x="3058" y="2426"/>
                    <a:pt x="3058" y="2426"/>
                    <a:pt x="3058" y="2426"/>
                  </a:cubicBezTo>
                  <a:cubicBezTo>
                    <a:pt x="4285" y="2426"/>
                    <a:pt x="4285" y="2426"/>
                    <a:pt x="4285" y="2426"/>
                  </a:cubicBezTo>
                  <a:cubicBezTo>
                    <a:pt x="4285" y="1557"/>
                    <a:pt x="4285" y="1557"/>
                    <a:pt x="4285" y="1557"/>
                  </a:cubicBezTo>
                  <a:cubicBezTo>
                    <a:pt x="4551" y="1557"/>
                    <a:pt x="4551" y="1557"/>
                    <a:pt x="4551" y="1557"/>
                  </a:cubicBezTo>
                  <a:lnTo>
                    <a:pt x="4560" y="1557"/>
                  </a:lnTo>
                  <a:cubicBezTo>
                    <a:pt x="4642" y="1566"/>
                    <a:pt x="4688" y="1621"/>
                    <a:pt x="4743" y="1658"/>
                  </a:cubicBezTo>
                  <a:cubicBezTo>
                    <a:pt x="4789" y="1694"/>
                    <a:pt x="4835" y="1722"/>
                    <a:pt x="4890" y="1722"/>
                  </a:cubicBezTo>
                  <a:cubicBezTo>
                    <a:pt x="4963" y="1722"/>
                    <a:pt x="5027" y="1713"/>
                    <a:pt x="5072" y="1676"/>
                  </a:cubicBezTo>
                  <a:cubicBezTo>
                    <a:pt x="5109" y="1639"/>
                    <a:pt x="5146" y="1584"/>
                    <a:pt x="5146" y="1474"/>
                  </a:cubicBezTo>
                  <a:cubicBezTo>
                    <a:pt x="5146" y="1374"/>
                    <a:pt x="5118" y="1319"/>
                    <a:pt x="5072" y="1282"/>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52331" tIns="76165" rIns="152331" bIns="76165"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1050" b="0" i="0" u="none" strike="noStrike" kern="0" cap="none" spc="0" normalizeH="0" baseline="0" noProof="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69" name="Freeform 2"/>
            <p:cNvSpPr>
              <a:spLocks noChangeArrowheads="1"/>
            </p:cNvSpPr>
            <p:nvPr/>
          </p:nvSpPr>
          <p:spPr bwMode="auto">
            <a:xfrm>
              <a:off x="5557449" y="4614334"/>
              <a:ext cx="1785472" cy="1434042"/>
            </a:xfrm>
            <a:custGeom>
              <a:avLst/>
              <a:gdLst>
                <a:gd name="T0" fmla="*/ 1987 w 2977"/>
                <a:gd name="T1" fmla="*/ 202 h 2390"/>
                <a:gd name="T2" fmla="*/ 1987 w 2977"/>
                <a:gd name="T3" fmla="*/ 202 h 2390"/>
                <a:gd name="T4" fmla="*/ 1740 w 2977"/>
                <a:gd name="T5" fmla="*/ 411 h 2390"/>
                <a:gd name="T6" fmla="*/ 1759 w 2977"/>
                <a:gd name="T7" fmla="*/ 439 h 2390"/>
                <a:gd name="T8" fmla="*/ 1850 w 2977"/>
                <a:gd name="T9" fmla="*/ 476 h 2390"/>
                <a:gd name="T10" fmla="*/ 2051 w 2977"/>
                <a:gd name="T11" fmla="*/ 641 h 2390"/>
                <a:gd name="T12" fmla="*/ 2134 w 2977"/>
                <a:gd name="T13" fmla="*/ 924 h 2390"/>
                <a:gd name="T14" fmla="*/ 1923 w 2977"/>
                <a:gd name="T15" fmla="*/ 1209 h 2390"/>
                <a:gd name="T16" fmla="*/ 1584 w 2977"/>
                <a:gd name="T17" fmla="*/ 1264 h 2390"/>
                <a:gd name="T18" fmla="*/ 1356 w 2977"/>
                <a:gd name="T19" fmla="*/ 1071 h 2390"/>
                <a:gd name="T20" fmla="*/ 1310 w 2977"/>
                <a:gd name="T21" fmla="*/ 806 h 2390"/>
                <a:gd name="T22" fmla="*/ 1310 w 2977"/>
                <a:gd name="T23" fmla="*/ 696 h 2390"/>
                <a:gd name="T24" fmla="*/ 1282 w 2977"/>
                <a:gd name="T25" fmla="*/ 641 h 2390"/>
                <a:gd name="T26" fmla="*/ 0 w 2977"/>
                <a:gd name="T27" fmla="*/ 522 h 2390"/>
                <a:gd name="T28" fmla="*/ 0 w 2977"/>
                <a:gd name="T29" fmla="*/ 1172 h 2390"/>
                <a:gd name="T30" fmla="*/ 37 w 2977"/>
                <a:gd name="T31" fmla="*/ 1172 h 2390"/>
                <a:gd name="T32" fmla="*/ 119 w 2977"/>
                <a:gd name="T33" fmla="*/ 1117 h 2390"/>
                <a:gd name="T34" fmla="*/ 367 w 2977"/>
                <a:gd name="T35" fmla="*/ 1025 h 2390"/>
                <a:gd name="T36" fmla="*/ 651 w 2977"/>
                <a:gd name="T37" fmla="*/ 1117 h 2390"/>
                <a:gd name="T38" fmla="*/ 788 w 2977"/>
                <a:gd name="T39" fmla="*/ 1437 h 2390"/>
                <a:gd name="T40" fmla="*/ 651 w 2977"/>
                <a:gd name="T41" fmla="*/ 1767 h 2390"/>
                <a:gd name="T42" fmla="*/ 367 w 2977"/>
                <a:gd name="T43" fmla="*/ 1849 h 2390"/>
                <a:gd name="T44" fmla="*/ 119 w 2977"/>
                <a:gd name="T45" fmla="*/ 1749 h 2390"/>
                <a:gd name="T46" fmla="*/ 19 w 2977"/>
                <a:gd name="T47" fmla="*/ 1685 h 2390"/>
                <a:gd name="T48" fmla="*/ 0 w 2977"/>
                <a:gd name="T49" fmla="*/ 1685 h 2390"/>
                <a:gd name="T50" fmla="*/ 0 w 2977"/>
                <a:gd name="T51" fmla="*/ 2389 h 2390"/>
                <a:gd name="T52" fmla="*/ 1237 w 2977"/>
                <a:gd name="T53" fmla="*/ 2389 h 2390"/>
                <a:gd name="T54" fmla="*/ 1237 w 2977"/>
                <a:gd name="T55" fmla="*/ 2362 h 2390"/>
                <a:gd name="T56" fmla="*/ 1172 w 2977"/>
                <a:gd name="T57" fmla="*/ 2271 h 2390"/>
                <a:gd name="T58" fmla="*/ 1071 w 2977"/>
                <a:gd name="T59" fmla="*/ 2014 h 2390"/>
                <a:gd name="T60" fmla="*/ 1163 w 2977"/>
                <a:gd name="T61" fmla="*/ 1731 h 2390"/>
                <a:gd name="T62" fmla="*/ 1484 w 2977"/>
                <a:gd name="T63" fmla="*/ 1593 h 2390"/>
                <a:gd name="T64" fmla="*/ 1813 w 2977"/>
                <a:gd name="T65" fmla="*/ 1731 h 2390"/>
                <a:gd name="T66" fmla="*/ 1896 w 2977"/>
                <a:gd name="T67" fmla="*/ 2014 h 2390"/>
                <a:gd name="T68" fmla="*/ 1804 w 2977"/>
                <a:gd name="T69" fmla="*/ 2262 h 2390"/>
                <a:gd name="T70" fmla="*/ 1759 w 2977"/>
                <a:gd name="T71" fmla="*/ 2344 h 2390"/>
                <a:gd name="T72" fmla="*/ 1759 w 2977"/>
                <a:gd name="T73" fmla="*/ 2389 h 2390"/>
                <a:gd name="T74" fmla="*/ 2976 w 2977"/>
                <a:gd name="T75" fmla="*/ 2389 h 2390"/>
                <a:gd name="T76" fmla="*/ 2976 w 2977"/>
                <a:gd name="T77" fmla="*/ 137 h 2390"/>
                <a:gd name="T78" fmla="*/ 2134 w 2977"/>
                <a:gd name="T79" fmla="*/ 0 h 2390"/>
                <a:gd name="T80" fmla="*/ 1987 w 2977"/>
                <a:gd name="T81" fmla="*/ 202 h 2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77" h="2390">
                  <a:moveTo>
                    <a:pt x="1987" y="202"/>
                  </a:moveTo>
                  <a:lnTo>
                    <a:pt x="1987" y="202"/>
                  </a:lnTo>
                  <a:cubicBezTo>
                    <a:pt x="1905" y="275"/>
                    <a:pt x="1832" y="348"/>
                    <a:pt x="1740" y="411"/>
                  </a:cubicBezTo>
                  <a:cubicBezTo>
                    <a:pt x="1759" y="439"/>
                    <a:pt x="1759" y="439"/>
                    <a:pt x="1759" y="439"/>
                  </a:cubicBezTo>
                  <a:cubicBezTo>
                    <a:pt x="1768" y="448"/>
                    <a:pt x="1777" y="448"/>
                    <a:pt x="1850" y="476"/>
                  </a:cubicBezTo>
                  <a:cubicBezTo>
                    <a:pt x="1914" y="503"/>
                    <a:pt x="1996" y="549"/>
                    <a:pt x="2051" y="641"/>
                  </a:cubicBezTo>
                  <a:cubicBezTo>
                    <a:pt x="2106" y="715"/>
                    <a:pt x="2143" y="815"/>
                    <a:pt x="2134" y="924"/>
                  </a:cubicBezTo>
                  <a:cubicBezTo>
                    <a:pt x="2116" y="1025"/>
                    <a:pt x="2042" y="1144"/>
                    <a:pt x="1923" y="1209"/>
                  </a:cubicBezTo>
                  <a:cubicBezTo>
                    <a:pt x="1804" y="1282"/>
                    <a:pt x="1676" y="1300"/>
                    <a:pt x="1584" y="1264"/>
                  </a:cubicBezTo>
                  <a:cubicBezTo>
                    <a:pt x="1475" y="1227"/>
                    <a:pt x="1402" y="1154"/>
                    <a:pt x="1356" y="1071"/>
                  </a:cubicBezTo>
                  <a:cubicBezTo>
                    <a:pt x="1301" y="980"/>
                    <a:pt x="1301" y="879"/>
                    <a:pt x="1310" y="806"/>
                  </a:cubicBezTo>
                  <a:cubicBezTo>
                    <a:pt x="1319" y="724"/>
                    <a:pt x="1319" y="705"/>
                    <a:pt x="1310" y="696"/>
                  </a:cubicBezTo>
                  <a:cubicBezTo>
                    <a:pt x="1282" y="641"/>
                    <a:pt x="1282" y="641"/>
                    <a:pt x="1282" y="641"/>
                  </a:cubicBezTo>
                  <a:cubicBezTo>
                    <a:pt x="861" y="778"/>
                    <a:pt x="395" y="742"/>
                    <a:pt x="0" y="522"/>
                  </a:cubicBezTo>
                  <a:cubicBezTo>
                    <a:pt x="0" y="1172"/>
                    <a:pt x="0" y="1172"/>
                    <a:pt x="0" y="1172"/>
                  </a:cubicBezTo>
                  <a:cubicBezTo>
                    <a:pt x="37" y="1172"/>
                    <a:pt x="37" y="1172"/>
                    <a:pt x="37" y="1172"/>
                  </a:cubicBezTo>
                  <a:cubicBezTo>
                    <a:pt x="55" y="1172"/>
                    <a:pt x="55" y="1163"/>
                    <a:pt x="119" y="1117"/>
                  </a:cubicBezTo>
                  <a:cubicBezTo>
                    <a:pt x="174" y="1081"/>
                    <a:pt x="266" y="1025"/>
                    <a:pt x="367" y="1025"/>
                  </a:cubicBezTo>
                  <a:cubicBezTo>
                    <a:pt x="458" y="1025"/>
                    <a:pt x="559" y="1044"/>
                    <a:pt x="651" y="1117"/>
                  </a:cubicBezTo>
                  <a:cubicBezTo>
                    <a:pt x="733" y="1181"/>
                    <a:pt x="788" y="1300"/>
                    <a:pt x="788" y="1437"/>
                  </a:cubicBezTo>
                  <a:cubicBezTo>
                    <a:pt x="788" y="1584"/>
                    <a:pt x="724" y="1703"/>
                    <a:pt x="651" y="1767"/>
                  </a:cubicBezTo>
                  <a:cubicBezTo>
                    <a:pt x="568" y="1831"/>
                    <a:pt x="468" y="1849"/>
                    <a:pt x="367" y="1849"/>
                  </a:cubicBezTo>
                  <a:cubicBezTo>
                    <a:pt x="257" y="1849"/>
                    <a:pt x="174" y="1795"/>
                    <a:pt x="119" y="1749"/>
                  </a:cubicBezTo>
                  <a:cubicBezTo>
                    <a:pt x="55" y="1703"/>
                    <a:pt x="37" y="1685"/>
                    <a:pt x="19" y="1685"/>
                  </a:cubicBezTo>
                  <a:cubicBezTo>
                    <a:pt x="0" y="1685"/>
                    <a:pt x="0" y="1685"/>
                    <a:pt x="0" y="1685"/>
                  </a:cubicBezTo>
                  <a:cubicBezTo>
                    <a:pt x="0" y="2389"/>
                    <a:pt x="0" y="2389"/>
                    <a:pt x="0" y="2389"/>
                  </a:cubicBezTo>
                  <a:cubicBezTo>
                    <a:pt x="1237" y="2389"/>
                    <a:pt x="1237" y="2389"/>
                    <a:pt x="1237" y="2389"/>
                  </a:cubicBezTo>
                  <a:cubicBezTo>
                    <a:pt x="1237" y="2362"/>
                    <a:pt x="1237" y="2362"/>
                    <a:pt x="1237" y="2362"/>
                  </a:cubicBezTo>
                  <a:cubicBezTo>
                    <a:pt x="1237" y="2344"/>
                    <a:pt x="1227" y="2335"/>
                    <a:pt x="1172" y="2271"/>
                  </a:cubicBezTo>
                  <a:cubicBezTo>
                    <a:pt x="1136" y="2216"/>
                    <a:pt x="1071" y="2124"/>
                    <a:pt x="1071" y="2014"/>
                  </a:cubicBezTo>
                  <a:cubicBezTo>
                    <a:pt x="1071" y="1923"/>
                    <a:pt x="1090" y="1813"/>
                    <a:pt x="1163" y="1731"/>
                  </a:cubicBezTo>
                  <a:cubicBezTo>
                    <a:pt x="1227" y="1657"/>
                    <a:pt x="1347" y="1602"/>
                    <a:pt x="1484" y="1593"/>
                  </a:cubicBezTo>
                  <a:cubicBezTo>
                    <a:pt x="1621" y="1593"/>
                    <a:pt x="1750" y="1657"/>
                    <a:pt x="1813" y="1731"/>
                  </a:cubicBezTo>
                  <a:cubicBezTo>
                    <a:pt x="1878" y="1822"/>
                    <a:pt x="1896" y="1923"/>
                    <a:pt x="1896" y="2014"/>
                  </a:cubicBezTo>
                  <a:cubicBezTo>
                    <a:pt x="1896" y="2124"/>
                    <a:pt x="1850" y="2207"/>
                    <a:pt x="1804" y="2262"/>
                  </a:cubicBezTo>
                  <a:cubicBezTo>
                    <a:pt x="1759" y="2325"/>
                    <a:pt x="1759" y="2335"/>
                    <a:pt x="1759" y="2344"/>
                  </a:cubicBezTo>
                  <a:cubicBezTo>
                    <a:pt x="1759" y="2389"/>
                    <a:pt x="1759" y="2389"/>
                    <a:pt x="1759" y="2389"/>
                  </a:cubicBezTo>
                  <a:cubicBezTo>
                    <a:pt x="2976" y="2389"/>
                    <a:pt x="2976" y="2389"/>
                    <a:pt x="2976" y="2389"/>
                  </a:cubicBezTo>
                  <a:cubicBezTo>
                    <a:pt x="2976" y="137"/>
                    <a:pt x="2976" y="137"/>
                    <a:pt x="2976" y="137"/>
                  </a:cubicBezTo>
                  <a:cubicBezTo>
                    <a:pt x="2702" y="82"/>
                    <a:pt x="2418" y="36"/>
                    <a:pt x="2134" y="0"/>
                  </a:cubicBezTo>
                  <a:cubicBezTo>
                    <a:pt x="2088" y="73"/>
                    <a:pt x="2042" y="137"/>
                    <a:pt x="1987" y="202"/>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52331" tIns="76165" rIns="152331" bIns="76165"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1050" b="0" i="0" u="none" strike="noStrike" kern="0" cap="none" spc="0" normalizeH="0" baseline="0" noProof="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70" name="Freeform 3"/>
            <p:cNvSpPr>
              <a:spLocks noChangeArrowheads="1"/>
            </p:cNvSpPr>
            <p:nvPr/>
          </p:nvSpPr>
          <p:spPr bwMode="auto">
            <a:xfrm>
              <a:off x="7488405" y="4728106"/>
              <a:ext cx="1632053" cy="1317625"/>
            </a:xfrm>
            <a:custGeom>
              <a:avLst/>
              <a:gdLst>
                <a:gd name="T0" fmla="*/ 0 w 2719"/>
                <a:gd name="T1" fmla="*/ 0 h 2198"/>
                <a:gd name="T2" fmla="*/ 0 w 2719"/>
                <a:gd name="T3" fmla="*/ 0 h 2198"/>
                <a:gd name="T4" fmla="*/ 0 w 2719"/>
                <a:gd name="T5" fmla="*/ 980 h 2198"/>
                <a:gd name="T6" fmla="*/ 45 w 2719"/>
                <a:gd name="T7" fmla="*/ 980 h 2198"/>
                <a:gd name="T8" fmla="*/ 128 w 2719"/>
                <a:gd name="T9" fmla="*/ 925 h 2198"/>
                <a:gd name="T10" fmla="*/ 366 w 2719"/>
                <a:gd name="T11" fmla="*/ 833 h 2198"/>
                <a:gd name="T12" fmla="*/ 650 w 2719"/>
                <a:gd name="T13" fmla="*/ 925 h 2198"/>
                <a:gd name="T14" fmla="*/ 786 w 2719"/>
                <a:gd name="T15" fmla="*/ 1245 h 2198"/>
                <a:gd name="T16" fmla="*/ 650 w 2719"/>
                <a:gd name="T17" fmla="*/ 1575 h 2198"/>
                <a:gd name="T18" fmla="*/ 366 w 2719"/>
                <a:gd name="T19" fmla="*/ 1657 h 2198"/>
                <a:gd name="T20" fmla="*/ 119 w 2719"/>
                <a:gd name="T21" fmla="*/ 1557 h 2198"/>
                <a:gd name="T22" fmla="*/ 18 w 2719"/>
                <a:gd name="T23" fmla="*/ 1493 h 2198"/>
                <a:gd name="T24" fmla="*/ 0 w 2719"/>
                <a:gd name="T25" fmla="*/ 1493 h 2198"/>
                <a:gd name="T26" fmla="*/ 0 w 2719"/>
                <a:gd name="T27" fmla="*/ 2197 h 2198"/>
                <a:gd name="T28" fmla="*/ 1244 w 2719"/>
                <a:gd name="T29" fmla="*/ 2197 h 2198"/>
                <a:gd name="T30" fmla="*/ 1244 w 2719"/>
                <a:gd name="T31" fmla="*/ 2170 h 2198"/>
                <a:gd name="T32" fmla="*/ 1181 w 2719"/>
                <a:gd name="T33" fmla="*/ 2079 h 2198"/>
                <a:gd name="T34" fmla="*/ 1071 w 2719"/>
                <a:gd name="T35" fmla="*/ 1822 h 2198"/>
                <a:gd name="T36" fmla="*/ 1162 w 2719"/>
                <a:gd name="T37" fmla="*/ 1539 h 2198"/>
                <a:gd name="T38" fmla="*/ 1483 w 2719"/>
                <a:gd name="T39" fmla="*/ 1401 h 2198"/>
                <a:gd name="T40" fmla="*/ 1812 w 2719"/>
                <a:gd name="T41" fmla="*/ 1539 h 2198"/>
                <a:gd name="T42" fmla="*/ 1904 w 2719"/>
                <a:gd name="T43" fmla="*/ 1822 h 2198"/>
                <a:gd name="T44" fmla="*/ 1812 w 2719"/>
                <a:gd name="T45" fmla="*/ 2070 h 2198"/>
                <a:gd name="T46" fmla="*/ 1757 w 2719"/>
                <a:gd name="T47" fmla="*/ 2152 h 2198"/>
                <a:gd name="T48" fmla="*/ 1757 w 2719"/>
                <a:gd name="T49" fmla="*/ 2197 h 2198"/>
                <a:gd name="T50" fmla="*/ 2718 w 2719"/>
                <a:gd name="T51" fmla="*/ 2197 h 2198"/>
                <a:gd name="T52" fmla="*/ 2124 w 2719"/>
                <a:gd name="T53" fmla="*/ 1236 h 2198"/>
                <a:gd name="T54" fmla="*/ 0 w 2719"/>
                <a:gd name="T55" fmla="*/ 0 h 2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19" h="2198">
                  <a:moveTo>
                    <a:pt x="0" y="0"/>
                  </a:moveTo>
                  <a:lnTo>
                    <a:pt x="0" y="0"/>
                  </a:lnTo>
                  <a:cubicBezTo>
                    <a:pt x="0" y="980"/>
                    <a:pt x="0" y="980"/>
                    <a:pt x="0" y="980"/>
                  </a:cubicBezTo>
                  <a:cubicBezTo>
                    <a:pt x="45" y="980"/>
                    <a:pt x="45" y="980"/>
                    <a:pt x="45" y="980"/>
                  </a:cubicBezTo>
                  <a:cubicBezTo>
                    <a:pt x="54" y="980"/>
                    <a:pt x="63" y="971"/>
                    <a:pt x="128" y="925"/>
                  </a:cubicBezTo>
                  <a:cubicBezTo>
                    <a:pt x="183" y="889"/>
                    <a:pt x="265" y="833"/>
                    <a:pt x="366" y="833"/>
                  </a:cubicBezTo>
                  <a:cubicBezTo>
                    <a:pt x="466" y="833"/>
                    <a:pt x="567" y="852"/>
                    <a:pt x="650" y="925"/>
                  </a:cubicBezTo>
                  <a:cubicBezTo>
                    <a:pt x="732" y="989"/>
                    <a:pt x="786" y="1108"/>
                    <a:pt x="786" y="1245"/>
                  </a:cubicBezTo>
                  <a:cubicBezTo>
                    <a:pt x="786" y="1392"/>
                    <a:pt x="732" y="1511"/>
                    <a:pt x="650" y="1575"/>
                  </a:cubicBezTo>
                  <a:cubicBezTo>
                    <a:pt x="567" y="1639"/>
                    <a:pt x="466" y="1657"/>
                    <a:pt x="366" y="1657"/>
                  </a:cubicBezTo>
                  <a:cubicBezTo>
                    <a:pt x="255" y="1657"/>
                    <a:pt x="173" y="1603"/>
                    <a:pt x="119" y="1557"/>
                  </a:cubicBezTo>
                  <a:cubicBezTo>
                    <a:pt x="54" y="1511"/>
                    <a:pt x="36" y="1493"/>
                    <a:pt x="18" y="1493"/>
                  </a:cubicBezTo>
                  <a:cubicBezTo>
                    <a:pt x="0" y="1493"/>
                    <a:pt x="0" y="1493"/>
                    <a:pt x="0" y="1493"/>
                  </a:cubicBezTo>
                  <a:cubicBezTo>
                    <a:pt x="0" y="2197"/>
                    <a:pt x="0" y="2197"/>
                    <a:pt x="0" y="2197"/>
                  </a:cubicBezTo>
                  <a:cubicBezTo>
                    <a:pt x="1244" y="2197"/>
                    <a:pt x="1244" y="2197"/>
                    <a:pt x="1244" y="2197"/>
                  </a:cubicBezTo>
                  <a:cubicBezTo>
                    <a:pt x="1244" y="2170"/>
                    <a:pt x="1244" y="2170"/>
                    <a:pt x="1244" y="2170"/>
                  </a:cubicBezTo>
                  <a:cubicBezTo>
                    <a:pt x="1235" y="2152"/>
                    <a:pt x="1226" y="2143"/>
                    <a:pt x="1181" y="2079"/>
                  </a:cubicBezTo>
                  <a:cubicBezTo>
                    <a:pt x="1135" y="2024"/>
                    <a:pt x="1071" y="1932"/>
                    <a:pt x="1071" y="1822"/>
                  </a:cubicBezTo>
                  <a:cubicBezTo>
                    <a:pt x="1071" y="1731"/>
                    <a:pt x="1099" y="1621"/>
                    <a:pt x="1162" y="1539"/>
                  </a:cubicBezTo>
                  <a:cubicBezTo>
                    <a:pt x="1226" y="1465"/>
                    <a:pt x="1345" y="1410"/>
                    <a:pt x="1483" y="1401"/>
                  </a:cubicBezTo>
                  <a:cubicBezTo>
                    <a:pt x="1620" y="1401"/>
                    <a:pt x="1748" y="1465"/>
                    <a:pt x="1812" y="1539"/>
                  </a:cubicBezTo>
                  <a:cubicBezTo>
                    <a:pt x="1885" y="1630"/>
                    <a:pt x="1904" y="1731"/>
                    <a:pt x="1904" y="1822"/>
                  </a:cubicBezTo>
                  <a:cubicBezTo>
                    <a:pt x="1904" y="1932"/>
                    <a:pt x="1849" y="2015"/>
                    <a:pt x="1812" y="2070"/>
                  </a:cubicBezTo>
                  <a:cubicBezTo>
                    <a:pt x="1766" y="2133"/>
                    <a:pt x="1757" y="2143"/>
                    <a:pt x="1757" y="2152"/>
                  </a:cubicBezTo>
                  <a:cubicBezTo>
                    <a:pt x="1757" y="2197"/>
                    <a:pt x="1757" y="2197"/>
                    <a:pt x="1757" y="2197"/>
                  </a:cubicBezTo>
                  <a:cubicBezTo>
                    <a:pt x="2718" y="2197"/>
                    <a:pt x="2718" y="2197"/>
                    <a:pt x="2718" y="2197"/>
                  </a:cubicBezTo>
                  <a:cubicBezTo>
                    <a:pt x="2554" y="1841"/>
                    <a:pt x="2352" y="1511"/>
                    <a:pt x="2124" y="1236"/>
                  </a:cubicBezTo>
                  <a:cubicBezTo>
                    <a:pt x="1611" y="596"/>
                    <a:pt x="842" y="219"/>
                    <a:pt x="0"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52331" tIns="76165" rIns="152331" bIns="76165"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1050" b="0" i="0" u="none" strike="noStrike" kern="0" cap="none" spc="0" normalizeH="0" baseline="0" noProof="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71" name="Freeform 4"/>
            <p:cNvSpPr>
              <a:spLocks noChangeArrowheads="1"/>
            </p:cNvSpPr>
            <p:nvPr/>
          </p:nvSpPr>
          <p:spPr bwMode="auto">
            <a:xfrm>
              <a:off x="1796054" y="6191250"/>
              <a:ext cx="2243082" cy="3153833"/>
            </a:xfrm>
            <a:custGeom>
              <a:avLst/>
              <a:gdLst>
                <a:gd name="T0" fmla="*/ 3141 w 3738"/>
                <a:gd name="T1" fmla="*/ 1437 h 5256"/>
                <a:gd name="T2" fmla="*/ 3141 w 3738"/>
                <a:gd name="T3" fmla="*/ 1437 h 5256"/>
                <a:gd name="T4" fmla="*/ 3150 w 3738"/>
                <a:gd name="T5" fmla="*/ 1437 h 5256"/>
                <a:gd name="T6" fmla="*/ 3333 w 3738"/>
                <a:gd name="T7" fmla="*/ 1538 h 5256"/>
                <a:gd name="T8" fmla="*/ 3479 w 3738"/>
                <a:gd name="T9" fmla="*/ 1611 h 5256"/>
                <a:gd name="T10" fmla="*/ 3663 w 3738"/>
                <a:gd name="T11" fmla="*/ 1556 h 5256"/>
                <a:gd name="T12" fmla="*/ 3737 w 3738"/>
                <a:gd name="T13" fmla="*/ 1355 h 5256"/>
                <a:gd name="T14" fmla="*/ 3663 w 3738"/>
                <a:gd name="T15" fmla="*/ 1162 h 5256"/>
                <a:gd name="T16" fmla="*/ 3479 w 3738"/>
                <a:gd name="T17" fmla="*/ 1108 h 5256"/>
                <a:gd name="T18" fmla="*/ 3333 w 3738"/>
                <a:gd name="T19" fmla="*/ 1172 h 5256"/>
                <a:gd name="T20" fmla="*/ 3150 w 3738"/>
                <a:gd name="T21" fmla="*/ 1254 h 5256"/>
                <a:gd name="T22" fmla="*/ 2812 w 3738"/>
                <a:gd name="T23" fmla="*/ 1254 h 5256"/>
                <a:gd name="T24" fmla="*/ 2812 w 3738"/>
                <a:gd name="T25" fmla="*/ 0 h 5256"/>
                <a:gd name="T26" fmla="*/ 2481 w 3738"/>
                <a:gd name="T27" fmla="*/ 0 h 5256"/>
                <a:gd name="T28" fmla="*/ 2481 w 3738"/>
                <a:gd name="T29" fmla="*/ 82 h 5256"/>
                <a:gd name="T30" fmla="*/ 2537 w 3738"/>
                <a:gd name="T31" fmla="*/ 165 h 5256"/>
                <a:gd name="T32" fmla="*/ 2628 w 3738"/>
                <a:gd name="T33" fmla="*/ 412 h 5256"/>
                <a:gd name="T34" fmla="*/ 2537 w 3738"/>
                <a:gd name="T35" fmla="*/ 695 h 5256"/>
                <a:gd name="T36" fmla="*/ 2207 w 3738"/>
                <a:gd name="T37" fmla="*/ 833 h 5256"/>
                <a:gd name="T38" fmla="*/ 1887 w 3738"/>
                <a:gd name="T39" fmla="*/ 695 h 5256"/>
                <a:gd name="T40" fmla="*/ 1795 w 3738"/>
                <a:gd name="T41" fmla="*/ 412 h 5256"/>
                <a:gd name="T42" fmla="*/ 1896 w 3738"/>
                <a:gd name="T43" fmla="*/ 155 h 5256"/>
                <a:gd name="T44" fmla="*/ 1968 w 3738"/>
                <a:gd name="T45" fmla="*/ 64 h 5256"/>
                <a:gd name="T46" fmla="*/ 1968 w 3738"/>
                <a:gd name="T47" fmla="*/ 0 h 5256"/>
                <a:gd name="T48" fmla="*/ 1639 w 3738"/>
                <a:gd name="T49" fmla="*/ 0 h 5256"/>
                <a:gd name="T50" fmla="*/ 1236 w 3738"/>
                <a:gd name="T51" fmla="*/ 980 h 5256"/>
                <a:gd name="T52" fmla="*/ 1145 w 3738"/>
                <a:gd name="T53" fmla="*/ 980 h 5256"/>
                <a:gd name="T54" fmla="*/ 55 w 3738"/>
                <a:gd name="T55" fmla="*/ 2481 h 5256"/>
                <a:gd name="T56" fmla="*/ 1145 w 3738"/>
                <a:gd name="T57" fmla="*/ 4358 h 5256"/>
                <a:gd name="T58" fmla="*/ 1740 w 3738"/>
                <a:gd name="T59" fmla="*/ 4358 h 5256"/>
                <a:gd name="T60" fmla="*/ 2738 w 3738"/>
                <a:gd name="T61" fmla="*/ 5255 h 5256"/>
                <a:gd name="T62" fmla="*/ 2812 w 3738"/>
                <a:gd name="T63" fmla="*/ 5255 h 5256"/>
                <a:gd name="T64" fmla="*/ 2812 w 3738"/>
                <a:gd name="T65" fmla="*/ 4193 h 5256"/>
                <a:gd name="T66" fmla="*/ 3141 w 3738"/>
                <a:gd name="T67" fmla="*/ 4193 h 5256"/>
                <a:gd name="T68" fmla="*/ 3150 w 3738"/>
                <a:gd name="T69" fmla="*/ 4193 h 5256"/>
                <a:gd name="T70" fmla="*/ 3333 w 3738"/>
                <a:gd name="T71" fmla="*/ 4294 h 5256"/>
                <a:gd name="T72" fmla="*/ 3479 w 3738"/>
                <a:gd name="T73" fmla="*/ 4358 h 5256"/>
                <a:gd name="T74" fmla="*/ 3663 w 3738"/>
                <a:gd name="T75" fmla="*/ 4303 h 5256"/>
                <a:gd name="T76" fmla="*/ 3737 w 3738"/>
                <a:gd name="T77" fmla="*/ 4111 h 5256"/>
                <a:gd name="T78" fmla="*/ 3663 w 3738"/>
                <a:gd name="T79" fmla="*/ 3910 h 5256"/>
                <a:gd name="T80" fmla="*/ 3479 w 3738"/>
                <a:gd name="T81" fmla="*/ 3854 h 5256"/>
                <a:gd name="T82" fmla="*/ 3333 w 3738"/>
                <a:gd name="T83" fmla="*/ 3919 h 5256"/>
                <a:gd name="T84" fmla="*/ 3150 w 3738"/>
                <a:gd name="T85" fmla="*/ 4001 h 5256"/>
                <a:gd name="T86" fmla="*/ 2812 w 3738"/>
                <a:gd name="T87" fmla="*/ 4001 h 5256"/>
                <a:gd name="T88" fmla="*/ 2812 w 3738"/>
                <a:gd name="T89" fmla="*/ 1437 h 5256"/>
                <a:gd name="T90" fmla="*/ 3141 w 3738"/>
                <a:gd name="T91" fmla="*/ 1437 h 5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738" h="5256">
                  <a:moveTo>
                    <a:pt x="3141" y="1437"/>
                  </a:moveTo>
                  <a:lnTo>
                    <a:pt x="3141" y="1437"/>
                  </a:lnTo>
                  <a:lnTo>
                    <a:pt x="3150" y="1437"/>
                  </a:lnTo>
                  <a:cubicBezTo>
                    <a:pt x="3233" y="1446"/>
                    <a:pt x="3288" y="1502"/>
                    <a:pt x="3333" y="1538"/>
                  </a:cubicBezTo>
                  <a:cubicBezTo>
                    <a:pt x="3379" y="1584"/>
                    <a:pt x="3424" y="1611"/>
                    <a:pt x="3479" y="1611"/>
                  </a:cubicBezTo>
                  <a:cubicBezTo>
                    <a:pt x="3553" y="1611"/>
                    <a:pt x="3617" y="1593"/>
                    <a:pt x="3663" y="1556"/>
                  </a:cubicBezTo>
                  <a:cubicBezTo>
                    <a:pt x="3700" y="1520"/>
                    <a:pt x="3737" y="1465"/>
                    <a:pt x="3737" y="1355"/>
                  </a:cubicBezTo>
                  <a:cubicBezTo>
                    <a:pt x="3737" y="1254"/>
                    <a:pt x="3709" y="1199"/>
                    <a:pt x="3663" y="1162"/>
                  </a:cubicBezTo>
                  <a:cubicBezTo>
                    <a:pt x="3617" y="1126"/>
                    <a:pt x="3553" y="1108"/>
                    <a:pt x="3479" y="1108"/>
                  </a:cubicBezTo>
                  <a:cubicBezTo>
                    <a:pt x="3424" y="1108"/>
                    <a:pt x="3379" y="1135"/>
                    <a:pt x="3333" y="1172"/>
                  </a:cubicBezTo>
                  <a:cubicBezTo>
                    <a:pt x="3288" y="1199"/>
                    <a:pt x="3233" y="1254"/>
                    <a:pt x="3150" y="1254"/>
                  </a:cubicBezTo>
                  <a:cubicBezTo>
                    <a:pt x="2812" y="1254"/>
                    <a:pt x="2812" y="1254"/>
                    <a:pt x="2812" y="1254"/>
                  </a:cubicBezTo>
                  <a:cubicBezTo>
                    <a:pt x="2812" y="0"/>
                    <a:pt x="2812" y="0"/>
                    <a:pt x="2812" y="0"/>
                  </a:cubicBezTo>
                  <a:cubicBezTo>
                    <a:pt x="2481" y="0"/>
                    <a:pt x="2481" y="0"/>
                    <a:pt x="2481" y="0"/>
                  </a:cubicBezTo>
                  <a:cubicBezTo>
                    <a:pt x="2481" y="82"/>
                    <a:pt x="2481" y="82"/>
                    <a:pt x="2481" y="82"/>
                  </a:cubicBezTo>
                  <a:cubicBezTo>
                    <a:pt x="2481" y="91"/>
                    <a:pt x="2481" y="101"/>
                    <a:pt x="2537" y="165"/>
                  </a:cubicBezTo>
                  <a:cubicBezTo>
                    <a:pt x="2573" y="219"/>
                    <a:pt x="2628" y="302"/>
                    <a:pt x="2628" y="412"/>
                  </a:cubicBezTo>
                  <a:cubicBezTo>
                    <a:pt x="2628" y="504"/>
                    <a:pt x="2610" y="604"/>
                    <a:pt x="2537" y="695"/>
                  </a:cubicBezTo>
                  <a:cubicBezTo>
                    <a:pt x="2472" y="778"/>
                    <a:pt x="2345" y="833"/>
                    <a:pt x="2207" y="833"/>
                  </a:cubicBezTo>
                  <a:cubicBezTo>
                    <a:pt x="2070" y="823"/>
                    <a:pt x="1950" y="769"/>
                    <a:pt x="1887" y="695"/>
                  </a:cubicBezTo>
                  <a:cubicBezTo>
                    <a:pt x="1823" y="604"/>
                    <a:pt x="1795" y="504"/>
                    <a:pt x="1795" y="412"/>
                  </a:cubicBezTo>
                  <a:cubicBezTo>
                    <a:pt x="1795" y="302"/>
                    <a:pt x="1859" y="210"/>
                    <a:pt x="1896" y="155"/>
                  </a:cubicBezTo>
                  <a:cubicBezTo>
                    <a:pt x="1950" y="91"/>
                    <a:pt x="1959" y="82"/>
                    <a:pt x="1968" y="64"/>
                  </a:cubicBezTo>
                  <a:cubicBezTo>
                    <a:pt x="1968" y="0"/>
                    <a:pt x="1968" y="0"/>
                    <a:pt x="1968" y="0"/>
                  </a:cubicBezTo>
                  <a:cubicBezTo>
                    <a:pt x="1639" y="0"/>
                    <a:pt x="1639" y="0"/>
                    <a:pt x="1639" y="0"/>
                  </a:cubicBezTo>
                  <a:cubicBezTo>
                    <a:pt x="1474" y="347"/>
                    <a:pt x="1347" y="695"/>
                    <a:pt x="1236" y="980"/>
                  </a:cubicBezTo>
                  <a:cubicBezTo>
                    <a:pt x="1145" y="980"/>
                    <a:pt x="1145" y="980"/>
                    <a:pt x="1145" y="980"/>
                  </a:cubicBezTo>
                  <a:cubicBezTo>
                    <a:pt x="0" y="1099"/>
                    <a:pt x="55" y="1904"/>
                    <a:pt x="55" y="2481"/>
                  </a:cubicBezTo>
                  <a:cubicBezTo>
                    <a:pt x="18" y="3387"/>
                    <a:pt x="476" y="4358"/>
                    <a:pt x="1145" y="4358"/>
                  </a:cubicBezTo>
                  <a:cubicBezTo>
                    <a:pt x="1740" y="4358"/>
                    <a:pt x="1740" y="4358"/>
                    <a:pt x="1740" y="4358"/>
                  </a:cubicBezTo>
                  <a:cubicBezTo>
                    <a:pt x="2005" y="4705"/>
                    <a:pt x="2345" y="4999"/>
                    <a:pt x="2738" y="5255"/>
                  </a:cubicBezTo>
                  <a:cubicBezTo>
                    <a:pt x="2812" y="5255"/>
                    <a:pt x="2812" y="5255"/>
                    <a:pt x="2812" y="5255"/>
                  </a:cubicBezTo>
                  <a:cubicBezTo>
                    <a:pt x="2812" y="4193"/>
                    <a:pt x="2812" y="4193"/>
                    <a:pt x="2812" y="4193"/>
                  </a:cubicBezTo>
                  <a:cubicBezTo>
                    <a:pt x="3141" y="4193"/>
                    <a:pt x="3141" y="4193"/>
                    <a:pt x="3141" y="4193"/>
                  </a:cubicBezTo>
                  <a:lnTo>
                    <a:pt x="3150" y="4193"/>
                  </a:lnTo>
                  <a:cubicBezTo>
                    <a:pt x="3233" y="4202"/>
                    <a:pt x="3288" y="4257"/>
                    <a:pt x="3333" y="4294"/>
                  </a:cubicBezTo>
                  <a:cubicBezTo>
                    <a:pt x="3379" y="4330"/>
                    <a:pt x="3424" y="4358"/>
                    <a:pt x="3479" y="4358"/>
                  </a:cubicBezTo>
                  <a:cubicBezTo>
                    <a:pt x="3553" y="4358"/>
                    <a:pt x="3617" y="4340"/>
                    <a:pt x="3663" y="4303"/>
                  </a:cubicBezTo>
                  <a:cubicBezTo>
                    <a:pt x="3700" y="4266"/>
                    <a:pt x="3737" y="4211"/>
                    <a:pt x="3737" y="4111"/>
                  </a:cubicBezTo>
                  <a:cubicBezTo>
                    <a:pt x="3737" y="4001"/>
                    <a:pt x="3709" y="3946"/>
                    <a:pt x="3663" y="3910"/>
                  </a:cubicBezTo>
                  <a:cubicBezTo>
                    <a:pt x="3617" y="3873"/>
                    <a:pt x="3553" y="3854"/>
                    <a:pt x="3479" y="3854"/>
                  </a:cubicBezTo>
                  <a:cubicBezTo>
                    <a:pt x="3424" y="3854"/>
                    <a:pt x="3379" y="3882"/>
                    <a:pt x="3333" y="3919"/>
                  </a:cubicBezTo>
                  <a:cubicBezTo>
                    <a:pt x="3288" y="3955"/>
                    <a:pt x="3233" y="4001"/>
                    <a:pt x="3150" y="4001"/>
                  </a:cubicBezTo>
                  <a:cubicBezTo>
                    <a:pt x="2812" y="4001"/>
                    <a:pt x="2812" y="4001"/>
                    <a:pt x="2812" y="4001"/>
                  </a:cubicBezTo>
                  <a:cubicBezTo>
                    <a:pt x="2812" y="1437"/>
                    <a:pt x="2812" y="1437"/>
                    <a:pt x="2812" y="1437"/>
                  </a:cubicBezTo>
                  <a:lnTo>
                    <a:pt x="3141" y="1437"/>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52331" tIns="76165" rIns="152331" bIns="76165"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1050" b="0" i="0" u="none" strike="noStrike" kern="0" cap="none" spc="0" normalizeH="0" baseline="0" noProof="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72" name="Freeform 5"/>
            <p:cNvSpPr>
              <a:spLocks noChangeArrowheads="1"/>
            </p:cNvSpPr>
            <p:nvPr/>
          </p:nvSpPr>
          <p:spPr bwMode="auto">
            <a:xfrm>
              <a:off x="3631784" y="5670021"/>
              <a:ext cx="2867336" cy="2674937"/>
            </a:xfrm>
            <a:custGeom>
              <a:avLst/>
              <a:gdLst>
                <a:gd name="T0" fmla="*/ 4707 w 4781"/>
                <a:gd name="T1" fmla="*/ 2032 h 4460"/>
                <a:gd name="T2" fmla="*/ 4707 w 4781"/>
                <a:gd name="T3" fmla="*/ 2032 h 4460"/>
                <a:gd name="T4" fmla="*/ 4524 w 4781"/>
                <a:gd name="T5" fmla="*/ 1978 h 4460"/>
                <a:gd name="T6" fmla="*/ 4377 w 4781"/>
                <a:gd name="T7" fmla="*/ 2042 h 4460"/>
                <a:gd name="T8" fmla="*/ 4194 w 4781"/>
                <a:gd name="T9" fmla="*/ 2124 h 4460"/>
                <a:gd name="T10" fmla="*/ 3883 w 4781"/>
                <a:gd name="T11" fmla="*/ 2124 h 4460"/>
                <a:gd name="T12" fmla="*/ 3883 w 4781"/>
                <a:gd name="T13" fmla="*/ 870 h 4460"/>
                <a:gd name="T14" fmla="*/ 1585 w 4781"/>
                <a:gd name="T15" fmla="*/ 870 h 4460"/>
                <a:gd name="T16" fmla="*/ 1585 w 4781"/>
                <a:gd name="T17" fmla="*/ 586 h 4460"/>
                <a:gd name="T18" fmla="*/ 1677 w 4781"/>
                <a:gd name="T19" fmla="*/ 403 h 4460"/>
                <a:gd name="T20" fmla="*/ 1731 w 4781"/>
                <a:gd name="T21" fmla="*/ 256 h 4460"/>
                <a:gd name="T22" fmla="*/ 1686 w 4781"/>
                <a:gd name="T23" fmla="*/ 73 h 4460"/>
                <a:gd name="T24" fmla="*/ 1484 w 4781"/>
                <a:gd name="T25" fmla="*/ 0 h 4460"/>
                <a:gd name="T26" fmla="*/ 1291 w 4781"/>
                <a:gd name="T27" fmla="*/ 82 h 4460"/>
                <a:gd name="T28" fmla="*/ 1237 w 4781"/>
                <a:gd name="T29" fmla="*/ 256 h 4460"/>
                <a:gd name="T30" fmla="*/ 1301 w 4781"/>
                <a:gd name="T31" fmla="*/ 412 h 4460"/>
                <a:gd name="T32" fmla="*/ 1401 w 4781"/>
                <a:gd name="T33" fmla="*/ 586 h 4460"/>
                <a:gd name="T34" fmla="*/ 1401 w 4781"/>
                <a:gd name="T35" fmla="*/ 595 h 4460"/>
                <a:gd name="T36" fmla="*/ 1401 w 4781"/>
                <a:gd name="T37" fmla="*/ 870 h 4460"/>
                <a:gd name="T38" fmla="*/ 0 w 4781"/>
                <a:gd name="T39" fmla="*/ 870 h 4460"/>
                <a:gd name="T40" fmla="*/ 0 w 4781"/>
                <a:gd name="T41" fmla="*/ 1960 h 4460"/>
                <a:gd name="T42" fmla="*/ 92 w 4781"/>
                <a:gd name="T43" fmla="*/ 1960 h 4460"/>
                <a:gd name="T44" fmla="*/ 175 w 4781"/>
                <a:gd name="T45" fmla="*/ 1905 h 4460"/>
                <a:gd name="T46" fmla="*/ 421 w 4781"/>
                <a:gd name="T47" fmla="*/ 1813 h 4460"/>
                <a:gd name="T48" fmla="*/ 706 w 4781"/>
                <a:gd name="T49" fmla="*/ 1905 h 4460"/>
                <a:gd name="T50" fmla="*/ 843 w 4781"/>
                <a:gd name="T51" fmla="*/ 2234 h 4460"/>
                <a:gd name="T52" fmla="*/ 706 w 4781"/>
                <a:gd name="T53" fmla="*/ 2554 h 4460"/>
                <a:gd name="T54" fmla="*/ 421 w 4781"/>
                <a:gd name="T55" fmla="*/ 2646 h 4460"/>
                <a:gd name="T56" fmla="*/ 175 w 4781"/>
                <a:gd name="T57" fmla="*/ 2536 h 4460"/>
                <a:gd name="T58" fmla="*/ 74 w 4781"/>
                <a:gd name="T59" fmla="*/ 2472 h 4460"/>
                <a:gd name="T60" fmla="*/ 0 w 4781"/>
                <a:gd name="T61" fmla="*/ 2472 h 4460"/>
                <a:gd name="T62" fmla="*/ 0 w 4781"/>
                <a:gd name="T63" fmla="*/ 3589 h 4460"/>
                <a:gd name="T64" fmla="*/ 1942 w 4781"/>
                <a:gd name="T65" fmla="*/ 3589 h 4460"/>
                <a:gd name="T66" fmla="*/ 1942 w 4781"/>
                <a:gd name="T67" fmla="*/ 3864 h 4460"/>
                <a:gd name="T68" fmla="*/ 1942 w 4781"/>
                <a:gd name="T69" fmla="*/ 3864 h 4460"/>
                <a:gd name="T70" fmla="*/ 1841 w 4781"/>
                <a:gd name="T71" fmla="*/ 4047 h 4460"/>
                <a:gd name="T72" fmla="*/ 1777 w 4781"/>
                <a:gd name="T73" fmla="*/ 4202 h 4460"/>
                <a:gd name="T74" fmla="*/ 1831 w 4781"/>
                <a:gd name="T75" fmla="*/ 4377 h 4460"/>
                <a:gd name="T76" fmla="*/ 2033 w 4781"/>
                <a:gd name="T77" fmla="*/ 4459 h 4460"/>
                <a:gd name="T78" fmla="*/ 2226 w 4781"/>
                <a:gd name="T79" fmla="*/ 4377 h 4460"/>
                <a:gd name="T80" fmla="*/ 2280 w 4781"/>
                <a:gd name="T81" fmla="*/ 4202 h 4460"/>
                <a:gd name="T82" fmla="*/ 2217 w 4781"/>
                <a:gd name="T83" fmla="*/ 4047 h 4460"/>
                <a:gd name="T84" fmla="*/ 2134 w 4781"/>
                <a:gd name="T85" fmla="*/ 3873 h 4460"/>
                <a:gd name="T86" fmla="*/ 2134 w 4781"/>
                <a:gd name="T87" fmla="*/ 3589 h 4460"/>
                <a:gd name="T88" fmla="*/ 3883 w 4781"/>
                <a:gd name="T89" fmla="*/ 3589 h 4460"/>
                <a:gd name="T90" fmla="*/ 3883 w 4781"/>
                <a:gd name="T91" fmla="*/ 2307 h 4460"/>
                <a:gd name="T92" fmla="*/ 4185 w 4781"/>
                <a:gd name="T93" fmla="*/ 2307 h 4460"/>
                <a:gd name="T94" fmla="*/ 4194 w 4781"/>
                <a:gd name="T95" fmla="*/ 2307 h 4460"/>
                <a:gd name="T96" fmla="*/ 4377 w 4781"/>
                <a:gd name="T97" fmla="*/ 2408 h 4460"/>
                <a:gd name="T98" fmla="*/ 4524 w 4781"/>
                <a:gd name="T99" fmla="*/ 2481 h 4460"/>
                <a:gd name="T100" fmla="*/ 4698 w 4781"/>
                <a:gd name="T101" fmla="*/ 2426 h 4460"/>
                <a:gd name="T102" fmla="*/ 4780 w 4781"/>
                <a:gd name="T103" fmla="*/ 2225 h 4460"/>
                <a:gd name="T104" fmla="*/ 4707 w 4781"/>
                <a:gd name="T105" fmla="*/ 2032 h 4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781" h="4460">
                  <a:moveTo>
                    <a:pt x="4707" y="2032"/>
                  </a:moveTo>
                  <a:lnTo>
                    <a:pt x="4707" y="2032"/>
                  </a:lnTo>
                  <a:cubicBezTo>
                    <a:pt x="4661" y="1996"/>
                    <a:pt x="4598" y="1978"/>
                    <a:pt x="4524" y="1978"/>
                  </a:cubicBezTo>
                  <a:cubicBezTo>
                    <a:pt x="4469" y="1978"/>
                    <a:pt x="4423" y="2005"/>
                    <a:pt x="4377" y="2042"/>
                  </a:cubicBezTo>
                  <a:cubicBezTo>
                    <a:pt x="4322" y="2069"/>
                    <a:pt x="4276" y="2124"/>
                    <a:pt x="4194" y="2124"/>
                  </a:cubicBezTo>
                  <a:cubicBezTo>
                    <a:pt x="3883" y="2124"/>
                    <a:pt x="3883" y="2124"/>
                    <a:pt x="3883" y="2124"/>
                  </a:cubicBezTo>
                  <a:cubicBezTo>
                    <a:pt x="3883" y="870"/>
                    <a:pt x="3883" y="870"/>
                    <a:pt x="3883" y="870"/>
                  </a:cubicBezTo>
                  <a:cubicBezTo>
                    <a:pt x="1585" y="870"/>
                    <a:pt x="1585" y="870"/>
                    <a:pt x="1585" y="870"/>
                  </a:cubicBezTo>
                  <a:cubicBezTo>
                    <a:pt x="1585" y="586"/>
                    <a:pt x="1585" y="586"/>
                    <a:pt x="1585" y="586"/>
                  </a:cubicBezTo>
                  <a:cubicBezTo>
                    <a:pt x="1585" y="504"/>
                    <a:pt x="1640" y="458"/>
                    <a:pt x="1677" y="403"/>
                  </a:cubicBezTo>
                  <a:cubicBezTo>
                    <a:pt x="1713" y="357"/>
                    <a:pt x="1731" y="320"/>
                    <a:pt x="1731" y="256"/>
                  </a:cubicBezTo>
                  <a:cubicBezTo>
                    <a:pt x="1731" y="192"/>
                    <a:pt x="1722" y="119"/>
                    <a:pt x="1686" y="73"/>
                  </a:cubicBezTo>
                  <a:cubicBezTo>
                    <a:pt x="1649" y="28"/>
                    <a:pt x="1594" y="0"/>
                    <a:pt x="1484" y="0"/>
                  </a:cubicBezTo>
                  <a:cubicBezTo>
                    <a:pt x="1383" y="9"/>
                    <a:pt x="1319" y="37"/>
                    <a:pt x="1291" y="82"/>
                  </a:cubicBezTo>
                  <a:cubicBezTo>
                    <a:pt x="1255" y="119"/>
                    <a:pt x="1237" y="183"/>
                    <a:pt x="1237" y="256"/>
                  </a:cubicBezTo>
                  <a:cubicBezTo>
                    <a:pt x="1237" y="320"/>
                    <a:pt x="1264" y="357"/>
                    <a:pt x="1301" y="412"/>
                  </a:cubicBezTo>
                  <a:cubicBezTo>
                    <a:pt x="1337" y="458"/>
                    <a:pt x="1392" y="504"/>
                    <a:pt x="1401" y="586"/>
                  </a:cubicBezTo>
                  <a:cubicBezTo>
                    <a:pt x="1401" y="595"/>
                    <a:pt x="1401" y="595"/>
                    <a:pt x="1401" y="595"/>
                  </a:cubicBezTo>
                  <a:cubicBezTo>
                    <a:pt x="1401" y="870"/>
                    <a:pt x="1401" y="870"/>
                    <a:pt x="1401" y="870"/>
                  </a:cubicBezTo>
                  <a:cubicBezTo>
                    <a:pt x="0" y="870"/>
                    <a:pt x="0" y="870"/>
                    <a:pt x="0" y="870"/>
                  </a:cubicBezTo>
                  <a:cubicBezTo>
                    <a:pt x="0" y="1960"/>
                    <a:pt x="0" y="1960"/>
                    <a:pt x="0" y="1960"/>
                  </a:cubicBezTo>
                  <a:cubicBezTo>
                    <a:pt x="92" y="1960"/>
                    <a:pt x="92" y="1960"/>
                    <a:pt x="92" y="1960"/>
                  </a:cubicBezTo>
                  <a:cubicBezTo>
                    <a:pt x="111" y="1960"/>
                    <a:pt x="111" y="1950"/>
                    <a:pt x="175" y="1905"/>
                  </a:cubicBezTo>
                  <a:cubicBezTo>
                    <a:pt x="230" y="1868"/>
                    <a:pt x="321" y="1813"/>
                    <a:pt x="421" y="1813"/>
                  </a:cubicBezTo>
                  <a:cubicBezTo>
                    <a:pt x="522" y="1813"/>
                    <a:pt x="623" y="1831"/>
                    <a:pt x="706" y="1905"/>
                  </a:cubicBezTo>
                  <a:cubicBezTo>
                    <a:pt x="788" y="1969"/>
                    <a:pt x="843" y="2096"/>
                    <a:pt x="843" y="2234"/>
                  </a:cubicBezTo>
                  <a:cubicBezTo>
                    <a:pt x="843" y="2372"/>
                    <a:pt x="788" y="2490"/>
                    <a:pt x="706" y="2554"/>
                  </a:cubicBezTo>
                  <a:cubicBezTo>
                    <a:pt x="623" y="2618"/>
                    <a:pt x="522" y="2646"/>
                    <a:pt x="421" y="2646"/>
                  </a:cubicBezTo>
                  <a:cubicBezTo>
                    <a:pt x="312" y="2646"/>
                    <a:pt x="230" y="2582"/>
                    <a:pt x="175" y="2536"/>
                  </a:cubicBezTo>
                  <a:cubicBezTo>
                    <a:pt x="111" y="2490"/>
                    <a:pt x="92" y="2481"/>
                    <a:pt x="74" y="2472"/>
                  </a:cubicBezTo>
                  <a:cubicBezTo>
                    <a:pt x="0" y="2472"/>
                    <a:pt x="0" y="2472"/>
                    <a:pt x="0" y="2472"/>
                  </a:cubicBezTo>
                  <a:cubicBezTo>
                    <a:pt x="0" y="3589"/>
                    <a:pt x="0" y="3589"/>
                    <a:pt x="0" y="3589"/>
                  </a:cubicBezTo>
                  <a:cubicBezTo>
                    <a:pt x="1942" y="3589"/>
                    <a:pt x="1942" y="3589"/>
                    <a:pt x="1942" y="3589"/>
                  </a:cubicBezTo>
                  <a:cubicBezTo>
                    <a:pt x="1942" y="3864"/>
                    <a:pt x="1942" y="3864"/>
                    <a:pt x="1942" y="3864"/>
                  </a:cubicBezTo>
                  <a:lnTo>
                    <a:pt x="1942" y="3864"/>
                  </a:lnTo>
                  <a:cubicBezTo>
                    <a:pt x="1932" y="3946"/>
                    <a:pt x="1887" y="4001"/>
                    <a:pt x="1841" y="4047"/>
                  </a:cubicBezTo>
                  <a:cubicBezTo>
                    <a:pt x="1804" y="4101"/>
                    <a:pt x="1777" y="4138"/>
                    <a:pt x="1777" y="4202"/>
                  </a:cubicBezTo>
                  <a:cubicBezTo>
                    <a:pt x="1777" y="4267"/>
                    <a:pt x="1795" y="4331"/>
                    <a:pt x="1831" y="4377"/>
                  </a:cubicBezTo>
                  <a:cubicBezTo>
                    <a:pt x="1868" y="4423"/>
                    <a:pt x="1923" y="4450"/>
                    <a:pt x="2033" y="4459"/>
                  </a:cubicBezTo>
                  <a:cubicBezTo>
                    <a:pt x="2134" y="4459"/>
                    <a:pt x="2189" y="4423"/>
                    <a:pt x="2226" y="4377"/>
                  </a:cubicBezTo>
                  <a:cubicBezTo>
                    <a:pt x="2262" y="4340"/>
                    <a:pt x="2280" y="4267"/>
                    <a:pt x="2280" y="4202"/>
                  </a:cubicBezTo>
                  <a:cubicBezTo>
                    <a:pt x="2280" y="4138"/>
                    <a:pt x="2253" y="4101"/>
                    <a:pt x="2217" y="4047"/>
                  </a:cubicBezTo>
                  <a:cubicBezTo>
                    <a:pt x="2180" y="4001"/>
                    <a:pt x="2134" y="3956"/>
                    <a:pt x="2134" y="3873"/>
                  </a:cubicBezTo>
                  <a:cubicBezTo>
                    <a:pt x="2134" y="3589"/>
                    <a:pt x="2134" y="3589"/>
                    <a:pt x="2134" y="3589"/>
                  </a:cubicBezTo>
                  <a:cubicBezTo>
                    <a:pt x="3883" y="3589"/>
                    <a:pt x="3883" y="3589"/>
                    <a:pt x="3883" y="3589"/>
                  </a:cubicBezTo>
                  <a:cubicBezTo>
                    <a:pt x="3883" y="2307"/>
                    <a:pt x="3883" y="2307"/>
                    <a:pt x="3883" y="2307"/>
                  </a:cubicBezTo>
                  <a:cubicBezTo>
                    <a:pt x="4185" y="2307"/>
                    <a:pt x="4185" y="2307"/>
                    <a:pt x="4185" y="2307"/>
                  </a:cubicBezTo>
                  <a:lnTo>
                    <a:pt x="4194" y="2307"/>
                  </a:lnTo>
                  <a:cubicBezTo>
                    <a:pt x="4276" y="2316"/>
                    <a:pt x="4322" y="2372"/>
                    <a:pt x="4377" y="2408"/>
                  </a:cubicBezTo>
                  <a:cubicBezTo>
                    <a:pt x="4423" y="2454"/>
                    <a:pt x="4469" y="2481"/>
                    <a:pt x="4524" y="2481"/>
                  </a:cubicBezTo>
                  <a:cubicBezTo>
                    <a:pt x="4598" y="2481"/>
                    <a:pt x="4661" y="2463"/>
                    <a:pt x="4698" y="2426"/>
                  </a:cubicBezTo>
                  <a:cubicBezTo>
                    <a:pt x="4743" y="2390"/>
                    <a:pt x="4780" y="2335"/>
                    <a:pt x="4780" y="2225"/>
                  </a:cubicBezTo>
                  <a:cubicBezTo>
                    <a:pt x="4780" y="2124"/>
                    <a:pt x="4752" y="2069"/>
                    <a:pt x="4707" y="2032"/>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52331" tIns="76165" rIns="152331" bIns="76165"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1050" b="0" i="0" u="none" strike="noStrike" kern="0" cap="none" spc="0" normalizeH="0" baseline="0" noProof="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73" name="Freeform 6"/>
            <p:cNvSpPr>
              <a:spLocks noChangeArrowheads="1"/>
            </p:cNvSpPr>
            <p:nvPr/>
          </p:nvSpPr>
          <p:spPr bwMode="auto">
            <a:xfrm>
              <a:off x="6102349" y="5670021"/>
              <a:ext cx="1785472" cy="2674937"/>
            </a:xfrm>
            <a:custGeom>
              <a:avLst/>
              <a:gdLst>
                <a:gd name="T0" fmla="*/ 686 w 2977"/>
                <a:gd name="T1" fmla="*/ 586 h 4460"/>
                <a:gd name="T2" fmla="*/ 686 w 2977"/>
                <a:gd name="T3" fmla="*/ 586 h 4460"/>
                <a:gd name="T4" fmla="*/ 769 w 2977"/>
                <a:gd name="T5" fmla="*/ 403 h 4460"/>
                <a:gd name="T6" fmla="*/ 833 w 2977"/>
                <a:gd name="T7" fmla="*/ 256 h 4460"/>
                <a:gd name="T8" fmla="*/ 778 w 2977"/>
                <a:gd name="T9" fmla="*/ 73 h 4460"/>
                <a:gd name="T10" fmla="*/ 577 w 2977"/>
                <a:gd name="T11" fmla="*/ 0 h 4460"/>
                <a:gd name="T12" fmla="*/ 385 w 2977"/>
                <a:gd name="T13" fmla="*/ 82 h 4460"/>
                <a:gd name="T14" fmla="*/ 330 w 2977"/>
                <a:gd name="T15" fmla="*/ 256 h 4460"/>
                <a:gd name="T16" fmla="*/ 394 w 2977"/>
                <a:gd name="T17" fmla="*/ 412 h 4460"/>
                <a:gd name="T18" fmla="*/ 495 w 2977"/>
                <a:gd name="T19" fmla="*/ 586 h 4460"/>
                <a:gd name="T20" fmla="*/ 495 w 2977"/>
                <a:gd name="T21" fmla="*/ 595 h 4460"/>
                <a:gd name="T22" fmla="*/ 495 w 2977"/>
                <a:gd name="T23" fmla="*/ 870 h 4460"/>
                <a:gd name="T24" fmla="*/ 0 w 2977"/>
                <a:gd name="T25" fmla="*/ 870 h 4460"/>
                <a:gd name="T26" fmla="*/ 0 w 2977"/>
                <a:gd name="T27" fmla="*/ 1960 h 4460"/>
                <a:gd name="T28" fmla="*/ 73 w 2977"/>
                <a:gd name="T29" fmla="*/ 1960 h 4460"/>
                <a:gd name="T30" fmla="*/ 155 w 2977"/>
                <a:gd name="T31" fmla="*/ 1905 h 4460"/>
                <a:gd name="T32" fmla="*/ 403 w 2977"/>
                <a:gd name="T33" fmla="*/ 1813 h 4460"/>
                <a:gd name="T34" fmla="*/ 686 w 2977"/>
                <a:gd name="T35" fmla="*/ 1905 h 4460"/>
                <a:gd name="T36" fmla="*/ 824 w 2977"/>
                <a:gd name="T37" fmla="*/ 2234 h 4460"/>
                <a:gd name="T38" fmla="*/ 686 w 2977"/>
                <a:gd name="T39" fmla="*/ 2554 h 4460"/>
                <a:gd name="T40" fmla="*/ 403 w 2977"/>
                <a:gd name="T41" fmla="*/ 2646 h 4460"/>
                <a:gd name="T42" fmla="*/ 155 w 2977"/>
                <a:gd name="T43" fmla="*/ 2536 h 4460"/>
                <a:gd name="T44" fmla="*/ 55 w 2977"/>
                <a:gd name="T45" fmla="*/ 2472 h 4460"/>
                <a:gd name="T46" fmla="*/ 0 w 2977"/>
                <a:gd name="T47" fmla="*/ 2472 h 4460"/>
                <a:gd name="T48" fmla="*/ 0 w 2977"/>
                <a:gd name="T49" fmla="*/ 3589 h 4460"/>
                <a:gd name="T50" fmla="*/ 1044 w 2977"/>
                <a:gd name="T51" fmla="*/ 3589 h 4460"/>
                <a:gd name="T52" fmla="*/ 1044 w 2977"/>
                <a:gd name="T53" fmla="*/ 3864 h 4460"/>
                <a:gd name="T54" fmla="*/ 1044 w 2977"/>
                <a:gd name="T55" fmla="*/ 3864 h 4460"/>
                <a:gd name="T56" fmla="*/ 943 w 2977"/>
                <a:gd name="T57" fmla="*/ 4047 h 4460"/>
                <a:gd name="T58" fmla="*/ 870 w 2977"/>
                <a:gd name="T59" fmla="*/ 4202 h 4460"/>
                <a:gd name="T60" fmla="*/ 925 w 2977"/>
                <a:gd name="T61" fmla="*/ 4377 h 4460"/>
                <a:gd name="T62" fmla="*/ 1126 w 2977"/>
                <a:gd name="T63" fmla="*/ 4459 h 4460"/>
                <a:gd name="T64" fmla="*/ 1319 w 2977"/>
                <a:gd name="T65" fmla="*/ 4377 h 4460"/>
                <a:gd name="T66" fmla="*/ 1373 w 2977"/>
                <a:gd name="T67" fmla="*/ 4202 h 4460"/>
                <a:gd name="T68" fmla="*/ 1309 w 2977"/>
                <a:gd name="T69" fmla="*/ 4047 h 4460"/>
                <a:gd name="T70" fmla="*/ 1227 w 2977"/>
                <a:gd name="T71" fmla="*/ 3873 h 4460"/>
                <a:gd name="T72" fmla="*/ 1227 w 2977"/>
                <a:gd name="T73" fmla="*/ 3589 h 4460"/>
                <a:gd name="T74" fmla="*/ 2976 w 2977"/>
                <a:gd name="T75" fmla="*/ 3589 h 4460"/>
                <a:gd name="T76" fmla="*/ 2976 w 2977"/>
                <a:gd name="T77" fmla="*/ 2472 h 4460"/>
                <a:gd name="T78" fmla="*/ 2940 w 2977"/>
                <a:gd name="T79" fmla="*/ 2472 h 4460"/>
                <a:gd name="T80" fmla="*/ 2848 w 2977"/>
                <a:gd name="T81" fmla="*/ 2536 h 4460"/>
                <a:gd name="T82" fmla="*/ 2600 w 2977"/>
                <a:gd name="T83" fmla="*/ 2646 h 4460"/>
                <a:gd name="T84" fmla="*/ 2317 w 2977"/>
                <a:gd name="T85" fmla="*/ 2554 h 4460"/>
                <a:gd name="T86" fmla="*/ 2179 w 2977"/>
                <a:gd name="T87" fmla="*/ 2234 h 4460"/>
                <a:gd name="T88" fmla="*/ 2317 w 2977"/>
                <a:gd name="T89" fmla="*/ 1905 h 4460"/>
                <a:gd name="T90" fmla="*/ 2600 w 2977"/>
                <a:gd name="T91" fmla="*/ 1813 h 4460"/>
                <a:gd name="T92" fmla="*/ 2838 w 2977"/>
                <a:gd name="T93" fmla="*/ 1905 h 4460"/>
                <a:gd name="T94" fmla="*/ 2921 w 2977"/>
                <a:gd name="T95" fmla="*/ 1960 h 4460"/>
                <a:gd name="T96" fmla="*/ 2976 w 2977"/>
                <a:gd name="T97" fmla="*/ 1960 h 4460"/>
                <a:gd name="T98" fmla="*/ 2976 w 2977"/>
                <a:gd name="T99" fmla="*/ 870 h 4460"/>
                <a:gd name="T100" fmla="*/ 686 w 2977"/>
                <a:gd name="T101" fmla="*/ 870 h 4460"/>
                <a:gd name="T102" fmla="*/ 686 w 2977"/>
                <a:gd name="T103" fmla="*/ 586 h 4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977" h="4460">
                  <a:moveTo>
                    <a:pt x="686" y="586"/>
                  </a:moveTo>
                  <a:lnTo>
                    <a:pt x="686" y="586"/>
                  </a:lnTo>
                  <a:cubicBezTo>
                    <a:pt x="686" y="504"/>
                    <a:pt x="732" y="458"/>
                    <a:pt x="769" y="403"/>
                  </a:cubicBezTo>
                  <a:cubicBezTo>
                    <a:pt x="806" y="357"/>
                    <a:pt x="833" y="320"/>
                    <a:pt x="833" y="256"/>
                  </a:cubicBezTo>
                  <a:cubicBezTo>
                    <a:pt x="833" y="192"/>
                    <a:pt x="815" y="119"/>
                    <a:pt x="778" y="73"/>
                  </a:cubicBezTo>
                  <a:cubicBezTo>
                    <a:pt x="741" y="28"/>
                    <a:pt x="686" y="0"/>
                    <a:pt x="577" y="0"/>
                  </a:cubicBezTo>
                  <a:cubicBezTo>
                    <a:pt x="477" y="9"/>
                    <a:pt x="421" y="37"/>
                    <a:pt x="385" y="82"/>
                  </a:cubicBezTo>
                  <a:cubicBezTo>
                    <a:pt x="348" y="119"/>
                    <a:pt x="330" y="183"/>
                    <a:pt x="330" y="256"/>
                  </a:cubicBezTo>
                  <a:cubicBezTo>
                    <a:pt x="330" y="320"/>
                    <a:pt x="357" y="357"/>
                    <a:pt x="394" y="412"/>
                  </a:cubicBezTo>
                  <a:cubicBezTo>
                    <a:pt x="440" y="458"/>
                    <a:pt x="486" y="504"/>
                    <a:pt x="495" y="586"/>
                  </a:cubicBezTo>
                  <a:cubicBezTo>
                    <a:pt x="495" y="595"/>
                    <a:pt x="495" y="595"/>
                    <a:pt x="495" y="595"/>
                  </a:cubicBezTo>
                  <a:cubicBezTo>
                    <a:pt x="495" y="870"/>
                    <a:pt x="495" y="870"/>
                    <a:pt x="495" y="870"/>
                  </a:cubicBezTo>
                  <a:cubicBezTo>
                    <a:pt x="0" y="870"/>
                    <a:pt x="0" y="870"/>
                    <a:pt x="0" y="870"/>
                  </a:cubicBezTo>
                  <a:cubicBezTo>
                    <a:pt x="0" y="1960"/>
                    <a:pt x="0" y="1960"/>
                    <a:pt x="0" y="1960"/>
                  </a:cubicBezTo>
                  <a:cubicBezTo>
                    <a:pt x="73" y="1960"/>
                    <a:pt x="73" y="1960"/>
                    <a:pt x="73" y="1960"/>
                  </a:cubicBezTo>
                  <a:cubicBezTo>
                    <a:pt x="91" y="1960"/>
                    <a:pt x="91" y="1950"/>
                    <a:pt x="155" y="1905"/>
                  </a:cubicBezTo>
                  <a:cubicBezTo>
                    <a:pt x="210" y="1868"/>
                    <a:pt x="293" y="1813"/>
                    <a:pt x="403" y="1813"/>
                  </a:cubicBezTo>
                  <a:cubicBezTo>
                    <a:pt x="495" y="1813"/>
                    <a:pt x="595" y="1831"/>
                    <a:pt x="686" y="1905"/>
                  </a:cubicBezTo>
                  <a:cubicBezTo>
                    <a:pt x="769" y="1969"/>
                    <a:pt x="824" y="2096"/>
                    <a:pt x="824" y="2234"/>
                  </a:cubicBezTo>
                  <a:cubicBezTo>
                    <a:pt x="824" y="2372"/>
                    <a:pt x="760" y="2490"/>
                    <a:pt x="686" y="2554"/>
                  </a:cubicBezTo>
                  <a:cubicBezTo>
                    <a:pt x="604" y="2618"/>
                    <a:pt x="495" y="2646"/>
                    <a:pt x="403" y="2646"/>
                  </a:cubicBezTo>
                  <a:cubicBezTo>
                    <a:pt x="293" y="2646"/>
                    <a:pt x="210" y="2582"/>
                    <a:pt x="155" y="2536"/>
                  </a:cubicBezTo>
                  <a:cubicBezTo>
                    <a:pt x="91" y="2490"/>
                    <a:pt x="73" y="2481"/>
                    <a:pt x="55" y="2472"/>
                  </a:cubicBezTo>
                  <a:cubicBezTo>
                    <a:pt x="0" y="2472"/>
                    <a:pt x="0" y="2472"/>
                    <a:pt x="0" y="2472"/>
                  </a:cubicBezTo>
                  <a:cubicBezTo>
                    <a:pt x="0" y="3589"/>
                    <a:pt x="0" y="3589"/>
                    <a:pt x="0" y="3589"/>
                  </a:cubicBezTo>
                  <a:cubicBezTo>
                    <a:pt x="1044" y="3589"/>
                    <a:pt x="1044" y="3589"/>
                    <a:pt x="1044" y="3589"/>
                  </a:cubicBezTo>
                  <a:cubicBezTo>
                    <a:pt x="1044" y="3864"/>
                    <a:pt x="1044" y="3864"/>
                    <a:pt x="1044" y="3864"/>
                  </a:cubicBezTo>
                  <a:lnTo>
                    <a:pt x="1044" y="3864"/>
                  </a:lnTo>
                  <a:cubicBezTo>
                    <a:pt x="1035" y="3946"/>
                    <a:pt x="980" y="4001"/>
                    <a:pt x="943" y="4047"/>
                  </a:cubicBezTo>
                  <a:cubicBezTo>
                    <a:pt x="897" y="4101"/>
                    <a:pt x="870" y="4138"/>
                    <a:pt x="870" y="4202"/>
                  </a:cubicBezTo>
                  <a:cubicBezTo>
                    <a:pt x="870" y="4267"/>
                    <a:pt x="888" y="4331"/>
                    <a:pt x="925" y="4377"/>
                  </a:cubicBezTo>
                  <a:cubicBezTo>
                    <a:pt x="962" y="4423"/>
                    <a:pt x="1016" y="4450"/>
                    <a:pt x="1126" y="4459"/>
                  </a:cubicBezTo>
                  <a:cubicBezTo>
                    <a:pt x="1227" y="4459"/>
                    <a:pt x="1282" y="4423"/>
                    <a:pt x="1319" y="4377"/>
                  </a:cubicBezTo>
                  <a:cubicBezTo>
                    <a:pt x="1355" y="4340"/>
                    <a:pt x="1373" y="4267"/>
                    <a:pt x="1373" y="4202"/>
                  </a:cubicBezTo>
                  <a:cubicBezTo>
                    <a:pt x="1373" y="4138"/>
                    <a:pt x="1346" y="4101"/>
                    <a:pt x="1309" y="4047"/>
                  </a:cubicBezTo>
                  <a:cubicBezTo>
                    <a:pt x="1282" y="4001"/>
                    <a:pt x="1227" y="3956"/>
                    <a:pt x="1227" y="3873"/>
                  </a:cubicBezTo>
                  <a:cubicBezTo>
                    <a:pt x="1227" y="3589"/>
                    <a:pt x="1227" y="3589"/>
                    <a:pt x="1227" y="3589"/>
                  </a:cubicBezTo>
                  <a:cubicBezTo>
                    <a:pt x="2976" y="3589"/>
                    <a:pt x="2976" y="3589"/>
                    <a:pt x="2976" y="3589"/>
                  </a:cubicBezTo>
                  <a:cubicBezTo>
                    <a:pt x="2976" y="2472"/>
                    <a:pt x="2976" y="2472"/>
                    <a:pt x="2976" y="2472"/>
                  </a:cubicBezTo>
                  <a:cubicBezTo>
                    <a:pt x="2940" y="2472"/>
                    <a:pt x="2940" y="2472"/>
                    <a:pt x="2940" y="2472"/>
                  </a:cubicBezTo>
                  <a:cubicBezTo>
                    <a:pt x="2930" y="2481"/>
                    <a:pt x="2912" y="2490"/>
                    <a:pt x="2848" y="2536"/>
                  </a:cubicBezTo>
                  <a:cubicBezTo>
                    <a:pt x="2793" y="2582"/>
                    <a:pt x="2710" y="2646"/>
                    <a:pt x="2600" y="2646"/>
                  </a:cubicBezTo>
                  <a:cubicBezTo>
                    <a:pt x="2500" y="2646"/>
                    <a:pt x="2399" y="2618"/>
                    <a:pt x="2317" y="2554"/>
                  </a:cubicBezTo>
                  <a:cubicBezTo>
                    <a:pt x="2234" y="2490"/>
                    <a:pt x="2179" y="2372"/>
                    <a:pt x="2179" y="2234"/>
                  </a:cubicBezTo>
                  <a:cubicBezTo>
                    <a:pt x="2170" y="2096"/>
                    <a:pt x="2234" y="1969"/>
                    <a:pt x="2317" y="1905"/>
                  </a:cubicBezTo>
                  <a:cubicBezTo>
                    <a:pt x="2399" y="1831"/>
                    <a:pt x="2500" y="1813"/>
                    <a:pt x="2600" y="1813"/>
                  </a:cubicBezTo>
                  <a:cubicBezTo>
                    <a:pt x="2701" y="1813"/>
                    <a:pt x="2784" y="1868"/>
                    <a:pt x="2838" y="1905"/>
                  </a:cubicBezTo>
                  <a:cubicBezTo>
                    <a:pt x="2903" y="1950"/>
                    <a:pt x="2912" y="1960"/>
                    <a:pt x="2921" y="1960"/>
                  </a:cubicBezTo>
                  <a:cubicBezTo>
                    <a:pt x="2976" y="1960"/>
                    <a:pt x="2976" y="1960"/>
                    <a:pt x="2976" y="1960"/>
                  </a:cubicBezTo>
                  <a:cubicBezTo>
                    <a:pt x="2976" y="870"/>
                    <a:pt x="2976" y="870"/>
                    <a:pt x="2976" y="870"/>
                  </a:cubicBezTo>
                  <a:cubicBezTo>
                    <a:pt x="686" y="870"/>
                    <a:pt x="686" y="870"/>
                    <a:pt x="686" y="870"/>
                  </a:cubicBezTo>
                  <a:lnTo>
                    <a:pt x="686" y="586"/>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52331" tIns="76165" rIns="152331" bIns="76165"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1050" b="0" i="0" u="none" strike="noStrike" kern="0" cap="none" spc="0" normalizeH="0" baseline="0" noProof="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74" name="Freeform 7"/>
            <p:cNvSpPr>
              <a:spLocks noChangeArrowheads="1"/>
            </p:cNvSpPr>
            <p:nvPr/>
          </p:nvSpPr>
          <p:spPr bwMode="auto">
            <a:xfrm>
              <a:off x="7509566" y="5670021"/>
              <a:ext cx="3168883" cy="2674937"/>
            </a:xfrm>
            <a:custGeom>
              <a:avLst/>
              <a:gdLst>
                <a:gd name="T0" fmla="*/ 5100 w 5284"/>
                <a:gd name="T1" fmla="*/ 1895 h 4460"/>
                <a:gd name="T2" fmla="*/ 4697 w 5284"/>
                <a:gd name="T3" fmla="*/ 2509 h 4460"/>
                <a:gd name="T4" fmla="*/ 4359 w 5284"/>
                <a:gd name="T5" fmla="*/ 2866 h 4460"/>
                <a:gd name="T6" fmla="*/ 4285 w 5284"/>
                <a:gd name="T7" fmla="*/ 2627 h 4460"/>
                <a:gd name="T8" fmla="*/ 4514 w 5284"/>
                <a:gd name="T9" fmla="*/ 1565 h 4460"/>
                <a:gd name="T10" fmla="*/ 3443 w 5284"/>
                <a:gd name="T11" fmla="*/ 1529 h 4460"/>
                <a:gd name="T12" fmla="*/ 3507 w 5284"/>
                <a:gd name="T13" fmla="*/ 2728 h 4460"/>
                <a:gd name="T14" fmla="*/ 3250 w 5284"/>
                <a:gd name="T15" fmla="*/ 2829 h 4460"/>
                <a:gd name="T16" fmla="*/ 1557 w 5284"/>
                <a:gd name="T17" fmla="*/ 870 h 4460"/>
                <a:gd name="T18" fmla="*/ 1639 w 5284"/>
                <a:gd name="T19" fmla="*/ 403 h 4460"/>
                <a:gd name="T20" fmla="*/ 1648 w 5284"/>
                <a:gd name="T21" fmla="*/ 73 h 4460"/>
                <a:gd name="T22" fmla="*/ 1254 w 5284"/>
                <a:gd name="T23" fmla="*/ 82 h 4460"/>
                <a:gd name="T24" fmla="*/ 1272 w 5284"/>
                <a:gd name="T25" fmla="*/ 412 h 4460"/>
                <a:gd name="T26" fmla="*/ 1373 w 5284"/>
                <a:gd name="T27" fmla="*/ 595 h 4460"/>
                <a:gd name="T28" fmla="*/ 879 w 5284"/>
                <a:gd name="T29" fmla="*/ 870 h 4460"/>
                <a:gd name="T30" fmla="*/ 577 w 5284"/>
                <a:gd name="T31" fmla="*/ 2124 h 4460"/>
                <a:gd name="T32" fmla="*/ 247 w 5284"/>
                <a:gd name="T33" fmla="*/ 1978 h 4460"/>
                <a:gd name="T34" fmla="*/ 0 w 5284"/>
                <a:gd name="T35" fmla="*/ 2225 h 4460"/>
                <a:gd name="T36" fmla="*/ 247 w 5284"/>
                <a:gd name="T37" fmla="*/ 2481 h 4460"/>
                <a:gd name="T38" fmla="*/ 586 w 5284"/>
                <a:gd name="T39" fmla="*/ 2307 h 4460"/>
                <a:gd name="T40" fmla="*/ 879 w 5284"/>
                <a:gd name="T41" fmla="*/ 2307 h 4460"/>
                <a:gd name="T42" fmla="*/ 1914 w 5284"/>
                <a:gd name="T43" fmla="*/ 3589 h 4460"/>
                <a:gd name="T44" fmla="*/ 1914 w 5284"/>
                <a:gd name="T45" fmla="*/ 3864 h 4460"/>
                <a:gd name="T46" fmla="*/ 1748 w 5284"/>
                <a:gd name="T47" fmla="*/ 4202 h 4460"/>
                <a:gd name="T48" fmla="*/ 1996 w 5284"/>
                <a:gd name="T49" fmla="*/ 4459 h 4460"/>
                <a:gd name="T50" fmla="*/ 2243 w 5284"/>
                <a:gd name="T51" fmla="*/ 4202 h 4460"/>
                <a:gd name="T52" fmla="*/ 2097 w 5284"/>
                <a:gd name="T53" fmla="*/ 3873 h 4460"/>
                <a:gd name="T54" fmla="*/ 3250 w 5284"/>
                <a:gd name="T55" fmla="*/ 3589 h 4460"/>
                <a:gd name="T56" fmla="*/ 3369 w 5284"/>
                <a:gd name="T57" fmla="*/ 3268 h 4460"/>
                <a:gd name="T58" fmla="*/ 4322 w 5284"/>
                <a:gd name="T59" fmla="*/ 3268 h 4460"/>
                <a:gd name="T60" fmla="*/ 5063 w 5284"/>
                <a:gd name="T61" fmla="*/ 2682 h 4460"/>
                <a:gd name="T62" fmla="*/ 5100 w 5284"/>
                <a:gd name="T63" fmla="*/ 1895 h 4460"/>
                <a:gd name="T64" fmla="*/ 3836 w 5284"/>
                <a:gd name="T65" fmla="*/ 2472 h 4460"/>
                <a:gd name="T66" fmla="*/ 3809 w 5284"/>
                <a:gd name="T67" fmla="*/ 1730 h 4460"/>
                <a:gd name="T68" fmla="*/ 4138 w 5284"/>
                <a:gd name="T69" fmla="*/ 1721 h 4460"/>
                <a:gd name="T70" fmla="*/ 3983 w 5284"/>
                <a:gd name="T71" fmla="*/ 2353 h 4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284" h="4460">
                  <a:moveTo>
                    <a:pt x="5100" y="1895"/>
                  </a:moveTo>
                  <a:lnTo>
                    <a:pt x="5100" y="1895"/>
                  </a:lnTo>
                  <a:cubicBezTo>
                    <a:pt x="5000" y="1868"/>
                    <a:pt x="4880" y="1941"/>
                    <a:pt x="4853" y="2051"/>
                  </a:cubicBezTo>
                  <a:cubicBezTo>
                    <a:pt x="4853" y="2051"/>
                    <a:pt x="4798" y="2289"/>
                    <a:pt x="4697" y="2509"/>
                  </a:cubicBezTo>
                  <a:cubicBezTo>
                    <a:pt x="4642" y="2618"/>
                    <a:pt x="4569" y="2719"/>
                    <a:pt x="4514" y="2783"/>
                  </a:cubicBezTo>
                  <a:cubicBezTo>
                    <a:pt x="4450" y="2848"/>
                    <a:pt x="4404" y="2866"/>
                    <a:pt x="4359" y="2866"/>
                  </a:cubicBezTo>
                  <a:cubicBezTo>
                    <a:pt x="4276" y="2857"/>
                    <a:pt x="4193" y="2820"/>
                    <a:pt x="4111" y="2774"/>
                  </a:cubicBezTo>
                  <a:cubicBezTo>
                    <a:pt x="4166" y="2719"/>
                    <a:pt x="4239" y="2673"/>
                    <a:pt x="4285" y="2627"/>
                  </a:cubicBezTo>
                  <a:cubicBezTo>
                    <a:pt x="4413" y="2481"/>
                    <a:pt x="4505" y="2353"/>
                    <a:pt x="4551" y="2179"/>
                  </a:cubicBezTo>
                  <a:cubicBezTo>
                    <a:pt x="4596" y="1987"/>
                    <a:pt x="4596" y="1758"/>
                    <a:pt x="4514" y="1565"/>
                  </a:cubicBezTo>
                  <a:cubicBezTo>
                    <a:pt x="4423" y="1364"/>
                    <a:pt x="4212" y="1181"/>
                    <a:pt x="3946" y="1190"/>
                  </a:cubicBezTo>
                  <a:cubicBezTo>
                    <a:pt x="3699" y="1190"/>
                    <a:pt x="3535" y="1364"/>
                    <a:pt x="3443" y="1529"/>
                  </a:cubicBezTo>
                  <a:cubicBezTo>
                    <a:pt x="3351" y="1703"/>
                    <a:pt x="3305" y="1895"/>
                    <a:pt x="3296" y="2060"/>
                  </a:cubicBezTo>
                  <a:cubicBezTo>
                    <a:pt x="3287" y="2298"/>
                    <a:pt x="3379" y="2527"/>
                    <a:pt x="3507" y="2728"/>
                  </a:cubicBezTo>
                  <a:cubicBezTo>
                    <a:pt x="3415" y="2783"/>
                    <a:pt x="3323" y="2848"/>
                    <a:pt x="3250" y="2875"/>
                  </a:cubicBezTo>
                  <a:cubicBezTo>
                    <a:pt x="3250" y="2866"/>
                    <a:pt x="3241" y="2848"/>
                    <a:pt x="3250" y="2829"/>
                  </a:cubicBezTo>
                  <a:cubicBezTo>
                    <a:pt x="3186" y="2179"/>
                    <a:pt x="3031" y="1493"/>
                    <a:pt x="2783" y="870"/>
                  </a:cubicBezTo>
                  <a:cubicBezTo>
                    <a:pt x="1557" y="870"/>
                    <a:pt x="1557" y="870"/>
                    <a:pt x="1557" y="870"/>
                  </a:cubicBezTo>
                  <a:cubicBezTo>
                    <a:pt x="1557" y="586"/>
                    <a:pt x="1557" y="586"/>
                    <a:pt x="1557" y="586"/>
                  </a:cubicBezTo>
                  <a:cubicBezTo>
                    <a:pt x="1557" y="504"/>
                    <a:pt x="1612" y="458"/>
                    <a:pt x="1639" y="403"/>
                  </a:cubicBezTo>
                  <a:cubicBezTo>
                    <a:pt x="1675" y="357"/>
                    <a:pt x="1703" y="320"/>
                    <a:pt x="1703" y="256"/>
                  </a:cubicBezTo>
                  <a:cubicBezTo>
                    <a:pt x="1703" y="192"/>
                    <a:pt x="1684" y="119"/>
                    <a:pt x="1648" y="73"/>
                  </a:cubicBezTo>
                  <a:cubicBezTo>
                    <a:pt x="1612" y="28"/>
                    <a:pt x="1557" y="0"/>
                    <a:pt x="1456" y="0"/>
                  </a:cubicBezTo>
                  <a:cubicBezTo>
                    <a:pt x="1346" y="9"/>
                    <a:pt x="1291" y="37"/>
                    <a:pt x="1254" y="82"/>
                  </a:cubicBezTo>
                  <a:cubicBezTo>
                    <a:pt x="1217" y="119"/>
                    <a:pt x="1199" y="183"/>
                    <a:pt x="1199" y="256"/>
                  </a:cubicBezTo>
                  <a:cubicBezTo>
                    <a:pt x="1199" y="320"/>
                    <a:pt x="1226" y="357"/>
                    <a:pt x="1272" y="412"/>
                  </a:cubicBezTo>
                  <a:cubicBezTo>
                    <a:pt x="1309" y="458"/>
                    <a:pt x="1364" y="504"/>
                    <a:pt x="1373" y="586"/>
                  </a:cubicBezTo>
                  <a:cubicBezTo>
                    <a:pt x="1373" y="595"/>
                    <a:pt x="1373" y="595"/>
                    <a:pt x="1373" y="595"/>
                  </a:cubicBezTo>
                  <a:cubicBezTo>
                    <a:pt x="1373" y="870"/>
                    <a:pt x="1373" y="870"/>
                    <a:pt x="1373" y="870"/>
                  </a:cubicBezTo>
                  <a:cubicBezTo>
                    <a:pt x="879" y="870"/>
                    <a:pt x="879" y="870"/>
                    <a:pt x="879" y="870"/>
                  </a:cubicBezTo>
                  <a:cubicBezTo>
                    <a:pt x="879" y="2124"/>
                    <a:pt x="879" y="2124"/>
                    <a:pt x="879" y="2124"/>
                  </a:cubicBezTo>
                  <a:cubicBezTo>
                    <a:pt x="577" y="2124"/>
                    <a:pt x="577" y="2124"/>
                    <a:pt x="577" y="2124"/>
                  </a:cubicBezTo>
                  <a:cubicBezTo>
                    <a:pt x="504" y="2124"/>
                    <a:pt x="449" y="2069"/>
                    <a:pt x="403" y="2042"/>
                  </a:cubicBezTo>
                  <a:cubicBezTo>
                    <a:pt x="357" y="2005"/>
                    <a:pt x="311" y="1978"/>
                    <a:pt x="247" y="1978"/>
                  </a:cubicBezTo>
                  <a:cubicBezTo>
                    <a:pt x="183" y="1978"/>
                    <a:pt x="119" y="1996"/>
                    <a:pt x="74" y="2032"/>
                  </a:cubicBezTo>
                  <a:cubicBezTo>
                    <a:pt x="27" y="2069"/>
                    <a:pt x="0" y="2124"/>
                    <a:pt x="0" y="2225"/>
                  </a:cubicBezTo>
                  <a:cubicBezTo>
                    <a:pt x="0" y="2335"/>
                    <a:pt x="27" y="2390"/>
                    <a:pt x="74" y="2426"/>
                  </a:cubicBezTo>
                  <a:cubicBezTo>
                    <a:pt x="119" y="2463"/>
                    <a:pt x="183" y="2481"/>
                    <a:pt x="247" y="2481"/>
                  </a:cubicBezTo>
                  <a:cubicBezTo>
                    <a:pt x="311" y="2481"/>
                    <a:pt x="357" y="2454"/>
                    <a:pt x="403" y="2408"/>
                  </a:cubicBezTo>
                  <a:cubicBezTo>
                    <a:pt x="449" y="2372"/>
                    <a:pt x="504" y="2316"/>
                    <a:pt x="586" y="2307"/>
                  </a:cubicBezTo>
                  <a:lnTo>
                    <a:pt x="586" y="2307"/>
                  </a:lnTo>
                  <a:cubicBezTo>
                    <a:pt x="879" y="2307"/>
                    <a:pt x="879" y="2307"/>
                    <a:pt x="879" y="2307"/>
                  </a:cubicBezTo>
                  <a:cubicBezTo>
                    <a:pt x="879" y="3589"/>
                    <a:pt x="879" y="3589"/>
                    <a:pt x="879" y="3589"/>
                  </a:cubicBezTo>
                  <a:cubicBezTo>
                    <a:pt x="1914" y="3589"/>
                    <a:pt x="1914" y="3589"/>
                    <a:pt x="1914" y="3589"/>
                  </a:cubicBezTo>
                  <a:cubicBezTo>
                    <a:pt x="1914" y="3864"/>
                    <a:pt x="1914" y="3864"/>
                    <a:pt x="1914" y="3864"/>
                  </a:cubicBezTo>
                  <a:lnTo>
                    <a:pt x="1914" y="3864"/>
                  </a:lnTo>
                  <a:cubicBezTo>
                    <a:pt x="1905" y="3946"/>
                    <a:pt x="1849" y="4001"/>
                    <a:pt x="1813" y="4047"/>
                  </a:cubicBezTo>
                  <a:cubicBezTo>
                    <a:pt x="1776" y="4101"/>
                    <a:pt x="1748" y="4138"/>
                    <a:pt x="1748" y="4202"/>
                  </a:cubicBezTo>
                  <a:cubicBezTo>
                    <a:pt x="1748" y="4267"/>
                    <a:pt x="1758" y="4331"/>
                    <a:pt x="1794" y="4377"/>
                  </a:cubicBezTo>
                  <a:cubicBezTo>
                    <a:pt x="1831" y="4423"/>
                    <a:pt x="1886" y="4450"/>
                    <a:pt x="1996" y="4459"/>
                  </a:cubicBezTo>
                  <a:cubicBezTo>
                    <a:pt x="2097" y="4459"/>
                    <a:pt x="2152" y="4423"/>
                    <a:pt x="2188" y="4377"/>
                  </a:cubicBezTo>
                  <a:cubicBezTo>
                    <a:pt x="2224" y="4340"/>
                    <a:pt x="2243" y="4267"/>
                    <a:pt x="2243" y="4202"/>
                  </a:cubicBezTo>
                  <a:cubicBezTo>
                    <a:pt x="2243" y="4138"/>
                    <a:pt x="2215" y="4101"/>
                    <a:pt x="2188" y="4047"/>
                  </a:cubicBezTo>
                  <a:cubicBezTo>
                    <a:pt x="2152" y="4001"/>
                    <a:pt x="2097" y="3956"/>
                    <a:pt x="2097" y="3873"/>
                  </a:cubicBezTo>
                  <a:cubicBezTo>
                    <a:pt x="2097" y="3589"/>
                    <a:pt x="2097" y="3589"/>
                    <a:pt x="2097" y="3589"/>
                  </a:cubicBezTo>
                  <a:cubicBezTo>
                    <a:pt x="3250" y="3589"/>
                    <a:pt x="3250" y="3589"/>
                    <a:pt x="3250" y="3589"/>
                  </a:cubicBezTo>
                  <a:cubicBezTo>
                    <a:pt x="3278" y="3461"/>
                    <a:pt x="3278" y="3379"/>
                    <a:pt x="3269" y="3305"/>
                  </a:cubicBezTo>
                  <a:cubicBezTo>
                    <a:pt x="3305" y="3296"/>
                    <a:pt x="3333" y="3287"/>
                    <a:pt x="3369" y="3268"/>
                  </a:cubicBezTo>
                  <a:cubicBezTo>
                    <a:pt x="3507" y="3214"/>
                    <a:pt x="3653" y="3131"/>
                    <a:pt x="3800" y="3030"/>
                  </a:cubicBezTo>
                  <a:cubicBezTo>
                    <a:pt x="3946" y="3149"/>
                    <a:pt x="4120" y="3250"/>
                    <a:pt x="4322" y="3268"/>
                  </a:cubicBezTo>
                  <a:cubicBezTo>
                    <a:pt x="4514" y="3287"/>
                    <a:pt x="4678" y="3195"/>
                    <a:pt x="4798" y="3076"/>
                  </a:cubicBezTo>
                  <a:cubicBezTo>
                    <a:pt x="4917" y="2967"/>
                    <a:pt x="5000" y="2820"/>
                    <a:pt x="5063" y="2682"/>
                  </a:cubicBezTo>
                  <a:cubicBezTo>
                    <a:pt x="5191" y="2408"/>
                    <a:pt x="5256" y="2142"/>
                    <a:pt x="5256" y="2142"/>
                  </a:cubicBezTo>
                  <a:cubicBezTo>
                    <a:pt x="5283" y="2032"/>
                    <a:pt x="5210" y="1914"/>
                    <a:pt x="5100" y="1895"/>
                  </a:cubicBezTo>
                  <a:close/>
                  <a:moveTo>
                    <a:pt x="3836" y="2472"/>
                  </a:moveTo>
                  <a:lnTo>
                    <a:pt x="3836" y="2472"/>
                  </a:lnTo>
                  <a:cubicBezTo>
                    <a:pt x="3754" y="2344"/>
                    <a:pt x="3708" y="2197"/>
                    <a:pt x="3708" y="2078"/>
                  </a:cubicBezTo>
                  <a:cubicBezTo>
                    <a:pt x="3708" y="1978"/>
                    <a:pt x="3754" y="1831"/>
                    <a:pt x="3809" y="1730"/>
                  </a:cubicBezTo>
                  <a:cubicBezTo>
                    <a:pt x="3864" y="1630"/>
                    <a:pt x="3910" y="1593"/>
                    <a:pt x="3946" y="1593"/>
                  </a:cubicBezTo>
                  <a:cubicBezTo>
                    <a:pt x="4065" y="1593"/>
                    <a:pt x="4093" y="1630"/>
                    <a:pt x="4138" y="1721"/>
                  </a:cubicBezTo>
                  <a:cubicBezTo>
                    <a:pt x="4175" y="1813"/>
                    <a:pt x="4175" y="1969"/>
                    <a:pt x="4147" y="2078"/>
                  </a:cubicBezTo>
                  <a:cubicBezTo>
                    <a:pt x="4138" y="2133"/>
                    <a:pt x="4084" y="2243"/>
                    <a:pt x="3983" y="2353"/>
                  </a:cubicBezTo>
                  <a:cubicBezTo>
                    <a:pt x="3946" y="2390"/>
                    <a:pt x="3882" y="2426"/>
                    <a:pt x="3836" y="2472"/>
                  </a:cubicBez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52331" tIns="76165" rIns="152331" bIns="76165"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1050" b="0" i="0" u="none" strike="noStrike" kern="0" cap="none" spc="0" normalizeH="0" baseline="0" noProof="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75" name="Freeform 8"/>
            <p:cNvSpPr>
              <a:spLocks noChangeArrowheads="1"/>
            </p:cNvSpPr>
            <p:nvPr/>
          </p:nvSpPr>
          <p:spPr bwMode="auto">
            <a:xfrm>
              <a:off x="3631785" y="7963958"/>
              <a:ext cx="2340952" cy="1378480"/>
            </a:xfrm>
            <a:custGeom>
              <a:avLst/>
              <a:gdLst>
                <a:gd name="T0" fmla="*/ 3818 w 3902"/>
                <a:gd name="T1" fmla="*/ 953 h 2299"/>
                <a:gd name="T2" fmla="*/ 3818 w 3902"/>
                <a:gd name="T3" fmla="*/ 953 h 2299"/>
                <a:gd name="T4" fmla="*/ 3645 w 3902"/>
                <a:gd name="T5" fmla="*/ 897 h 2299"/>
                <a:gd name="T6" fmla="*/ 3489 w 3902"/>
                <a:gd name="T7" fmla="*/ 962 h 2299"/>
                <a:gd name="T8" fmla="*/ 3315 w 3902"/>
                <a:gd name="T9" fmla="*/ 1044 h 2299"/>
                <a:gd name="T10" fmla="*/ 2976 w 3902"/>
                <a:gd name="T11" fmla="*/ 1044 h 2299"/>
                <a:gd name="T12" fmla="*/ 2976 w 3902"/>
                <a:gd name="T13" fmla="*/ 0 h 2299"/>
                <a:gd name="T14" fmla="*/ 2298 w 3902"/>
                <a:gd name="T15" fmla="*/ 0 h 2299"/>
                <a:gd name="T16" fmla="*/ 2298 w 3902"/>
                <a:gd name="T17" fmla="*/ 46 h 2299"/>
                <a:gd name="T18" fmla="*/ 2353 w 3902"/>
                <a:gd name="T19" fmla="*/ 129 h 2299"/>
                <a:gd name="T20" fmla="*/ 2445 w 3902"/>
                <a:gd name="T21" fmla="*/ 375 h 2299"/>
                <a:gd name="T22" fmla="*/ 2353 w 3902"/>
                <a:gd name="T23" fmla="*/ 659 h 2299"/>
                <a:gd name="T24" fmla="*/ 2024 w 3902"/>
                <a:gd name="T25" fmla="*/ 796 h 2299"/>
                <a:gd name="T26" fmla="*/ 1704 w 3902"/>
                <a:gd name="T27" fmla="*/ 659 h 2299"/>
                <a:gd name="T28" fmla="*/ 1612 w 3902"/>
                <a:gd name="T29" fmla="*/ 375 h 2299"/>
                <a:gd name="T30" fmla="*/ 1713 w 3902"/>
                <a:gd name="T31" fmla="*/ 119 h 2299"/>
                <a:gd name="T32" fmla="*/ 1777 w 3902"/>
                <a:gd name="T33" fmla="*/ 28 h 2299"/>
                <a:gd name="T34" fmla="*/ 1777 w 3902"/>
                <a:gd name="T35" fmla="*/ 0 h 2299"/>
                <a:gd name="T36" fmla="*/ 0 w 3902"/>
                <a:gd name="T37" fmla="*/ 0 h 2299"/>
                <a:gd name="T38" fmla="*/ 0 w 3902"/>
                <a:gd name="T39" fmla="*/ 879 h 2299"/>
                <a:gd name="T40" fmla="*/ 92 w 3902"/>
                <a:gd name="T41" fmla="*/ 879 h 2299"/>
                <a:gd name="T42" fmla="*/ 175 w 3902"/>
                <a:gd name="T43" fmla="*/ 833 h 2299"/>
                <a:gd name="T44" fmla="*/ 421 w 3902"/>
                <a:gd name="T45" fmla="*/ 741 h 2299"/>
                <a:gd name="T46" fmla="*/ 706 w 3902"/>
                <a:gd name="T47" fmla="*/ 824 h 2299"/>
                <a:gd name="T48" fmla="*/ 843 w 3902"/>
                <a:gd name="T49" fmla="*/ 1154 h 2299"/>
                <a:gd name="T50" fmla="*/ 706 w 3902"/>
                <a:gd name="T51" fmla="*/ 1474 h 2299"/>
                <a:gd name="T52" fmla="*/ 421 w 3902"/>
                <a:gd name="T53" fmla="*/ 1566 h 2299"/>
                <a:gd name="T54" fmla="*/ 175 w 3902"/>
                <a:gd name="T55" fmla="*/ 1465 h 2299"/>
                <a:gd name="T56" fmla="*/ 74 w 3902"/>
                <a:gd name="T57" fmla="*/ 1401 h 2299"/>
                <a:gd name="T58" fmla="*/ 0 w 3902"/>
                <a:gd name="T59" fmla="*/ 1401 h 2299"/>
                <a:gd name="T60" fmla="*/ 0 w 3902"/>
                <a:gd name="T61" fmla="*/ 2298 h 2299"/>
                <a:gd name="T62" fmla="*/ 1237 w 3902"/>
                <a:gd name="T63" fmla="*/ 2298 h 2299"/>
                <a:gd name="T64" fmla="*/ 1237 w 3902"/>
                <a:gd name="T65" fmla="*/ 2243 h 2299"/>
                <a:gd name="T66" fmla="*/ 1173 w 3902"/>
                <a:gd name="T67" fmla="*/ 2152 h 2299"/>
                <a:gd name="T68" fmla="*/ 1072 w 3902"/>
                <a:gd name="T69" fmla="*/ 1895 h 2299"/>
                <a:gd name="T70" fmla="*/ 1164 w 3902"/>
                <a:gd name="T71" fmla="*/ 1612 h 2299"/>
                <a:gd name="T72" fmla="*/ 1484 w 3902"/>
                <a:gd name="T73" fmla="*/ 1474 h 2299"/>
                <a:gd name="T74" fmla="*/ 1813 w 3902"/>
                <a:gd name="T75" fmla="*/ 1612 h 2299"/>
                <a:gd name="T76" fmla="*/ 1896 w 3902"/>
                <a:gd name="T77" fmla="*/ 1895 h 2299"/>
                <a:gd name="T78" fmla="*/ 1804 w 3902"/>
                <a:gd name="T79" fmla="*/ 2143 h 2299"/>
                <a:gd name="T80" fmla="*/ 1749 w 3902"/>
                <a:gd name="T81" fmla="*/ 2225 h 2299"/>
                <a:gd name="T82" fmla="*/ 1749 w 3902"/>
                <a:gd name="T83" fmla="*/ 2298 h 2299"/>
                <a:gd name="T84" fmla="*/ 2976 w 3902"/>
                <a:gd name="T85" fmla="*/ 2298 h 2299"/>
                <a:gd name="T86" fmla="*/ 2976 w 3902"/>
                <a:gd name="T87" fmla="*/ 1236 h 2299"/>
                <a:gd name="T88" fmla="*/ 3306 w 3902"/>
                <a:gd name="T89" fmla="*/ 1236 h 2299"/>
                <a:gd name="T90" fmla="*/ 3306 w 3902"/>
                <a:gd name="T91" fmla="*/ 1236 h 2299"/>
                <a:gd name="T92" fmla="*/ 3489 w 3902"/>
                <a:gd name="T93" fmla="*/ 1337 h 2299"/>
                <a:gd name="T94" fmla="*/ 3645 w 3902"/>
                <a:gd name="T95" fmla="*/ 1401 h 2299"/>
                <a:gd name="T96" fmla="*/ 3818 w 3902"/>
                <a:gd name="T97" fmla="*/ 1346 h 2299"/>
                <a:gd name="T98" fmla="*/ 3892 w 3902"/>
                <a:gd name="T99" fmla="*/ 1154 h 2299"/>
                <a:gd name="T100" fmla="*/ 3818 w 3902"/>
                <a:gd name="T101" fmla="*/ 953 h 2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902" h="2299">
                  <a:moveTo>
                    <a:pt x="3818" y="953"/>
                  </a:moveTo>
                  <a:lnTo>
                    <a:pt x="3818" y="953"/>
                  </a:lnTo>
                  <a:cubicBezTo>
                    <a:pt x="3773" y="916"/>
                    <a:pt x="3709" y="897"/>
                    <a:pt x="3645" y="897"/>
                  </a:cubicBezTo>
                  <a:cubicBezTo>
                    <a:pt x="3581" y="897"/>
                    <a:pt x="3535" y="925"/>
                    <a:pt x="3489" y="962"/>
                  </a:cubicBezTo>
                  <a:cubicBezTo>
                    <a:pt x="3443" y="998"/>
                    <a:pt x="3388" y="1044"/>
                    <a:pt x="3315" y="1044"/>
                  </a:cubicBezTo>
                  <a:cubicBezTo>
                    <a:pt x="2976" y="1044"/>
                    <a:pt x="2976" y="1044"/>
                    <a:pt x="2976" y="1044"/>
                  </a:cubicBezTo>
                  <a:cubicBezTo>
                    <a:pt x="2976" y="0"/>
                    <a:pt x="2976" y="0"/>
                    <a:pt x="2976" y="0"/>
                  </a:cubicBezTo>
                  <a:cubicBezTo>
                    <a:pt x="2298" y="0"/>
                    <a:pt x="2298" y="0"/>
                    <a:pt x="2298" y="0"/>
                  </a:cubicBezTo>
                  <a:cubicBezTo>
                    <a:pt x="2298" y="46"/>
                    <a:pt x="2298" y="46"/>
                    <a:pt x="2298" y="46"/>
                  </a:cubicBezTo>
                  <a:cubicBezTo>
                    <a:pt x="2298" y="55"/>
                    <a:pt x="2298" y="64"/>
                    <a:pt x="2353" y="129"/>
                  </a:cubicBezTo>
                  <a:cubicBezTo>
                    <a:pt x="2390" y="183"/>
                    <a:pt x="2445" y="265"/>
                    <a:pt x="2445" y="375"/>
                  </a:cubicBezTo>
                  <a:cubicBezTo>
                    <a:pt x="2445" y="467"/>
                    <a:pt x="2427" y="568"/>
                    <a:pt x="2353" y="659"/>
                  </a:cubicBezTo>
                  <a:cubicBezTo>
                    <a:pt x="2289" y="732"/>
                    <a:pt x="2162" y="796"/>
                    <a:pt x="2024" y="796"/>
                  </a:cubicBezTo>
                  <a:cubicBezTo>
                    <a:pt x="1887" y="787"/>
                    <a:pt x="1768" y="732"/>
                    <a:pt x="1704" y="659"/>
                  </a:cubicBezTo>
                  <a:cubicBezTo>
                    <a:pt x="1631" y="568"/>
                    <a:pt x="1612" y="467"/>
                    <a:pt x="1612" y="375"/>
                  </a:cubicBezTo>
                  <a:cubicBezTo>
                    <a:pt x="1612" y="265"/>
                    <a:pt x="1677" y="174"/>
                    <a:pt x="1713" y="119"/>
                  </a:cubicBezTo>
                  <a:cubicBezTo>
                    <a:pt x="1768" y="55"/>
                    <a:pt x="1777" y="46"/>
                    <a:pt x="1777" y="28"/>
                  </a:cubicBezTo>
                  <a:cubicBezTo>
                    <a:pt x="1777" y="0"/>
                    <a:pt x="1777" y="0"/>
                    <a:pt x="1777" y="0"/>
                  </a:cubicBezTo>
                  <a:cubicBezTo>
                    <a:pt x="0" y="0"/>
                    <a:pt x="0" y="0"/>
                    <a:pt x="0" y="0"/>
                  </a:cubicBezTo>
                  <a:cubicBezTo>
                    <a:pt x="0" y="879"/>
                    <a:pt x="0" y="879"/>
                    <a:pt x="0" y="879"/>
                  </a:cubicBezTo>
                  <a:cubicBezTo>
                    <a:pt x="92" y="879"/>
                    <a:pt x="92" y="879"/>
                    <a:pt x="92" y="879"/>
                  </a:cubicBezTo>
                  <a:cubicBezTo>
                    <a:pt x="111" y="879"/>
                    <a:pt x="111" y="879"/>
                    <a:pt x="175" y="833"/>
                  </a:cubicBezTo>
                  <a:cubicBezTo>
                    <a:pt x="230" y="787"/>
                    <a:pt x="321" y="741"/>
                    <a:pt x="421" y="741"/>
                  </a:cubicBezTo>
                  <a:cubicBezTo>
                    <a:pt x="522" y="741"/>
                    <a:pt x="623" y="760"/>
                    <a:pt x="706" y="824"/>
                  </a:cubicBezTo>
                  <a:cubicBezTo>
                    <a:pt x="788" y="888"/>
                    <a:pt x="843" y="1017"/>
                    <a:pt x="843" y="1154"/>
                  </a:cubicBezTo>
                  <a:cubicBezTo>
                    <a:pt x="843" y="1291"/>
                    <a:pt x="788" y="1410"/>
                    <a:pt x="706" y="1474"/>
                  </a:cubicBezTo>
                  <a:cubicBezTo>
                    <a:pt x="623" y="1548"/>
                    <a:pt x="522" y="1566"/>
                    <a:pt x="421" y="1566"/>
                  </a:cubicBezTo>
                  <a:cubicBezTo>
                    <a:pt x="312" y="1566"/>
                    <a:pt x="230" y="1511"/>
                    <a:pt x="175" y="1465"/>
                  </a:cubicBezTo>
                  <a:cubicBezTo>
                    <a:pt x="111" y="1410"/>
                    <a:pt x="92" y="1401"/>
                    <a:pt x="74" y="1401"/>
                  </a:cubicBezTo>
                  <a:cubicBezTo>
                    <a:pt x="0" y="1401"/>
                    <a:pt x="0" y="1401"/>
                    <a:pt x="0" y="1401"/>
                  </a:cubicBezTo>
                  <a:cubicBezTo>
                    <a:pt x="0" y="2298"/>
                    <a:pt x="0" y="2298"/>
                    <a:pt x="0" y="2298"/>
                  </a:cubicBezTo>
                  <a:cubicBezTo>
                    <a:pt x="1237" y="2298"/>
                    <a:pt x="1237" y="2298"/>
                    <a:pt x="1237" y="2298"/>
                  </a:cubicBezTo>
                  <a:cubicBezTo>
                    <a:pt x="1237" y="2243"/>
                    <a:pt x="1237" y="2243"/>
                    <a:pt x="1237" y="2243"/>
                  </a:cubicBezTo>
                  <a:cubicBezTo>
                    <a:pt x="1237" y="2225"/>
                    <a:pt x="1228" y="2215"/>
                    <a:pt x="1173" y="2152"/>
                  </a:cubicBezTo>
                  <a:cubicBezTo>
                    <a:pt x="1127" y="2097"/>
                    <a:pt x="1072" y="2005"/>
                    <a:pt x="1072" y="1895"/>
                  </a:cubicBezTo>
                  <a:cubicBezTo>
                    <a:pt x="1072" y="1804"/>
                    <a:pt x="1090" y="1703"/>
                    <a:pt x="1164" y="1612"/>
                  </a:cubicBezTo>
                  <a:cubicBezTo>
                    <a:pt x="1228" y="1539"/>
                    <a:pt x="1346" y="1484"/>
                    <a:pt x="1484" y="1474"/>
                  </a:cubicBezTo>
                  <a:cubicBezTo>
                    <a:pt x="1621" y="1474"/>
                    <a:pt x="1749" y="1539"/>
                    <a:pt x="1813" y="1612"/>
                  </a:cubicBezTo>
                  <a:cubicBezTo>
                    <a:pt x="1877" y="1703"/>
                    <a:pt x="1896" y="1804"/>
                    <a:pt x="1896" y="1895"/>
                  </a:cubicBezTo>
                  <a:cubicBezTo>
                    <a:pt x="1896" y="2005"/>
                    <a:pt x="1850" y="2088"/>
                    <a:pt x="1804" y="2143"/>
                  </a:cubicBezTo>
                  <a:cubicBezTo>
                    <a:pt x="1759" y="2206"/>
                    <a:pt x="1749" y="2215"/>
                    <a:pt x="1749" y="2225"/>
                  </a:cubicBezTo>
                  <a:cubicBezTo>
                    <a:pt x="1749" y="2298"/>
                    <a:pt x="1749" y="2298"/>
                    <a:pt x="1749" y="2298"/>
                  </a:cubicBezTo>
                  <a:cubicBezTo>
                    <a:pt x="2976" y="2298"/>
                    <a:pt x="2976" y="2298"/>
                    <a:pt x="2976" y="2298"/>
                  </a:cubicBezTo>
                  <a:cubicBezTo>
                    <a:pt x="2976" y="1236"/>
                    <a:pt x="2976" y="1236"/>
                    <a:pt x="2976" y="1236"/>
                  </a:cubicBezTo>
                  <a:cubicBezTo>
                    <a:pt x="3306" y="1236"/>
                    <a:pt x="3306" y="1236"/>
                    <a:pt x="3306" y="1236"/>
                  </a:cubicBezTo>
                  <a:lnTo>
                    <a:pt x="3306" y="1236"/>
                  </a:lnTo>
                  <a:cubicBezTo>
                    <a:pt x="3388" y="1245"/>
                    <a:pt x="3443" y="1300"/>
                    <a:pt x="3489" y="1337"/>
                  </a:cubicBezTo>
                  <a:cubicBezTo>
                    <a:pt x="3535" y="1373"/>
                    <a:pt x="3581" y="1401"/>
                    <a:pt x="3645" y="1401"/>
                  </a:cubicBezTo>
                  <a:cubicBezTo>
                    <a:pt x="3709" y="1401"/>
                    <a:pt x="3773" y="1383"/>
                    <a:pt x="3818" y="1346"/>
                  </a:cubicBezTo>
                  <a:cubicBezTo>
                    <a:pt x="3865" y="1309"/>
                    <a:pt x="3892" y="1254"/>
                    <a:pt x="3892" y="1154"/>
                  </a:cubicBezTo>
                  <a:cubicBezTo>
                    <a:pt x="3901" y="1044"/>
                    <a:pt x="3865" y="989"/>
                    <a:pt x="3818" y="953"/>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52331" tIns="76165" rIns="152331" bIns="76165"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1050" b="0" i="0" u="none" strike="noStrike" kern="0" cap="none" spc="0" normalizeH="0" baseline="0" noProof="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76" name="Freeform 9"/>
            <p:cNvSpPr>
              <a:spLocks noChangeArrowheads="1"/>
            </p:cNvSpPr>
            <p:nvPr/>
          </p:nvSpPr>
          <p:spPr bwMode="auto">
            <a:xfrm>
              <a:off x="5557449" y="7963958"/>
              <a:ext cx="1785472" cy="1378480"/>
            </a:xfrm>
            <a:custGeom>
              <a:avLst/>
              <a:gdLst>
                <a:gd name="T0" fmla="*/ 2299 w 2977"/>
                <a:gd name="T1" fmla="*/ 46 h 2299"/>
                <a:gd name="T2" fmla="*/ 2299 w 2977"/>
                <a:gd name="T3" fmla="*/ 46 h 2299"/>
                <a:gd name="T4" fmla="*/ 2354 w 2977"/>
                <a:gd name="T5" fmla="*/ 129 h 2299"/>
                <a:gd name="T6" fmla="*/ 2445 w 2977"/>
                <a:gd name="T7" fmla="*/ 375 h 2299"/>
                <a:gd name="T8" fmla="*/ 2354 w 2977"/>
                <a:gd name="T9" fmla="*/ 659 h 2299"/>
                <a:gd name="T10" fmla="*/ 2024 w 2977"/>
                <a:gd name="T11" fmla="*/ 796 h 2299"/>
                <a:gd name="T12" fmla="*/ 1703 w 2977"/>
                <a:gd name="T13" fmla="*/ 659 h 2299"/>
                <a:gd name="T14" fmla="*/ 1621 w 2977"/>
                <a:gd name="T15" fmla="*/ 375 h 2299"/>
                <a:gd name="T16" fmla="*/ 1722 w 2977"/>
                <a:gd name="T17" fmla="*/ 119 h 2299"/>
                <a:gd name="T18" fmla="*/ 1786 w 2977"/>
                <a:gd name="T19" fmla="*/ 28 h 2299"/>
                <a:gd name="T20" fmla="*/ 1786 w 2977"/>
                <a:gd name="T21" fmla="*/ 0 h 2299"/>
                <a:gd name="T22" fmla="*/ 0 w 2977"/>
                <a:gd name="T23" fmla="*/ 0 h 2299"/>
                <a:gd name="T24" fmla="*/ 0 w 2977"/>
                <a:gd name="T25" fmla="*/ 879 h 2299"/>
                <a:gd name="T26" fmla="*/ 101 w 2977"/>
                <a:gd name="T27" fmla="*/ 879 h 2299"/>
                <a:gd name="T28" fmla="*/ 183 w 2977"/>
                <a:gd name="T29" fmla="*/ 833 h 2299"/>
                <a:gd name="T30" fmla="*/ 422 w 2977"/>
                <a:gd name="T31" fmla="*/ 741 h 2299"/>
                <a:gd name="T32" fmla="*/ 705 w 2977"/>
                <a:gd name="T33" fmla="*/ 824 h 2299"/>
                <a:gd name="T34" fmla="*/ 843 w 2977"/>
                <a:gd name="T35" fmla="*/ 1154 h 2299"/>
                <a:gd name="T36" fmla="*/ 705 w 2977"/>
                <a:gd name="T37" fmla="*/ 1474 h 2299"/>
                <a:gd name="T38" fmla="*/ 422 w 2977"/>
                <a:gd name="T39" fmla="*/ 1566 h 2299"/>
                <a:gd name="T40" fmla="*/ 174 w 2977"/>
                <a:gd name="T41" fmla="*/ 1465 h 2299"/>
                <a:gd name="T42" fmla="*/ 82 w 2977"/>
                <a:gd name="T43" fmla="*/ 1401 h 2299"/>
                <a:gd name="T44" fmla="*/ 0 w 2977"/>
                <a:gd name="T45" fmla="*/ 1401 h 2299"/>
                <a:gd name="T46" fmla="*/ 0 w 2977"/>
                <a:gd name="T47" fmla="*/ 2298 h 2299"/>
                <a:gd name="T48" fmla="*/ 1237 w 2977"/>
                <a:gd name="T49" fmla="*/ 2298 h 2299"/>
                <a:gd name="T50" fmla="*/ 1237 w 2977"/>
                <a:gd name="T51" fmla="*/ 2243 h 2299"/>
                <a:gd name="T52" fmla="*/ 1172 w 2977"/>
                <a:gd name="T53" fmla="*/ 2152 h 2299"/>
                <a:gd name="T54" fmla="*/ 1071 w 2977"/>
                <a:gd name="T55" fmla="*/ 1895 h 2299"/>
                <a:gd name="T56" fmla="*/ 1163 w 2977"/>
                <a:gd name="T57" fmla="*/ 1612 h 2299"/>
                <a:gd name="T58" fmla="*/ 1484 w 2977"/>
                <a:gd name="T59" fmla="*/ 1474 h 2299"/>
                <a:gd name="T60" fmla="*/ 1813 w 2977"/>
                <a:gd name="T61" fmla="*/ 1612 h 2299"/>
                <a:gd name="T62" fmla="*/ 1896 w 2977"/>
                <a:gd name="T63" fmla="*/ 1895 h 2299"/>
                <a:gd name="T64" fmla="*/ 1804 w 2977"/>
                <a:gd name="T65" fmla="*/ 2143 h 2299"/>
                <a:gd name="T66" fmla="*/ 1759 w 2977"/>
                <a:gd name="T67" fmla="*/ 2225 h 2299"/>
                <a:gd name="T68" fmla="*/ 1759 w 2977"/>
                <a:gd name="T69" fmla="*/ 2298 h 2299"/>
                <a:gd name="T70" fmla="*/ 2976 w 2977"/>
                <a:gd name="T71" fmla="*/ 2298 h 2299"/>
                <a:gd name="T72" fmla="*/ 2976 w 2977"/>
                <a:gd name="T73" fmla="*/ 0 h 2299"/>
                <a:gd name="T74" fmla="*/ 2299 w 2977"/>
                <a:gd name="T75" fmla="*/ 0 h 2299"/>
                <a:gd name="T76" fmla="*/ 2299 w 2977"/>
                <a:gd name="T77" fmla="*/ 46 h 2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77" h="2299">
                  <a:moveTo>
                    <a:pt x="2299" y="46"/>
                  </a:moveTo>
                  <a:lnTo>
                    <a:pt x="2299" y="46"/>
                  </a:lnTo>
                  <a:cubicBezTo>
                    <a:pt x="2299" y="55"/>
                    <a:pt x="2308" y="64"/>
                    <a:pt x="2354" y="129"/>
                  </a:cubicBezTo>
                  <a:cubicBezTo>
                    <a:pt x="2391" y="183"/>
                    <a:pt x="2445" y="265"/>
                    <a:pt x="2445" y="375"/>
                  </a:cubicBezTo>
                  <a:cubicBezTo>
                    <a:pt x="2445" y="467"/>
                    <a:pt x="2427" y="568"/>
                    <a:pt x="2354" y="659"/>
                  </a:cubicBezTo>
                  <a:cubicBezTo>
                    <a:pt x="2290" y="732"/>
                    <a:pt x="2161" y="796"/>
                    <a:pt x="2024" y="796"/>
                  </a:cubicBezTo>
                  <a:cubicBezTo>
                    <a:pt x="1887" y="787"/>
                    <a:pt x="1768" y="732"/>
                    <a:pt x="1703" y="659"/>
                  </a:cubicBezTo>
                  <a:cubicBezTo>
                    <a:pt x="1639" y="568"/>
                    <a:pt x="1621" y="467"/>
                    <a:pt x="1621" y="375"/>
                  </a:cubicBezTo>
                  <a:cubicBezTo>
                    <a:pt x="1621" y="265"/>
                    <a:pt x="1676" y="174"/>
                    <a:pt x="1722" y="119"/>
                  </a:cubicBezTo>
                  <a:cubicBezTo>
                    <a:pt x="1768" y="55"/>
                    <a:pt x="1786" y="46"/>
                    <a:pt x="1786" y="28"/>
                  </a:cubicBezTo>
                  <a:cubicBezTo>
                    <a:pt x="1786" y="0"/>
                    <a:pt x="1786" y="0"/>
                    <a:pt x="1786" y="0"/>
                  </a:cubicBezTo>
                  <a:cubicBezTo>
                    <a:pt x="0" y="0"/>
                    <a:pt x="0" y="0"/>
                    <a:pt x="0" y="0"/>
                  </a:cubicBezTo>
                  <a:cubicBezTo>
                    <a:pt x="0" y="879"/>
                    <a:pt x="0" y="879"/>
                    <a:pt x="0" y="879"/>
                  </a:cubicBezTo>
                  <a:cubicBezTo>
                    <a:pt x="101" y="879"/>
                    <a:pt x="101" y="879"/>
                    <a:pt x="101" y="879"/>
                  </a:cubicBezTo>
                  <a:cubicBezTo>
                    <a:pt x="110" y="879"/>
                    <a:pt x="119" y="879"/>
                    <a:pt x="183" y="833"/>
                  </a:cubicBezTo>
                  <a:cubicBezTo>
                    <a:pt x="238" y="787"/>
                    <a:pt x="321" y="741"/>
                    <a:pt x="422" y="741"/>
                  </a:cubicBezTo>
                  <a:cubicBezTo>
                    <a:pt x="522" y="741"/>
                    <a:pt x="623" y="760"/>
                    <a:pt x="705" y="824"/>
                  </a:cubicBezTo>
                  <a:cubicBezTo>
                    <a:pt x="788" y="888"/>
                    <a:pt x="843" y="1017"/>
                    <a:pt x="843" y="1154"/>
                  </a:cubicBezTo>
                  <a:cubicBezTo>
                    <a:pt x="843" y="1291"/>
                    <a:pt x="788" y="1410"/>
                    <a:pt x="705" y="1474"/>
                  </a:cubicBezTo>
                  <a:cubicBezTo>
                    <a:pt x="623" y="1548"/>
                    <a:pt x="522" y="1566"/>
                    <a:pt x="422" y="1566"/>
                  </a:cubicBezTo>
                  <a:cubicBezTo>
                    <a:pt x="312" y="1566"/>
                    <a:pt x="229" y="1511"/>
                    <a:pt x="174" y="1465"/>
                  </a:cubicBezTo>
                  <a:cubicBezTo>
                    <a:pt x="110" y="1410"/>
                    <a:pt x="92" y="1401"/>
                    <a:pt x="82" y="1401"/>
                  </a:cubicBezTo>
                  <a:cubicBezTo>
                    <a:pt x="0" y="1401"/>
                    <a:pt x="0" y="1401"/>
                    <a:pt x="0" y="1401"/>
                  </a:cubicBezTo>
                  <a:cubicBezTo>
                    <a:pt x="0" y="2298"/>
                    <a:pt x="0" y="2298"/>
                    <a:pt x="0" y="2298"/>
                  </a:cubicBezTo>
                  <a:cubicBezTo>
                    <a:pt x="1237" y="2298"/>
                    <a:pt x="1237" y="2298"/>
                    <a:pt x="1237" y="2298"/>
                  </a:cubicBezTo>
                  <a:cubicBezTo>
                    <a:pt x="1237" y="2243"/>
                    <a:pt x="1237" y="2243"/>
                    <a:pt x="1237" y="2243"/>
                  </a:cubicBezTo>
                  <a:cubicBezTo>
                    <a:pt x="1237" y="2225"/>
                    <a:pt x="1227" y="2215"/>
                    <a:pt x="1172" y="2152"/>
                  </a:cubicBezTo>
                  <a:cubicBezTo>
                    <a:pt x="1136" y="2097"/>
                    <a:pt x="1071" y="2005"/>
                    <a:pt x="1071" y="1895"/>
                  </a:cubicBezTo>
                  <a:cubicBezTo>
                    <a:pt x="1071" y="1804"/>
                    <a:pt x="1090" y="1703"/>
                    <a:pt x="1163" y="1612"/>
                  </a:cubicBezTo>
                  <a:cubicBezTo>
                    <a:pt x="1227" y="1539"/>
                    <a:pt x="1347" y="1484"/>
                    <a:pt x="1484" y="1474"/>
                  </a:cubicBezTo>
                  <a:cubicBezTo>
                    <a:pt x="1621" y="1474"/>
                    <a:pt x="1750" y="1539"/>
                    <a:pt x="1813" y="1612"/>
                  </a:cubicBezTo>
                  <a:cubicBezTo>
                    <a:pt x="1878" y="1703"/>
                    <a:pt x="1896" y="1804"/>
                    <a:pt x="1896" y="1895"/>
                  </a:cubicBezTo>
                  <a:cubicBezTo>
                    <a:pt x="1896" y="2005"/>
                    <a:pt x="1850" y="2088"/>
                    <a:pt x="1804" y="2143"/>
                  </a:cubicBezTo>
                  <a:cubicBezTo>
                    <a:pt x="1759" y="2206"/>
                    <a:pt x="1759" y="2215"/>
                    <a:pt x="1759" y="2225"/>
                  </a:cubicBezTo>
                  <a:cubicBezTo>
                    <a:pt x="1759" y="2298"/>
                    <a:pt x="1759" y="2298"/>
                    <a:pt x="1759" y="2298"/>
                  </a:cubicBezTo>
                  <a:cubicBezTo>
                    <a:pt x="2976" y="2298"/>
                    <a:pt x="2976" y="2298"/>
                    <a:pt x="2976" y="2298"/>
                  </a:cubicBezTo>
                  <a:cubicBezTo>
                    <a:pt x="2976" y="0"/>
                    <a:pt x="2976" y="0"/>
                    <a:pt x="2976" y="0"/>
                  </a:cubicBezTo>
                  <a:cubicBezTo>
                    <a:pt x="2299" y="0"/>
                    <a:pt x="2299" y="0"/>
                    <a:pt x="2299" y="0"/>
                  </a:cubicBezTo>
                  <a:lnTo>
                    <a:pt x="2299" y="46"/>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52331" tIns="76165" rIns="152331" bIns="76165"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1050" b="0" i="0" u="none" strike="noStrike" kern="0" cap="none" spc="0" normalizeH="0" baseline="0" noProof="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77" name="Freeform 10"/>
            <p:cNvSpPr>
              <a:spLocks noChangeArrowheads="1"/>
            </p:cNvSpPr>
            <p:nvPr/>
          </p:nvSpPr>
          <p:spPr bwMode="auto">
            <a:xfrm>
              <a:off x="7488405" y="7963958"/>
              <a:ext cx="1938890" cy="1907647"/>
            </a:xfrm>
            <a:custGeom>
              <a:avLst/>
              <a:gdLst>
                <a:gd name="T0" fmla="*/ 2297 w 3232"/>
                <a:gd name="T1" fmla="*/ 46 h 3178"/>
                <a:gd name="T2" fmla="*/ 2297 w 3232"/>
                <a:gd name="T3" fmla="*/ 46 h 3178"/>
                <a:gd name="T4" fmla="*/ 2352 w 3232"/>
                <a:gd name="T5" fmla="*/ 129 h 3178"/>
                <a:gd name="T6" fmla="*/ 2444 w 3232"/>
                <a:gd name="T7" fmla="*/ 375 h 3178"/>
                <a:gd name="T8" fmla="*/ 2352 w 3232"/>
                <a:gd name="T9" fmla="*/ 659 h 3178"/>
                <a:gd name="T10" fmla="*/ 2032 w 3232"/>
                <a:gd name="T11" fmla="*/ 796 h 3178"/>
                <a:gd name="T12" fmla="*/ 1702 w 3232"/>
                <a:gd name="T13" fmla="*/ 659 h 3178"/>
                <a:gd name="T14" fmla="*/ 1620 w 3232"/>
                <a:gd name="T15" fmla="*/ 375 h 3178"/>
                <a:gd name="T16" fmla="*/ 1720 w 3232"/>
                <a:gd name="T17" fmla="*/ 119 h 3178"/>
                <a:gd name="T18" fmla="*/ 1784 w 3232"/>
                <a:gd name="T19" fmla="*/ 28 h 3178"/>
                <a:gd name="T20" fmla="*/ 1784 w 3232"/>
                <a:gd name="T21" fmla="*/ 0 h 3178"/>
                <a:gd name="T22" fmla="*/ 0 w 3232"/>
                <a:gd name="T23" fmla="*/ 0 h 3178"/>
                <a:gd name="T24" fmla="*/ 0 w 3232"/>
                <a:gd name="T25" fmla="*/ 2298 h 3178"/>
                <a:gd name="T26" fmla="*/ 328 w 3232"/>
                <a:gd name="T27" fmla="*/ 2298 h 3178"/>
                <a:gd name="T28" fmla="*/ 328 w 3232"/>
                <a:gd name="T29" fmla="*/ 2582 h 3178"/>
                <a:gd name="T30" fmla="*/ 328 w 3232"/>
                <a:gd name="T31" fmla="*/ 2591 h 3178"/>
                <a:gd name="T32" fmla="*/ 228 w 3232"/>
                <a:gd name="T33" fmla="*/ 2765 h 3178"/>
                <a:gd name="T34" fmla="*/ 164 w 3232"/>
                <a:gd name="T35" fmla="*/ 2921 h 3178"/>
                <a:gd name="T36" fmla="*/ 210 w 3232"/>
                <a:gd name="T37" fmla="*/ 3095 h 3178"/>
                <a:gd name="T38" fmla="*/ 411 w 3232"/>
                <a:gd name="T39" fmla="*/ 3177 h 3178"/>
                <a:gd name="T40" fmla="*/ 604 w 3232"/>
                <a:gd name="T41" fmla="*/ 3104 h 3178"/>
                <a:gd name="T42" fmla="*/ 659 w 3232"/>
                <a:gd name="T43" fmla="*/ 2921 h 3178"/>
                <a:gd name="T44" fmla="*/ 595 w 3232"/>
                <a:gd name="T45" fmla="*/ 2774 h 3178"/>
                <a:gd name="T46" fmla="*/ 512 w 3232"/>
                <a:gd name="T47" fmla="*/ 2591 h 3178"/>
                <a:gd name="T48" fmla="*/ 512 w 3232"/>
                <a:gd name="T49" fmla="*/ 2298 h 3178"/>
                <a:gd name="T50" fmla="*/ 1556 w 3232"/>
                <a:gd name="T51" fmla="*/ 2298 h 3178"/>
                <a:gd name="T52" fmla="*/ 3085 w 3232"/>
                <a:gd name="T53" fmla="*/ 467 h 3178"/>
                <a:gd name="T54" fmla="*/ 3231 w 3232"/>
                <a:gd name="T55" fmla="*/ 0 h 3178"/>
                <a:gd name="T56" fmla="*/ 2297 w 3232"/>
                <a:gd name="T57" fmla="*/ 0 h 3178"/>
                <a:gd name="T58" fmla="*/ 2297 w 3232"/>
                <a:gd name="T59" fmla="*/ 46 h 3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232" h="3178">
                  <a:moveTo>
                    <a:pt x="2297" y="46"/>
                  </a:moveTo>
                  <a:lnTo>
                    <a:pt x="2297" y="46"/>
                  </a:lnTo>
                  <a:cubicBezTo>
                    <a:pt x="2297" y="55"/>
                    <a:pt x="2306" y="64"/>
                    <a:pt x="2352" y="129"/>
                  </a:cubicBezTo>
                  <a:cubicBezTo>
                    <a:pt x="2389" y="183"/>
                    <a:pt x="2444" y="265"/>
                    <a:pt x="2444" y="375"/>
                  </a:cubicBezTo>
                  <a:cubicBezTo>
                    <a:pt x="2444" y="467"/>
                    <a:pt x="2426" y="568"/>
                    <a:pt x="2352" y="659"/>
                  </a:cubicBezTo>
                  <a:cubicBezTo>
                    <a:pt x="2288" y="732"/>
                    <a:pt x="2169" y="796"/>
                    <a:pt x="2032" y="796"/>
                  </a:cubicBezTo>
                  <a:cubicBezTo>
                    <a:pt x="1894" y="787"/>
                    <a:pt x="1775" y="732"/>
                    <a:pt x="1702" y="659"/>
                  </a:cubicBezTo>
                  <a:cubicBezTo>
                    <a:pt x="1639" y="568"/>
                    <a:pt x="1620" y="467"/>
                    <a:pt x="1620" y="375"/>
                  </a:cubicBezTo>
                  <a:cubicBezTo>
                    <a:pt x="1620" y="265"/>
                    <a:pt x="1675" y="174"/>
                    <a:pt x="1720" y="119"/>
                  </a:cubicBezTo>
                  <a:cubicBezTo>
                    <a:pt x="1766" y="55"/>
                    <a:pt x="1784" y="46"/>
                    <a:pt x="1784" y="28"/>
                  </a:cubicBezTo>
                  <a:cubicBezTo>
                    <a:pt x="1784" y="0"/>
                    <a:pt x="1784" y="0"/>
                    <a:pt x="1784" y="0"/>
                  </a:cubicBezTo>
                  <a:cubicBezTo>
                    <a:pt x="0" y="0"/>
                    <a:pt x="0" y="0"/>
                    <a:pt x="0" y="0"/>
                  </a:cubicBezTo>
                  <a:cubicBezTo>
                    <a:pt x="0" y="2298"/>
                    <a:pt x="0" y="2298"/>
                    <a:pt x="0" y="2298"/>
                  </a:cubicBezTo>
                  <a:cubicBezTo>
                    <a:pt x="328" y="2298"/>
                    <a:pt x="328" y="2298"/>
                    <a:pt x="328" y="2298"/>
                  </a:cubicBezTo>
                  <a:cubicBezTo>
                    <a:pt x="328" y="2582"/>
                    <a:pt x="328" y="2582"/>
                    <a:pt x="328" y="2582"/>
                  </a:cubicBezTo>
                  <a:lnTo>
                    <a:pt x="328" y="2591"/>
                  </a:lnTo>
                  <a:cubicBezTo>
                    <a:pt x="319" y="2673"/>
                    <a:pt x="265" y="2719"/>
                    <a:pt x="228" y="2765"/>
                  </a:cubicBezTo>
                  <a:cubicBezTo>
                    <a:pt x="192" y="2820"/>
                    <a:pt x="164" y="2857"/>
                    <a:pt x="164" y="2921"/>
                  </a:cubicBezTo>
                  <a:cubicBezTo>
                    <a:pt x="164" y="2994"/>
                    <a:pt x="173" y="3059"/>
                    <a:pt x="210" y="3095"/>
                  </a:cubicBezTo>
                  <a:cubicBezTo>
                    <a:pt x="246" y="3140"/>
                    <a:pt x="301" y="3177"/>
                    <a:pt x="411" y="3177"/>
                  </a:cubicBezTo>
                  <a:cubicBezTo>
                    <a:pt x="512" y="3177"/>
                    <a:pt x="567" y="3150"/>
                    <a:pt x="604" y="3104"/>
                  </a:cubicBezTo>
                  <a:cubicBezTo>
                    <a:pt x="641" y="3059"/>
                    <a:pt x="659" y="2985"/>
                    <a:pt x="659" y="2921"/>
                  </a:cubicBezTo>
                  <a:cubicBezTo>
                    <a:pt x="659" y="2866"/>
                    <a:pt x="632" y="2820"/>
                    <a:pt x="595" y="2774"/>
                  </a:cubicBezTo>
                  <a:cubicBezTo>
                    <a:pt x="567" y="2719"/>
                    <a:pt x="512" y="2673"/>
                    <a:pt x="512" y="2591"/>
                  </a:cubicBezTo>
                  <a:cubicBezTo>
                    <a:pt x="512" y="2298"/>
                    <a:pt x="512" y="2298"/>
                    <a:pt x="512" y="2298"/>
                  </a:cubicBezTo>
                  <a:cubicBezTo>
                    <a:pt x="1556" y="2298"/>
                    <a:pt x="1556" y="2298"/>
                    <a:pt x="1556" y="2298"/>
                  </a:cubicBezTo>
                  <a:cubicBezTo>
                    <a:pt x="2260" y="1831"/>
                    <a:pt x="2801" y="1218"/>
                    <a:pt x="3085" y="467"/>
                  </a:cubicBezTo>
                  <a:cubicBezTo>
                    <a:pt x="3149" y="274"/>
                    <a:pt x="3195" y="129"/>
                    <a:pt x="3231" y="0"/>
                  </a:cubicBezTo>
                  <a:cubicBezTo>
                    <a:pt x="2297" y="0"/>
                    <a:pt x="2297" y="0"/>
                    <a:pt x="2297" y="0"/>
                  </a:cubicBezTo>
                  <a:lnTo>
                    <a:pt x="2297" y="46"/>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52331" tIns="76165" rIns="152331" bIns="76165"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1050" b="0" i="0" u="none" strike="noStrike" kern="0" cap="none" spc="0" normalizeH="0" baseline="0" noProof="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78" name="Freeform 11"/>
            <p:cNvSpPr>
              <a:spLocks noChangeArrowheads="1"/>
            </p:cNvSpPr>
            <p:nvPr/>
          </p:nvSpPr>
          <p:spPr bwMode="auto">
            <a:xfrm>
              <a:off x="3679398" y="8948209"/>
              <a:ext cx="2280114" cy="1902355"/>
            </a:xfrm>
            <a:custGeom>
              <a:avLst/>
              <a:gdLst>
                <a:gd name="T0" fmla="*/ 1502 w 3801"/>
                <a:gd name="T1" fmla="*/ 586 h 3169"/>
                <a:gd name="T2" fmla="*/ 1502 w 3801"/>
                <a:gd name="T3" fmla="*/ 586 h 3169"/>
                <a:gd name="T4" fmla="*/ 1594 w 3801"/>
                <a:gd name="T5" fmla="*/ 413 h 3169"/>
                <a:gd name="T6" fmla="*/ 1648 w 3801"/>
                <a:gd name="T7" fmla="*/ 256 h 3169"/>
                <a:gd name="T8" fmla="*/ 1603 w 3801"/>
                <a:gd name="T9" fmla="*/ 82 h 3169"/>
                <a:gd name="T10" fmla="*/ 1401 w 3801"/>
                <a:gd name="T11" fmla="*/ 0 h 3169"/>
                <a:gd name="T12" fmla="*/ 1208 w 3801"/>
                <a:gd name="T13" fmla="*/ 82 h 3169"/>
                <a:gd name="T14" fmla="*/ 1154 w 3801"/>
                <a:gd name="T15" fmla="*/ 256 h 3169"/>
                <a:gd name="T16" fmla="*/ 1218 w 3801"/>
                <a:gd name="T17" fmla="*/ 413 h 3169"/>
                <a:gd name="T18" fmla="*/ 1318 w 3801"/>
                <a:gd name="T19" fmla="*/ 586 h 3169"/>
                <a:gd name="T20" fmla="*/ 1318 w 3801"/>
                <a:gd name="T21" fmla="*/ 595 h 3169"/>
                <a:gd name="T22" fmla="*/ 1318 w 3801"/>
                <a:gd name="T23" fmla="*/ 907 h 3169"/>
                <a:gd name="T24" fmla="*/ 0 w 3801"/>
                <a:gd name="T25" fmla="*/ 907 h 3169"/>
                <a:gd name="T26" fmla="*/ 73 w 3801"/>
                <a:gd name="T27" fmla="*/ 943 h 3169"/>
                <a:gd name="T28" fmla="*/ 73 w 3801"/>
                <a:gd name="T29" fmla="*/ 1795 h 3169"/>
                <a:gd name="T30" fmla="*/ 504 w 3801"/>
                <a:gd name="T31" fmla="*/ 2912 h 3169"/>
                <a:gd name="T32" fmla="*/ 2601 w 3801"/>
                <a:gd name="T33" fmla="*/ 2912 h 3169"/>
                <a:gd name="T34" fmla="*/ 3031 w 3801"/>
                <a:gd name="T35" fmla="*/ 1795 h 3169"/>
                <a:gd name="T36" fmla="*/ 3031 w 3801"/>
                <a:gd name="T37" fmla="*/ 1703 h 3169"/>
                <a:gd name="T38" fmla="*/ 3754 w 3801"/>
                <a:gd name="T39" fmla="*/ 1730 h 3169"/>
                <a:gd name="T40" fmla="*/ 3800 w 3801"/>
                <a:gd name="T41" fmla="*/ 1730 h 3169"/>
                <a:gd name="T42" fmla="*/ 3800 w 3801"/>
                <a:gd name="T43" fmla="*/ 907 h 3169"/>
                <a:gd name="T44" fmla="*/ 1502 w 3801"/>
                <a:gd name="T45" fmla="*/ 907 h 3169"/>
                <a:gd name="T46" fmla="*/ 1502 w 3801"/>
                <a:gd name="T47" fmla="*/ 586 h 3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801" h="3169">
                  <a:moveTo>
                    <a:pt x="1502" y="586"/>
                  </a:moveTo>
                  <a:lnTo>
                    <a:pt x="1502" y="586"/>
                  </a:lnTo>
                  <a:cubicBezTo>
                    <a:pt x="1502" y="504"/>
                    <a:pt x="1557" y="458"/>
                    <a:pt x="1594" y="413"/>
                  </a:cubicBezTo>
                  <a:cubicBezTo>
                    <a:pt x="1630" y="357"/>
                    <a:pt x="1648" y="321"/>
                    <a:pt x="1648" y="256"/>
                  </a:cubicBezTo>
                  <a:cubicBezTo>
                    <a:pt x="1648" y="192"/>
                    <a:pt x="1639" y="119"/>
                    <a:pt x="1603" y="82"/>
                  </a:cubicBezTo>
                  <a:cubicBezTo>
                    <a:pt x="1566" y="36"/>
                    <a:pt x="1511" y="0"/>
                    <a:pt x="1401" y="0"/>
                  </a:cubicBezTo>
                  <a:cubicBezTo>
                    <a:pt x="1300" y="9"/>
                    <a:pt x="1236" y="36"/>
                    <a:pt x="1208" y="82"/>
                  </a:cubicBezTo>
                  <a:cubicBezTo>
                    <a:pt x="1172" y="128"/>
                    <a:pt x="1154" y="192"/>
                    <a:pt x="1154" y="256"/>
                  </a:cubicBezTo>
                  <a:cubicBezTo>
                    <a:pt x="1154" y="321"/>
                    <a:pt x="1181" y="357"/>
                    <a:pt x="1218" y="413"/>
                  </a:cubicBezTo>
                  <a:cubicBezTo>
                    <a:pt x="1254" y="458"/>
                    <a:pt x="1309" y="504"/>
                    <a:pt x="1318" y="586"/>
                  </a:cubicBezTo>
                  <a:cubicBezTo>
                    <a:pt x="1318" y="595"/>
                    <a:pt x="1318" y="595"/>
                    <a:pt x="1318" y="595"/>
                  </a:cubicBezTo>
                  <a:cubicBezTo>
                    <a:pt x="1318" y="907"/>
                    <a:pt x="1318" y="907"/>
                    <a:pt x="1318" y="907"/>
                  </a:cubicBezTo>
                  <a:cubicBezTo>
                    <a:pt x="0" y="907"/>
                    <a:pt x="0" y="907"/>
                    <a:pt x="0" y="907"/>
                  </a:cubicBezTo>
                  <a:cubicBezTo>
                    <a:pt x="28" y="916"/>
                    <a:pt x="46" y="934"/>
                    <a:pt x="73" y="943"/>
                  </a:cubicBezTo>
                  <a:cubicBezTo>
                    <a:pt x="73" y="1795"/>
                    <a:pt x="73" y="1795"/>
                    <a:pt x="73" y="1795"/>
                  </a:cubicBezTo>
                  <a:cubicBezTo>
                    <a:pt x="64" y="2207"/>
                    <a:pt x="229" y="2619"/>
                    <a:pt x="504" y="2912"/>
                  </a:cubicBezTo>
                  <a:cubicBezTo>
                    <a:pt x="1337" y="3140"/>
                    <a:pt x="1849" y="3168"/>
                    <a:pt x="2601" y="2912"/>
                  </a:cubicBezTo>
                  <a:cubicBezTo>
                    <a:pt x="2875" y="2619"/>
                    <a:pt x="3031" y="2207"/>
                    <a:pt x="3031" y="1795"/>
                  </a:cubicBezTo>
                  <a:cubicBezTo>
                    <a:pt x="3031" y="1703"/>
                    <a:pt x="3031" y="1703"/>
                    <a:pt x="3031" y="1703"/>
                  </a:cubicBezTo>
                  <a:cubicBezTo>
                    <a:pt x="3259" y="1721"/>
                    <a:pt x="3507" y="1730"/>
                    <a:pt x="3754" y="1730"/>
                  </a:cubicBezTo>
                  <a:cubicBezTo>
                    <a:pt x="3763" y="1730"/>
                    <a:pt x="3782" y="1730"/>
                    <a:pt x="3800" y="1730"/>
                  </a:cubicBezTo>
                  <a:cubicBezTo>
                    <a:pt x="3800" y="907"/>
                    <a:pt x="3800" y="907"/>
                    <a:pt x="3800" y="907"/>
                  </a:cubicBezTo>
                  <a:cubicBezTo>
                    <a:pt x="1502" y="907"/>
                    <a:pt x="1502" y="907"/>
                    <a:pt x="1502" y="907"/>
                  </a:cubicBezTo>
                  <a:lnTo>
                    <a:pt x="1502" y="586"/>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52331" tIns="76165" rIns="152331" bIns="76165"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1050" b="0" i="0" u="none" strike="noStrike" kern="0" cap="none" spc="0" normalizeH="0" baseline="0" noProof="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79" name="Freeform 12"/>
            <p:cNvSpPr>
              <a:spLocks noChangeArrowheads="1"/>
            </p:cNvSpPr>
            <p:nvPr/>
          </p:nvSpPr>
          <p:spPr bwMode="auto">
            <a:xfrm>
              <a:off x="6102350" y="8948208"/>
              <a:ext cx="2076437" cy="1830917"/>
            </a:xfrm>
            <a:custGeom>
              <a:avLst/>
              <a:gdLst>
                <a:gd name="T0" fmla="*/ 2985 w 3462"/>
                <a:gd name="T1" fmla="*/ 952 h 3050"/>
                <a:gd name="T2" fmla="*/ 2985 w 3462"/>
                <a:gd name="T3" fmla="*/ 952 h 3050"/>
                <a:gd name="T4" fmla="*/ 3040 w 3462"/>
                <a:gd name="T5" fmla="*/ 1034 h 3050"/>
                <a:gd name="T6" fmla="*/ 3131 w 3462"/>
                <a:gd name="T7" fmla="*/ 1282 h 3050"/>
                <a:gd name="T8" fmla="*/ 3040 w 3462"/>
                <a:gd name="T9" fmla="*/ 1565 h 3050"/>
                <a:gd name="T10" fmla="*/ 2719 w 3462"/>
                <a:gd name="T11" fmla="*/ 1703 h 3050"/>
                <a:gd name="T12" fmla="*/ 2390 w 3462"/>
                <a:gd name="T13" fmla="*/ 1565 h 3050"/>
                <a:gd name="T14" fmla="*/ 2308 w 3462"/>
                <a:gd name="T15" fmla="*/ 1282 h 3050"/>
                <a:gd name="T16" fmla="*/ 2408 w 3462"/>
                <a:gd name="T17" fmla="*/ 1034 h 3050"/>
                <a:gd name="T18" fmla="*/ 2472 w 3462"/>
                <a:gd name="T19" fmla="*/ 934 h 3050"/>
                <a:gd name="T20" fmla="*/ 2472 w 3462"/>
                <a:gd name="T21" fmla="*/ 907 h 3050"/>
                <a:gd name="T22" fmla="*/ 686 w 3462"/>
                <a:gd name="T23" fmla="*/ 907 h 3050"/>
                <a:gd name="T24" fmla="*/ 686 w 3462"/>
                <a:gd name="T25" fmla="*/ 586 h 3050"/>
                <a:gd name="T26" fmla="*/ 769 w 3462"/>
                <a:gd name="T27" fmla="*/ 413 h 3050"/>
                <a:gd name="T28" fmla="*/ 833 w 3462"/>
                <a:gd name="T29" fmla="*/ 256 h 3050"/>
                <a:gd name="T30" fmla="*/ 778 w 3462"/>
                <a:gd name="T31" fmla="*/ 82 h 3050"/>
                <a:gd name="T32" fmla="*/ 577 w 3462"/>
                <a:gd name="T33" fmla="*/ 0 h 3050"/>
                <a:gd name="T34" fmla="*/ 385 w 3462"/>
                <a:gd name="T35" fmla="*/ 82 h 3050"/>
                <a:gd name="T36" fmla="*/ 330 w 3462"/>
                <a:gd name="T37" fmla="*/ 256 h 3050"/>
                <a:gd name="T38" fmla="*/ 394 w 3462"/>
                <a:gd name="T39" fmla="*/ 413 h 3050"/>
                <a:gd name="T40" fmla="*/ 495 w 3462"/>
                <a:gd name="T41" fmla="*/ 586 h 3050"/>
                <a:gd name="T42" fmla="*/ 495 w 3462"/>
                <a:gd name="T43" fmla="*/ 595 h 3050"/>
                <a:gd name="T44" fmla="*/ 495 w 3462"/>
                <a:gd name="T45" fmla="*/ 907 h 3050"/>
                <a:gd name="T46" fmla="*/ 0 w 3462"/>
                <a:gd name="T47" fmla="*/ 907 h 3050"/>
                <a:gd name="T48" fmla="*/ 0 w 3462"/>
                <a:gd name="T49" fmla="*/ 1721 h 3050"/>
                <a:gd name="T50" fmla="*/ 449 w 3462"/>
                <a:gd name="T51" fmla="*/ 1703 h 3050"/>
                <a:gd name="T52" fmla="*/ 449 w 3462"/>
                <a:gd name="T53" fmla="*/ 1795 h 3050"/>
                <a:gd name="T54" fmla="*/ 879 w 3462"/>
                <a:gd name="T55" fmla="*/ 2912 h 3050"/>
                <a:gd name="T56" fmla="*/ 2985 w 3462"/>
                <a:gd name="T57" fmla="*/ 2912 h 3050"/>
                <a:gd name="T58" fmla="*/ 3407 w 3462"/>
                <a:gd name="T59" fmla="*/ 1795 h 3050"/>
                <a:gd name="T60" fmla="*/ 3407 w 3462"/>
                <a:gd name="T61" fmla="*/ 934 h 3050"/>
                <a:gd name="T62" fmla="*/ 3461 w 3462"/>
                <a:gd name="T63" fmla="*/ 907 h 3050"/>
                <a:gd name="T64" fmla="*/ 2985 w 3462"/>
                <a:gd name="T65" fmla="*/ 907 h 3050"/>
                <a:gd name="T66" fmla="*/ 2985 w 3462"/>
                <a:gd name="T67" fmla="*/ 952 h 30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62" h="3050">
                  <a:moveTo>
                    <a:pt x="2985" y="952"/>
                  </a:moveTo>
                  <a:lnTo>
                    <a:pt x="2985" y="952"/>
                  </a:lnTo>
                  <a:cubicBezTo>
                    <a:pt x="2985" y="971"/>
                    <a:pt x="2994" y="971"/>
                    <a:pt x="3040" y="1034"/>
                  </a:cubicBezTo>
                  <a:cubicBezTo>
                    <a:pt x="3076" y="1089"/>
                    <a:pt x="3131" y="1172"/>
                    <a:pt x="3131" y="1282"/>
                  </a:cubicBezTo>
                  <a:cubicBezTo>
                    <a:pt x="3131" y="1374"/>
                    <a:pt x="3113" y="1474"/>
                    <a:pt x="3040" y="1565"/>
                  </a:cubicBezTo>
                  <a:cubicBezTo>
                    <a:pt x="2976" y="1648"/>
                    <a:pt x="2857" y="1703"/>
                    <a:pt x="2719" y="1703"/>
                  </a:cubicBezTo>
                  <a:cubicBezTo>
                    <a:pt x="2582" y="1703"/>
                    <a:pt x="2463" y="1639"/>
                    <a:pt x="2390" y="1565"/>
                  </a:cubicBezTo>
                  <a:cubicBezTo>
                    <a:pt x="2326" y="1483"/>
                    <a:pt x="2308" y="1374"/>
                    <a:pt x="2308" y="1282"/>
                  </a:cubicBezTo>
                  <a:cubicBezTo>
                    <a:pt x="2308" y="1172"/>
                    <a:pt x="2362" y="1089"/>
                    <a:pt x="2408" y="1034"/>
                  </a:cubicBezTo>
                  <a:cubicBezTo>
                    <a:pt x="2454" y="971"/>
                    <a:pt x="2472" y="952"/>
                    <a:pt x="2472" y="934"/>
                  </a:cubicBezTo>
                  <a:cubicBezTo>
                    <a:pt x="2472" y="907"/>
                    <a:pt x="2472" y="907"/>
                    <a:pt x="2472" y="907"/>
                  </a:cubicBezTo>
                  <a:cubicBezTo>
                    <a:pt x="686" y="907"/>
                    <a:pt x="686" y="907"/>
                    <a:pt x="686" y="907"/>
                  </a:cubicBezTo>
                  <a:cubicBezTo>
                    <a:pt x="686" y="586"/>
                    <a:pt x="686" y="586"/>
                    <a:pt x="686" y="586"/>
                  </a:cubicBezTo>
                  <a:cubicBezTo>
                    <a:pt x="686" y="504"/>
                    <a:pt x="732" y="458"/>
                    <a:pt x="769" y="413"/>
                  </a:cubicBezTo>
                  <a:cubicBezTo>
                    <a:pt x="806" y="357"/>
                    <a:pt x="833" y="321"/>
                    <a:pt x="833" y="256"/>
                  </a:cubicBezTo>
                  <a:cubicBezTo>
                    <a:pt x="833" y="192"/>
                    <a:pt x="815" y="119"/>
                    <a:pt x="778" y="82"/>
                  </a:cubicBezTo>
                  <a:cubicBezTo>
                    <a:pt x="741" y="36"/>
                    <a:pt x="686" y="0"/>
                    <a:pt x="577" y="0"/>
                  </a:cubicBezTo>
                  <a:cubicBezTo>
                    <a:pt x="477" y="9"/>
                    <a:pt x="421" y="36"/>
                    <a:pt x="385" y="82"/>
                  </a:cubicBezTo>
                  <a:cubicBezTo>
                    <a:pt x="348" y="128"/>
                    <a:pt x="330" y="192"/>
                    <a:pt x="330" y="256"/>
                  </a:cubicBezTo>
                  <a:cubicBezTo>
                    <a:pt x="330" y="321"/>
                    <a:pt x="357" y="357"/>
                    <a:pt x="394" y="413"/>
                  </a:cubicBezTo>
                  <a:cubicBezTo>
                    <a:pt x="440" y="458"/>
                    <a:pt x="486" y="504"/>
                    <a:pt x="495" y="586"/>
                  </a:cubicBezTo>
                  <a:cubicBezTo>
                    <a:pt x="495" y="595"/>
                    <a:pt x="495" y="595"/>
                    <a:pt x="495" y="595"/>
                  </a:cubicBezTo>
                  <a:cubicBezTo>
                    <a:pt x="495" y="907"/>
                    <a:pt x="495" y="907"/>
                    <a:pt x="495" y="907"/>
                  </a:cubicBezTo>
                  <a:cubicBezTo>
                    <a:pt x="0" y="907"/>
                    <a:pt x="0" y="907"/>
                    <a:pt x="0" y="907"/>
                  </a:cubicBezTo>
                  <a:cubicBezTo>
                    <a:pt x="0" y="1721"/>
                    <a:pt x="0" y="1721"/>
                    <a:pt x="0" y="1721"/>
                  </a:cubicBezTo>
                  <a:cubicBezTo>
                    <a:pt x="155" y="1721"/>
                    <a:pt x="302" y="1721"/>
                    <a:pt x="449" y="1703"/>
                  </a:cubicBezTo>
                  <a:cubicBezTo>
                    <a:pt x="449" y="1795"/>
                    <a:pt x="449" y="1795"/>
                    <a:pt x="449" y="1795"/>
                  </a:cubicBezTo>
                  <a:cubicBezTo>
                    <a:pt x="449" y="2207"/>
                    <a:pt x="604" y="2619"/>
                    <a:pt x="879" y="2912"/>
                  </a:cubicBezTo>
                  <a:cubicBezTo>
                    <a:pt x="1712" y="3049"/>
                    <a:pt x="2207" y="3049"/>
                    <a:pt x="2985" y="2912"/>
                  </a:cubicBezTo>
                  <a:cubicBezTo>
                    <a:pt x="3260" y="2619"/>
                    <a:pt x="3416" y="2207"/>
                    <a:pt x="3407" y="1795"/>
                  </a:cubicBezTo>
                  <a:cubicBezTo>
                    <a:pt x="3407" y="934"/>
                    <a:pt x="3407" y="934"/>
                    <a:pt x="3407" y="934"/>
                  </a:cubicBezTo>
                  <a:cubicBezTo>
                    <a:pt x="3425" y="925"/>
                    <a:pt x="3443" y="916"/>
                    <a:pt x="3461" y="907"/>
                  </a:cubicBezTo>
                  <a:cubicBezTo>
                    <a:pt x="2985" y="907"/>
                    <a:pt x="2985" y="907"/>
                    <a:pt x="2985" y="907"/>
                  </a:cubicBezTo>
                  <a:lnTo>
                    <a:pt x="2985" y="952"/>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52331" tIns="76165" rIns="152331" bIns="76165"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1050" b="0" i="0" u="none" strike="noStrike" kern="0" cap="none" spc="0" normalizeH="0" baseline="0" noProof="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80" name="Freeform 13"/>
            <p:cNvSpPr>
              <a:spLocks noChangeArrowheads="1"/>
            </p:cNvSpPr>
            <p:nvPr/>
          </p:nvSpPr>
          <p:spPr bwMode="auto">
            <a:xfrm>
              <a:off x="4811518" y="2053167"/>
              <a:ext cx="2856756" cy="2465917"/>
            </a:xfrm>
            <a:custGeom>
              <a:avLst/>
              <a:gdLst>
                <a:gd name="T0" fmla="*/ 3717 w 4762"/>
                <a:gd name="T1" fmla="*/ 100 h 4111"/>
                <a:gd name="T2" fmla="*/ 3717 w 4762"/>
                <a:gd name="T3" fmla="*/ 100 h 4111"/>
                <a:gd name="T4" fmla="*/ 3379 w 4762"/>
                <a:gd name="T5" fmla="*/ 45 h 4111"/>
                <a:gd name="T6" fmla="*/ 1438 w 4762"/>
                <a:gd name="T7" fmla="*/ 887 h 4111"/>
                <a:gd name="T8" fmla="*/ 1438 w 4762"/>
                <a:gd name="T9" fmla="*/ 887 h 4111"/>
                <a:gd name="T10" fmla="*/ 28 w 4762"/>
                <a:gd name="T11" fmla="*/ 2370 h 4111"/>
                <a:gd name="T12" fmla="*/ 9 w 4762"/>
                <a:gd name="T13" fmla="*/ 2398 h 4111"/>
                <a:gd name="T14" fmla="*/ 9 w 4762"/>
                <a:gd name="T15" fmla="*/ 2398 h 4111"/>
                <a:gd name="T16" fmla="*/ 28 w 4762"/>
                <a:gd name="T17" fmla="*/ 2389 h 4111"/>
                <a:gd name="T18" fmla="*/ 266 w 4762"/>
                <a:gd name="T19" fmla="*/ 3771 h 4111"/>
                <a:gd name="T20" fmla="*/ 375 w 4762"/>
                <a:gd name="T21" fmla="*/ 4019 h 4111"/>
                <a:gd name="T22" fmla="*/ 660 w 4762"/>
                <a:gd name="T23" fmla="*/ 4101 h 4111"/>
                <a:gd name="T24" fmla="*/ 879 w 4762"/>
                <a:gd name="T25" fmla="*/ 2297 h 4111"/>
                <a:gd name="T26" fmla="*/ 961 w 4762"/>
                <a:gd name="T27" fmla="*/ 2215 h 4111"/>
                <a:gd name="T28" fmla="*/ 1053 w 4762"/>
                <a:gd name="T29" fmla="*/ 2151 h 4111"/>
                <a:gd name="T30" fmla="*/ 2134 w 4762"/>
                <a:gd name="T31" fmla="*/ 1904 h 4111"/>
                <a:gd name="T32" fmla="*/ 2629 w 4762"/>
                <a:gd name="T33" fmla="*/ 2114 h 4111"/>
                <a:gd name="T34" fmla="*/ 2180 w 4762"/>
                <a:gd name="T35" fmla="*/ 2572 h 4111"/>
                <a:gd name="T36" fmla="*/ 2015 w 4762"/>
                <a:gd name="T37" fmla="*/ 2929 h 4111"/>
                <a:gd name="T38" fmla="*/ 2134 w 4762"/>
                <a:gd name="T39" fmla="*/ 3259 h 4111"/>
                <a:gd name="T40" fmla="*/ 2811 w 4762"/>
                <a:gd name="T41" fmla="*/ 3185 h 4111"/>
                <a:gd name="T42" fmla="*/ 4166 w 4762"/>
                <a:gd name="T43" fmla="*/ 2178 h 4111"/>
                <a:gd name="T44" fmla="*/ 4423 w 4762"/>
                <a:gd name="T45" fmla="*/ 1977 h 4111"/>
                <a:gd name="T46" fmla="*/ 4706 w 4762"/>
                <a:gd name="T47" fmla="*/ 1281 h 4111"/>
                <a:gd name="T48" fmla="*/ 4624 w 4762"/>
                <a:gd name="T49" fmla="*/ 915 h 4111"/>
                <a:gd name="T50" fmla="*/ 3717 w 4762"/>
                <a:gd name="T51" fmla="*/ 100 h 4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62" h="4111">
                  <a:moveTo>
                    <a:pt x="3717" y="100"/>
                  </a:moveTo>
                  <a:lnTo>
                    <a:pt x="3717" y="100"/>
                  </a:lnTo>
                  <a:cubicBezTo>
                    <a:pt x="3626" y="18"/>
                    <a:pt x="3489" y="0"/>
                    <a:pt x="3379" y="45"/>
                  </a:cubicBezTo>
                  <a:cubicBezTo>
                    <a:pt x="1438" y="887"/>
                    <a:pt x="1438" y="887"/>
                    <a:pt x="1438" y="887"/>
                  </a:cubicBezTo>
                  <a:lnTo>
                    <a:pt x="1438" y="887"/>
                  </a:lnTo>
                  <a:cubicBezTo>
                    <a:pt x="1209" y="988"/>
                    <a:pt x="0" y="2142"/>
                    <a:pt x="28" y="2370"/>
                  </a:cubicBezTo>
                  <a:cubicBezTo>
                    <a:pt x="28" y="2380"/>
                    <a:pt x="9" y="2389"/>
                    <a:pt x="9" y="2398"/>
                  </a:cubicBezTo>
                  <a:lnTo>
                    <a:pt x="9" y="2398"/>
                  </a:lnTo>
                  <a:lnTo>
                    <a:pt x="28" y="2389"/>
                  </a:lnTo>
                  <a:cubicBezTo>
                    <a:pt x="266" y="3771"/>
                    <a:pt x="266" y="3771"/>
                    <a:pt x="266" y="3771"/>
                  </a:cubicBezTo>
                  <a:cubicBezTo>
                    <a:pt x="266" y="3863"/>
                    <a:pt x="311" y="3955"/>
                    <a:pt x="375" y="4019"/>
                  </a:cubicBezTo>
                  <a:cubicBezTo>
                    <a:pt x="449" y="4083"/>
                    <a:pt x="559" y="4110"/>
                    <a:pt x="660" y="4101"/>
                  </a:cubicBezTo>
                  <a:cubicBezTo>
                    <a:pt x="348" y="3525"/>
                    <a:pt x="412" y="2801"/>
                    <a:pt x="879" y="2297"/>
                  </a:cubicBezTo>
                  <a:cubicBezTo>
                    <a:pt x="916" y="2260"/>
                    <a:pt x="943" y="2233"/>
                    <a:pt x="961" y="2215"/>
                  </a:cubicBezTo>
                  <a:cubicBezTo>
                    <a:pt x="989" y="2187"/>
                    <a:pt x="1026" y="2160"/>
                    <a:pt x="1053" y="2151"/>
                  </a:cubicBezTo>
                  <a:cubicBezTo>
                    <a:pt x="1438" y="2060"/>
                    <a:pt x="1849" y="1968"/>
                    <a:pt x="2134" y="1904"/>
                  </a:cubicBezTo>
                  <a:cubicBezTo>
                    <a:pt x="2143" y="1904"/>
                    <a:pt x="2509" y="1913"/>
                    <a:pt x="2629" y="2114"/>
                  </a:cubicBezTo>
                  <a:cubicBezTo>
                    <a:pt x="2180" y="2572"/>
                    <a:pt x="2180" y="2572"/>
                    <a:pt x="2180" y="2572"/>
                  </a:cubicBezTo>
                  <a:cubicBezTo>
                    <a:pt x="2088" y="2673"/>
                    <a:pt x="2024" y="2801"/>
                    <a:pt x="2015" y="2929"/>
                  </a:cubicBezTo>
                  <a:cubicBezTo>
                    <a:pt x="2006" y="3058"/>
                    <a:pt x="2051" y="3176"/>
                    <a:pt x="2134" y="3259"/>
                  </a:cubicBezTo>
                  <a:cubicBezTo>
                    <a:pt x="2307" y="3415"/>
                    <a:pt x="2619" y="3378"/>
                    <a:pt x="2811" y="3185"/>
                  </a:cubicBezTo>
                  <a:cubicBezTo>
                    <a:pt x="3314" y="2645"/>
                    <a:pt x="3553" y="2260"/>
                    <a:pt x="4166" y="2178"/>
                  </a:cubicBezTo>
                  <a:cubicBezTo>
                    <a:pt x="4285" y="2160"/>
                    <a:pt x="4377" y="2087"/>
                    <a:pt x="4423" y="1977"/>
                  </a:cubicBezTo>
                  <a:cubicBezTo>
                    <a:pt x="4706" y="1281"/>
                    <a:pt x="4706" y="1281"/>
                    <a:pt x="4706" y="1281"/>
                  </a:cubicBezTo>
                  <a:cubicBezTo>
                    <a:pt x="4761" y="1153"/>
                    <a:pt x="4725" y="1007"/>
                    <a:pt x="4624" y="915"/>
                  </a:cubicBezTo>
                  <a:lnTo>
                    <a:pt x="3717" y="10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52331" tIns="76165" rIns="152331" bIns="76165"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1050" b="0" i="0" u="none" strike="noStrike" kern="0" cap="none" spc="0" normalizeH="0" baseline="0" noProof="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81" name="Freeform 14"/>
            <p:cNvSpPr>
              <a:spLocks noChangeArrowheads="1"/>
            </p:cNvSpPr>
            <p:nvPr/>
          </p:nvSpPr>
          <p:spPr bwMode="auto">
            <a:xfrm>
              <a:off x="4949067" y="3278189"/>
              <a:ext cx="1973278" cy="2010833"/>
            </a:xfrm>
            <a:custGeom>
              <a:avLst/>
              <a:gdLst>
                <a:gd name="T0" fmla="*/ 2848 w 3288"/>
                <a:gd name="T1" fmla="*/ 2289 h 3352"/>
                <a:gd name="T2" fmla="*/ 2848 w 3288"/>
                <a:gd name="T3" fmla="*/ 2289 h 3352"/>
                <a:gd name="T4" fmla="*/ 3205 w 3288"/>
                <a:gd name="T5" fmla="*/ 1035 h 3352"/>
                <a:gd name="T6" fmla="*/ 3003 w 3288"/>
                <a:gd name="T7" fmla="*/ 907 h 3352"/>
                <a:gd name="T8" fmla="*/ 2912 w 3288"/>
                <a:gd name="T9" fmla="*/ 952 h 3352"/>
                <a:gd name="T10" fmla="*/ 2664 w 3288"/>
                <a:gd name="T11" fmla="*/ 1227 h 3352"/>
                <a:gd name="T12" fmla="*/ 1831 w 3288"/>
                <a:gd name="T13" fmla="*/ 1318 h 3352"/>
                <a:gd name="T14" fmla="*/ 1822 w 3288"/>
                <a:gd name="T15" fmla="*/ 1309 h 3352"/>
                <a:gd name="T16" fmla="*/ 1657 w 3288"/>
                <a:gd name="T17" fmla="*/ 879 h 3352"/>
                <a:gd name="T18" fmla="*/ 1859 w 3288"/>
                <a:gd name="T19" fmla="*/ 440 h 3352"/>
                <a:gd name="T20" fmla="*/ 1868 w 3288"/>
                <a:gd name="T21" fmla="*/ 440 h 3352"/>
                <a:gd name="T22" fmla="*/ 1877 w 3288"/>
                <a:gd name="T23" fmla="*/ 421 h 3352"/>
                <a:gd name="T24" fmla="*/ 2014 w 3288"/>
                <a:gd name="T25" fmla="*/ 284 h 3352"/>
                <a:gd name="T26" fmla="*/ 2014 w 3288"/>
                <a:gd name="T27" fmla="*/ 46 h 3352"/>
                <a:gd name="T28" fmla="*/ 1887 w 3288"/>
                <a:gd name="T29" fmla="*/ 0 h 3352"/>
                <a:gd name="T30" fmla="*/ 1859 w 3288"/>
                <a:gd name="T31" fmla="*/ 0 h 3352"/>
                <a:gd name="T32" fmla="*/ 898 w 3288"/>
                <a:gd name="T33" fmla="*/ 219 h 3352"/>
                <a:gd name="T34" fmla="*/ 852 w 3288"/>
                <a:gd name="T35" fmla="*/ 238 h 3352"/>
                <a:gd name="T36" fmla="*/ 815 w 3288"/>
                <a:gd name="T37" fmla="*/ 266 h 3352"/>
                <a:gd name="T38" fmla="*/ 742 w 3288"/>
                <a:gd name="T39" fmla="*/ 339 h 3352"/>
                <a:gd name="T40" fmla="*/ 385 w 3288"/>
                <a:gd name="T41" fmla="*/ 1090 h 3352"/>
                <a:gd name="T42" fmla="*/ 705 w 3288"/>
                <a:gd name="T43" fmla="*/ 2243 h 3352"/>
                <a:gd name="T44" fmla="*/ 467 w 3288"/>
                <a:gd name="T45" fmla="*/ 2463 h 3352"/>
                <a:gd name="T46" fmla="*/ 467 w 3288"/>
                <a:gd name="T47" fmla="*/ 2463 h 3352"/>
                <a:gd name="T48" fmla="*/ 265 w 3288"/>
                <a:gd name="T49" fmla="*/ 2509 h 3352"/>
                <a:gd name="T50" fmla="*/ 110 w 3288"/>
                <a:gd name="T51" fmla="*/ 2564 h 3352"/>
                <a:gd name="T52" fmla="*/ 9 w 3288"/>
                <a:gd name="T53" fmla="*/ 2719 h 3352"/>
                <a:gd name="T54" fmla="*/ 91 w 3288"/>
                <a:gd name="T55" fmla="*/ 2921 h 3352"/>
                <a:gd name="T56" fmla="*/ 275 w 3288"/>
                <a:gd name="T57" fmla="*/ 3013 h 3352"/>
                <a:gd name="T58" fmla="*/ 440 w 3288"/>
                <a:gd name="T59" fmla="*/ 2930 h 3352"/>
                <a:gd name="T60" fmla="*/ 513 w 3288"/>
                <a:gd name="T61" fmla="*/ 2783 h 3352"/>
                <a:gd name="T62" fmla="*/ 586 w 3288"/>
                <a:gd name="T63" fmla="*/ 2609 h 3352"/>
                <a:gd name="T64" fmla="*/ 843 w 3288"/>
                <a:gd name="T65" fmla="*/ 2381 h 3352"/>
                <a:gd name="T66" fmla="*/ 2344 w 3288"/>
                <a:gd name="T67" fmla="*/ 2636 h 3352"/>
                <a:gd name="T68" fmla="*/ 2472 w 3288"/>
                <a:gd name="T69" fmla="*/ 2839 h 3352"/>
                <a:gd name="T70" fmla="*/ 2472 w 3288"/>
                <a:gd name="T71" fmla="*/ 2839 h 3352"/>
                <a:gd name="T72" fmla="*/ 2481 w 3288"/>
                <a:gd name="T73" fmla="*/ 3049 h 3352"/>
                <a:gd name="T74" fmla="*/ 2509 w 3288"/>
                <a:gd name="T75" fmla="*/ 3214 h 3352"/>
                <a:gd name="T76" fmla="*/ 2646 w 3288"/>
                <a:gd name="T77" fmla="*/ 3333 h 3352"/>
                <a:gd name="T78" fmla="*/ 2857 w 3288"/>
                <a:gd name="T79" fmla="*/ 3296 h 3352"/>
                <a:gd name="T80" fmla="*/ 2985 w 3288"/>
                <a:gd name="T81" fmla="*/ 3131 h 3352"/>
                <a:gd name="T82" fmla="*/ 2930 w 3288"/>
                <a:gd name="T83" fmla="*/ 2949 h 3352"/>
                <a:gd name="T84" fmla="*/ 2802 w 3288"/>
                <a:gd name="T85" fmla="*/ 2857 h 3352"/>
                <a:gd name="T86" fmla="*/ 2637 w 3288"/>
                <a:gd name="T87" fmla="*/ 2747 h 3352"/>
                <a:gd name="T88" fmla="*/ 2518 w 3288"/>
                <a:gd name="T89" fmla="*/ 2555 h 3352"/>
                <a:gd name="T90" fmla="*/ 2848 w 3288"/>
                <a:gd name="T91" fmla="*/ 2289 h 3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88" h="3352">
                  <a:moveTo>
                    <a:pt x="2848" y="2289"/>
                  </a:moveTo>
                  <a:lnTo>
                    <a:pt x="2848" y="2289"/>
                  </a:lnTo>
                  <a:cubicBezTo>
                    <a:pt x="3168" y="1941"/>
                    <a:pt x="3287" y="1465"/>
                    <a:pt x="3205" y="1035"/>
                  </a:cubicBezTo>
                  <a:cubicBezTo>
                    <a:pt x="3186" y="943"/>
                    <a:pt x="3095" y="888"/>
                    <a:pt x="3003" y="907"/>
                  </a:cubicBezTo>
                  <a:cubicBezTo>
                    <a:pt x="2967" y="916"/>
                    <a:pt x="2939" y="934"/>
                    <a:pt x="2912" y="952"/>
                  </a:cubicBezTo>
                  <a:cubicBezTo>
                    <a:pt x="2839" y="1044"/>
                    <a:pt x="2756" y="1126"/>
                    <a:pt x="2664" y="1227"/>
                  </a:cubicBezTo>
                  <a:cubicBezTo>
                    <a:pt x="2436" y="1475"/>
                    <a:pt x="2078" y="1538"/>
                    <a:pt x="1831" y="1318"/>
                  </a:cubicBezTo>
                  <a:cubicBezTo>
                    <a:pt x="1822" y="1318"/>
                    <a:pt x="1822" y="1309"/>
                    <a:pt x="1822" y="1309"/>
                  </a:cubicBezTo>
                  <a:cubicBezTo>
                    <a:pt x="1703" y="1199"/>
                    <a:pt x="1648" y="1044"/>
                    <a:pt x="1657" y="879"/>
                  </a:cubicBezTo>
                  <a:cubicBezTo>
                    <a:pt x="1676" y="714"/>
                    <a:pt x="1740" y="568"/>
                    <a:pt x="1859" y="440"/>
                  </a:cubicBezTo>
                  <a:lnTo>
                    <a:pt x="1868" y="440"/>
                  </a:lnTo>
                  <a:cubicBezTo>
                    <a:pt x="1868" y="440"/>
                    <a:pt x="1868" y="431"/>
                    <a:pt x="1877" y="421"/>
                  </a:cubicBezTo>
                  <a:cubicBezTo>
                    <a:pt x="2014" y="284"/>
                    <a:pt x="2014" y="284"/>
                    <a:pt x="2014" y="284"/>
                  </a:cubicBezTo>
                  <a:cubicBezTo>
                    <a:pt x="2078" y="219"/>
                    <a:pt x="2078" y="110"/>
                    <a:pt x="2014" y="46"/>
                  </a:cubicBezTo>
                  <a:cubicBezTo>
                    <a:pt x="1978" y="19"/>
                    <a:pt x="1932" y="0"/>
                    <a:pt x="1887" y="0"/>
                  </a:cubicBezTo>
                  <a:cubicBezTo>
                    <a:pt x="1877" y="0"/>
                    <a:pt x="1868" y="0"/>
                    <a:pt x="1859" y="0"/>
                  </a:cubicBezTo>
                  <a:cubicBezTo>
                    <a:pt x="1593" y="64"/>
                    <a:pt x="1236" y="146"/>
                    <a:pt x="898" y="219"/>
                  </a:cubicBezTo>
                  <a:cubicBezTo>
                    <a:pt x="879" y="229"/>
                    <a:pt x="870" y="229"/>
                    <a:pt x="852" y="238"/>
                  </a:cubicBezTo>
                  <a:cubicBezTo>
                    <a:pt x="843" y="247"/>
                    <a:pt x="833" y="256"/>
                    <a:pt x="815" y="266"/>
                  </a:cubicBezTo>
                  <a:cubicBezTo>
                    <a:pt x="797" y="284"/>
                    <a:pt x="769" y="311"/>
                    <a:pt x="742" y="339"/>
                  </a:cubicBezTo>
                  <a:cubicBezTo>
                    <a:pt x="540" y="559"/>
                    <a:pt x="422" y="824"/>
                    <a:pt x="385" y="1090"/>
                  </a:cubicBezTo>
                  <a:cubicBezTo>
                    <a:pt x="321" y="1493"/>
                    <a:pt x="431" y="1923"/>
                    <a:pt x="705" y="2243"/>
                  </a:cubicBezTo>
                  <a:cubicBezTo>
                    <a:pt x="467" y="2463"/>
                    <a:pt x="467" y="2463"/>
                    <a:pt x="467" y="2463"/>
                  </a:cubicBezTo>
                  <a:lnTo>
                    <a:pt x="467" y="2463"/>
                  </a:lnTo>
                  <a:cubicBezTo>
                    <a:pt x="403" y="2509"/>
                    <a:pt x="330" y="2509"/>
                    <a:pt x="265" y="2509"/>
                  </a:cubicBezTo>
                  <a:cubicBezTo>
                    <a:pt x="201" y="2518"/>
                    <a:pt x="155" y="2518"/>
                    <a:pt x="110" y="2564"/>
                  </a:cubicBezTo>
                  <a:cubicBezTo>
                    <a:pt x="55" y="2609"/>
                    <a:pt x="19" y="2664"/>
                    <a:pt x="9" y="2719"/>
                  </a:cubicBezTo>
                  <a:cubicBezTo>
                    <a:pt x="0" y="2774"/>
                    <a:pt x="19" y="2839"/>
                    <a:pt x="91" y="2921"/>
                  </a:cubicBezTo>
                  <a:cubicBezTo>
                    <a:pt x="155" y="2994"/>
                    <a:pt x="220" y="3022"/>
                    <a:pt x="275" y="3013"/>
                  </a:cubicBezTo>
                  <a:cubicBezTo>
                    <a:pt x="330" y="3013"/>
                    <a:pt x="394" y="2976"/>
                    <a:pt x="440" y="2930"/>
                  </a:cubicBezTo>
                  <a:cubicBezTo>
                    <a:pt x="486" y="2893"/>
                    <a:pt x="504" y="2848"/>
                    <a:pt x="513" y="2783"/>
                  </a:cubicBezTo>
                  <a:cubicBezTo>
                    <a:pt x="531" y="2728"/>
                    <a:pt x="531" y="2655"/>
                    <a:pt x="586" y="2609"/>
                  </a:cubicBezTo>
                  <a:cubicBezTo>
                    <a:pt x="843" y="2381"/>
                    <a:pt x="843" y="2381"/>
                    <a:pt x="843" y="2381"/>
                  </a:cubicBezTo>
                  <a:cubicBezTo>
                    <a:pt x="1264" y="2756"/>
                    <a:pt x="1850" y="2839"/>
                    <a:pt x="2344" y="2636"/>
                  </a:cubicBezTo>
                  <a:cubicBezTo>
                    <a:pt x="2472" y="2839"/>
                    <a:pt x="2472" y="2839"/>
                    <a:pt x="2472" y="2839"/>
                  </a:cubicBezTo>
                  <a:lnTo>
                    <a:pt x="2472" y="2839"/>
                  </a:lnTo>
                  <a:cubicBezTo>
                    <a:pt x="2509" y="2921"/>
                    <a:pt x="2491" y="2985"/>
                    <a:pt x="2481" y="3049"/>
                  </a:cubicBezTo>
                  <a:cubicBezTo>
                    <a:pt x="2481" y="3113"/>
                    <a:pt x="2481" y="3159"/>
                    <a:pt x="2509" y="3214"/>
                  </a:cubicBezTo>
                  <a:cubicBezTo>
                    <a:pt x="2545" y="3278"/>
                    <a:pt x="2591" y="3315"/>
                    <a:pt x="2646" y="3333"/>
                  </a:cubicBezTo>
                  <a:cubicBezTo>
                    <a:pt x="2701" y="3351"/>
                    <a:pt x="2766" y="3351"/>
                    <a:pt x="2857" y="3296"/>
                  </a:cubicBezTo>
                  <a:cubicBezTo>
                    <a:pt x="2949" y="3241"/>
                    <a:pt x="2976" y="3186"/>
                    <a:pt x="2985" y="3131"/>
                  </a:cubicBezTo>
                  <a:cubicBezTo>
                    <a:pt x="2994" y="3067"/>
                    <a:pt x="2967" y="3003"/>
                    <a:pt x="2930" y="2949"/>
                  </a:cubicBezTo>
                  <a:cubicBezTo>
                    <a:pt x="2903" y="2903"/>
                    <a:pt x="2857" y="2875"/>
                    <a:pt x="2802" y="2857"/>
                  </a:cubicBezTo>
                  <a:cubicBezTo>
                    <a:pt x="2747" y="2829"/>
                    <a:pt x="2683" y="2811"/>
                    <a:pt x="2637" y="2747"/>
                  </a:cubicBezTo>
                  <a:cubicBezTo>
                    <a:pt x="2518" y="2555"/>
                    <a:pt x="2518" y="2555"/>
                    <a:pt x="2518" y="2555"/>
                  </a:cubicBezTo>
                  <a:cubicBezTo>
                    <a:pt x="2637" y="2482"/>
                    <a:pt x="2747" y="2390"/>
                    <a:pt x="2848" y="2289"/>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52331" tIns="76165" rIns="152331" bIns="76165"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1050" b="0" i="0" u="none" strike="noStrike" kern="0" cap="none" spc="0" normalizeH="0" baseline="0" noProof="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82" name="Freeform 15"/>
            <p:cNvSpPr>
              <a:spLocks noChangeArrowheads="1"/>
            </p:cNvSpPr>
            <p:nvPr/>
          </p:nvSpPr>
          <p:spPr bwMode="auto">
            <a:xfrm>
              <a:off x="6887956" y="1153584"/>
              <a:ext cx="1896569" cy="1836208"/>
            </a:xfrm>
            <a:custGeom>
              <a:avLst/>
              <a:gdLst>
                <a:gd name="T0" fmla="*/ 3050 w 3160"/>
                <a:gd name="T1" fmla="*/ 1849 h 3059"/>
                <a:gd name="T2" fmla="*/ 3050 w 3160"/>
                <a:gd name="T3" fmla="*/ 1849 h 3059"/>
                <a:gd name="T4" fmla="*/ 1026 w 3160"/>
                <a:gd name="T5" fmla="*/ 55 h 3059"/>
                <a:gd name="T6" fmla="*/ 806 w 3160"/>
                <a:gd name="T7" fmla="*/ 27 h 3059"/>
                <a:gd name="T8" fmla="*/ 714 w 3160"/>
                <a:gd name="T9" fmla="*/ 91 h 3059"/>
                <a:gd name="T10" fmla="*/ 83 w 3160"/>
                <a:gd name="T11" fmla="*/ 823 h 3059"/>
                <a:gd name="T12" fmla="*/ 110 w 3160"/>
                <a:gd name="T13" fmla="*/ 1153 h 3059"/>
                <a:gd name="T14" fmla="*/ 2170 w 3160"/>
                <a:gd name="T15" fmla="*/ 2985 h 3059"/>
                <a:gd name="T16" fmla="*/ 2491 w 3160"/>
                <a:gd name="T17" fmla="*/ 2948 h 3059"/>
                <a:gd name="T18" fmla="*/ 3086 w 3160"/>
                <a:gd name="T19" fmla="*/ 2170 h 3059"/>
                <a:gd name="T20" fmla="*/ 3050 w 3160"/>
                <a:gd name="T21" fmla="*/ 1849 h 3059"/>
                <a:gd name="T22" fmla="*/ 2564 w 3160"/>
                <a:gd name="T23" fmla="*/ 2426 h 3059"/>
                <a:gd name="T24" fmla="*/ 2564 w 3160"/>
                <a:gd name="T25" fmla="*/ 2426 h 3059"/>
                <a:gd name="T26" fmla="*/ 2079 w 3160"/>
                <a:gd name="T27" fmla="*/ 2234 h 3059"/>
                <a:gd name="T28" fmla="*/ 2280 w 3160"/>
                <a:gd name="T29" fmla="*/ 1757 h 3059"/>
                <a:gd name="T30" fmla="*/ 2756 w 3160"/>
                <a:gd name="T31" fmla="*/ 1950 h 3059"/>
                <a:gd name="T32" fmla="*/ 2564 w 3160"/>
                <a:gd name="T33" fmla="*/ 2426 h 3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60" h="3059">
                  <a:moveTo>
                    <a:pt x="3050" y="1849"/>
                  </a:moveTo>
                  <a:lnTo>
                    <a:pt x="3050" y="1849"/>
                  </a:lnTo>
                  <a:cubicBezTo>
                    <a:pt x="1026" y="55"/>
                    <a:pt x="1026" y="55"/>
                    <a:pt x="1026" y="55"/>
                  </a:cubicBezTo>
                  <a:cubicBezTo>
                    <a:pt x="971" y="9"/>
                    <a:pt x="879" y="0"/>
                    <a:pt x="806" y="27"/>
                  </a:cubicBezTo>
                  <a:cubicBezTo>
                    <a:pt x="769" y="37"/>
                    <a:pt x="742" y="55"/>
                    <a:pt x="714" y="91"/>
                  </a:cubicBezTo>
                  <a:cubicBezTo>
                    <a:pt x="83" y="823"/>
                    <a:pt x="83" y="823"/>
                    <a:pt x="83" y="823"/>
                  </a:cubicBezTo>
                  <a:cubicBezTo>
                    <a:pt x="0" y="915"/>
                    <a:pt x="19" y="1080"/>
                    <a:pt x="110" y="1153"/>
                  </a:cubicBezTo>
                  <a:cubicBezTo>
                    <a:pt x="2170" y="2985"/>
                    <a:pt x="2170" y="2985"/>
                    <a:pt x="2170" y="2985"/>
                  </a:cubicBezTo>
                  <a:cubicBezTo>
                    <a:pt x="2261" y="3058"/>
                    <a:pt x="2417" y="3040"/>
                    <a:pt x="2491" y="2948"/>
                  </a:cubicBezTo>
                  <a:cubicBezTo>
                    <a:pt x="3086" y="2170"/>
                    <a:pt x="3086" y="2170"/>
                    <a:pt x="3086" y="2170"/>
                  </a:cubicBezTo>
                  <a:cubicBezTo>
                    <a:pt x="3159" y="2078"/>
                    <a:pt x="3141" y="1922"/>
                    <a:pt x="3050" y="1849"/>
                  </a:cubicBezTo>
                  <a:close/>
                  <a:moveTo>
                    <a:pt x="2564" y="2426"/>
                  </a:moveTo>
                  <a:lnTo>
                    <a:pt x="2564" y="2426"/>
                  </a:lnTo>
                  <a:cubicBezTo>
                    <a:pt x="2372" y="2509"/>
                    <a:pt x="2161" y="2417"/>
                    <a:pt x="2079" y="2234"/>
                  </a:cubicBezTo>
                  <a:cubicBezTo>
                    <a:pt x="2006" y="2051"/>
                    <a:pt x="2088" y="1831"/>
                    <a:pt x="2280" y="1757"/>
                  </a:cubicBezTo>
                  <a:cubicBezTo>
                    <a:pt x="2464" y="1675"/>
                    <a:pt x="2674" y="1767"/>
                    <a:pt x="2756" y="1950"/>
                  </a:cubicBezTo>
                  <a:cubicBezTo>
                    <a:pt x="2839" y="2133"/>
                    <a:pt x="2747" y="2353"/>
                    <a:pt x="2564" y="2426"/>
                  </a:cubicBez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52331" tIns="76165" rIns="152331" bIns="76165"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1050" b="0" i="0" u="none" strike="noStrike" kern="0" cap="none" spc="0" normalizeH="0" baseline="0" noProof="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83" name="Freeform 16"/>
            <p:cNvSpPr>
              <a:spLocks noChangeArrowheads="1"/>
            </p:cNvSpPr>
            <p:nvPr/>
          </p:nvSpPr>
          <p:spPr bwMode="auto">
            <a:xfrm>
              <a:off x="7279437" y="5328709"/>
              <a:ext cx="581932" cy="296333"/>
            </a:xfrm>
            <a:custGeom>
              <a:avLst/>
              <a:gdLst>
                <a:gd name="T0" fmla="*/ 897 w 971"/>
                <a:gd name="T1" fmla="*/ 54 h 495"/>
                <a:gd name="T2" fmla="*/ 897 w 971"/>
                <a:gd name="T3" fmla="*/ 54 h 495"/>
                <a:gd name="T4" fmla="*/ 714 w 971"/>
                <a:gd name="T5" fmla="*/ 0 h 495"/>
                <a:gd name="T6" fmla="*/ 567 w 971"/>
                <a:gd name="T7" fmla="*/ 54 h 495"/>
                <a:gd name="T8" fmla="*/ 384 w 971"/>
                <a:gd name="T9" fmla="*/ 146 h 495"/>
                <a:gd name="T10" fmla="*/ 0 w 971"/>
                <a:gd name="T11" fmla="*/ 146 h 495"/>
                <a:gd name="T12" fmla="*/ 0 w 971"/>
                <a:gd name="T13" fmla="*/ 329 h 495"/>
                <a:gd name="T14" fmla="*/ 375 w 971"/>
                <a:gd name="T15" fmla="*/ 329 h 495"/>
                <a:gd name="T16" fmla="*/ 384 w 971"/>
                <a:gd name="T17" fmla="*/ 329 h 495"/>
                <a:gd name="T18" fmla="*/ 567 w 971"/>
                <a:gd name="T19" fmla="*/ 430 h 495"/>
                <a:gd name="T20" fmla="*/ 714 w 971"/>
                <a:gd name="T21" fmla="*/ 494 h 495"/>
                <a:gd name="T22" fmla="*/ 897 w 971"/>
                <a:gd name="T23" fmla="*/ 448 h 495"/>
                <a:gd name="T24" fmla="*/ 970 w 971"/>
                <a:gd name="T25" fmla="*/ 246 h 495"/>
                <a:gd name="T26" fmla="*/ 897 w 971"/>
                <a:gd name="T27" fmla="*/ 54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1" h="495">
                  <a:moveTo>
                    <a:pt x="897" y="54"/>
                  </a:moveTo>
                  <a:lnTo>
                    <a:pt x="897" y="54"/>
                  </a:lnTo>
                  <a:cubicBezTo>
                    <a:pt x="851" y="18"/>
                    <a:pt x="787" y="0"/>
                    <a:pt x="714" y="0"/>
                  </a:cubicBezTo>
                  <a:cubicBezTo>
                    <a:pt x="658" y="0"/>
                    <a:pt x="613" y="27"/>
                    <a:pt x="567" y="54"/>
                  </a:cubicBezTo>
                  <a:cubicBezTo>
                    <a:pt x="521" y="91"/>
                    <a:pt x="467" y="146"/>
                    <a:pt x="384" y="146"/>
                  </a:cubicBezTo>
                  <a:cubicBezTo>
                    <a:pt x="0" y="146"/>
                    <a:pt x="0" y="146"/>
                    <a:pt x="0" y="146"/>
                  </a:cubicBezTo>
                  <a:cubicBezTo>
                    <a:pt x="0" y="329"/>
                    <a:pt x="0" y="329"/>
                    <a:pt x="0" y="329"/>
                  </a:cubicBezTo>
                  <a:cubicBezTo>
                    <a:pt x="375" y="329"/>
                    <a:pt x="375" y="329"/>
                    <a:pt x="375" y="329"/>
                  </a:cubicBezTo>
                  <a:cubicBezTo>
                    <a:pt x="384" y="329"/>
                    <a:pt x="384" y="329"/>
                    <a:pt x="384" y="329"/>
                  </a:cubicBezTo>
                  <a:cubicBezTo>
                    <a:pt x="467" y="338"/>
                    <a:pt x="521" y="393"/>
                    <a:pt x="567" y="430"/>
                  </a:cubicBezTo>
                  <a:cubicBezTo>
                    <a:pt x="613" y="466"/>
                    <a:pt x="658" y="494"/>
                    <a:pt x="714" y="494"/>
                  </a:cubicBezTo>
                  <a:cubicBezTo>
                    <a:pt x="787" y="494"/>
                    <a:pt x="851" y="485"/>
                    <a:pt x="897" y="448"/>
                  </a:cubicBezTo>
                  <a:cubicBezTo>
                    <a:pt x="943" y="411"/>
                    <a:pt x="970" y="356"/>
                    <a:pt x="970" y="246"/>
                  </a:cubicBezTo>
                  <a:cubicBezTo>
                    <a:pt x="970" y="146"/>
                    <a:pt x="943" y="91"/>
                    <a:pt x="897" y="54"/>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52331" tIns="76165" rIns="152331" bIns="76165"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1050" b="0" i="0" u="none" strike="noStrike" kern="0" cap="none" spc="0" normalizeH="0" baseline="0" noProof="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gr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1000"/>
                                        <p:tgtEl>
                                          <p:spTgt spid="54"/>
                                        </p:tgtEl>
                                      </p:cBhvr>
                                    </p:animEffect>
                                    <p:anim calcmode="lin" valueType="num">
                                      <p:cBhvr>
                                        <p:cTn id="8" dur="1000" fill="hold"/>
                                        <p:tgtEl>
                                          <p:spTgt spid="54"/>
                                        </p:tgtEl>
                                        <p:attrNameLst>
                                          <p:attrName>ppt_x</p:attrName>
                                        </p:attrNameLst>
                                      </p:cBhvr>
                                      <p:tavLst>
                                        <p:tav tm="0">
                                          <p:val>
                                            <p:strVal val="#ppt_x"/>
                                          </p:val>
                                        </p:tav>
                                        <p:tav tm="100000">
                                          <p:val>
                                            <p:strVal val="#ppt_x"/>
                                          </p:val>
                                        </p:tav>
                                      </p:tavLst>
                                    </p:anim>
                                    <p:anim calcmode="lin" valueType="num">
                                      <p:cBhvr>
                                        <p:cTn id="9" dur="1000" fill="hold"/>
                                        <p:tgtEl>
                                          <p:spTgt spid="5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67"/>
                                        </p:tgtEl>
                                        <p:attrNameLst>
                                          <p:attrName>style.visibility</p:attrName>
                                        </p:attrNameLst>
                                      </p:cBhvr>
                                      <p:to>
                                        <p:strVal val="visible"/>
                                      </p:to>
                                    </p:set>
                                    <p:animEffect transition="in" filter="fade">
                                      <p:cBhvr>
                                        <p:cTn id="13" dur="250"/>
                                        <p:tgtEl>
                                          <p:spTgt spid="67"/>
                                        </p:tgtEl>
                                      </p:cBhvr>
                                    </p:animEffect>
                                    <p:anim calcmode="lin" valueType="num">
                                      <p:cBhvr>
                                        <p:cTn id="14" dur="250" fill="hold"/>
                                        <p:tgtEl>
                                          <p:spTgt spid="67"/>
                                        </p:tgtEl>
                                        <p:attrNameLst>
                                          <p:attrName>ppt_x</p:attrName>
                                        </p:attrNameLst>
                                      </p:cBhvr>
                                      <p:tavLst>
                                        <p:tav tm="0">
                                          <p:val>
                                            <p:strVal val="#ppt_x"/>
                                          </p:val>
                                        </p:tav>
                                        <p:tav tm="100000">
                                          <p:val>
                                            <p:strVal val="#ppt_x"/>
                                          </p:val>
                                        </p:tav>
                                      </p:tavLst>
                                    </p:anim>
                                    <p:anim calcmode="lin" valueType="num">
                                      <p:cBhvr>
                                        <p:cTn id="15" dur="250" fill="hold"/>
                                        <p:tgtEl>
                                          <p:spTgt spid="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PA_文本框 18"/>
          <p:cNvSpPr txBox="1"/>
          <p:nvPr>
            <p:custDataLst>
              <p:tags r:id="rId2"/>
            </p:custDataLst>
          </p:nvPr>
        </p:nvSpPr>
        <p:spPr>
          <a:xfrm>
            <a:off x="1366388" y="932205"/>
            <a:ext cx="1646797" cy="707886"/>
          </a:xfrm>
          <a:prstGeom prst="rect">
            <a:avLst/>
          </a:prstGeom>
          <a:noFill/>
        </p:spPr>
        <p:txBody>
          <a:bodyPr wrap="none" rtlCol="0">
            <a:spAutoFit/>
          </a:bodyPr>
          <a:lstStyle/>
          <a:p>
            <a:r>
              <a:rPr lang="en-US" altLang="zh-CN" sz="4000" dirty="0">
                <a:solidFill>
                  <a:srgbClr val="4C8386"/>
                </a:solidFill>
                <a:cs typeface="+mn-ea"/>
                <a:sym typeface="+mn-lt"/>
              </a:rPr>
              <a:t>LOGO</a:t>
            </a:r>
            <a:endParaRPr lang="en-US" altLang="zh-CN" sz="4000" dirty="0">
              <a:solidFill>
                <a:srgbClr val="4C8386"/>
              </a:solidFill>
              <a:cs typeface="+mn-ea"/>
              <a:sym typeface="+mn-lt"/>
            </a:endParaRPr>
          </a:p>
        </p:txBody>
      </p:sp>
      <p:sp>
        <p:nvSpPr>
          <p:cNvPr id="6147" name="直接连接符 15"/>
          <p:cNvSpPr/>
          <p:nvPr/>
        </p:nvSpPr>
        <p:spPr>
          <a:xfrm>
            <a:off x="2053908" y="3415983"/>
            <a:ext cx="7559675" cy="25400"/>
          </a:xfrm>
          <a:prstGeom prst="line">
            <a:avLst/>
          </a:prstGeom>
          <a:ln w="38100" cap="flat" cmpd="sng">
            <a:solidFill>
              <a:srgbClr val="4C8386"/>
            </a:solidFill>
            <a:prstDash val="solid"/>
            <a:round/>
            <a:headEnd type="none" w="med" len="med"/>
            <a:tailEnd type="none" w="med" len="med"/>
          </a:ln>
        </p:spPr>
        <p:txBody>
          <a:bodyPr/>
          <a:lstStyle/>
          <a:p>
            <a:endParaRPr lang="zh-CN" altLang="en-US">
              <a:cs typeface="+mn-ea"/>
              <a:sym typeface="+mn-lt"/>
            </a:endParaRPr>
          </a:p>
        </p:txBody>
      </p:sp>
      <p:sp>
        <p:nvSpPr>
          <p:cNvPr id="6148" name="矩形 9"/>
          <p:cNvSpPr/>
          <p:nvPr/>
        </p:nvSpPr>
        <p:spPr>
          <a:xfrm>
            <a:off x="2638248" y="2690495"/>
            <a:ext cx="2236510" cy="707886"/>
          </a:xfrm>
          <a:prstGeom prst="rect">
            <a:avLst/>
          </a:prstGeom>
          <a:noFill/>
          <a:ln w="9525">
            <a:noFill/>
          </a:ln>
        </p:spPr>
        <p:txBody>
          <a:bodyPr wrap="none" anchor="t">
            <a:spAutoFit/>
          </a:bodyPr>
          <a:lstStyle/>
          <a:p>
            <a:pPr algn="ctr">
              <a:buFont typeface="Arial" panose="020B0604020202020204" pitchFamily="34" charset="0"/>
            </a:pPr>
            <a:r>
              <a:rPr lang="zh-CN" altLang="en-US" sz="4000" b="1" dirty="0" smtClean="0">
                <a:solidFill>
                  <a:srgbClr val="4C8386"/>
                </a:solidFill>
                <a:cs typeface="+mn-ea"/>
                <a:sym typeface="+mn-lt"/>
              </a:rPr>
              <a:t>标题文字</a:t>
            </a:r>
            <a:endParaRPr lang="zh-CN" altLang="en-US" sz="4000" b="1" dirty="0">
              <a:solidFill>
                <a:srgbClr val="4C8386"/>
              </a:solidFill>
              <a:cs typeface="+mn-ea"/>
              <a:sym typeface="+mn-lt"/>
            </a:endParaRPr>
          </a:p>
        </p:txBody>
      </p:sp>
      <p:sp>
        <p:nvSpPr>
          <p:cNvPr id="6149" name="矩形 10"/>
          <p:cNvSpPr/>
          <p:nvPr/>
        </p:nvSpPr>
        <p:spPr>
          <a:xfrm>
            <a:off x="6075045" y="4135120"/>
            <a:ext cx="4535488" cy="522288"/>
          </a:xfrm>
          <a:prstGeom prst="rect">
            <a:avLst/>
          </a:prstGeom>
          <a:noFill/>
          <a:ln w="9525">
            <a:noFill/>
          </a:ln>
        </p:spPr>
        <p:txBody>
          <a:bodyPr anchor="t">
            <a:spAutoFit/>
          </a:bodyPr>
          <a:lstStyle/>
          <a:p>
            <a:pPr>
              <a:buFont typeface="Arial" panose="020B0604020202020204" pitchFamily="34" charset="0"/>
            </a:pPr>
            <a:r>
              <a:rPr lang="zh-CN" altLang="en-US" sz="1400" dirty="0">
                <a:solidFill>
                  <a:srgbClr val="808080"/>
                </a:solidFill>
                <a:cs typeface="+mn-ea"/>
                <a:sym typeface="+mn-lt"/>
              </a:rPr>
              <a:t>这里输入简单字概述这里输入简单简单的文字概述这里</a:t>
            </a:r>
            <a:endParaRPr lang="en-US" altLang="zh-CN" sz="1400" dirty="0">
              <a:solidFill>
                <a:srgbClr val="808080"/>
              </a:solidFill>
              <a:cs typeface="+mn-ea"/>
              <a:sym typeface="+mn-lt"/>
            </a:endParaRPr>
          </a:p>
          <a:p>
            <a:pPr>
              <a:buFont typeface="Arial" panose="020B0604020202020204" pitchFamily="34" charset="0"/>
            </a:pPr>
            <a:r>
              <a:rPr lang="zh-CN" altLang="en-US" sz="1400" dirty="0">
                <a:solidFill>
                  <a:srgbClr val="808080"/>
                </a:solidFill>
                <a:cs typeface="+mn-ea"/>
                <a:sym typeface="+mn-lt"/>
              </a:rPr>
              <a:t>输入简单的文字概述简单的文字</a:t>
            </a:r>
            <a:endParaRPr lang="zh-CN" altLang="en-US" sz="1400" dirty="0">
              <a:solidFill>
                <a:srgbClr val="808080"/>
              </a:solidFill>
              <a:cs typeface="+mn-ea"/>
              <a:sym typeface="+mn-lt"/>
            </a:endParaRPr>
          </a:p>
        </p:txBody>
      </p:sp>
      <p:sp>
        <p:nvSpPr>
          <p:cNvPr id="6150" name="TextBox 4"/>
          <p:cNvSpPr/>
          <p:nvPr/>
        </p:nvSpPr>
        <p:spPr>
          <a:xfrm>
            <a:off x="5988050" y="3576320"/>
            <a:ext cx="2026285" cy="458908"/>
          </a:xfrm>
          <a:prstGeom prst="rect">
            <a:avLst/>
          </a:prstGeom>
          <a:noFill/>
          <a:ln w="9525">
            <a:noFill/>
          </a:ln>
        </p:spPr>
        <p:txBody>
          <a:bodyPr wrap="square" anchor="t">
            <a:spAutoFit/>
          </a:bodyPr>
          <a:lstStyle/>
          <a:p>
            <a:pPr algn="ctr">
              <a:lnSpc>
                <a:spcPct val="150000"/>
              </a:lnSpc>
              <a:buFont typeface="Arial" panose="020B0604020202020204" pitchFamily="34" charset="0"/>
            </a:pPr>
            <a:r>
              <a:rPr lang="zh-CN" altLang="en-US" b="1" dirty="0">
                <a:solidFill>
                  <a:srgbClr val="4C8386"/>
                </a:solidFill>
                <a:cs typeface="+mn-ea"/>
                <a:sym typeface="+mn-lt"/>
              </a:rPr>
              <a:t>点击添加小标题</a:t>
            </a:r>
            <a:endParaRPr lang="zh-CN" altLang="en-US" b="1" dirty="0">
              <a:solidFill>
                <a:srgbClr val="4C8386"/>
              </a:solidFill>
              <a:cs typeface="+mn-ea"/>
              <a:sym typeface="+mn-lt"/>
            </a:endParaRPr>
          </a:p>
        </p:txBody>
      </p:sp>
      <p:sp>
        <p:nvSpPr>
          <p:cNvPr id="6151" name="矩形 5"/>
          <p:cNvSpPr/>
          <p:nvPr/>
        </p:nvSpPr>
        <p:spPr>
          <a:xfrm>
            <a:off x="2452299" y="3601720"/>
            <a:ext cx="2608406" cy="369332"/>
          </a:xfrm>
          <a:prstGeom prst="rect">
            <a:avLst/>
          </a:prstGeom>
          <a:noFill/>
          <a:ln w="9525">
            <a:noFill/>
          </a:ln>
        </p:spPr>
        <p:txBody>
          <a:bodyPr wrap="none" anchor="t">
            <a:spAutoFit/>
          </a:bodyPr>
          <a:lstStyle/>
          <a:p>
            <a:pPr algn="ctr">
              <a:buFont typeface="Arial" panose="020B0604020202020204" pitchFamily="34" charset="0"/>
            </a:pPr>
            <a:r>
              <a:rPr lang="en-US" altLang="zh-CN" dirty="0">
                <a:solidFill>
                  <a:srgbClr val="808080"/>
                </a:solidFill>
                <a:cs typeface="+mn-ea"/>
                <a:sym typeface="+mn-lt"/>
              </a:rPr>
              <a:t>Products and services</a:t>
            </a:r>
            <a:endParaRPr lang="en-US" altLang="zh-CN" dirty="0">
              <a:solidFill>
                <a:srgbClr val="808080"/>
              </a:solidFill>
              <a:cs typeface="+mn-ea"/>
              <a:sym typeface="+mn-lt"/>
            </a:endParaRPr>
          </a:p>
        </p:txBody>
      </p:sp>
      <p:sp>
        <p:nvSpPr>
          <p:cNvPr id="6145" name="文本框 12"/>
          <p:cNvSpPr/>
          <p:nvPr/>
        </p:nvSpPr>
        <p:spPr>
          <a:xfrm>
            <a:off x="5350510" y="1058228"/>
            <a:ext cx="2270125" cy="4508500"/>
          </a:xfrm>
          <a:prstGeom prst="rect">
            <a:avLst/>
          </a:prstGeom>
          <a:noFill/>
          <a:ln w="9525">
            <a:noFill/>
          </a:ln>
        </p:spPr>
        <p:txBody>
          <a:bodyPr anchor="t"/>
          <a:lstStyle/>
          <a:p>
            <a:pPr>
              <a:buFont typeface="Arial" panose="020B0604020202020204" pitchFamily="34" charset="0"/>
            </a:pPr>
            <a:r>
              <a:rPr lang="en-US" altLang="zh-CN" sz="16600" dirty="0">
                <a:solidFill>
                  <a:srgbClr val="4C8386"/>
                </a:solidFill>
                <a:cs typeface="+mn-ea"/>
                <a:sym typeface="+mn-lt"/>
              </a:rPr>
              <a:t>3</a:t>
            </a:r>
            <a:endParaRPr lang="en-US" altLang="zh-CN" sz="16600" dirty="0">
              <a:solidFill>
                <a:srgbClr val="4C8386"/>
              </a:solidFill>
              <a:cs typeface="+mn-ea"/>
              <a:sym typeface="+mn-lt"/>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ou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a:xfrm>
            <a:off x="829141" y="2158257"/>
            <a:ext cx="10530671" cy="3418807"/>
            <a:chOff x="873051" y="2430400"/>
            <a:chExt cx="10533109" cy="3419598"/>
          </a:xfrm>
        </p:grpSpPr>
        <p:grpSp>
          <p:nvGrpSpPr>
            <p:cNvPr id="54" name="组合 53"/>
            <p:cNvGrpSpPr/>
            <p:nvPr/>
          </p:nvGrpSpPr>
          <p:grpSpPr>
            <a:xfrm>
              <a:off x="4727927" y="4100544"/>
              <a:ext cx="1954724" cy="1749454"/>
              <a:chOff x="4727927" y="3910044"/>
              <a:chExt cx="1954724" cy="1749454"/>
            </a:xfrm>
            <a:solidFill>
              <a:srgbClr val="A8CF38"/>
            </a:solidFill>
          </p:grpSpPr>
          <p:grpSp>
            <p:nvGrpSpPr>
              <p:cNvPr id="96" name="组合 95"/>
              <p:cNvGrpSpPr/>
              <p:nvPr/>
            </p:nvGrpSpPr>
            <p:grpSpPr>
              <a:xfrm>
                <a:off x="4727927" y="3910044"/>
                <a:ext cx="1954724" cy="1749454"/>
                <a:chOff x="4400057" y="3759868"/>
                <a:chExt cx="2239523" cy="2004347"/>
              </a:xfrm>
              <a:grpFill/>
            </p:grpSpPr>
            <p:sp>
              <p:nvSpPr>
                <p:cNvPr id="100" name="Freeform 5"/>
                <p:cNvSpPr/>
                <p:nvPr/>
              </p:nvSpPr>
              <p:spPr bwMode="auto">
                <a:xfrm>
                  <a:off x="4400057" y="3759868"/>
                  <a:ext cx="2239523" cy="1328213"/>
                </a:xfrm>
                <a:custGeom>
                  <a:avLst/>
                  <a:gdLst>
                    <a:gd name="T0" fmla="*/ 630 w 891"/>
                    <a:gd name="T1" fmla="*/ 289 h 529"/>
                    <a:gd name="T2" fmla="*/ 842 w 891"/>
                    <a:gd name="T3" fmla="*/ 53 h 529"/>
                    <a:gd name="T4" fmla="*/ 889 w 891"/>
                    <a:gd name="T5" fmla="*/ 0 h 529"/>
                    <a:gd name="T6" fmla="*/ 891 w 891"/>
                    <a:gd name="T7" fmla="*/ 22 h 529"/>
                    <a:gd name="T8" fmla="*/ 890 w 891"/>
                    <a:gd name="T9" fmla="*/ 208 h 529"/>
                    <a:gd name="T10" fmla="*/ 880 w 891"/>
                    <a:gd name="T11" fmla="*/ 232 h 529"/>
                    <a:gd name="T12" fmla="*/ 619 w 891"/>
                    <a:gd name="T13" fmla="*/ 512 h 529"/>
                    <a:gd name="T14" fmla="*/ 591 w 891"/>
                    <a:gd name="T15" fmla="*/ 516 h 529"/>
                    <a:gd name="T16" fmla="*/ 439 w 891"/>
                    <a:gd name="T17" fmla="*/ 521 h 529"/>
                    <a:gd name="T18" fmla="*/ 412 w 891"/>
                    <a:gd name="T19" fmla="*/ 520 h 529"/>
                    <a:gd name="T20" fmla="*/ 12 w 891"/>
                    <a:gd name="T21" fmla="*/ 146 h 529"/>
                    <a:gd name="T22" fmla="*/ 0 w 891"/>
                    <a:gd name="T23" fmla="*/ 132 h 529"/>
                    <a:gd name="T24" fmla="*/ 25 w 891"/>
                    <a:gd name="T25" fmla="*/ 130 h 529"/>
                    <a:gd name="T26" fmla="*/ 182 w 891"/>
                    <a:gd name="T27" fmla="*/ 130 h 529"/>
                    <a:gd name="T28" fmla="*/ 218 w 891"/>
                    <a:gd name="T29" fmla="*/ 144 h 529"/>
                    <a:gd name="T30" fmla="*/ 491 w 891"/>
                    <a:gd name="T31" fmla="*/ 390 h 529"/>
                    <a:gd name="T32" fmla="*/ 519 w 891"/>
                    <a:gd name="T33" fmla="*/ 415 h 529"/>
                    <a:gd name="T34" fmla="*/ 630 w 891"/>
                    <a:gd name="T35" fmla="*/ 289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91" h="529">
                      <a:moveTo>
                        <a:pt x="630" y="289"/>
                      </a:moveTo>
                      <a:cubicBezTo>
                        <a:pt x="701" y="210"/>
                        <a:pt x="771" y="131"/>
                        <a:pt x="842" y="53"/>
                      </a:cubicBezTo>
                      <a:cubicBezTo>
                        <a:pt x="856" y="36"/>
                        <a:pt x="871" y="20"/>
                        <a:pt x="889" y="0"/>
                      </a:cubicBezTo>
                      <a:cubicBezTo>
                        <a:pt x="890" y="10"/>
                        <a:pt x="891" y="16"/>
                        <a:pt x="891" y="22"/>
                      </a:cubicBezTo>
                      <a:cubicBezTo>
                        <a:pt x="891" y="84"/>
                        <a:pt x="891" y="146"/>
                        <a:pt x="890" y="208"/>
                      </a:cubicBezTo>
                      <a:cubicBezTo>
                        <a:pt x="890" y="216"/>
                        <a:pt x="885" y="226"/>
                        <a:pt x="880" y="232"/>
                      </a:cubicBezTo>
                      <a:cubicBezTo>
                        <a:pt x="793" y="326"/>
                        <a:pt x="706" y="418"/>
                        <a:pt x="619" y="512"/>
                      </a:cubicBezTo>
                      <a:cubicBezTo>
                        <a:pt x="610" y="521"/>
                        <a:pt x="604" y="524"/>
                        <a:pt x="591" y="516"/>
                      </a:cubicBezTo>
                      <a:cubicBezTo>
                        <a:pt x="540" y="488"/>
                        <a:pt x="489" y="490"/>
                        <a:pt x="439" y="521"/>
                      </a:cubicBezTo>
                      <a:cubicBezTo>
                        <a:pt x="429" y="528"/>
                        <a:pt x="422" y="529"/>
                        <a:pt x="412" y="520"/>
                      </a:cubicBezTo>
                      <a:cubicBezTo>
                        <a:pt x="279" y="395"/>
                        <a:pt x="146" y="271"/>
                        <a:pt x="12" y="146"/>
                      </a:cubicBezTo>
                      <a:cubicBezTo>
                        <a:pt x="8" y="143"/>
                        <a:pt x="6" y="138"/>
                        <a:pt x="0" y="132"/>
                      </a:cubicBezTo>
                      <a:cubicBezTo>
                        <a:pt x="10" y="131"/>
                        <a:pt x="18" y="130"/>
                        <a:pt x="25" y="130"/>
                      </a:cubicBezTo>
                      <a:cubicBezTo>
                        <a:pt x="77" y="130"/>
                        <a:pt x="130" y="129"/>
                        <a:pt x="182" y="130"/>
                      </a:cubicBezTo>
                      <a:cubicBezTo>
                        <a:pt x="194" y="131"/>
                        <a:pt x="209" y="136"/>
                        <a:pt x="218" y="144"/>
                      </a:cubicBezTo>
                      <a:cubicBezTo>
                        <a:pt x="309" y="226"/>
                        <a:pt x="400" y="308"/>
                        <a:pt x="491" y="390"/>
                      </a:cubicBezTo>
                      <a:cubicBezTo>
                        <a:pt x="499" y="398"/>
                        <a:pt x="508" y="405"/>
                        <a:pt x="519" y="415"/>
                      </a:cubicBezTo>
                      <a:cubicBezTo>
                        <a:pt x="557" y="372"/>
                        <a:pt x="593" y="331"/>
                        <a:pt x="630" y="289"/>
                      </a:cubicBezTo>
                      <a:close/>
                    </a:path>
                  </a:pathLst>
                </a:custGeom>
                <a:solidFill>
                  <a:srgbClr val="53A9B1"/>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cs typeface="+mn-cs"/>
                    <a:sym typeface="Arial" panose="020B0604020202020204" pitchFamily="34" charset="0"/>
                  </a:endParaRPr>
                </a:p>
              </p:txBody>
            </p:sp>
            <p:sp>
              <p:nvSpPr>
                <p:cNvPr id="101" name="Freeform 9"/>
                <p:cNvSpPr/>
                <p:nvPr/>
              </p:nvSpPr>
              <p:spPr bwMode="auto">
                <a:xfrm>
                  <a:off x="5364815" y="5078728"/>
                  <a:ext cx="717556" cy="685487"/>
                </a:xfrm>
                <a:custGeom>
                  <a:avLst/>
                  <a:gdLst>
                    <a:gd name="T0" fmla="*/ 0 w 285"/>
                    <a:gd name="T1" fmla="*/ 139 h 273"/>
                    <a:gd name="T2" fmla="*/ 46 w 285"/>
                    <a:gd name="T3" fmla="*/ 41 h 273"/>
                    <a:gd name="T4" fmla="*/ 227 w 285"/>
                    <a:gd name="T5" fmla="*/ 43 h 273"/>
                    <a:gd name="T6" fmla="*/ 236 w 285"/>
                    <a:gd name="T7" fmla="*/ 214 h 273"/>
                    <a:gd name="T8" fmla="*/ 25 w 285"/>
                    <a:gd name="T9" fmla="*/ 205 h 273"/>
                    <a:gd name="T10" fmla="*/ 0 w 285"/>
                    <a:gd name="T11" fmla="*/ 139 h 273"/>
                  </a:gdLst>
                  <a:ahLst/>
                  <a:cxnLst>
                    <a:cxn ang="0">
                      <a:pos x="T0" y="T1"/>
                    </a:cxn>
                    <a:cxn ang="0">
                      <a:pos x="T2" y="T3"/>
                    </a:cxn>
                    <a:cxn ang="0">
                      <a:pos x="T4" y="T5"/>
                    </a:cxn>
                    <a:cxn ang="0">
                      <a:pos x="T6" y="T7"/>
                    </a:cxn>
                    <a:cxn ang="0">
                      <a:pos x="T8" y="T9"/>
                    </a:cxn>
                    <a:cxn ang="0">
                      <a:pos x="T10" y="T11"/>
                    </a:cxn>
                  </a:cxnLst>
                  <a:rect l="0" t="0" r="r" b="b"/>
                  <a:pathLst>
                    <a:path w="285" h="273">
                      <a:moveTo>
                        <a:pt x="0" y="139"/>
                      </a:moveTo>
                      <a:cubicBezTo>
                        <a:pt x="0" y="95"/>
                        <a:pt x="17" y="65"/>
                        <a:pt x="46" y="41"/>
                      </a:cubicBezTo>
                      <a:cubicBezTo>
                        <a:pt x="97" y="0"/>
                        <a:pt x="176" y="1"/>
                        <a:pt x="227" y="43"/>
                      </a:cubicBezTo>
                      <a:cubicBezTo>
                        <a:pt x="281" y="88"/>
                        <a:pt x="285" y="164"/>
                        <a:pt x="236" y="214"/>
                      </a:cubicBezTo>
                      <a:cubicBezTo>
                        <a:pt x="179" y="273"/>
                        <a:pt x="75" y="268"/>
                        <a:pt x="25" y="205"/>
                      </a:cubicBezTo>
                      <a:cubicBezTo>
                        <a:pt x="7" y="182"/>
                        <a:pt x="0" y="161"/>
                        <a:pt x="0" y="139"/>
                      </a:cubicBezTo>
                      <a:close/>
                    </a:path>
                  </a:pathLst>
                </a:custGeom>
                <a:solidFill>
                  <a:srgbClr val="53A9B1"/>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cs typeface="+mn-cs"/>
                    <a:sym typeface="Arial" panose="020B0604020202020204" pitchFamily="34" charset="0"/>
                  </a:endParaRPr>
                </a:p>
              </p:txBody>
            </p:sp>
          </p:grpSp>
          <p:grpSp>
            <p:nvGrpSpPr>
              <p:cNvPr id="97" name="组合 96"/>
              <p:cNvGrpSpPr>
                <a:grpSpLocks noChangeAspect="1"/>
              </p:cNvGrpSpPr>
              <p:nvPr/>
            </p:nvGrpSpPr>
            <p:grpSpPr>
              <a:xfrm>
                <a:off x="5751176" y="5250128"/>
                <a:ext cx="197725" cy="192992"/>
                <a:chOff x="3530192" y="2543266"/>
                <a:chExt cx="596901" cy="582613"/>
              </a:xfrm>
              <a:grpFill/>
            </p:grpSpPr>
            <p:sp>
              <p:nvSpPr>
                <p:cNvPr id="98" name="Freeform 36"/>
                <p:cNvSpPr>
                  <a:spLocks noEditPoints="1"/>
                </p:cNvSpPr>
                <p:nvPr/>
              </p:nvSpPr>
              <p:spPr bwMode="auto">
                <a:xfrm>
                  <a:off x="3646080" y="2543266"/>
                  <a:ext cx="481013" cy="582613"/>
                </a:xfrm>
                <a:custGeom>
                  <a:avLst/>
                  <a:gdLst>
                    <a:gd name="T0" fmla="*/ 100 w 128"/>
                    <a:gd name="T1" fmla="*/ 113 h 155"/>
                    <a:gd name="T2" fmla="*/ 100 w 128"/>
                    <a:gd name="T3" fmla="*/ 105 h 155"/>
                    <a:gd name="T4" fmla="*/ 62 w 128"/>
                    <a:gd name="T5" fmla="*/ 109 h 155"/>
                    <a:gd name="T6" fmla="*/ 127 w 128"/>
                    <a:gd name="T7" fmla="*/ 51 h 155"/>
                    <a:gd name="T8" fmla="*/ 74 w 128"/>
                    <a:gd name="T9" fmla="*/ 0 h 155"/>
                    <a:gd name="T10" fmla="*/ 0 w 128"/>
                    <a:gd name="T11" fmla="*/ 22 h 155"/>
                    <a:gd name="T12" fmla="*/ 3 w 128"/>
                    <a:gd name="T13" fmla="*/ 70 h 155"/>
                    <a:gd name="T14" fmla="*/ 4 w 128"/>
                    <a:gd name="T15" fmla="*/ 69 h 155"/>
                    <a:gd name="T16" fmla="*/ 10 w 128"/>
                    <a:gd name="T17" fmla="*/ 22 h 155"/>
                    <a:gd name="T18" fmla="*/ 68 w 128"/>
                    <a:gd name="T19" fmla="*/ 10 h 155"/>
                    <a:gd name="T20" fmla="*/ 90 w 128"/>
                    <a:gd name="T21" fmla="*/ 59 h 155"/>
                    <a:gd name="T22" fmla="*/ 118 w 128"/>
                    <a:gd name="T23" fmla="*/ 134 h 155"/>
                    <a:gd name="T24" fmla="*/ 45 w 128"/>
                    <a:gd name="T25" fmla="*/ 145 h 155"/>
                    <a:gd name="T26" fmla="*/ 44 w 128"/>
                    <a:gd name="T27" fmla="*/ 155 h 155"/>
                    <a:gd name="T28" fmla="*/ 92 w 128"/>
                    <a:gd name="T29" fmla="*/ 155 h 155"/>
                    <a:gd name="T30" fmla="*/ 128 w 128"/>
                    <a:gd name="T31" fmla="*/ 134 h 155"/>
                    <a:gd name="T32" fmla="*/ 127 w 128"/>
                    <a:gd name="T33" fmla="*/ 51 h 155"/>
                    <a:gd name="T34" fmla="*/ 78 w 128"/>
                    <a:gd name="T35" fmla="*/ 38 h 155"/>
                    <a:gd name="T36" fmla="*/ 112 w 128"/>
                    <a:gd name="T37" fmla="*/ 50 h 155"/>
                    <a:gd name="T38" fmla="*/ 55 w 128"/>
                    <a:gd name="T39" fmla="*/ 54 h 155"/>
                    <a:gd name="T40" fmla="*/ 28 w 128"/>
                    <a:gd name="T41" fmla="*/ 50 h 155"/>
                    <a:gd name="T42" fmla="*/ 28 w 128"/>
                    <a:gd name="T43" fmla="*/ 58 h 155"/>
                    <a:gd name="T44" fmla="*/ 55 w 128"/>
                    <a:gd name="T45" fmla="*/ 54 h 155"/>
                    <a:gd name="T46" fmla="*/ 51 w 128"/>
                    <a:gd name="T47" fmla="*/ 42 h 155"/>
                    <a:gd name="T48" fmla="*/ 51 w 128"/>
                    <a:gd name="T49" fmla="*/ 34 h 155"/>
                    <a:gd name="T50" fmla="*/ 24 w 128"/>
                    <a:gd name="T51" fmla="*/ 38 h 155"/>
                    <a:gd name="T52" fmla="*/ 100 w 128"/>
                    <a:gd name="T53" fmla="*/ 121 h 155"/>
                    <a:gd name="T54" fmla="*/ 62 w 128"/>
                    <a:gd name="T55" fmla="*/ 125 h 155"/>
                    <a:gd name="T56" fmla="*/ 100 w 128"/>
                    <a:gd name="T57" fmla="*/ 129 h 155"/>
                    <a:gd name="T58" fmla="*/ 100 w 128"/>
                    <a:gd name="T59" fmla="*/ 121 h 155"/>
                    <a:gd name="T60" fmla="*/ 100 w 128"/>
                    <a:gd name="T61" fmla="*/ 96 h 155"/>
                    <a:gd name="T62" fmla="*/ 100 w 128"/>
                    <a:gd name="T63" fmla="*/ 88 h 155"/>
                    <a:gd name="T64" fmla="*/ 62 w 128"/>
                    <a:gd name="T65" fmla="*/ 9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55">
                      <a:moveTo>
                        <a:pt x="66" y="113"/>
                      </a:moveTo>
                      <a:cubicBezTo>
                        <a:pt x="100" y="113"/>
                        <a:pt x="100" y="113"/>
                        <a:pt x="100" y="113"/>
                      </a:cubicBezTo>
                      <a:cubicBezTo>
                        <a:pt x="102" y="113"/>
                        <a:pt x="104" y="111"/>
                        <a:pt x="104" y="109"/>
                      </a:cubicBezTo>
                      <a:cubicBezTo>
                        <a:pt x="104" y="107"/>
                        <a:pt x="102" y="105"/>
                        <a:pt x="100" y="105"/>
                      </a:cubicBezTo>
                      <a:cubicBezTo>
                        <a:pt x="66" y="105"/>
                        <a:pt x="66" y="105"/>
                        <a:pt x="66" y="105"/>
                      </a:cubicBezTo>
                      <a:cubicBezTo>
                        <a:pt x="63" y="105"/>
                        <a:pt x="62" y="107"/>
                        <a:pt x="62" y="109"/>
                      </a:cubicBezTo>
                      <a:cubicBezTo>
                        <a:pt x="62" y="111"/>
                        <a:pt x="63" y="113"/>
                        <a:pt x="66" y="113"/>
                      </a:cubicBezTo>
                      <a:close/>
                      <a:moveTo>
                        <a:pt x="127" y="51"/>
                      </a:moveTo>
                      <a:cubicBezTo>
                        <a:pt x="78" y="2"/>
                        <a:pt x="78" y="2"/>
                        <a:pt x="78" y="2"/>
                      </a:cubicBezTo>
                      <a:cubicBezTo>
                        <a:pt x="77" y="1"/>
                        <a:pt x="76" y="0"/>
                        <a:pt x="74" y="0"/>
                      </a:cubicBezTo>
                      <a:cubicBezTo>
                        <a:pt x="21" y="0"/>
                        <a:pt x="21" y="0"/>
                        <a:pt x="21" y="0"/>
                      </a:cubicBezTo>
                      <a:cubicBezTo>
                        <a:pt x="9" y="0"/>
                        <a:pt x="0" y="10"/>
                        <a:pt x="0" y="22"/>
                      </a:cubicBezTo>
                      <a:cubicBezTo>
                        <a:pt x="0" y="73"/>
                        <a:pt x="0" y="73"/>
                        <a:pt x="0" y="73"/>
                      </a:cubicBezTo>
                      <a:cubicBezTo>
                        <a:pt x="3" y="70"/>
                        <a:pt x="3" y="70"/>
                        <a:pt x="3" y="70"/>
                      </a:cubicBezTo>
                      <a:cubicBezTo>
                        <a:pt x="4" y="70"/>
                        <a:pt x="4" y="70"/>
                        <a:pt x="4" y="70"/>
                      </a:cubicBezTo>
                      <a:cubicBezTo>
                        <a:pt x="4" y="69"/>
                        <a:pt x="4" y="69"/>
                        <a:pt x="4" y="69"/>
                      </a:cubicBezTo>
                      <a:cubicBezTo>
                        <a:pt x="6" y="68"/>
                        <a:pt x="8" y="67"/>
                        <a:pt x="10" y="67"/>
                      </a:cubicBezTo>
                      <a:cubicBezTo>
                        <a:pt x="10" y="22"/>
                        <a:pt x="10" y="22"/>
                        <a:pt x="10" y="22"/>
                      </a:cubicBezTo>
                      <a:cubicBezTo>
                        <a:pt x="10" y="15"/>
                        <a:pt x="15" y="10"/>
                        <a:pt x="21" y="10"/>
                      </a:cubicBezTo>
                      <a:cubicBezTo>
                        <a:pt x="68" y="10"/>
                        <a:pt x="68" y="10"/>
                        <a:pt x="68" y="10"/>
                      </a:cubicBezTo>
                      <a:cubicBezTo>
                        <a:pt x="68" y="38"/>
                        <a:pt x="68" y="38"/>
                        <a:pt x="68" y="38"/>
                      </a:cubicBezTo>
                      <a:cubicBezTo>
                        <a:pt x="68" y="50"/>
                        <a:pt x="78" y="59"/>
                        <a:pt x="90" y="59"/>
                      </a:cubicBezTo>
                      <a:cubicBezTo>
                        <a:pt x="118" y="59"/>
                        <a:pt x="118" y="59"/>
                        <a:pt x="118" y="59"/>
                      </a:cubicBezTo>
                      <a:cubicBezTo>
                        <a:pt x="118" y="134"/>
                        <a:pt x="118" y="134"/>
                        <a:pt x="118" y="134"/>
                      </a:cubicBezTo>
                      <a:cubicBezTo>
                        <a:pt x="118" y="140"/>
                        <a:pt x="113" y="145"/>
                        <a:pt x="107" y="145"/>
                      </a:cubicBezTo>
                      <a:cubicBezTo>
                        <a:pt x="45" y="145"/>
                        <a:pt x="45" y="145"/>
                        <a:pt x="45" y="145"/>
                      </a:cubicBezTo>
                      <a:cubicBezTo>
                        <a:pt x="45" y="151"/>
                        <a:pt x="45" y="151"/>
                        <a:pt x="45" y="151"/>
                      </a:cubicBezTo>
                      <a:cubicBezTo>
                        <a:pt x="45" y="153"/>
                        <a:pt x="44" y="154"/>
                        <a:pt x="44" y="155"/>
                      </a:cubicBezTo>
                      <a:cubicBezTo>
                        <a:pt x="64" y="155"/>
                        <a:pt x="92" y="155"/>
                        <a:pt x="92" y="155"/>
                      </a:cubicBezTo>
                      <a:cubicBezTo>
                        <a:pt x="92" y="155"/>
                        <a:pt x="92" y="155"/>
                        <a:pt x="92" y="155"/>
                      </a:cubicBezTo>
                      <a:cubicBezTo>
                        <a:pt x="107" y="155"/>
                        <a:pt x="107" y="155"/>
                        <a:pt x="107" y="155"/>
                      </a:cubicBezTo>
                      <a:cubicBezTo>
                        <a:pt x="118" y="155"/>
                        <a:pt x="128" y="145"/>
                        <a:pt x="128" y="134"/>
                      </a:cubicBezTo>
                      <a:cubicBezTo>
                        <a:pt x="128" y="54"/>
                        <a:pt x="128" y="54"/>
                        <a:pt x="128" y="54"/>
                      </a:cubicBezTo>
                      <a:cubicBezTo>
                        <a:pt x="128" y="53"/>
                        <a:pt x="128" y="51"/>
                        <a:pt x="127" y="51"/>
                      </a:cubicBezTo>
                      <a:close/>
                      <a:moveTo>
                        <a:pt x="90" y="50"/>
                      </a:moveTo>
                      <a:cubicBezTo>
                        <a:pt x="83" y="50"/>
                        <a:pt x="78" y="44"/>
                        <a:pt x="78" y="38"/>
                      </a:cubicBezTo>
                      <a:cubicBezTo>
                        <a:pt x="78" y="16"/>
                        <a:pt x="78" y="16"/>
                        <a:pt x="78" y="16"/>
                      </a:cubicBezTo>
                      <a:cubicBezTo>
                        <a:pt x="112" y="50"/>
                        <a:pt x="112" y="50"/>
                        <a:pt x="112" y="50"/>
                      </a:cubicBezTo>
                      <a:lnTo>
                        <a:pt x="90" y="50"/>
                      </a:lnTo>
                      <a:close/>
                      <a:moveTo>
                        <a:pt x="55" y="54"/>
                      </a:moveTo>
                      <a:cubicBezTo>
                        <a:pt x="55" y="52"/>
                        <a:pt x="54" y="50"/>
                        <a:pt x="51" y="50"/>
                      </a:cubicBezTo>
                      <a:cubicBezTo>
                        <a:pt x="28" y="50"/>
                        <a:pt x="28" y="50"/>
                        <a:pt x="28" y="50"/>
                      </a:cubicBezTo>
                      <a:cubicBezTo>
                        <a:pt x="26" y="50"/>
                        <a:pt x="24" y="52"/>
                        <a:pt x="24" y="54"/>
                      </a:cubicBezTo>
                      <a:cubicBezTo>
                        <a:pt x="24" y="56"/>
                        <a:pt x="26" y="58"/>
                        <a:pt x="28" y="58"/>
                      </a:cubicBezTo>
                      <a:cubicBezTo>
                        <a:pt x="51" y="58"/>
                        <a:pt x="51" y="58"/>
                        <a:pt x="51" y="58"/>
                      </a:cubicBezTo>
                      <a:cubicBezTo>
                        <a:pt x="54" y="58"/>
                        <a:pt x="55" y="56"/>
                        <a:pt x="55" y="54"/>
                      </a:cubicBezTo>
                      <a:close/>
                      <a:moveTo>
                        <a:pt x="28" y="42"/>
                      </a:moveTo>
                      <a:cubicBezTo>
                        <a:pt x="51" y="42"/>
                        <a:pt x="51" y="42"/>
                        <a:pt x="51" y="42"/>
                      </a:cubicBezTo>
                      <a:cubicBezTo>
                        <a:pt x="54" y="42"/>
                        <a:pt x="55" y="40"/>
                        <a:pt x="55" y="38"/>
                      </a:cubicBezTo>
                      <a:cubicBezTo>
                        <a:pt x="55" y="36"/>
                        <a:pt x="54" y="34"/>
                        <a:pt x="51" y="34"/>
                      </a:cubicBezTo>
                      <a:cubicBezTo>
                        <a:pt x="28" y="34"/>
                        <a:pt x="28" y="34"/>
                        <a:pt x="28" y="34"/>
                      </a:cubicBezTo>
                      <a:cubicBezTo>
                        <a:pt x="26" y="34"/>
                        <a:pt x="24" y="36"/>
                        <a:pt x="24" y="38"/>
                      </a:cubicBezTo>
                      <a:cubicBezTo>
                        <a:pt x="24" y="40"/>
                        <a:pt x="26" y="42"/>
                        <a:pt x="28" y="42"/>
                      </a:cubicBezTo>
                      <a:close/>
                      <a:moveTo>
                        <a:pt x="100" y="121"/>
                      </a:moveTo>
                      <a:cubicBezTo>
                        <a:pt x="66" y="121"/>
                        <a:pt x="66" y="121"/>
                        <a:pt x="66" y="121"/>
                      </a:cubicBezTo>
                      <a:cubicBezTo>
                        <a:pt x="64" y="121"/>
                        <a:pt x="62" y="123"/>
                        <a:pt x="62" y="125"/>
                      </a:cubicBezTo>
                      <a:cubicBezTo>
                        <a:pt x="62" y="127"/>
                        <a:pt x="64" y="129"/>
                        <a:pt x="66" y="129"/>
                      </a:cubicBezTo>
                      <a:cubicBezTo>
                        <a:pt x="100" y="129"/>
                        <a:pt x="100" y="129"/>
                        <a:pt x="100" y="129"/>
                      </a:cubicBezTo>
                      <a:cubicBezTo>
                        <a:pt x="102" y="129"/>
                        <a:pt x="104" y="127"/>
                        <a:pt x="104" y="125"/>
                      </a:cubicBezTo>
                      <a:cubicBezTo>
                        <a:pt x="104" y="123"/>
                        <a:pt x="102" y="121"/>
                        <a:pt x="100" y="121"/>
                      </a:cubicBezTo>
                      <a:close/>
                      <a:moveTo>
                        <a:pt x="66" y="96"/>
                      </a:moveTo>
                      <a:cubicBezTo>
                        <a:pt x="100" y="96"/>
                        <a:pt x="100" y="96"/>
                        <a:pt x="100" y="96"/>
                      </a:cubicBezTo>
                      <a:cubicBezTo>
                        <a:pt x="102" y="96"/>
                        <a:pt x="104" y="95"/>
                        <a:pt x="104" y="92"/>
                      </a:cubicBezTo>
                      <a:cubicBezTo>
                        <a:pt x="104" y="90"/>
                        <a:pt x="102" y="88"/>
                        <a:pt x="100" y="88"/>
                      </a:cubicBezTo>
                      <a:cubicBezTo>
                        <a:pt x="66" y="88"/>
                        <a:pt x="66" y="88"/>
                        <a:pt x="66" y="88"/>
                      </a:cubicBezTo>
                      <a:cubicBezTo>
                        <a:pt x="63" y="88"/>
                        <a:pt x="62" y="90"/>
                        <a:pt x="62" y="92"/>
                      </a:cubicBezTo>
                      <a:cubicBezTo>
                        <a:pt x="62" y="95"/>
                        <a:pt x="63" y="96"/>
                        <a:pt x="66" y="9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marL="0" marR="0" lvl="0" indent="0"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sym typeface="Arial" panose="020B0604020202020204" pitchFamily="34" charset="0"/>
                  </a:endParaRPr>
                </a:p>
              </p:txBody>
            </p:sp>
            <p:sp>
              <p:nvSpPr>
                <p:cNvPr id="99" name="Freeform 37"/>
                <p:cNvSpPr/>
                <p:nvPr/>
              </p:nvSpPr>
              <p:spPr bwMode="auto">
                <a:xfrm>
                  <a:off x="3530192" y="2821078"/>
                  <a:ext cx="323850" cy="304800"/>
                </a:xfrm>
                <a:custGeom>
                  <a:avLst/>
                  <a:gdLst>
                    <a:gd name="T0" fmla="*/ 0 w 86"/>
                    <a:gd name="T1" fmla="*/ 41 h 81"/>
                    <a:gd name="T2" fmla="*/ 4 w 86"/>
                    <a:gd name="T3" fmla="*/ 45 h 81"/>
                    <a:gd name="T4" fmla="*/ 18 w 86"/>
                    <a:gd name="T5" fmla="*/ 45 h 81"/>
                    <a:gd name="T6" fmla="*/ 18 w 86"/>
                    <a:gd name="T7" fmla="*/ 77 h 81"/>
                    <a:gd name="T8" fmla="*/ 22 w 86"/>
                    <a:gd name="T9" fmla="*/ 81 h 81"/>
                    <a:gd name="T10" fmla="*/ 64 w 86"/>
                    <a:gd name="T11" fmla="*/ 81 h 81"/>
                    <a:gd name="T12" fmla="*/ 68 w 86"/>
                    <a:gd name="T13" fmla="*/ 77 h 81"/>
                    <a:gd name="T14" fmla="*/ 68 w 86"/>
                    <a:gd name="T15" fmla="*/ 45 h 81"/>
                    <a:gd name="T16" fmla="*/ 82 w 86"/>
                    <a:gd name="T17" fmla="*/ 45 h 81"/>
                    <a:gd name="T18" fmla="*/ 86 w 86"/>
                    <a:gd name="T19" fmla="*/ 41 h 81"/>
                    <a:gd name="T20" fmla="*/ 85 w 86"/>
                    <a:gd name="T21" fmla="*/ 38 h 81"/>
                    <a:gd name="T22" fmla="*/ 85 w 86"/>
                    <a:gd name="T23" fmla="*/ 38 h 81"/>
                    <a:gd name="T24" fmla="*/ 46 w 86"/>
                    <a:gd name="T25" fmla="*/ 1 h 81"/>
                    <a:gd name="T26" fmla="*/ 43 w 86"/>
                    <a:gd name="T27" fmla="*/ 0 h 81"/>
                    <a:gd name="T28" fmla="*/ 40 w 86"/>
                    <a:gd name="T29" fmla="*/ 1 h 81"/>
                    <a:gd name="T30" fmla="*/ 40 w 86"/>
                    <a:gd name="T31" fmla="*/ 1 h 81"/>
                    <a:gd name="T32" fmla="*/ 1 w 86"/>
                    <a:gd name="T33" fmla="*/ 38 h 81"/>
                    <a:gd name="T34" fmla="*/ 1 w 86"/>
                    <a:gd name="T35" fmla="*/ 38 h 81"/>
                    <a:gd name="T36" fmla="*/ 1 w 86"/>
                    <a:gd name="T37" fmla="*/ 38 h 81"/>
                    <a:gd name="T38" fmla="*/ 1 w 86"/>
                    <a:gd name="T39" fmla="*/ 39 h 81"/>
                    <a:gd name="T40" fmla="*/ 0 w 86"/>
                    <a:gd name="T41" fmla="*/ 4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6" h="81">
                      <a:moveTo>
                        <a:pt x="0" y="41"/>
                      </a:moveTo>
                      <a:cubicBezTo>
                        <a:pt x="0" y="43"/>
                        <a:pt x="2" y="45"/>
                        <a:pt x="4" y="45"/>
                      </a:cubicBezTo>
                      <a:cubicBezTo>
                        <a:pt x="18" y="45"/>
                        <a:pt x="18" y="45"/>
                        <a:pt x="18" y="45"/>
                      </a:cubicBezTo>
                      <a:cubicBezTo>
                        <a:pt x="18" y="77"/>
                        <a:pt x="18" y="77"/>
                        <a:pt x="18" y="77"/>
                      </a:cubicBezTo>
                      <a:cubicBezTo>
                        <a:pt x="18" y="79"/>
                        <a:pt x="20" y="81"/>
                        <a:pt x="22" y="81"/>
                      </a:cubicBezTo>
                      <a:cubicBezTo>
                        <a:pt x="64" y="81"/>
                        <a:pt x="64" y="81"/>
                        <a:pt x="64" y="81"/>
                      </a:cubicBezTo>
                      <a:cubicBezTo>
                        <a:pt x="66" y="81"/>
                        <a:pt x="68" y="79"/>
                        <a:pt x="68" y="77"/>
                      </a:cubicBezTo>
                      <a:cubicBezTo>
                        <a:pt x="68" y="45"/>
                        <a:pt x="68" y="45"/>
                        <a:pt x="68" y="45"/>
                      </a:cubicBezTo>
                      <a:cubicBezTo>
                        <a:pt x="82" y="45"/>
                        <a:pt x="82" y="45"/>
                        <a:pt x="82" y="45"/>
                      </a:cubicBezTo>
                      <a:cubicBezTo>
                        <a:pt x="84" y="45"/>
                        <a:pt x="86" y="43"/>
                        <a:pt x="86" y="41"/>
                      </a:cubicBezTo>
                      <a:cubicBezTo>
                        <a:pt x="86" y="40"/>
                        <a:pt x="86" y="39"/>
                        <a:pt x="85" y="38"/>
                      </a:cubicBezTo>
                      <a:cubicBezTo>
                        <a:pt x="85" y="38"/>
                        <a:pt x="85" y="38"/>
                        <a:pt x="85" y="38"/>
                      </a:cubicBezTo>
                      <a:cubicBezTo>
                        <a:pt x="46" y="1"/>
                        <a:pt x="46" y="1"/>
                        <a:pt x="46" y="1"/>
                      </a:cubicBezTo>
                      <a:cubicBezTo>
                        <a:pt x="46" y="1"/>
                        <a:pt x="44" y="0"/>
                        <a:pt x="43" y="0"/>
                      </a:cubicBezTo>
                      <a:cubicBezTo>
                        <a:pt x="42" y="0"/>
                        <a:pt x="41" y="1"/>
                        <a:pt x="40" y="1"/>
                      </a:cubicBezTo>
                      <a:cubicBezTo>
                        <a:pt x="40" y="1"/>
                        <a:pt x="40" y="1"/>
                        <a:pt x="40" y="1"/>
                      </a:cubicBezTo>
                      <a:cubicBezTo>
                        <a:pt x="1" y="38"/>
                        <a:pt x="1" y="38"/>
                        <a:pt x="1" y="38"/>
                      </a:cubicBezTo>
                      <a:cubicBezTo>
                        <a:pt x="1" y="38"/>
                        <a:pt x="1" y="38"/>
                        <a:pt x="1" y="38"/>
                      </a:cubicBezTo>
                      <a:cubicBezTo>
                        <a:pt x="1" y="38"/>
                        <a:pt x="1" y="38"/>
                        <a:pt x="1" y="38"/>
                      </a:cubicBezTo>
                      <a:cubicBezTo>
                        <a:pt x="1" y="39"/>
                        <a:pt x="1" y="39"/>
                        <a:pt x="1" y="39"/>
                      </a:cubicBezTo>
                      <a:cubicBezTo>
                        <a:pt x="0" y="39"/>
                        <a:pt x="0" y="40"/>
                        <a:pt x="0" y="4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marL="0" marR="0" lvl="0" indent="0"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sym typeface="Arial" panose="020B0604020202020204" pitchFamily="34" charset="0"/>
                  </a:endParaRPr>
                </a:p>
              </p:txBody>
            </p:sp>
          </p:grpSp>
        </p:grpSp>
        <p:grpSp>
          <p:nvGrpSpPr>
            <p:cNvPr id="55" name="组合 54"/>
            <p:cNvGrpSpPr/>
            <p:nvPr/>
          </p:nvGrpSpPr>
          <p:grpSpPr>
            <a:xfrm>
              <a:off x="4411859" y="2780291"/>
              <a:ext cx="1698137" cy="1953557"/>
              <a:chOff x="4411859" y="2589791"/>
              <a:chExt cx="1698137" cy="1953557"/>
            </a:xfrm>
            <a:solidFill>
              <a:srgbClr val="49C1AD"/>
            </a:solidFill>
          </p:grpSpPr>
          <p:grpSp>
            <p:nvGrpSpPr>
              <p:cNvPr id="88" name="组合 87"/>
              <p:cNvGrpSpPr/>
              <p:nvPr/>
            </p:nvGrpSpPr>
            <p:grpSpPr>
              <a:xfrm>
                <a:off x="4411859" y="2589791"/>
                <a:ext cx="1698137" cy="1953557"/>
                <a:chOff x="4037938" y="2247255"/>
                <a:chExt cx="1945552" cy="2238186"/>
              </a:xfrm>
              <a:grpFill/>
            </p:grpSpPr>
            <p:sp>
              <p:nvSpPr>
                <p:cNvPr id="94" name="Freeform 6"/>
                <p:cNvSpPr/>
                <p:nvPr/>
              </p:nvSpPr>
              <p:spPr bwMode="auto">
                <a:xfrm>
                  <a:off x="4673984" y="2247255"/>
                  <a:ext cx="1309506" cy="2238186"/>
                </a:xfrm>
                <a:custGeom>
                  <a:avLst/>
                  <a:gdLst>
                    <a:gd name="T0" fmla="*/ 521 w 521"/>
                    <a:gd name="T1" fmla="*/ 891 h 891"/>
                    <a:gd name="T2" fmla="*/ 327 w 521"/>
                    <a:gd name="T3" fmla="*/ 890 h 891"/>
                    <a:gd name="T4" fmla="*/ 290 w 521"/>
                    <a:gd name="T5" fmla="*/ 875 h 891"/>
                    <a:gd name="T6" fmla="*/ 19 w 521"/>
                    <a:gd name="T7" fmla="*/ 621 h 891"/>
                    <a:gd name="T8" fmla="*/ 13 w 521"/>
                    <a:gd name="T9" fmla="*/ 590 h 891"/>
                    <a:gd name="T10" fmla="*/ 7 w 521"/>
                    <a:gd name="T11" fmla="*/ 439 h 891"/>
                    <a:gd name="T12" fmla="*/ 8 w 521"/>
                    <a:gd name="T13" fmla="*/ 413 h 891"/>
                    <a:gd name="T14" fmla="*/ 382 w 521"/>
                    <a:gd name="T15" fmla="*/ 12 h 891"/>
                    <a:gd name="T16" fmla="*/ 389 w 521"/>
                    <a:gd name="T17" fmla="*/ 0 h 891"/>
                    <a:gd name="T18" fmla="*/ 394 w 521"/>
                    <a:gd name="T19" fmla="*/ 3 h 891"/>
                    <a:gd name="T20" fmla="*/ 396 w 521"/>
                    <a:gd name="T21" fmla="*/ 17 h 891"/>
                    <a:gd name="T22" fmla="*/ 396 w 521"/>
                    <a:gd name="T23" fmla="*/ 187 h 891"/>
                    <a:gd name="T24" fmla="*/ 379 w 521"/>
                    <a:gd name="T25" fmla="*/ 222 h 891"/>
                    <a:gd name="T26" fmla="*/ 122 w 521"/>
                    <a:gd name="T27" fmla="*/ 508 h 891"/>
                    <a:gd name="T28" fmla="*/ 113 w 521"/>
                    <a:gd name="T29" fmla="*/ 520 h 891"/>
                    <a:gd name="T30" fmla="*/ 145 w 521"/>
                    <a:gd name="T31" fmla="*/ 549 h 891"/>
                    <a:gd name="T32" fmla="*/ 508 w 521"/>
                    <a:gd name="T33" fmla="*/ 875 h 891"/>
                    <a:gd name="T34" fmla="*/ 521 w 521"/>
                    <a:gd name="T35" fmla="*/ 891 h 891"/>
                    <a:gd name="T36" fmla="*/ 521 w 521"/>
                    <a:gd name="T37" fmla="*/ 891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1" h="891">
                      <a:moveTo>
                        <a:pt x="521" y="891"/>
                      </a:moveTo>
                      <a:cubicBezTo>
                        <a:pt x="457" y="891"/>
                        <a:pt x="392" y="890"/>
                        <a:pt x="327" y="890"/>
                      </a:cubicBezTo>
                      <a:cubicBezTo>
                        <a:pt x="312" y="890"/>
                        <a:pt x="301" y="886"/>
                        <a:pt x="290" y="875"/>
                      </a:cubicBezTo>
                      <a:cubicBezTo>
                        <a:pt x="200" y="790"/>
                        <a:pt x="110" y="706"/>
                        <a:pt x="19" y="621"/>
                      </a:cubicBezTo>
                      <a:cubicBezTo>
                        <a:pt x="8" y="611"/>
                        <a:pt x="5" y="604"/>
                        <a:pt x="13" y="590"/>
                      </a:cubicBezTo>
                      <a:cubicBezTo>
                        <a:pt x="41" y="539"/>
                        <a:pt x="38" y="488"/>
                        <a:pt x="7" y="439"/>
                      </a:cubicBezTo>
                      <a:cubicBezTo>
                        <a:pt x="0" y="428"/>
                        <a:pt x="0" y="422"/>
                        <a:pt x="8" y="413"/>
                      </a:cubicBezTo>
                      <a:cubicBezTo>
                        <a:pt x="133" y="280"/>
                        <a:pt x="257" y="146"/>
                        <a:pt x="382" y="12"/>
                      </a:cubicBezTo>
                      <a:cubicBezTo>
                        <a:pt x="385" y="9"/>
                        <a:pt x="386" y="4"/>
                        <a:pt x="389" y="0"/>
                      </a:cubicBezTo>
                      <a:cubicBezTo>
                        <a:pt x="391" y="1"/>
                        <a:pt x="393" y="2"/>
                        <a:pt x="394" y="3"/>
                      </a:cubicBezTo>
                      <a:cubicBezTo>
                        <a:pt x="395" y="8"/>
                        <a:pt x="396" y="13"/>
                        <a:pt x="396" y="17"/>
                      </a:cubicBezTo>
                      <a:cubicBezTo>
                        <a:pt x="396" y="74"/>
                        <a:pt x="397" y="131"/>
                        <a:pt x="396" y="187"/>
                      </a:cubicBezTo>
                      <a:cubicBezTo>
                        <a:pt x="395" y="199"/>
                        <a:pt x="388" y="212"/>
                        <a:pt x="379" y="222"/>
                      </a:cubicBezTo>
                      <a:cubicBezTo>
                        <a:pt x="294" y="318"/>
                        <a:pt x="208" y="413"/>
                        <a:pt x="122" y="508"/>
                      </a:cubicBezTo>
                      <a:cubicBezTo>
                        <a:pt x="119" y="511"/>
                        <a:pt x="117" y="515"/>
                        <a:pt x="113" y="520"/>
                      </a:cubicBezTo>
                      <a:cubicBezTo>
                        <a:pt x="124" y="530"/>
                        <a:pt x="134" y="539"/>
                        <a:pt x="145" y="549"/>
                      </a:cubicBezTo>
                      <a:cubicBezTo>
                        <a:pt x="266" y="658"/>
                        <a:pt x="387" y="766"/>
                        <a:pt x="508" y="875"/>
                      </a:cubicBezTo>
                      <a:cubicBezTo>
                        <a:pt x="513" y="879"/>
                        <a:pt x="517" y="886"/>
                        <a:pt x="521" y="891"/>
                      </a:cubicBezTo>
                      <a:cubicBezTo>
                        <a:pt x="521" y="891"/>
                        <a:pt x="521" y="891"/>
                        <a:pt x="521" y="891"/>
                      </a:cubicBezTo>
                      <a:close/>
                    </a:path>
                  </a:pathLst>
                </a:custGeom>
                <a:solidFill>
                  <a:srgbClr val="53A9B1"/>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cs typeface="+mn-cs"/>
                    <a:sym typeface="Arial" panose="020B0604020202020204" pitchFamily="34" charset="0"/>
                  </a:endParaRPr>
                </a:p>
              </p:txBody>
            </p:sp>
            <p:sp>
              <p:nvSpPr>
                <p:cNvPr id="95" name="Freeform 10"/>
                <p:cNvSpPr/>
                <p:nvPr/>
              </p:nvSpPr>
              <p:spPr bwMode="auto">
                <a:xfrm>
                  <a:off x="4037938" y="3171926"/>
                  <a:ext cx="638718" cy="721564"/>
                </a:xfrm>
                <a:custGeom>
                  <a:avLst/>
                  <a:gdLst>
                    <a:gd name="T0" fmla="*/ 1 w 254"/>
                    <a:gd name="T1" fmla="*/ 153 h 287"/>
                    <a:gd name="T2" fmla="*/ 40 w 254"/>
                    <a:gd name="T3" fmla="*/ 48 h 287"/>
                    <a:gd name="T4" fmla="*/ 204 w 254"/>
                    <a:gd name="T5" fmla="*/ 47 h 287"/>
                    <a:gd name="T6" fmla="*/ 237 w 254"/>
                    <a:gd name="T7" fmla="*/ 193 h 287"/>
                    <a:gd name="T8" fmla="*/ 136 w 254"/>
                    <a:gd name="T9" fmla="*/ 281 h 287"/>
                    <a:gd name="T10" fmla="*/ 33 w 254"/>
                    <a:gd name="T11" fmla="*/ 238 h 287"/>
                    <a:gd name="T12" fmla="*/ 1 w 254"/>
                    <a:gd name="T13" fmla="*/ 153 h 287"/>
                  </a:gdLst>
                  <a:ahLst/>
                  <a:cxnLst>
                    <a:cxn ang="0">
                      <a:pos x="T0" y="T1"/>
                    </a:cxn>
                    <a:cxn ang="0">
                      <a:pos x="T2" y="T3"/>
                    </a:cxn>
                    <a:cxn ang="0">
                      <a:pos x="T4" y="T5"/>
                    </a:cxn>
                    <a:cxn ang="0">
                      <a:pos x="T6" y="T7"/>
                    </a:cxn>
                    <a:cxn ang="0">
                      <a:pos x="T8" y="T9"/>
                    </a:cxn>
                    <a:cxn ang="0">
                      <a:pos x="T10" y="T11"/>
                    </a:cxn>
                    <a:cxn ang="0">
                      <a:pos x="T12" y="T13"/>
                    </a:cxn>
                  </a:cxnLst>
                  <a:rect l="0" t="0" r="r" b="b"/>
                  <a:pathLst>
                    <a:path w="254" h="287">
                      <a:moveTo>
                        <a:pt x="1" y="153"/>
                      </a:moveTo>
                      <a:cubicBezTo>
                        <a:pt x="1" y="108"/>
                        <a:pt x="14" y="75"/>
                        <a:pt x="40" y="48"/>
                      </a:cubicBezTo>
                      <a:cubicBezTo>
                        <a:pt x="86" y="0"/>
                        <a:pt x="158" y="0"/>
                        <a:pt x="204" y="47"/>
                      </a:cubicBezTo>
                      <a:cubicBezTo>
                        <a:pt x="244" y="89"/>
                        <a:pt x="254" y="139"/>
                        <a:pt x="237" y="193"/>
                      </a:cubicBezTo>
                      <a:cubicBezTo>
                        <a:pt x="221" y="242"/>
                        <a:pt x="189" y="274"/>
                        <a:pt x="136" y="281"/>
                      </a:cubicBezTo>
                      <a:cubicBezTo>
                        <a:pt x="94" y="287"/>
                        <a:pt x="59" y="270"/>
                        <a:pt x="33" y="238"/>
                      </a:cubicBezTo>
                      <a:cubicBezTo>
                        <a:pt x="11" y="211"/>
                        <a:pt x="0" y="180"/>
                        <a:pt x="1" y="153"/>
                      </a:cubicBezTo>
                      <a:close/>
                    </a:path>
                  </a:pathLst>
                </a:custGeom>
                <a:solidFill>
                  <a:srgbClr val="53A9B1"/>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cs typeface="+mn-cs"/>
                    <a:sym typeface="Arial" panose="020B0604020202020204" pitchFamily="34" charset="0"/>
                  </a:endParaRPr>
                </a:p>
              </p:txBody>
            </p:sp>
          </p:grpSp>
          <p:grpSp>
            <p:nvGrpSpPr>
              <p:cNvPr id="89" name="组合 88"/>
              <p:cNvGrpSpPr>
                <a:grpSpLocks noChangeAspect="1"/>
              </p:cNvGrpSpPr>
              <p:nvPr/>
            </p:nvGrpSpPr>
            <p:grpSpPr>
              <a:xfrm>
                <a:off x="4569829" y="3619726"/>
                <a:ext cx="196412" cy="192992"/>
                <a:chOff x="3488917" y="4964203"/>
                <a:chExt cx="638175" cy="627063"/>
              </a:xfrm>
              <a:grpFill/>
            </p:grpSpPr>
            <p:sp>
              <p:nvSpPr>
                <p:cNvPr id="90" name="Freeform 66"/>
                <p:cNvSpPr/>
                <p:nvPr/>
              </p:nvSpPr>
              <p:spPr bwMode="auto">
                <a:xfrm>
                  <a:off x="3544480" y="5327741"/>
                  <a:ext cx="249238" cy="249238"/>
                </a:xfrm>
                <a:custGeom>
                  <a:avLst/>
                  <a:gdLst>
                    <a:gd name="T0" fmla="*/ 83 w 157"/>
                    <a:gd name="T1" fmla="*/ 50 h 157"/>
                    <a:gd name="T2" fmla="*/ 55 w 157"/>
                    <a:gd name="T3" fmla="*/ 55 h 157"/>
                    <a:gd name="T4" fmla="*/ 0 w 157"/>
                    <a:gd name="T5" fmla="*/ 135 h 157"/>
                    <a:gd name="T6" fmla="*/ 22 w 157"/>
                    <a:gd name="T7" fmla="*/ 157 h 157"/>
                    <a:gd name="T8" fmla="*/ 102 w 157"/>
                    <a:gd name="T9" fmla="*/ 102 h 157"/>
                    <a:gd name="T10" fmla="*/ 107 w 157"/>
                    <a:gd name="T11" fmla="*/ 74 h 157"/>
                    <a:gd name="T12" fmla="*/ 157 w 157"/>
                    <a:gd name="T13" fmla="*/ 24 h 157"/>
                    <a:gd name="T14" fmla="*/ 133 w 157"/>
                    <a:gd name="T15" fmla="*/ 0 h 157"/>
                    <a:gd name="T16" fmla="*/ 83 w 157"/>
                    <a:gd name="T17" fmla="*/ 5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 h="157">
                      <a:moveTo>
                        <a:pt x="83" y="50"/>
                      </a:moveTo>
                      <a:lnTo>
                        <a:pt x="55" y="55"/>
                      </a:lnTo>
                      <a:lnTo>
                        <a:pt x="0" y="135"/>
                      </a:lnTo>
                      <a:lnTo>
                        <a:pt x="22" y="157"/>
                      </a:lnTo>
                      <a:lnTo>
                        <a:pt x="102" y="102"/>
                      </a:lnTo>
                      <a:lnTo>
                        <a:pt x="107" y="74"/>
                      </a:lnTo>
                      <a:lnTo>
                        <a:pt x="157" y="24"/>
                      </a:lnTo>
                      <a:lnTo>
                        <a:pt x="133" y="0"/>
                      </a:lnTo>
                      <a:lnTo>
                        <a:pt x="83" y="5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marL="0" marR="0" lvl="0" indent="0"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sym typeface="Arial" panose="020B0604020202020204" pitchFamily="34" charset="0"/>
                  </a:endParaRPr>
                </a:p>
              </p:txBody>
            </p:sp>
            <p:sp>
              <p:nvSpPr>
                <p:cNvPr id="91" name="Freeform 67"/>
                <p:cNvSpPr>
                  <a:spLocks noEditPoints="1"/>
                </p:cNvSpPr>
                <p:nvPr/>
              </p:nvSpPr>
              <p:spPr bwMode="auto">
                <a:xfrm>
                  <a:off x="3739742" y="5000716"/>
                  <a:ext cx="387350" cy="387350"/>
                </a:xfrm>
                <a:custGeom>
                  <a:avLst/>
                  <a:gdLst>
                    <a:gd name="T0" fmla="*/ 94 w 103"/>
                    <a:gd name="T1" fmla="*/ 9 h 103"/>
                    <a:gd name="T2" fmla="*/ 63 w 103"/>
                    <a:gd name="T3" fmla="*/ 9 h 103"/>
                    <a:gd name="T4" fmla="*/ 0 w 103"/>
                    <a:gd name="T5" fmla="*/ 71 h 103"/>
                    <a:gd name="T6" fmla="*/ 31 w 103"/>
                    <a:gd name="T7" fmla="*/ 103 h 103"/>
                    <a:gd name="T8" fmla="*/ 94 w 103"/>
                    <a:gd name="T9" fmla="*/ 40 h 103"/>
                    <a:gd name="T10" fmla="*/ 94 w 103"/>
                    <a:gd name="T11" fmla="*/ 9 h 103"/>
                    <a:gd name="T12" fmla="*/ 27 w 103"/>
                    <a:gd name="T13" fmla="*/ 69 h 103"/>
                    <a:gd name="T14" fmla="*/ 21 w 103"/>
                    <a:gd name="T15" fmla="*/ 69 h 103"/>
                    <a:gd name="T16" fmla="*/ 21 w 103"/>
                    <a:gd name="T17" fmla="*/ 64 h 103"/>
                    <a:gd name="T18" fmla="*/ 70 w 103"/>
                    <a:gd name="T19" fmla="*/ 15 h 103"/>
                    <a:gd name="T20" fmla="*/ 76 w 103"/>
                    <a:gd name="T21" fmla="*/ 15 h 103"/>
                    <a:gd name="T22" fmla="*/ 76 w 103"/>
                    <a:gd name="T23" fmla="*/ 20 h 103"/>
                    <a:gd name="T24" fmla="*/ 27 w 103"/>
                    <a:gd name="T25" fmla="*/ 69 h 103"/>
                    <a:gd name="T26" fmla="*/ 88 w 103"/>
                    <a:gd name="T27" fmla="*/ 32 h 103"/>
                    <a:gd name="T28" fmla="*/ 39 w 103"/>
                    <a:gd name="T29" fmla="*/ 81 h 103"/>
                    <a:gd name="T30" fmla="*/ 33 w 103"/>
                    <a:gd name="T31" fmla="*/ 81 h 103"/>
                    <a:gd name="T32" fmla="*/ 33 w 103"/>
                    <a:gd name="T33" fmla="*/ 76 h 103"/>
                    <a:gd name="T34" fmla="*/ 82 w 103"/>
                    <a:gd name="T35" fmla="*/ 27 h 103"/>
                    <a:gd name="T36" fmla="*/ 88 w 103"/>
                    <a:gd name="T37" fmla="*/ 27 h 103"/>
                    <a:gd name="T38" fmla="*/ 88 w 103"/>
                    <a:gd name="T39" fmla="*/ 3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3" h="103">
                      <a:moveTo>
                        <a:pt x="94" y="9"/>
                      </a:moveTo>
                      <a:cubicBezTo>
                        <a:pt x="85" y="0"/>
                        <a:pt x="71" y="0"/>
                        <a:pt x="63" y="9"/>
                      </a:cubicBezTo>
                      <a:cubicBezTo>
                        <a:pt x="0" y="71"/>
                        <a:pt x="0" y="71"/>
                        <a:pt x="0" y="71"/>
                      </a:cubicBezTo>
                      <a:cubicBezTo>
                        <a:pt x="31" y="103"/>
                        <a:pt x="31" y="103"/>
                        <a:pt x="31" y="103"/>
                      </a:cubicBezTo>
                      <a:cubicBezTo>
                        <a:pt x="94" y="40"/>
                        <a:pt x="94" y="40"/>
                        <a:pt x="94" y="40"/>
                      </a:cubicBezTo>
                      <a:cubicBezTo>
                        <a:pt x="103" y="32"/>
                        <a:pt x="103" y="18"/>
                        <a:pt x="94" y="9"/>
                      </a:cubicBezTo>
                      <a:close/>
                      <a:moveTo>
                        <a:pt x="27" y="69"/>
                      </a:moveTo>
                      <a:cubicBezTo>
                        <a:pt x="26" y="71"/>
                        <a:pt x="23" y="71"/>
                        <a:pt x="21" y="69"/>
                      </a:cubicBezTo>
                      <a:cubicBezTo>
                        <a:pt x="20" y="68"/>
                        <a:pt x="20" y="65"/>
                        <a:pt x="21" y="64"/>
                      </a:cubicBezTo>
                      <a:cubicBezTo>
                        <a:pt x="70" y="15"/>
                        <a:pt x="70" y="15"/>
                        <a:pt x="70" y="15"/>
                      </a:cubicBezTo>
                      <a:cubicBezTo>
                        <a:pt x="72" y="13"/>
                        <a:pt x="75" y="13"/>
                        <a:pt x="76" y="15"/>
                      </a:cubicBezTo>
                      <a:cubicBezTo>
                        <a:pt x="78" y="16"/>
                        <a:pt x="78" y="19"/>
                        <a:pt x="76" y="20"/>
                      </a:cubicBezTo>
                      <a:lnTo>
                        <a:pt x="27" y="69"/>
                      </a:lnTo>
                      <a:close/>
                      <a:moveTo>
                        <a:pt x="88" y="32"/>
                      </a:moveTo>
                      <a:cubicBezTo>
                        <a:pt x="39" y="81"/>
                        <a:pt x="39" y="81"/>
                        <a:pt x="39" y="81"/>
                      </a:cubicBezTo>
                      <a:cubicBezTo>
                        <a:pt x="38" y="83"/>
                        <a:pt x="35" y="83"/>
                        <a:pt x="33" y="81"/>
                      </a:cubicBezTo>
                      <a:cubicBezTo>
                        <a:pt x="32" y="80"/>
                        <a:pt x="32" y="77"/>
                        <a:pt x="33" y="76"/>
                      </a:cubicBezTo>
                      <a:cubicBezTo>
                        <a:pt x="82" y="27"/>
                        <a:pt x="82" y="27"/>
                        <a:pt x="82" y="27"/>
                      </a:cubicBezTo>
                      <a:cubicBezTo>
                        <a:pt x="84" y="25"/>
                        <a:pt x="87" y="25"/>
                        <a:pt x="88" y="27"/>
                      </a:cubicBezTo>
                      <a:cubicBezTo>
                        <a:pt x="90" y="28"/>
                        <a:pt x="90" y="31"/>
                        <a:pt x="88"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marL="0" marR="0" lvl="0" indent="0"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sym typeface="Arial" panose="020B0604020202020204" pitchFamily="34" charset="0"/>
                  </a:endParaRPr>
                </a:p>
              </p:txBody>
            </p:sp>
            <p:sp>
              <p:nvSpPr>
                <p:cNvPr id="92" name="Freeform 68"/>
                <p:cNvSpPr>
                  <a:spLocks noEditPoints="1"/>
                </p:cNvSpPr>
                <p:nvPr/>
              </p:nvSpPr>
              <p:spPr bwMode="auto">
                <a:xfrm>
                  <a:off x="3849280" y="5327741"/>
                  <a:ext cx="263525" cy="263525"/>
                </a:xfrm>
                <a:custGeom>
                  <a:avLst/>
                  <a:gdLst>
                    <a:gd name="T0" fmla="*/ 61 w 70"/>
                    <a:gd name="T1" fmla="*/ 30 h 70"/>
                    <a:gd name="T2" fmla="*/ 61 w 70"/>
                    <a:gd name="T3" fmla="*/ 30 h 70"/>
                    <a:gd name="T4" fmla="*/ 29 w 70"/>
                    <a:gd name="T5" fmla="*/ 0 h 70"/>
                    <a:gd name="T6" fmla="*/ 0 w 70"/>
                    <a:gd name="T7" fmla="*/ 29 h 70"/>
                    <a:gd name="T8" fmla="*/ 30 w 70"/>
                    <a:gd name="T9" fmla="*/ 61 h 70"/>
                    <a:gd name="T10" fmla="*/ 30 w 70"/>
                    <a:gd name="T11" fmla="*/ 61 h 70"/>
                    <a:gd name="T12" fmla="*/ 62 w 70"/>
                    <a:gd name="T13" fmla="*/ 61 h 70"/>
                    <a:gd name="T14" fmla="*/ 61 w 70"/>
                    <a:gd name="T15" fmla="*/ 30 h 70"/>
                    <a:gd name="T16" fmla="*/ 52 w 70"/>
                    <a:gd name="T17" fmla="*/ 52 h 70"/>
                    <a:gd name="T18" fmla="*/ 40 w 70"/>
                    <a:gd name="T19" fmla="*/ 52 h 70"/>
                    <a:gd name="T20" fmla="*/ 40 w 70"/>
                    <a:gd name="T21" fmla="*/ 39 h 70"/>
                    <a:gd name="T22" fmla="*/ 52 w 70"/>
                    <a:gd name="T23" fmla="*/ 39 h 70"/>
                    <a:gd name="T24" fmla="*/ 52 w 70"/>
                    <a:gd name="T25" fmla="*/ 5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 h="70">
                      <a:moveTo>
                        <a:pt x="61" y="30"/>
                      </a:moveTo>
                      <a:cubicBezTo>
                        <a:pt x="61" y="30"/>
                        <a:pt x="61" y="30"/>
                        <a:pt x="61" y="30"/>
                      </a:cubicBezTo>
                      <a:cubicBezTo>
                        <a:pt x="29" y="0"/>
                        <a:pt x="29" y="0"/>
                        <a:pt x="29" y="0"/>
                      </a:cubicBezTo>
                      <a:cubicBezTo>
                        <a:pt x="0" y="29"/>
                        <a:pt x="0" y="29"/>
                        <a:pt x="0" y="29"/>
                      </a:cubicBezTo>
                      <a:cubicBezTo>
                        <a:pt x="14" y="43"/>
                        <a:pt x="25" y="55"/>
                        <a:pt x="30" y="61"/>
                      </a:cubicBezTo>
                      <a:cubicBezTo>
                        <a:pt x="30" y="61"/>
                        <a:pt x="30" y="61"/>
                        <a:pt x="30" y="61"/>
                      </a:cubicBezTo>
                      <a:cubicBezTo>
                        <a:pt x="39" y="69"/>
                        <a:pt x="53" y="70"/>
                        <a:pt x="62" y="61"/>
                      </a:cubicBezTo>
                      <a:cubicBezTo>
                        <a:pt x="70" y="52"/>
                        <a:pt x="70" y="38"/>
                        <a:pt x="61" y="30"/>
                      </a:cubicBezTo>
                      <a:close/>
                      <a:moveTo>
                        <a:pt x="52" y="52"/>
                      </a:moveTo>
                      <a:cubicBezTo>
                        <a:pt x="49" y="55"/>
                        <a:pt x="43" y="55"/>
                        <a:pt x="40" y="52"/>
                      </a:cubicBezTo>
                      <a:cubicBezTo>
                        <a:pt x="36" y="48"/>
                        <a:pt x="36" y="43"/>
                        <a:pt x="40" y="39"/>
                      </a:cubicBezTo>
                      <a:cubicBezTo>
                        <a:pt x="43" y="36"/>
                        <a:pt x="49" y="36"/>
                        <a:pt x="52" y="39"/>
                      </a:cubicBezTo>
                      <a:cubicBezTo>
                        <a:pt x="56" y="43"/>
                        <a:pt x="56" y="48"/>
                        <a:pt x="52" y="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marL="0" marR="0" lvl="0" indent="0"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sym typeface="Arial" panose="020B0604020202020204" pitchFamily="34" charset="0"/>
                  </a:endParaRPr>
                </a:p>
              </p:txBody>
            </p:sp>
            <p:sp>
              <p:nvSpPr>
                <p:cNvPr id="93" name="Freeform 69"/>
                <p:cNvSpPr/>
                <p:nvPr/>
              </p:nvSpPr>
              <p:spPr bwMode="auto">
                <a:xfrm>
                  <a:off x="3488917" y="4964203"/>
                  <a:ext cx="307975" cy="307975"/>
                </a:xfrm>
                <a:custGeom>
                  <a:avLst/>
                  <a:gdLst>
                    <a:gd name="T0" fmla="*/ 41 w 82"/>
                    <a:gd name="T1" fmla="*/ 0 h 82"/>
                    <a:gd name="T2" fmla="*/ 25 w 82"/>
                    <a:gd name="T3" fmla="*/ 3 h 82"/>
                    <a:gd name="T4" fmla="*/ 47 w 82"/>
                    <a:gd name="T5" fmla="*/ 25 h 82"/>
                    <a:gd name="T6" fmla="*/ 47 w 82"/>
                    <a:gd name="T7" fmla="*/ 39 h 82"/>
                    <a:gd name="T8" fmla="*/ 39 w 82"/>
                    <a:gd name="T9" fmla="*/ 48 h 82"/>
                    <a:gd name="T10" fmla="*/ 24 w 82"/>
                    <a:gd name="T11" fmla="*/ 48 h 82"/>
                    <a:gd name="T12" fmla="*/ 2 w 82"/>
                    <a:gd name="T13" fmla="*/ 26 h 82"/>
                    <a:gd name="T14" fmla="*/ 0 w 82"/>
                    <a:gd name="T15" fmla="*/ 41 h 82"/>
                    <a:gd name="T16" fmla="*/ 41 w 82"/>
                    <a:gd name="T17" fmla="*/ 82 h 82"/>
                    <a:gd name="T18" fmla="*/ 82 w 82"/>
                    <a:gd name="T19" fmla="*/ 41 h 82"/>
                    <a:gd name="T20" fmla="*/ 41 w 82"/>
                    <a:gd name="T21"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 h="82">
                      <a:moveTo>
                        <a:pt x="41" y="0"/>
                      </a:moveTo>
                      <a:cubicBezTo>
                        <a:pt x="35" y="0"/>
                        <a:pt x="30" y="1"/>
                        <a:pt x="25" y="3"/>
                      </a:cubicBezTo>
                      <a:cubicBezTo>
                        <a:pt x="47" y="25"/>
                        <a:pt x="47" y="25"/>
                        <a:pt x="47" y="25"/>
                      </a:cubicBezTo>
                      <a:cubicBezTo>
                        <a:pt x="51" y="29"/>
                        <a:pt x="51" y="35"/>
                        <a:pt x="47" y="39"/>
                      </a:cubicBezTo>
                      <a:cubicBezTo>
                        <a:pt x="39" y="48"/>
                        <a:pt x="39" y="48"/>
                        <a:pt x="39" y="48"/>
                      </a:cubicBezTo>
                      <a:cubicBezTo>
                        <a:pt x="35" y="52"/>
                        <a:pt x="28" y="52"/>
                        <a:pt x="24" y="48"/>
                      </a:cubicBezTo>
                      <a:cubicBezTo>
                        <a:pt x="2" y="26"/>
                        <a:pt x="2" y="26"/>
                        <a:pt x="2" y="26"/>
                      </a:cubicBezTo>
                      <a:cubicBezTo>
                        <a:pt x="1" y="30"/>
                        <a:pt x="0" y="35"/>
                        <a:pt x="0" y="41"/>
                      </a:cubicBezTo>
                      <a:cubicBezTo>
                        <a:pt x="0" y="63"/>
                        <a:pt x="18" y="82"/>
                        <a:pt x="41" y="82"/>
                      </a:cubicBezTo>
                      <a:cubicBezTo>
                        <a:pt x="63" y="82"/>
                        <a:pt x="82" y="63"/>
                        <a:pt x="82" y="41"/>
                      </a:cubicBezTo>
                      <a:cubicBezTo>
                        <a:pt x="82" y="18"/>
                        <a:pt x="63" y="0"/>
                        <a:pt x="4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marL="0" marR="0" lvl="0" indent="0"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sym typeface="Arial" panose="020B0604020202020204" pitchFamily="34" charset="0"/>
                  </a:endParaRPr>
                </a:p>
              </p:txBody>
            </p:sp>
          </p:grpSp>
        </p:grpSp>
        <p:grpSp>
          <p:nvGrpSpPr>
            <p:cNvPr id="56" name="组合 55"/>
            <p:cNvGrpSpPr/>
            <p:nvPr/>
          </p:nvGrpSpPr>
          <p:grpSpPr>
            <a:xfrm>
              <a:off x="5511683" y="2430400"/>
              <a:ext cx="1939562" cy="1689973"/>
              <a:chOff x="5511683" y="2239900"/>
              <a:chExt cx="1939562" cy="1689973"/>
            </a:xfrm>
            <a:solidFill>
              <a:srgbClr val="00B0F0"/>
            </a:solidFill>
          </p:grpSpPr>
          <p:grpSp>
            <p:nvGrpSpPr>
              <p:cNvPr id="78" name="组合 77"/>
              <p:cNvGrpSpPr/>
              <p:nvPr/>
            </p:nvGrpSpPr>
            <p:grpSpPr>
              <a:xfrm>
                <a:off x="5511683" y="2239900"/>
                <a:ext cx="1939562" cy="1689973"/>
                <a:chOff x="5298004" y="1846386"/>
                <a:chExt cx="2222152" cy="1936198"/>
              </a:xfrm>
              <a:grpFill/>
            </p:grpSpPr>
            <p:sp>
              <p:nvSpPr>
                <p:cNvPr id="86" name="Freeform 8"/>
                <p:cNvSpPr/>
                <p:nvPr/>
              </p:nvSpPr>
              <p:spPr bwMode="auto">
                <a:xfrm>
                  <a:off x="5298004" y="2509156"/>
                  <a:ext cx="2222152" cy="1273428"/>
                </a:xfrm>
                <a:custGeom>
                  <a:avLst/>
                  <a:gdLst>
                    <a:gd name="T0" fmla="*/ 884 w 884"/>
                    <a:gd name="T1" fmla="*/ 395 h 507"/>
                    <a:gd name="T2" fmla="*/ 863 w 884"/>
                    <a:gd name="T3" fmla="*/ 396 h 507"/>
                    <a:gd name="T4" fmla="*/ 699 w 884"/>
                    <a:gd name="T5" fmla="*/ 395 h 507"/>
                    <a:gd name="T6" fmla="*/ 671 w 884"/>
                    <a:gd name="T7" fmla="*/ 385 h 507"/>
                    <a:gd name="T8" fmla="*/ 385 w 884"/>
                    <a:gd name="T9" fmla="*/ 126 h 507"/>
                    <a:gd name="T10" fmla="*/ 352 w 884"/>
                    <a:gd name="T11" fmla="*/ 127 h 507"/>
                    <a:gd name="T12" fmla="*/ 127 w 884"/>
                    <a:gd name="T13" fmla="*/ 379 h 507"/>
                    <a:gd name="T14" fmla="*/ 97 w 884"/>
                    <a:gd name="T15" fmla="*/ 417 h 507"/>
                    <a:gd name="T16" fmla="*/ 3 w 884"/>
                    <a:gd name="T17" fmla="*/ 507 h 507"/>
                    <a:gd name="T18" fmla="*/ 1 w 884"/>
                    <a:gd name="T19" fmla="*/ 490 h 507"/>
                    <a:gd name="T20" fmla="*/ 2 w 884"/>
                    <a:gd name="T21" fmla="*/ 327 h 507"/>
                    <a:gd name="T22" fmla="*/ 18 w 884"/>
                    <a:gd name="T23" fmla="*/ 290 h 507"/>
                    <a:gd name="T24" fmla="*/ 230 w 884"/>
                    <a:gd name="T25" fmla="*/ 59 h 507"/>
                    <a:gd name="T26" fmla="*/ 270 w 884"/>
                    <a:gd name="T27" fmla="*/ 16 h 507"/>
                    <a:gd name="T28" fmla="*/ 294 w 884"/>
                    <a:gd name="T29" fmla="*/ 13 h 507"/>
                    <a:gd name="T30" fmla="*/ 449 w 884"/>
                    <a:gd name="T31" fmla="*/ 7 h 507"/>
                    <a:gd name="T32" fmla="*/ 472 w 884"/>
                    <a:gd name="T33" fmla="*/ 8 h 507"/>
                    <a:gd name="T34" fmla="*/ 875 w 884"/>
                    <a:gd name="T35" fmla="*/ 384 h 507"/>
                    <a:gd name="T36" fmla="*/ 884 w 884"/>
                    <a:gd name="T37" fmla="*/ 395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84" h="507">
                      <a:moveTo>
                        <a:pt x="884" y="395"/>
                      </a:moveTo>
                      <a:cubicBezTo>
                        <a:pt x="875" y="395"/>
                        <a:pt x="869" y="396"/>
                        <a:pt x="863" y="396"/>
                      </a:cubicBezTo>
                      <a:cubicBezTo>
                        <a:pt x="808" y="396"/>
                        <a:pt x="754" y="397"/>
                        <a:pt x="699" y="395"/>
                      </a:cubicBezTo>
                      <a:cubicBezTo>
                        <a:pt x="690" y="395"/>
                        <a:pt x="678" y="391"/>
                        <a:pt x="671" y="385"/>
                      </a:cubicBezTo>
                      <a:cubicBezTo>
                        <a:pt x="575" y="299"/>
                        <a:pt x="480" y="213"/>
                        <a:pt x="385" y="126"/>
                      </a:cubicBezTo>
                      <a:cubicBezTo>
                        <a:pt x="372" y="113"/>
                        <a:pt x="364" y="113"/>
                        <a:pt x="352" y="127"/>
                      </a:cubicBezTo>
                      <a:cubicBezTo>
                        <a:pt x="277" y="212"/>
                        <a:pt x="202" y="295"/>
                        <a:pt x="127" y="379"/>
                      </a:cubicBezTo>
                      <a:cubicBezTo>
                        <a:pt x="116" y="391"/>
                        <a:pt x="109" y="405"/>
                        <a:pt x="97" y="417"/>
                      </a:cubicBezTo>
                      <a:cubicBezTo>
                        <a:pt x="67" y="447"/>
                        <a:pt x="36" y="476"/>
                        <a:pt x="3" y="507"/>
                      </a:cubicBezTo>
                      <a:cubicBezTo>
                        <a:pt x="3" y="502"/>
                        <a:pt x="1" y="496"/>
                        <a:pt x="1" y="490"/>
                      </a:cubicBezTo>
                      <a:cubicBezTo>
                        <a:pt x="1" y="436"/>
                        <a:pt x="0" y="381"/>
                        <a:pt x="2" y="327"/>
                      </a:cubicBezTo>
                      <a:cubicBezTo>
                        <a:pt x="2" y="314"/>
                        <a:pt x="9" y="299"/>
                        <a:pt x="18" y="290"/>
                      </a:cubicBezTo>
                      <a:cubicBezTo>
                        <a:pt x="88" y="212"/>
                        <a:pt x="159" y="136"/>
                        <a:pt x="230" y="59"/>
                      </a:cubicBezTo>
                      <a:cubicBezTo>
                        <a:pt x="244" y="45"/>
                        <a:pt x="257" y="31"/>
                        <a:pt x="270" y="16"/>
                      </a:cubicBezTo>
                      <a:cubicBezTo>
                        <a:pt x="277" y="8"/>
                        <a:pt x="284" y="8"/>
                        <a:pt x="294" y="13"/>
                      </a:cubicBezTo>
                      <a:cubicBezTo>
                        <a:pt x="347" y="41"/>
                        <a:pt x="399" y="40"/>
                        <a:pt x="449" y="7"/>
                      </a:cubicBezTo>
                      <a:cubicBezTo>
                        <a:pt x="458" y="1"/>
                        <a:pt x="463" y="0"/>
                        <a:pt x="472" y="8"/>
                      </a:cubicBezTo>
                      <a:cubicBezTo>
                        <a:pt x="606" y="133"/>
                        <a:pt x="741" y="259"/>
                        <a:pt x="875" y="384"/>
                      </a:cubicBezTo>
                      <a:cubicBezTo>
                        <a:pt x="878" y="386"/>
                        <a:pt x="880" y="389"/>
                        <a:pt x="884" y="395"/>
                      </a:cubicBezTo>
                      <a:close/>
                    </a:path>
                  </a:pathLst>
                </a:custGeom>
                <a:solidFill>
                  <a:srgbClr val="53A9B1"/>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cs typeface="+mn-cs"/>
                    <a:sym typeface="Arial" panose="020B0604020202020204" pitchFamily="34" charset="0"/>
                  </a:endParaRPr>
                </a:p>
              </p:txBody>
            </p:sp>
            <p:sp>
              <p:nvSpPr>
                <p:cNvPr id="87" name="Freeform 12"/>
                <p:cNvSpPr/>
                <p:nvPr/>
              </p:nvSpPr>
              <p:spPr bwMode="auto">
                <a:xfrm>
                  <a:off x="5855212" y="1846386"/>
                  <a:ext cx="734927" cy="642727"/>
                </a:xfrm>
                <a:custGeom>
                  <a:avLst/>
                  <a:gdLst>
                    <a:gd name="T0" fmla="*/ 154 w 292"/>
                    <a:gd name="T1" fmla="*/ 256 h 256"/>
                    <a:gd name="T2" fmla="*/ 58 w 292"/>
                    <a:gd name="T3" fmla="*/ 223 h 256"/>
                    <a:gd name="T4" fmla="*/ 55 w 292"/>
                    <a:gd name="T5" fmla="*/ 47 h 256"/>
                    <a:gd name="T6" fmla="*/ 242 w 292"/>
                    <a:gd name="T7" fmla="*/ 45 h 256"/>
                    <a:gd name="T8" fmla="*/ 281 w 292"/>
                    <a:gd name="T9" fmla="*/ 160 h 256"/>
                    <a:gd name="T10" fmla="*/ 184 w 292"/>
                    <a:gd name="T11" fmla="*/ 251 h 256"/>
                    <a:gd name="T12" fmla="*/ 154 w 292"/>
                    <a:gd name="T13" fmla="*/ 256 h 256"/>
                  </a:gdLst>
                  <a:ahLst/>
                  <a:cxnLst>
                    <a:cxn ang="0">
                      <a:pos x="T0" y="T1"/>
                    </a:cxn>
                    <a:cxn ang="0">
                      <a:pos x="T2" y="T3"/>
                    </a:cxn>
                    <a:cxn ang="0">
                      <a:pos x="T4" y="T5"/>
                    </a:cxn>
                    <a:cxn ang="0">
                      <a:pos x="T6" y="T7"/>
                    </a:cxn>
                    <a:cxn ang="0">
                      <a:pos x="T8" y="T9"/>
                    </a:cxn>
                    <a:cxn ang="0">
                      <a:pos x="T10" y="T11"/>
                    </a:cxn>
                    <a:cxn ang="0">
                      <a:pos x="T12" y="T13"/>
                    </a:cxn>
                  </a:cxnLst>
                  <a:rect l="0" t="0" r="r" b="b"/>
                  <a:pathLst>
                    <a:path w="292" h="256">
                      <a:moveTo>
                        <a:pt x="154" y="256"/>
                      </a:moveTo>
                      <a:cubicBezTo>
                        <a:pt x="115" y="255"/>
                        <a:pt x="84" y="245"/>
                        <a:pt x="58" y="223"/>
                      </a:cubicBezTo>
                      <a:cubicBezTo>
                        <a:pt x="1" y="177"/>
                        <a:pt x="0" y="95"/>
                        <a:pt x="55" y="47"/>
                      </a:cubicBezTo>
                      <a:cubicBezTo>
                        <a:pt x="107" y="1"/>
                        <a:pt x="191" y="0"/>
                        <a:pt x="242" y="45"/>
                      </a:cubicBezTo>
                      <a:cubicBezTo>
                        <a:pt x="277" y="76"/>
                        <a:pt x="292" y="114"/>
                        <a:pt x="281" y="160"/>
                      </a:cubicBezTo>
                      <a:cubicBezTo>
                        <a:pt x="268" y="211"/>
                        <a:pt x="232" y="238"/>
                        <a:pt x="184" y="251"/>
                      </a:cubicBezTo>
                      <a:cubicBezTo>
                        <a:pt x="172" y="254"/>
                        <a:pt x="160" y="255"/>
                        <a:pt x="154" y="256"/>
                      </a:cubicBezTo>
                      <a:close/>
                    </a:path>
                  </a:pathLst>
                </a:custGeom>
                <a:solidFill>
                  <a:srgbClr val="53A9B1"/>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smtClean="0">
                    <a:ln>
                      <a:noFill/>
                    </a:ln>
                    <a:solidFill>
                      <a:srgbClr val="FFFFFF"/>
                    </a:solidFill>
                    <a:effectLst/>
                    <a:uLnTx/>
                    <a:uFillTx/>
                    <a:latin typeface="Arial" panose="020B0604020202020204" pitchFamily="34" charset="0"/>
                    <a:cs typeface="+mn-cs"/>
                    <a:sym typeface="Arial" panose="020B0604020202020204" pitchFamily="34" charset="0"/>
                  </a:endParaRPr>
                </a:p>
              </p:txBody>
            </p:sp>
          </p:grpSp>
          <p:grpSp>
            <p:nvGrpSpPr>
              <p:cNvPr id="79" name="组合 78"/>
              <p:cNvGrpSpPr>
                <a:grpSpLocks noChangeAspect="1"/>
              </p:cNvGrpSpPr>
              <p:nvPr/>
            </p:nvGrpSpPr>
            <p:grpSpPr>
              <a:xfrm>
                <a:off x="6212633" y="2431633"/>
                <a:ext cx="228408" cy="192992"/>
                <a:chOff x="2203042" y="1374866"/>
                <a:chExt cx="706438" cy="596900"/>
              </a:xfrm>
              <a:grpFill/>
            </p:grpSpPr>
            <p:sp>
              <p:nvSpPr>
                <p:cNvPr id="80" name="Oval 50"/>
                <p:cNvSpPr>
                  <a:spLocks noChangeArrowheads="1"/>
                </p:cNvSpPr>
                <p:nvPr/>
              </p:nvSpPr>
              <p:spPr bwMode="auto">
                <a:xfrm>
                  <a:off x="2455455" y="1441541"/>
                  <a:ext cx="203200" cy="20320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marL="0" marR="0" lvl="0" indent="0"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sym typeface="Arial" panose="020B0604020202020204" pitchFamily="34" charset="0"/>
                  </a:endParaRPr>
                </a:p>
              </p:txBody>
            </p:sp>
            <p:sp>
              <p:nvSpPr>
                <p:cNvPr id="81" name="Freeform 51"/>
                <p:cNvSpPr/>
                <p:nvPr/>
              </p:nvSpPr>
              <p:spPr bwMode="auto">
                <a:xfrm>
                  <a:off x="2379255" y="1663791"/>
                  <a:ext cx="357188" cy="307975"/>
                </a:xfrm>
                <a:custGeom>
                  <a:avLst/>
                  <a:gdLst>
                    <a:gd name="T0" fmla="*/ 65 w 95"/>
                    <a:gd name="T1" fmla="*/ 0 h 82"/>
                    <a:gd name="T2" fmla="*/ 48 w 95"/>
                    <a:gd name="T3" fmla="*/ 20 h 82"/>
                    <a:gd name="T4" fmla="*/ 31 w 95"/>
                    <a:gd name="T5" fmla="*/ 0 h 82"/>
                    <a:gd name="T6" fmla="*/ 0 w 95"/>
                    <a:gd name="T7" fmla="*/ 51 h 82"/>
                    <a:gd name="T8" fmla="*/ 1 w 95"/>
                    <a:gd name="T9" fmla="*/ 61 h 82"/>
                    <a:gd name="T10" fmla="*/ 48 w 95"/>
                    <a:gd name="T11" fmla="*/ 82 h 82"/>
                    <a:gd name="T12" fmla="*/ 94 w 95"/>
                    <a:gd name="T13" fmla="*/ 61 h 82"/>
                    <a:gd name="T14" fmla="*/ 95 w 95"/>
                    <a:gd name="T15" fmla="*/ 51 h 82"/>
                    <a:gd name="T16" fmla="*/ 65 w 95"/>
                    <a:gd name="T17"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 h="82">
                      <a:moveTo>
                        <a:pt x="65" y="0"/>
                      </a:moveTo>
                      <a:cubicBezTo>
                        <a:pt x="48" y="20"/>
                        <a:pt x="48" y="20"/>
                        <a:pt x="48" y="20"/>
                      </a:cubicBezTo>
                      <a:cubicBezTo>
                        <a:pt x="31" y="0"/>
                        <a:pt x="31" y="0"/>
                        <a:pt x="31" y="0"/>
                      </a:cubicBezTo>
                      <a:cubicBezTo>
                        <a:pt x="13" y="8"/>
                        <a:pt x="0" y="28"/>
                        <a:pt x="0" y="51"/>
                      </a:cubicBezTo>
                      <a:cubicBezTo>
                        <a:pt x="0" y="54"/>
                        <a:pt x="1" y="57"/>
                        <a:pt x="1" y="61"/>
                      </a:cubicBezTo>
                      <a:cubicBezTo>
                        <a:pt x="11" y="73"/>
                        <a:pt x="28" y="82"/>
                        <a:pt x="48" y="82"/>
                      </a:cubicBezTo>
                      <a:cubicBezTo>
                        <a:pt x="67" y="82"/>
                        <a:pt x="84" y="73"/>
                        <a:pt x="94" y="61"/>
                      </a:cubicBezTo>
                      <a:cubicBezTo>
                        <a:pt x="95" y="57"/>
                        <a:pt x="95" y="54"/>
                        <a:pt x="95" y="51"/>
                      </a:cubicBezTo>
                      <a:cubicBezTo>
                        <a:pt x="95" y="28"/>
                        <a:pt x="82" y="7"/>
                        <a:pt x="65"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marL="0" marR="0" lvl="0" indent="0"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sym typeface="Arial" panose="020B0604020202020204" pitchFamily="34" charset="0"/>
                  </a:endParaRPr>
                </a:p>
              </p:txBody>
            </p:sp>
            <p:sp>
              <p:nvSpPr>
                <p:cNvPr id="82" name="Freeform 52"/>
                <p:cNvSpPr/>
                <p:nvPr/>
              </p:nvSpPr>
              <p:spPr bwMode="auto">
                <a:xfrm>
                  <a:off x="2653892" y="1374866"/>
                  <a:ext cx="184150" cy="187325"/>
                </a:xfrm>
                <a:custGeom>
                  <a:avLst/>
                  <a:gdLst>
                    <a:gd name="T0" fmla="*/ 24 w 49"/>
                    <a:gd name="T1" fmla="*/ 0 h 50"/>
                    <a:gd name="T2" fmla="*/ 0 w 49"/>
                    <a:gd name="T3" fmla="*/ 18 h 50"/>
                    <a:gd name="T4" fmla="*/ 11 w 49"/>
                    <a:gd name="T5" fmla="*/ 45 h 50"/>
                    <a:gd name="T6" fmla="*/ 11 w 49"/>
                    <a:gd name="T7" fmla="*/ 46 h 50"/>
                    <a:gd name="T8" fmla="*/ 24 w 49"/>
                    <a:gd name="T9" fmla="*/ 50 h 50"/>
                    <a:gd name="T10" fmla="*/ 49 w 49"/>
                    <a:gd name="T11" fmla="*/ 25 h 50"/>
                    <a:gd name="T12" fmla="*/ 24 w 49"/>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49" h="50">
                      <a:moveTo>
                        <a:pt x="24" y="0"/>
                      </a:moveTo>
                      <a:cubicBezTo>
                        <a:pt x="12" y="0"/>
                        <a:pt x="2" y="8"/>
                        <a:pt x="0" y="18"/>
                      </a:cubicBezTo>
                      <a:cubicBezTo>
                        <a:pt x="6" y="25"/>
                        <a:pt x="11" y="34"/>
                        <a:pt x="11" y="45"/>
                      </a:cubicBezTo>
                      <a:cubicBezTo>
                        <a:pt x="11" y="45"/>
                        <a:pt x="11" y="46"/>
                        <a:pt x="11" y="46"/>
                      </a:cubicBezTo>
                      <a:cubicBezTo>
                        <a:pt x="14" y="49"/>
                        <a:pt x="19" y="50"/>
                        <a:pt x="24" y="50"/>
                      </a:cubicBezTo>
                      <a:cubicBezTo>
                        <a:pt x="37" y="50"/>
                        <a:pt x="49" y="39"/>
                        <a:pt x="49" y="25"/>
                      </a:cubicBezTo>
                      <a:cubicBezTo>
                        <a:pt x="49" y="11"/>
                        <a:pt x="37" y="0"/>
                        <a:pt x="2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marL="0" marR="0" lvl="0" indent="0"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sym typeface="Arial" panose="020B0604020202020204" pitchFamily="34" charset="0"/>
                  </a:endParaRPr>
                </a:p>
              </p:txBody>
            </p:sp>
            <p:sp>
              <p:nvSpPr>
                <p:cNvPr id="83" name="Freeform 53"/>
                <p:cNvSpPr/>
                <p:nvPr/>
              </p:nvSpPr>
              <p:spPr bwMode="auto">
                <a:xfrm>
                  <a:off x="2271305" y="1374866"/>
                  <a:ext cx="187325" cy="187325"/>
                </a:xfrm>
                <a:custGeom>
                  <a:avLst/>
                  <a:gdLst>
                    <a:gd name="T0" fmla="*/ 40 w 50"/>
                    <a:gd name="T1" fmla="*/ 45 h 50"/>
                    <a:gd name="T2" fmla="*/ 50 w 50"/>
                    <a:gd name="T3" fmla="*/ 20 h 50"/>
                    <a:gd name="T4" fmla="*/ 25 w 50"/>
                    <a:gd name="T5" fmla="*/ 0 h 50"/>
                    <a:gd name="T6" fmla="*/ 0 w 50"/>
                    <a:gd name="T7" fmla="*/ 25 h 50"/>
                    <a:gd name="T8" fmla="*/ 25 w 50"/>
                    <a:gd name="T9" fmla="*/ 50 h 50"/>
                    <a:gd name="T10" fmla="*/ 40 w 50"/>
                    <a:gd name="T11" fmla="*/ 45 h 50"/>
                    <a:gd name="T12" fmla="*/ 40 w 50"/>
                    <a:gd name="T13" fmla="*/ 45 h 50"/>
                  </a:gdLst>
                  <a:ahLst/>
                  <a:cxnLst>
                    <a:cxn ang="0">
                      <a:pos x="T0" y="T1"/>
                    </a:cxn>
                    <a:cxn ang="0">
                      <a:pos x="T2" y="T3"/>
                    </a:cxn>
                    <a:cxn ang="0">
                      <a:pos x="T4" y="T5"/>
                    </a:cxn>
                    <a:cxn ang="0">
                      <a:pos x="T6" y="T7"/>
                    </a:cxn>
                    <a:cxn ang="0">
                      <a:pos x="T8" y="T9"/>
                    </a:cxn>
                    <a:cxn ang="0">
                      <a:pos x="T10" y="T11"/>
                    </a:cxn>
                    <a:cxn ang="0">
                      <a:pos x="T12" y="T13"/>
                    </a:cxn>
                  </a:cxnLst>
                  <a:rect l="0" t="0" r="r" b="b"/>
                  <a:pathLst>
                    <a:path w="50" h="50">
                      <a:moveTo>
                        <a:pt x="40" y="45"/>
                      </a:moveTo>
                      <a:cubicBezTo>
                        <a:pt x="40" y="35"/>
                        <a:pt x="44" y="26"/>
                        <a:pt x="50" y="20"/>
                      </a:cubicBezTo>
                      <a:cubicBezTo>
                        <a:pt x="48" y="8"/>
                        <a:pt x="37" y="0"/>
                        <a:pt x="25" y="0"/>
                      </a:cubicBezTo>
                      <a:cubicBezTo>
                        <a:pt x="12" y="0"/>
                        <a:pt x="0" y="11"/>
                        <a:pt x="0" y="25"/>
                      </a:cubicBezTo>
                      <a:cubicBezTo>
                        <a:pt x="0" y="39"/>
                        <a:pt x="12" y="50"/>
                        <a:pt x="25" y="50"/>
                      </a:cubicBezTo>
                      <a:cubicBezTo>
                        <a:pt x="31" y="50"/>
                        <a:pt x="36" y="48"/>
                        <a:pt x="40" y="45"/>
                      </a:cubicBezTo>
                      <a:cubicBezTo>
                        <a:pt x="40" y="45"/>
                        <a:pt x="40" y="45"/>
                        <a:pt x="40" y="4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marL="0" marR="0" lvl="0" indent="0"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sym typeface="Arial" panose="020B0604020202020204" pitchFamily="34" charset="0"/>
                  </a:endParaRPr>
                </a:p>
              </p:txBody>
            </p:sp>
            <p:sp>
              <p:nvSpPr>
                <p:cNvPr id="84" name="Freeform 54"/>
                <p:cNvSpPr/>
                <p:nvPr/>
              </p:nvSpPr>
              <p:spPr bwMode="auto">
                <a:xfrm>
                  <a:off x="2653892" y="1578066"/>
                  <a:ext cx="255588" cy="285750"/>
                </a:xfrm>
                <a:custGeom>
                  <a:avLst/>
                  <a:gdLst>
                    <a:gd name="T0" fmla="*/ 40 w 68"/>
                    <a:gd name="T1" fmla="*/ 0 h 76"/>
                    <a:gd name="T2" fmla="*/ 24 w 68"/>
                    <a:gd name="T3" fmla="*/ 19 h 76"/>
                    <a:gd name="T4" fmla="*/ 9 w 68"/>
                    <a:gd name="T5" fmla="*/ 2 h 76"/>
                    <a:gd name="T6" fmla="*/ 0 w 68"/>
                    <a:gd name="T7" fmla="*/ 16 h 76"/>
                    <a:gd name="T8" fmla="*/ 32 w 68"/>
                    <a:gd name="T9" fmla="*/ 74 h 76"/>
                    <a:gd name="T10" fmla="*/ 31 w 68"/>
                    <a:gd name="T11" fmla="*/ 76 h 76"/>
                    <a:gd name="T12" fmla="*/ 67 w 68"/>
                    <a:gd name="T13" fmla="*/ 57 h 76"/>
                    <a:gd name="T14" fmla="*/ 68 w 68"/>
                    <a:gd name="T15" fmla="*/ 48 h 76"/>
                    <a:gd name="T16" fmla="*/ 40 w 68"/>
                    <a:gd name="T1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76">
                      <a:moveTo>
                        <a:pt x="40" y="0"/>
                      </a:moveTo>
                      <a:cubicBezTo>
                        <a:pt x="24" y="19"/>
                        <a:pt x="24" y="19"/>
                        <a:pt x="24" y="19"/>
                      </a:cubicBezTo>
                      <a:cubicBezTo>
                        <a:pt x="9" y="2"/>
                        <a:pt x="9" y="2"/>
                        <a:pt x="9" y="2"/>
                      </a:cubicBezTo>
                      <a:cubicBezTo>
                        <a:pt x="7" y="7"/>
                        <a:pt x="4" y="12"/>
                        <a:pt x="0" y="16"/>
                      </a:cubicBezTo>
                      <a:cubicBezTo>
                        <a:pt x="19" y="27"/>
                        <a:pt x="32" y="49"/>
                        <a:pt x="32" y="74"/>
                      </a:cubicBezTo>
                      <a:cubicBezTo>
                        <a:pt x="32" y="75"/>
                        <a:pt x="31" y="75"/>
                        <a:pt x="31" y="76"/>
                      </a:cubicBezTo>
                      <a:cubicBezTo>
                        <a:pt x="46" y="74"/>
                        <a:pt x="59" y="67"/>
                        <a:pt x="67" y="57"/>
                      </a:cubicBezTo>
                      <a:cubicBezTo>
                        <a:pt x="68" y="54"/>
                        <a:pt x="68" y="51"/>
                        <a:pt x="68" y="48"/>
                      </a:cubicBezTo>
                      <a:cubicBezTo>
                        <a:pt x="68" y="26"/>
                        <a:pt x="56" y="8"/>
                        <a:pt x="4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marL="0" marR="0" lvl="0" indent="0"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sym typeface="Arial" panose="020B0604020202020204" pitchFamily="34" charset="0"/>
                  </a:endParaRPr>
                </a:p>
              </p:txBody>
            </p:sp>
            <p:sp>
              <p:nvSpPr>
                <p:cNvPr id="85" name="Freeform 55"/>
                <p:cNvSpPr/>
                <p:nvPr/>
              </p:nvSpPr>
              <p:spPr bwMode="auto">
                <a:xfrm>
                  <a:off x="2203042" y="1578066"/>
                  <a:ext cx="258763" cy="285750"/>
                </a:xfrm>
                <a:custGeom>
                  <a:avLst/>
                  <a:gdLst>
                    <a:gd name="T0" fmla="*/ 38 w 69"/>
                    <a:gd name="T1" fmla="*/ 74 h 76"/>
                    <a:gd name="T2" fmla="*/ 69 w 69"/>
                    <a:gd name="T3" fmla="*/ 17 h 76"/>
                    <a:gd name="T4" fmla="*/ 59 w 69"/>
                    <a:gd name="T5" fmla="*/ 0 h 76"/>
                    <a:gd name="T6" fmla="*/ 59 w 69"/>
                    <a:gd name="T7" fmla="*/ 0 h 76"/>
                    <a:gd name="T8" fmla="*/ 44 w 69"/>
                    <a:gd name="T9" fmla="*/ 19 h 76"/>
                    <a:gd name="T10" fmla="*/ 28 w 69"/>
                    <a:gd name="T11" fmla="*/ 1 h 76"/>
                    <a:gd name="T12" fmla="*/ 0 w 69"/>
                    <a:gd name="T13" fmla="*/ 48 h 76"/>
                    <a:gd name="T14" fmla="*/ 0 w 69"/>
                    <a:gd name="T15" fmla="*/ 57 h 76"/>
                    <a:gd name="T16" fmla="*/ 38 w 69"/>
                    <a:gd name="T17" fmla="*/ 76 h 76"/>
                    <a:gd name="T18" fmla="*/ 38 w 69"/>
                    <a:gd name="T19" fmla="*/ 7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76">
                      <a:moveTo>
                        <a:pt x="38" y="74"/>
                      </a:moveTo>
                      <a:cubicBezTo>
                        <a:pt x="38" y="49"/>
                        <a:pt x="50" y="28"/>
                        <a:pt x="69" y="17"/>
                      </a:cubicBezTo>
                      <a:cubicBezTo>
                        <a:pt x="65" y="12"/>
                        <a:pt x="61" y="7"/>
                        <a:pt x="59" y="0"/>
                      </a:cubicBezTo>
                      <a:cubicBezTo>
                        <a:pt x="59" y="0"/>
                        <a:pt x="59" y="0"/>
                        <a:pt x="59" y="0"/>
                      </a:cubicBezTo>
                      <a:cubicBezTo>
                        <a:pt x="44" y="19"/>
                        <a:pt x="44" y="19"/>
                        <a:pt x="44" y="19"/>
                      </a:cubicBezTo>
                      <a:cubicBezTo>
                        <a:pt x="28" y="1"/>
                        <a:pt x="28" y="1"/>
                        <a:pt x="28" y="1"/>
                      </a:cubicBezTo>
                      <a:cubicBezTo>
                        <a:pt x="12" y="8"/>
                        <a:pt x="0" y="26"/>
                        <a:pt x="0" y="48"/>
                      </a:cubicBezTo>
                      <a:cubicBezTo>
                        <a:pt x="0" y="51"/>
                        <a:pt x="0" y="54"/>
                        <a:pt x="0" y="57"/>
                      </a:cubicBezTo>
                      <a:cubicBezTo>
                        <a:pt x="9" y="67"/>
                        <a:pt x="22" y="75"/>
                        <a:pt x="38" y="76"/>
                      </a:cubicBezTo>
                      <a:cubicBezTo>
                        <a:pt x="38" y="75"/>
                        <a:pt x="38" y="75"/>
                        <a:pt x="38" y="7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marL="0" marR="0" lvl="0" indent="0"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sym typeface="Arial" panose="020B0604020202020204" pitchFamily="34" charset="0"/>
                  </a:endParaRPr>
                </a:p>
              </p:txBody>
            </p:sp>
          </p:grpSp>
        </p:grpSp>
        <p:grpSp>
          <p:nvGrpSpPr>
            <p:cNvPr id="57" name="组合 56"/>
            <p:cNvGrpSpPr/>
            <p:nvPr/>
          </p:nvGrpSpPr>
          <p:grpSpPr>
            <a:xfrm>
              <a:off x="6075007" y="3530224"/>
              <a:ext cx="1705134" cy="1966386"/>
              <a:chOff x="6075007" y="3339724"/>
              <a:chExt cx="1705134" cy="1966386"/>
            </a:xfrm>
            <a:solidFill>
              <a:srgbClr val="49C1AD"/>
            </a:solidFill>
          </p:grpSpPr>
          <p:grpSp>
            <p:nvGrpSpPr>
              <p:cNvPr id="70" name="组合 69"/>
              <p:cNvGrpSpPr/>
              <p:nvPr/>
            </p:nvGrpSpPr>
            <p:grpSpPr>
              <a:xfrm>
                <a:off x="6075007" y="3339724"/>
                <a:ext cx="1705134" cy="1966386"/>
                <a:chOff x="5943403" y="3106452"/>
                <a:chExt cx="1953569" cy="2252884"/>
              </a:xfrm>
              <a:grpFill/>
            </p:grpSpPr>
            <p:sp>
              <p:nvSpPr>
                <p:cNvPr id="76" name="Freeform 7"/>
                <p:cNvSpPr/>
                <p:nvPr/>
              </p:nvSpPr>
              <p:spPr bwMode="auto">
                <a:xfrm>
                  <a:off x="5943403" y="3106452"/>
                  <a:ext cx="1325541" cy="2252884"/>
                </a:xfrm>
                <a:custGeom>
                  <a:avLst/>
                  <a:gdLst>
                    <a:gd name="T0" fmla="*/ 522 w 527"/>
                    <a:gd name="T1" fmla="*/ 286 h 897"/>
                    <a:gd name="T2" fmla="*/ 527 w 527"/>
                    <a:gd name="T3" fmla="*/ 470 h 897"/>
                    <a:gd name="T4" fmla="*/ 129 w 527"/>
                    <a:gd name="T5" fmla="*/ 897 h 897"/>
                    <a:gd name="T6" fmla="*/ 128 w 527"/>
                    <a:gd name="T7" fmla="*/ 870 h 897"/>
                    <a:gd name="T8" fmla="*/ 128 w 527"/>
                    <a:gd name="T9" fmla="*/ 714 h 897"/>
                    <a:gd name="T10" fmla="*/ 143 w 527"/>
                    <a:gd name="T11" fmla="*/ 675 h 897"/>
                    <a:gd name="T12" fmla="*/ 401 w 527"/>
                    <a:gd name="T13" fmla="*/ 389 h 897"/>
                    <a:gd name="T14" fmla="*/ 413 w 527"/>
                    <a:gd name="T15" fmla="*/ 375 h 897"/>
                    <a:gd name="T16" fmla="*/ 0 w 527"/>
                    <a:gd name="T17" fmla="*/ 5 h 897"/>
                    <a:gd name="T18" fmla="*/ 101 w 527"/>
                    <a:gd name="T19" fmla="*/ 5 h 897"/>
                    <a:gd name="T20" fmla="*/ 165 w 527"/>
                    <a:gd name="T21" fmla="*/ 5 h 897"/>
                    <a:gd name="T22" fmla="*/ 258 w 527"/>
                    <a:gd name="T23" fmla="*/ 41 h 897"/>
                    <a:gd name="T24" fmla="*/ 497 w 527"/>
                    <a:gd name="T25" fmla="*/ 265 h 897"/>
                    <a:gd name="T26" fmla="*/ 522 w 527"/>
                    <a:gd name="T27" fmla="*/ 286 h 8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7" h="897">
                      <a:moveTo>
                        <a:pt x="522" y="286"/>
                      </a:moveTo>
                      <a:cubicBezTo>
                        <a:pt x="482" y="350"/>
                        <a:pt x="483" y="410"/>
                        <a:pt x="527" y="470"/>
                      </a:cubicBezTo>
                      <a:cubicBezTo>
                        <a:pt x="395" y="611"/>
                        <a:pt x="264" y="752"/>
                        <a:pt x="129" y="897"/>
                      </a:cubicBezTo>
                      <a:cubicBezTo>
                        <a:pt x="129" y="884"/>
                        <a:pt x="128" y="877"/>
                        <a:pt x="128" y="870"/>
                      </a:cubicBezTo>
                      <a:cubicBezTo>
                        <a:pt x="128" y="818"/>
                        <a:pt x="128" y="766"/>
                        <a:pt x="128" y="714"/>
                      </a:cubicBezTo>
                      <a:cubicBezTo>
                        <a:pt x="127" y="698"/>
                        <a:pt x="132" y="687"/>
                        <a:pt x="143" y="675"/>
                      </a:cubicBezTo>
                      <a:cubicBezTo>
                        <a:pt x="229" y="580"/>
                        <a:pt x="315" y="485"/>
                        <a:pt x="401" y="389"/>
                      </a:cubicBezTo>
                      <a:cubicBezTo>
                        <a:pt x="405" y="385"/>
                        <a:pt x="408" y="381"/>
                        <a:pt x="413" y="375"/>
                      </a:cubicBezTo>
                      <a:cubicBezTo>
                        <a:pt x="276" y="253"/>
                        <a:pt x="140" y="131"/>
                        <a:pt x="0" y="5"/>
                      </a:cubicBezTo>
                      <a:cubicBezTo>
                        <a:pt x="38" y="5"/>
                        <a:pt x="70" y="5"/>
                        <a:pt x="101" y="5"/>
                      </a:cubicBezTo>
                      <a:cubicBezTo>
                        <a:pt x="123" y="5"/>
                        <a:pt x="144" y="8"/>
                        <a:pt x="165" y="5"/>
                      </a:cubicBezTo>
                      <a:cubicBezTo>
                        <a:pt x="204" y="0"/>
                        <a:pt x="231" y="15"/>
                        <a:pt x="258" y="41"/>
                      </a:cubicBezTo>
                      <a:cubicBezTo>
                        <a:pt x="337" y="117"/>
                        <a:pt x="417" y="191"/>
                        <a:pt x="497" y="265"/>
                      </a:cubicBezTo>
                      <a:cubicBezTo>
                        <a:pt x="505" y="273"/>
                        <a:pt x="513" y="279"/>
                        <a:pt x="522" y="286"/>
                      </a:cubicBezTo>
                      <a:close/>
                    </a:path>
                  </a:pathLst>
                </a:custGeom>
                <a:solidFill>
                  <a:srgbClr val="53A9B1"/>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cs typeface="+mn-cs"/>
                    <a:sym typeface="Arial" panose="020B0604020202020204" pitchFamily="34" charset="0"/>
                  </a:endParaRPr>
                </a:p>
              </p:txBody>
            </p:sp>
            <p:sp>
              <p:nvSpPr>
                <p:cNvPr id="77" name="Freeform 11"/>
                <p:cNvSpPr/>
                <p:nvPr/>
              </p:nvSpPr>
              <p:spPr bwMode="auto">
                <a:xfrm>
                  <a:off x="7252909" y="3685039"/>
                  <a:ext cx="644063" cy="708202"/>
                </a:xfrm>
                <a:custGeom>
                  <a:avLst/>
                  <a:gdLst>
                    <a:gd name="T0" fmla="*/ 256 w 256"/>
                    <a:gd name="T1" fmla="*/ 142 h 282"/>
                    <a:gd name="T2" fmla="*/ 128 w 256"/>
                    <a:gd name="T3" fmla="*/ 280 h 282"/>
                    <a:gd name="T4" fmla="*/ 44 w 256"/>
                    <a:gd name="T5" fmla="*/ 235 h 282"/>
                    <a:gd name="T6" fmla="*/ 47 w 256"/>
                    <a:gd name="T7" fmla="*/ 50 h 282"/>
                    <a:gd name="T8" fmla="*/ 169 w 256"/>
                    <a:gd name="T9" fmla="*/ 16 h 282"/>
                    <a:gd name="T10" fmla="*/ 255 w 256"/>
                    <a:gd name="T11" fmla="*/ 126 h 282"/>
                    <a:gd name="T12" fmla="*/ 256 w 256"/>
                    <a:gd name="T13" fmla="*/ 142 h 282"/>
                  </a:gdLst>
                  <a:ahLst/>
                  <a:cxnLst>
                    <a:cxn ang="0">
                      <a:pos x="T0" y="T1"/>
                    </a:cxn>
                    <a:cxn ang="0">
                      <a:pos x="T2" y="T3"/>
                    </a:cxn>
                    <a:cxn ang="0">
                      <a:pos x="T4" y="T5"/>
                    </a:cxn>
                    <a:cxn ang="0">
                      <a:pos x="T6" y="T7"/>
                    </a:cxn>
                    <a:cxn ang="0">
                      <a:pos x="T8" y="T9"/>
                    </a:cxn>
                    <a:cxn ang="0">
                      <a:pos x="T10" y="T11"/>
                    </a:cxn>
                    <a:cxn ang="0">
                      <a:pos x="T12" y="T13"/>
                    </a:cxn>
                  </a:cxnLst>
                  <a:rect l="0" t="0" r="r" b="b"/>
                  <a:pathLst>
                    <a:path w="256" h="282">
                      <a:moveTo>
                        <a:pt x="256" y="142"/>
                      </a:moveTo>
                      <a:cubicBezTo>
                        <a:pt x="255" y="224"/>
                        <a:pt x="200" y="282"/>
                        <a:pt x="128" y="280"/>
                      </a:cubicBezTo>
                      <a:cubicBezTo>
                        <a:pt x="93" y="278"/>
                        <a:pt x="65" y="262"/>
                        <a:pt x="44" y="235"/>
                      </a:cubicBezTo>
                      <a:cubicBezTo>
                        <a:pt x="0" y="183"/>
                        <a:pt x="2" y="100"/>
                        <a:pt x="47" y="50"/>
                      </a:cubicBezTo>
                      <a:cubicBezTo>
                        <a:pt x="80" y="13"/>
                        <a:pt x="122" y="0"/>
                        <a:pt x="169" y="16"/>
                      </a:cubicBezTo>
                      <a:cubicBezTo>
                        <a:pt x="221" y="33"/>
                        <a:pt x="246" y="74"/>
                        <a:pt x="255" y="126"/>
                      </a:cubicBezTo>
                      <a:cubicBezTo>
                        <a:pt x="256" y="133"/>
                        <a:pt x="256" y="139"/>
                        <a:pt x="256" y="142"/>
                      </a:cubicBezTo>
                      <a:close/>
                    </a:path>
                  </a:pathLst>
                </a:custGeom>
                <a:solidFill>
                  <a:srgbClr val="53A9B1"/>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cs typeface="+mn-cs"/>
                    <a:sym typeface="Arial" panose="020B0604020202020204" pitchFamily="34" charset="0"/>
                  </a:endParaRPr>
                </a:p>
              </p:txBody>
            </p:sp>
          </p:grpSp>
          <p:grpSp>
            <p:nvGrpSpPr>
              <p:cNvPr id="71" name="组合 70"/>
              <p:cNvGrpSpPr>
                <a:grpSpLocks noChangeAspect="1"/>
              </p:cNvGrpSpPr>
              <p:nvPr/>
            </p:nvGrpSpPr>
            <p:grpSpPr>
              <a:xfrm>
                <a:off x="7418847" y="4066831"/>
                <a:ext cx="191895" cy="192992"/>
                <a:chOff x="4005263" y="4962526"/>
                <a:chExt cx="277812" cy="279400"/>
              </a:xfrm>
              <a:grpFill/>
            </p:grpSpPr>
            <p:sp>
              <p:nvSpPr>
                <p:cNvPr id="72" name="Freeform 478"/>
                <p:cNvSpPr/>
                <p:nvPr/>
              </p:nvSpPr>
              <p:spPr bwMode="auto">
                <a:xfrm>
                  <a:off x="4005263" y="4962526"/>
                  <a:ext cx="250825" cy="250825"/>
                </a:xfrm>
                <a:custGeom>
                  <a:avLst/>
                  <a:gdLst>
                    <a:gd name="T0" fmla="*/ 129 w 258"/>
                    <a:gd name="T1" fmla="*/ 245 h 259"/>
                    <a:gd name="T2" fmla="*/ 14 w 258"/>
                    <a:gd name="T3" fmla="*/ 129 h 259"/>
                    <a:gd name="T4" fmla="*/ 129 w 258"/>
                    <a:gd name="T5" fmla="*/ 14 h 259"/>
                    <a:gd name="T6" fmla="*/ 244 w 258"/>
                    <a:gd name="T7" fmla="*/ 129 h 259"/>
                    <a:gd name="T8" fmla="*/ 241 w 258"/>
                    <a:gd name="T9" fmla="*/ 156 h 259"/>
                    <a:gd name="T10" fmla="*/ 255 w 258"/>
                    <a:gd name="T11" fmla="*/ 159 h 259"/>
                    <a:gd name="T12" fmla="*/ 258 w 258"/>
                    <a:gd name="T13" fmla="*/ 129 h 259"/>
                    <a:gd name="T14" fmla="*/ 129 w 258"/>
                    <a:gd name="T15" fmla="*/ 0 h 259"/>
                    <a:gd name="T16" fmla="*/ 0 w 258"/>
                    <a:gd name="T17" fmla="*/ 129 h 259"/>
                    <a:gd name="T18" fmla="*/ 129 w 258"/>
                    <a:gd name="T19" fmla="*/ 259 h 259"/>
                    <a:gd name="T20" fmla="*/ 155 w 258"/>
                    <a:gd name="T21" fmla="*/ 256 h 259"/>
                    <a:gd name="T22" fmla="*/ 152 w 258"/>
                    <a:gd name="T23" fmla="*/ 242 h 259"/>
                    <a:gd name="T24" fmla="*/ 129 w 258"/>
                    <a:gd name="T25" fmla="*/ 245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8" h="259">
                      <a:moveTo>
                        <a:pt x="129" y="245"/>
                      </a:moveTo>
                      <a:cubicBezTo>
                        <a:pt x="65" y="245"/>
                        <a:pt x="14" y="193"/>
                        <a:pt x="14" y="129"/>
                      </a:cubicBezTo>
                      <a:cubicBezTo>
                        <a:pt x="14" y="66"/>
                        <a:pt x="65" y="14"/>
                        <a:pt x="129" y="14"/>
                      </a:cubicBezTo>
                      <a:cubicBezTo>
                        <a:pt x="193" y="14"/>
                        <a:pt x="244" y="66"/>
                        <a:pt x="244" y="129"/>
                      </a:cubicBezTo>
                      <a:cubicBezTo>
                        <a:pt x="244" y="139"/>
                        <a:pt x="243" y="148"/>
                        <a:pt x="241" y="156"/>
                      </a:cubicBezTo>
                      <a:cubicBezTo>
                        <a:pt x="255" y="159"/>
                        <a:pt x="255" y="159"/>
                        <a:pt x="255" y="159"/>
                      </a:cubicBezTo>
                      <a:cubicBezTo>
                        <a:pt x="257" y="150"/>
                        <a:pt x="258" y="140"/>
                        <a:pt x="258" y="129"/>
                      </a:cubicBezTo>
                      <a:cubicBezTo>
                        <a:pt x="258" y="58"/>
                        <a:pt x="200" y="0"/>
                        <a:pt x="129" y="0"/>
                      </a:cubicBezTo>
                      <a:cubicBezTo>
                        <a:pt x="58" y="0"/>
                        <a:pt x="0" y="58"/>
                        <a:pt x="0" y="129"/>
                      </a:cubicBezTo>
                      <a:cubicBezTo>
                        <a:pt x="0" y="201"/>
                        <a:pt x="58" y="259"/>
                        <a:pt x="129" y="259"/>
                      </a:cubicBezTo>
                      <a:cubicBezTo>
                        <a:pt x="138" y="259"/>
                        <a:pt x="147" y="258"/>
                        <a:pt x="155" y="256"/>
                      </a:cubicBezTo>
                      <a:cubicBezTo>
                        <a:pt x="152" y="242"/>
                        <a:pt x="152" y="242"/>
                        <a:pt x="152" y="242"/>
                      </a:cubicBezTo>
                      <a:cubicBezTo>
                        <a:pt x="145" y="244"/>
                        <a:pt x="137" y="245"/>
                        <a:pt x="129" y="24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marL="0" marR="0" lvl="0" indent="0"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sym typeface="Arial" panose="020B0604020202020204" pitchFamily="34" charset="0"/>
                  </a:endParaRPr>
                </a:p>
              </p:txBody>
            </p:sp>
            <p:sp>
              <p:nvSpPr>
                <p:cNvPr id="73" name="Freeform 479"/>
                <p:cNvSpPr>
                  <a:spLocks noEditPoints="1"/>
                </p:cNvSpPr>
                <p:nvPr/>
              </p:nvSpPr>
              <p:spPr bwMode="auto">
                <a:xfrm>
                  <a:off x="4027488" y="4984751"/>
                  <a:ext cx="206375" cy="206375"/>
                </a:xfrm>
                <a:custGeom>
                  <a:avLst/>
                  <a:gdLst>
                    <a:gd name="T0" fmla="*/ 106 w 212"/>
                    <a:gd name="T1" fmla="*/ 0 h 213"/>
                    <a:gd name="T2" fmla="*/ 0 w 212"/>
                    <a:gd name="T3" fmla="*/ 106 h 213"/>
                    <a:gd name="T4" fmla="*/ 106 w 212"/>
                    <a:gd name="T5" fmla="*/ 213 h 213"/>
                    <a:gd name="T6" fmla="*/ 127 w 212"/>
                    <a:gd name="T7" fmla="*/ 211 h 213"/>
                    <a:gd name="T8" fmla="*/ 105 w 212"/>
                    <a:gd name="T9" fmla="*/ 106 h 213"/>
                    <a:gd name="T10" fmla="*/ 120 w 212"/>
                    <a:gd name="T11" fmla="*/ 110 h 213"/>
                    <a:gd name="T12" fmla="*/ 117 w 212"/>
                    <a:gd name="T13" fmla="*/ 103 h 213"/>
                    <a:gd name="T14" fmla="*/ 128 w 212"/>
                    <a:gd name="T15" fmla="*/ 92 h 213"/>
                    <a:gd name="T16" fmla="*/ 139 w 212"/>
                    <a:gd name="T17" fmla="*/ 103 h 213"/>
                    <a:gd name="T18" fmla="*/ 132 w 212"/>
                    <a:gd name="T19" fmla="*/ 113 h 213"/>
                    <a:gd name="T20" fmla="*/ 209 w 212"/>
                    <a:gd name="T21" fmla="*/ 131 h 213"/>
                    <a:gd name="T22" fmla="*/ 212 w 212"/>
                    <a:gd name="T23" fmla="*/ 106 h 213"/>
                    <a:gd name="T24" fmla="*/ 106 w 212"/>
                    <a:gd name="T25" fmla="*/ 0 h 213"/>
                    <a:gd name="T26" fmla="*/ 42 w 212"/>
                    <a:gd name="T27" fmla="*/ 54 h 213"/>
                    <a:gd name="T28" fmla="*/ 57 w 212"/>
                    <a:gd name="T29" fmla="*/ 70 h 213"/>
                    <a:gd name="T30" fmla="*/ 42 w 212"/>
                    <a:gd name="T31" fmla="*/ 85 h 213"/>
                    <a:gd name="T32" fmla="*/ 26 w 212"/>
                    <a:gd name="T33" fmla="*/ 70 h 213"/>
                    <a:gd name="T34" fmla="*/ 42 w 212"/>
                    <a:gd name="T35" fmla="*/ 54 h 213"/>
                    <a:gd name="T36" fmla="*/ 40 w 212"/>
                    <a:gd name="T37" fmla="*/ 154 h 213"/>
                    <a:gd name="T38" fmla="*/ 21 w 212"/>
                    <a:gd name="T39" fmla="*/ 135 h 213"/>
                    <a:gd name="T40" fmla="*/ 40 w 212"/>
                    <a:gd name="T41" fmla="*/ 115 h 213"/>
                    <a:gd name="T42" fmla="*/ 60 w 212"/>
                    <a:gd name="T43" fmla="*/ 135 h 213"/>
                    <a:gd name="T44" fmla="*/ 40 w 212"/>
                    <a:gd name="T45" fmla="*/ 154 h 213"/>
                    <a:gd name="T46" fmla="*/ 89 w 212"/>
                    <a:gd name="T47" fmla="*/ 70 h 213"/>
                    <a:gd name="T48" fmla="*/ 102 w 212"/>
                    <a:gd name="T49" fmla="*/ 83 h 213"/>
                    <a:gd name="T50" fmla="*/ 89 w 212"/>
                    <a:gd name="T51" fmla="*/ 96 h 213"/>
                    <a:gd name="T52" fmla="*/ 76 w 212"/>
                    <a:gd name="T53" fmla="*/ 83 h 213"/>
                    <a:gd name="T54" fmla="*/ 89 w 212"/>
                    <a:gd name="T55" fmla="*/ 70 h 213"/>
                    <a:gd name="T56" fmla="*/ 76 w 212"/>
                    <a:gd name="T57" fmla="*/ 133 h 213"/>
                    <a:gd name="T58" fmla="*/ 89 w 212"/>
                    <a:gd name="T59" fmla="*/ 120 h 213"/>
                    <a:gd name="T60" fmla="*/ 102 w 212"/>
                    <a:gd name="T61" fmla="*/ 133 h 213"/>
                    <a:gd name="T62" fmla="*/ 89 w 212"/>
                    <a:gd name="T63" fmla="*/ 146 h 213"/>
                    <a:gd name="T64" fmla="*/ 76 w 212"/>
                    <a:gd name="T65" fmla="*/ 133 h 213"/>
                    <a:gd name="T66" fmla="*/ 117 w 212"/>
                    <a:gd name="T67" fmla="*/ 183 h 213"/>
                    <a:gd name="T68" fmla="*/ 102 w 212"/>
                    <a:gd name="T69" fmla="*/ 198 h 213"/>
                    <a:gd name="T70" fmla="*/ 87 w 212"/>
                    <a:gd name="T71" fmla="*/ 183 h 213"/>
                    <a:gd name="T72" fmla="*/ 102 w 212"/>
                    <a:gd name="T73" fmla="*/ 168 h 213"/>
                    <a:gd name="T74" fmla="*/ 117 w 212"/>
                    <a:gd name="T75" fmla="*/ 183 h 213"/>
                    <a:gd name="T76" fmla="*/ 106 w 212"/>
                    <a:gd name="T77" fmla="*/ 55 h 213"/>
                    <a:gd name="T78" fmla="*/ 88 w 212"/>
                    <a:gd name="T79" fmla="*/ 36 h 213"/>
                    <a:gd name="T80" fmla="*/ 106 w 212"/>
                    <a:gd name="T81" fmla="*/ 18 h 213"/>
                    <a:gd name="T82" fmla="*/ 125 w 212"/>
                    <a:gd name="T83" fmla="*/ 36 h 213"/>
                    <a:gd name="T84" fmla="*/ 106 w 212"/>
                    <a:gd name="T85" fmla="*/ 55 h 213"/>
                    <a:gd name="T86" fmla="*/ 139 w 212"/>
                    <a:gd name="T87" fmla="*/ 49 h 213"/>
                    <a:gd name="T88" fmla="*/ 152 w 212"/>
                    <a:gd name="T89" fmla="*/ 36 h 213"/>
                    <a:gd name="T90" fmla="*/ 165 w 212"/>
                    <a:gd name="T91" fmla="*/ 49 h 213"/>
                    <a:gd name="T92" fmla="*/ 152 w 212"/>
                    <a:gd name="T93" fmla="*/ 62 h 213"/>
                    <a:gd name="T94" fmla="*/ 139 w 212"/>
                    <a:gd name="T95" fmla="*/ 49 h 213"/>
                    <a:gd name="T96" fmla="*/ 175 w 212"/>
                    <a:gd name="T97" fmla="*/ 112 h 213"/>
                    <a:gd name="T98" fmla="*/ 157 w 212"/>
                    <a:gd name="T99" fmla="*/ 95 h 213"/>
                    <a:gd name="T100" fmla="*/ 175 w 212"/>
                    <a:gd name="T101" fmla="*/ 77 h 213"/>
                    <a:gd name="T102" fmla="*/ 193 w 212"/>
                    <a:gd name="T103" fmla="*/ 95 h 213"/>
                    <a:gd name="T104" fmla="*/ 175 w 212"/>
                    <a:gd name="T105" fmla="*/ 112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2" h="213">
                      <a:moveTo>
                        <a:pt x="106" y="0"/>
                      </a:moveTo>
                      <a:cubicBezTo>
                        <a:pt x="47" y="0"/>
                        <a:pt x="0" y="48"/>
                        <a:pt x="0" y="106"/>
                      </a:cubicBezTo>
                      <a:cubicBezTo>
                        <a:pt x="0" y="165"/>
                        <a:pt x="47" y="213"/>
                        <a:pt x="106" y="213"/>
                      </a:cubicBezTo>
                      <a:cubicBezTo>
                        <a:pt x="113" y="213"/>
                        <a:pt x="120" y="212"/>
                        <a:pt x="127" y="211"/>
                      </a:cubicBezTo>
                      <a:cubicBezTo>
                        <a:pt x="105" y="106"/>
                        <a:pt x="105" y="106"/>
                        <a:pt x="105" y="106"/>
                      </a:cubicBezTo>
                      <a:cubicBezTo>
                        <a:pt x="120" y="110"/>
                        <a:pt x="120" y="110"/>
                        <a:pt x="120" y="110"/>
                      </a:cubicBezTo>
                      <a:cubicBezTo>
                        <a:pt x="118" y="108"/>
                        <a:pt x="117" y="105"/>
                        <a:pt x="117" y="103"/>
                      </a:cubicBezTo>
                      <a:cubicBezTo>
                        <a:pt x="117" y="97"/>
                        <a:pt x="122" y="92"/>
                        <a:pt x="128" y="92"/>
                      </a:cubicBezTo>
                      <a:cubicBezTo>
                        <a:pt x="134" y="92"/>
                        <a:pt x="139" y="97"/>
                        <a:pt x="139" y="103"/>
                      </a:cubicBezTo>
                      <a:cubicBezTo>
                        <a:pt x="139" y="107"/>
                        <a:pt x="136" y="111"/>
                        <a:pt x="132" y="113"/>
                      </a:cubicBezTo>
                      <a:cubicBezTo>
                        <a:pt x="209" y="131"/>
                        <a:pt x="209" y="131"/>
                        <a:pt x="209" y="131"/>
                      </a:cubicBezTo>
                      <a:cubicBezTo>
                        <a:pt x="211" y="123"/>
                        <a:pt x="212" y="115"/>
                        <a:pt x="212" y="106"/>
                      </a:cubicBezTo>
                      <a:cubicBezTo>
                        <a:pt x="212" y="48"/>
                        <a:pt x="165" y="0"/>
                        <a:pt x="106" y="0"/>
                      </a:cubicBezTo>
                      <a:close/>
                      <a:moveTo>
                        <a:pt x="42" y="54"/>
                      </a:moveTo>
                      <a:cubicBezTo>
                        <a:pt x="50" y="54"/>
                        <a:pt x="57" y="61"/>
                        <a:pt x="57" y="70"/>
                      </a:cubicBezTo>
                      <a:cubicBezTo>
                        <a:pt x="57" y="78"/>
                        <a:pt x="50" y="85"/>
                        <a:pt x="42" y="85"/>
                      </a:cubicBezTo>
                      <a:cubicBezTo>
                        <a:pt x="33" y="85"/>
                        <a:pt x="26" y="78"/>
                        <a:pt x="26" y="70"/>
                      </a:cubicBezTo>
                      <a:cubicBezTo>
                        <a:pt x="26" y="61"/>
                        <a:pt x="33" y="54"/>
                        <a:pt x="42" y="54"/>
                      </a:cubicBezTo>
                      <a:close/>
                      <a:moveTo>
                        <a:pt x="40" y="154"/>
                      </a:moveTo>
                      <a:cubicBezTo>
                        <a:pt x="30" y="154"/>
                        <a:pt x="21" y="146"/>
                        <a:pt x="21" y="135"/>
                      </a:cubicBezTo>
                      <a:cubicBezTo>
                        <a:pt x="21" y="124"/>
                        <a:pt x="30" y="115"/>
                        <a:pt x="40" y="115"/>
                      </a:cubicBezTo>
                      <a:cubicBezTo>
                        <a:pt x="51" y="115"/>
                        <a:pt x="60" y="124"/>
                        <a:pt x="60" y="135"/>
                      </a:cubicBezTo>
                      <a:cubicBezTo>
                        <a:pt x="60" y="146"/>
                        <a:pt x="51" y="154"/>
                        <a:pt x="40" y="154"/>
                      </a:cubicBezTo>
                      <a:close/>
                      <a:moveTo>
                        <a:pt x="89" y="70"/>
                      </a:moveTo>
                      <a:cubicBezTo>
                        <a:pt x="96" y="70"/>
                        <a:pt x="102" y="76"/>
                        <a:pt x="102" y="83"/>
                      </a:cubicBezTo>
                      <a:cubicBezTo>
                        <a:pt x="102" y="90"/>
                        <a:pt x="96" y="96"/>
                        <a:pt x="89" y="96"/>
                      </a:cubicBezTo>
                      <a:cubicBezTo>
                        <a:pt x="82" y="96"/>
                        <a:pt x="76" y="90"/>
                        <a:pt x="76" y="83"/>
                      </a:cubicBezTo>
                      <a:cubicBezTo>
                        <a:pt x="76" y="76"/>
                        <a:pt x="82" y="70"/>
                        <a:pt x="89" y="70"/>
                      </a:cubicBezTo>
                      <a:close/>
                      <a:moveTo>
                        <a:pt x="76" y="133"/>
                      </a:moveTo>
                      <a:cubicBezTo>
                        <a:pt x="76" y="126"/>
                        <a:pt x="82" y="120"/>
                        <a:pt x="89" y="120"/>
                      </a:cubicBezTo>
                      <a:cubicBezTo>
                        <a:pt x="96" y="120"/>
                        <a:pt x="102" y="126"/>
                        <a:pt x="102" y="133"/>
                      </a:cubicBezTo>
                      <a:cubicBezTo>
                        <a:pt x="102" y="140"/>
                        <a:pt x="96" y="146"/>
                        <a:pt x="89" y="146"/>
                      </a:cubicBezTo>
                      <a:cubicBezTo>
                        <a:pt x="82" y="146"/>
                        <a:pt x="76" y="140"/>
                        <a:pt x="76" y="133"/>
                      </a:cubicBezTo>
                      <a:close/>
                      <a:moveTo>
                        <a:pt x="117" y="183"/>
                      </a:moveTo>
                      <a:cubicBezTo>
                        <a:pt x="117" y="191"/>
                        <a:pt x="110" y="198"/>
                        <a:pt x="102" y="198"/>
                      </a:cubicBezTo>
                      <a:cubicBezTo>
                        <a:pt x="94" y="198"/>
                        <a:pt x="87" y="191"/>
                        <a:pt x="87" y="183"/>
                      </a:cubicBezTo>
                      <a:cubicBezTo>
                        <a:pt x="87" y="175"/>
                        <a:pt x="94" y="168"/>
                        <a:pt x="102" y="168"/>
                      </a:cubicBezTo>
                      <a:cubicBezTo>
                        <a:pt x="110" y="168"/>
                        <a:pt x="117" y="175"/>
                        <a:pt x="117" y="183"/>
                      </a:cubicBezTo>
                      <a:close/>
                      <a:moveTo>
                        <a:pt x="106" y="55"/>
                      </a:moveTo>
                      <a:cubicBezTo>
                        <a:pt x="96" y="55"/>
                        <a:pt x="88" y="46"/>
                        <a:pt x="88" y="36"/>
                      </a:cubicBezTo>
                      <a:cubicBezTo>
                        <a:pt x="88" y="26"/>
                        <a:pt x="96" y="18"/>
                        <a:pt x="106" y="18"/>
                      </a:cubicBezTo>
                      <a:cubicBezTo>
                        <a:pt x="116" y="18"/>
                        <a:pt x="125" y="26"/>
                        <a:pt x="125" y="36"/>
                      </a:cubicBezTo>
                      <a:cubicBezTo>
                        <a:pt x="125" y="46"/>
                        <a:pt x="116" y="55"/>
                        <a:pt x="106" y="55"/>
                      </a:cubicBezTo>
                      <a:close/>
                      <a:moveTo>
                        <a:pt x="139" y="49"/>
                      </a:moveTo>
                      <a:cubicBezTo>
                        <a:pt x="139" y="42"/>
                        <a:pt x="145" y="36"/>
                        <a:pt x="152" y="36"/>
                      </a:cubicBezTo>
                      <a:cubicBezTo>
                        <a:pt x="159" y="36"/>
                        <a:pt x="165" y="42"/>
                        <a:pt x="165" y="49"/>
                      </a:cubicBezTo>
                      <a:cubicBezTo>
                        <a:pt x="165" y="56"/>
                        <a:pt x="159" y="62"/>
                        <a:pt x="152" y="62"/>
                      </a:cubicBezTo>
                      <a:cubicBezTo>
                        <a:pt x="145" y="62"/>
                        <a:pt x="139" y="56"/>
                        <a:pt x="139" y="49"/>
                      </a:cubicBezTo>
                      <a:close/>
                      <a:moveTo>
                        <a:pt x="175" y="112"/>
                      </a:moveTo>
                      <a:cubicBezTo>
                        <a:pt x="165" y="112"/>
                        <a:pt x="157" y="105"/>
                        <a:pt x="157" y="95"/>
                      </a:cubicBezTo>
                      <a:cubicBezTo>
                        <a:pt x="157" y="85"/>
                        <a:pt x="165" y="77"/>
                        <a:pt x="175" y="77"/>
                      </a:cubicBezTo>
                      <a:cubicBezTo>
                        <a:pt x="185" y="77"/>
                        <a:pt x="193" y="85"/>
                        <a:pt x="193" y="95"/>
                      </a:cubicBezTo>
                      <a:cubicBezTo>
                        <a:pt x="193" y="105"/>
                        <a:pt x="185" y="112"/>
                        <a:pt x="175" y="1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marL="0" marR="0" lvl="0" indent="0"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sym typeface="Arial" panose="020B0604020202020204" pitchFamily="34" charset="0"/>
                  </a:endParaRPr>
                </a:p>
              </p:txBody>
            </p:sp>
            <p:sp>
              <p:nvSpPr>
                <p:cNvPr id="74" name="Freeform 480"/>
                <p:cNvSpPr/>
                <p:nvPr/>
              </p:nvSpPr>
              <p:spPr bwMode="auto">
                <a:xfrm>
                  <a:off x="4184650" y="5145088"/>
                  <a:ext cx="98425" cy="96838"/>
                </a:xfrm>
                <a:custGeom>
                  <a:avLst/>
                  <a:gdLst>
                    <a:gd name="T0" fmla="*/ 90 w 103"/>
                    <a:gd name="T1" fmla="*/ 0 h 100"/>
                    <a:gd name="T2" fmla="*/ 0 w 103"/>
                    <a:gd name="T3" fmla="*/ 87 h 100"/>
                    <a:gd name="T4" fmla="*/ 3 w 103"/>
                    <a:gd name="T5" fmla="*/ 100 h 100"/>
                    <a:gd name="T6" fmla="*/ 103 w 103"/>
                    <a:gd name="T7" fmla="*/ 4 h 100"/>
                    <a:gd name="T8" fmla="*/ 90 w 103"/>
                    <a:gd name="T9" fmla="*/ 0 h 100"/>
                  </a:gdLst>
                  <a:ahLst/>
                  <a:cxnLst>
                    <a:cxn ang="0">
                      <a:pos x="T0" y="T1"/>
                    </a:cxn>
                    <a:cxn ang="0">
                      <a:pos x="T2" y="T3"/>
                    </a:cxn>
                    <a:cxn ang="0">
                      <a:pos x="T4" y="T5"/>
                    </a:cxn>
                    <a:cxn ang="0">
                      <a:pos x="T6" y="T7"/>
                    </a:cxn>
                    <a:cxn ang="0">
                      <a:pos x="T8" y="T9"/>
                    </a:cxn>
                  </a:cxnLst>
                  <a:rect l="0" t="0" r="r" b="b"/>
                  <a:pathLst>
                    <a:path w="103" h="100">
                      <a:moveTo>
                        <a:pt x="90" y="0"/>
                      </a:moveTo>
                      <a:cubicBezTo>
                        <a:pt x="79" y="44"/>
                        <a:pt x="44" y="78"/>
                        <a:pt x="0" y="87"/>
                      </a:cubicBezTo>
                      <a:cubicBezTo>
                        <a:pt x="3" y="100"/>
                        <a:pt x="3" y="100"/>
                        <a:pt x="3" y="100"/>
                      </a:cubicBezTo>
                      <a:cubicBezTo>
                        <a:pt x="53" y="90"/>
                        <a:pt x="92" y="52"/>
                        <a:pt x="103" y="4"/>
                      </a:cubicBezTo>
                      <a:lnTo>
                        <a:pt x="9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marL="0" marR="0" lvl="0" indent="0"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sym typeface="Arial" panose="020B0604020202020204" pitchFamily="34" charset="0"/>
                  </a:endParaRPr>
                </a:p>
              </p:txBody>
            </p:sp>
            <p:sp>
              <p:nvSpPr>
                <p:cNvPr id="75" name="Freeform 481"/>
                <p:cNvSpPr>
                  <a:spLocks noEditPoints="1"/>
                </p:cNvSpPr>
                <p:nvPr/>
              </p:nvSpPr>
              <p:spPr bwMode="auto">
                <a:xfrm>
                  <a:off x="4162425" y="5118101"/>
                  <a:ext cx="100013" cy="101600"/>
                </a:xfrm>
                <a:custGeom>
                  <a:avLst/>
                  <a:gdLst>
                    <a:gd name="T0" fmla="*/ 104 w 104"/>
                    <a:gd name="T1" fmla="*/ 25 h 105"/>
                    <a:gd name="T2" fmla="*/ 27 w 104"/>
                    <a:gd name="T3" fmla="*/ 7 h 105"/>
                    <a:gd name="T4" fmla="*/ 23 w 104"/>
                    <a:gd name="T5" fmla="*/ 8 h 105"/>
                    <a:gd name="T6" fmla="*/ 14 w 104"/>
                    <a:gd name="T7" fmla="*/ 4 h 105"/>
                    <a:gd name="T8" fmla="*/ 0 w 104"/>
                    <a:gd name="T9" fmla="*/ 0 h 105"/>
                    <a:gd name="T10" fmla="*/ 22 w 104"/>
                    <a:gd name="T11" fmla="*/ 105 h 105"/>
                    <a:gd name="T12" fmla="*/ 104 w 104"/>
                    <a:gd name="T13" fmla="*/ 25 h 105"/>
                    <a:gd name="T14" fmla="*/ 73 w 104"/>
                    <a:gd name="T15" fmla="*/ 20 h 105"/>
                    <a:gd name="T16" fmla="*/ 84 w 104"/>
                    <a:gd name="T17" fmla="*/ 31 h 105"/>
                    <a:gd name="T18" fmla="*/ 73 w 104"/>
                    <a:gd name="T19" fmla="*/ 42 h 105"/>
                    <a:gd name="T20" fmla="*/ 62 w 104"/>
                    <a:gd name="T21" fmla="*/ 31 h 105"/>
                    <a:gd name="T22" fmla="*/ 73 w 104"/>
                    <a:gd name="T23" fmla="*/ 20 h 105"/>
                    <a:gd name="T24" fmla="*/ 31 w 104"/>
                    <a:gd name="T25" fmla="*/ 62 h 105"/>
                    <a:gd name="T26" fmla="*/ 13 w 104"/>
                    <a:gd name="T27" fmla="*/ 43 h 105"/>
                    <a:gd name="T28" fmla="*/ 31 w 104"/>
                    <a:gd name="T29" fmla="*/ 24 h 105"/>
                    <a:gd name="T30" fmla="*/ 50 w 104"/>
                    <a:gd name="T31" fmla="*/ 43 h 105"/>
                    <a:gd name="T32" fmla="*/ 31 w 104"/>
                    <a:gd name="T33" fmla="*/ 6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 h="105">
                      <a:moveTo>
                        <a:pt x="104" y="25"/>
                      </a:moveTo>
                      <a:cubicBezTo>
                        <a:pt x="27" y="7"/>
                        <a:pt x="27" y="7"/>
                        <a:pt x="27" y="7"/>
                      </a:cubicBezTo>
                      <a:cubicBezTo>
                        <a:pt x="26" y="7"/>
                        <a:pt x="24" y="8"/>
                        <a:pt x="23" y="8"/>
                      </a:cubicBezTo>
                      <a:cubicBezTo>
                        <a:pt x="19" y="8"/>
                        <a:pt x="16" y="6"/>
                        <a:pt x="14" y="4"/>
                      </a:cubicBezTo>
                      <a:cubicBezTo>
                        <a:pt x="0" y="0"/>
                        <a:pt x="0" y="0"/>
                        <a:pt x="0" y="0"/>
                      </a:cubicBezTo>
                      <a:cubicBezTo>
                        <a:pt x="22" y="105"/>
                        <a:pt x="22" y="105"/>
                        <a:pt x="22" y="105"/>
                      </a:cubicBezTo>
                      <a:cubicBezTo>
                        <a:pt x="62" y="97"/>
                        <a:pt x="94" y="65"/>
                        <a:pt x="104" y="25"/>
                      </a:cubicBezTo>
                      <a:close/>
                      <a:moveTo>
                        <a:pt x="73" y="20"/>
                      </a:moveTo>
                      <a:cubicBezTo>
                        <a:pt x="79" y="20"/>
                        <a:pt x="84" y="25"/>
                        <a:pt x="84" y="31"/>
                      </a:cubicBezTo>
                      <a:cubicBezTo>
                        <a:pt x="84" y="37"/>
                        <a:pt x="79" y="42"/>
                        <a:pt x="73" y="42"/>
                      </a:cubicBezTo>
                      <a:cubicBezTo>
                        <a:pt x="67" y="42"/>
                        <a:pt x="62" y="37"/>
                        <a:pt x="62" y="31"/>
                      </a:cubicBezTo>
                      <a:cubicBezTo>
                        <a:pt x="62" y="25"/>
                        <a:pt x="67" y="20"/>
                        <a:pt x="73" y="20"/>
                      </a:cubicBezTo>
                      <a:close/>
                      <a:moveTo>
                        <a:pt x="31" y="62"/>
                      </a:moveTo>
                      <a:cubicBezTo>
                        <a:pt x="21" y="62"/>
                        <a:pt x="13" y="53"/>
                        <a:pt x="13" y="43"/>
                      </a:cubicBezTo>
                      <a:cubicBezTo>
                        <a:pt x="13" y="33"/>
                        <a:pt x="21" y="24"/>
                        <a:pt x="31" y="24"/>
                      </a:cubicBezTo>
                      <a:cubicBezTo>
                        <a:pt x="42" y="24"/>
                        <a:pt x="50" y="33"/>
                        <a:pt x="50" y="43"/>
                      </a:cubicBezTo>
                      <a:cubicBezTo>
                        <a:pt x="50" y="53"/>
                        <a:pt x="42" y="62"/>
                        <a:pt x="31"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marL="0" marR="0" lvl="0" indent="0"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sym typeface="Arial" panose="020B0604020202020204" pitchFamily="34" charset="0"/>
                  </a:endParaRPr>
                </a:p>
              </p:txBody>
            </p:sp>
          </p:grpSp>
        </p:grpSp>
        <p:grpSp>
          <p:nvGrpSpPr>
            <p:cNvPr id="58" name="组合 57"/>
            <p:cNvGrpSpPr/>
            <p:nvPr/>
          </p:nvGrpSpPr>
          <p:grpSpPr>
            <a:xfrm>
              <a:off x="873051" y="2547004"/>
              <a:ext cx="3103864" cy="1085808"/>
              <a:chOff x="1221767" y="2047198"/>
              <a:chExt cx="2370017" cy="1085808"/>
            </a:xfrm>
          </p:grpSpPr>
          <p:sp>
            <p:nvSpPr>
              <p:cNvPr id="68" name="矩形 67"/>
              <p:cNvSpPr/>
              <p:nvPr/>
            </p:nvSpPr>
            <p:spPr>
              <a:xfrm>
                <a:off x="2221079" y="2047198"/>
                <a:ext cx="1237714" cy="523220"/>
              </a:xfrm>
              <a:prstGeom prst="rect">
                <a:avLst/>
              </a:prstGeom>
            </p:spPr>
            <p:txBody>
              <a:bodyPr wrap="none">
                <a:spAutoFit/>
              </a:bodyPr>
              <a:lstStyle/>
              <a:p>
                <a:pPr marL="0" marR="0" lvl="0" indent="0" algn="r" defTabSz="457200" eaLnBrk="1" fontAlgn="auto" latinLnBrk="0" hangingPunct="1">
                  <a:lnSpc>
                    <a:spcPct val="100000"/>
                  </a:lnSpc>
                  <a:spcBef>
                    <a:spcPts val="0"/>
                  </a:spcBef>
                  <a:spcAft>
                    <a:spcPts val="0"/>
                  </a:spcAft>
                  <a:buClrTx/>
                  <a:buSzTx/>
                  <a:buFontTx/>
                  <a:buNone/>
                  <a:defRPr/>
                </a:pPr>
                <a:r>
                  <a:rPr kumimoji="0" lang="zh-CN" altLang="en-US" sz="2800" b="0" i="0" u="none" strike="noStrike" kern="0" cap="none" spc="0" normalizeH="0" baseline="0" noProof="0" dirty="0" smtClean="0">
                    <a:ln>
                      <a:noFill/>
                    </a:ln>
                    <a:solidFill>
                      <a:srgbClr val="FFFFFF">
                        <a:lumMod val="50000"/>
                      </a:srgbClr>
                    </a:solidFill>
                    <a:effectLst/>
                    <a:uLnTx/>
                    <a:uFillTx/>
                    <a:latin typeface="Arial" panose="020B0604020202020204" pitchFamily="34" charset="0"/>
                    <a:sym typeface="Arial" panose="020B0604020202020204" pitchFamily="34" charset="0"/>
                  </a:rPr>
                  <a:t>加入标题</a:t>
                </a:r>
                <a:endParaRPr kumimoji="0" lang="zh-CN" altLang="en-US" sz="2800" b="0" i="0" u="none" strike="noStrike" kern="0" cap="none" spc="0" normalizeH="0" baseline="0" noProof="0" dirty="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69" name="矩形 68"/>
              <p:cNvSpPr/>
              <p:nvPr/>
            </p:nvSpPr>
            <p:spPr>
              <a:xfrm>
                <a:off x="1221767" y="2523608"/>
                <a:ext cx="2370017" cy="609398"/>
              </a:xfrm>
              <a:prstGeom prst="rect">
                <a:avLst/>
              </a:prstGeom>
            </p:spPr>
            <p:txBody>
              <a:bodyPr wrap="square">
                <a:spAutoFit/>
              </a:bodyPr>
              <a:lstStyle/>
              <a:p>
                <a:pPr marL="0" marR="0" lvl="0" indent="0" defTabSz="914400" eaLnBrk="1" fontAlgn="auto" latinLnBrk="0" hangingPunct="1">
                  <a:lnSpc>
                    <a:spcPct val="120000"/>
                  </a:lnSpc>
                  <a:spcBef>
                    <a:spcPts val="0"/>
                  </a:spcBef>
                  <a:spcAft>
                    <a:spcPts val="0"/>
                  </a:spcAft>
                  <a:buClrTx/>
                  <a:buSzTx/>
                  <a:buFontTx/>
                  <a:buNone/>
                  <a:defRPr/>
                </a:pPr>
                <a:r>
                  <a:rPr kumimoji="0" lang="zh-CN" altLang="en-US" sz="1400" b="0" i="0" u="none" strike="noStrike" kern="0" cap="none" spc="0" normalizeH="0" baseline="0" noProof="0" dirty="0">
                    <a:ln>
                      <a:noFill/>
                    </a:ln>
                    <a:solidFill>
                      <a:srgbClr val="FFFFFF">
                        <a:lumMod val="50000"/>
                      </a:srgbClr>
                    </a:solidFill>
                    <a:effectLst/>
                    <a:uLnTx/>
                    <a:uFillTx/>
                    <a:latin typeface="Arial" panose="020B0604020202020204" pitchFamily="34" charset="0"/>
                    <a:sym typeface="Arial" panose="020B0604020202020204" pitchFamily="34" charset="0"/>
                  </a:rPr>
                  <a:t>单击此处输入文字单击此处输入文字</a:t>
                </a:r>
                <a:endParaRPr kumimoji="0" lang="zh-CN" altLang="en-US" sz="1400" b="0" i="0" u="none" strike="noStrike" kern="0" cap="none" spc="0" normalizeH="0" baseline="0" noProof="0" dirty="0">
                  <a:ln>
                    <a:noFill/>
                  </a:ln>
                  <a:solidFill>
                    <a:srgbClr val="FFFFFF">
                      <a:lumMod val="50000"/>
                    </a:srgbClr>
                  </a:solidFill>
                  <a:effectLst/>
                  <a:uLnTx/>
                  <a:uFillTx/>
                  <a:latin typeface="Arial" panose="020B0604020202020204" pitchFamily="34" charset="0"/>
                  <a:sym typeface="Arial" panose="020B0604020202020204" pitchFamily="34" charset="0"/>
                </a:endParaRPr>
              </a:p>
              <a:p>
                <a:pPr marL="0" marR="0" lvl="0" indent="0" defTabSz="914400" eaLnBrk="1" fontAlgn="auto" latinLnBrk="0" hangingPunct="1">
                  <a:lnSpc>
                    <a:spcPct val="120000"/>
                  </a:lnSpc>
                  <a:spcBef>
                    <a:spcPts val="0"/>
                  </a:spcBef>
                  <a:spcAft>
                    <a:spcPts val="0"/>
                  </a:spcAft>
                  <a:buClrTx/>
                  <a:buSzTx/>
                  <a:buFontTx/>
                  <a:buNone/>
                  <a:defRPr/>
                </a:pPr>
                <a:r>
                  <a:rPr kumimoji="0" lang="zh-CN" altLang="en-US" sz="1400" b="0" i="0" u="none" strike="noStrike" kern="0" cap="none" spc="0" normalizeH="0" baseline="0" noProof="0" dirty="0">
                    <a:ln>
                      <a:noFill/>
                    </a:ln>
                    <a:solidFill>
                      <a:srgbClr val="FFFFFF">
                        <a:lumMod val="50000"/>
                      </a:srgbClr>
                    </a:solidFill>
                    <a:effectLst/>
                    <a:uLnTx/>
                    <a:uFillTx/>
                    <a:latin typeface="Arial" panose="020B0604020202020204" pitchFamily="34" charset="0"/>
                    <a:sym typeface="Arial" panose="020B0604020202020204" pitchFamily="34" charset="0"/>
                  </a:rPr>
                  <a:t>单击此处输入文字单击此处输入文字</a:t>
                </a:r>
                <a:endParaRPr kumimoji="0" lang="zh-CN" altLang="en-US" sz="1400" b="0" i="0" u="none" strike="noStrike" kern="0" cap="none" spc="0" normalizeH="0" baseline="0" noProof="0" dirty="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grpSp>
        <p:grpSp>
          <p:nvGrpSpPr>
            <p:cNvPr id="59" name="组合 58"/>
            <p:cNvGrpSpPr/>
            <p:nvPr/>
          </p:nvGrpSpPr>
          <p:grpSpPr>
            <a:xfrm>
              <a:off x="8282811" y="2548382"/>
              <a:ext cx="3123348" cy="1084430"/>
              <a:chOff x="3091720" y="4929372"/>
              <a:chExt cx="2384895" cy="1084430"/>
            </a:xfrm>
          </p:grpSpPr>
          <p:sp>
            <p:nvSpPr>
              <p:cNvPr id="66" name="矩形 65"/>
              <p:cNvSpPr/>
              <p:nvPr/>
            </p:nvSpPr>
            <p:spPr>
              <a:xfrm>
                <a:off x="3091720" y="4929372"/>
                <a:ext cx="1237714" cy="523220"/>
              </a:xfrm>
              <a:prstGeom prst="rect">
                <a:avLst/>
              </a:prstGeom>
            </p:spPr>
            <p:txBody>
              <a:bodyPr wrap="none">
                <a:spAutoFit/>
              </a:bodyPr>
              <a:lstStyle/>
              <a:p>
                <a:pPr marL="0" marR="0" lvl="0" indent="0" defTabSz="457200" eaLnBrk="1" fontAlgn="auto" latinLnBrk="0" hangingPunct="1">
                  <a:lnSpc>
                    <a:spcPct val="100000"/>
                  </a:lnSpc>
                  <a:spcBef>
                    <a:spcPts val="0"/>
                  </a:spcBef>
                  <a:spcAft>
                    <a:spcPts val="0"/>
                  </a:spcAft>
                  <a:buClrTx/>
                  <a:buSzTx/>
                  <a:buFontTx/>
                  <a:buNone/>
                  <a:defRPr/>
                </a:pPr>
                <a:r>
                  <a:rPr kumimoji="0" lang="zh-CN" altLang="en-US" sz="2800" b="0" i="0" u="none" strike="noStrike" kern="0" cap="none" spc="0" normalizeH="0" baseline="0" noProof="0" dirty="0" smtClean="0">
                    <a:ln>
                      <a:noFill/>
                    </a:ln>
                    <a:solidFill>
                      <a:srgbClr val="FFFFFF">
                        <a:lumMod val="50000"/>
                      </a:srgbClr>
                    </a:solidFill>
                    <a:effectLst/>
                    <a:uLnTx/>
                    <a:uFillTx/>
                    <a:latin typeface="Arial" panose="020B0604020202020204" pitchFamily="34" charset="0"/>
                    <a:sym typeface="Arial" panose="020B0604020202020204" pitchFamily="34" charset="0"/>
                  </a:rPr>
                  <a:t>加入标题</a:t>
                </a:r>
                <a:endParaRPr kumimoji="0" lang="zh-CN" altLang="en-US" sz="2800" b="0" i="0" u="none" strike="noStrike" kern="0" cap="none" spc="0" normalizeH="0" baseline="0" noProof="0" dirty="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67" name="矩形 66"/>
              <p:cNvSpPr/>
              <p:nvPr/>
            </p:nvSpPr>
            <p:spPr>
              <a:xfrm>
                <a:off x="3106598" y="5404404"/>
                <a:ext cx="2370017" cy="609398"/>
              </a:xfrm>
              <a:prstGeom prst="rect">
                <a:avLst/>
              </a:prstGeom>
            </p:spPr>
            <p:txBody>
              <a:bodyPr wrap="square">
                <a:spAutoFit/>
              </a:bodyPr>
              <a:lstStyle/>
              <a:p>
                <a:pPr marL="0" marR="0" lvl="0" indent="0" defTabSz="914400" eaLnBrk="1" fontAlgn="auto" latinLnBrk="0" hangingPunct="1">
                  <a:lnSpc>
                    <a:spcPct val="120000"/>
                  </a:lnSpc>
                  <a:spcBef>
                    <a:spcPts val="0"/>
                  </a:spcBef>
                  <a:spcAft>
                    <a:spcPts val="0"/>
                  </a:spcAft>
                  <a:buClrTx/>
                  <a:buSzTx/>
                  <a:buFontTx/>
                  <a:buNone/>
                  <a:defRPr/>
                </a:pPr>
                <a:r>
                  <a:rPr kumimoji="0" lang="zh-CN" altLang="en-US" sz="1400" b="0" i="0" u="none" strike="noStrike" kern="0" cap="none" spc="0" normalizeH="0" baseline="0" noProof="0" dirty="0">
                    <a:ln>
                      <a:noFill/>
                    </a:ln>
                    <a:solidFill>
                      <a:srgbClr val="FFFFFF">
                        <a:lumMod val="50000"/>
                      </a:srgbClr>
                    </a:solidFill>
                    <a:effectLst/>
                    <a:uLnTx/>
                    <a:uFillTx/>
                    <a:latin typeface="Arial" panose="020B0604020202020204" pitchFamily="34" charset="0"/>
                    <a:sym typeface="Arial" panose="020B0604020202020204" pitchFamily="34" charset="0"/>
                  </a:rPr>
                  <a:t>单击此处输入文字单击此处输入文字</a:t>
                </a:r>
                <a:endParaRPr kumimoji="0" lang="zh-CN" altLang="en-US" sz="1400" b="0" i="0" u="none" strike="noStrike" kern="0" cap="none" spc="0" normalizeH="0" baseline="0" noProof="0" dirty="0">
                  <a:ln>
                    <a:noFill/>
                  </a:ln>
                  <a:solidFill>
                    <a:srgbClr val="FFFFFF">
                      <a:lumMod val="50000"/>
                    </a:srgbClr>
                  </a:solidFill>
                  <a:effectLst/>
                  <a:uLnTx/>
                  <a:uFillTx/>
                  <a:latin typeface="Arial" panose="020B0604020202020204" pitchFamily="34" charset="0"/>
                  <a:sym typeface="Arial" panose="020B0604020202020204" pitchFamily="34" charset="0"/>
                </a:endParaRPr>
              </a:p>
              <a:p>
                <a:pPr marL="0" marR="0" lvl="0" indent="0" defTabSz="914400" eaLnBrk="1" fontAlgn="auto" latinLnBrk="0" hangingPunct="1">
                  <a:lnSpc>
                    <a:spcPct val="120000"/>
                  </a:lnSpc>
                  <a:spcBef>
                    <a:spcPts val="0"/>
                  </a:spcBef>
                  <a:spcAft>
                    <a:spcPts val="0"/>
                  </a:spcAft>
                  <a:buClrTx/>
                  <a:buSzTx/>
                  <a:buFontTx/>
                  <a:buNone/>
                  <a:defRPr/>
                </a:pPr>
                <a:r>
                  <a:rPr kumimoji="0" lang="zh-CN" altLang="en-US" sz="1400" b="0" i="0" u="none" strike="noStrike" kern="0" cap="none" spc="0" normalizeH="0" baseline="0" noProof="0" dirty="0">
                    <a:ln>
                      <a:noFill/>
                    </a:ln>
                    <a:solidFill>
                      <a:srgbClr val="FFFFFF">
                        <a:lumMod val="50000"/>
                      </a:srgbClr>
                    </a:solidFill>
                    <a:effectLst/>
                    <a:uLnTx/>
                    <a:uFillTx/>
                    <a:latin typeface="Arial" panose="020B0604020202020204" pitchFamily="34" charset="0"/>
                    <a:sym typeface="Arial" panose="020B0604020202020204" pitchFamily="34" charset="0"/>
                  </a:rPr>
                  <a:t>单击此处输入文字单击此处输入文字</a:t>
                </a:r>
                <a:endParaRPr kumimoji="0" lang="zh-CN" altLang="en-US" sz="1400" b="0" i="0" u="none" strike="noStrike" kern="0" cap="none" spc="0" normalizeH="0" baseline="0" noProof="0" dirty="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grpSp>
        <p:grpSp>
          <p:nvGrpSpPr>
            <p:cNvPr id="60" name="组合 59"/>
            <p:cNvGrpSpPr/>
            <p:nvPr/>
          </p:nvGrpSpPr>
          <p:grpSpPr>
            <a:xfrm>
              <a:off x="873051" y="4708254"/>
              <a:ext cx="3103864" cy="1027752"/>
              <a:chOff x="1221767" y="2105254"/>
              <a:chExt cx="2370017" cy="1027752"/>
            </a:xfrm>
          </p:grpSpPr>
          <p:sp>
            <p:nvSpPr>
              <p:cNvPr id="64" name="矩形 63"/>
              <p:cNvSpPr/>
              <p:nvPr/>
            </p:nvSpPr>
            <p:spPr>
              <a:xfrm>
                <a:off x="2254326" y="2105254"/>
                <a:ext cx="1237714" cy="523220"/>
              </a:xfrm>
              <a:prstGeom prst="rect">
                <a:avLst/>
              </a:prstGeom>
            </p:spPr>
            <p:txBody>
              <a:bodyPr wrap="none">
                <a:spAutoFit/>
              </a:bodyPr>
              <a:lstStyle/>
              <a:p>
                <a:pPr marL="0" marR="0" lvl="0" indent="0" algn="r" defTabSz="457200" eaLnBrk="1" fontAlgn="auto" latinLnBrk="0" hangingPunct="1">
                  <a:lnSpc>
                    <a:spcPct val="100000"/>
                  </a:lnSpc>
                  <a:spcBef>
                    <a:spcPts val="0"/>
                  </a:spcBef>
                  <a:spcAft>
                    <a:spcPts val="0"/>
                  </a:spcAft>
                  <a:buClrTx/>
                  <a:buSzTx/>
                  <a:buFontTx/>
                  <a:buNone/>
                  <a:defRPr/>
                </a:pPr>
                <a:r>
                  <a:rPr kumimoji="0" lang="zh-CN" altLang="en-US" sz="2800" b="0" i="0" u="none" strike="noStrike" kern="0" cap="none" spc="0" normalizeH="0" baseline="0" noProof="0" dirty="0" smtClean="0">
                    <a:ln>
                      <a:noFill/>
                    </a:ln>
                    <a:solidFill>
                      <a:srgbClr val="FFFFFF">
                        <a:lumMod val="50000"/>
                      </a:srgbClr>
                    </a:solidFill>
                    <a:effectLst/>
                    <a:uLnTx/>
                    <a:uFillTx/>
                    <a:latin typeface="Arial" panose="020B0604020202020204" pitchFamily="34" charset="0"/>
                    <a:sym typeface="Arial" panose="020B0604020202020204" pitchFamily="34" charset="0"/>
                  </a:rPr>
                  <a:t>加入标题</a:t>
                </a:r>
                <a:endParaRPr kumimoji="0" lang="zh-CN" altLang="en-US" sz="2800" b="0" i="0" u="none" strike="noStrike" kern="0" cap="none" spc="0" normalizeH="0" baseline="0" noProof="0" dirty="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65" name="矩形 64"/>
              <p:cNvSpPr/>
              <p:nvPr/>
            </p:nvSpPr>
            <p:spPr>
              <a:xfrm>
                <a:off x="1221767" y="2523608"/>
                <a:ext cx="2370017" cy="609398"/>
              </a:xfrm>
              <a:prstGeom prst="rect">
                <a:avLst/>
              </a:prstGeom>
            </p:spPr>
            <p:txBody>
              <a:bodyPr wrap="square">
                <a:spAutoFit/>
              </a:bodyPr>
              <a:lstStyle/>
              <a:p>
                <a:pPr marL="0" marR="0" lvl="0" indent="0" defTabSz="914400" eaLnBrk="1" fontAlgn="auto" latinLnBrk="0" hangingPunct="1">
                  <a:lnSpc>
                    <a:spcPct val="120000"/>
                  </a:lnSpc>
                  <a:spcBef>
                    <a:spcPts val="0"/>
                  </a:spcBef>
                  <a:spcAft>
                    <a:spcPts val="0"/>
                  </a:spcAft>
                  <a:buClrTx/>
                  <a:buSzTx/>
                  <a:buFontTx/>
                  <a:buNone/>
                  <a:defRPr/>
                </a:pPr>
                <a:r>
                  <a:rPr kumimoji="0" lang="zh-CN" altLang="en-US" sz="1400" b="0" i="0" u="none" strike="noStrike" kern="0" cap="none" spc="0" normalizeH="0" baseline="0" noProof="0" dirty="0">
                    <a:ln>
                      <a:noFill/>
                    </a:ln>
                    <a:solidFill>
                      <a:srgbClr val="FFFFFF">
                        <a:lumMod val="50000"/>
                      </a:srgbClr>
                    </a:solidFill>
                    <a:effectLst/>
                    <a:uLnTx/>
                    <a:uFillTx/>
                    <a:latin typeface="Arial" panose="020B0604020202020204" pitchFamily="34" charset="0"/>
                    <a:sym typeface="Arial" panose="020B0604020202020204" pitchFamily="34" charset="0"/>
                  </a:rPr>
                  <a:t>单击此处输入文字单击此处输入文字</a:t>
                </a:r>
                <a:endParaRPr kumimoji="0" lang="zh-CN" altLang="en-US" sz="1400" b="0" i="0" u="none" strike="noStrike" kern="0" cap="none" spc="0" normalizeH="0" baseline="0" noProof="0" dirty="0">
                  <a:ln>
                    <a:noFill/>
                  </a:ln>
                  <a:solidFill>
                    <a:srgbClr val="FFFFFF">
                      <a:lumMod val="50000"/>
                    </a:srgbClr>
                  </a:solidFill>
                  <a:effectLst/>
                  <a:uLnTx/>
                  <a:uFillTx/>
                  <a:latin typeface="Arial" panose="020B0604020202020204" pitchFamily="34" charset="0"/>
                  <a:sym typeface="Arial" panose="020B0604020202020204" pitchFamily="34" charset="0"/>
                </a:endParaRPr>
              </a:p>
              <a:p>
                <a:pPr marL="0" marR="0" lvl="0" indent="0" defTabSz="914400" eaLnBrk="1" fontAlgn="auto" latinLnBrk="0" hangingPunct="1">
                  <a:lnSpc>
                    <a:spcPct val="120000"/>
                  </a:lnSpc>
                  <a:spcBef>
                    <a:spcPts val="0"/>
                  </a:spcBef>
                  <a:spcAft>
                    <a:spcPts val="0"/>
                  </a:spcAft>
                  <a:buClrTx/>
                  <a:buSzTx/>
                  <a:buFontTx/>
                  <a:buNone/>
                  <a:defRPr/>
                </a:pPr>
                <a:r>
                  <a:rPr kumimoji="0" lang="zh-CN" altLang="en-US" sz="1400" b="0" i="0" u="none" strike="noStrike" kern="0" cap="none" spc="0" normalizeH="0" baseline="0" noProof="0" dirty="0">
                    <a:ln>
                      <a:noFill/>
                    </a:ln>
                    <a:solidFill>
                      <a:srgbClr val="FFFFFF">
                        <a:lumMod val="50000"/>
                      </a:srgbClr>
                    </a:solidFill>
                    <a:effectLst/>
                    <a:uLnTx/>
                    <a:uFillTx/>
                    <a:latin typeface="Arial" panose="020B0604020202020204" pitchFamily="34" charset="0"/>
                    <a:sym typeface="Arial" panose="020B0604020202020204" pitchFamily="34" charset="0"/>
                  </a:rPr>
                  <a:t>单击此处输入文字单击此处输入文字</a:t>
                </a:r>
                <a:endParaRPr kumimoji="0" lang="zh-CN" altLang="en-US" sz="1400" b="0" i="0" u="none" strike="noStrike" kern="0" cap="none" spc="0" normalizeH="0" baseline="0" noProof="0" dirty="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grpSp>
        <p:grpSp>
          <p:nvGrpSpPr>
            <p:cNvPr id="61" name="组合 60"/>
            <p:cNvGrpSpPr/>
            <p:nvPr/>
          </p:nvGrpSpPr>
          <p:grpSpPr>
            <a:xfrm>
              <a:off x="8297325" y="4635684"/>
              <a:ext cx="3108835" cy="1100322"/>
              <a:chOff x="3102802" y="4913480"/>
              <a:chExt cx="2373813" cy="1100322"/>
            </a:xfrm>
          </p:grpSpPr>
          <p:sp>
            <p:nvSpPr>
              <p:cNvPr id="62" name="矩形 61"/>
              <p:cNvSpPr/>
              <p:nvPr/>
            </p:nvSpPr>
            <p:spPr>
              <a:xfrm>
                <a:off x="3102802" y="4913480"/>
                <a:ext cx="1237714" cy="523220"/>
              </a:xfrm>
              <a:prstGeom prst="rect">
                <a:avLst/>
              </a:prstGeom>
            </p:spPr>
            <p:txBody>
              <a:bodyPr wrap="none">
                <a:spAutoFit/>
              </a:bodyPr>
              <a:lstStyle/>
              <a:p>
                <a:pPr marL="0" marR="0" lvl="0" indent="0" defTabSz="457200" eaLnBrk="1" fontAlgn="auto" latinLnBrk="0" hangingPunct="1">
                  <a:lnSpc>
                    <a:spcPct val="100000"/>
                  </a:lnSpc>
                  <a:spcBef>
                    <a:spcPts val="0"/>
                  </a:spcBef>
                  <a:spcAft>
                    <a:spcPts val="0"/>
                  </a:spcAft>
                  <a:buClrTx/>
                  <a:buSzTx/>
                  <a:buFontTx/>
                  <a:buNone/>
                  <a:defRPr/>
                </a:pPr>
                <a:r>
                  <a:rPr kumimoji="0" lang="zh-CN" altLang="en-US" sz="2800" b="0" i="0" u="none" strike="noStrike" kern="0" cap="none" spc="0" normalizeH="0" baseline="0" noProof="0" dirty="0" smtClean="0">
                    <a:ln>
                      <a:noFill/>
                    </a:ln>
                    <a:solidFill>
                      <a:srgbClr val="FFFFFF">
                        <a:lumMod val="50000"/>
                      </a:srgbClr>
                    </a:solidFill>
                    <a:effectLst/>
                    <a:uLnTx/>
                    <a:uFillTx/>
                    <a:latin typeface="Arial" panose="020B0604020202020204" pitchFamily="34" charset="0"/>
                    <a:sym typeface="Arial" panose="020B0604020202020204" pitchFamily="34" charset="0"/>
                  </a:rPr>
                  <a:t>加入标题</a:t>
                </a:r>
                <a:endParaRPr kumimoji="0" lang="zh-CN" altLang="en-US" sz="2800" b="0" i="0" u="none" strike="noStrike" kern="0" cap="none" spc="0" normalizeH="0" baseline="0" noProof="0" dirty="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63" name="矩形 62"/>
              <p:cNvSpPr/>
              <p:nvPr/>
            </p:nvSpPr>
            <p:spPr>
              <a:xfrm>
                <a:off x="3106598" y="5404404"/>
                <a:ext cx="2370017" cy="609398"/>
              </a:xfrm>
              <a:prstGeom prst="rect">
                <a:avLst/>
              </a:prstGeom>
            </p:spPr>
            <p:txBody>
              <a:bodyPr wrap="square">
                <a:spAutoFit/>
              </a:bodyPr>
              <a:lstStyle/>
              <a:p>
                <a:pPr marL="0" marR="0" lvl="0" indent="0" defTabSz="914400" eaLnBrk="1" fontAlgn="auto" latinLnBrk="0" hangingPunct="1">
                  <a:lnSpc>
                    <a:spcPct val="120000"/>
                  </a:lnSpc>
                  <a:spcBef>
                    <a:spcPts val="0"/>
                  </a:spcBef>
                  <a:spcAft>
                    <a:spcPts val="0"/>
                  </a:spcAft>
                  <a:buClrTx/>
                  <a:buSzTx/>
                  <a:buFontTx/>
                  <a:buNone/>
                  <a:defRPr/>
                </a:pPr>
                <a:r>
                  <a:rPr kumimoji="0" lang="zh-CN" altLang="en-US" sz="1400" b="0" i="0" u="none" strike="noStrike" kern="0" cap="none" spc="0" normalizeH="0" baseline="0" noProof="0" dirty="0">
                    <a:ln>
                      <a:noFill/>
                    </a:ln>
                    <a:solidFill>
                      <a:srgbClr val="FFFFFF">
                        <a:lumMod val="50000"/>
                      </a:srgbClr>
                    </a:solidFill>
                    <a:effectLst/>
                    <a:uLnTx/>
                    <a:uFillTx/>
                    <a:latin typeface="Arial" panose="020B0604020202020204" pitchFamily="34" charset="0"/>
                    <a:sym typeface="Arial" panose="020B0604020202020204" pitchFamily="34" charset="0"/>
                  </a:rPr>
                  <a:t>单击此处输入文字单击此处输入文字</a:t>
                </a:r>
                <a:endParaRPr kumimoji="0" lang="zh-CN" altLang="en-US" sz="1400" b="0" i="0" u="none" strike="noStrike" kern="0" cap="none" spc="0" normalizeH="0" baseline="0" noProof="0" dirty="0">
                  <a:ln>
                    <a:noFill/>
                  </a:ln>
                  <a:solidFill>
                    <a:srgbClr val="FFFFFF">
                      <a:lumMod val="50000"/>
                    </a:srgbClr>
                  </a:solidFill>
                  <a:effectLst/>
                  <a:uLnTx/>
                  <a:uFillTx/>
                  <a:latin typeface="Arial" panose="020B0604020202020204" pitchFamily="34" charset="0"/>
                  <a:sym typeface="Arial" panose="020B0604020202020204" pitchFamily="34" charset="0"/>
                </a:endParaRPr>
              </a:p>
              <a:p>
                <a:pPr marL="0" marR="0" lvl="0" indent="0" defTabSz="914400" eaLnBrk="1" fontAlgn="auto" latinLnBrk="0" hangingPunct="1">
                  <a:lnSpc>
                    <a:spcPct val="120000"/>
                  </a:lnSpc>
                  <a:spcBef>
                    <a:spcPts val="0"/>
                  </a:spcBef>
                  <a:spcAft>
                    <a:spcPts val="0"/>
                  </a:spcAft>
                  <a:buClrTx/>
                  <a:buSzTx/>
                  <a:buFontTx/>
                  <a:buNone/>
                  <a:defRPr/>
                </a:pPr>
                <a:r>
                  <a:rPr kumimoji="0" lang="zh-CN" altLang="en-US" sz="1400" b="0" i="0" u="none" strike="noStrike" kern="0" cap="none" spc="0" normalizeH="0" baseline="0" noProof="0" dirty="0">
                    <a:ln>
                      <a:noFill/>
                    </a:ln>
                    <a:solidFill>
                      <a:srgbClr val="FFFFFF">
                        <a:lumMod val="50000"/>
                      </a:srgbClr>
                    </a:solidFill>
                    <a:effectLst/>
                    <a:uLnTx/>
                    <a:uFillTx/>
                    <a:latin typeface="Arial" panose="020B0604020202020204" pitchFamily="34" charset="0"/>
                    <a:sym typeface="Arial" panose="020B0604020202020204" pitchFamily="34" charset="0"/>
                  </a:rPr>
                  <a:t>单击此处输入文字单击此处输入文字</a:t>
                </a:r>
                <a:endParaRPr kumimoji="0" lang="zh-CN" altLang="en-US" sz="1400" b="0" i="0" u="none" strike="noStrike" kern="0" cap="none" spc="0" normalizeH="0" baseline="0" noProof="0" dirty="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grpSp>
      </p:grpSp>
      <p:sp>
        <p:nvSpPr>
          <p:cNvPr id="102" name="文本框 1"/>
          <p:cNvSpPr txBox="1"/>
          <p:nvPr/>
        </p:nvSpPr>
        <p:spPr>
          <a:xfrm>
            <a:off x="972185" y="485775"/>
            <a:ext cx="3383280" cy="521970"/>
          </a:xfrm>
          <a:prstGeom prst="rect">
            <a:avLst/>
          </a:prstGeom>
          <a:noFill/>
        </p:spPr>
        <p:txBody>
          <a:bodyPr wrap="none" rtlCol="0">
            <a:spAutoFit/>
          </a:bodyPr>
          <a:lstStyle/>
          <a:p>
            <a:r>
              <a:rPr lang="zh-CN" altLang="en-US" sz="2800" dirty="0">
                <a:solidFill>
                  <a:srgbClr val="4C8386"/>
                </a:solidFill>
                <a:cs typeface="+mn-ea"/>
                <a:sym typeface="+mn-lt"/>
              </a:rPr>
              <a:t>点击输入您的小标题</a:t>
            </a:r>
            <a:endParaRPr lang="zh-CN" altLang="en-US" sz="2800" dirty="0">
              <a:solidFill>
                <a:srgbClr val="4C8386"/>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1250" fill="hold"/>
                                        <p:tgtEl>
                                          <p:spTgt spid="53"/>
                                        </p:tgtEl>
                                        <p:attrNameLst>
                                          <p:attrName>ppt_x</p:attrName>
                                        </p:attrNameLst>
                                      </p:cBhvr>
                                      <p:tavLst>
                                        <p:tav tm="0">
                                          <p:val>
                                            <p:strVal val="0-#ppt_w/2"/>
                                          </p:val>
                                        </p:tav>
                                        <p:tav tm="100000">
                                          <p:val>
                                            <p:strVal val="#ppt_x"/>
                                          </p:val>
                                        </p:tav>
                                      </p:tavLst>
                                    </p:anim>
                                    <p:anim calcmode="lin" valueType="num">
                                      <p:cBhvr additive="base">
                                        <p:cTn id="8" dur="1250" fill="hold"/>
                                        <p:tgtEl>
                                          <p:spTgt spid="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972185" y="485775"/>
            <a:ext cx="3383280" cy="521970"/>
          </a:xfrm>
          <a:prstGeom prst="rect">
            <a:avLst/>
          </a:prstGeom>
          <a:noFill/>
        </p:spPr>
        <p:txBody>
          <a:bodyPr wrap="none" rtlCol="0">
            <a:spAutoFit/>
          </a:bodyPr>
          <a:lstStyle/>
          <a:p>
            <a:r>
              <a:rPr lang="zh-CN" altLang="en-US" sz="2800" dirty="0">
                <a:solidFill>
                  <a:srgbClr val="4C8386"/>
                </a:solidFill>
                <a:cs typeface="+mn-ea"/>
                <a:sym typeface="+mn-lt"/>
              </a:rPr>
              <a:t>点击输入您的小标题</a:t>
            </a:r>
            <a:endParaRPr lang="zh-CN" altLang="en-US" sz="2800" dirty="0">
              <a:solidFill>
                <a:srgbClr val="4C8386"/>
              </a:solidFill>
              <a:cs typeface="+mn-ea"/>
              <a:sym typeface="+mn-lt"/>
            </a:endParaRPr>
          </a:p>
        </p:txBody>
      </p:sp>
      <p:sp>
        <p:nvSpPr>
          <p:cNvPr id="61" name="Freeform 7"/>
          <p:cNvSpPr>
            <a:spLocks noEditPoints="1"/>
          </p:cNvSpPr>
          <p:nvPr/>
        </p:nvSpPr>
        <p:spPr bwMode="auto">
          <a:xfrm>
            <a:off x="7021880" y="3885094"/>
            <a:ext cx="580664" cy="579077"/>
          </a:xfrm>
          <a:custGeom>
            <a:avLst/>
            <a:gdLst>
              <a:gd name="T0" fmla="*/ 290513 w 794"/>
              <a:gd name="T1" fmla="*/ 0 h 794"/>
              <a:gd name="T2" fmla="*/ 581025 w 794"/>
              <a:gd name="T3" fmla="*/ 289719 h 794"/>
              <a:gd name="T4" fmla="*/ 290513 w 794"/>
              <a:gd name="T5" fmla="*/ 579437 h 794"/>
              <a:gd name="T6" fmla="*/ 0 w 794"/>
              <a:gd name="T7" fmla="*/ 289719 h 794"/>
              <a:gd name="T8" fmla="*/ 290513 w 794"/>
              <a:gd name="T9" fmla="*/ 0 h 794"/>
              <a:gd name="T10" fmla="*/ 106107 w 794"/>
              <a:gd name="T11" fmla="*/ 160549 h 794"/>
              <a:gd name="T12" fmla="*/ 160989 w 794"/>
              <a:gd name="T13" fmla="*/ 105817 h 794"/>
              <a:gd name="T14" fmla="*/ 290513 w 794"/>
              <a:gd name="T15" fmla="*/ 234256 h 794"/>
              <a:gd name="T16" fmla="*/ 420036 w 794"/>
              <a:gd name="T17" fmla="*/ 105817 h 794"/>
              <a:gd name="T18" fmla="*/ 474918 w 794"/>
              <a:gd name="T19" fmla="*/ 160549 h 794"/>
              <a:gd name="T20" fmla="*/ 346127 w 794"/>
              <a:gd name="T21" fmla="*/ 289719 h 794"/>
              <a:gd name="T22" fmla="*/ 474918 w 794"/>
              <a:gd name="T23" fmla="*/ 418888 h 794"/>
              <a:gd name="T24" fmla="*/ 420036 w 794"/>
              <a:gd name="T25" fmla="*/ 473620 h 794"/>
              <a:gd name="T26" fmla="*/ 290513 w 794"/>
              <a:gd name="T27" fmla="*/ 345181 h 794"/>
              <a:gd name="T28" fmla="*/ 160989 w 794"/>
              <a:gd name="T29" fmla="*/ 473620 h 794"/>
              <a:gd name="T30" fmla="*/ 106107 w 794"/>
              <a:gd name="T31" fmla="*/ 418888 h 794"/>
              <a:gd name="T32" fmla="*/ 234898 w 794"/>
              <a:gd name="T33" fmla="*/ 289719 h 794"/>
              <a:gd name="T34" fmla="*/ 106107 w 794"/>
              <a:gd name="T35" fmla="*/ 160549 h 79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94" h="794">
                <a:moveTo>
                  <a:pt x="397" y="0"/>
                </a:moveTo>
                <a:cubicBezTo>
                  <a:pt x="616" y="0"/>
                  <a:pt x="794" y="178"/>
                  <a:pt x="794" y="397"/>
                </a:cubicBezTo>
                <a:cubicBezTo>
                  <a:pt x="794" y="616"/>
                  <a:pt x="616" y="794"/>
                  <a:pt x="397" y="794"/>
                </a:cubicBezTo>
                <a:cubicBezTo>
                  <a:pt x="178" y="794"/>
                  <a:pt x="0" y="616"/>
                  <a:pt x="0" y="397"/>
                </a:cubicBezTo>
                <a:cubicBezTo>
                  <a:pt x="0" y="178"/>
                  <a:pt x="178" y="0"/>
                  <a:pt x="397" y="0"/>
                </a:cubicBezTo>
                <a:close/>
                <a:moveTo>
                  <a:pt x="145" y="220"/>
                </a:moveTo>
                <a:lnTo>
                  <a:pt x="220" y="145"/>
                </a:lnTo>
                <a:lnTo>
                  <a:pt x="397" y="321"/>
                </a:lnTo>
                <a:lnTo>
                  <a:pt x="574" y="145"/>
                </a:lnTo>
                <a:lnTo>
                  <a:pt x="649" y="220"/>
                </a:lnTo>
                <a:lnTo>
                  <a:pt x="473" y="397"/>
                </a:lnTo>
                <a:lnTo>
                  <a:pt x="649" y="574"/>
                </a:lnTo>
                <a:lnTo>
                  <a:pt x="574" y="649"/>
                </a:lnTo>
                <a:lnTo>
                  <a:pt x="397" y="473"/>
                </a:lnTo>
                <a:lnTo>
                  <a:pt x="220" y="649"/>
                </a:lnTo>
                <a:lnTo>
                  <a:pt x="145" y="574"/>
                </a:lnTo>
                <a:lnTo>
                  <a:pt x="321" y="397"/>
                </a:lnTo>
                <a:lnTo>
                  <a:pt x="145" y="220"/>
                </a:lnTo>
                <a:close/>
              </a:path>
            </a:pathLst>
          </a:custGeom>
          <a:solidFill>
            <a:srgbClr val="53A9B1"/>
          </a:solidFill>
          <a:ln>
            <a:noFill/>
          </a:ln>
        </p:spPr>
        <p:txBody>
          <a:bodyPr/>
          <a:lstStyle/>
          <a:p>
            <a:pPr marL="0" marR="0" lvl="0" indent="0"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62" name="Freeform 8"/>
          <p:cNvSpPr>
            <a:spLocks noEditPoints="1"/>
          </p:cNvSpPr>
          <p:nvPr/>
        </p:nvSpPr>
        <p:spPr bwMode="auto">
          <a:xfrm>
            <a:off x="7021880" y="1825800"/>
            <a:ext cx="580664" cy="579077"/>
          </a:xfrm>
          <a:custGeom>
            <a:avLst/>
            <a:gdLst>
              <a:gd name="T0" fmla="*/ 290513 w 794"/>
              <a:gd name="T1" fmla="*/ 0 h 794"/>
              <a:gd name="T2" fmla="*/ 581025 w 794"/>
              <a:gd name="T3" fmla="*/ 289719 h 794"/>
              <a:gd name="T4" fmla="*/ 290513 w 794"/>
              <a:gd name="T5" fmla="*/ 579437 h 794"/>
              <a:gd name="T6" fmla="*/ 0 w 794"/>
              <a:gd name="T7" fmla="*/ 289719 h 794"/>
              <a:gd name="T8" fmla="*/ 290513 w 794"/>
              <a:gd name="T9" fmla="*/ 0 h 794"/>
              <a:gd name="T10" fmla="*/ 513702 w 794"/>
              <a:gd name="T11" fmla="*/ 182442 h 794"/>
              <a:gd name="T12" fmla="*/ 458819 w 794"/>
              <a:gd name="T13" fmla="*/ 127710 h 794"/>
              <a:gd name="T14" fmla="*/ 242947 w 794"/>
              <a:gd name="T15" fmla="*/ 342262 h 794"/>
              <a:gd name="T16" fmla="*/ 122206 w 794"/>
              <a:gd name="T17" fmla="*/ 221850 h 794"/>
              <a:gd name="T18" fmla="*/ 67323 w 794"/>
              <a:gd name="T19" fmla="*/ 276583 h 794"/>
              <a:gd name="T20" fmla="*/ 188065 w 794"/>
              <a:gd name="T21" fmla="*/ 397724 h 794"/>
              <a:gd name="T22" fmla="*/ 242947 w 794"/>
              <a:gd name="T23" fmla="*/ 452457 h 794"/>
              <a:gd name="T24" fmla="*/ 298562 w 794"/>
              <a:gd name="T25" fmla="*/ 397724 h 794"/>
              <a:gd name="T26" fmla="*/ 298562 w 794"/>
              <a:gd name="T27" fmla="*/ 397724 h 794"/>
              <a:gd name="T28" fmla="*/ 513702 w 794"/>
              <a:gd name="T29" fmla="*/ 182442 h 79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94" h="794">
                <a:moveTo>
                  <a:pt x="397" y="0"/>
                </a:moveTo>
                <a:cubicBezTo>
                  <a:pt x="616" y="0"/>
                  <a:pt x="794" y="178"/>
                  <a:pt x="794" y="397"/>
                </a:cubicBezTo>
                <a:cubicBezTo>
                  <a:pt x="794" y="617"/>
                  <a:pt x="616" y="794"/>
                  <a:pt x="397" y="794"/>
                </a:cubicBezTo>
                <a:cubicBezTo>
                  <a:pt x="178" y="794"/>
                  <a:pt x="0" y="617"/>
                  <a:pt x="0" y="397"/>
                </a:cubicBezTo>
                <a:cubicBezTo>
                  <a:pt x="0" y="178"/>
                  <a:pt x="178" y="0"/>
                  <a:pt x="397" y="0"/>
                </a:cubicBezTo>
                <a:close/>
                <a:moveTo>
                  <a:pt x="702" y="250"/>
                </a:moveTo>
                <a:lnTo>
                  <a:pt x="627" y="175"/>
                </a:lnTo>
                <a:lnTo>
                  <a:pt x="332" y="469"/>
                </a:lnTo>
                <a:lnTo>
                  <a:pt x="167" y="304"/>
                </a:lnTo>
                <a:lnTo>
                  <a:pt x="92" y="379"/>
                </a:lnTo>
                <a:lnTo>
                  <a:pt x="257" y="545"/>
                </a:lnTo>
                <a:lnTo>
                  <a:pt x="332" y="620"/>
                </a:lnTo>
                <a:lnTo>
                  <a:pt x="408" y="545"/>
                </a:lnTo>
                <a:lnTo>
                  <a:pt x="702" y="250"/>
                </a:lnTo>
                <a:close/>
              </a:path>
            </a:pathLst>
          </a:custGeom>
          <a:solidFill>
            <a:srgbClr val="53A9B1"/>
          </a:solidFill>
          <a:ln>
            <a:noFill/>
          </a:ln>
        </p:spPr>
        <p:txBody>
          <a:bodyPr/>
          <a:lstStyle/>
          <a:p>
            <a:pPr marL="0" marR="0" lvl="0" indent="0"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63" name="Freeform 8"/>
          <p:cNvSpPr>
            <a:spLocks noEditPoints="1"/>
          </p:cNvSpPr>
          <p:nvPr/>
        </p:nvSpPr>
        <p:spPr bwMode="auto">
          <a:xfrm>
            <a:off x="7021880" y="2836407"/>
            <a:ext cx="580664" cy="579078"/>
          </a:xfrm>
          <a:custGeom>
            <a:avLst/>
            <a:gdLst>
              <a:gd name="T0" fmla="*/ 290513 w 794"/>
              <a:gd name="T1" fmla="*/ 0 h 794"/>
              <a:gd name="T2" fmla="*/ 581025 w 794"/>
              <a:gd name="T3" fmla="*/ 289719 h 794"/>
              <a:gd name="T4" fmla="*/ 290513 w 794"/>
              <a:gd name="T5" fmla="*/ 579438 h 794"/>
              <a:gd name="T6" fmla="*/ 0 w 794"/>
              <a:gd name="T7" fmla="*/ 289719 h 794"/>
              <a:gd name="T8" fmla="*/ 290513 w 794"/>
              <a:gd name="T9" fmla="*/ 0 h 794"/>
              <a:gd name="T10" fmla="*/ 513702 w 794"/>
              <a:gd name="T11" fmla="*/ 182443 h 794"/>
              <a:gd name="T12" fmla="*/ 458819 w 794"/>
              <a:gd name="T13" fmla="*/ 127710 h 794"/>
              <a:gd name="T14" fmla="*/ 242947 w 794"/>
              <a:gd name="T15" fmla="*/ 342262 h 794"/>
              <a:gd name="T16" fmla="*/ 122206 w 794"/>
              <a:gd name="T17" fmla="*/ 221850 h 794"/>
              <a:gd name="T18" fmla="*/ 67323 w 794"/>
              <a:gd name="T19" fmla="*/ 276583 h 794"/>
              <a:gd name="T20" fmla="*/ 188065 w 794"/>
              <a:gd name="T21" fmla="*/ 397725 h 794"/>
              <a:gd name="T22" fmla="*/ 242947 w 794"/>
              <a:gd name="T23" fmla="*/ 452458 h 794"/>
              <a:gd name="T24" fmla="*/ 298562 w 794"/>
              <a:gd name="T25" fmla="*/ 397725 h 794"/>
              <a:gd name="T26" fmla="*/ 298562 w 794"/>
              <a:gd name="T27" fmla="*/ 397725 h 794"/>
              <a:gd name="T28" fmla="*/ 513702 w 794"/>
              <a:gd name="T29" fmla="*/ 182443 h 79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94" h="794">
                <a:moveTo>
                  <a:pt x="397" y="0"/>
                </a:moveTo>
                <a:cubicBezTo>
                  <a:pt x="616" y="0"/>
                  <a:pt x="794" y="178"/>
                  <a:pt x="794" y="397"/>
                </a:cubicBezTo>
                <a:cubicBezTo>
                  <a:pt x="794" y="617"/>
                  <a:pt x="616" y="794"/>
                  <a:pt x="397" y="794"/>
                </a:cubicBezTo>
                <a:cubicBezTo>
                  <a:pt x="178" y="794"/>
                  <a:pt x="0" y="617"/>
                  <a:pt x="0" y="397"/>
                </a:cubicBezTo>
                <a:cubicBezTo>
                  <a:pt x="0" y="178"/>
                  <a:pt x="178" y="0"/>
                  <a:pt x="397" y="0"/>
                </a:cubicBezTo>
                <a:close/>
                <a:moveTo>
                  <a:pt x="702" y="250"/>
                </a:moveTo>
                <a:lnTo>
                  <a:pt x="627" y="175"/>
                </a:lnTo>
                <a:lnTo>
                  <a:pt x="332" y="469"/>
                </a:lnTo>
                <a:lnTo>
                  <a:pt x="167" y="304"/>
                </a:lnTo>
                <a:lnTo>
                  <a:pt x="92" y="379"/>
                </a:lnTo>
                <a:lnTo>
                  <a:pt x="257" y="545"/>
                </a:lnTo>
                <a:lnTo>
                  <a:pt x="332" y="620"/>
                </a:lnTo>
                <a:lnTo>
                  <a:pt x="408" y="545"/>
                </a:lnTo>
                <a:lnTo>
                  <a:pt x="702" y="250"/>
                </a:lnTo>
                <a:close/>
              </a:path>
            </a:pathLst>
          </a:custGeom>
          <a:solidFill>
            <a:srgbClr val="53A9B1"/>
          </a:solidFill>
          <a:ln>
            <a:noFill/>
          </a:ln>
        </p:spPr>
        <p:txBody>
          <a:bodyPr/>
          <a:lstStyle/>
          <a:p>
            <a:pPr marL="0" marR="0" lvl="0" indent="0"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64" name="TextBox 10"/>
          <p:cNvSpPr txBox="1">
            <a:spLocks noChangeArrowheads="1"/>
          </p:cNvSpPr>
          <p:nvPr/>
        </p:nvSpPr>
        <p:spPr bwMode="auto">
          <a:xfrm>
            <a:off x="7742157" y="1862375"/>
            <a:ext cx="2832780" cy="523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defTabSz="457200" eaLnBrk="1" fontAlgn="auto" latinLnBrk="0" hangingPunct="1">
              <a:lnSpc>
                <a:spcPct val="100000"/>
              </a:lnSpc>
              <a:spcBef>
                <a:spcPct val="0"/>
              </a:spcBef>
              <a:spcAft>
                <a:spcPts val="0"/>
              </a:spcAft>
              <a:buClrTx/>
              <a:buSzTx/>
              <a:buFontTx/>
              <a:buNone/>
              <a:defRPr/>
            </a:pPr>
            <a:r>
              <a:rPr kumimoji="0" lang="zh-CN" altLang="en-US" sz="1400" b="0" i="0" u="none" strike="noStrike" kern="0" cap="none" spc="0" normalizeH="0" baseline="0" noProof="0" dirty="0">
                <a:ln>
                  <a:noFill/>
                </a:ln>
                <a:solidFill>
                  <a:srgbClr val="FFFFFF">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这里可以输入你的文字内容这里可以输入你的文字内容这里可以</a:t>
            </a:r>
            <a:endParaRPr kumimoji="0" lang="zh-CN" altLang="en-US" sz="1400" b="0" i="0" u="none" strike="noStrike" kern="0" cap="none" spc="0" normalizeH="0" baseline="0" noProof="0" dirty="0">
              <a:ln>
                <a:noFill/>
              </a:ln>
              <a:solidFill>
                <a:srgbClr val="FFFFFF">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5" name="TextBox 11"/>
          <p:cNvSpPr txBox="1">
            <a:spLocks noChangeArrowheads="1"/>
          </p:cNvSpPr>
          <p:nvPr/>
        </p:nvSpPr>
        <p:spPr bwMode="auto">
          <a:xfrm>
            <a:off x="7742157" y="2871397"/>
            <a:ext cx="2832780" cy="523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defTabSz="457200" eaLnBrk="1" fontAlgn="auto" latinLnBrk="0" hangingPunct="1">
              <a:lnSpc>
                <a:spcPct val="100000"/>
              </a:lnSpc>
              <a:spcBef>
                <a:spcPct val="0"/>
              </a:spcBef>
              <a:spcAft>
                <a:spcPts val="0"/>
              </a:spcAft>
              <a:buClrTx/>
              <a:buSzTx/>
              <a:buFontTx/>
              <a:buNone/>
              <a:defRPr/>
            </a:pPr>
            <a:r>
              <a:rPr kumimoji="0" lang="zh-CN" altLang="en-US" sz="1400" b="0" i="0" u="none" strike="noStrike" kern="0" cap="none" spc="0" normalizeH="0" baseline="0" noProof="0">
                <a:ln>
                  <a:noFill/>
                </a:ln>
                <a:solidFill>
                  <a:srgbClr val="FFFFFF">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这里可以输入你的文字内容这里可以输入你的文字内容这里可以</a:t>
            </a:r>
            <a:endParaRPr kumimoji="0" lang="zh-CN" altLang="en-US" sz="1400" b="0" i="0" u="none" strike="noStrike" kern="0" cap="none" spc="0" normalizeH="0" baseline="0" noProof="0">
              <a:ln>
                <a:noFill/>
              </a:ln>
              <a:solidFill>
                <a:srgbClr val="FFFFFF">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6" name="TextBox 12"/>
          <p:cNvSpPr txBox="1">
            <a:spLocks noChangeArrowheads="1"/>
          </p:cNvSpPr>
          <p:nvPr/>
        </p:nvSpPr>
        <p:spPr bwMode="auto">
          <a:xfrm>
            <a:off x="7742157" y="3907390"/>
            <a:ext cx="2832780" cy="523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defTabSz="457200" eaLnBrk="1" fontAlgn="auto" latinLnBrk="0" hangingPunct="1">
              <a:lnSpc>
                <a:spcPct val="100000"/>
              </a:lnSpc>
              <a:spcBef>
                <a:spcPct val="0"/>
              </a:spcBef>
              <a:spcAft>
                <a:spcPts val="0"/>
              </a:spcAft>
              <a:buClrTx/>
              <a:buSzTx/>
              <a:buFontTx/>
              <a:buNone/>
              <a:defRPr/>
            </a:pPr>
            <a:r>
              <a:rPr kumimoji="0" lang="zh-CN" altLang="en-US" sz="1400" b="0" i="0" u="none" strike="noStrike" kern="0" cap="none" spc="0" normalizeH="0" baseline="0" noProof="0">
                <a:ln>
                  <a:noFill/>
                </a:ln>
                <a:solidFill>
                  <a:srgbClr val="FFFFFF">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这里可以输入你的文字内容这里可以输入你的文字内容这里可以</a:t>
            </a:r>
            <a:endParaRPr kumimoji="0" lang="zh-CN" altLang="en-US" sz="1400" b="0" i="0" u="none" strike="noStrike" kern="0" cap="none" spc="0" normalizeH="0" baseline="0" noProof="0">
              <a:ln>
                <a:noFill/>
              </a:ln>
              <a:solidFill>
                <a:srgbClr val="FFFFFF">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7" name="Freeform 7"/>
          <p:cNvSpPr>
            <a:spLocks noEditPoints="1"/>
          </p:cNvSpPr>
          <p:nvPr/>
        </p:nvSpPr>
        <p:spPr bwMode="auto">
          <a:xfrm>
            <a:off x="7021880" y="4921086"/>
            <a:ext cx="580664" cy="579077"/>
          </a:xfrm>
          <a:custGeom>
            <a:avLst/>
            <a:gdLst>
              <a:gd name="T0" fmla="*/ 290513 w 794"/>
              <a:gd name="T1" fmla="*/ 0 h 794"/>
              <a:gd name="T2" fmla="*/ 581025 w 794"/>
              <a:gd name="T3" fmla="*/ 289719 h 794"/>
              <a:gd name="T4" fmla="*/ 290513 w 794"/>
              <a:gd name="T5" fmla="*/ 579437 h 794"/>
              <a:gd name="T6" fmla="*/ 0 w 794"/>
              <a:gd name="T7" fmla="*/ 289719 h 794"/>
              <a:gd name="T8" fmla="*/ 290513 w 794"/>
              <a:gd name="T9" fmla="*/ 0 h 794"/>
              <a:gd name="T10" fmla="*/ 106107 w 794"/>
              <a:gd name="T11" fmla="*/ 160549 h 794"/>
              <a:gd name="T12" fmla="*/ 160989 w 794"/>
              <a:gd name="T13" fmla="*/ 105817 h 794"/>
              <a:gd name="T14" fmla="*/ 290513 w 794"/>
              <a:gd name="T15" fmla="*/ 234256 h 794"/>
              <a:gd name="T16" fmla="*/ 420036 w 794"/>
              <a:gd name="T17" fmla="*/ 105817 h 794"/>
              <a:gd name="T18" fmla="*/ 474918 w 794"/>
              <a:gd name="T19" fmla="*/ 160549 h 794"/>
              <a:gd name="T20" fmla="*/ 346127 w 794"/>
              <a:gd name="T21" fmla="*/ 289719 h 794"/>
              <a:gd name="T22" fmla="*/ 474918 w 794"/>
              <a:gd name="T23" fmla="*/ 418888 h 794"/>
              <a:gd name="T24" fmla="*/ 420036 w 794"/>
              <a:gd name="T25" fmla="*/ 473620 h 794"/>
              <a:gd name="T26" fmla="*/ 290513 w 794"/>
              <a:gd name="T27" fmla="*/ 345181 h 794"/>
              <a:gd name="T28" fmla="*/ 160989 w 794"/>
              <a:gd name="T29" fmla="*/ 473620 h 794"/>
              <a:gd name="T30" fmla="*/ 106107 w 794"/>
              <a:gd name="T31" fmla="*/ 418888 h 794"/>
              <a:gd name="T32" fmla="*/ 234898 w 794"/>
              <a:gd name="T33" fmla="*/ 289719 h 794"/>
              <a:gd name="T34" fmla="*/ 106107 w 794"/>
              <a:gd name="T35" fmla="*/ 160549 h 79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94" h="794">
                <a:moveTo>
                  <a:pt x="397" y="0"/>
                </a:moveTo>
                <a:cubicBezTo>
                  <a:pt x="616" y="0"/>
                  <a:pt x="794" y="178"/>
                  <a:pt x="794" y="397"/>
                </a:cubicBezTo>
                <a:cubicBezTo>
                  <a:pt x="794" y="616"/>
                  <a:pt x="616" y="794"/>
                  <a:pt x="397" y="794"/>
                </a:cubicBezTo>
                <a:cubicBezTo>
                  <a:pt x="178" y="794"/>
                  <a:pt x="0" y="616"/>
                  <a:pt x="0" y="397"/>
                </a:cubicBezTo>
                <a:cubicBezTo>
                  <a:pt x="0" y="178"/>
                  <a:pt x="178" y="0"/>
                  <a:pt x="397" y="0"/>
                </a:cubicBezTo>
                <a:close/>
                <a:moveTo>
                  <a:pt x="145" y="220"/>
                </a:moveTo>
                <a:lnTo>
                  <a:pt x="220" y="145"/>
                </a:lnTo>
                <a:lnTo>
                  <a:pt x="397" y="321"/>
                </a:lnTo>
                <a:lnTo>
                  <a:pt x="574" y="145"/>
                </a:lnTo>
                <a:lnTo>
                  <a:pt x="649" y="220"/>
                </a:lnTo>
                <a:lnTo>
                  <a:pt x="473" y="397"/>
                </a:lnTo>
                <a:lnTo>
                  <a:pt x="649" y="574"/>
                </a:lnTo>
                <a:lnTo>
                  <a:pt x="574" y="649"/>
                </a:lnTo>
                <a:lnTo>
                  <a:pt x="397" y="473"/>
                </a:lnTo>
                <a:lnTo>
                  <a:pt x="220" y="649"/>
                </a:lnTo>
                <a:lnTo>
                  <a:pt x="145" y="574"/>
                </a:lnTo>
                <a:lnTo>
                  <a:pt x="321" y="397"/>
                </a:lnTo>
                <a:lnTo>
                  <a:pt x="145" y="220"/>
                </a:lnTo>
                <a:close/>
              </a:path>
            </a:pathLst>
          </a:custGeom>
          <a:solidFill>
            <a:srgbClr val="53A9B1"/>
          </a:solidFill>
          <a:ln>
            <a:noFill/>
          </a:ln>
        </p:spPr>
        <p:txBody>
          <a:bodyPr/>
          <a:lstStyle/>
          <a:p>
            <a:pPr marL="0" marR="0" lvl="0" indent="0"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68" name="TextBox 12"/>
          <p:cNvSpPr txBox="1">
            <a:spLocks noChangeArrowheads="1"/>
          </p:cNvSpPr>
          <p:nvPr/>
        </p:nvSpPr>
        <p:spPr bwMode="auto">
          <a:xfrm>
            <a:off x="7742157" y="4924344"/>
            <a:ext cx="2832780" cy="523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defTabSz="457200" eaLnBrk="1" fontAlgn="auto" latinLnBrk="0" hangingPunct="1">
              <a:lnSpc>
                <a:spcPct val="100000"/>
              </a:lnSpc>
              <a:spcBef>
                <a:spcPct val="0"/>
              </a:spcBef>
              <a:spcAft>
                <a:spcPts val="0"/>
              </a:spcAft>
              <a:buClrTx/>
              <a:buSzTx/>
              <a:buFontTx/>
              <a:buNone/>
              <a:defRPr/>
            </a:pPr>
            <a:r>
              <a:rPr kumimoji="0" lang="zh-CN" altLang="en-US" sz="1400" b="0" i="0" u="none" strike="noStrike" kern="0" cap="none" spc="0" normalizeH="0" baseline="0" noProof="0">
                <a:ln>
                  <a:noFill/>
                </a:ln>
                <a:solidFill>
                  <a:srgbClr val="FFFFFF">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这里可以输入你的文字内容这里可以输入你的文字内容这里可以</a:t>
            </a:r>
            <a:endParaRPr kumimoji="0" lang="zh-CN" altLang="en-US" sz="1400" b="0" i="0" u="none" strike="noStrike" kern="0" cap="none" spc="0" normalizeH="0" baseline="0" noProof="0">
              <a:ln>
                <a:noFill/>
              </a:ln>
              <a:solidFill>
                <a:srgbClr val="FFFFFF">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69" name="组合 68"/>
          <p:cNvGrpSpPr/>
          <p:nvPr/>
        </p:nvGrpSpPr>
        <p:grpSpPr>
          <a:xfrm>
            <a:off x="1567191" y="2198501"/>
            <a:ext cx="4566164" cy="3291376"/>
            <a:chOff x="1393898" y="2465710"/>
            <a:chExt cx="4567221" cy="3292138"/>
          </a:xfrm>
          <a:solidFill>
            <a:srgbClr val="036375"/>
          </a:solidFill>
        </p:grpSpPr>
        <p:sp>
          <p:nvSpPr>
            <p:cNvPr id="70" name="Rectangle 157"/>
            <p:cNvSpPr/>
            <p:nvPr/>
          </p:nvSpPr>
          <p:spPr>
            <a:xfrm>
              <a:off x="1914443" y="3548789"/>
              <a:ext cx="3909833" cy="316852"/>
            </a:xfrm>
            <a:prstGeom prst="rect">
              <a:avLst/>
            </a:prstGeom>
            <a:solidFill>
              <a:srgbClr val="FFFFFF">
                <a:lumMod val="65000"/>
              </a:srgbClr>
            </a:solidFill>
            <a:ln w="12700" cap="flat" cmpd="sng" algn="ctr">
              <a:noFill/>
              <a:prstDash val="solid"/>
              <a:miter lim="800000"/>
            </a:ln>
            <a:effectLst/>
          </p:spPr>
          <p:txBody>
            <a:bodyPr lIns="65017" tIns="32508" rIns="65017" bIns="32508" rtlCol="0" anchor="ctr"/>
            <a:lstStyle/>
            <a:p>
              <a:pPr marL="0" marR="0" lvl="0" indent="0" algn="just" defTabSz="457200" eaLnBrk="1" fontAlgn="auto" latinLnBrk="0" hangingPunct="1">
                <a:lnSpc>
                  <a:spcPct val="120000"/>
                </a:lnSpc>
                <a:spcBef>
                  <a:spcPts val="0"/>
                </a:spcBef>
                <a:spcAft>
                  <a:spcPts val="0"/>
                </a:spcAft>
                <a:buClrTx/>
                <a:buSzTx/>
                <a:buFontTx/>
                <a:buNone/>
                <a:defRPr/>
              </a:pPr>
              <a:endParaRPr kumimoji="0" lang="en-US" sz="700" b="0" i="0" u="none" strike="noStrike" kern="0" cap="none" spc="0" normalizeH="0" baseline="0" noProof="0" dirty="0" smtClean="0">
                <a:ln>
                  <a:noFill/>
                </a:ln>
                <a:solidFill>
                  <a:srgbClr val="FFFFFF"/>
                </a:solidFill>
                <a:effectLst/>
                <a:uLnTx/>
                <a:uFillTx/>
                <a:latin typeface="Arial" panose="020B0604020202020204" pitchFamily="34" charset="0"/>
                <a:ea typeface="+mn-ea"/>
                <a:cs typeface="+mn-cs"/>
                <a:sym typeface="Arial" panose="020B0604020202020204" pitchFamily="34" charset="0"/>
              </a:endParaRPr>
            </a:p>
          </p:txBody>
        </p:sp>
        <p:sp>
          <p:nvSpPr>
            <p:cNvPr id="71" name="Rectangle 158"/>
            <p:cNvSpPr/>
            <p:nvPr/>
          </p:nvSpPr>
          <p:spPr>
            <a:xfrm>
              <a:off x="1914443" y="3548789"/>
              <a:ext cx="1954917" cy="316852"/>
            </a:xfrm>
            <a:prstGeom prst="rect">
              <a:avLst/>
            </a:prstGeom>
            <a:solidFill>
              <a:srgbClr val="53A9B1"/>
            </a:solidFill>
            <a:ln w="12700" cap="flat" cmpd="sng" algn="ctr">
              <a:noFill/>
              <a:prstDash val="solid"/>
              <a:miter lim="800000"/>
            </a:ln>
            <a:effectLst/>
          </p:spPr>
          <p:txBody>
            <a:bodyPr lIns="65017" tIns="32508" rIns="65017" bIns="32508" rtlCol="0" anchor="ctr"/>
            <a:lstStyle/>
            <a:p>
              <a:pPr marL="0" marR="0" lvl="0" indent="0" algn="just" defTabSz="457200" eaLnBrk="1" fontAlgn="auto" latinLnBrk="0" hangingPunct="1">
                <a:lnSpc>
                  <a:spcPct val="120000"/>
                </a:lnSpc>
                <a:spcBef>
                  <a:spcPts val="0"/>
                </a:spcBef>
                <a:spcAft>
                  <a:spcPts val="0"/>
                </a:spcAft>
                <a:buClrTx/>
                <a:buSzTx/>
                <a:buFontTx/>
                <a:buNone/>
                <a:defRPr/>
              </a:pPr>
              <a:endParaRPr kumimoji="0" lang="en-US" sz="700" b="0" i="0" u="none" strike="noStrike" kern="0" cap="none" spc="0" normalizeH="0" baseline="0" noProof="0" dirty="0" smtClean="0">
                <a:ln>
                  <a:noFill/>
                </a:ln>
                <a:solidFill>
                  <a:srgbClr val="FFFFFF"/>
                </a:solidFill>
                <a:effectLst/>
                <a:uLnTx/>
                <a:uFillTx/>
                <a:latin typeface="Arial" panose="020B0604020202020204" pitchFamily="34" charset="0"/>
                <a:ea typeface="+mn-ea"/>
                <a:cs typeface="+mn-cs"/>
                <a:sym typeface="Arial" panose="020B0604020202020204" pitchFamily="34" charset="0"/>
              </a:endParaRPr>
            </a:p>
          </p:txBody>
        </p:sp>
        <p:sp>
          <p:nvSpPr>
            <p:cNvPr id="72" name="Content Placeholder 2"/>
            <p:cNvSpPr txBox="1"/>
            <p:nvPr/>
          </p:nvSpPr>
          <p:spPr>
            <a:xfrm>
              <a:off x="2046663" y="3567511"/>
              <a:ext cx="692638" cy="293607"/>
            </a:xfrm>
            <a:prstGeom prst="rect">
              <a:avLst/>
            </a:prstGeom>
            <a:noFill/>
          </p:spPr>
          <p:txBody>
            <a:bodyPr vert="horz" wrap="square" lIns="91420" tIns="45709" rIns="91420" bIns="45709"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just" defTabSz="914400" rtl="0" eaLnBrk="1" fontAlgn="auto" latinLnBrk="0" hangingPunct="1">
                <a:lnSpc>
                  <a:spcPct val="120000"/>
                </a:lnSpc>
                <a:spcBef>
                  <a:spcPct val="20000"/>
                </a:spcBef>
                <a:spcAft>
                  <a:spcPts val="0"/>
                </a:spcAft>
                <a:buClrTx/>
                <a:buSzTx/>
                <a:buFont typeface="Arial" panose="020B0604020202020204" pitchFamily="34" charset="0"/>
                <a:buNone/>
                <a:defRPr/>
              </a:pPr>
              <a:r>
                <a:rPr kumimoji="0" lang="en-US" sz="12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sym typeface="Arial" panose="020B0604020202020204" pitchFamily="34" charset="0"/>
                </a:rPr>
                <a:t>50%</a:t>
              </a:r>
              <a:endParaRPr kumimoji="0" lang="en-US" sz="12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sym typeface="Arial" panose="020B0604020202020204" pitchFamily="34" charset="0"/>
              </a:endParaRPr>
            </a:p>
          </p:txBody>
        </p:sp>
        <p:sp>
          <p:nvSpPr>
            <p:cNvPr id="73" name="Rectangle 160"/>
            <p:cNvSpPr/>
            <p:nvPr/>
          </p:nvSpPr>
          <p:spPr>
            <a:xfrm>
              <a:off x="1914443" y="4978909"/>
              <a:ext cx="3909833" cy="316852"/>
            </a:xfrm>
            <a:prstGeom prst="rect">
              <a:avLst/>
            </a:prstGeom>
            <a:solidFill>
              <a:srgbClr val="FFFFFF">
                <a:lumMod val="65000"/>
              </a:srgbClr>
            </a:solidFill>
            <a:ln w="12700" cap="flat" cmpd="sng" algn="ctr">
              <a:noFill/>
              <a:prstDash val="solid"/>
              <a:miter lim="800000"/>
            </a:ln>
            <a:effectLst/>
          </p:spPr>
          <p:txBody>
            <a:bodyPr lIns="65017" tIns="32508" rIns="65017" bIns="32508" rtlCol="0" anchor="ctr"/>
            <a:lstStyle/>
            <a:p>
              <a:pPr marL="0" marR="0" lvl="0" indent="0" algn="just" defTabSz="457200" eaLnBrk="1" fontAlgn="auto" latinLnBrk="0" hangingPunct="1">
                <a:lnSpc>
                  <a:spcPct val="120000"/>
                </a:lnSpc>
                <a:spcBef>
                  <a:spcPts val="0"/>
                </a:spcBef>
                <a:spcAft>
                  <a:spcPts val="0"/>
                </a:spcAft>
                <a:buClrTx/>
                <a:buSzTx/>
                <a:buFontTx/>
                <a:buNone/>
                <a:defRPr/>
              </a:pPr>
              <a:endParaRPr kumimoji="0" lang="en-US" sz="700" b="0" i="0" u="none" strike="noStrike" kern="0" cap="none" spc="0" normalizeH="0" baseline="0" noProof="0" dirty="0" smtClean="0">
                <a:ln>
                  <a:noFill/>
                </a:ln>
                <a:solidFill>
                  <a:srgbClr val="FFFFFF"/>
                </a:solidFill>
                <a:effectLst/>
                <a:uLnTx/>
                <a:uFillTx/>
                <a:latin typeface="Arial" panose="020B0604020202020204" pitchFamily="34" charset="0"/>
                <a:ea typeface="+mn-ea"/>
                <a:cs typeface="+mn-cs"/>
                <a:sym typeface="Arial" panose="020B0604020202020204" pitchFamily="34" charset="0"/>
              </a:endParaRPr>
            </a:p>
          </p:txBody>
        </p:sp>
        <p:sp>
          <p:nvSpPr>
            <p:cNvPr id="74" name="Rectangle 161"/>
            <p:cNvSpPr/>
            <p:nvPr/>
          </p:nvSpPr>
          <p:spPr>
            <a:xfrm>
              <a:off x="1914443" y="4978909"/>
              <a:ext cx="1609929" cy="316852"/>
            </a:xfrm>
            <a:prstGeom prst="rect">
              <a:avLst/>
            </a:prstGeom>
            <a:solidFill>
              <a:srgbClr val="53A9B1"/>
            </a:solidFill>
            <a:ln w="12700" cap="flat" cmpd="sng" algn="ctr">
              <a:noFill/>
              <a:prstDash val="solid"/>
              <a:miter lim="800000"/>
            </a:ln>
            <a:effectLst/>
          </p:spPr>
          <p:txBody>
            <a:bodyPr lIns="65017" tIns="32508" rIns="65017" bIns="32508" rtlCol="0" anchor="ctr"/>
            <a:lstStyle/>
            <a:p>
              <a:pPr marL="0" marR="0" lvl="0" indent="0" algn="just" defTabSz="457200" eaLnBrk="1" fontAlgn="auto" latinLnBrk="0" hangingPunct="1">
                <a:lnSpc>
                  <a:spcPct val="120000"/>
                </a:lnSpc>
                <a:spcBef>
                  <a:spcPts val="0"/>
                </a:spcBef>
                <a:spcAft>
                  <a:spcPts val="0"/>
                </a:spcAft>
                <a:buClrTx/>
                <a:buSzTx/>
                <a:buFontTx/>
                <a:buNone/>
                <a:defRPr/>
              </a:pPr>
              <a:endParaRPr kumimoji="0" lang="en-US" sz="700" b="0" i="0" u="none" strike="noStrike" kern="0" cap="none" spc="0" normalizeH="0" baseline="0" noProof="0" dirty="0" smtClean="0">
                <a:ln>
                  <a:noFill/>
                </a:ln>
                <a:solidFill>
                  <a:srgbClr val="FFFFFF"/>
                </a:solidFill>
                <a:effectLst/>
                <a:uLnTx/>
                <a:uFillTx/>
                <a:latin typeface="Arial" panose="020B0604020202020204" pitchFamily="34" charset="0"/>
                <a:ea typeface="+mn-ea"/>
                <a:cs typeface="+mn-cs"/>
                <a:sym typeface="Arial" panose="020B0604020202020204" pitchFamily="34" charset="0"/>
              </a:endParaRPr>
            </a:p>
          </p:txBody>
        </p:sp>
        <p:sp>
          <p:nvSpPr>
            <p:cNvPr id="75" name="Content Placeholder 2"/>
            <p:cNvSpPr txBox="1"/>
            <p:nvPr/>
          </p:nvSpPr>
          <p:spPr>
            <a:xfrm>
              <a:off x="2046663" y="4998931"/>
              <a:ext cx="692638" cy="293607"/>
            </a:xfrm>
            <a:prstGeom prst="rect">
              <a:avLst/>
            </a:prstGeom>
            <a:noFill/>
          </p:spPr>
          <p:txBody>
            <a:bodyPr vert="horz" wrap="square" lIns="91420" tIns="45709" rIns="91420" bIns="45709"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just" defTabSz="914400" rtl="0" eaLnBrk="1" fontAlgn="auto" latinLnBrk="0" hangingPunct="1">
                <a:lnSpc>
                  <a:spcPct val="120000"/>
                </a:lnSpc>
                <a:spcBef>
                  <a:spcPct val="20000"/>
                </a:spcBef>
                <a:spcAft>
                  <a:spcPts val="0"/>
                </a:spcAft>
                <a:buClrTx/>
                <a:buSzTx/>
                <a:buFont typeface="Arial" panose="020B0604020202020204" pitchFamily="34" charset="0"/>
                <a:buNone/>
                <a:defRPr/>
              </a:pPr>
              <a:r>
                <a:rPr kumimoji="0" lang="en-US" sz="12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sym typeface="Arial" panose="020B0604020202020204" pitchFamily="34" charset="0"/>
                </a:rPr>
                <a:t>45%</a:t>
              </a:r>
              <a:endParaRPr kumimoji="0" lang="en-US" sz="12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sym typeface="Arial" panose="020B0604020202020204" pitchFamily="34" charset="0"/>
              </a:endParaRPr>
            </a:p>
          </p:txBody>
        </p:sp>
        <p:sp>
          <p:nvSpPr>
            <p:cNvPr id="76" name="Rectangle 163"/>
            <p:cNvSpPr/>
            <p:nvPr/>
          </p:nvSpPr>
          <p:spPr>
            <a:xfrm>
              <a:off x="1914443" y="4499382"/>
              <a:ext cx="3909833" cy="316852"/>
            </a:xfrm>
            <a:prstGeom prst="rect">
              <a:avLst/>
            </a:prstGeom>
            <a:solidFill>
              <a:srgbClr val="FFFFFF">
                <a:lumMod val="65000"/>
              </a:srgbClr>
            </a:solidFill>
            <a:ln w="12700" cap="flat" cmpd="sng" algn="ctr">
              <a:noFill/>
              <a:prstDash val="solid"/>
              <a:miter lim="800000"/>
            </a:ln>
            <a:effectLst/>
          </p:spPr>
          <p:txBody>
            <a:bodyPr lIns="65017" tIns="32508" rIns="65017" bIns="32508" rtlCol="0" anchor="ctr"/>
            <a:lstStyle/>
            <a:p>
              <a:pPr marL="0" marR="0" lvl="0" indent="0" algn="just" defTabSz="457200" eaLnBrk="1" fontAlgn="auto" latinLnBrk="0" hangingPunct="1">
                <a:lnSpc>
                  <a:spcPct val="120000"/>
                </a:lnSpc>
                <a:spcBef>
                  <a:spcPts val="0"/>
                </a:spcBef>
                <a:spcAft>
                  <a:spcPts val="0"/>
                </a:spcAft>
                <a:buClrTx/>
                <a:buSzTx/>
                <a:buFontTx/>
                <a:buNone/>
                <a:defRPr/>
              </a:pPr>
              <a:endParaRPr kumimoji="0" lang="en-US" sz="700" b="0" i="0" u="none" strike="noStrike" kern="0" cap="none" spc="0" normalizeH="0" baseline="0" noProof="0" dirty="0" smtClean="0">
                <a:ln>
                  <a:noFill/>
                </a:ln>
                <a:solidFill>
                  <a:srgbClr val="FFFFFF"/>
                </a:solidFill>
                <a:effectLst/>
                <a:uLnTx/>
                <a:uFillTx/>
                <a:latin typeface="Arial" panose="020B0604020202020204" pitchFamily="34" charset="0"/>
                <a:ea typeface="+mn-ea"/>
                <a:cs typeface="+mn-cs"/>
                <a:sym typeface="Arial" panose="020B0604020202020204" pitchFamily="34" charset="0"/>
              </a:endParaRPr>
            </a:p>
          </p:txBody>
        </p:sp>
        <p:sp>
          <p:nvSpPr>
            <p:cNvPr id="77" name="Rectangle 164"/>
            <p:cNvSpPr/>
            <p:nvPr/>
          </p:nvSpPr>
          <p:spPr>
            <a:xfrm>
              <a:off x="1914444" y="4499382"/>
              <a:ext cx="2913209" cy="316852"/>
            </a:xfrm>
            <a:prstGeom prst="rect">
              <a:avLst/>
            </a:prstGeom>
            <a:solidFill>
              <a:srgbClr val="53A9B1"/>
            </a:solidFill>
            <a:ln w="12700" cap="flat" cmpd="sng" algn="ctr">
              <a:noFill/>
              <a:prstDash val="solid"/>
              <a:miter lim="800000"/>
            </a:ln>
            <a:effectLst/>
          </p:spPr>
          <p:txBody>
            <a:bodyPr lIns="65017" tIns="32508" rIns="65017" bIns="32508" rtlCol="0" anchor="ctr"/>
            <a:lstStyle/>
            <a:p>
              <a:pPr marL="0" marR="0" lvl="0" indent="0" algn="just" defTabSz="457200" eaLnBrk="1" fontAlgn="auto" latinLnBrk="0" hangingPunct="1">
                <a:lnSpc>
                  <a:spcPct val="120000"/>
                </a:lnSpc>
                <a:spcBef>
                  <a:spcPts val="0"/>
                </a:spcBef>
                <a:spcAft>
                  <a:spcPts val="0"/>
                </a:spcAft>
                <a:buClrTx/>
                <a:buSzTx/>
                <a:buFontTx/>
                <a:buNone/>
                <a:defRPr/>
              </a:pPr>
              <a:endParaRPr kumimoji="0" lang="en-US" sz="700" b="0" i="0" u="none" strike="noStrike" kern="0" cap="none" spc="0" normalizeH="0" baseline="0" noProof="0" dirty="0" smtClean="0">
                <a:ln>
                  <a:noFill/>
                </a:ln>
                <a:solidFill>
                  <a:srgbClr val="FFFFFF"/>
                </a:solidFill>
                <a:effectLst/>
                <a:uLnTx/>
                <a:uFillTx/>
                <a:latin typeface="Arial" panose="020B0604020202020204" pitchFamily="34" charset="0"/>
                <a:ea typeface="+mn-ea"/>
                <a:cs typeface="+mn-cs"/>
                <a:sym typeface="Arial" panose="020B0604020202020204" pitchFamily="34" charset="0"/>
              </a:endParaRPr>
            </a:p>
          </p:txBody>
        </p:sp>
        <p:sp>
          <p:nvSpPr>
            <p:cNvPr id="78" name="Content Placeholder 2"/>
            <p:cNvSpPr txBox="1"/>
            <p:nvPr/>
          </p:nvSpPr>
          <p:spPr>
            <a:xfrm>
              <a:off x="2046663" y="4518105"/>
              <a:ext cx="692638" cy="293607"/>
            </a:xfrm>
            <a:prstGeom prst="rect">
              <a:avLst/>
            </a:prstGeom>
            <a:noFill/>
          </p:spPr>
          <p:txBody>
            <a:bodyPr vert="horz" wrap="square" lIns="91420" tIns="45709" rIns="91420" bIns="45709"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just" defTabSz="914400" rtl="0" eaLnBrk="1" fontAlgn="auto" latinLnBrk="0" hangingPunct="1">
                <a:lnSpc>
                  <a:spcPct val="120000"/>
                </a:lnSpc>
                <a:spcBef>
                  <a:spcPct val="20000"/>
                </a:spcBef>
                <a:spcAft>
                  <a:spcPts val="0"/>
                </a:spcAft>
                <a:buClrTx/>
                <a:buSzTx/>
                <a:buFont typeface="Arial" panose="020B0604020202020204" pitchFamily="34" charset="0"/>
                <a:buNone/>
                <a:defRPr/>
              </a:pPr>
              <a:r>
                <a:rPr kumimoji="0" lang="en-US" sz="12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sym typeface="Arial" panose="020B0604020202020204" pitchFamily="34" charset="0"/>
                </a:rPr>
                <a:t>75%</a:t>
              </a:r>
              <a:endParaRPr kumimoji="0" lang="en-US" sz="12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sym typeface="Arial" panose="020B0604020202020204" pitchFamily="34" charset="0"/>
              </a:endParaRPr>
            </a:p>
          </p:txBody>
        </p:sp>
        <p:sp>
          <p:nvSpPr>
            <p:cNvPr id="79" name="Rectangle 166"/>
            <p:cNvSpPr/>
            <p:nvPr/>
          </p:nvSpPr>
          <p:spPr>
            <a:xfrm>
              <a:off x="1914443" y="4020325"/>
              <a:ext cx="3909833" cy="316852"/>
            </a:xfrm>
            <a:prstGeom prst="rect">
              <a:avLst/>
            </a:prstGeom>
            <a:solidFill>
              <a:srgbClr val="FFFFFF">
                <a:lumMod val="65000"/>
              </a:srgbClr>
            </a:solidFill>
            <a:ln w="12700" cap="flat" cmpd="sng" algn="ctr">
              <a:noFill/>
              <a:prstDash val="solid"/>
              <a:miter lim="800000"/>
            </a:ln>
            <a:effectLst/>
          </p:spPr>
          <p:txBody>
            <a:bodyPr lIns="65017" tIns="32508" rIns="65017" bIns="32508" rtlCol="0" anchor="ctr"/>
            <a:lstStyle/>
            <a:p>
              <a:pPr marL="0" marR="0" lvl="0" indent="0" algn="just" defTabSz="457200" eaLnBrk="1" fontAlgn="auto" latinLnBrk="0" hangingPunct="1">
                <a:lnSpc>
                  <a:spcPct val="120000"/>
                </a:lnSpc>
                <a:spcBef>
                  <a:spcPts val="0"/>
                </a:spcBef>
                <a:spcAft>
                  <a:spcPts val="0"/>
                </a:spcAft>
                <a:buClrTx/>
                <a:buSzTx/>
                <a:buFontTx/>
                <a:buNone/>
                <a:defRPr/>
              </a:pPr>
              <a:endParaRPr kumimoji="0" lang="en-US" sz="700" b="0" i="0" u="none" strike="noStrike" kern="0" cap="none" spc="0" normalizeH="0" baseline="0" noProof="0" dirty="0" smtClean="0">
                <a:ln>
                  <a:noFill/>
                </a:ln>
                <a:solidFill>
                  <a:srgbClr val="FFFFFF"/>
                </a:solidFill>
                <a:effectLst/>
                <a:uLnTx/>
                <a:uFillTx/>
                <a:latin typeface="Arial" panose="020B0604020202020204" pitchFamily="34" charset="0"/>
                <a:ea typeface="+mn-ea"/>
                <a:cs typeface="+mn-cs"/>
                <a:sym typeface="Arial" panose="020B0604020202020204" pitchFamily="34" charset="0"/>
              </a:endParaRPr>
            </a:p>
          </p:txBody>
        </p:sp>
        <p:sp>
          <p:nvSpPr>
            <p:cNvPr id="80" name="Rectangle 167"/>
            <p:cNvSpPr/>
            <p:nvPr/>
          </p:nvSpPr>
          <p:spPr>
            <a:xfrm>
              <a:off x="1914444" y="4020325"/>
              <a:ext cx="2299903" cy="316852"/>
            </a:xfrm>
            <a:prstGeom prst="rect">
              <a:avLst/>
            </a:prstGeom>
            <a:solidFill>
              <a:srgbClr val="53A9B1"/>
            </a:solidFill>
            <a:ln w="12700" cap="flat" cmpd="sng" algn="ctr">
              <a:noFill/>
              <a:prstDash val="solid"/>
              <a:miter lim="800000"/>
            </a:ln>
            <a:effectLst/>
          </p:spPr>
          <p:txBody>
            <a:bodyPr lIns="65017" tIns="32508" rIns="65017" bIns="32508" rtlCol="0" anchor="ctr"/>
            <a:lstStyle/>
            <a:p>
              <a:pPr marL="0" marR="0" lvl="0" indent="0" algn="just" defTabSz="457200" eaLnBrk="1" fontAlgn="auto" latinLnBrk="0" hangingPunct="1">
                <a:lnSpc>
                  <a:spcPct val="120000"/>
                </a:lnSpc>
                <a:spcBef>
                  <a:spcPts val="0"/>
                </a:spcBef>
                <a:spcAft>
                  <a:spcPts val="0"/>
                </a:spcAft>
                <a:buClrTx/>
                <a:buSzTx/>
                <a:buFontTx/>
                <a:buNone/>
                <a:defRPr/>
              </a:pPr>
              <a:endParaRPr kumimoji="0" lang="en-US" sz="700" b="0" i="0" u="none" strike="noStrike" kern="0" cap="none" spc="0" normalizeH="0" baseline="0" noProof="0" dirty="0" smtClean="0">
                <a:ln>
                  <a:noFill/>
                </a:ln>
                <a:solidFill>
                  <a:srgbClr val="FFFFFF"/>
                </a:solidFill>
                <a:effectLst/>
                <a:uLnTx/>
                <a:uFillTx/>
                <a:latin typeface="Arial" panose="020B0604020202020204" pitchFamily="34" charset="0"/>
                <a:ea typeface="+mn-ea"/>
                <a:cs typeface="+mn-cs"/>
                <a:sym typeface="Arial" panose="020B0604020202020204" pitchFamily="34" charset="0"/>
              </a:endParaRPr>
            </a:p>
          </p:txBody>
        </p:sp>
        <p:sp>
          <p:nvSpPr>
            <p:cNvPr id="81" name="Content Placeholder 2"/>
            <p:cNvSpPr txBox="1"/>
            <p:nvPr/>
          </p:nvSpPr>
          <p:spPr>
            <a:xfrm>
              <a:off x="2046663" y="4039049"/>
              <a:ext cx="692638" cy="293607"/>
            </a:xfrm>
            <a:prstGeom prst="rect">
              <a:avLst/>
            </a:prstGeom>
            <a:noFill/>
          </p:spPr>
          <p:txBody>
            <a:bodyPr vert="horz" wrap="square" lIns="91420" tIns="45709" rIns="91420" bIns="45709"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just" defTabSz="914400" rtl="0" eaLnBrk="1" fontAlgn="auto" latinLnBrk="0" hangingPunct="1">
                <a:lnSpc>
                  <a:spcPct val="120000"/>
                </a:lnSpc>
                <a:spcBef>
                  <a:spcPct val="20000"/>
                </a:spcBef>
                <a:spcAft>
                  <a:spcPts val="0"/>
                </a:spcAft>
                <a:buClrTx/>
                <a:buSzTx/>
                <a:buFont typeface="Arial" panose="020B0604020202020204" pitchFamily="34" charset="0"/>
                <a:buNone/>
                <a:defRPr/>
              </a:pPr>
              <a:r>
                <a:rPr kumimoji="0" lang="en-US" sz="12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sym typeface="Arial" panose="020B0604020202020204" pitchFamily="34" charset="0"/>
                </a:rPr>
                <a:t>62%</a:t>
              </a:r>
              <a:endParaRPr kumimoji="0" lang="en-US" sz="12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sym typeface="Arial" panose="020B0604020202020204" pitchFamily="34" charset="0"/>
              </a:endParaRPr>
            </a:p>
          </p:txBody>
        </p:sp>
        <p:grpSp>
          <p:nvGrpSpPr>
            <p:cNvPr id="82" name="Group 169"/>
            <p:cNvGrpSpPr/>
            <p:nvPr/>
          </p:nvGrpSpPr>
          <p:grpSpPr>
            <a:xfrm>
              <a:off x="1431504" y="4004767"/>
              <a:ext cx="320407" cy="321016"/>
              <a:chOff x="7275629" y="3973834"/>
              <a:chExt cx="464344" cy="465138"/>
            </a:xfrm>
            <a:grpFill/>
          </p:grpSpPr>
          <p:sp>
            <p:nvSpPr>
              <p:cNvPr id="103" name="AutoShape 37"/>
              <p:cNvSpPr/>
              <p:nvPr/>
            </p:nvSpPr>
            <p:spPr bwMode="auto">
              <a:xfrm>
                <a:off x="7275629" y="401749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solidFill>
                <a:srgbClr val="53A9B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5" tIns="20085" rIns="20085" bIns="20085" anchor="ctr"/>
              <a:lstStyle/>
              <a:p>
                <a:pPr marL="0" marR="0" lvl="0" indent="0" algn="just" defTabSz="170815" eaLnBrk="1" fontAlgn="auto" latinLnBrk="0" hangingPunct="0">
                  <a:lnSpc>
                    <a:spcPct val="120000"/>
                  </a:lnSpc>
                  <a:spcBef>
                    <a:spcPts val="0"/>
                  </a:spcBef>
                  <a:spcAft>
                    <a:spcPts val="0"/>
                  </a:spcAft>
                  <a:buClrTx/>
                  <a:buSzTx/>
                  <a:buFontTx/>
                  <a:buNone/>
                  <a:defRPr/>
                </a:pPr>
                <a:endParaRPr kumimoji="0" lang="en-US" sz="700" b="0" i="0" u="none" strike="noStrike" kern="0" cap="none" spc="0" normalizeH="0" baseline="0" noProof="0" dirty="0" smtClean="0">
                  <a:ln>
                    <a:noFill/>
                  </a:ln>
                  <a:solidFill>
                    <a:srgbClr val="FFFFFF"/>
                  </a:solidFill>
                  <a:effectLst>
                    <a:outerShdw blurRad="38100" dist="38100" dir="2700000" algn="tl">
                      <a:srgbClr val="000000"/>
                    </a:outerShdw>
                  </a:effectLst>
                  <a:uLnTx/>
                  <a:uFillTx/>
                  <a:latin typeface="Arial" panose="020B0604020202020204" pitchFamily="34" charset="0"/>
                  <a:sym typeface="Arial" panose="020B0604020202020204" pitchFamily="34" charset="0"/>
                </a:endParaRPr>
              </a:p>
            </p:txBody>
          </p:sp>
          <p:sp>
            <p:nvSpPr>
              <p:cNvPr id="104" name="AutoShape 38"/>
              <p:cNvSpPr/>
              <p:nvPr/>
            </p:nvSpPr>
            <p:spPr bwMode="auto">
              <a:xfrm>
                <a:off x="7478829" y="420640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solidFill>
                <a:srgbClr val="53A9B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5" tIns="20085" rIns="20085" bIns="20085" anchor="ctr"/>
              <a:lstStyle/>
              <a:p>
                <a:pPr marL="0" marR="0" lvl="0" indent="0" algn="just" defTabSz="170815" eaLnBrk="1" fontAlgn="auto" latinLnBrk="0" hangingPunct="0">
                  <a:lnSpc>
                    <a:spcPct val="120000"/>
                  </a:lnSpc>
                  <a:spcBef>
                    <a:spcPts val="0"/>
                  </a:spcBef>
                  <a:spcAft>
                    <a:spcPts val="0"/>
                  </a:spcAft>
                  <a:buClrTx/>
                  <a:buSzTx/>
                  <a:buFontTx/>
                  <a:buNone/>
                  <a:defRPr/>
                </a:pPr>
                <a:endParaRPr kumimoji="0" lang="en-US" sz="700" b="0" i="0" u="none" strike="noStrike" kern="0" cap="none" spc="0" normalizeH="0" baseline="0" noProof="0" dirty="0" smtClean="0">
                  <a:ln>
                    <a:noFill/>
                  </a:ln>
                  <a:solidFill>
                    <a:srgbClr val="FFFFFF"/>
                  </a:solidFill>
                  <a:effectLst>
                    <a:outerShdw blurRad="38100" dist="38100" dir="2700000" algn="tl">
                      <a:srgbClr val="000000"/>
                    </a:outerShdw>
                  </a:effectLst>
                  <a:uLnTx/>
                  <a:uFillTx/>
                  <a:latin typeface="Arial" panose="020B0604020202020204" pitchFamily="34" charset="0"/>
                  <a:sym typeface="Arial" panose="020B0604020202020204" pitchFamily="34" charset="0"/>
                </a:endParaRPr>
              </a:p>
            </p:txBody>
          </p:sp>
          <p:sp>
            <p:nvSpPr>
              <p:cNvPr id="105" name="AutoShape 39"/>
              <p:cNvSpPr/>
              <p:nvPr/>
            </p:nvSpPr>
            <p:spPr bwMode="auto">
              <a:xfrm>
                <a:off x="7667742" y="397383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solidFill>
                <a:srgbClr val="53A9B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5" tIns="20085" rIns="20085" bIns="20085" anchor="ctr"/>
              <a:lstStyle/>
              <a:p>
                <a:pPr marL="0" marR="0" lvl="0" indent="0" algn="just" defTabSz="170815" eaLnBrk="1" fontAlgn="auto" latinLnBrk="0" hangingPunct="0">
                  <a:lnSpc>
                    <a:spcPct val="120000"/>
                  </a:lnSpc>
                  <a:spcBef>
                    <a:spcPts val="0"/>
                  </a:spcBef>
                  <a:spcAft>
                    <a:spcPts val="0"/>
                  </a:spcAft>
                  <a:buClrTx/>
                  <a:buSzTx/>
                  <a:buFontTx/>
                  <a:buNone/>
                  <a:defRPr/>
                </a:pPr>
                <a:endParaRPr kumimoji="0" lang="en-US" sz="700" b="0" i="0" u="none" strike="noStrike" kern="0" cap="none" spc="0" normalizeH="0" baseline="0" noProof="0" dirty="0" smtClean="0">
                  <a:ln>
                    <a:noFill/>
                  </a:ln>
                  <a:solidFill>
                    <a:srgbClr val="FFFFFF"/>
                  </a:solidFill>
                  <a:effectLst>
                    <a:outerShdw blurRad="38100" dist="38100" dir="2700000" algn="tl">
                      <a:srgbClr val="000000"/>
                    </a:outerShdw>
                  </a:effectLst>
                  <a:uLnTx/>
                  <a:uFillTx/>
                  <a:latin typeface="Arial" panose="020B0604020202020204" pitchFamily="34" charset="0"/>
                  <a:sym typeface="Arial" panose="020B0604020202020204" pitchFamily="34" charset="0"/>
                </a:endParaRPr>
              </a:p>
            </p:txBody>
          </p:sp>
          <p:sp>
            <p:nvSpPr>
              <p:cNvPr id="106" name="AutoShape 40"/>
              <p:cNvSpPr/>
              <p:nvPr/>
            </p:nvSpPr>
            <p:spPr bwMode="auto">
              <a:xfrm>
                <a:off x="7391517" y="419211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solidFill>
                <a:srgbClr val="53A9B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5" tIns="20085" rIns="20085" bIns="20085" anchor="ctr"/>
              <a:lstStyle/>
              <a:p>
                <a:pPr marL="0" marR="0" lvl="0" indent="0" algn="just" defTabSz="170815" eaLnBrk="1" fontAlgn="auto" latinLnBrk="0" hangingPunct="0">
                  <a:lnSpc>
                    <a:spcPct val="120000"/>
                  </a:lnSpc>
                  <a:spcBef>
                    <a:spcPts val="0"/>
                  </a:spcBef>
                  <a:spcAft>
                    <a:spcPts val="0"/>
                  </a:spcAft>
                  <a:buClrTx/>
                  <a:buSzTx/>
                  <a:buFontTx/>
                  <a:buNone/>
                  <a:defRPr/>
                </a:pPr>
                <a:endParaRPr kumimoji="0" lang="en-US" sz="700" b="0" i="0" u="none" strike="noStrike" kern="0" cap="none" spc="0" normalizeH="0" baseline="0" noProof="0" dirty="0" smtClean="0">
                  <a:ln>
                    <a:noFill/>
                  </a:ln>
                  <a:solidFill>
                    <a:srgbClr val="FFFFFF"/>
                  </a:solidFill>
                  <a:effectLst>
                    <a:outerShdw blurRad="38100" dist="38100" dir="2700000" algn="tl">
                      <a:srgbClr val="000000"/>
                    </a:outerShdw>
                  </a:effectLst>
                  <a:uLnTx/>
                  <a:uFillTx/>
                  <a:latin typeface="Arial" panose="020B0604020202020204" pitchFamily="34" charset="0"/>
                  <a:sym typeface="Arial" panose="020B0604020202020204" pitchFamily="34" charset="0"/>
                </a:endParaRPr>
              </a:p>
            </p:txBody>
          </p:sp>
          <p:sp>
            <p:nvSpPr>
              <p:cNvPr id="107" name="AutoShape 41"/>
              <p:cNvSpPr/>
              <p:nvPr/>
            </p:nvSpPr>
            <p:spPr bwMode="auto">
              <a:xfrm>
                <a:off x="7449460" y="429371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solidFill>
                <a:srgbClr val="53A9B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5" tIns="20085" rIns="20085" bIns="20085" anchor="ctr"/>
              <a:lstStyle/>
              <a:p>
                <a:pPr marL="0" marR="0" lvl="0" indent="0" algn="just" defTabSz="170815" eaLnBrk="1" fontAlgn="auto" latinLnBrk="0" hangingPunct="0">
                  <a:lnSpc>
                    <a:spcPct val="120000"/>
                  </a:lnSpc>
                  <a:spcBef>
                    <a:spcPts val="0"/>
                  </a:spcBef>
                  <a:spcAft>
                    <a:spcPts val="0"/>
                  </a:spcAft>
                  <a:buClrTx/>
                  <a:buSzTx/>
                  <a:buFontTx/>
                  <a:buNone/>
                  <a:defRPr/>
                </a:pPr>
                <a:endParaRPr kumimoji="0" lang="en-US" sz="700" b="0" i="0" u="none" strike="noStrike" kern="0" cap="none" spc="0" normalizeH="0" baseline="0" noProof="0" dirty="0" smtClean="0">
                  <a:ln>
                    <a:noFill/>
                  </a:ln>
                  <a:solidFill>
                    <a:srgbClr val="FFFFFF"/>
                  </a:solidFill>
                  <a:effectLst>
                    <a:outerShdw blurRad="38100" dist="38100" dir="2700000" algn="tl">
                      <a:srgbClr val="000000"/>
                    </a:outerShdw>
                  </a:effectLst>
                  <a:uLnTx/>
                  <a:uFillTx/>
                  <a:latin typeface="Arial" panose="020B0604020202020204" pitchFamily="34" charset="0"/>
                  <a:sym typeface="Arial" panose="020B0604020202020204" pitchFamily="34" charset="0"/>
                </a:endParaRPr>
              </a:p>
            </p:txBody>
          </p:sp>
          <p:sp>
            <p:nvSpPr>
              <p:cNvPr id="108" name="AutoShape 42"/>
              <p:cNvSpPr/>
              <p:nvPr/>
            </p:nvSpPr>
            <p:spPr bwMode="auto">
              <a:xfrm>
                <a:off x="7682029" y="407543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solidFill>
                <a:srgbClr val="53A9B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5" tIns="20085" rIns="20085" bIns="20085" anchor="ctr"/>
              <a:lstStyle/>
              <a:p>
                <a:pPr marL="0" marR="0" lvl="0" indent="0" algn="just" defTabSz="170815" eaLnBrk="1" fontAlgn="auto" latinLnBrk="0" hangingPunct="0">
                  <a:lnSpc>
                    <a:spcPct val="120000"/>
                  </a:lnSpc>
                  <a:spcBef>
                    <a:spcPts val="0"/>
                  </a:spcBef>
                  <a:spcAft>
                    <a:spcPts val="0"/>
                  </a:spcAft>
                  <a:buClrTx/>
                  <a:buSzTx/>
                  <a:buFontTx/>
                  <a:buNone/>
                  <a:defRPr/>
                </a:pPr>
                <a:endParaRPr kumimoji="0" lang="en-US" sz="700" b="0" i="0" u="none" strike="noStrike" kern="0" cap="none" spc="0" normalizeH="0" baseline="0" noProof="0" dirty="0" smtClean="0">
                  <a:ln>
                    <a:noFill/>
                  </a:ln>
                  <a:solidFill>
                    <a:srgbClr val="FFFFFF"/>
                  </a:solidFill>
                  <a:effectLst>
                    <a:outerShdw blurRad="38100" dist="38100" dir="2700000" algn="tl">
                      <a:srgbClr val="000000"/>
                    </a:outerShdw>
                  </a:effectLst>
                  <a:uLnTx/>
                  <a:uFillTx/>
                  <a:latin typeface="Arial" panose="020B0604020202020204" pitchFamily="34" charset="0"/>
                  <a:sym typeface="Arial" panose="020B0604020202020204" pitchFamily="34" charset="0"/>
                </a:endParaRPr>
              </a:p>
            </p:txBody>
          </p:sp>
        </p:grpSp>
        <p:grpSp>
          <p:nvGrpSpPr>
            <p:cNvPr id="83" name="Group 176"/>
            <p:cNvGrpSpPr/>
            <p:nvPr/>
          </p:nvGrpSpPr>
          <p:grpSpPr>
            <a:xfrm>
              <a:off x="1459377" y="4987292"/>
              <a:ext cx="272268" cy="311149"/>
              <a:chOff x="9162373" y="3045147"/>
              <a:chExt cx="406400" cy="464344"/>
            </a:xfrm>
            <a:grpFill/>
          </p:grpSpPr>
          <p:sp>
            <p:nvSpPr>
              <p:cNvPr id="99" name="AutoShape 48"/>
              <p:cNvSpPr/>
              <p:nvPr/>
            </p:nvSpPr>
            <p:spPr bwMode="auto">
              <a:xfrm>
                <a:off x="9162373" y="3045147"/>
                <a:ext cx="406400"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solidFill>
                <a:srgbClr val="53A9B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5" tIns="20085" rIns="20085" bIns="20085" anchor="ctr"/>
              <a:lstStyle/>
              <a:p>
                <a:pPr marL="0" marR="0" lvl="0" indent="0" algn="just" defTabSz="170815" eaLnBrk="1" fontAlgn="auto" latinLnBrk="0" hangingPunct="0">
                  <a:lnSpc>
                    <a:spcPct val="120000"/>
                  </a:lnSpc>
                  <a:spcBef>
                    <a:spcPts val="0"/>
                  </a:spcBef>
                  <a:spcAft>
                    <a:spcPts val="0"/>
                  </a:spcAft>
                  <a:buClrTx/>
                  <a:buSzTx/>
                  <a:buFontTx/>
                  <a:buNone/>
                  <a:defRPr/>
                </a:pPr>
                <a:endParaRPr kumimoji="0" lang="en-US" sz="700" b="0" i="0" u="none" strike="noStrike" kern="0" cap="none" spc="0" normalizeH="0" baseline="0" noProof="0" dirty="0" smtClean="0">
                  <a:ln>
                    <a:noFill/>
                  </a:ln>
                  <a:solidFill>
                    <a:srgbClr val="FFFFFF"/>
                  </a:solidFill>
                  <a:effectLst>
                    <a:outerShdw blurRad="38100" dist="38100" dir="2700000" algn="tl">
                      <a:srgbClr val="000000"/>
                    </a:outerShdw>
                  </a:effectLst>
                  <a:uLnTx/>
                  <a:uFillTx/>
                  <a:latin typeface="Arial" panose="020B0604020202020204" pitchFamily="34" charset="0"/>
                  <a:sym typeface="Arial" panose="020B0604020202020204" pitchFamily="34" charset="0"/>
                </a:endParaRPr>
              </a:p>
            </p:txBody>
          </p:sp>
          <p:sp>
            <p:nvSpPr>
              <p:cNvPr id="100" name="AutoShape 49"/>
              <p:cNvSpPr/>
              <p:nvPr/>
            </p:nvSpPr>
            <p:spPr bwMode="auto">
              <a:xfrm>
                <a:off x="9481460" y="3407890"/>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solidFill>
                <a:srgbClr val="53A9B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5" tIns="20085" rIns="20085" bIns="20085" anchor="ctr"/>
              <a:lstStyle/>
              <a:p>
                <a:pPr marL="0" marR="0" lvl="0" indent="0" algn="just" defTabSz="170815" eaLnBrk="1" fontAlgn="auto" latinLnBrk="0" hangingPunct="0">
                  <a:lnSpc>
                    <a:spcPct val="120000"/>
                  </a:lnSpc>
                  <a:spcBef>
                    <a:spcPts val="0"/>
                  </a:spcBef>
                  <a:spcAft>
                    <a:spcPts val="0"/>
                  </a:spcAft>
                  <a:buClrTx/>
                  <a:buSzTx/>
                  <a:buFontTx/>
                  <a:buNone/>
                  <a:defRPr/>
                </a:pPr>
                <a:endParaRPr kumimoji="0" lang="en-US" sz="700" b="0" i="0" u="none" strike="noStrike" kern="0" cap="none" spc="0" normalizeH="0" baseline="0" noProof="0" dirty="0" smtClean="0">
                  <a:ln>
                    <a:noFill/>
                  </a:ln>
                  <a:solidFill>
                    <a:srgbClr val="FFFFFF"/>
                  </a:solidFill>
                  <a:effectLst>
                    <a:outerShdw blurRad="38100" dist="38100" dir="2700000" algn="tl">
                      <a:srgbClr val="000000"/>
                    </a:outerShdw>
                  </a:effectLst>
                  <a:uLnTx/>
                  <a:uFillTx/>
                  <a:latin typeface="Arial" panose="020B0604020202020204" pitchFamily="34" charset="0"/>
                  <a:sym typeface="Arial" panose="020B0604020202020204" pitchFamily="34" charset="0"/>
                </a:endParaRPr>
              </a:p>
            </p:txBody>
          </p:sp>
          <p:sp>
            <p:nvSpPr>
              <p:cNvPr id="101" name="AutoShape 50"/>
              <p:cNvSpPr/>
              <p:nvPr/>
            </p:nvSpPr>
            <p:spPr bwMode="auto">
              <a:xfrm>
                <a:off x="9481460" y="3320578"/>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solidFill>
                <a:srgbClr val="53A9B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5" tIns="20085" rIns="20085" bIns="20085" anchor="ctr"/>
              <a:lstStyle/>
              <a:p>
                <a:pPr marL="0" marR="0" lvl="0" indent="0" algn="just" defTabSz="170815" eaLnBrk="1" fontAlgn="auto" latinLnBrk="0" hangingPunct="0">
                  <a:lnSpc>
                    <a:spcPct val="120000"/>
                  </a:lnSpc>
                  <a:spcBef>
                    <a:spcPts val="0"/>
                  </a:spcBef>
                  <a:spcAft>
                    <a:spcPts val="0"/>
                  </a:spcAft>
                  <a:buClrTx/>
                  <a:buSzTx/>
                  <a:buFontTx/>
                  <a:buNone/>
                  <a:defRPr/>
                </a:pPr>
                <a:endParaRPr kumimoji="0" lang="en-US" sz="700" b="0" i="0" u="none" strike="noStrike" kern="0" cap="none" spc="0" normalizeH="0" baseline="0" noProof="0" dirty="0" smtClean="0">
                  <a:ln>
                    <a:noFill/>
                  </a:ln>
                  <a:solidFill>
                    <a:srgbClr val="FFFFFF"/>
                  </a:solidFill>
                  <a:effectLst>
                    <a:outerShdw blurRad="38100" dist="38100" dir="2700000" algn="tl">
                      <a:srgbClr val="000000"/>
                    </a:outerShdw>
                  </a:effectLst>
                  <a:uLnTx/>
                  <a:uFillTx/>
                  <a:latin typeface="Arial" panose="020B0604020202020204" pitchFamily="34" charset="0"/>
                  <a:sym typeface="Arial" panose="020B0604020202020204" pitchFamily="34" charset="0"/>
                </a:endParaRPr>
              </a:p>
            </p:txBody>
          </p:sp>
          <p:sp>
            <p:nvSpPr>
              <p:cNvPr id="102" name="AutoShape 51"/>
              <p:cNvSpPr/>
              <p:nvPr/>
            </p:nvSpPr>
            <p:spPr bwMode="auto">
              <a:xfrm>
                <a:off x="9481460" y="3233265"/>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solidFill>
                <a:srgbClr val="53A9B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5" tIns="20085" rIns="20085" bIns="20085" anchor="ctr"/>
              <a:lstStyle/>
              <a:p>
                <a:pPr marL="0" marR="0" lvl="0" indent="0" algn="just" defTabSz="170815" eaLnBrk="1" fontAlgn="auto" latinLnBrk="0" hangingPunct="0">
                  <a:lnSpc>
                    <a:spcPct val="120000"/>
                  </a:lnSpc>
                  <a:spcBef>
                    <a:spcPts val="0"/>
                  </a:spcBef>
                  <a:spcAft>
                    <a:spcPts val="0"/>
                  </a:spcAft>
                  <a:buClrTx/>
                  <a:buSzTx/>
                  <a:buFontTx/>
                  <a:buNone/>
                  <a:defRPr/>
                </a:pPr>
                <a:endParaRPr kumimoji="0" lang="en-US" sz="700" b="0" i="0" u="none" strike="noStrike" kern="0" cap="none" spc="0" normalizeH="0" baseline="0" noProof="0" dirty="0" smtClean="0">
                  <a:ln>
                    <a:noFill/>
                  </a:ln>
                  <a:solidFill>
                    <a:srgbClr val="FFFFFF"/>
                  </a:solidFill>
                  <a:effectLst>
                    <a:outerShdw blurRad="38100" dist="38100" dir="2700000" algn="tl">
                      <a:srgbClr val="000000"/>
                    </a:outerShdw>
                  </a:effectLst>
                  <a:uLnTx/>
                  <a:uFillTx/>
                  <a:latin typeface="Arial" panose="020B0604020202020204" pitchFamily="34" charset="0"/>
                  <a:sym typeface="Arial" panose="020B0604020202020204" pitchFamily="34" charset="0"/>
                </a:endParaRPr>
              </a:p>
            </p:txBody>
          </p:sp>
        </p:grpSp>
        <p:grpSp>
          <p:nvGrpSpPr>
            <p:cNvPr id="84" name="Group 181"/>
            <p:cNvGrpSpPr/>
            <p:nvPr/>
          </p:nvGrpSpPr>
          <p:grpSpPr>
            <a:xfrm>
              <a:off x="1489500" y="3543775"/>
              <a:ext cx="220176" cy="321016"/>
              <a:chOff x="3582988" y="3510757"/>
              <a:chExt cx="319088" cy="465138"/>
            </a:xfrm>
            <a:grpFill/>
          </p:grpSpPr>
          <p:sp>
            <p:nvSpPr>
              <p:cNvPr id="97"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rgbClr val="53A9B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5" tIns="20085" rIns="20085" bIns="20085" anchor="ctr"/>
              <a:lstStyle/>
              <a:p>
                <a:pPr marL="0" marR="0" lvl="0" indent="0" algn="just" defTabSz="170815" eaLnBrk="1" fontAlgn="auto" latinLnBrk="0" hangingPunct="0">
                  <a:lnSpc>
                    <a:spcPct val="120000"/>
                  </a:lnSpc>
                  <a:spcBef>
                    <a:spcPts val="0"/>
                  </a:spcBef>
                  <a:spcAft>
                    <a:spcPts val="0"/>
                  </a:spcAft>
                  <a:buClrTx/>
                  <a:buSzTx/>
                  <a:buFontTx/>
                  <a:buNone/>
                  <a:defRPr/>
                </a:pPr>
                <a:endParaRPr kumimoji="0" lang="en-US" sz="700" b="0" i="0" u="none" strike="noStrike" kern="0" cap="none" spc="0" normalizeH="0" baseline="0" noProof="0" dirty="0" smtClean="0">
                  <a:ln>
                    <a:noFill/>
                  </a:ln>
                  <a:solidFill>
                    <a:srgbClr val="FFFFFF"/>
                  </a:solidFill>
                  <a:effectLst>
                    <a:outerShdw blurRad="38100" dist="38100" dir="2700000" algn="tl">
                      <a:srgbClr val="000000"/>
                    </a:outerShdw>
                  </a:effectLst>
                  <a:uLnTx/>
                  <a:uFillTx/>
                  <a:latin typeface="Arial" panose="020B0604020202020204" pitchFamily="34" charset="0"/>
                  <a:sym typeface="Arial" panose="020B0604020202020204" pitchFamily="34" charset="0"/>
                </a:endParaRPr>
              </a:p>
            </p:txBody>
          </p:sp>
          <p:sp>
            <p:nvSpPr>
              <p:cNvPr id="98"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rgbClr val="53A9B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5" tIns="20085" rIns="20085" bIns="20085" anchor="ctr"/>
              <a:lstStyle/>
              <a:p>
                <a:pPr marL="0" marR="0" lvl="0" indent="0" algn="just" defTabSz="170815" eaLnBrk="1" fontAlgn="auto" latinLnBrk="0" hangingPunct="0">
                  <a:lnSpc>
                    <a:spcPct val="120000"/>
                  </a:lnSpc>
                  <a:spcBef>
                    <a:spcPts val="0"/>
                  </a:spcBef>
                  <a:spcAft>
                    <a:spcPts val="0"/>
                  </a:spcAft>
                  <a:buClrTx/>
                  <a:buSzTx/>
                  <a:buFontTx/>
                  <a:buNone/>
                  <a:defRPr/>
                </a:pPr>
                <a:endParaRPr kumimoji="0" lang="en-US" sz="700" b="0" i="0" u="none" strike="noStrike" kern="0" cap="none" spc="0" normalizeH="0" baseline="0" noProof="0" dirty="0" smtClean="0">
                  <a:ln>
                    <a:noFill/>
                  </a:ln>
                  <a:solidFill>
                    <a:srgbClr val="FFFFFF"/>
                  </a:solidFill>
                  <a:effectLst>
                    <a:outerShdw blurRad="38100" dist="38100" dir="2700000" algn="tl">
                      <a:srgbClr val="000000"/>
                    </a:outerShdw>
                  </a:effectLst>
                  <a:uLnTx/>
                  <a:uFillTx/>
                  <a:latin typeface="Arial" panose="020B0604020202020204" pitchFamily="34" charset="0"/>
                  <a:sym typeface="Arial" panose="020B0604020202020204" pitchFamily="34" charset="0"/>
                </a:endParaRPr>
              </a:p>
            </p:txBody>
          </p:sp>
        </p:grpSp>
        <p:grpSp>
          <p:nvGrpSpPr>
            <p:cNvPr id="85" name="Group 184"/>
            <p:cNvGrpSpPr/>
            <p:nvPr/>
          </p:nvGrpSpPr>
          <p:grpSpPr>
            <a:xfrm>
              <a:off x="1471920" y="4496027"/>
              <a:ext cx="240440" cy="321016"/>
              <a:chOff x="2639219" y="3510757"/>
              <a:chExt cx="348456" cy="465138"/>
            </a:xfrm>
            <a:grpFill/>
          </p:grpSpPr>
          <p:sp>
            <p:nvSpPr>
              <p:cNvPr id="95" name="AutoShape 115"/>
              <p:cNvSpPr/>
              <p:nvPr/>
            </p:nvSpPr>
            <p:spPr bwMode="auto">
              <a:xfrm>
                <a:off x="2639219" y="3510757"/>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solidFill>
                <a:srgbClr val="53A9B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5" tIns="20085" rIns="20085" bIns="20085" anchor="ctr"/>
              <a:lstStyle/>
              <a:p>
                <a:pPr marL="0" marR="0" lvl="0" indent="0" algn="just" defTabSz="170815" eaLnBrk="1" fontAlgn="auto" latinLnBrk="0" hangingPunct="0">
                  <a:lnSpc>
                    <a:spcPct val="120000"/>
                  </a:lnSpc>
                  <a:spcBef>
                    <a:spcPts val="0"/>
                  </a:spcBef>
                  <a:spcAft>
                    <a:spcPts val="0"/>
                  </a:spcAft>
                  <a:buClrTx/>
                  <a:buSzTx/>
                  <a:buFontTx/>
                  <a:buNone/>
                  <a:defRPr/>
                </a:pPr>
                <a:endParaRPr kumimoji="0" lang="en-US" sz="700" b="0" i="0" u="none" strike="noStrike" kern="0" cap="none" spc="0" normalizeH="0" baseline="0" noProof="0" dirty="0" smtClean="0">
                  <a:ln>
                    <a:noFill/>
                  </a:ln>
                  <a:solidFill>
                    <a:srgbClr val="FFFFFF"/>
                  </a:solidFill>
                  <a:effectLst>
                    <a:outerShdw blurRad="38100" dist="38100" dir="2700000" algn="tl">
                      <a:srgbClr val="000000"/>
                    </a:outerShdw>
                  </a:effectLst>
                  <a:uLnTx/>
                  <a:uFillTx/>
                  <a:latin typeface="Arial" panose="020B0604020202020204" pitchFamily="34" charset="0"/>
                  <a:sym typeface="Arial" panose="020B0604020202020204" pitchFamily="34" charset="0"/>
                </a:endParaRPr>
              </a:p>
            </p:txBody>
          </p:sp>
          <p:sp>
            <p:nvSpPr>
              <p:cNvPr id="96" name="AutoShape 116"/>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solidFill>
                <a:srgbClr val="53A9B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5" tIns="20085" rIns="20085" bIns="20085" anchor="ctr"/>
              <a:lstStyle/>
              <a:p>
                <a:pPr marL="0" marR="0" lvl="0" indent="0" algn="just" defTabSz="170815" eaLnBrk="1" fontAlgn="auto" latinLnBrk="0" hangingPunct="0">
                  <a:lnSpc>
                    <a:spcPct val="120000"/>
                  </a:lnSpc>
                  <a:spcBef>
                    <a:spcPts val="0"/>
                  </a:spcBef>
                  <a:spcAft>
                    <a:spcPts val="0"/>
                  </a:spcAft>
                  <a:buClrTx/>
                  <a:buSzTx/>
                  <a:buFontTx/>
                  <a:buNone/>
                  <a:defRPr/>
                </a:pPr>
                <a:endParaRPr kumimoji="0" lang="en-US" sz="700" b="0" i="0" u="none" strike="noStrike" kern="0" cap="none" spc="0" normalizeH="0" baseline="0" noProof="0" dirty="0" smtClean="0">
                  <a:ln>
                    <a:noFill/>
                  </a:ln>
                  <a:solidFill>
                    <a:srgbClr val="FFFFFF"/>
                  </a:solidFill>
                  <a:effectLst>
                    <a:outerShdw blurRad="38100" dist="38100" dir="2700000" algn="tl">
                      <a:srgbClr val="000000"/>
                    </a:outerShdw>
                  </a:effectLst>
                  <a:uLnTx/>
                  <a:uFillTx/>
                  <a:latin typeface="Arial" panose="020B0604020202020204" pitchFamily="34" charset="0"/>
                  <a:sym typeface="Arial" panose="020B0604020202020204" pitchFamily="34" charset="0"/>
                </a:endParaRPr>
              </a:p>
            </p:txBody>
          </p:sp>
        </p:grpSp>
        <p:sp>
          <p:nvSpPr>
            <p:cNvPr id="86" name="TextBox 187"/>
            <p:cNvSpPr txBox="1"/>
            <p:nvPr/>
          </p:nvSpPr>
          <p:spPr>
            <a:xfrm>
              <a:off x="1393898" y="2465710"/>
              <a:ext cx="2130472" cy="305454"/>
            </a:xfrm>
            <a:prstGeom prst="rect">
              <a:avLst/>
            </a:prstGeom>
            <a:noFill/>
          </p:spPr>
          <p:txBody>
            <a:bodyPr wrap="square" lIns="68552" tIns="34275" rIns="68552" bIns="34275" rtlCol="0">
              <a:spAutoFit/>
            </a:bodyPr>
            <a:lstStyle/>
            <a:p>
              <a:pPr marL="0" marR="0" lvl="0" indent="0" defTabSz="457200" eaLnBrk="1" fontAlgn="auto" latinLnBrk="0" hangingPunct="1">
                <a:lnSpc>
                  <a:spcPct val="120000"/>
                </a:lnSpc>
                <a:spcBef>
                  <a:spcPts val="0"/>
                </a:spcBef>
                <a:spcAft>
                  <a:spcPts val="0"/>
                </a:spcAft>
                <a:buClrTx/>
                <a:buSzTx/>
                <a:buFontTx/>
                <a:buNone/>
                <a:defRPr/>
              </a:pPr>
              <a:r>
                <a:rPr kumimoji="0" lang="zh-CN" altLang="en-US" sz="1400" b="0" i="0" u="none" strike="noStrike" kern="0" cap="none" spc="0" normalizeH="0" baseline="0" noProof="0" dirty="0" smtClean="0">
                  <a:ln>
                    <a:noFill/>
                  </a:ln>
                  <a:solidFill>
                    <a:srgbClr val="FFFFFF">
                      <a:lumMod val="50000"/>
                    </a:srgbClr>
                  </a:solidFill>
                  <a:effectLst/>
                  <a:uLnTx/>
                  <a:uFillTx/>
                  <a:latin typeface="Arial" panose="020B0604020202020204" pitchFamily="34" charset="0"/>
                  <a:cs typeface="+mn-ea"/>
                  <a:sym typeface="Arial" panose="020B0604020202020204" pitchFamily="34" charset="0"/>
                </a:rPr>
                <a:t>请替换文字内容</a:t>
              </a:r>
              <a:endParaRPr kumimoji="0" lang="id-ID" sz="1400" b="0" i="0" u="none" strike="noStrike" kern="0" cap="none" spc="0" normalizeH="0" baseline="0" noProof="0" dirty="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87" name="Rectangle 191"/>
            <p:cNvSpPr/>
            <p:nvPr/>
          </p:nvSpPr>
          <p:spPr>
            <a:xfrm>
              <a:off x="1914443" y="5437395"/>
              <a:ext cx="3909833" cy="316852"/>
            </a:xfrm>
            <a:prstGeom prst="rect">
              <a:avLst/>
            </a:prstGeom>
            <a:solidFill>
              <a:srgbClr val="FFFFFF">
                <a:lumMod val="65000"/>
              </a:srgbClr>
            </a:solidFill>
            <a:ln w="12700" cap="flat" cmpd="sng" algn="ctr">
              <a:noFill/>
              <a:prstDash val="solid"/>
              <a:miter lim="800000"/>
            </a:ln>
            <a:effectLst/>
          </p:spPr>
          <p:txBody>
            <a:bodyPr lIns="65017" tIns="32508" rIns="65017" bIns="32508" rtlCol="0" anchor="ctr"/>
            <a:lstStyle/>
            <a:p>
              <a:pPr marL="0" marR="0" lvl="0" indent="0" algn="just" defTabSz="457200" eaLnBrk="1" fontAlgn="auto" latinLnBrk="0" hangingPunct="1">
                <a:lnSpc>
                  <a:spcPct val="120000"/>
                </a:lnSpc>
                <a:spcBef>
                  <a:spcPts val="0"/>
                </a:spcBef>
                <a:spcAft>
                  <a:spcPts val="0"/>
                </a:spcAft>
                <a:buClrTx/>
                <a:buSzTx/>
                <a:buFontTx/>
                <a:buNone/>
                <a:defRPr/>
              </a:pPr>
              <a:endParaRPr kumimoji="0" lang="en-US" sz="700" b="0" i="0" u="none" strike="noStrike" kern="0" cap="none" spc="0" normalizeH="0" baseline="0" noProof="0" dirty="0" smtClean="0">
                <a:ln>
                  <a:noFill/>
                </a:ln>
                <a:solidFill>
                  <a:srgbClr val="FFFFFF"/>
                </a:solidFill>
                <a:effectLst/>
                <a:uLnTx/>
                <a:uFillTx/>
                <a:latin typeface="Arial" panose="020B0604020202020204" pitchFamily="34" charset="0"/>
                <a:ea typeface="+mn-ea"/>
                <a:cs typeface="+mn-cs"/>
                <a:sym typeface="Arial" panose="020B0604020202020204" pitchFamily="34" charset="0"/>
              </a:endParaRPr>
            </a:p>
          </p:txBody>
        </p:sp>
        <p:sp>
          <p:nvSpPr>
            <p:cNvPr id="88" name="Rectangle 192"/>
            <p:cNvSpPr/>
            <p:nvPr/>
          </p:nvSpPr>
          <p:spPr>
            <a:xfrm>
              <a:off x="1914443" y="5437395"/>
              <a:ext cx="3630241" cy="316852"/>
            </a:xfrm>
            <a:prstGeom prst="rect">
              <a:avLst/>
            </a:prstGeom>
            <a:solidFill>
              <a:srgbClr val="53A9B1"/>
            </a:solidFill>
            <a:ln w="12700" cap="flat" cmpd="sng" algn="ctr">
              <a:noFill/>
              <a:prstDash val="solid"/>
              <a:miter lim="800000"/>
            </a:ln>
            <a:effectLst/>
          </p:spPr>
          <p:txBody>
            <a:bodyPr lIns="65017" tIns="32508" rIns="65017" bIns="32508" rtlCol="0" anchor="ctr"/>
            <a:lstStyle/>
            <a:p>
              <a:pPr marL="0" marR="0" lvl="0" indent="0" algn="just" defTabSz="457200" eaLnBrk="1" fontAlgn="auto" latinLnBrk="0" hangingPunct="1">
                <a:lnSpc>
                  <a:spcPct val="120000"/>
                </a:lnSpc>
                <a:spcBef>
                  <a:spcPts val="0"/>
                </a:spcBef>
                <a:spcAft>
                  <a:spcPts val="0"/>
                </a:spcAft>
                <a:buClrTx/>
                <a:buSzTx/>
                <a:buFontTx/>
                <a:buNone/>
                <a:defRPr/>
              </a:pPr>
              <a:endParaRPr kumimoji="0" lang="en-US" sz="700" b="0" i="0" u="none" strike="noStrike" kern="0" cap="none" spc="0" normalizeH="0" baseline="0" noProof="0" dirty="0" smtClean="0">
                <a:ln>
                  <a:noFill/>
                </a:ln>
                <a:solidFill>
                  <a:srgbClr val="FFFFFF"/>
                </a:solidFill>
                <a:effectLst/>
                <a:uLnTx/>
                <a:uFillTx/>
                <a:latin typeface="Arial" panose="020B0604020202020204" pitchFamily="34" charset="0"/>
                <a:ea typeface="+mn-ea"/>
                <a:cs typeface="+mn-cs"/>
                <a:sym typeface="Arial" panose="020B0604020202020204" pitchFamily="34" charset="0"/>
              </a:endParaRPr>
            </a:p>
          </p:txBody>
        </p:sp>
        <p:sp>
          <p:nvSpPr>
            <p:cNvPr id="89" name="Content Placeholder 2"/>
            <p:cNvSpPr txBox="1"/>
            <p:nvPr/>
          </p:nvSpPr>
          <p:spPr>
            <a:xfrm>
              <a:off x="2046663" y="5456115"/>
              <a:ext cx="692638" cy="276807"/>
            </a:xfrm>
            <a:prstGeom prst="rect">
              <a:avLst/>
            </a:prstGeom>
            <a:noFill/>
          </p:spPr>
          <p:txBody>
            <a:bodyPr vert="horz" wrap="square" lIns="91420" tIns="45709" rIns="91420" bIns="45709"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just" defTabSz="914400" rtl="0" eaLnBrk="1" fontAlgn="auto" latinLnBrk="0" hangingPunct="1">
                <a:lnSpc>
                  <a:spcPct val="120000"/>
                </a:lnSpc>
                <a:spcBef>
                  <a:spcPct val="20000"/>
                </a:spcBef>
                <a:spcAft>
                  <a:spcPts val="0"/>
                </a:spcAft>
                <a:buClrTx/>
                <a:buSzTx/>
                <a:buFont typeface="Arial" panose="020B0604020202020204" pitchFamily="34" charset="0"/>
                <a:buNone/>
                <a:defRPr/>
              </a:pPr>
              <a:r>
                <a:rPr kumimoji="0" lang="en-US" sz="11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sym typeface="Arial" panose="020B0604020202020204" pitchFamily="34" charset="0"/>
                </a:rPr>
                <a:t>90%</a:t>
              </a:r>
              <a:endParaRPr kumimoji="0" lang="en-US" sz="11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sym typeface="Arial" panose="020B0604020202020204" pitchFamily="34" charset="0"/>
              </a:endParaRPr>
            </a:p>
          </p:txBody>
        </p:sp>
        <p:grpSp>
          <p:nvGrpSpPr>
            <p:cNvPr id="90" name="Group 194"/>
            <p:cNvGrpSpPr/>
            <p:nvPr/>
          </p:nvGrpSpPr>
          <p:grpSpPr>
            <a:xfrm>
              <a:off x="1464865" y="5451366"/>
              <a:ext cx="287043" cy="306482"/>
              <a:chOff x="9159875" y="1647825"/>
              <a:chExt cx="434975" cy="464344"/>
            </a:xfrm>
            <a:grpFill/>
          </p:grpSpPr>
          <p:sp>
            <p:nvSpPr>
              <p:cNvPr id="92" name="AutoShape 78"/>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solidFill>
                <a:srgbClr val="53A9B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5" tIns="20085" rIns="20085" bIns="20085" anchor="ctr"/>
              <a:lstStyle/>
              <a:p>
                <a:pPr marL="0" marR="0" lvl="0" indent="0" algn="just" defTabSz="170815" eaLnBrk="1" fontAlgn="auto" latinLnBrk="0" hangingPunct="0">
                  <a:lnSpc>
                    <a:spcPct val="120000"/>
                  </a:lnSpc>
                  <a:spcBef>
                    <a:spcPts val="0"/>
                  </a:spcBef>
                  <a:spcAft>
                    <a:spcPts val="0"/>
                  </a:spcAft>
                  <a:buClrTx/>
                  <a:buSzTx/>
                  <a:buFontTx/>
                  <a:buNone/>
                  <a:defRPr/>
                </a:pPr>
                <a:endParaRPr kumimoji="0" lang="en-US" sz="700" b="0" i="0" u="none" strike="noStrike" kern="0" cap="none" spc="0" normalizeH="0" baseline="0" noProof="0" dirty="0" smtClean="0">
                  <a:ln>
                    <a:noFill/>
                  </a:ln>
                  <a:solidFill>
                    <a:srgbClr val="FFFFFF"/>
                  </a:solidFill>
                  <a:effectLst>
                    <a:outerShdw blurRad="38100" dist="38100" dir="2700000" algn="tl">
                      <a:srgbClr val="000000"/>
                    </a:outerShdw>
                  </a:effectLst>
                  <a:uLnTx/>
                  <a:uFillTx/>
                  <a:latin typeface="Arial" panose="020B0604020202020204" pitchFamily="34" charset="0"/>
                  <a:sym typeface="Arial" panose="020B0604020202020204" pitchFamily="34" charset="0"/>
                </a:endParaRPr>
              </a:p>
            </p:txBody>
          </p:sp>
          <p:sp>
            <p:nvSpPr>
              <p:cNvPr id="93" name="AutoShape 79"/>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solidFill>
                <a:srgbClr val="53A9B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5" tIns="20085" rIns="20085" bIns="20085" anchor="ctr"/>
              <a:lstStyle/>
              <a:p>
                <a:pPr marL="0" marR="0" lvl="0" indent="0" algn="just" defTabSz="170815" eaLnBrk="1" fontAlgn="auto" latinLnBrk="0" hangingPunct="0">
                  <a:lnSpc>
                    <a:spcPct val="120000"/>
                  </a:lnSpc>
                  <a:spcBef>
                    <a:spcPts val="0"/>
                  </a:spcBef>
                  <a:spcAft>
                    <a:spcPts val="0"/>
                  </a:spcAft>
                  <a:buClrTx/>
                  <a:buSzTx/>
                  <a:buFontTx/>
                  <a:buNone/>
                  <a:defRPr/>
                </a:pPr>
                <a:endParaRPr kumimoji="0" lang="en-US" sz="700" b="0" i="0" u="none" strike="noStrike" kern="0" cap="none" spc="0" normalizeH="0" baseline="0" noProof="0" dirty="0" smtClean="0">
                  <a:ln>
                    <a:noFill/>
                  </a:ln>
                  <a:solidFill>
                    <a:srgbClr val="FFFFFF"/>
                  </a:solidFill>
                  <a:effectLst>
                    <a:outerShdw blurRad="38100" dist="38100" dir="2700000" algn="tl">
                      <a:srgbClr val="000000"/>
                    </a:outerShdw>
                  </a:effectLst>
                  <a:uLnTx/>
                  <a:uFillTx/>
                  <a:latin typeface="Arial" panose="020B0604020202020204" pitchFamily="34" charset="0"/>
                  <a:sym typeface="Arial" panose="020B0604020202020204" pitchFamily="34" charset="0"/>
                </a:endParaRPr>
              </a:p>
            </p:txBody>
          </p:sp>
          <p:sp>
            <p:nvSpPr>
              <p:cNvPr id="94" name="AutoShape 80"/>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solidFill>
                <a:srgbClr val="53A9B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5" tIns="20085" rIns="20085" bIns="20085" anchor="ctr"/>
              <a:lstStyle/>
              <a:p>
                <a:pPr marL="0" marR="0" lvl="0" indent="0" algn="just" defTabSz="170815" eaLnBrk="1" fontAlgn="auto" latinLnBrk="0" hangingPunct="0">
                  <a:lnSpc>
                    <a:spcPct val="120000"/>
                  </a:lnSpc>
                  <a:spcBef>
                    <a:spcPts val="0"/>
                  </a:spcBef>
                  <a:spcAft>
                    <a:spcPts val="0"/>
                  </a:spcAft>
                  <a:buClrTx/>
                  <a:buSzTx/>
                  <a:buFontTx/>
                  <a:buNone/>
                  <a:defRPr/>
                </a:pPr>
                <a:endParaRPr kumimoji="0" lang="en-US" sz="700" b="0" i="0" u="none" strike="noStrike" kern="0" cap="none" spc="0" normalizeH="0" baseline="0" noProof="0" dirty="0" smtClean="0">
                  <a:ln>
                    <a:noFill/>
                  </a:ln>
                  <a:solidFill>
                    <a:srgbClr val="FFFFFF"/>
                  </a:solidFill>
                  <a:effectLst>
                    <a:outerShdw blurRad="38100" dist="38100" dir="2700000" algn="tl">
                      <a:srgbClr val="000000"/>
                    </a:outerShdw>
                  </a:effectLst>
                  <a:uLnTx/>
                  <a:uFillTx/>
                  <a:latin typeface="Arial" panose="020B0604020202020204" pitchFamily="34" charset="0"/>
                  <a:sym typeface="Arial" panose="020B0604020202020204" pitchFamily="34" charset="0"/>
                </a:endParaRPr>
              </a:p>
            </p:txBody>
          </p:sp>
        </p:grpSp>
        <p:sp>
          <p:nvSpPr>
            <p:cNvPr id="91" name="TextBox 198"/>
            <p:cNvSpPr txBox="1"/>
            <p:nvPr/>
          </p:nvSpPr>
          <p:spPr>
            <a:xfrm>
              <a:off x="1424470" y="2768072"/>
              <a:ext cx="4536649" cy="253902"/>
            </a:xfrm>
            <a:prstGeom prst="rect">
              <a:avLst/>
            </a:prstGeom>
            <a:noFill/>
          </p:spPr>
          <p:txBody>
            <a:bodyPr wrap="square" lIns="68552" tIns="34275" rIns="68552" bIns="34275" rtlCol="0">
              <a:spAutoFit/>
            </a:bodyPr>
            <a:lstStyle/>
            <a:p>
              <a:pPr marL="0" marR="0" lvl="0" indent="0" defTabSz="4572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srgbClr val="FFFFFF">
                      <a:lumMod val="50000"/>
                    </a:srgbClr>
                  </a:solidFill>
                  <a:effectLst/>
                  <a:uLnTx/>
                  <a:uFillTx/>
                  <a:latin typeface="Arial" panose="020B0604020202020204" pitchFamily="34" charset="0"/>
                  <a:cs typeface="Lato Regular"/>
                  <a:sym typeface="Arial" panose="020B0604020202020204" pitchFamily="34" charset="0"/>
                </a:rPr>
                <a:t>点击此处更换文本添加文字点击此处更换文本添加文字</a:t>
              </a:r>
              <a:endParaRPr kumimoji="0" lang="en-US" altLang="zh-CN" sz="1200" b="0" i="0" u="none" strike="noStrike" kern="0" cap="none" spc="0" normalizeH="0" baseline="0" noProof="0" dirty="0" smtClean="0">
                <a:ln>
                  <a:noFill/>
                </a:ln>
                <a:solidFill>
                  <a:srgbClr val="FFFFFF">
                    <a:lumMod val="50000"/>
                  </a:srgbClr>
                </a:solidFill>
                <a:effectLst/>
                <a:uLnTx/>
                <a:uFillTx/>
                <a:latin typeface="Arial" panose="020B0604020202020204" pitchFamily="34" charset="0"/>
                <a:cs typeface="Lato Regular"/>
                <a:sym typeface="Arial" panose="020B0604020202020204" pitchFamily="34" charset="0"/>
              </a:endParaRPr>
            </a:p>
          </p:txBody>
        </p:sp>
      </p:gr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additive="base">
                                        <p:cTn id="7" dur="500" fill="hold"/>
                                        <p:tgtEl>
                                          <p:spTgt spid="61"/>
                                        </p:tgtEl>
                                        <p:attrNameLst>
                                          <p:attrName>ppt_x</p:attrName>
                                        </p:attrNameLst>
                                      </p:cBhvr>
                                      <p:tavLst>
                                        <p:tav tm="0">
                                          <p:val>
                                            <p:strVal val="1+#ppt_w/2"/>
                                          </p:val>
                                        </p:tav>
                                        <p:tav tm="100000">
                                          <p:val>
                                            <p:strVal val="#ppt_x"/>
                                          </p:val>
                                        </p:tav>
                                      </p:tavLst>
                                    </p:anim>
                                    <p:anim calcmode="lin" valueType="num">
                                      <p:cBhvr additive="base">
                                        <p:cTn id="8" dur="500" fill="hold"/>
                                        <p:tgtEl>
                                          <p:spTgt spid="61"/>
                                        </p:tgtEl>
                                        <p:attrNameLst>
                                          <p:attrName>ppt_y</p:attrName>
                                        </p:attrNameLst>
                                      </p:cBhvr>
                                      <p:tavLst>
                                        <p:tav tm="0">
                                          <p:val>
                                            <p:strVal val="1+#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62"/>
                                        </p:tgtEl>
                                        <p:attrNameLst>
                                          <p:attrName>style.visibility</p:attrName>
                                        </p:attrNameLst>
                                      </p:cBhvr>
                                      <p:to>
                                        <p:strVal val="visible"/>
                                      </p:to>
                                    </p:set>
                                    <p:anim calcmode="lin" valueType="num">
                                      <p:cBhvr additive="base">
                                        <p:cTn id="11" dur="500" fill="hold"/>
                                        <p:tgtEl>
                                          <p:spTgt spid="62"/>
                                        </p:tgtEl>
                                        <p:attrNameLst>
                                          <p:attrName>ppt_x</p:attrName>
                                        </p:attrNameLst>
                                      </p:cBhvr>
                                      <p:tavLst>
                                        <p:tav tm="0">
                                          <p:val>
                                            <p:strVal val="1+#ppt_w/2"/>
                                          </p:val>
                                        </p:tav>
                                        <p:tav tm="100000">
                                          <p:val>
                                            <p:strVal val="#ppt_x"/>
                                          </p:val>
                                        </p:tav>
                                      </p:tavLst>
                                    </p:anim>
                                    <p:anim calcmode="lin" valueType="num">
                                      <p:cBhvr additive="base">
                                        <p:cTn id="12" dur="500" fill="hold"/>
                                        <p:tgtEl>
                                          <p:spTgt spid="62"/>
                                        </p:tgtEl>
                                        <p:attrNameLst>
                                          <p:attrName>ppt_y</p:attrName>
                                        </p:attrNameLst>
                                      </p:cBhvr>
                                      <p:tavLst>
                                        <p:tav tm="0">
                                          <p:val>
                                            <p:strVal val="1+#ppt_h/2"/>
                                          </p:val>
                                        </p:tav>
                                        <p:tav tm="100000">
                                          <p:val>
                                            <p:strVal val="#ppt_y"/>
                                          </p:val>
                                        </p:tav>
                                      </p:tavLst>
                                    </p:anim>
                                  </p:childTnLst>
                                </p:cTn>
                              </p:par>
                              <p:par>
                                <p:cTn id="13" presetID="2" presetClass="entr" presetSubtype="6" fill="hold" grpId="0" nodeType="withEffect">
                                  <p:stCondLst>
                                    <p:cond delay="0"/>
                                  </p:stCondLst>
                                  <p:childTnLst>
                                    <p:set>
                                      <p:cBhvr>
                                        <p:cTn id="14" dur="1" fill="hold">
                                          <p:stCondLst>
                                            <p:cond delay="0"/>
                                          </p:stCondLst>
                                        </p:cTn>
                                        <p:tgtEl>
                                          <p:spTgt spid="63"/>
                                        </p:tgtEl>
                                        <p:attrNameLst>
                                          <p:attrName>style.visibility</p:attrName>
                                        </p:attrNameLst>
                                      </p:cBhvr>
                                      <p:to>
                                        <p:strVal val="visible"/>
                                      </p:to>
                                    </p:set>
                                    <p:anim calcmode="lin" valueType="num">
                                      <p:cBhvr additive="base">
                                        <p:cTn id="15" dur="500" fill="hold"/>
                                        <p:tgtEl>
                                          <p:spTgt spid="63"/>
                                        </p:tgtEl>
                                        <p:attrNameLst>
                                          <p:attrName>ppt_x</p:attrName>
                                        </p:attrNameLst>
                                      </p:cBhvr>
                                      <p:tavLst>
                                        <p:tav tm="0">
                                          <p:val>
                                            <p:strVal val="1+#ppt_w/2"/>
                                          </p:val>
                                        </p:tav>
                                        <p:tav tm="100000">
                                          <p:val>
                                            <p:strVal val="#ppt_x"/>
                                          </p:val>
                                        </p:tav>
                                      </p:tavLst>
                                    </p:anim>
                                    <p:anim calcmode="lin" valueType="num">
                                      <p:cBhvr additive="base">
                                        <p:cTn id="16" dur="500" fill="hold"/>
                                        <p:tgtEl>
                                          <p:spTgt spid="63"/>
                                        </p:tgtEl>
                                        <p:attrNameLst>
                                          <p:attrName>ppt_y</p:attrName>
                                        </p:attrNameLst>
                                      </p:cBhvr>
                                      <p:tavLst>
                                        <p:tav tm="0">
                                          <p:val>
                                            <p:strVal val="1+#ppt_h/2"/>
                                          </p:val>
                                        </p:tav>
                                        <p:tav tm="100000">
                                          <p:val>
                                            <p:strVal val="#ppt_y"/>
                                          </p:val>
                                        </p:tav>
                                      </p:tavLst>
                                    </p:anim>
                                  </p:childTnLst>
                                </p:cTn>
                              </p:par>
                              <p:par>
                                <p:cTn id="17" presetID="22" presetClass="entr" presetSubtype="8" fill="hold" grpId="0" nodeType="withEffect">
                                  <p:stCondLst>
                                    <p:cond delay="0"/>
                                  </p:stCondLst>
                                  <p:childTnLst>
                                    <p:set>
                                      <p:cBhvr>
                                        <p:cTn id="18" dur="1" fill="hold">
                                          <p:stCondLst>
                                            <p:cond delay="0"/>
                                          </p:stCondLst>
                                        </p:cTn>
                                        <p:tgtEl>
                                          <p:spTgt spid="64"/>
                                        </p:tgtEl>
                                        <p:attrNameLst>
                                          <p:attrName>style.visibility</p:attrName>
                                        </p:attrNameLst>
                                      </p:cBhvr>
                                      <p:to>
                                        <p:strVal val="visible"/>
                                      </p:to>
                                    </p:set>
                                    <p:animEffect transition="in" filter="wipe(left)">
                                      <p:cBhvr>
                                        <p:cTn id="19" dur="500"/>
                                        <p:tgtEl>
                                          <p:spTgt spid="64"/>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65"/>
                                        </p:tgtEl>
                                        <p:attrNameLst>
                                          <p:attrName>style.visibility</p:attrName>
                                        </p:attrNameLst>
                                      </p:cBhvr>
                                      <p:to>
                                        <p:strVal val="visible"/>
                                      </p:to>
                                    </p:set>
                                    <p:animEffect transition="in" filter="wipe(left)">
                                      <p:cBhvr>
                                        <p:cTn id="22" dur="500"/>
                                        <p:tgtEl>
                                          <p:spTgt spid="65"/>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66"/>
                                        </p:tgtEl>
                                        <p:attrNameLst>
                                          <p:attrName>style.visibility</p:attrName>
                                        </p:attrNameLst>
                                      </p:cBhvr>
                                      <p:to>
                                        <p:strVal val="visible"/>
                                      </p:to>
                                    </p:set>
                                    <p:animEffect transition="in" filter="wipe(left)">
                                      <p:cBhvr>
                                        <p:cTn id="25" dur="500"/>
                                        <p:tgtEl>
                                          <p:spTgt spid="66"/>
                                        </p:tgtEl>
                                      </p:cBhvr>
                                    </p:animEffect>
                                  </p:childTnLst>
                                </p:cTn>
                              </p:par>
                            </p:childTnLst>
                          </p:cTn>
                        </p:par>
                        <p:par>
                          <p:cTn id="26" fill="hold">
                            <p:stCondLst>
                              <p:cond delay="500"/>
                            </p:stCondLst>
                            <p:childTnLst>
                              <p:par>
                                <p:cTn id="27" presetID="2" presetClass="entr" presetSubtype="6" fill="hold" grpId="0" nodeType="afterEffect">
                                  <p:stCondLst>
                                    <p:cond delay="0"/>
                                  </p:stCondLst>
                                  <p:childTnLst>
                                    <p:set>
                                      <p:cBhvr>
                                        <p:cTn id="28" dur="1" fill="hold">
                                          <p:stCondLst>
                                            <p:cond delay="0"/>
                                          </p:stCondLst>
                                        </p:cTn>
                                        <p:tgtEl>
                                          <p:spTgt spid="67"/>
                                        </p:tgtEl>
                                        <p:attrNameLst>
                                          <p:attrName>style.visibility</p:attrName>
                                        </p:attrNameLst>
                                      </p:cBhvr>
                                      <p:to>
                                        <p:strVal val="visible"/>
                                      </p:to>
                                    </p:set>
                                    <p:anim calcmode="lin" valueType="num">
                                      <p:cBhvr additive="base">
                                        <p:cTn id="29" dur="500" fill="hold"/>
                                        <p:tgtEl>
                                          <p:spTgt spid="67"/>
                                        </p:tgtEl>
                                        <p:attrNameLst>
                                          <p:attrName>ppt_x</p:attrName>
                                        </p:attrNameLst>
                                      </p:cBhvr>
                                      <p:tavLst>
                                        <p:tav tm="0">
                                          <p:val>
                                            <p:strVal val="1+#ppt_w/2"/>
                                          </p:val>
                                        </p:tav>
                                        <p:tav tm="100000">
                                          <p:val>
                                            <p:strVal val="#ppt_x"/>
                                          </p:val>
                                        </p:tav>
                                      </p:tavLst>
                                    </p:anim>
                                    <p:anim calcmode="lin" valueType="num">
                                      <p:cBhvr additive="base">
                                        <p:cTn id="30" dur="500" fill="hold"/>
                                        <p:tgtEl>
                                          <p:spTgt spid="67"/>
                                        </p:tgtEl>
                                        <p:attrNameLst>
                                          <p:attrName>ppt_y</p:attrName>
                                        </p:attrNameLst>
                                      </p:cBhvr>
                                      <p:tavLst>
                                        <p:tav tm="0">
                                          <p:val>
                                            <p:strVal val="1+#ppt_h/2"/>
                                          </p:val>
                                        </p:tav>
                                        <p:tav tm="100000">
                                          <p:val>
                                            <p:strVal val="#ppt_y"/>
                                          </p:val>
                                        </p:tav>
                                      </p:tavLst>
                                    </p:anim>
                                  </p:childTnLst>
                                </p:cTn>
                              </p:par>
                              <p:par>
                                <p:cTn id="31" presetID="22" presetClass="entr" presetSubtype="8" fill="hold" grpId="0" nodeType="withEffect">
                                  <p:stCondLst>
                                    <p:cond delay="0"/>
                                  </p:stCondLst>
                                  <p:childTnLst>
                                    <p:set>
                                      <p:cBhvr>
                                        <p:cTn id="32" dur="1" fill="hold">
                                          <p:stCondLst>
                                            <p:cond delay="0"/>
                                          </p:stCondLst>
                                        </p:cTn>
                                        <p:tgtEl>
                                          <p:spTgt spid="68"/>
                                        </p:tgtEl>
                                        <p:attrNameLst>
                                          <p:attrName>style.visibility</p:attrName>
                                        </p:attrNameLst>
                                      </p:cBhvr>
                                      <p:to>
                                        <p:strVal val="visible"/>
                                      </p:to>
                                    </p:set>
                                    <p:animEffect transition="in" filter="wipe(left)">
                                      <p:cBhvr>
                                        <p:cTn id="33" dur="500"/>
                                        <p:tgtEl>
                                          <p:spTgt spid="68"/>
                                        </p:tgtEl>
                                      </p:cBhvr>
                                    </p:animEffect>
                                  </p:childTnLst>
                                </p:cTn>
                              </p:par>
                            </p:childTnLst>
                          </p:cTn>
                        </p:par>
                        <p:par>
                          <p:cTn id="34" fill="hold">
                            <p:stCondLst>
                              <p:cond delay="1000"/>
                            </p:stCondLst>
                            <p:childTnLst>
                              <p:par>
                                <p:cTn id="35" presetID="2" presetClass="entr" presetSubtype="8" fill="hold" nodeType="afterEffect">
                                  <p:stCondLst>
                                    <p:cond delay="0"/>
                                  </p:stCondLst>
                                  <p:childTnLst>
                                    <p:set>
                                      <p:cBhvr>
                                        <p:cTn id="36" dur="1" fill="hold">
                                          <p:stCondLst>
                                            <p:cond delay="0"/>
                                          </p:stCondLst>
                                        </p:cTn>
                                        <p:tgtEl>
                                          <p:spTgt spid="69"/>
                                        </p:tgtEl>
                                        <p:attrNameLst>
                                          <p:attrName>style.visibility</p:attrName>
                                        </p:attrNameLst>
                                      </p:cBhvr>
                                      <p:to>
                                        <p:strVal val="visible"/>
                                      </p:to>
                                    </p:set>
                                    <p:anim calcmode="lin" valueType="num">
                                      <p:cBhvr additive="base">
                                        <p:cTn id="37" dur="500" fill="hold"/>
                                        <p:tgtEl>
                                          <p:spTgt spid="69"/>
                                        </p:tgtEl>
                                        <p:attrNameLst>
                                          <p:attrName>ppt_x</p:attrName>
                                        </p:attrNameLst>
                                      </p:cBhvr>
                                      <p:tavLst>
                                        <p:tav tm="0">
                                          <p:val>
                                            <p:strVal val="0-#ppt_w/2"/>
                                          </p:val>
                                        </p:tav>
                                        <p:tav tm="100000">
                                          <p:val>
                                            <p:strVal val="#ppt_x"/>
                                          </p:val>
                                        </p:tav>
                                      </p:tavLst>
                                    </p:anim>
                                    <p:anim calcmode="lin" valueType="num">
                                      <p:cBhvr additive="base">
                                        <p:cTn id="3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64" grpId="0" autoUpdateAnimBg="0"/>
      <p:bldP spid="65" grpId="0" autoUpdateAnimBg="0"/>
      <p:bldP spid="66" grpId="0" autoUpdateAnimBg="0"/>
      <p:bldP spid="67" grpId="0" animBg="1"/>
      <p:bldP spid="68"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972185" y="485775"/>
            <a:ext cx="3383280" cy="521970"/>
          </a:xfrm>
          <a:prstGeom prst="rect">
            <a:avLst/>
          </a:prstGeom>
          <a:noFill/>
        </p:spPr>
        <p:txBody>
          <a:bodyPr wrap="none" rtlCol="0">
            <a:spAutoFit/>
          </a:bodyPr>
          <a:lstStyle/>
          <a:p>
            <a:r>
              <a:rPr lang="zh-CN" altLang="en-US" sz="2800" dirty="0">
                <a:solidFill>
                  <a:srgbClr val="4C8386"/>
                </a:solidFill>
                <a:cs typeface="+mn-ea"/>
                <a:sym typeface="+mn-lt"/>
              </a:rPr>
              <a:t>点击输入您的小标题</a:t>
            </a:r>
            <a:endParaRPr lang="zh-CN" altLang="en-US" sz="2800" dirty="0">
              <a:solidFill>
                <a:srgbClr val="4C8386"/>
              </a:solidFill>
              <a:cs typeface="+mn-ea"/>
              <a:sym typeface="+mn-lt"/>
            </a:endParaRPr>
          </a:p>
        </p:txBody>
      </p:sp>
      <p:grpSp>
        <p:nvGrpSpPr>
          <p:cNvPr id="45" name="组合 44"/>
          <p:cNvGrpSpPr/>
          <p:nvPr/>
        </p:nvGrpSpPr>
        <p:grpSpPr>
          <a:xfrm>
            <a:off x="6152535" y="1924596"/>
            <a:ext cx="4875671" cy="3424671"/>
            <a:chOff x="6523264" y="2002971"/>
            <a:chExt cx="4051300" cy="2845633"/>
          </a:xfrm>
          <a:solidFill>
            <a:srgbClr val="53A9B1"/>
          </a:solidFill>
        </p:grpSpPr>
        <p:sp>
          <p:nvSpPr>
            <p:cNvPr id="46" name="矩形 79"/>
            <p:cNvSpPr>
              <a:spLocks noChangeArrowheads="1"/>
            </p:cNvSpPr>
            <p:nvPr/>
          </p:nvSpPr>
          <p:spPr bwMode="auto">
            <a:xfrm>
              <a:off x="6523264" y="2002971"/>
              <a:ext cx="1431802" cy="33238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defTabSz="45720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2000" b="0" i="0" u="none" strike="noStrike" kern="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rPr>
                <a:t>加入标题描述</a:t>
              </a:r>
              <a:endParaRPr kumimoji="0" lang="en-US" altLang="zh-CN" sz="2000" b="0" i="0" u="none" strike="noStrike" kern="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47" name="组合 46"/>
            <p:cNvGrpSpPr/>
            <p:nvPr/>
          </p:nvGrpSpPr>
          <p:grpSpPr bwMode="auto">
            <a:xfrm>
              <a:off x="6608989" y="4492926"/>
              <a:ext cx="3965575" cy="355678"/>
              <a:chOff x="0" y="43646"/>
              <a:chExt cx="3965344" cy="355907"/>
            </a:xfrm>
            <a:grpFill/>
          </p:grpSpPr>
          <p:sp>
            <p:nvSpPr>
              <p:cNvPr id="71" name="Freeform 10"/>
              <p:cNvSpPr>
                <a:spLocks noChangeArrowheads="1"/>
              </p:cNvSpPr>
              <p:nvPr/>
            </p:nvSpPr>
            <p:spPr bwMode="auto">
              <a:xfrm>
                <a:off x="0" y="43646"/>
                <a:ext cx="378867" cy="355907"/>
              </a:xfrm>
              <a:custGeom>
                <a:avLst/>
                <a:gdLst>
                  <a:gd name="T0" fmla="*/ 350440135 w 128"/>
                  <a:gd name="T1" fmla="*/ 1055581605 h 120"/>
                  <a:gd name="T2" fmla="*/ 105132633 w 128"/>
                  <a:gd name="T3" fmla="*/ 950022555 h 120"/>
                  <a:gd name="T4" fmla="*/ 0 w 128"/>
                  <a:gd name="T5" fmla="*/ 703720082 h 120"/>
                  <a:gd name="T6" fmla="*/ 105132633 w 128"/>
                  <a:gd name="T7" fmla="*/ 457417608 h 120"/>
                  <a:gd name="T8" fmla="*/ 508137604 w 128"/>
                  <a:gd name="T9" fmla="*/ 17593669 h 120"/>
                  <a:gd name="T10" fmla="*/ 560705401 w 128"/>
                  <a:gd name="T11" fmla="*/ 70371712 h 120"/>
                  <a:gd name="T12" fmla="*/ 148936170 w 128"/>
                  <a:gd name="T13" fmla="*/ 501401782 h 120"/>
                  <a:gd name="T14" fmla="*/ 70087435 w 128"/>
                  <a:gd name="T15" fmla="*/ 703720082 h 120"/>
                  <a:gd name="T16" fmla="*/ 148936170 w 128"/>
                  <a:gd name="T17" fmla="*/ 906041348 h 120"/>
                  <a:gd name="T18" fmla="*/ 350440135 w 128"/>
                  <a:gd name="T19" fmla="*/ 985209894 h 120"/>
                  <a:gd name="T20" fmla="*/ 551944101 w 128"/>
                  <a:gd name="T21" fmla="*/ 906041348 h 120"/>
                  <a:gd name="T22" fmla="*/ 989991311 w 128"/>
                  <a:gd name="T23" fmla="*/ 431030070 h 120"/>
                  <a:gd name="T24" fmla="*/ 1051320406 w 128"/>
                  <a:gd name="T25" fmla="*/ 281489812 h 120"/>
                  <a:gd name="T26" fmla="*/ 989991311 w 128"/>
                  <a:gd name="T27" fmla="*/ 131946588 h 120"/>
                  <a:gd name="T28" fmla="*/ 841055141 w 128"/>
                  <a:gd name="T29" fmla="*/ 70371712 h 120"/>
                  <a:gd name="T30" fmla="*/ 692118971 w 128"/>
                  <a:gd name="T31" fmla="*/ 131946588 h 120"/>
                  <a:gd name="T32" fmla="*/ 254068802 w 128"/>
                  <a:gd name="T33" fmla="*/ 606960832 h 120"/>
                  <a:gd name="T34" fmla="*/ 254068802 w 128"/>
                  <a:gd name="T35" fmla="*/ 800482297 h 120"/>
                  <a:gd name="T36" fmla="*/ 350440135 w 128"/>
                  <a:gd name="T37" fmla="*/ 844466471 h 120"/>
                  <a:gd name="T38" fmla="*/ 350440135 w 128"/>
                  <a:gd name="T39" fmla="*/ 844466471 h 120"/>
                  <a:gd name="T40" fmla="*/ 446811469 w 128"/>
                  <a:gd name="T41" fmla="*/ 800482297 h 120"/>
                  <a:gd name="T42" fmla="*/ 876100339 w 128"/>
                  <a:gd name="T43" fmla="*/ 360658358 h 120"/>
                  <a:gd name="T44" fmla="*/ 919903875 w 128"/>
                  <a:gd name="T45" fmla="*/ 413436401 h 120"/>
                  <a:gd name="T46" fmla="*/ 499376305 w 128"/>
                  <a:gd name="T47" fmla="*/ 853263305 h 120"/>
                  <a:gd name="T48" fmla="*/ 350440135 w 128"/>
                  <a:gd name="T49" fmla="*/ 914838182 h 120"/>
                  <a:gd name="T50" fmla="*/ 350440135 w 128"/>
                  <a:gd name="T51" fmla="*/ 914838182 h 120"/>
                  <a:gd name="T52" fmla="*/ 201503966 w 128"/>
                  <a:gd name="T53" fmla="*/ 853263305 h 120"/>
                  <a:gd name="T54" fmla="*/ 201503966 w 128"/>
                  <a:gd name="T55" fmla="*/ 554179824 h 120"/>
                  <a:gd name="T56" fmla="*/ 639554135 w 128"/>
                  <a:gd name="T57" fmla="*/ 79168546 h 120"/>
                  <a:gd name="T58" fmla="*/ 841055141 w 128"/>
                  <a:gd name="T59" fmla="*/ 0 h 120"/>
                  <a:gd name="T60" fmla="*/ 1042559107 w 128"/>
                  <a:gd name="T61" fmla="*/ 79168546 h 120"/>
                  <a:gd name="T62" fmla="*/ 1121407841 w 128"/>
                  <a:gd name="T63" fmla="*/ 281489812 h 120"/>
                  <a:gd name="T64" fmla="*/ 1042559107 w 128"/>
                  <a:gd name="T65" fmla="*/ 483808112 h 120"/>
                  <a:gd name="T66" fmla="*/ 595747638 w 128"/>
                  <a:gd name="T67" fmla="*/ 950022555 h 120"/>
                  <a:gd name="T68" fmla="*/ 350440135 w 128"/>
                  <a:gd name="T69" fmla="*/ 1055581605 h 12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28"/>
                  <a:gd name="T106" fmla="*/ 0 h 120"/>
                  <a:gd name="T107" fmla="*/ 128 w 128"/>
                  <a:gd name="T108" fmla="*/ 120 h 12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marL="0" marR="0" lvl="0" indent="0"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72" name="矩形 97"/>
              <p:cNvSpPr>
                <a:spLocks noChangeArrowheads="1"/>
              </p:cNvSpPr>
              <p:nvPr/>
            </p:nvSpPr>
            <p:spPr bwMode="auto">
              <a:xfrm>
                <a:off x="462233" y="52785"/>
                <a:ext cx="3503111" cy="2302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defTabSz="457200" eaLnBrk="0" fontAlgn="auto" latinLnBrk="0" hangingPunct="0">
                  <a:lnSpc>
                    <a:spcPct val="100000"/>
                  </a:lnSpc>
                  <a:spcBef>
                    <a:spcPct val="20000"/>
                  </a:spcBef>
                  <a:spcAft>
                    <a:spcPts val="0"/>
                  </a:spcAft>
                  <a:buClrTx/>
                  <a:buSzTx/>
                  <a:buFontTx/>
                  <a:buChar char="•"/>
                  <a:defRPr/>
                </a:pPr>
                <a:r>
                  <a:rPr kumimoji="0" lang="zh-CN" altLang="en-US" sz="1200" b="0" i="0" u="none" strike="noStrike" kern="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Lato Regular"/>
                    <a:sym typeface="Arial" panose="020B0604020202020204" pitchFamily="34" charset="0"/>
                  </a:rPr>
                  <a:t>点击此处更换文本添加文字点击此处更换文本添加文字</a:t>
                </a:r>
                <a:endParaRPr kumimoji="0" lang="en-US" altLang="zh-CN" sz="1200" b="0" i="0" u="none" strike="noStrike" kern="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Lato Regular"/>
                  <a:sym typeface="Arial" panose="020B0604020202020204" pitchFamily="34" charset="0"/>
                </a:endParaRPr>
              </a:p>
            </p:txBody>
          </p:sp>
        </p:grpSp>
        <p:grpSp>
          <p:nvGrpSpPr>
            <p:cNvPr id="48" name="组合 99"/>
            <p:cNvGrpSpPr/>
            <p:nvPr/>
          </p:nvGrpSpPr>
          <p:grpSpPr bwMode="auto">
            <a:xfrm>
              <a:off x="6621689" y="3824196"/>
              <a:ext cx="3952875" cy="337613"/>
              <a:chOff x="0" y="52595"/>
              <a:chExt cx="3952717" cy="336625"/>
            </a:xfrm>
            <a:grpFill/>
          </p:grpSpPr>
          <p:grpSp>
            <p:nvGrpSpPr>
              <p:cNvPr id="64" name="组合 108"/>
              <p:cNvGrpSpPr/>
              <p:nvPr/>
            </p:nvGrpSpPr>
            <p:grpSpPr bwMode="auto">
              <a:xfrm>
                <a:off x="0" y="53978"/>
                <a:ext cx="378868" cy="335242"/>
                <a:chOff x="0" y="0"/>
                <a:chExt cx="261938" cy="231776"/>
              </a:xfrm>
              <a:grpFill/>
            </p:grpSpPr>
            <p:sp>
              <p:nvSpPr>
                <p:cNvPr id="66" name="Freeform 11"/>
                <p:cNvSpPr>
                  <a:spLocks noChangeArrowheads="1"/>
                </p:cNvSpPr>
                <p:nvPr/>
              </p:nvSpPr>
              <p:spPr bwMode="auto">
                <a:xfrm>
                  <a:off x="66675" y="52388"/>
                  <a:ext cx="57150" cy="98425"/>
                </a:xfrm>
                <a:custGeom>
                  <a:avLst/>
                  <a:gdLst>
                    <a:gd name="T0" fmla="*/ 90725625 w 36"/>
                    <a:gd name="T1" fmla="*/ 156249688 h 62"/>
                    <a:gd name="T2" fmla="*/ 25201563 w 36"/>
                    <a:gd name="T3" fmla="*/ 156249688 h 62"/>
                    <a:gd name="T4" fmla="*/ 25201563 w 36"/>
                    <a:gd name="T5" fmla="*/ 131048125 h 62"/>
                    <a:gd name="T6" fmla="*/ 63003113 w 36"/>
                    <a:gd name="T7" fmla="*/ 131048125 h 62"/>
                    <a:gd name="T8" fmla="*/ 63003113 w 36"/>
                    <a:gd name="T9" fmla="*/ 25201563 h 62"/>
                    <a:gd name="T10" fmla="*/ 0 w 36"/>
                    <a:gd name="T11" fmla="*/ 25201563 h 62"/>
                    <a:gd name="T12" fmla="*/ 0 w 36"/>
                    <a:gd name="T13" fmla="*/ 0 h 62"/>
                    <a:gd name="T14" fmla="*/ 90725625 w 36"/>
                    <a:gd name="T15" fmla="*/ 0 h 62"/>
                    <a:gd name="T16" fmla="*/ 90725625 w 36"/>
                    <a:gd name="T17" fmla="*/ 156249688 h 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
                    <a:gd name="T28" fmla="*/ 0 h 62"/>
                    <a:gd name="T29" fmla="*/ 36 w 36"/>
                    <a:gd name="T30" fmla="*/ 62 h 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marL="0" marR="0" lvl="0" indent="0"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67" name="Freeform 12"/>
                <p:cNvSpPr>
                  <a:spLocks noChangeArrowheads="1"/>
                </p:cNvSpPr>
                <p:nvPr/>
              </p:nvSpPr>
              <p:spPr bwMode="auto">
                <a:xfrm>
                  <a:off x="112713" y="0"/>
                  <a:ext cx="149225" cy="203200"/>
                </a:xfrm>
                <a:custGeom>
                  <a:avLst/>
                  <a:gdLst>
                    <a:gd name="T0" fmla="*/ 236894688 w 94"/>
                    <a:gd name="T1" fmla="*/ 322580000 h 128"/>
                    <a:gd name="T2" fmla="*/ 0 w 94"/>
                    <a:gd name="T3" fmla="*/ 239414050 h 128"/>
                    <a:gd name="T4" fmla="*/ 7559675 w 94"/>
                    <a:gd name="T5" fmla="*/ 214212488 h 128"/>
                    <a:gd name="T6" fmla="*/ 211693125 w 94"/>
                    <a:gd name="T7" fmla="*/ 284776863 h 128"/>
                    <a:gd name="T8" fmla="*/ 211693125 w 94"/>
                    <a:gd name="T9" fmla="*/ 37801550 h 128"/>
                    <a:gd name="T10" fmla="*/ 7559675 w 94"/>
                    <a:gd name="T11" fmla="*/ 108365925 h 128"/>
                    <a:gd name="T12" fmla="*/ 0 w 94"/>
                    <a:gd name="T13" fmla="*/ 83164363 h 128"/>
                    <a:gd name="T14" fmla="*/ 236894688 w 94"/>
                    <a:gd name="T15" fmla="*/ 0 h 128"/>
                    <a:gd name="T16" fmla="*/ 236894688 w 94"/>
                    <a:gd name="T17" fmla="*/ 322580000 h 1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
                    <a:gd name="T28" fmla="*/ 0 h 128"/>
                    <a:gd name="T29" fmla="*/ 94 w 94"/>
                    <a:gd name="T30" fmla="*/ 128 h 12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marL="0" marR="0" lvl="0" indent="0"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68" name="Freeform 13"/>
                <p:cNvSpPr>
                  <a:spLocks noChangeArrowheads="1"/>
                </p:cNvSpPr>
                <p:nvPr/>
              </p:nvSpPr>
              <p:spPr bwMode="auto">
                <a:xfrm>
                  <a:off x="146050" y="50800"/>
                  <a:ext cx="77787" cy="42863"/>
                </a:xfrm>
                <a:custGeom>
                  <a:avLst/>
                  <a:gdLst>
                    <a:gd name="T0" fmla="*/ 5040280 w 49"/>
                    <a:gd name="T1" fmla="*/ 68045806 h 27"/>
                    <a:gd name="T2" fmla="*/ 0 w 49"/>
                    <a:gd name="T3" fmla="*/ 42843950 h 27"/>
                    <a:gd name="T4" fmla="*/ 115926442 w 49"/>
                    <a:gd name="T5" fmla="*/ 0 h 27"/>
                    <a:gd name="T6" fmla="*/ 123486069 w 49"/>
                    <a:gd name="T7" fmla="*/ 22682465 h 27"/>
                    <a:gd name="T8" fmla="*/ 5040280 w 49"/>
                    <a:gd name="T9" fmla="*/ 68045806 h 27"/>
                    <a:gd name="T10" fmla="*/ 0 60000 65536"/>
                    <a:gd name="T11" fmla="*/ 0 60000 65536"/>
                    <a:gd name="T12" fmla="*/ 0 60000 65536"/>
                    <a:gd name="T13" fmla="*/ 0 60000 65536"/>
                    <a:gd name="T14" fmla="*/ 0 60000 65536"/>
                    <a:gd name="T15" fmla="*/ 0 w 49"/>
                    <a:gd name="T16" fmla="*/ 0 h 27"/>
                    <a:gd name="T17" fmla="*/ 49 w 49"/>
                    <a:gd name="T18" fmla="*/ 27 h 27"/>
                  </a:gdLst>
                  <a:ahLst/>
                  <a:cxnLst>
                    <a:cxn ang="T10">
                      <a:pos x="T0" y="T1"/>
                    </a:cxn>
                    <a:cxn ang="T11">
                      <a:pos x="T2" y="T3"/>
                    </a:cxn>
                    <a:cxn ang="T12">
                      <a:pos x="T4" y="T5"/>
                    </a:cxn>
                    <a:cxn ang="T13">
                      <a:pos x="T6" y="T7"/>
                    </a:cxn>
                    <a:cxn ang="T14">
                      <a:pos x="T8" y="T9"/>
                    </a:cxn>
                  </a:cxnLst>
                  <a:rect l="T15" t="T16" r="T17" b="T18"/>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marL="0" marR="0" lvl="0" indent="0"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69" name="Freeform 14"/>
                <p:cNvSpPr>
                  <a:spLocks noEditPoints="1" noChangeArrowheads="1"/>
                </p:cNvSpPr>
                <p:nvPr/>
              </p:nvSpPr>
              <p:spPr bwMode="auto">
                <a:xfrm>
                  <a:off x="0" y="52388"/>
                  <a:ext cx="49212" cy="98425"/>
                </a:xfrm>
                <a:custGeom>
                  <a:avLst/>
                  <a:gdLst>
                    <a:gd name="T0" fmla="*/ 78123256 w 31"/>
                    <a:gd name="T1" fmla="*/ 156249688 h 62"/>
                    <a:gd name="T2" fmla="*/ 0 w 31"/>
                    <a:gd name="T3" fmla="*/ 156249688 h 62"/>
                    <a:gd name="T4" fmla="*/ 0 w 31"/>
                    <a:gd name="T5" fmla="*/ 0 h 62"/>
                    <a:gd name="T6" fmla="*/ 78123256 w 31"/>
                    <a:gd name="T7" fmla="*/ 0 h 62"/>
                    <a:gd name="T8" fmla="*/ 78123256 w 31"/>
                    <a:gd name="T9" fmla="*/ 156249688 h 62"/>
                    <a:gd name="T10" fmla="*/ 27720643 w 31"/>
                    <a:gd name="T11" fmla="*/ 131048125 h 62"/>
                    <a:gd name="T12" fmla="*/ 52921950 w 31"/>
                    <a:gd name="T13" fmla="*/ 131048125 h 62"/>
                    <a:gd name="T14" fmla="*/ 52921950 w 31"/>
                    <a:gd name="T15" fmla="*/ 25201563 h 62"/>
                    <a:gd name="T16" fmla="*/ 27720643 w 31"/>
                    <a:gd name="T17" fmla="*/ 25201563 h 62"/>
                    <a:gd name="T18" fmla="*/ 27720643 w 31"/>
                    <a:gd name="T19" fmla="*/ 131048125 h 6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
                    <a:gd name="T31" fmla="*/ 0 h 62"/>
                    <a:gd name="T32" fmla="*/ 31 w 31"/>
                    <a:gd name="T33" fmla="*/ 62 h 6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marL="0" marR="0" lvl="0" indent="0"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70" name="Freeform 15"/>
                <p:cNvSpPr>
                  <a:spLocks noChangeArrowheads="1"/>
                </p:cNvSpPr>
                <p:nvPr/>
              </p:nvSpPr>
              <p:spPr bwMode="auto">
                <a:xfrm>
                  <a:off x="33338" y="166688"/>
                  <a:ext cx="80962" cy="65088"/>
                </a:xfrm>
                <a:custGeom>
                  <a:avLst/>
                  <a:gdLst>
                    <a:gd name="T0" fmla="*/ 65548859 w 40"/>
                    <a:gd name="T1" fmla="*/ 132388992 h 32"/>
                    <a:gd name="T2" fmla="*/ 0 w 40"/>
                    <a:gd name="T3" fmla="*/ 66194496 h 32"/>
                    <a:gd name="T4" fmla="*/ 0 w 40"/>
                    <a:gd name="T5" fmla="*/ 0 h 32"/>
                    <a:gd name="T6" fmla="*/ 32773418 w 40"/>
                    <a:gd name="T7" fmla="*/ 0 h 32"/>
                    <a:gd name="T8" fmla="*/ 32773418 w 40"/>
                    <a:gd name="T9" fmla="*/ 66194496 h 32"/>
                    <a:gd name="T10" fmla="*/ 65548859 w 40"/>
                    <a:gd name="T11" fmla="*/ 99291744 h 32"/>
                    <a:gd name="T12" fmla="*/ 98322277 w 40"/>
                    <a:gd name="T13" fmla="*/ 66194496 h 32"/>
                    <a:gd name="T14" fmla="*/ 98322277 w 40"/>
                    <a:gd name="T15" fmla="*/ 0 h 32"/>
                    <a:gd name="T16" fmla="*/ 163871136 w 40"/>
                    <a:gd name="T17" fmla="*/ 0 h 32"/>
                    <a:gd name="T18" fmla="*/ 163871136 w 40"/>
                    <a:gd name="T19" fmla="*/ 33097248 h 32"/>
                    <a:gd name="T20" fmla="*/ 131097719 w 40"/>
                    <a:gd name="T21" fmla="*/ 33097248 h 32"/>
                    <a:gd name="T22" fmla="*/ 131097719 w 40"/>
                    <a:gd name="T23" fmla="*/ 66194496 h 32"/>
                    <a:gd name="T24" fmla="*/ 65548859 w 40"/>
                    <a:gd name="T25" fmla="*/ 132388992 h 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0"/>
                    <a:gd name="T40" fmla="*/ 0 h 32"/>
                    <a:gd name="T41" fmla="*/ 40 w 40"/>
                    <a:gd name="T42" fmla="*/ 32 h 3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marL="0" marR="0" lvl="0" indent="0"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grpSp>
          <p:sp>
            <p:nvSpPr>
              <p:cNvPr id="65" name="矩形 109"/>
              <p:cNvSpPr>
                <a:spLocks noChangeArrowheads="1"/>
              </p:cNvSpPr>
              <p:nvPr/>
            </p:nvSpPr>
            <p:spPr bwMode="auto">
              <a:xfrm>
                <a:off x="449606" y="52595"/>
                <a:ext cx="3503111" cy="2294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defTabSz="457200" eaLnBrk="0" fontAlgn="auto" latinLnBrk="0" hangingPunct="0">
                  <a:lnSpc>
                    <a:spcPct val="100000"/>
                  </a:lnSpc>
                  <a:spcBef>
                    <a:spcPct val="20000"/>
                  </a:spcBef>
                  <a:spcAft>
                    <a:spcPts val="0"/>
                  </a:spcAft>
                  <a:buClrTx/>
                  <a:buSzTx/>
                  <a:buFontTx/>
                  <a:buChar char="•"/>
                  <a:defRPr/>
                </a:pPr>
                <a:r>
                  <a:rPr kumimoji="0" lang="zh-CN" altLang="en-US" sz="1200" b="0" i="0" u="none" strike="noStrike" kern="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Lato Regular"/>
                    <a:sym typeface="Arial" panose="020B0604020202020204" pitchFamily="34" charset="0"/>
                  </a:rPr>
                  <a:t>点击此处更换文本添加文字点击此处更换文本添加文字</a:t>
                </a:r>
                <a:endParaRPr kumimoji="0" lang="en-US" altLang="zh-CN" sz="1200" b="0" i="0" u="none" strike="noStrike" kern="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Lato Regular"/>
                  <a:sym typeface="Arial" panose="020B0604020202020204" pitchFamily="34" charset="0"/>
                </a:endParaRPr>
              </a:p>
            </p:txBody>
          </p:sp>
        </p:grpSp>
        <p:grpSp>
          <p:nvGrpSpPr>
            <p:cNvPr id="49" name="组合 116"/>
            <p:cNvGrpSpPr/>
            <p:nvPr/>
          </p:nvGrpSpPr>
          <p:grpSpPr bwMode="auto">
            <a:xfrm>
              <a:off x="6620102" y="3128462"/>
              <a:ext cx="3954462" cy="376330"/>
              <a:chOff x="0" y="33313"/>
              <a:chExt cx="3953864" cy="376572"/>
            </a:xfrm>
            <a:grpFill/>
          </p:grpSpPr>
          <p:grpSp>
            <p:nvGrpSpPr>
              <p:cNvPr id="57" name="组合 125"/>
              <p:cNvGrpSpPr/>
              <p:nvPr/>
            </p:nvGrpSpPr>
            <p:grpSpPr bwMode="auto">
              <a:xfrm>
                <a:off x="0" y="33313"/>
                <a:ext cx="355907" cy="376572"/>
                <a:chOff x="0" y="0"/>
                <a:chExt cx="246063" cy="260350"/>
              </a:xfrm>
              <a:grpFill/>
            </p:grpSpPr>
            <p:sp>
              <p:nvSpPr>
                <p:cNvPr id="59" name="Rectangle 5"/>
                <p:cNvSpPr>
                  <a:spLocks noChangeArrowheads="1"/>
                </p:cNvSpPr>
                <p:nvPr/>
              </p:nvSpPr>
              <p:spPr bwMode="auto">
                <a:xfrm>
                  <a:off x="115888" y="39687"/>
                  <a:ext cx="15875" cy="163513"/>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defTabSz="457200" eaLnBrk="1" fontAlgn="auto" latinLnBrk="0" hangingPunct="1">
                    <a:lnSpc>
                      <a:spcPct val="100000"/>
                    </a:lnSpc>
                    <a:spcBef>
                      <a:spcPct val="0"/>
                    </a:spcBef>
                    <a:spcAft>
                      <a:spcPts val="0"/>
                    </a:spcAft>
                    <a:buClrTx/>
                    <a:buSzTx/>
                    <a:buFont typeface="Arial" panose="020B0604020202020204" pitchFamily="34" charset="0"/>
                    <a:buNone/>
                    <a:defRPr/>
                  </a:pPr>
                  <a:endParaRPr kumimoji="0" lang="zh-CN" altLang="zh-CN" sz="1800" b="0" i="0" u="none" strike="noStrike" kern="0" cap="none" spc="0" normalizeH="0" baseline="0" noProof="0">
                    <a:ln>
                      <a:noFill/>
                    </a:ln>
                    <a:solidFill>
                      <a:srgbClr val="FFFFFF">
                        <a:lumMod val="50000"/>
                      </a:srgbClr>
                    </a:solidFill>
                    <a:effectLst/>
                    <a:uLnTx/>
                    <a:uFillTx/>
                    <a:latin typeface="Arial" panose="020B0604020202020204" pitchFamily="34" charset="0"/>
                    <a:ea typeface="宋体" panose="02010600030101010101" pitchFamily="2" charset="-122"/>
                    <a:sym typeface="Arial" panose="020B0604020202020204" pitchFamily="34" charset="0"/>
                  </a:endParaRPr>
                </a:p>
              </p:txBody>
            </p:sp>
            <p:sp>
              <p:nvSpPr>
                <p:cNvPr id="60" name="Freeform 6"/>
                <p:cNvSpPr>
                  <a:spLocks noChangeArrowheads="1"/>
                </p:cNvSpPr>
                <p:nvPr/>
              </p:nvSpPr>
              <p:spPr bwMode="auto">
                <a:xfrm>
                  <a:off x="0" y="220662"/>
                  <a:ext cx="131762" cy="39688"/>
                </a:xfrm>
                <a:custGeom>
                  <a:avLst/>
                  <a:gdLst>
                    <a:gd name="T0" fmla="*/ 271269135 w 64"/>
                    <a:gd name="T1" fmla="*/ 78756867 h 20"/>
                    <a:gd name="T2" fmla="*/ 237361008 w 64"/>
                    <a:gd name="T3" fmla="*/ 78756867 h 20"/>
                    <a:gd name="T4" fmla="*/ 186496758 w 64"/>
                    <a:gd name="T5" fmla="*/ 31502350 h 20"/>
                    <a:gd name="T6" fmla="*/ 0 w 64"/>
                    <a:gd name="T7" fmla="*/ 31502350 h 20"/>
                    <a:gd name="T8" fmla="*/ 0 w 64"/>
                    <a:gd name="T9" fmla="*/ 0 h 20"/>
                    <a:gd name="T10" fmla="*/ 186496758 w 64"/>
                    <a:gd name="T11" fmla="*/ 0 h 20"/>
                    <a:gd name="T12" fmla="*/ 271269135 w 64"/>
                    <a:gd name="T13" fmla="*/ 78756867 h 20"/>
                    <a:gd name="T14" fmla="*/ 0 60000 65536"/>
                    <a:gd name="T15" fmla="*/ 0 60000 65536"/>
                    <a:gd name="T16" fmla="*/ 0 60000 65536"/>
                    <a:gd name="T17" fmla="*/ 0 60000 65536"/>
                    <a:gd name="T18" fmla="*/ 0 60000 65536"/>
                    <a:gd name="T19" fmla="*/ 0 60000 65536"/>
                    <a:gd name="T20" fmla="*/ 0 60000 65536"/>
                    <a:gd name="T21" fmla="*/ 0 w 64"/>
                    <a:gd name="T22" fmla="*/ 0 h 20"/>
                    <a:gd name="T23" fmla="*/ 64 w 64"/>
                    <a:gd name="T24" fmla="*/ 20 h 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marL="0" marR="0" lvl="0" indent="0"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61" name="Freeform 7"/>
                <p:cNvSpPr>
                  <a:spLocks noChangeArrowheads="1"/>
                </p:cNvSpPr>
                <p:nvPr/>
              </p:nvSpPr>
              <p:spPr bwMode="auto">
                <a:xfrm>
                  <a:off x="115888" y="220662"/>
                  <a:ext cx="130175" cy="39688"/>
                </a:xfrm>
                <a:custGeom>
                  <a:avLst/>
                  <a:gdLst>
                    <a:gd name="T0" fmla="*/ 33096994 w 64"/>
                    <a:gd name="T1" fmla="*/ 78756867 h 20"/>
                    <a:gd name="T2" fmla="*/ 0 w 64"/>
                    <a:gd name="T3" fmla="*/ 78756867 h 20"/>
                    <a:gd name="T4" fmla="*/ 82742484 w 64"/>
                    <a:gd name="T5" fmla="*/ 0 h 20"/>
                    <a:gd name="T6" fmla="*/ 264773916 w 64"/>
                    <a:gd name="T7" fmla="*/ 0 h 20"/>
                    <a:gd name="T8" fmla="*/ 264773916 w 64"/>
                    <a:gd name="T9" fmla="*/ 31502350 h 20"/>
                    <a:gd name="T10" fmla="*/ 82742484 w 64"/>
                    <a:gd name="T11" fmla="*/ 31502350 h 20"/>
                    <a:gd name="T12" fmla="*/ 33096994 w 64"/>
                    <a:gd name="T13" fmla="*/ 78756867 h 20"/>
                    <a:gd name="T14" fmla="*/ 0 60000 65536"/>
                    <a:gd name="T15" fmla="*/ 0 60000 65536"/>
                    <a:gd name="T16" fmla="*/ 0 60000 65536"/>
                    <a:gd name="T17" fmla="*/ 0 60000 65536"/>
                    <a:gd name="T18" fmla="*/ 0 60000 65536"/>
                    <a:gd name="T19" fmla="*/ 0 60000 65536"/>
                    <a:gd name="T20" fmla="*/ 0 60000 65536"/>
                    <a:gd name="T21" fmla="*/ 0 w 64"/>
                    <a:gd name="T22" fmla="*/ 0 h 20"/>
                    <a:gd name="T23" fmla="*/ 64 w 64"/>
                    <a:gd name="T24" fmla="*/ 20 h 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marL="0" marR="0" lvl="0" indent="0"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62" name="Freeform 8"/>
                <p:cNvSpPr>
                  <a:spLocks noChangeArrowheads="1"/>
                </p:cNvSpPr>
                <p:nvPr/>
              </p:nvSpPr>
              <p:spPr bwMode="auto">
                <a:xfrm>
                  <a:off x="0" y="0"/>
                  <a:ext cx="131762" cy="203200"/>
                </a:xfrm>
                <a:custGeom>
                  <a:avLst/>
                  <a:gdLst>
                    <a:gd name="T0" fmla="*/ 203450822 w 64"/>
                    <a:gd name="T1" fmla="*/ 412902400 h 100"/>
                    <a:gd name="T2" fmla="*/ 0 w 64"/>
                    <a:gd name="T3" fmla="*/ 412902400 h 100"/>
                    <a:gd name="T4" fmla="*/ 0 w 64"/>
                    <a:gd name="T5" fmla="*/ 0 h 100"/>
                    <a:gd name="T6" fmla="*/ 186496758 w 64"/>
                    <a:gd name="T7" fmla="*/ 0 h 100"/>
                    <a:gd name="T8" fmla="*/ 271269135 w 64"/>
                    <a:gd name="T9" fmla="*/ 82580480 h 100"/>
                    <a:gd name="T10" fmla="*/ 237361008 w 64"/>
                    <a:gd name="T11" fmla="*/ 82580480 h 100"/>
                    <a:gd name="T12" fmla="*/ 186496758 w 64"/>
                    <a:gd name="T13" fmla="*/ 33032192 h 100"/>
                    <a:gd name="T14" fmla="*/ 33908127 w 64"/>
                    <a:gd name="T15" fmla="*/ 33032192 h 100"/>
                    <a:gd name="T16" fmla="*/ 33908127 w 64"/>
                    <a:gd name="T17" fmla="*/ 379870208 h 100"/>
                    <a:gd name="T18" fmla="*/ 203450822 w 64"/>
                    <a:gd name="T19" fmla="*/ 379870208 h 100"/>
                    <a:gd name="T20" fmla="*/ 203450822 w 64"/>
                    <a:gd name="T21" fmla="*/ 412902400 h 1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4"/>
                    <a:gd name="T34" fmla="*/ 0 h 100"/>
                    <a:gd name="T35" fmla="*/ 64 w 64"/>
                    <a:gd name="T36" fmla="*/ 100 h 1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marL="0" marR="0" lvl="0" indent="0"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63" name="Freeform 9"/>
                <p:cNvSpPr>
                  <a:spLocks noChangeArrowheads="1"/>
                </p:cNvSpPr>
                <p:nvPr/>
              </p:nvSpPr>
              <p:spPr bwMode="auto">
                <a:xfrm>
                  <a:off x="115888" y="0"/>
                  <a:ext cx="130175" cy="203200"/>
                </a:xfrm>
                <a:custGeom>
                  <a:avLst/>
                  <a:gdLst>
                    <a:gd name="T0" fmla="*/ 264773916 w 64"/>
                    <a:gd name="T1" fmla="*/ 412902400 h 100"/>
                    <a:gd name="T2" fmla="*/ 66193988 w 64"/>
                    <a:gd name="T3" fmla="*/ 412902400 h 100"/>
                    <a:gd name="T4" fmla="*/ 66193988 w 64"/>
                    <a:gd name="T5" fmla="*/ 379870208 h 100"/>
                    <a:gd name="T6" fmla="*/ 231676922 w 64"/>
                    <a:gd name="T7" fmla="*/ 379870208 h 100"/>
                    <a:gd name="T8" fmla="*/ 231676922 w 64"/>
                    <a:gd name="T9" fmla="*/ 33032192 h 100"/>
                    <a:gd name="T10" fmla="*/ 82742484 w 64"/>
                    <a:gd name="T11" fmla="*/ 33032192 h 100"/>
                    <a:gd name="T12" fmla="*/ 33096994 w 64"/>
                    <a:gd name="T13" fmla="*/ 82580480 h 100"/>
                    <a:gd name="T14" fmla="*/ 0 w 64"/>
                    <a:gd name="T15" fmla="*/ 82580480 h 100"/>
                    <a:gd name="T16" fmla="*/ 82742484 w 64"/>
                    <a:gd name="T17" fmla="*/ 0 h 100"/>
                    <a:gd name="T18" fmla="*/ 264773916 w 64"/>
                    <a:gd name="T19" fmla="*/ 0 h 100"/>
                    <a:gd name="T20" fmla="*/ 264773916 w 64"/>
                    <a:gd name="T21" fmla="*/ 412902400 h 1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4"/>
                    <a:gd name="T34" fmla="*/ 0 h 100"/>
                    <a:gd name="T35" fmla="*/ 64 w 64"/>
                    <a:gd name="T36" fmla="*/ 100 h 1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marL="0" marR="0" lvl="0" indent="0"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grpSp>
          <p:sp>
            <p:nvSpPr>
              <p:cNvPr id="58" name="矩形 126"/>
              <p:cNvSpPr>
                <a:spLocks noChangeArrowheads="1"/>
              </p:cNvSpPr>
              <p:nvPr/>
            </p:nvSpPr>
            <p:spPr bwMode="auto">
              <a:xfrm>
                <a:off x="450753" y="52785"/>
                <a:ext cx="3503111" cy="23025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defTabSz="457200" eaLnBrk="0" fontAlgn="auto" latinLnBrk="0" hangingPunct="0">
                  <a:lnSpc>
                    <a:spcPct val="100000"/>
                  </a:lnSpc>
                  <a:spcBef>
                    <a:spcPct val="20000"/>
                  </a:spcBef>
                  <a:spcAft>
                    <a:spcPts val="0"/>
                  </a:spcAft>
                  <a:buClrTx/>
                  <a:buSzTx/>
                  <a:buFontTx/>
                  <a:buChar char="•"/>
                  <a:defRPr/>
                </a:pPr>
                <a:r>
                  <a:rPr kumimoji="0" lang="zh-CN" altLang="en-US" sz="1200" b="0" i="0" u="none" strike="noStrike" kern="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Lato Regular"/>
                    <a:sym typeface="Arial" panose="020B0604020202020204" pitchFamily="34" charset="0"/>
                  </a:rPr>
                  <a:t>点击此处更换文本添加文字点击此处更换文本添加文字</a:t>
                </a:r>
                <a:endParaRPr kumimoji="0" lang="en-US" altLang="zh-CN" sz="1200" b="0" i="0" u="none" strike="noStrike" kern="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Lato Regular"/>
                  <a:sym typeface="Arial" panose="020B0604020202020204" pitchFamily="34" charset="0"/>
                </a:endParaRPr>
              </a:p>
            </p:txBody>
          </p:sp>
        </p:grpSp>
        <p:grpSp>
          <p:nvGrpSpPr>
            <p:cNvPr id="50" name="组合 133"/>
            <p:cNvGrpSpPr/>
            <p:nvPr/>
          </p:nvGrpSpPr>
          <p:grpSpPr bwMode="auto">
            <a:xfrm>
              <a:off x="6613752" y="2452895"/>
              <a:ext cx="3960812" cy="371741"/>
              <a:chOff x="0" y="35609"/>
              <a:chExt cx="3960750" cy="371980"/>
            </a:xfrm>
            <a:grpFill/>
          </p:grpSpPr>
          <p:grpSp>
            <p:nvGrpSpPr>
              <p:cNvPr id="51" name="组合 142"/>
              <p:cNvGrpSpPr/>
              <p:nvPr/>
            </p:nvGrpSpPr>
            <p:grpSpPr bwMode="auto">
              <a:xfrm>
                <a:off x="0" y="35609"/>
                <a:ext cx="371979" cy="371980"/>
                <a:chOff x="0" y="0"/>
                <a:chExt cx="257175" cy="257176"/>
              </a:xfrm>
              <a:grpFill/>
            </p:grpSpPr>
            <p:sp>
              <p:nvSpPr>
                <p:cNvPr id="53" name="Freeform 16"/>
                <p:cNvSpPr>
                  <a:spLocks noChangeArrowheads="1"/>
                </p:cNvSpPr>
                <p:nvPr/>
              </p:nvSpPr>
              <p:spPr bwMode="auto">
                <a:xfrm>
                  <a:off x="30162" y="150813"/>
                  <a:ext cx="195262" cy="106363"/>
                </a:xfrm>
                <a:custGeom>
                  <a:avLst/>
                  <a:gdLst>
                    <a:gd name="T0" fmla="*/ 309977631 w 123"/>
                    <a:gd name="T1" fmla="*/ 168852056 h 67"/>
                    <a:gd name="T2" fmla="*/ 0 w 123"/>
                    <a:gd name="T3" fmla="*/ 168852056 h 67"/>
                    <a:gd name="T4" fmla="*/ 0 w 123"/>
                    <a:gd name="T5" fmla="*/ 0 h 67"/>
                    <a:gd name="T6" fmla="*/ 25201498 w 123"/>
                    <a:gd name="T7" fmla="*/ 0 h 67"/>
                    <a:gd name="T8" fmla="*/ 25201498 w 123"/>
                    <a:gd name="T9" fmla="*/ 143650375 h 67"/>
                    <a:gd name="T10" fmla="*/ 284776133 w 123"/>
                    <a:gd name="T11" fmla="*/ 143650375 h 67"/>
                    <a:gd name="T12" fmla="*/ 284776133 w 123"/>
                    <a:gd name="T13" fmla="*/ 0 h 67"/>
                    <a:gd name="T14" fmla="*/ 309977631 w 123"/>
                    <a:gd name="T15" fmla="*/ 0 h 67"/>
                    <a:gd name="T16" fmla="*/ 309977631 w 123"/>
                    <a:gd name="T17" fmla="*/ 168852056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3"/>
                    <a:gd name="T28" fmla="*/ 0 h 67"/>
                    <a:gd name="T29" fmla="*/ 123 w 123"/>
                    <a:gd name="T30" fmla="*/ 67 h 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marL="0" marR="0" lvl="0" indent="0"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54" name="Freeform 17"/>
                <p:cNvSpPr>
                  <a:spLocks noChangeArrowheads="1"/>
                </p:cNvSpPr>
                <p:nvPr/>
              </p:nvSpPr>
              <p:spPr bwMode="auto">
                <a:xfrm>
                  <a:off x="0" y="0"/>
                  <a:ext cx="257175" cy="149225"/>
                </a:xfrm>
                <a:custGeom>
                  <a:avLst/>
                  <a:gdLst>
                    <a:gd name="T0" fmla="*/ 388104063 w 162"/>
                    <a:gd name="T1" fmla="*/ 236894688 h 94"/>
                    <a:gd name="T2" fmla="*/ 204133450 w 162"/>
                    <a:gd name="T3" fmla="*/ 37801550 h 94"/>
                    <a:gd name="T4" fmla="*/ 17640300 w 162"/>
                    <a:gd name="T5" fmla="*/ 236894688 h 94"/>
                    <a:gd name="T6" fmla="*/ 0 w 162"/>
                    <a:gd name="T7" fmla="*/ 216733438 h 94"/>
                    <a:gd name="T8" fmla="*/ 204133450 w 162"/>
                    <a:gd name="T9" fmla="*/ 0 h 94"/>
                    <a:gd name="T10" fmla="*/ 408265313 w 162"/>
                    <a:gd name="T11" fmla="*/ 216733438 h 94"/>
                    <a:gd name="T12" fmla="*/ 388104063 w 162"/>
                    <a:gd name="T13" fmla="*/ 236894688 h 94"/>
                    <a:gd name="T14" fmla="*/ 0 60000 65536"/>
                    <a:gd name="T15" fmla="*/ 0 60000 65536"/>
                    <a:gd name="T16" fmla="*/ 0 60000 65536"/>
                    <a:gd name="T17" fmla="*/ 0 60000 65536"/>
                    <a:gd name="T18" fmla="*/ 0 60000 65536"/>
                    <a:gd name="T19" fmla="*/ 0 60000 65536"/>
                    <a:gd name="T20" fmla="*/ 0 60000 65536"/>
                    <a:gd name="T21" fmla="*/ 0 w 162"/>
                    <a:gd name="T22" fmla="*/ 0 h 94"/>
                    <a:gd name="T23" fmla="*/ 162 w 162"/>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marL="0" marR="0" lvl="0" indent="0"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55" name="Freeform 18"/>
                <p:cNvSpPr>
                  <a:spLocks noChangeArrowheads="1"/>
                </p:cNvSpPr>
                <p:nvPr/>
              </p:nvSpPr>
              <p:spPr bwMode="auto">
                <a:xfrm>
                  <a:off x="95250" y="150813"/>
                  <a:ext cx="65087" cy="73025"/>
                </a:xfrm>
                <a:custGeom>
                  <a:avLst/>
                  <a:gdLst>
                    <a:gd name="T0" fmla="*/ 103324819 w 41"/>
                    <a:gd name="T1" fmla="*/ 115927188 h 46"/>
                    <a:gd name="T2" fmla="*/ 78123450 w 41"/>
                    <a:gd name="T3" fmla="*/ 115927188 h 46"/>
                    <a:gd name="T4" fmla="*/ 78123450 w 41"/>
                    <a:gd name="T5" fmla="*/ 25201563 h 46"/>
                    <a:gd name="T6" fmla="*/ 25201369 w 41"/>
                    <a:gd name="T7" fmla="*/ 25201563 h 46"/>
                    <a:gd name="T8" fmla="*/ 25201369 w 41"/>
                    <a:gd name="T9" fmla="*/ 115927188 h 46"/>
                    <a:gd name="T10" fmla="*/ 0 w 41"/>
                    <a:gd name="T11" fmla="*/ 115927188 h 46"/>
                    <a:gd name="T12" fmla="*/ 0 w 41"/>
                    <a:gd name="T13" fmla="*/ 0 h 46"/>
                    <a:gd name="T14" fmla="*/ 103324819 w 41"/>
                    <a:gd name="T15" fmla="*/ 0 h 46"/>
                    <a:gd name="T16" fmla="*/ 103324819 w 41"/>
                    <a:gd name="T17" fmla="*/ 115927188 h 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1"/>
                    <a:gd name="T28" fmla="*/ 0 h 46"/>
                    <a:gd name="T29" fmla="*/ 41 w 41"/>
                    <a:gd name="T30" fmla="*/ 46 h 4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marL="0" marR="0" lvl="0" indent="0"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56" name="Freeform 19"/>
                <p:cNvSpPr>
                  <a:spLocks noEditPoints="1" noChangeArrowheads="1"/>
                </p:cNvSpPr>
                <p:nvPr/>
              </p:nvSpPr>
              <p:spPr bwMode="auto">
                <a:xfrm>
                  <a:off x="95250" y="69850"/>
                  <a:ext cx="65087" cy="65088"/>
                </a:xfrm>
                <a:custGeom>
                  <a:avLst/>
                  <a:gdLst>
                    <a:gd name="T0" fmla="*/ 66193479 w 32"/>
                    <a:gd name="T1" fmla="*/ 132388992 h 32"/>
                    <a:gd name="T2" fmla="*/ 0 w 32"/>
                    <a:gd name="T3" fmla="*/ 66194496 h 32"/>
                    <a:gd name="T4" fmla="*/ 66193479 w 32"/>
                    <a:gd name="T5" fmla="*/ 0 h 32"/>
                    <a:gd name="T6" fmla="*/ 132384924 w 32"/>
                    <a:gd name="T7" fmla="*/ 66194496 h 32"/>
                    <a:gd name="T8" fmla="*/ 66193479 w 32"/>
                    <a:gd name="T9" fmla="*/ 132388992 h 32"/>
                    <a:gd name="T10" fmla="*/ 66193479 w 32"/>
                    <a:gd name="T11" fmla="*/ 33097248 h 32"/>
                    <a:gd name="T12" fmla="*/ 33096740 w 32"/>
                    <a:gd name="T13" fmla="*/ 66194496 h 32"/>
                    <a:gd name="T14" fmla="*/ 66193479 w 32"/>
                    <a:gd name="T15" fmla="*/ 99291744 h 32"/>
                    <a:gd name="T16" fmla="*/ 99288185 w 32"/>
                    <a:gd name="T17" fmla="*/ 66194496 h 32"/>
                    <a:gd name="T18" fmla="*/ 66193479 w 32"/>
                    <a:gd name="T19" fmla="*/ 33097248 h 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
                    <a:gd name="T31" fmla="*/ 0 h 32"/>
                    <a:gd name="T32" fmla="*/ 32 w 32"/>
                    <a:gd name="T33" fmla="*/ 32 h 3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marL="0" marR="0" lvl="0" indent="0"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grpSp>
          <p:sp>
            <p:nvSpPr>
              <p:cNvPr id="52" name="矩形 143"/>
              <p:cNvSpPr>
                <a:spLocks noChangeArrowheads="1"/>
              </p:cNvSpPr>
              <p:nvPr/>
            </p:nvSpPr>
            <p:spPr bwMode="auto">
              <a:xfrm>
                <a:off x="457639" y="52785"/>
                <a:ext cx="3503111" cy="2302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defTabSz="457200" eaLnBrk="0" fontAlgn="auto" latinLnBrk="0" hangingPunct="0">
                  <a:lnSpc>
                    <a:spcPct val="100000"/>
                  </a:lnSpc>
                  <a:spcBef>
                    <a:spcPct val="20000"/>
                  </a:spcBef>
                  <a:spcAft>
                    <a:spcPts val="0"/>
                  </a:spcAft>
                  <a:buClrTx/>
                  <a:buSzTx/>
                  <a:buFontTx/>
                  <a:buChar char="•"/>
                  <a:defRPr/>
                </a:pPr>
                <a:r>
                  <a:rPr kumimoji="0" lang="zh-CN" altLang="en-US" sz="1200" b="0" i="0" u="none" strike="noStrike" kern="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Lato Regular"/>
                    <a:sym typeface="Arial" panose="020B0604020202020204" pitchFamily="34" charset="0"/>
                  </a:rPr>
                  <a:t>点击此处更换文本添加文字点击此处更换文本添加文字</a:t>
                </a:r>
                <a:endParaRPr kumimoji="0" lang="en-US" altLang="zh-CN" sz="1200" b="0" i="0" u="none" strike="noStrike" kern="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Lato Regular"/>
                  <a:sym typeface="Arial" panose="020B0604020202020204" pitchFamily="34" charset="0"/>
                </a:endParaRPr>
              </a:p>
            </p:txBody>
          </p:sp>
        </p:grpSp>
      </p:grpSp>
      <p:grpSp>
        <p:nvGrpSpPr>
          <p:cNvPr id="73" name="组合 72"/>
          <p:cNvGrpSpPr/>
          <p:nvPr/>
        </p:nvGrpSpPr>
        <p:grpSpPr>
          <a:xfrm>
            <a:off x="1514775" y="1718410"/>
            <a:ext cx="4027208" cy="4027206"/>
            <a:chOff x="1063124" y="1429779"/>
            <a:chExt cx="4513613" cy="4513613"/>
          </a:xfrm>
          <a:solidFill>
            <a:srgbClr val="53A9B1"/>
          </a:solidFill>
        </p:grpSpPr>
        <p:sp>
          <p:nvSpPr>
            <p:cNvPr id="74" name="Freeform 8"/>
            <p:cNvSpPr/>
            <p:nvPr/>
          </p:nvSpPr>
          <p:spPr>
            <a:xfrm>
              <a:off x="2067860" y="2434515"/>
              <a:ext cx="2504140" cy="2504140"/>
            </a:xfrm>
            <a:custGeom>
              <a:avLst/>
              <a:gdLst>
                <a:gd name="connsiteX0" fmla="*/ 0 w 2504140"/>
                <a:gd name="connsiteY0" fmla="*/ 1252070 h 2504140"/>
                <a:gd name="connsiteX1" fmla="*/ 1252070 w 2504140"/>
                <a:gd name="connsiteY1" fmla="*/ 0 h 2504140"/>
                <a:gd name="connsiteX2" fmla="*/ 2504140 w 2504140"/>
                <a:gd name="connsiteY2" fmla="*/ 1252070 h 2504140"/>
                <a:gd name="connsiteX3" fmla="*/ 1252070 w 2504140"/>
                <a:gd name="connsiteY3" fmla="*/ 2504140 h 2504140"/>
                <a:gd name="connsiteX4" fmla="*/ 0 w 2504140"/>
                <a:gd name="connsiteY4" fmla="*/ 1252070 h 25041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4140" h="2504140">
                  <a:moveTo>
                    <a:pt x="0" y="1252070"/>
                  </a:moveTo>
                  <a:cubicBezTo>
                    <a:pt x="0" y="560571"/>
                    <a:pt x="560571" y="0"/>
                    <a:pt x="1252070" y="0"/>
                  </a:cubicBezTo>
                  <a:cubicBezTo>
                    <a:pt x="1943569" y="0"/>
                    <a:pt x="2504140" y="560571"/>
                    <a:pt x="2504140" y="1252070"/>
                  </a:cubicBezTo>
                  <a:cubicBezTo>
                    <a:pt x="2504140" y="1943569"/>
                    <a:pt x="1943569" y="2504140"/>
                    <a:pt x="1252070" y="2504140"/>
                  </a:cubicBezTo>
                  <a:cubicBezTo>
                    <a:pt x="560571" y="2504140"/>
                    <a:pt x="0" y="1943569"/>
                    <a:pt x="0" y="1252070"/>
                  </a:cubicBezTo>
                  <a:close/>
                </a:path>
              </a:pathLst>
            </a:custGeom>
            <a:grpFill/>
            <a:ln w="3175" cap="flat" cmpd="sng" algn="ctr">
              <a:solidFill>
                <a:srgbClr val="FFFFFF">
                  <a:hueOff val="0"/>
                  <a:satOff val="0"/>
                  <a:lumOff val="0"/>
                  <a:alphaOff val="0"/>
                </a:srgbClr>
              </a:solidFill>
              <a:prstDash val="solid"/>
              <a:miter lim="800000"/>
            </a:ln>
            <a:effectLst/>
          </p:spPr>
          <p:txBody>
            <a:bodyPr spcFirstLastPara="0" vert="horz" wrap="square" lIns="437742" tIns="437742" rIns="437742" bIns="437742" numCol="1" spcCol="1270" anchor="ctr" anchorCtr="0">
              <a:noAutofit/>
            </a:bodyPr>
            <a:lstStyle/>
            <a:p>
              <a:pPr marL="0" marR="0" lvl="0" indent="0" algn="ctr" defTabSz="2488565" eaLnBrk="1" fontAlgn="auto" latinLnBrk="0" hangingPunct="1">
                <a:lnSpc>
                  <a:spcPct val="90000"/>
                </a:lnSpc>
                <a:spcBef>
                  <a:spcPct val="0"/>
                </a:spcBef>
                <a:spcAft>
                  <a:spcPct val="35000"/>
                </a:spcAft>
                <a:buClrTx/>
                <a:buSzTx/>
                <a:buFontTx/>
                <a:buNone/>
                <a:defRPr/>
              </a:pPr>
              <a:endParaRPr kumimoji="0" lang="en-US" sz="5400" b="0" i="0" u="none" strike="noStrike" kern="0" cap="none" spc="0" normalizeH="0" baseline="0" noProof="0" smtClean="0">
                <a:ln>
                  <a:noFill/>
                </a:ln>
                <a:solidFill>
                  <a:srgbClr val="FFFFFF"/>
                </a:solidFill>
                <a:effectLst/>
                <a:uLnTx/>
                <a:uFillTx/>
                <a:latin typeface="Arial" panose="020B0604020202020204" pitchFamily="34" charset="0"/>
                <a:ea typeface="+mn-ea"/>
                <a:cs typeface="+mn-cs"/>
                <a:sym typeface="Arial" panose="020B0604020202020204" pitchFamily="34" charset="0"/>
              </a:endParaRPr>
            </a:p>
          </p:txBody>
        </p:sp>
        <p:sp>
          <p:nvSpPr>
            <p:cNvPr id="75" name="Freeform 9"/>
            <p:cNvSpPr/>
            <p:nvPr/>
          </p:nvSpPr>
          <p:spPr>
            <a:xfrm>
              <a:off x="2693895" y="1429779"/>
              <a:ext cx="1252070" cy="1252070"/>
            </a:xfrm>
            <a:custGeom>
              <a:avLst/>
              <a:gdLst>
                <a:gd name="connsiteX0" fmla="*/ 0 w 1252070"/>
                <a:gd name="connsiteY0" fmla="*/ 626035 h 1252070"/>
                <a:gd name="connsiteX1" fmla="*/ 626035 w 1252070"/>
                <a:gd name="connsiteY1" fmla="*/ 0 h 1252070"/>
                <a:gd name="connsiteX2" fmla="*/ 1252070 w 1252070"/>
                <a:gd name="connsiteY2" fmla="*/ 626035 h 1252070"/>
                <a:gd name="connsiteX3" fmla="*/ 626035 w 1252070"/>
                <a:gd name="connsiteY3" fmla="*/ 1252070 h 1252070"/>
                <a:gd name="connsiteX4" fmla="*/ 0 w 1252070"/>
                <a:gd name="connsiteY4" fmla="*/ 626035 h 1252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070" h="1252070">
                  <a:moveTo>
                    <a:pt x="0" y="626035"/>
                  </a:moveTo>
                  <a:cubicBezTo>
                    <a:pt x="0" y="280285"/>
                    <a:pt x="280285" y="0"/>
                    <a:pt x="626035" y="0"/>
                  </a:cubicBezTo>
                  <a:cubicBezTo>
                    <a:pt x="971785" y="0"/>
                    <a:pt x="1252070" y="280285"/>
                    <a:pt x="1252070" y="626035"/>
                  </a:cubicBezTo>
                  <a:cubicBezTo>
                    <a:pt x="1252070" y="971785"/>
                    <a:pt x="971785" y="1252070"/>
                    <a:pt x="626035" y="1252070"/>
                  </a:cubicBezTo>
                  <a:cubicBezTo>
                    <a:pt x="280285" y="1252070"/>
                    <a:pt x="0" y="971785"/>
                    <a:pt x="0" y="626035"/>
                  </a:cubicBezTo>
                  <a:close/>
                </a:path>
              </a:pathLst>
            </a:custGeom>
            <a:grpFill/>
            <a:ln w="3175" cap="flat" cmpd="sng" algn="ctr">
              <a:solidFill>
                <a:srgbClr val="FFFFFF">
                  <a:hueOff val="0"/>
                  <a:satOff val="0"/>
                  <a:lumOff val="0"/>
                  <a:alphaOff val="0"/>
                </a:srgbClr>
              </a:solidFill>
              <a:prstDash val="solid"/>
              <a:miter lim="800000"/>
            </a:ln>
            <a:effectLst/>
          </p:spPr>
          <p:txBody>
            <a:bodyPr spcFirstLastPara="0" vert="horz" wrap="square" lIns="218870" tIns="218870" rIns="218870" bIns="218870" numCol="1" spcCol="1270" anchor="ctr" anchorCtr="0">
              <a:noAutofit/>
            </a:bodyPr>
            <a:lstStyle/>
            <a:p>
              <a:pPr marL="0" marR="0" lvl="0" indent="0" algn="ctr" defTabSz="1244600" eaLnBrk="1" fontAlgn="auto" latinLnBrk="0" hangingPunct="1">
                <a:lnSpc>
                  <a:spcPct val="90000"/>
                </a:lnSpc>
                <a:spcBef>
                  <a:spcPct val="0"/>
                </a:spcBef>
                <a:spcAft>
                  <a:spcPct val="35000"/>
                </a:spcAft>
                <a:buClrTx/>
                <a:buSzTx/>
                <a:buFontTx/>
                <a:buNone/>
                <a:defRPr/>
              </a:pPr>
              <a:r>
                <a:rPr kumimoji="0" lang="zh-CN" altLang="en-US" sz="2400" b="0" i="0" u="none" strike="noStrike" kern="0" cap="none" spc="0" normalizeH="0" baseline="0" noProof="0" dirty="0" smtClean="0">
                  <a:ln>
                    <a:noFill/>
                  </a:ln>
                  <a:solidFill>
                    <a:srgbClr val="FFFFFF"/>
                  </a:solidFill>
                  <a:effectLst/>
                  <a:uLnTx/>
                  <a:uFillTx/>
                  <a:latin typeface="Arial" panose="020B0604020202020204" pitchFamily="34" charset="0"/>
                  <a:cs typeface="+mn-cs"/>
                  <a:sym typeface="Arial" panose="020B0604020202020204" pitchFamily="34" charset="0"/>
                </a:rPr>
                <a:t>标题</a:t>
              </a:r>
              <a:endParaRPr kumimoji="0" lang="en-US" sz="2400" b="0" i="0" u="none" strike="noStrike" kern="0" cap="none" spc="0" normalizeH="0" baseline="0" noProof="0" dirty="0" smtClean="0">
                <a:ln>
                  <a:noFill/>
                </a:ln>
                <a:solidFill>
                  <a:srgbClr val="FFFFFF"/>
                </a:solidFill>
                <a:effectLst/>
                <a:uLnTx/>
                <a:uFillTx/>
                <a:latin typeface="Arial" panose="020B0604020202020204" pitchFamily="34" charset="0"/>
                <a:ea typeface="+mn-ea"/>
                <a:cs typeface="+mn-cs"/>
                <a:sym typeface="Arial" panose="020B0604020202020204" pitchFamily="34" charset="0"/>
              </a:endParaRPr>
            </a:p>
          </p:txBody>
        </p:sp>
        <p:sp>
          <p:nvSpPr>
            <p:cNvPr id="76" name="Freeform 10"/>
            <p:cNvSpPr/>
            <p:nvPr/>
          </p:nvSpPr>
          <p:spPr>
            <a:xfrm>
              <a:off x="4324667" y="3060550"/>
              <a:ext cx="1252070" cy="1252070"/>
            </a:xfrm>
            <a:custGeom>
              <a:avLst/>
              <a:gdLst>
                <a:gd name="connsiteX0" fmla="*/ 0 w 1252070"/>
                <a:gd name="connsiteY0" fmla="*/ 626035 h 1252070"/>
                <a:gd name="connsiteX1" fmla="*/ 626035 w 1252070"/>
                <a:gd name="connsiteY1" fmla="*/ 0 h 1252070"/>
                <a:gd name="connsiteX2" fmla="*/ 1252070 w 1252070"/>
                <a:gd name="connsiteY2" fmla="*/ 626035 h 1252070"/>
                <a:gd name="connsiteX3" fmla="*/ 626035 w 1252070"/>
                <a:gd name="connsiteY3" fmla="*/ 1252070 h 1252070"/>
                <a:gd name="connsiteX4" fmla="*/ 0 w 1252070"/>
                <a:gd name="connsiteY4" fmla="*/ 626035 h 1252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070" h="1252070">
                  <a:moveTo>
                    <a:pt x="0" y="626035"/>
                  </a:moveTo>
                  <a:cubicBezTo>
                    <a:pt x="0" y="280285"/>
                    <a:pt x="280285" y="0"/>
                    <a:pt x="626035" y="0"/>
                  </a:cubicBezTo>
                  <a:cubicBezTo>
                    <a:pt x="971785" y="0"/>
                    <a:pt x="1252070" y="280285"/>
                    <a:pt x="1252070" y="626035"/>
                  </a:cubicBezTo>
                  <a:cubicBezTo>
                    <a:pt x="1252070" y="971785"/>
                    <a:pt x="971785" y="1252070"/>
                    <a:pt x="626035" y="1252070"/>
                  </a:cubicBezTo>
                  <a:cubicBezTo>
                    <a:pt x="280285" y="1252070"/>
                    <a:pt x="0" y="971785"/>
                    <a:pt x="0" y="626035"/>
                  </a:cubicBezTo>
                  <a:close/>
                </a:path>
              </a:pathLst>
            </a:custGeom>
            <a:grpFill/>
            <a:ln w="3175" cap="flat" cmpd="sng" algn="ctr">
              <a:solidFill>
                <a:srgbClr val="FFFFFF">
                  <a:hueOff val="0"/>
                  <a:satOff val="0"/>
                  <a:lumOff val="0"/>
                  <a:alphaOff val="0"/>
                </a:srgbClr>
              </a:solidFill>
              <a:prstDash val="solid"/>
              <a:miter lim="800000"/>
            </a:ln>
            <a:effectLst/>
          </p:spPr>
          <p:txBody>
            <a:bodyPr spcFirstLastPara="0" vert="horz" wrap="square" lIns="218870" tIns="218870" rIns="218870" bIns="218870" numCol="1" spcCol="1270" anchor="ctr" anchorCtr="0">
              <a:noAutofit/>
            </a:bodyPr>
            <a:lstStyle/>
            <a:p>
              <a:pPr marL="0" marR="0" lvl="0" indent="0" algn="ctr" defTabSz="1244600" eaLnBrk="1" fontAlgn="auto" latinLnBrk="0" hangingPunct="1">
                <a:lnSpc>
                  <a:spcPct val="90000"/>
                </a:lnSpc>
                <a:spcBef>
                  <a:spcPct val="0"/>
                </a:spcBef>
                <a:spcAft>
                  <a:spcPct val="35000"/>
                </a:spcAft>
                <a:buClrTx/>
                <a:buSzTx/>
                <a:buFontTx/>
                <a:buNone/>
                <a:defRPr/>
              </a:pPr>
              <a:r>
                <a:rPr kumimoji="0" lang="zh-CN" altLang="en-US" sz="2400" b="0" i="0" u="none" strike="noStrike" kern="0" cap="none" spc="0" normalizeH="0" baseline="0" noProof="0" dirty="0" smtClean="0">
                  <a:ln>
                    <a:noFill/>
                  </a:ln>
                  <a:solidFill>
                    <a:srgbClr val="FFFFFF"/>
                  </a:solidFill>
                  <a:effectLst/>
                  <a:uLnTx/>
                  <a:uFillTx/>
                  <a:latin typeface="Arial" panose="020B0604020202020204" pitchFamily="34" charset="0"/>
                  <a:cs typeface="+mn-cs"/>
                  <a:sym typeface="Arial" panose="020B0604020202020204" pitchFamily="34" charset="0"/>
                </a:rPr>
                <a:t>标题</a:t>
              </a:r>
              <a:endParaRPr kumimoji="0" lang="en-US" altLang="zh-CN" sz="2400" b="0" i="0" u="none" strike="noStrike" kern="0" cap="none" spc="0" normalizeH="0" baseline="0" noProof="0" dirty="0" smtClean="0">
                <a:ln>
                  <a:noFill/>
                </a:ln>
                <a:solidFill>
                  <a:srgbClr val="FFFFFF"/>
                </a:solidFill>
                <a:effectLst/>
                <a:uLnTx/>
                <a:uFillTx/>
                <a:latin typeface="Arial" panose="020B0604020202020204" pitchFamily="34" charset="0"/>
                <a:cs typeface="+mn-cs"/>
                <a:sym typeface="Arial" panose="020B0604020202020204" pitchFamily="34" charset="0"/>
              </a:endParaRPr>
            </a:p>
          </p:txBody>
        </p:sp>
        <p:sp>
          <p:nvSpPr>
            <p:cNvPr id="77" name="Freeform 11"/>
            <p:cNvSpPr/>
            <p:nvPr/>
          </p:nvSpPr>
          <p:spPr>
            <a:xfrm>
              <a:off x="2693895" y="4691322"/>
              <a:ext cx="1252070" cy="1252070"/>
            </a:xfrm>
            <a:custGeom>
              <a:avLst/>
              <a:gdLst>
                <a:gd name="connsiteX0" fmla="*/ 0 w 1252070"/>
                <a:gd name="connsiteY0" fmla="*/ 626035 h 1252070"/>
                <a:gd name="connsiteX1" fmla="*/ 626035 w 1252070"/>
                <a:gd name="connsiteY1" fmla="*/ 0 h 1252070"/>
                <a:gd name="connsiteX2" fmla="*/ 1252070 w 1252070"/>
                <a:gd name="connsiteY2" fmla="*/ 626035 h 1252070"/>
                <a:gd name="connsiteX3" fmla="*/ 626035 w 1252070"/>
                <a:gd name="connsiteY3" fmla="*/ 1252070 h 1252070"/>
                <a:gd name="connsiteX4" fmla="*/ 0 w 1252070"/>
                <a:gd name="connsiteY4" fmla="*/ 626035 h 1252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070" h="1252070">
                  <a:moveTo>
                    <a:pt x="0" y="626035"/>
                  </a:moveTo>
                  <a:cubicBezTo>
                    <a:pt x="0" y="280285"/>
                    <a:pt x="280285" y="0"/>
                    <a:pt x="626035" y="0"/>
                  </a:cubicBezTo>
                  <a:cubicBezTo>
                    <a:pt x="971785" y="0"/>
                    <a:pt x="1252070" y="280285"/>
                    <a:pt x="1252070" y="626035"/>
                  </a:cubicBezTo>
                  <a:cubicBezTo>
                    <a:pt x="1252070" y="971785"/>
                    <a:pt x="971785" y="1252070"/>
                    <a:pt x="626035" y="1252070"/>
                  </a:cubicBezTo>
                  <a:cubicBezTo>
                    <a:pt x="280285" y="1252070"/>
                    <a:pt x="0" y="971785"/>
                    <a:pt x="0" y="626035"/>
                  </a:cubicBezTo>
                  <a:close/>
                </a:path>
              </a:pathLst>
            </a:custGeom>
            <a:grpFill/>
            <a:ln w="3175" cap="flat" cmpd="sng" algn="ctr">
              <a:solidFill>
                <a:srgbClr val="FFFFFF">
                  <a:hueOff val="0"/>
                  <a:satOff val="0"/>
                  <a:lumOff val="0"/>
                  <a:alphaOff val="0"/>
                </a:srgbClr>
              </a:solidFill>
              <a:prstDash val="solid"/>
              <a:miter lim="800000"/>
            </a:ln>
            <a:effectLst/>
          </p:spPr>
          <p:txBody>
            <a:bodyPr spcFirstLastPara="0" vert="horz" wrap="square" lIns="218870" tIns="218870" rIns="218870" bIns="218870" numCol="1" spcCol="1270" anchor="ctr" anchorCtr="0">
              <a:noAutofit/>
            </a:bodyPr>
            <a:lstStyle/>
            <a:p>
              <a:pPr marL="0" marR="0" lvl="0" indent="0" algn="ctr" defTabSz="1244600" eaLnBrk="1" fontAlgn="auto" latinLnBrk="0" hangingPunct="1">
                <a:lnSpc>
                  <a:spcPct val="90000"/>
                </a:lnSpc>
                <a:spcBef>
                  <a:spcPct val="0"/>
                </a:spcBef>
                <a:spcAft>
                  <a:spcPct val="35000"/>
                </a:spcAft>
                <a:buClrTx/>
                <a:buSzTx/>
                <a:buFontTx/>
                <a:buNone/>
                <a:defRPr/>
              </a:pPr>
              <a:r>
                <a:rPr kumimoji="0" lang="zh-CN" altLang="en-US" sz="2400" b="0" i="0" u="none" strike="noStrike" kern="0" cap="none" spc="0" normalizeH="0" baseline="0" noProof="0" dirty="0" smtClean="0">
                  <a:ln>
                    <a:noFill/>
                  </a:ln>
                  <a:solidFill>
                    <a:srgbClr val="FFFFFF"/>
                  </a:solidFill>
                  <a:effectLst/>
                  <a:uLnTx/>
                  <a:uFillTx/>
                  <a:latin typeface="Arial" panose="020B0604020202020204" pitchFamily="34" charset="0"/>
                  <a:cs typeface="+mn-cs"/>
                  <a:sym typeface="Arial" panose="020B0604020202020204" pitchFamily="34" charset="0"/>
                </a:rPr>
                <a:t>标题</a:t>
              </a:r>
              <a:endParaRPr kumimoji="0" lang="en-US" altLang="zh-CN" sz="2400" b="0" i="0" u="none" strike="noStrike" kern="0" cap="none" spc="0" normalizeH="0" baseline="0" noProof="0" dirty="0" smtClean="0">
                <a:ln>
                  <a:noFill/>
                </a:ln>
                <a:solidFill>
                  <a:srgbClr val="FFFFFF"/>
                </a:solidFill>
                <a:effectLst/>
                <a:uLnTx/>
                <a:uFillTx/>
                <a:latin typeface="Arial" panose="020B0604020202020204" pitchFamily="34" charset="0"/>
                <a:cs typeface="+mn-cs"/>
                <a:sym typeface="Arial" panose="020B0604020202020204" pitchFamily="34" charset="0"/>
              </a:endParaRPr>
            </a:p>
          </p:txBody>
        </p:sp>
        <p:sp>
          <p:nvSpPr>
            <p:cNvPr id="78" name="Freeform 12"/>
            <p:cNvSpPr/>
            <p:nvPr/>
          </p:nvSpPr>
          <p:spPr>
            <a:xfrm>
              <a:off x="1063124" y="3060550"/>
              <a:ext cx="1252070" cy="1252070"/>
            </a:xfrm>
            <a:custGeom>
              <a:avLst/>
              <a:gdLst>
                <a:gd name="connsiteX0" fmla="*/ 0 w 1252070"/>
                <a:gd name="connsiteY0" fmla="*/ 626035 h 1252070"/>
                <a:gd name="connsiteX1" fmla="*/ 626035 w 1252070"/>
                <a:gd name="connsiteY1" fmla="*/ 0 h 1252070"/>
                <a:gd name="connsiteX2" fmla="*/ 1252070 w 1252070"/>
                <a:gd name="connsiteY2" fmla="*/ 626035 h 1252070"/>
                <a:gd name="connsiteX3" fmla="*/ 626035 w 1252070"/>
                <a:gd name="connsiteY3" fmla="*/ 1252070 h 1252070"/>
                <a:gd name="connsiteX4" fmla="*/ 0 w 1252070"/>
                <a:gd name="connsiteY4" fmla="*/ 626035 h 1252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070" h="1252070">
                  <a:moveTo>
                    <a:pt x="0" y="626035"/>
                  </a:moveTo>
                  <a:cubicBezTo>
                    <a:pt x="0" y="280285"/>
                    <a:pt x="280285" y="0"/>
                    <a:pt x="626035" y="0"/>
                  </a:cubicBezTo>
                  <a:cubicBezTo>
                    <a:pt x="971785" y="0"/>
                    <a:pt x="1252070" y="280285"/>
                    <a:pt x="1252070" y="626035"/>
                  </a:cubicBezTo>
                  <a:cubicBezTo>
                    <a:pt x="1252070" y="971785"/>
                    <a:pt x="971785" y="1252070"/>
                    <a:pt x="626035" y="1252070"/>
                  </a:cubicBezTo>
                  <a:cubicBezTo>
                    <a:pt x="280285" y="1252070"/>
                    <a:pt x="0" y="971785"/>
                    <a:pt x="0" y="626035"/>
                  </a:cubicBezTo>
                  <a:close/>
                </a:path>
              </a:pathLst>
            </a:custGeom>
            <a:grpFill/>
            <a:ln w="3175" cap="flat" cmpd="sng" algn="ctr">
              <a:solidFill>
                <a:srgbClr val="FFFFFF">
                  <a:hueOff val="0"/>
                  <a:satOff val="0"/>
                  <a:lumOff val="0"/>
                  <a:alphaOff val="0"/>
                </a:srgbClr>
              </a:solidFill>
              <a:prstDash val="solid"/>
              <a:miter lim="800000"/>
            </a:ln>
            <a:effectLst/>
          </p:spPr>
          <p:txBody>
            <a:bodyPr spcFirstLastPara="0" vert="horz" wrap="square" lIns="218870" tIns="218870" rIns="218870" bIns="218870" numCol="1" spcCol="1270" anchor="ctr" anchorCtr="0">
              <a:noAutofit/>
            </a:bodyPr>
            <a:lstStyle/>
            <a:p>
              <a:pPr marL="0" marR="0" lvl="0" indent="0" algn="ctr" defTabSz="1244600" eaLnBrk="1" fontAlgn="auto" latinLnBrk="0" hangingPunct="1">
                <a:lnSpc>
                  <a:spcPct val="90000"/>
                </a:lnSpc>
                <a:spcBef>
                  <a:spcPct val="0"/>
                </a:spcBef>
                <a:spcAft>
                  <a:spcPct val="35000"/>
                </a:spcAft>
                <a:buClrTx/>
                <a:buSzTx/>
                <a:buFontTx/>
                <a:buNone/>
                <a:defRPr/>
              </a:pPr>
              <a:r>
                <a:rPr kumimoji="0" lang="zh-CN" altLang="en-US" sz="2400" b="0" i="0" u="none" strike="noStrike" kern="0" cap="none" spc="0" normalizeH="0" baseline="0" noProof="0" dirty="0" smtClean="0">
                  <a:ln>
                    <a:noFill/>
                  </a:ln>
                  <a:solidFill>
                    <a:srgbClr val="FFFFFF"/>
                  </a:solidFill>
                  <a:effectLst/>
                  <a:uLnTx/>
                  <a:uFillTx/>
                  <a:latin typeface="Arial" panose="020B0604020202020204" pitchFamily="34" charset="0"/>
                  <a:cs typeface="+mn-cs"/>
                  <a:sym typeface="Arial" panose="020B0604020202020204" pitchFamily="34" charset="0"/>
                </a:rPr>
                <a:t>标题</a:t>
              </a:r>
              <a:endParaRPr kumimoji="0" lang="en-US" altLang="zh-CN" sz="2400" b="0" i="0" u="none" strike="noStrike" kern="0" cap="none" spc="0" normalizeH="0" baseline="0" noProof="0" dirty="0" smtClean="0">
                <a:ln>
                  <a:noFill/>
                </a:ln>
                <a:solidFill>
                  <a:srgbClr val="FFFFFF"/>
                </a:solidFill>
                <a:effectLst/>
                <a:uLnTx/>
                <a:uFillTx/>
                <a:latin typeface="Arial" panose="020B0604020202020204" pitchFamily="34" charset="0"/>
                <a:cs typeface="+mn-cs"/>
                <a:sym typeface="Arial" panose="020B0604020202020204" pitchFamily="34" charset="0"/>
              </a:endParaRPr>
            </a:p>
          </p:txBody>
        </p:sp>
        <p:sp>
          <p:nvSpPr>
            <p:cNvPr id="79" name="TextBox 78"/>
            <p:cNvSpPr txBox="1"/>
            <p:nvPr/>
          </p:nvSpPr>
          <p:spPr>
            <a:xfrm>
              <a:off x="2335762" y="3196791"/>
              <a:ext cx="1968335" cy="724227"/>
            </a:xfrm>
            <a:prstGeom prst="rect">
              <a:avLst/>
            </a:prstGeom>
            <a:grpFill/>
            <a:ln w="3175">
              <a:noFill/>
            </a:ln>
          </p:spPr>
          <p:txBody>
            <a:bodyPr wrap="square" rtlCol="0">
              <a:spAutoFit/>
            </a:bodyPr>
            <a:lstStyle/>
            <a:p>
              <a:pPr marL="0" marR="0" lvl="0" indent="0" algn="ctr" defTabSz="4572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srgbClr val="FFFFFF"/>
                  </a:solidFill>
                  <a:effectLst/>
                  <a:uLnTx/>
                  <a:uFillTx/>
                  <a:latin typeface="Arial" panose="020B0604020202020204" pitchFamily="34" charset="0"/>
                  <a:cs typeface="Lato Regular"/>
                  <a:sym typeface="Arial" panose="020B0604020202020204" pitchFamily="34" charset="0"/>
                </a:rPr>
                <a:t>点击此处更换文本添加文字点击此处更换文本添加文字</a:t>
              </a:r>
              <a:endParaRPr kumimoji="0" lang="en-US" altLang="zh-CN" sz="1200" b="0" i="0" u="none" strike="noStrike" kern="0" cap="none" spc="0" normalizeH="0" baseline="0" noProof="0" dirty="0" smtClean="0">
                <a:ln>
                  <a:noFill/>
                </a:ln>
                <a:solidFill>
                  <a:srgbClr val="FFFFFF"/>
                </a:solidFill>
                <a:effectLst/>
                <a:uLnTx/>
                <a:uFillTx/>
                <a:latin typeface="Arial" panose="020B0604020202020204" pitchFamily="34" charset="0"/>
                <a:cs typeface="Lato Regular"/>
                <a:sym typeface="Arial" panose="020B0604020202020204" pitchFamily="34" charset="0"/>
              </a:endParaRPr>
            </a:p>
          </p:txBody>
        </p:sp>
      </p:gr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1+#ppt_w/2"/>
                                          </p:val>
                                        </p:tav>
                                        <p:tav tm="100000">
                                          <p:val>
                                            <p:strVal val="#ppt_x"/>
                                          </p:val>
                                        </p:tav>
                                      </p:tavLst>
                                    </p:anim>
                                    <p:anim calcmode="lin" valueType="num">
                                      <p:cBhvr additive="base">
                                        <p:cTn id="8" dur="500" fill="hold"/>
                                        <p:tgtEl>
                                          <p:spTgt spid="4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73"/>
                                        </p:tgtEl>
                                        <p:attrNameLst>
                                          <p:attrName>style.visibility</p:attrName>
                                        </p:attrNameLst>
                                      </p:cBhvr>
                                      <p:to>
                                        <p:strVal val="visible"/>
                                      </p:to>
                                    </p:set>
                                    <p:anim calcmode="lin" valueType="num">
                                      <p:cBhvr additive="base">
                                        <p:cTn id="12" dur="500" fill="hold"/>
                                        <p:tgtEl>
                                          <p:spTgt spid="73"/>
                                        </p:tgtEl>
                                        <p:attrNameLst>
                                          <p:attrName>ppt_x</p:attrName>
                                        </p:attrNameLst>
                                      </p:cBhvr>
                                      <p:tavLst>
                                        <p:tav tm="0">
                                          <p:val>
                                            <p:strVal val="0-#ppt_w/2"/>
                                          </p:val>
                                        </p:tav>
                                        <p:tav tm="100000">
                                          <p:val>
                                            <p:strVal val="#ppt_x"/>
                                          </p:val>
                                        </p:tav>
                                      </p:tavLst>
                                    </p:anim>
                                    <p:anim calcmode="lin" valueType="num">
                                      <p:cBhvr additive="base">
                                        <p:cTn id="13" dur="500" fill="hold"/>
                                        <p:tgtEl>
                                          <p:spTgt spid="7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2"/>
          <a:srcRect l="1242" t="1107" r="1255" b="1107"/>
          <a:stretch>
            <a:fillRect/>
          </a:stretch>
        </p:blipFill>
        <p:spPr>
          <a:xfrm>
            <a:off x="1166495" y="2576830"/>
            <a:ext cx="4885055" cy="3590925"/>
          </a:xfrm>
          <a:custGeom>
            <a:avLst/>
            <a:gdLst/>
            <a:ahLst/>
            <a:cxnLst>
              <a:cxn ang="3">
                <a:pos x="hc" y="t"/>
              </a:cxn>
              <a:cxn ang="cd2">
                <a:pos x="l" y="vc"/>
              </a:cxn>
              <a:cxn ang="cd4">
                <a:pos x="hc" y="b"/>
              </a:cxn>
              <a:cxn ang="0">
                <a:pos x="r" y="vc"/>
              </a:cxn>
            </a:cxnLst>
            <a:rect l="l" t="t" r="r" b="b"/>
            <a:pathLst>
              <a:path w="7693" h="5655">
                <a:moveTo>
                  <a:pt x="0" y="0"/>
                </a:moveTo>
                <a:lnTo>
                  <a:pt x="6750" y="0"/>
                </a:lnTo>
                <a:lnTo>
                  <a:pt x="7693" y="943"/>
                </a:lnTo>
                <a:lnTo>
                  <a:pt x="7693" y="5655"/>
                </a:lnTo>
                <a:lnTo>
                  <a:pt x="943" y="5655"/>
                </a:lnTo>
                <a:lnTo>
                  <a:pt x="0" y="4712"/>
                </a:lnTo>
                <a:lnTo>
                  <a:pt x="0" y="0"/>
                </a:lnTo>
                <a:close/>
              </a:path>
            </a:pathLst>
          </a:custGeom>
        </p:spPr>
      </p:pic>
      <p:sp>
        <p:nvSpPr>
          <p:cNvPr id="2" name="文本框 1"/>
          <p:cNvSpPr txBox="1"/>
          <p:nvPr/>
        </p:nvSpPr>
        <p:spPr>
          <a:xfrm>
            <a:off x="972185" y="485775"/>
            <a:ext cx="3383280" cy="521970"/>
          </a:xfrm>
          <a:prstGeom prst="rect">
            <a:avLst/>
          </a:prstGeom>
          <a:noFill/>
        </p:spPr>
        <p:txBody>
          <a:bodyPr wrap="none" rtlCol="0">
            <a:spAutoFit/>
          </a:bodyPr>
          <a:lstStyle/>
          <a:p>
            <a:r>
              <a:rPr lang="zh-CN" altLang="en-US" sz="2800" dirty="0">
                <a:solidFill>
                  <a:srgbClr val="4C8386"/>
                </a:solidFill>
                <a:cs typeface="+mn-ea"/>
                <a:sym typeface="+mn-lt"/>
              </a:rPr>
              <a:t>点击输入您的小标题</a:t>
            </a:r>
            <a:endParaRPr lang="zh-CN" altLang="en-US" sz="2800" dirty="0">
              <a:solidFill>
                <a:srgbClr val="4C8386"/>
              </a:solidFill>
              <a:cs typeface="+mn-ea"/>
              <a:sym typeface="+mn-lt"/>
            </a:endParaRPr>
          </a:p>
        </p:txBody>
      </p:sp>
      <p:sp>
        <p:nvSpPr>
          <p:cNvPr id="27649" name="文本框 4"/>
          <p:cNvSpPr/>
          <p:nvPr/>
        </p:nvSpPr>
        <p:spPr>
          <a:xfrm>
            <a:off x="7344093" y="2460943"/>
            <a:ext cx="3868737" cy="793750"/>
          </a:xfrm>
          <a:prstGeom prst="rect">
            <a:avLst/>
          </a:prstGeom>
          <a:noFill/>
          <a:ln w="9525">
            <a:noFill/>
          </a:ln>
        </p:spPr>
        <p:txBody>
          <a:bodyPr anchor="t"/>
          <a:lstStyle/>
          <a:p>
            <a:pPr>
              <a:lnSpc>
                <a:spcPct val="130000"/>
              </a:lnSpc>
              <a:buFont typeface="Arial" panose="020B0604020202020204" pitchFamily="34" charset="0"/>
            </a:pPr>
            <a:r>
              <a:rPr lang="zh-CN" altLang="en-US" sz="1600" dirty="0">
                <a:solidFill>
                  <a:srgbClr val="4C8386"/>
                </a:solidFill>
                <a:cs typeface="+mn-ea"/>
                <a:sym typeface="+mn-lt"/>
              </a:rPr>
              <a:t>添加标题</a:t>
            </a:r>
            <a:endParaRPr lang="en-US" altLang="zh-CN" sz="1600" dirty="0">
              <a:solidFill>
                <a:srgbClr val="4C8386"/>
              </a:solidFill>
              <a:cs typeface="+mn-ea"/>
              <a:sym typeface="+mn-lt"/>
            </a:endParaRPr>
          </a:p>
          <a:p>
            <a:pPr>
              <a:lnSpc>
                <a:spcPct val="130000"/>
              </a:lnSpc>
              <a:buFont typeface="Arial" panose="020B0604020202020204" pitchFamily="34" charset="0"/>
            </a:pPr>
            <a:r>
              <a:rPr lang="zh-CN" altLang="en-US" sz="1600" dirty="0">
                <a:solidFill>
                  <a:srgbClr val="4C8386"/>
                </a:solidFill>
                <a:cs typeface="+mn-ea"/>
                <a:sym typeface="+mn-lt"/>
              </a:rPr>
              <a:t>添加内容添加内容添加内容添加内容</a:t>
            </a:r>
            <a:endParaRPr lang="zh-CN" altLang="en-US" sz="1600" dirty="0">
              <a:solidFill>
                <a:srgbClr val="4C8386"/>
              </a:solidFill>
              <a:cs typeface="+mn-ea"/>
              <a:sym typeface="+mn-lt"/>
            </a:endParaRPr>
          </a:p>
        </p:txBody>
      </p:sp>
      <p:sp>
        <p:nvSpPr>
          <p:cNvPr id="27650" name="文本框 4"/>
          <p:cNvSpPr/>
          <p:nvPr/>
        </p:nvSpPr>
        <p:spPr>
          <a:xfrm>
            <a:off x="7158355" y="2919730"/>
            <a:ext cx="3868738" cy="615950"/>
          </a:xfrm>
          <a:prstGeom prst="rect">
            <a:avLst/>
          </a:prstGeom>
          <a:noFill/>
          <a:ln w="9525">
            <a:noFill/>
          </a:ln>
        </p:spPr>
        <p:txBody>
          <a:bodyPr anchor="t"/>
          <a:lstStyle/>
          <a:p>
            <a:pPr>
              <a:lnSpc>
                <a:spcPct val="130000"/>
              </a:lnSpc>
              <a:buFont typeface="Arial" panose="020B0604020202020204" pitchFamily="34" charset="0"/>
            </a:pPr>
            <a:endParaRPr lang="zh-CN" altLang="zh-CN" sz="1000" dirty="0">
              <a:solidFill>
                <a:srgbClr val="4C8386"/>
              </a:solidFill>
              <a:cs typeface="+mn-ea"/>
              <a:sym typeface="+mn-lt"/>
            </a:endParaRPr>
          </a:p>
        </p:txBody>
      </p:sp>
      <p:sp>
        <p:nvSpPr>
          <p:cNvPr id="27651" name="椭圆 11"/>
          <p:cNvSpPr/>
          <p:nvPr/>
        </p:nvSpPr>
        <p:spPr>
          <a:xfrm>
            <a:off x="6370955" y="3475355"/>
            <a:ext cx="787400" cy="788988"/>
          </a:xfrm>
          <a:prstGeom prst="ellipse">
            <a:avLst/>
          </a:prstGeom>
          <a:solidFill>
            <a:srgbClr val="808080"/>
          </a:solidFill>
          <a:ln w="12700">
            <a:noFill/>
          </a:ln>
        </p:spPr>
        <p:txBody>
          <a:bodyPr anchor="ctr"/>
          <a:lstStyle/>
          <a:p>
            <a:pPr algn="ctr">
              <a:buFont typeface="Arial" panose="020B0604020202020204" pitchFamily="34" charset="0"/>
            </a:pPr>
            <a:endParaRPr lang="zh-CN" altLang="zh-CN" dirty="0">
              <a:solidFill>
                <a:srgbClr val="EEDCA3"/>
              </a:solidFill>
              <a:cs typeface="+mn-ea"/>
              <a:sym typeface="+mn-lt"/>
            </a:endParaRPr>
          </a:p>
        </p:txBody>
      </p:sp>
      <p:sp>
        <p:nvSpPr>
          <p:cNvPr id="27652" name="椭圆 13"/>
          <p:cNvSpPr/>
          <p:nvPr/>
        </p:nvSpPr>
        <p:spPr>
          <a:xfrm>
            <a:off x="6370955" y="2499043"/>
            <a:ext cx="787400" cy="785812"/>
          </a:xfrm>
          <a:prstGeom prst="ellipse">
            <a:avLst/>
          </a:prstGeom>
          <a:solidFill>
            <a:srgbClr val="4C8386"/>
          </a:solidFill>
          <a:ln w="12700">
            <a:noFill/>
          </a:ln>
        </p:spPr>
        <p:txBody>
          <a:bodyPr anchor="ctr"/>
          <a:lstStyle/>
          <a:p>
            <a:pPr algn="ctr">
              <a:buFont typeface="Arial" panose="020B0604020202020204" pitchFamily="34" charset="0"/>
            </a:pPr>
            <a:endParaRPr lang="zh-CN" altLang="zh-CN" dirty="0">
              <a:solidFill>
                <a:srgbClr val="EEDCA3"/>
              </a:solidFill>
              <a:cs typeface="+mn-ea"/>
              <a:sym typeface="+mn-lt"/>
            </a:endParaRPr>
          </a:p>
        </p:txBody>
      </p:sp>
      <p:sp>
        <p:nvSpPr>
          <p:cNvPr id="27653" name="椭圆 15"/>
          <p:cNvSpPr/>
          <p:nvPr/>
        </p:nvSpPr>
        <p:spPr>
          <a:xfrm>
            <a:off x="6370955" y="4453255"/>
            <a:ext cx="787400" cy="788988"/>
          </a:xfrm>
          <a:prstGeom prst="ellipse">
            <a:avLst/>
          </a:prstGeom>
          <a:solidFill>
            <a:srgbClr val="4C8386"/>
          </a:solidFill>
          <a:ln w="12700">
            <a:noFill/>
          </a:ln>
        </p:spPr>
        <p:txBody>
          <a:bodyPr anchor="ctr"/>
          <a:lstStyle/>
          <a:p>
            <a:pPr algn="ctr">
              <a:buFont typeface="Arial" panose="020B0604020202020204" pitchFamily="34" charset="0"/>
            </a:pPr>
            <a:endParaRPr lang="zh-CN" altLang="zh-CN" dirty="0">
              <a:solidFill>
                <a:srgbClr val="8BE900"/>
              </a:solidFill>
              <a:cs typeface="+mn-ea"/>
              <a:sym typeface="+mn-lt"/>
            </a:endParaRPr>
          </a:p>
        </p:txBody>
      </p:sp>
      <p:sp>
        <p:nvSpPr>
          <p:cNvPr id="27654" name="椭圆 17"/>
          <p:cNvSpPr/>
          <p:nvPr/>
        </p:nvSpPr>
        <p:spPr>
          <a:xfrm>
            <a:off x="6370955" y="5431155"/>
            <a:ext cx="787400" cy="787400"/>
          </a:xfrm>
          <a:prstGeom prst="ellipse">
            <a:avLst/>
          </a:prstGeom>
          <a:solidFill>
            <a:srgbClr val="808080"/>
          </a:solidFill>
          <a:ln w="12700">
            <a:noFill/>
          </a:ln>
        </p:spPr>
        <p:txBody>
          <a:bodyPr anchor="ctr"/>
          <a:lstStyle/>
          <a:p>
            <a:pPr algn="ctr">
              <a:buFont typeface="Arial" panose="020B0604020202020204" pitchFamily="34" charset="0"/>
            </a:pPr>
            <a:endParaRPr lang="zh-CN" altLang="zh-CN" dirty="0">
              <a:solidFill>
                <a:srgbClr val="EEDCA3"/>
              </a:solidFill>
              <a:cs typeface="+mn-ea"/>
              <a:sym typeface="+mn-lt"/>
            </a:endParaRPr>
          </a:p>
        </p:txBody>
      </p:sp>
      <p:sp>
        <p:nvSpPr>
          <p:cNvPr id="27655" name="TextBox 15"/>
          <p:cNvSpPr/>
          <p:nvPr/>
        </p:nvSpPr>
        <p:spPr>
          <a:xfrm>
            <a:off x="1057593" y="1146493"/>
            <a:ext cx="9872662" cy="1062037"/>
          </a:xfrm>
          <a:prstGeom prst="rect">
            <a:avLst/>
          </a:prstGeom>
          <a:noFill/>
          <a:ln w="9525">
            <a:noFill/>
          </a:ln>
        </p:spPr>
        <p:txBody>
          <a:bodyPr anchor="t">
            <a:spAutoFit/>
          </a:bodyPr>
          <a:lstStyle/>
          <a:p>
            <a:pPr>
              <a:lnSpc>
                <a:spcPct val="150000"/>
              </a:lnSpc>
              <a:buFont typeface="Arial" panose="020B0604020202020204" pitchFamily="34" charset="0"/>
            </a:pPr>
            <a:r>
              <a:rPr lang="zh-CN" altLang="en-US" sz="1400" dirty="0">
                <a:solidFill>
                  <a:srgbClr val="808080"/>
                </a:solidFill>
                <a:cs typeface="+mn-ea"/>
                <a:sym typeface="+mn-lt"/>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endParaRPr lang="zh-CN" altLang="en-US" sz="1400" dirty="0">
              <a:solidFill>
                <a:srgbClr val="808080"/>
              </a:solidFill>
              <a:cs typeface="+mn-ea"/>
              <a:sym typeface="+mn-lt"/>
            </a:endParaRPr>
          </a:p>
        </p:txBody>
      </p:sp>
      <p:sp>
        <p:nvSpPr>
          <p:cNvPr id="27657" name="文本框 4"/>
          <p:cNvSpPr/>
          <p:nvPr/>
        </p:nvSpPr>
        <p:spPr>
          <a:xfrm>
            <a:off x="7344093" y="3502343"/>
            <a:ext cx="3868737" cy="795337"/>
          </a:xfrm>
          <a:prstGeom prst="rect">
            <a:avLst/>
          </a:prstGeom>
          <a:noFill/>
          <a:ln w="9525">
            <a:noFill/>
          </a:ln>
        </p:spPr>
        <p:txBody>
          <a:bodyPr anchor="t"/>
          <a:lstStyle/>
          <a:p>
            <a:pPr>
              <a:lnSpc>
                <a:spcPct val="130000"/>
              </a:lnSpc>
              <a:buFont typeface="Arial" panose="020B0604020202020204" pitchFamily="34" charset="0"/>
            </a:pPr>
            <a:r>
              <a:rPr lang="zh-CN" altLang="en-US" sz="1600" dirty="0">
                <a:solidFill>
                  <a:srgbClr val="808080"/>
                </a:solidFill>
                <a:cs typeface="+mn-ea"/>
                <a:sym typeface="+mn-lt"/>
              </a:rPr>
              <a:t>添加标题</a:t>
            </a:r>
            <a:endParaRPr lang="en-US" altLang="zh-CN" sz="1600" dirty="0">
              <a:solidFill>
                <a:srgbClr val="808080"/>
              </a:solidFill>
              <a:cs typeface="+mn-ea"/>
              <a:sym typeface="+mn-lt"/>
            </a:endParaRPr>
          </a:p>
          <a:p>
            <a:pPr>
              <a:lnSpc>
                <a:spcPct val="130000"/>
              </a:lnSpc>
              <a:buFont typeface="Arial" panose="020B0604020202020204" pitchFamily="34" charset="0"/>
            </a:pPr>
            <a:r>
              <a:rPr lang="zh-CN" altLang="en-US" sz="1600" dirty="0">
                <a:solidFill>
                  <a:srgbClr val="808080"/>
                </a:solidFill>
                <a:cs typeface="+mn-ea"/>
                <a:sym typeface="+mn-lt"/>
              </a:rPr>
              <a:t>添加内容添加内容添加内容添加内容</a:t>
            </a:r>
            <a:endParaRPr lang="zh-CN" altLang="en-US" sz="1600" dirty="0">
              <a:solidFill>
                <a:srgbClr val="808080"/>
              </a:solidFill>
              <a:cs typeface="+mn-ea"/>
              <a:sym typeface="+mn-lt"/>
            </a:endParaRPr>
          </a:p>
        </p:txBody>
      </p:sp>
      <p:sp>
        <p:nvSpPr>
          <p:cNvPr id="27658" name="文本框 4"/>
          <p:cNvSpPr/>
          <p:nvPr/>
        </p:nvSpPr>
        <p:spPr>
          <a:xfrm>
            <a:off x="7344093" y="4453255"/>
            <a:ext cx="3868737" cy="793750"/>
          </a:xfrm>
          <a:prstGeom prst="rect">
            <a:avLst/>
          </a:prstGeom>
          <a:noFill/>
          <a:ln w="9525">
            <a:noFill/>
          </a:ln>
        </p:spPr>
        <p:txBody>
          <a:bodyPr anchor="t"/>
          <a:lstStyle/>
          <a:p>
            <a:pPr>
              <a:lnSpc>
                <a:spcPct val="130000"/>
              </a:lnSpc>
              <a:buFont typeface="Arial" panose="020B0604020202020204" pitchFamily="34" charset="0"/>
            </a:pPr>
            <a:r>
              <a:rPr lang="zh-CN" altLang="en-US" sz="1600" dirty="0">
                <a:solidFill>
                  <a:srgbClr val="4C8386"/>
                </a:solidFill>
                <a:cs typeface="+mn-ea"/>
                <a:sym typeface="+mn-lt"/>
              </a:rPr>
              <a:t>添加标题</a:t>
            </a:r>
            <a:endParaRPr lang="en-US" altLang="zh-CN" sz="1600" dirty="0">
              <a:solidFill>
                <a:srgbClr val="4C8386"/>
              </a:solidFill>
              <a:cs typeface="+mn-ea"/>
              <a:sym typeface="+mn-lt"/>
            </a:endParaRPr>
          </a:p>
          <a:p>
            <a:pPr>
              <a:lnSpc>
                <a:spcPct val="130000"/>
              </a:lnSpc>
              <a:buFont typeface="Arial" panose="020B0604020202020204" pitchFamily="34" charset="0"/>
            </a:pPr>
            <a:r>
              <a:rPr lang="zh-CN" altLang="en-US" sz="1600" dirty="0">
                <a:solidFill>
                  <a:srgbClr val="4C8386"/>
                </a:solidFill>
                <a:cs typeface="+mn-ea"/>
                <a:sym typeface="+mn-lt"/>
              </a:rPr>
              <a:t>添加内容添加内容添加内容添加内容</a:t>
            </a:r>
            <a:endParaRPr lang="zh-CN" altLang="en-US" sz="1600" dirty="0">
              <a:solidFill>
                <a:srgbClr val="4C8386"/>
              </a:solidFill>
              <a:cs typeface="+mn-ea"/>
              <a:sym typeface="+mn-lt"/>
            </a:endParaRPr>
          </a:p>
        </p:txBody>
      </p:sp>
      <p:sp>
        <p:nvSpPr>
          <p:cNvPr id="27659" name="文本框 4"/>
          <p:cNvSpPr/>
          <p:nvPr/>
        </p:nvSpPr>
        <p:spPr>
          <a:xfrm>
            <a:off x="7344093" y="5431155"/>
            <a:ext cx="3868737" cy="795338"/>
          </a:xfrm>
          <a:prstGeom prst="rect">
            <a:avLst/>
          </a:prstGeom>
          <a:noFill/>
          <a:ln w="9525">
            <a:noFill/>
          </a:ln>
        </p:spPr>
        <p:txBody>
          <a:bodyPr anchor="t"/>
          <a:lstStyle/>
          <a:p>
            <a:pPr>
              <a:lnSpc>
                <a:spcPct val="130000"/>
              </a:lnSpc>
              <a:buFont typeface="Arial" panose="020B0604020202020204" pitchFamily="34" charset="0"/>
            </a:pPr>
            <a:r>
              <a:rPr lang="zh-CN" altLang="en-US" sz="1600" dirty="0">
                <a:solidFill>
                  <a:srgbClr val="808080"/>
                </a:solidFill>
                <a:cs typeface="+mn-ea"/>
                <a:sym typeface="+mn-lt"/>
              </a:rPr>
              <a:t>添加标题</a:t>
            </a:r>
            <a:endParaRPr lang="en-US" altLang="zh-CN" sz="1600" dirty="0">
              <a:solidFill>
                <a:srgbClr val="808080"/>
              </a:solidFill>
              <a:cs typeface="+mn-ea"/>
              <a:sym typeface="+mn-lt"/>
            </a:endParaRPr>
          </a:p>
          <a:p>
            <a:pPr>
              <a:lnSpc>
                <a:spcPct val="130000"/>
              </a:lnSpc>
              <a:buFont typeface="Arial" panose="020B0604020202020204" pitchFamily="34" charset="0"/>
            </a:pPr>
            <a:r>
              <a:rPr lang="zh-CN" altLang="en-US" sz="1600" dirty="0">
                <a:solidFill>
                  <a:srgbClr val="808080"/>
                </a:solidFill>
                <a:cs typeface="+mn-ea"/>
                <a:sym typeface="+mn-lt"/>
              </a:rPr>
              <a:t>添加内容添加内容添加内容添加内容</a:t>
            </a:r>
            <a:endParaRPr lang="zh-CN" altLang="en-US" sz="1600" dirty="0">
              <a:solidFill>
                <a:srgbClr val="808080"/>
              </a:solidFill>
              <a:cs typeface="+mn-ea"/>
              <a:sym typeface="+mn-lt"/>
            </a:endParaRPr>
          </a:p>
        </p:txBody>
      </p:sp>
      <p:sp>
        <p:nvSpPr>
          <p:cNvPr id="27660" name="矩形 1"/>
          <p:cNvSpPr/>
          <p:nvPr/>
        </p:nvSpPr>
        <p:spPr>
          <a:xfrm>
            <a:off x="6456726" y="2627630"/>
            <a:ext cx="614271" cy="523220"/>
          </a:xfrm>
          <a:prstGeom prst="rect">
            <a:avLst/>
          </a:prstGeom>
          <a:noFill/>
          <a:ln w="9525">
            <a:noFill/>
          </a:ln>
        </p:spPr>
        <p:txBody>
          <a:bodyPr wrap="none" anchor="t">
            <a:spAutoFit/>
          </a:bodyPr>
          <a:lstStyle/>
          <a:p>
            <a:pPr algn="ctr">
              <a:buFont typeface="Arial" panose="020B0604020202020204" pitchFamily="34" charset="0"/>
            </a:pPr>
            <a:r>
              <a:rPr lang="en-US" altLang="zh-CN" sz="2800" dirty="0">
                <a:solidFill>
                  <a:schemeClr val="bg1"/>
                </a:solidFill>
                <a:cs typeface="+mn-ea"/>
                <a:sym typeface="+mn-lt"/>
              </a:rPr>
              <a:t>01</a:t>
            </a:r>
            <a:endParaRPr lang="en-US" altLang="zh-CN" sz="2800" dirty="0">
              <a:solidFill>
                <a:schemeClr val="bg1"/>
              </a:solidFill>
              <a:cs typeface="+mn-ea"/>
              <a:sym typeface="+mn-lt"/>
            </a:endParaRPr>
          </a:p>
        </p:txBody>
      </p:sp>
      <p:sp>
        <p:nvSpPr>
          <p:cNvPr id="27661" name="矩形 14"/>
          <p:cNvSpPr/>
          <p:nvPr/>
        </p:nvSpPr>
        <p:spPr>
          <a:xfrm>
            <a:off x="6456726" y="3608705"/>
            <a:ext cx="614271" cy="523220"/>
          </a:xfrm>
          <a:prstGeom prst="rect">
            <a:avLst/>
          </a:prstGeom>
          <a:noFill/>
          <a:ln w="9525">
            <a:noFill/>
          </a:ln>
        </p:spPr>
        <p:txBody>
          <a:bodyPr wrap="none" anchor="t">
            <a:spAutoFit/>
          </a:bodyPr>
          <a:lstStyle/>
          <a:p>
            <a:pPr algn="ctr">
              <a:buFont typeface="Arial" panose="020B0604020202020204" pitchFamily="34" charset="0"/>
            </a:pPr>
            <a:r>
              <a:rPr lang="en-US" altLang="zh-CN" sz="2800" dirty="0">
                <a:solidFill>
                  <a:schemeClr val="bg1"/>
                </a:solidFill>
                <a:cs typeface="+mn-ea"/>
                <a:sym typeface="+mn-lt"/>
              </a:rPr>
              <a:t>02</a:t>
            </a:r>
            <a:endParaRPr lang="en-US" altLang="zh-CN" sz="2800" dirty="0">
              <a:solidFill>
                <a:schemeClr val="bg1"/>
              </a:solidFill>
              <a:cs typeface="+mn-ea"/>
              <a:sym typeface="+mn-lt"/>
            </a:endParaRPr>
          </a:p>
        </p:txBody>
      </p:sp>
      <p:sp>
        <p:nvSpPr>
          <p:cNvPr id="27662" name="矩形 16"/>
          <p:cNvSpPr/>
          <p:nvPr/>
        </p:nvSpPr>
        <p:spPr>
          <a:xfrm>
            <a:off x="6451963" y="4586605"/>
            <a:ext cx="614272" cy="523220"/>
          </a:xfrm>
          <a:prstGeom prst="rect">
            <a:avLst/>
          </a:prstGeom>
          <a:noFill/>
          <a:ln w="9525">
            <a:noFill/>
          </a:ln>
        </p:spPr>
        <p:txBody>
          <a:bodyPr wrap="none" anchor="t">
            <a:spAutoFit/>
          </a:bodyPr>
          <a:lstStyle/>
          <a:p>
            <a:pPr algn="ctr">
              <a:buFont typeface="Arial" panose="020B0604020202020204" pitchFamily="34" charset="0"/>
            </a:pPr>
            <a:r>
              <a:rPr lang="en-US" altLang="zh-CN" sz="2800" dirty="0">
                <a:solidFill>
                  <a:schemeClr val="bg1"/>
                </a:solidFill>
                <a:cs typeface="+mn-ea"/>
                <a:sym typeface="+mn-lt"/>
              </a:rPr>
              <a:t>03</a:t>
            </a:r>
            <a:endParaRPr lang="en-US" altLang="zh-CN" sz="2800" dirty="0">
              <a:solidFill>
                <a:schemeClr val="bg1"/>
              </a:solidFill>
              <a:cs typeface="+mn-ea"/>
              <a:sym typeface="+mn-lt"/>
            </a:endParaRPr>
          </a:p>
        </p:txBody>
      </p:sp>
      <p:sp>
        <p:nvSpPr>
          <p:cNvPr id="27663" name="矩形 18"/>
          <p:cNvSpPr/>
          <p:nvPr/>
        </p:nvSpPr>
        <p:spPr>
          <a:xfrm>
            <a:off x="6456726" y="5575618"/>
            <a:ext cx="614271" cy="523220"/>
          </a:xfrm>
          <a:prstGeom prst="rect">
            <a:avLst/>
          </a:prstGeom>
          <a:noFill/>
          <a:ln w="9525">
            <a:noFill/>
          </a:ln>
        </p:spPr>
        <p:txBody>
          <a:bodyPr wrap="none" anchor="t">
            <a:spAutoFit/>
          </a:bodyPr>
          <a:lstStyle/>
          <a:p>
            <a:pPr algn="ctr">
              <a:buFont typeface="Arial" panose="020B0604020202020204" pitchFamily="34" charset="0"/>
            </a:pPr>
            <a:r>
              <a:rPr lang="en-US" altLang="zh-CN" sz="2800" dirty="0">
                <a:solidFill>
                  <a:schemeClr val="bg1"/>
                </a:solidFill>
                <a:cs typeface="+mn-ea"/>
                <a:sym typeface="+mn-lt"/>
              </a:rPr>
              <a:t>04</a:t>
            </a:r>
            <a:endParaRPr lang="en-US" altLang="zh-CN" sz="2800" dirty="0">
              <a:solidFill>
                <a:schemeClr val="bg1"/>
              </a:solidFill>
              <a:cs typeface="+mn-ea"/>
              <a:sym typeface="+mn-lt"/>
            </a:endParaRPr>
          </a:p>
        </p:txBody>
      </p:sp>
    </p:spTree>
    <p:custDataLst>
      <p:tags r:id="rId3"/>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PA_文本框 18"/>
          <p:cNvSpPr txBox="1"/>
          <p:nvPr>
            <p:custDataLst>
              <p:tags r:id="rId2"/>
            </p:custDataLst>
          </p:nvPr>
        </p:nvSpPr>
        <p:spPr>
          <a:xfrm>
            <a:off x="1366388" y="932205"/>
            <a:ext cx="1646797" cy="707886"/>
          </a:xfrm>
          <a:prstGeom prst="rect">
            <a:avLst/>
          </a:prstGeom>
          <a:noFill/>
        </p:spPr>
        <p:txBody>
          <a:bodyPr wrap="none" rtlCol="0">
            <a:spAutoFit/>
          </a:bodyPr>
          <a:lstStyle/>
          <a:p>
            <a:r>
              <a:rPr lang="en-US" altLang="zh-CN" sz="4000" dirty="0">
                <a:solidFill>
                  <a:srgbClr val="4C8386"/>
                </a:solidFill>
                <a:cs typeface="+mn-ea"/>
                <a:sym typeface="+mn-lt"/>
              </a:rPr>
              <a:t>LOGO</a:t>
            </a:r>
            <a:endParaRPr lang="en-US" altLang="zh-CN" sz="4000" dirty="0">
              <a:solidFill>
                <a:srgbClr val="4C8386"/>
              </a:solidFill>
              <a:cs typeface="+mn-ea"/>
              <a:sym typeface="+mn-lt"/>
            </a:endParaRPr>
          </a:p>
        </p:txBody>
      </p:sp>
      <p:sp>
        <p:nvSpPr>
          <p:cNvPr id="6147" name="直接连接符 15"/>
          <p:cNvSpPr/>
          <p:nvPr/>
        </p:nvSpPr>
        <p:spPr>
          <a:xfrm>
            <a:off x="2053908" y="3415983"/>
            <a:ext cx="7559675" cy="25400"/>
          </a:xfrm>
          <a:prstGeom prst="line">
            <a:avLst/>
          </a:prstGeom>
          <a:ln w="38100" cap="flat" cmpd="sng">
            <a:solidFill>
              <a:srgbClr val="4C8386"/>
            </a:solidFill>
            <a:prstDash val="solid"/>
            <a:round/>
            <a:headEnd type="none" w="med" len="med"/>
            <a:tailEnd type="none" w="med" len="med"/>
          </a:ln>
        </p:spPr>
        <p:txBody>
          <a:bodyPr/>
          <a:lstStyle/>
          <a:p>
            <a:endParaRPr lang="zh-CN" altLang="en-US">
              <a:cs typeface="+mn-ea"/>
              <a:sym typeface="+mn-lt"/>
            </a:endParaRPr>
          </a:p>
        </p:txBody>
      </p:sp>
      <p:sp>
        <p:nvSpPr>
          <p:cNvPr id="6148" name="矩形 9"/>
          <p:cNvSpPr/>
          <p:nvPr/>
        </p:nvSpPr>
        <p:spPr>
          <a:xfrm>
            <a:off x="2635041" y="2690495"/>
            <a:ext cx="2242923" cy="707886"/>
          </a:xfrm>
          <a:prstGeom prst="rect">
            <a:avLst/>
          </a:prstGeom>
          <a:noFill/>
          <a:ln w="9525">
            <a:noFill/>
          </a:ln>
        </p:spPr>
        <p:txBody>
          <a:bodyPr wrap="none" anchor="t">
            <a:spAutoFit/>
          </a:bodyPr>
          <a:lstStyle/>
          <a:p>
            <a:pPr algn="ctr">
              <a:buFont typeface="Arial" panose="020B0604020202020204" pitchFamily="34" charset="0"/>
            </a:pPr>
            <a:r>
              <a:rPr lang="zh-CN" altLang="en-US" sz="4000" b="1" dirty="0" smtClean="0">
                <a:solidFill>
                  <a:srgbClr val="4C8386"/>
                </a:solidFill>
                <a:cs typeface="+mn-ea"/>
                <a:sym typeface="+mn-lt"/>
              </a:rPr>
              <a:t>标题文字</a:t>
            </a:r>
            <a:endParaRPr lang="zh-CN" altLang="en-US" sz="4000" b="1" dirty="0">
              <a:solidFill>
                <a:srgbClr val="4C8386"/>
              </a:solidFill>
              <a:cs typeface="+mn-ea"/>
              <a:sym typeface="+mn-lt"/>
            </a:endParaRPr>
          </a:p>
        </p:txBody>
      </p:sp>
      <p:sp>
        <p:nvSpPr>
          <p:cNvPr id="6149" name="矩形 10"/>
          <p:cNvSpPr/>
          <p:nvPr/>
        </p:nvSpPr>
        <p:spPr>
          <a:xfrm>
            <a:off x="6075045" y="4135120"/>
            <a:ext cx="4535488" cy="522288"/>
          </a:xfrm>
          <a:prstGeom prst="rect">
            <a:avLst/>
          </a:prstGeom>
          <a:noFill/>
          <a:ln w="9525">
            <a:noFill/>
          </a:ln>
        </p:spPr>
        <p:txBody>
          <a:bodyPr anchor="t">
            <a:spAutoFit/>
          </a:bodyPr>
          <a:lstStyle/>
          <a:p>
            <a:pPr>
              <a:buFont typeface="Arial" panose="020B0604020202020204" pitchFamily="34" charset="0"/>
            </a:pPr>
            <a:r>
              <a:rPr lang="zh-CN" altLang="en-US" sz="1400" dirty="0">
                <a:solidFill>
                  <a:srgbClr val="808080"/>
                </a:solidFill>
                <a:cs typeface="+mn-ea"/>
                <a:sym typeface="+mn-lt"/>
              </a:rPr>
              <a:t>这里输入简单字概述这里输入简单简单的文字概述这里</a:t>
            </a:r>
            <a:endParaRPr lang="en-US" altLang="zh-CN" sz="1400" dirty="0">
              <a:solidFill>
                <a:srgbClr val="808080"/>
              </a:solidFill>
              <a:cs typeface="+mn-ea"/>
              <a:sym typeface="+mn-lt"/>
            </a:endParaRPr>
          </a:p>
          <a:p>
            <a:pPr>
              <a:buFont typeface="Arial" panose="020B0604020202020204" pitchFamily="34" charset="0"/>
            </a:pPr>
            <a:r>
              <a:rPr lang="zh-CN" altLang="en-US" sz="1400" dirty="0">
                <a:solidFill>
                  <a:srgbClr val="808080"/>
                </a:solidFill>
                <a:cs typeface="+mn-ea"/>
                <a:sym typeface="+mn-lt"/>
              </a:rPr>
              <a:t>输入简单的文字概述简单的文字</a:t>
            </a:r>
            <a:endParaRPr lang="zh-CN" altLang="en-US" sz="1400" dirty="0">
              <a:solidFill>
                <a:srgbClr val="808080"/>
              </a:solidFill>
              <a:cs typeface="+mn-ea"/>
              <a:sym typeface="+mn-lt"/>
            </a:endParaRPr>
          </a:p>
        </p:txBody>
      </p:sp>
      <p:sp>
        <p:nvSpPr>
          <p:cNvPr id="6150" name="TextBox 4"/>
          <p:cNvSpPr/>
          <p:nvPr/>
        </p:nvSpPr>
        <p:spPr>
          <a:xfrm>
            <a:off x="5988050" y="3576320"/>
            <a:ext cx="2026285" cy="458908"/>
          </a:xfrm>
          <a:prstGeom prst="rect">
            <a:avLst/>
          </a:prstGeom>
          <a:noFill/>
          <a:ln w="9525">
            <a:noFill/>
          </a:ln>
        </p:spPr>
        <p:txBody>
          <a:bodyPr wrap="square" anchor="t">
            <a:spAutoFit/>
          </a:bodyPr>
          <a:lstStyle/>
          <a:p>
            <a:pPr algn="ctr">
              <a:lnSpc>
                <a:spcPct val="150000"/>
              </a:lnSpc>
              <a:buFont typeface="Arial" panose="020B0604020202020204" pitchFamily="34" charset="0"/>
            </a:pPr>
            <a:r>
              <a:rPr lang="zh-CN" altLang="en-US" b="1" dirty="0">
                <a:solidFill>
                  <a:srgbClr val="4C8386"/>
                </a:solidFill>
                <a:cs typeface="+mn-ea"/>
                <a:sym typeface="+mn-lt"/>
              </a:rPr>
              <a:t>点击添加小标题</a:t>
            </a:r>
            <a:endParaRPr lang="zh-CN" altLang="en-US" b="1" dirty="0">
              <a:solidFill>
                <a:srgbClr val="4C8386"/>
              </a:solidFill>
              <a:cs typeface="+mn-ea"/>
              <a:sym typeface="+mn-lt"/>
            </a:endParaRPr>
          </a:p>
        </p:txBody>
      </p:sp>
      <p:sp>
        <p:nvSpPr>
          <p:cNvPr id="6151" name="矩形 5"/>
          <p:cNvSpPr/>
          <p:nvPr/>
        </p:nvSpPr>
        <p:spPr>
          <a:xfrm>
            <a:off x="2845836" y="3601720"/>
            <a:ext cx="1821332" cy="369332"/>
          </a:xfrm>
          <a:prstGeom prst="rect">
            <a:avLst/>
          </a:prstGeom>
          <a:noFill/>
          <a:ln w="9525">
            <a:noFill/>
          </a:ln>
        </p:spPr>
        <p:txBody>
          <a:bodyPr wrap="none" anchor="t">
            <a:spAutoFit/>
          </a:bodyPr>
          <a:lstStyle/>
          <a:p>
            <a:pPr algn="ctr">
              <a:buFont typeface="Arial" panose="020B0604020202020204" pitchFamily="34" charset="0"/>
            </a:pPr>
            <a:r>
              <a:rPr lang="en-US" altLang="zh-CN" dirty="0">
                <a:solidFill>
                  <a:srgbClr val="808080"/>
                </a:solidFill>
                <a:cs typeface="+mn-ea"/>
                <a:sym typeface="+mn-lt"/>
              </a:rPr>
              <a:t>Looking ahead</a:t>
            </a:r>
            <a:endParaRPr lang="en-US" altLang="zh-CN" dirty="0">
              <a:solidFill>
                <a:srgbClr val="808080"/>
              </a:solidFill>
              <a:cs typeface="+mn-ea"/>
              <a:sym typeface="+mn-lt"/>
            </a:endParaRPr>
          </a:p>
        </p:txBody>
      </p:sp>
      <p:sp>
        <p:nvSpPr>
          <p:cNvPr id="6145" name="文本框 12"/>
          <p:cNvSpPr/>
          <p:nvPr/>
        </p:nvSpPr>
        <p:spPr>
          <a:xfrm>
            <a:off x="5350510" y="1058228"/>
            <a:ext cx="2270125" cy="4508500"/>
          </a:xfrm>
          <a:prstGeom prst="rect">
            <a:avLst/>
          </a:prstGeom>
          <a:noFill/>
          <a:ln w="9525">
            <a:noFill/>
          </a:ln>
        </p:spPr>
        <p:txBody>
          <a:bodyPr anchor="t"/>
          <a:lstStyle/>
          <a:p>
            <a:pPr>
              <a:buFont typeface="Arial" panose="020B0604020202020204" pitchFamily="34" charset="0"/>
            </a:pPr>
            <a:r>
              <a:rPr lang="en-US" altLang="zh-CN" sz="16600" dirty="0">
                <a:solidFill>
                  <a:srgbClr val="4C8386"/>
                </a:solidFill>
                <a:cs typeface="+mn-ea"/>
                <a:sym typeface="+mn-lt"/>
              </a:rPr>
              <a:t>4</a:t>
            </a:r>
            <a:endParaRPr lang="en-US" altLang="zh-CN" sz="16600" dirty="0">
              <a:solidFill>
                <a:srgbClr val="4C8386"/>
              </a:solidFill>
              <a:cs typeface="+mn-ea"/>
              <a:sym typeface="+mn-lt"/>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ou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199380" y="1592580"/>
            <a:ext cx="5353685" cy="800100"/>
            <a:chOff x="8188" y="2934"/>
            <a:chExt cx="8431" cy="1260"/>
          </a:xfrm>
        </p:grpSpPr>
        <p:sp>
          <p:nvSpPr>
            <p:cNvPr id="5123" name="MH_Number_1"/>
            <p:cNvSpPr/>
            <p:nvPr/>
          </p:nvSpPr>
          <p:spPr>
            <a:xfrm>
              <a:off x="8188" y="3100"/>
              <a:ext cx="1092" cy="955"/>
            </a:xfrm>
            <a:prstGeom prst="homePlate">
              <a:avLst>
                <a:gd name="adj" fmla="val 28594"/>
              </a:avLst>
            </a:prstGeom>
            <a:solidFill>
              <a:srgbClr val="4C8386"/>
            </a:solidFill>
            <a:ln w="12700">
              <a:noFill/>
            </a:ln>
          </p:spPr>
          <p:txBody>
            <a:bodyPr lIns="0" tIns="0" rIns="0" bIns="0" anchor="ctr"/>
            <a:lstStyle/>
            <a:p>
              <a:pPr algn="ctr">
                <a:buFont typeface="Arial" panose="020B0604020202020204" pitchFamily="34" charset="0"/>
              </a:pPr>
              <a:r>
                <a:rPr lang="en-US" altLang="zh-CN" sz="2800" b="1" dirty="0">
                  <a:solidFill>
                    <a:schemeClr val="bg1"/>
                  </a:solidFill>
                  <a:cs typeface="+mn-ea"/>
                  <a:sym typeface="+mn-lt"/>
                </a:rPr>
                <a:t>01</a:t>
              </a:r>
              <a:endParaRPr lang="en-US" altLang="zh-CN" sz="2800" b="1" dirty="0">
                <a:solidFill>
                  <a:schemeClr val="bg1"/>
                </a:solidFill>
                <a:cs typeface="+mn-ea"/>
                <a:sym typeface="+mn-lt"/>
              </a:endParaRPr>
            </a:p>
          </p:txBody>
        </p:sp>
        <p:sp>
          <p:nvSpPr>
            <p:cNvPr id="5130" name="矩形 39"/>
            <p:cNvSpPr/>
            <p:nvPr/>
          </p:nvSpPr>
          <p:spPr>
            <a:xfrm>
              <a:off x="9479" y="3517"/>
              <a:ext cx="7140" cy="677"/>
            </a:xfrm>
            <a:prstGeom prst="rect">
              <a:avLst/>
            </a:prstGeom>
            <a:noFill/>
            <a:ln w="9525">
              <a:noFill/>
            </a:ln>
          </p:spPr>
          <p:txBody>
            <a:bodyPr anchor="t">
              <a:spAutoFit/>
            </a:bodyPr>
            <a:lstStyle/>
            <a:p>
              <a:pPr>
                <a:buFont typeface="Arial" panose="020B0604020202020204" pitchFamily="34" charset="0"/>
              </a:pPr>
              <a:r>
                <a:rPr lang="zh-CN" altLang="en-US" sz="1100" dirty="0">
                  <a:solidFill>
                    <a:srgbClr val="808080"/>
                  </a:solidFill>
                  <a:cs typeface="+mn-ea"/>
                  <a:sym typeface="+mn-lt"/>
                </a:rPr>
                <a:t>这里输入简单字概述这里输入简单简单的文字概述这里</a:t>
              </a:r>
              <a:endParaRPr lang="en-US" altLang="zh-CN" sz="1100" dirty="0">
                <a:solidFill>
                  <a:srgbClr val="808080"/>
                </a:solidFill>
                <a:cs typeface="+mn-ea"/>
                <a:sym typeface="+mn-lt"/>
              </a:endParaRPr>
            </a:p>
            <a:p>
              <a:pPr>
                <a:buFont typeface="Arial" panose="020B0604020202020204" pitchFamily="34" charset="0"/>
              </a:pPr>
              <a:r>
                <a:rPr lang="zh-CN" altLang="en-US" sz="1100" dirty="0">
                  <a:solidFill>
                    <a:srgbClr val="808080"/>
                  </a:solidFill>
                  <a:cs typeface="+mn-ea"/>
                  <a:sym typeface="+mn-lt"/>
                </a:rPr>
                <a:t>输入简单的文字概述简单的文字</a:t>
              </a:r>
              <a:endParaRPr lang="zh-CN" altLang="en-US" sz="1100" dirty="0">
                <a:solidFill>
                  <a:srgbClr val="808080"/>
                </a:solidFill>
                <a:cs typeface="+mn-ea"/>
                <a:sym typeface="+mn-lt"/>
              </a:endParaRPr>
            </a:p>
          </p:txBody>
        </p:sp>
        <p:sp>
          <p:nvSpPr>
            <p:cNvPr id="5138" name="矩形 55"/>
            <p:cNvSpPr/>
            <p:nvPr/>
          </p:nvSpPr>
          <p:spPr>
            <a:xfrm>
              <a:off x="9465" y="2934"/>
              <a:ext cx="2240" cy="727"/>
            </a:xfrm>
            <a:prstGeom prst="rect">
              <a:avLst/>
            </a:prstGeom>
            <a:noFill/>
            <a:ln w="9525">
              <a:noFill/>
            </a:ln>
          </p:spPr>
          <p:txBody>
            <a:bodyPr wrap="none" anchor="t">
              <a:spAutoFit/>
            </a:bodyPr>
            <a:lstStyle/>
            <a:p>
              <a:pPr algn="ctr">
                <a:buFont typeface="Arial" panose="020B0604020202020204" pitchFamily="34" charset="0"/>
              </a:pPr>
              <a:r>
                <a:rPr lang="zh-CN" altLang="en-US" sz="2400" b="1" dirty="0" smtClean="0">
                  <a:solidFill>
                    <a:srgbClr val="4C8386"/>
                  </a:solidFill>
                  <a:cs typeface="+mn-ea"/>
                  <a:sym typeface="+mn-lt"/>
                </a:rPr>
                <a:t>标题文字</a:t>
              </a:r>
              <a:endParaRPr lang="zh-CN" altLang="en-US" sz="2400" b="1" dirty="0">
                <a:solidFill>
                  <a:srgbClr val="4C8386"/>
                </a:solidFill>
                <a:cs typeface="+mn-ea"/>
                <a:sym typeface="+mn-lt"/>
              </a:endParaRPr>
            </a:p>
          </p:txBody>
        </p:sp>
      </p:grpSp>
      <p:grpSp>
        <p:nvGrpSpPr>
          <p:cNvPr id="3" name="组合 2"/>
          <p:cNvGrpSpPr/>
          <p:nvPr/>
        </p:nvGrpSpPr>
        <p:grpSpPr>
          <a:xfrm>
            <a:off x="5199380" y="2559050"/>
            <a:ext cx="5353685" cy="800100"/>
            <a:chOff x="8188" y="2934"/>
            <a:chExt cx="8431" cy="1260"/>
          </a:xfrm>
        </p:grpSpPr>
        <p:sp>
          <p:nvSpPr>
            <p:cNvPr id="4" name="MH_Number_1"/>
            <p:cNvSpPr/>
            <p:nvPr/>
          </p:nvSpPr>
          <p:spPr>
            <a:xfrm>
              <a:off x="8188" y="3100"/>
              <a:ext cx="1092" cy="955"/>
            </a:xfrm>
            <a:prstGeom prst="homePlate">
              <a:avLst>
                <a:gd name="adj" fmla="val 28594"/>
              </a:avLst>
            </a:prstGeom>
            <a:solidFill>
              <a:srgbClr val="4C8386"/>
            </a:solidFill>
            <a:ln w="12700">
              <a:noFill/>
            </a:ln>
          </p:spPr>
          <p:txBody>
            <a:bodyPr lIns="0" tIns="0" rIns="0" bIns="0" anchor="ctr"/>
            <a:lstStyle/>
            <a:p>
              <a:pPr algn="ctr">
                <a:buFont typeface="Arial" panose="020B0604020202020204" pitchFamily="34" charset="0"/>
              </a:pPr>
              <a:r>
                <a:rPr lang="en-US" altLang="zh-CN" sz="2800" b="1" dirty="0">
                  <a:solidFill>
                    <a:schemeClr val="bg1"/>
                  </a:solidFill>
                  <a:cs typeface="+mn-ea"/>
                  <a:sym typeface="+mn-lt"/>
                </a:rPr>
                <a:t>02</a:t>
              </a:r>
              <a:endParaRPr lang="en-US" altLang="zh-CN" sz="2800" b="1" dirty="0">
                <a:solidFill>
                  <a:schemeClr val="bg1"/>
                </a:solidFill>
                <a:cs typeface="+mn-ea"/>
                <a:sym typeface="+mn-lt"/>
              </a:endParaRPr>
            </a:p>
          </p:txBody>
        </p:sp>
        <p:sp>
          <p:nvSpPr>
            <p:cNvPr id="5" name="矩形 39"/>
            <p:cNvSpPr/>
            <p:nvPr/>
          </p:nvSpPr>
          <p:spPr>
            <a:xfrm>
              <a:off x="9479" y="3517"/>
              <a:ext cx="7140" cy="677"/>
            </a:xfrm>
            <a:prstGeom prst="rect">
              <a:avLst/>
            </a:prstGeom>
            <a:noFill/>
            <a:ln w="9525">
              <a:noFill/>
            </a:ln>
          </p:spPr>
          <p:txBody>
            <a:bodyPr anchor="t">
              <a:spAutoFit/>
            </a:bodyPr>
            <a:lstStyle/>
            <a:p>
              <a:pPr>
                <a:buFont typeface="Arial" panose="020B0604020202020204" pitchFamily="34" charset="0"/>
              </a:pPr>
              <a:r>
                <a:rPr lang="zh-CN" altLang="en-US" sz="1100" dirty="0">
                  <a:solidFill>
                    <a:srgbClr val="808080"/>
                  </a:solidFill>
                  <a:cs typeface="+mn-ea"/>
                  <a:sym typeface="+mn-lt"/>
                </a:rPr>
                <a:t>这里输入简单字概述这里输入简单简单的文字概述这里</a:t>
              </a:r>
              <a:endParaRPr lang="en-US" altLang="zh-CN" sz="1100" dirty="0">
                <a:solidFill>
                  <a:srgbClr val="808080"/>
                </a:solidFill>
                <a:cs typeface="+mn-ea"/>
                <a:sym typeface="+mn-lt"/>
              </a:endParaRPr>
            </a:p>
            <a:p>
              <a:pPr>
                <a:buFont typeface="Arial" panose="020B0604020202020204" pitchFamily="34" charset="0"/>
              </a:pPr>
              <a:r>
                <a:rPr lang="zh-CN" altLang="en-US" sz="1100" dirty="0">
                  <a:solidFill>
                    <a:srgbClr val="808080"/>
                  </a:solidFill>
                  <a:cs typeface="+mn-ea"/>
                  <a:sym typeface="+mn-lt"/>
                </a:rPr>
                <a:t>输入简单的文字概述简单的文字</a:t>
              </a:r>
              <a:endParaRPr lang="zh-CN" altLang="en-US" sz="1100" dirty="0">
                <a:solidFill>
                  <a:srgbClr val="808080"/>
                </a:solidFill>
                <a:cs typeface="+mn-ea"/>
                <a:sym typeface="+mn-lt"/>
              </a:endParaRPr>
            </a:p>
          </p:txBody>
        </p:sp>
        <p:sp>
          <p:nvSpPr>
            <p:cNvPr id="6" name="矩形 55"/>
            <p:cNvSpPr/>
            <p:nvPr/>
          </p:nvSpPr>
          <p:spPr>
            <a:xfrm>
              <a:off x="9470" y="2934"/>
              <a:ext cx="2240" cy="727"/>
            </a:xfrm>
            <a:prstGeom prst="rect">
              <a:avLst/>
            </a:prstGeom>
            <a:noFill/>
            <a:ln w="9525">
              <a:noFill/>
            </a:ln>
          </p:spPr>
          <p:txBody>
            <a:bodyPr wrap="none" anchor="t">
              <a:spAutoFit/>
            </a:bodyPr>
            <a:lstStyle/>
            <a:p>
              <a:pPr algn="ctr">
                <a:buFont typeface="Arial" panose="020B0604020202020204" pitchFamily="34" charset="0"/>
              </a:pPr>
              <a:r>
                <a:rPr lang="zh-CN" altLang="en-US" sz="2400" b="1" dirty="0" smtClean="0">
                  <a:solidFill>
                    <a:srgbClr val="4C8386"/>
                  </a:solidFill>
                  <a:cs typeface="+mn-ea"/>
                  <a:sym typeface="+mn-lt"/>
                </a:rPr>
                <a:t>标题文字</a:t>
              </a:r>
              <a:endParaRPr lang="zh-CN" altLang="en-US" sz="2400" b="1" dirty="0">
                <a:solidFill>
                  <a:srgbClr val="4C8386"/>
                </a:solidFill>
                <a:cs typeface="+mn-ea"/>
                <a:sym typeface="+mn-lt"/>
              </a:endParaRPr>
            </a:p>
          </p:txBody>
        </p:sp>
      </p:grpSp>
      <p:grpSp>
        <p:nvGrpSpPr>
          <p:cNvPr id="7" name="组合 6"/>
          <p:cNvGrpSpPr/>
          <p:nvPr/>
        </p:nvGrpSpPr>
        <p:grpSpPr>
          <a:xfrm>
            <a:off x="5199380" y="3525520"/>
            <a:ext cx="5353685" cy="800100"/>
            <a:chOff x="8188" y="2934"/>
            <a:chExt cx="8431" cy="1260"/>
          </a:xfrm>
        </p:grpSpPr>
        <p:sp>
          <p:nvSpPr>
            <p:cNvPr id="8" name="MH_Number_1"/>
            <p:cNvSpPr/>
            <p:nvPr/>
          </p:nvSpPr>
          <p:spPr>
            <a:xfrm>
              <a:off x="8188" y="3100"/>
              <a:ext cx="1092" cy="955"/>
            </a:xfrm>
            <a:prstGeom prst="homePlate">
              <a:avLst>
                <a:gd name="adj" fmla="val 28594"/>
              </a:avLst>
            </a:prstGeom>
            <a:solidFill>
              <a:srgbClr val="4C8386"/>
            </a:solidFill>
            <a:ln w="12700">
              <a:noFill/>
            </a:ln>
          </p:spPr>
          <p:txBody>
            <a:bodyPr lIns="0" tIns="0" rIns="0" bIns="0" anchor="ctr"/>
            <a:lstStyle/>
            <a:p>
              <a:pPr algn="ctr">
                <a:buFont typeface="Arial" panose="020B0604020202020204" pitchFamily="34" charset="0"/>
              </a:pPr>
              <a:r>
                <a:rPr lang="en-US" altLang="zh-CN" sz="2800" b="1" dirty="0">
                  <a:solidFill>
                    <a:schemeClr val="bg1"/>
                  </a:solidFill>
                  <a:cs typeface="+mn-ea"/>
                  <a:sym typeface="+mn-lt"/>
                </a:rPr>
                <a:t>03</a:t>
              </a:r>
              <a:endParaRPr lang="en-US" altLang="zh-CN" sz="2800" b="1" dirty="0">
                <a:solidFill>
                  <a:schemeClr val="bg1"/>
                </a:solidFill>
                <a:cs typeface="+mn-ea"/>
                <a:sym typeface="+mn-lt"/>
              </a:endParaRPr>
            </a:p>
          </p:txBody>
        </p:sp>
        <p:sp>
          <p:nvSpPr>
            <p:cNvPr id="9" name="矩形 39"/>
            <p:cNvSpPr/>
            <p:nvPr/>
          </p:nvSpPr>
          <p:spPr>
            <a:xfrm>
              <a:off x="9479" y="3517"/>
              <a:ext cx="7140" cy="677"/>
            </a:xfrm>
            <a:prstGeom prst="rect">
              <a:avLst/>
            </a:prstGeom>
            <a:noFill/>
            <a:ln w="9525">
              <a:noFill/>
            </a:ln>
          </p:spPr>
          <p:txBody>
            <a:bodyPr anchor="t">
              <a:spAutoFit/>
            </a:bodyPr>
            <a:lstStyle/>
            <a:p>
              <a:pPr>
                <a:buFont typeface="Arial" panose="020B0604020202020204" pitchFamily="34" charset="0"/>
              </a:pPr>
              <a:r>
                <a:rPr lang="zh-CN" altLang="en-US" sz="1100" dirty="0">
                  <a:solidFill>
                    <a:srgbClr val="808080"/>
                  </a:solidFill>
                  <a:cs typeface="+mn-ea"/>
                  <a:sym typeface="+mn-lt"/>
                </a:rPr>
                <a:t>这里输入简单字概述这里输入简单简单的文字概述这里</a:t>
              </a:r>
              <a:endParaRPr lang="en-US" altLang="zh-CN" sz="1100" dirty="0">
                <a:solidFill>
                  <a:srgbClr val="808080"/>
                </a:solidFill>
                <a:cs typeface="+mn-ea"/>
                <a:sym typeface="+mn-lt"/>
              </a:endParaRPr>
            </a:p>
            <a:p>
              <a:pPr>
                <a:buFont typeface="Arial" panose="020B0604020202020204" pitchFamily="34" charset="0"/>
              </a:pPr>
              <a:r>
                <a:rPr lang="zh-CN" altLang="en-US" sz="1100" dirty="0">
                  <a:solidFill>
                    <a:srgbClr val="808080"/>
                  </a:solidFill>
                  <a:cs typeface="+mn-ea"/>
                  <a:sym typeface="+mn-lt"/>
                </a:rPr>
                <a:t>输入简单的文字概述简单的文字</a:t>
              </a:r>
              <a:endParaRPr lang="zh-CN" altLang="en-US" sz="1100" dirty="0">
                <a:solidFill>
                  <a:srgbClr val="808080"/>
                </a:solidFill>
                <a:cs typeface="+mn-ea"/>
                <a:sym typeface="+mn-lt"/>
              </a:endParaRPr>
            </a:p>
          </p:txBody>
        </p:sp>
        <p:sp>
          <p:nvSpPr>
            <p:cNvPr id="10" name="矩形 55"/>
            <p:cNvSpPr/>
            <p:nvPr/>
          </p:nvSpPr>
          <p:spPr>
            <a:xfrm>
              <a:off x="9711" y="2934"/>
              <a:ext cx="2230" cy="727"/>
            </a:xfrm>
            <a:prstGeom prst="rect">
              <a:avLst/>
            </a:prstGeom>
            <a:noFill/>
            <a:ln w="9525">
              <a:noFill/>
            </a:ln>
          </p:spPr>
          <p:txBody>
            <a:bodyPr wrap="none" anchor="t">
              <a:spAutoFit/>
            </a:bodyPr>
            <a:lstStyle/>
            <a:p>
              <a:pPr algn="ctr">
                <a:buFont typeface="Arial" panose="020B0604020202020204" pitchFamily="34" charset="0"/>
              </a:pPr>
              <a:r>
                <a:rPr lang="zh-CN" altLang="en-US" sz="2400" b="1" dirty="0" smtClean="0">
                  <a:solidFill>
                    <a:srgbClr val="4C8386"/>
                  </a:solidFill>
                  <a:cs typeface="+mn-ea"/>
                  <a:sym typeface="+mn-lt"/>
                </a:rPr>
                <a:t>标题文字</a:t>
              </a:r>
              <a:endParaRPr lang="zh-CN" altLang="en-US" sz="2400" b="1" dirty="0">
                <a:solidFill>
                  <a:srgbClr val="4C8386"/>
                </a:solidFill>
                <a:cs typeface="+mn-ea"/>
                <a:sym typeface="+mn-lt"/>
              </a:endParaRPr>
            </a:p>
          </p:txBody>
        </p:sp>
      </p:grpSp>
      <p:grpSp>
        <p:nvGrpSpPr>
          <p:cNvPr id="11" name="组合 10"/>
          <p:cNvGrpSpPr/>
          <p:nvPr/>
        </p:nvGrpSpPr>
        <p:grpSpPr>
          <a:xfrm>
            <a:off x="5199380" y="4491990"/>
            <a:ext cx="5353685" cy="800100"/>
            <a:chOff x="8188" y="2934"/>
            <a:chExt cx="8431" cy="1260"/>
          </a:xfrm>
        </p:grpSpPr>
        <p:sp>
          <p:nvSpPr>
            <p:cNvPr id="12" name="MH_Number_1"/>
            <p:cNvSpPr/>
            <p:nvPr/>
          </p:nvSpPr>
          <p:spPr>
            <a:xfrm>
              <a:off x="8188" y="3100"/>
              <a:ext cx="1092" cy="955"/>
            </a:xfrm>
            <a:prstGeom prst="homePlate">
              <a:avLst>
                <a:gd name="adj" fmla="val 28594"/>
              </a:avLst>
            </a:prstGeom>
            <a:solidFill>
              <a:srgbClr val="4C8386"/>
            </a:solidFill>
            <a:ln w="12700">
              <a:noFill/>
            </a:ln>
          </p:spPr>
          <p:txBody>
            <a:bodyPr lIns="0" tIns="0" rIns="0" bIns="0" anchor="ctr"/>
            <a:lstStyle/>
            <a:p>
              <a:pPr algn="ctr">
                <a:buFont typeface="Arial" panose="020B0604020202020204" pitchFamily="34" charset="0"/>
              </a:pPr>
              <a:r>
                <a:rPr lang="en-US" altLang="zh-CN" sz="2800" b="1" dirty="0">
                  <a:solidFill>
                    <a:schemeClr val="bg1"/>
                  </a:solidFill>
                  <a:cs typeface="+mn-ea"/>
                  <a:sym typeface="+mn-lt"/>
                </a:rPr>
                <a:t>04</a:t>
              </a:r>
              <a:endParaRPr lang="en-US" altLang="zh-CN" sz="2800" b="1" dirty="0">
                <a:solidFill>
                  <a:schemeClr val="bg1"/>
                </a:solidFill>
                <a:cs typeface="+mn-ea"/>
                <a:sym typeface="+mn-lt"/>
              </a:endParaRPr>
            </a:p>
          </p:txBody>
        </p:sp>
        <p:sp>
          <p:nvSpPr>
            <p:cNvPr id="13" name="矩形 39"/>
            <p:cNvSpPr/>
            <p:nvPr/>
          </p:nvSpPr>
          <p:spPr>
            <a:xfrm>
              <a:off x="9479" y="3517"/>
              <a:ext cx="7140" cy="677"/>
            </a:xfrm>
            <a:prstGeom prst="rect">
              <a:avLst/>
            </a:prstGeom>
            <a:noFill/>
            <a:ln w="9525">
              <a:noFill/>
            </a:ln>
          </p:spPr>
          <p:txBody>
            <a:bodyPr anchor="t">
              <a:spAutoFit/>
            </a:bodyPr>
            <a:lstStyle/>
            <a:p>
              <a:pPr>
                <a:buFont typeface="Arial" panose="020B0604020202020204" pitchFamily="34" charset="0"/>
              </a:pPr>
              <a:r>
                <a:rPr lang="zh-CN" altLang="en-US" sz="1100" dirty="0">
                  <a:solidFill>
                    <a:srgbClr val="808080"/>
                  </a:solidFill>
                  <a:cs typeface="+mn-ea"/>
                  <a:sym typeface="+mn-lt"/>
                </a:rPr>
                <a:t>这里输入简单字概述这里输入简单简单的文字概述这里</a:t>
              </a:r>
              <a:endParaRPr lang="en-US" altLang="zh-CN" sz="1100" dirty="0">
                <a:solidFill>
                  <a:srgbClr val="808080"/>
                </a:solidFill>
                <a:cs typeface="+mn-ea"/>
                <a:sym typeface="+mn-lt"/>
              </a:endParaRPr>
            </a:p>
            <a:p>
              <a:pPr>
                <a:buFont typeface="Arial" panose="020B0604020202020204" pitchFamily="34" charset="0"/>
              </a:pPr>
              <a:r>
                <a:rPr lang="zh-CN" altLang="en-US" sz="1100" dirty="0">
                  <a:solidFill>
                    <a:srgbClr val="808080"/>
                  </a:solidFill>
                  <a:cs typeface="+mn-ea"/>
                  <a:sym typeface="+mn-lt"/>
                </a:rPr>
                <a:t>输入简单的文字概述简单的文字</a:t>
              </a:r>
              <a:endParaRPr lang="zh-CN" altLang="en-US" sz="1100" dirty="0">
                <a:solidFill>
                  <a:srgbClr val="808080"/>
                </a:solidFill>
                <a:cs typeface="+mn-ea"/>
                <a:sym typeface="+mn-lt"/>
              </a:endParaRPr>
            </a:p>
          </p:txBody>
        </p:sp>
        <p:sp>
          <p:nvSpPr>
            <p:cNvPr id="14" name="矩形 55"/>
            <p:cNvSpPr/>
            <p:nvPr/>
          </p:nvSpPr>
          <p:spPr>
            <a:xfrm>
              <a:off x="9472" y="2934"/>
              <a:ext cx="2240" cy="727"/>
            </a:xfrm>
            <a:prstGeom prst="rect">
              <a:avLst/>
            </a:prstGeom>
            <a:noFill/>
            <a:ln w="9525">
              <a:noFill/>
            </a:ln>
          </p:spPr>
          <p:txBody>
            <a:bodyPr wrap="none" anchor="t">
              <a:spAutoFit/>
            </a:bodyPr>
            <a:lstStyle/>
            <a:p>
              <a:pPr algn="ctr">
                <a:buFont typeface="Arial" panose="020B0604020202020204" pitchFamily="34" charset="0"/>
              </a:pPr>
              <a:r>
                <a:rPr lang="zh-CN" altLang="en-US" sz="2400" b="1" dirty="0" smtClean="0">
                  <a:solidFill>
                    <a:srgbClr val="4C8386"/>
                  </a:solidFill>
                  <a:cs typeface="+mn-ea"/>
                  <a:sym typeface="+mn-lt"/>
                </a:rPr>
                <a:t>标题文字</a:t>
              </a:r>
              <a:endParaRPr lang="zh-CN" altLang="en-US" sz="2400" b="1" dirty="0">
                <a:solidFill>
                  <a:srgbClr val="4C8386"/>
                </a:solidFill>
                <a:cs typeface="+mn-ea"/>
                <a:sym typeface="+mn-lt"/>
              </a:endParaRPr>
            </a:p>
          </p:txBody>
        </p:sp>
      </p:grpSp>
      <p:sp>
        <p:nvSpPr>
          <p:cNvPr id="21" name="TextBox 59"/>
          <p:cNvSpPr txBox="1">
            <a:spLocks noChangeArrowheads="1"/>
          </p:cNvSpPr>
          <p:nvPr/>
        </p:nvSpPr>
        <p:spPr bwMode="auto">
          <a:xfrm>
            <a:off x="2145856" y="2664472"/>
            <a:ext cx="2741213" cy="1506855"/>
          </a:xfrm>
          <a:prstGeom prst="rect">
            <a:avLst/>
          </a:prstGeom>
          <a:no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4400">
              <a:defRPr/>
            </a:pPr>
            <a:r>
              <a:rPr lang="zh-CN" altLang="en-US" sz="6000" b="1" kern="0" dirty="0">
                <a:solidFill>
                  <a:srgbClr val="4C8386"/>
                </a:solidFill>
                <a:latin typeface="+mn-lt"/>
                <a:ea typeface="+mn-ea"/>
                <a:cs typeface="+mn-ea"/>
                <a:sym typeface="+mn-lt"/>
              </a:rPr>
              <a:t>目录</a:t>
            </a:r>
            <a:endParaRPr lang="en-US" altLang="zh-CN" sz="5400" b="1" kern="0" dirty="0">
              <a:solidFill>
                <a:srgbClr val="4C8386"/>
              </a:solidFill>
              <a:latin typeface="+mn-lt"/>
              <a:ea typeface="+mn-ea"/>
              <a:cs typeface="+mn-ea"/>
              <a:sym typeface="+mn-lt"/>
            </a:endParaRPr>
          </a:p>
          <a:p>
            <a:pPr defTabSz="914400">
              <a:defRPr/>
            </a:pPr>
            <a:r>
              <a:rPr lang="en-US" altLang="zh-CN" sz="3200" kern="0" dirty="0">
                <a:solidFill>
                  <a:srgbClr val="4C8386"/>
                </a:solidFill>
                <a:latin typeface="+mn-lt"/>
                <a:ea typeface="+mn-ea"/>
                <a:cs typeface="+mn-ea"/>
                <a:sym typeface="+mn-lt"/>
              </a:rPr>
              <a:t>CONTENTS</a:t>
            </a:r>
            <a:endParaRPr lang="en-US" altLang="zh-CN" sz="3200" kern="0" dirty="0">
              <a:solidFill>
                <a:srgbClr val="4C8386"/>
              </a:solidFill>
              <a:latin typeface="+mn-lt"/>
              <a:ea typeface="+mn-ea"/>
              <a:cs typeface="+mn-ea"/>
              <a:sym typeface="+mn-lt"/>
            </a:endParaRPr>
          </a:p>
        </p:txBody>
      </p:sp>
    </p:spTree>
    <p:custDataLst>
      <p:tags r:id="rId2"/>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1177134" y="1906267"/>
            <a:ext cx="9886931" cy="3586274"/>
            <a:chOff x="1819484" y="2554479"/>
            <a:chExt cx="7363867" cy="2647503"/>
          </a:xfrm>
        </p:grpSpPr>
        <p:sp>
          <p:nvSpPr>
            <p:cNvPr id="27" name="Rounded Rectangle 2"/>
            <p:cNvSpPr/>
            <p:nvPr/>
          </p:nvSpPr>
          <p:spPr>
            <a:xfrm>
              <a:off x="1819484" y="2554480"/>
              <a:ext cx="2189417" cy="2152266"/>
            </a:xfrm>
            <a:prstGeom prst="roundRect">
              <a:avLst>
                <a:gd name="adj" fmla="val 4218"/>
              </a:avLst>
            </a:prstGeom>
            <a:solidFill>
              <a:srgbClr val="53A9B1"/>
            </a:solidFill>
            <a:ln w="25400" cap="flat" cmpd="sng" algn="ctr">
              <a:noFill/>
              <a:prstDash val="solid"/>
            </a:ln>
            <a:effectLst/>
          </p:spPr>
          <p:txBody>
            <a:bodyPr rtlCol="0" anchor="ctr"/>
            <a:lstStyle/>
            <a:p>
              <a:pPr marL="0" marR="0" lvl="0" indent="0" algn="ctr" defTabSz="1217295" eaLnBrk="1" fontAlgn="auto" latinLnBrk="0" hangingPunct="1">
                <a:lnSpc>
                  <a:spcPct val="100000"/>
                </a:lnSpc>
                <a:spcBef>
                  <a:spcPts val="0"/>
                </a:spcBef>
                <a:spcAft>
                  <a:spcPts val="0"/>
                </a:spcAft>
                <a:buClrTx/>
                <a:buSzTx/>
                <a:buFontTx/>
                <a:buNone/>
                <a:defRPr/>
              </a:pPr>
              <a:endParaRPr kumimoji="0" lang="en-US" sz="2800" b="0" i="0" u="none" strike="noStrike" kern="0" cap="none" spc="0" normalizeH="0" baseline="0" noProof="0" dirty="0">
                <a:ln>
                  <a:noFill/>
                </a:ln>
                <a:solidFill>
                  <a:prstClr val="white"/>
                </a:solidFill>
                <a:effectLst/>
                <a:uLnTx/>
                <a:uFillTx/>
                <a:latin typeface="Arial" panose="020B0604020202020204" pitchFamily="34" charset="0"/>
                <a:sym typeface="Arial" panose="020B0604020202020204" pitchFamily="34" charset="0"/>
              </a:endParaRPr>
            </a:p>
          </p:txBody>
        </p:sp>
        <p:sp>
          <p:nvSpPr>
            <p:cNvPr id="28" name="Rounded Rectangle 3"/>
            <p:cNvSpPr/>
            <p:nvPr/>
          </p:nvSpPr>
          <p:spPr>
            <a:xfrm>
              <a:off x="2099696" y="4818689"/>
              <a:ext cx="1628994" cy="383293"/>
            </a:xfrm>
            <a:prstGeom prst="roundRect">
              <a:avLst/>
            </a:prstGeom>
            <a:solidFill>
              <a:srgbClr val="53A9B1"/>
            </a:solidFill>
            <a:ln w="25400" cap="flat" cmpd="sng" algn="ctr">
              <a:noFill/>
              <a:prstDash val="solid"/>
            </a:ln>
            <a:effectLst/>
          </p:spPr>
          <p:txBody>
            <a:bodyPr rtlCol="0" anchor="ctr"/>
            <a:lstStyle/>
            <a:p>
              <a:pPr marL="0" marR="0" lvl="0" indent="0" algn="ctr" defTabSz="1217295" eaLnBrk="1" fontAlgn="auto" latinLnBrk="0" hangingPunct="1">
                <a:lnSpc>
                  <a:spcPct val="100000"/>
                </a:lnSpc>
                <a:spcBef>
                  <a:spcPts val="0"/>
                </a:spcBef>
                <a:spcAft>
                  <a:spcPts val="0"/>
                </a:spcAft>
                <a:buClrTx/>
                <a:buSzTx/>
                <a:buFontTx/>
                <a:buNone/>
                <a:defRPr/>
              </a:pPr>
              <a:r>
                <a:rPr kumimoji="0" lang="zh-CN" altLang="en-US" sz="1200" b="1" i="0" u="none" strike="noStrike" kern="0" cap="none" spc="0" normalizeH="0" baseline="0" noProof="0" dirty="0">
                  <a:ln>
                    <a:noFill/>
                  </a:ln>
                  <a:solidFill>
                    <a:srgbClr val="FFFFFF"/>
                  </a:solidFill>
                  <a:effectLst/>
                  <a:uLnTx/>
                  <a:uFillTx/>
                  <a:latin typeface="Arial" panose="020B0604020202020204" pitchFamily="34" charset="0"/>
                  <a:sym typeface="Arial" panose="020B0604020202020204" pitchFamily="34" charset="0"/>
                </a:rPr>
                <a:t>单击输入关键词</a:t>
              </a:r>
              <a:endParaRPr kumimoji="0" lang="en-US" sz="1200" b="1" i="0" u="none" strike="noStrike" kern="0" cap="none" spc="0" normalizeH="0" baseline="0" noProof="0" dirty="0">
                <a:ln>
                  <a:noFill/>
                </a:ln>
                <a:solidFill>
                  <a:srgbClr val="FFFFFF"/>
                </a:solidFill>
                <a:effectLst/>
                <a:uLnTx/>
                <a:uFillTx/>
                <a:latin typeface="Arial" panose="020B0604020202020204" pitchFamily="34" charset="0"/>
                <a:sym typeface="Arial" panose="020B0604020202020204" pitchFamily="34" charset="0"/>
              </a:endParaRPr>
            </a:p>
          </p:txBody>
        </p:sp>
        <p:sp>
          <p:nvSpPr>
            <p:cNvPr id="29" name="Rounded Rectangle 22"/>
            <p:cNvSpPr/>
            <p:nvPr/>
          </p:nvSpPr>
          <p:spPr>
            <a:xfrm>
              <a:off x="4406709" y="2554479"/>
              <a:ext cx="2189417" cy="2152266"/>
            </a:xfrm>
            <a:prstGeom prst="roundRect">
              <a:avLst>
                <a:gd name="adj" fmla="val 4218"/>
              </a:avLst>
            </a:prstGeom>
            <a:solidFill>
              <a:srgbClr val="53A9B1"/>
            </a:solidFill>
            <a:ln w="25400" cap="flat" cmpd="sng" algn="ctr">
              <a:noFill/>
              <a:prstDash val="solid"/>
            </a:ln>
            <a:effectLst/>
          </p:spPr>
          <p:txBody>
            <a:bodyPr rtlCol="0" anchor="ctr"/>
            <a:lstStyle/>
            <a:p>
              <a:pPr marL="0" marR="0" lvl="0" indent="0" algn="ctr" defTabSz="1217295" eaLnBrk="1" fontAlgn="auto" latinLnBrk="0" hangingPunct="1">
                <a:lnSpc>
                  <a:spcPct val="100000"/>
                </a:lnSpc>
                <a:spcBef>
                  <a:spcPts val="0"/>
                </a:spcBef>
                <a:spcAft>
                  <a:spcPts val="0"/>
                </a:spcAft>
                <a:buClrTx/>
                <a:buSzTx/>
                <a:buFontTx/>
                <a:buNone/>
                <a:defRPr/>
              </a:pPr>
              <a:endParaRPr kumimoji="0" lang="en-US" sz="2800" b="0" i="0" u="none" strike="noStrike" kern="0" cap="none" spc="0" normalizeH="0" baseline="0" noProof="0" dirty="0">
                <a:ln>
                  <a:noFill/>
                </a:ln>
                <a:solidFill>
                  <a:prstClr val="white"/>
                </a:solidFill>
                <a:effectLst/>
                <a:uLnTx/>
                <a:uFillTx/>
                <a:latin typeface="Arial" panose="020B0604020202020204" pitchFamily="34" charset="0"/>
                <a:sym typeface="Arial" panose="020B0604020202020204" pitchFamily="34" charset="0"/>
              </a:endParaRPr>
            </a:p>
          </p:txBody>
        </p:sp>
        <p:sp>
          <p:nvSpPr>
            <p:cNvPr id="30" name="Rounded Rectangle 25"/>
            <p:cNvSpPr/>
            <p:nvPr/>
          </p:nvSpPr>
          <p:spPr>
            <a:xfrm>
              <a:off x="4686921" y="4818688"/>
              <a:ext cx="1628994" cy="383293"/>
            </a:xfrm>
            <a:prstGeom prst="roundRect">
              <a:avLst/>
            </a:prstGeom>
            <a:solidFill>
              <a:srgbClr val="53A9B1"/>
            </a:solidFill>
            <a:ln w="25400" cap="flat" cmpd="sng" algn="ctr">
              <a:noFill/>
              <a:prstDash val="solid"/>
            </a:ln>
            <a:effectLst/>
          </p:spPr>
          <p:txBody>
            <a:bodyPr rtlCol="0" anchor="ctr"/>
            <a:lstStyle/>
            <a:p>
              <a:pPr marL="0" marR="0" lvl="0" indent="0" algn="ctr" defTabSz="1217295" eaLnBrk="1" fontAlgn="auto" latinLnBrk="0" hangingPunct="1">
                <a:lnSpc>
                  <a:spcPct val="100000"/>
                </a:lnSpc>
                <a:spcBef>
                  <a:spcPts val="0"/>
                </a:spcBef>
                <a:spcAft>
                  <a:spcPts val="0"/>
                </a:spcAft>
                <a:buClrTx/>
                <a:buSzTx/>
                <a:buFontTx/>
                <a:buNone/>
                <a:defRPr/>
              </a:pPr>
              <a:r>
                <a:rPr kumimoji="0" lang="zh-CN" altLang="en-US" sz="1200" b="1" i="0" u="none" strike="noStrike" kern="0" cap="none" spc="0" normalizeH="0" baseline="0" noProof="0" dirty="0">
                  <a:ln>
                    <a:noFill/>
                  </a:ln>
                  <a:solidFill>
                    <a:srgbClr val="FFFFFF"/>
                  </a:solidFill>
                  <a:effectLst/>
                  <a:uLnTx/>
                  <a:uFillTx/>
                  <a:latin typeface="Arial" panose="020B0604020202020204" pitchFamily="34" charset="0"/>
                  <a:sym typeface="Arial" panose="020B0604020202020204" pitchFamily="34" charset="0"/>
                </a:rPr>
                <a:t>单击输入关键词</a:t>
              </a:r>
              <a:endParaRPr kumimoji="0" lang="en-US" altLang="zh-CN" sz="1200" b="1" i="0" u="none" strike="noStrike" kern="0" cap="none" spc="0" normalizeH="0" baseline="0" noProof="0" dirty="0">
                <a:ln>
                  <a:noFill/>
                </a:ln>
                <a:solidFill>
                  <a:srgbClr val="FFFFFF"/>
                </a:solidFill>
                <a:effectLst/>
                <a:uLnTx/>
                <a:uFillTx/>
                <a:latin typeface="Arial" panose="020B0604020202020204" pitchFamily="34" charset="0"/>
                <a:sym typeface="Arial" panose="020B0604020202020204" pitchFamily="34" charset="0"/>
              </a:endParaRPr>
            </a:p>
          </p:txBody>
        </p:sp>
        <p:sp>
          <p:nvSpPr>
            <p:cNvPr id="31" name="Rounded Rectangle 29"/>
            <p:cNvSpPr/>
            <p:nvPr/>
          </p:nvSpPr>
          <p:spPr>
            <a:xfrm>
              <a:off x="6993934" y="2554480"/>
              <a:ext cx="2189417" cy="2152266"/>
            </a:xfrm>
            <a:prstGeom prst="roundRect">
              <a:avLst>
                <a:gd name="adj" fmla="val 4218"/>
              </a:avLst>
            </a:prstGeom>
            <a:solidFill>
              <a:srgbClr val="53A9B1"/>
            </a:solidFill>
            <a:ln w="25400" cap="flat" cmpd="sng" algn="ctr">
              <a:noFill/>
              <a:prstDash val="solid"/>
            </a:ln>
            <a:effectLst/>
          </p:spPr>
          <p:txBody>
            <a:bodyPr rtlCol="0" anchor="ctr"/>
            <a:lstStyle/>
            <a:p>
              <a:pPr marL="0" marR="0" lvl="0" indent="0" algn="ctr" defTabSz="1217295" eaLnBrk="1" fontAlgn="auto" latinLnBrk="0" hangingPunct="1">
                <a:lnSpc>
                  <a:spcPct val="100000"/>
                </a:lnSpc>
                <a:spcBef>
                  <a:spcPts val="0"/>
                </a:spcBef>
                <a:spcAft>
                  <a:spcPts val="0"/>
                </a:spcAft>
                <a:buClrTx/>
                <a:buSzTx/>
                <a:buFontTx/>
                <a:buNone/>
                <a:defRPr/>
              </a:pPr>
              <a:endParaRPr kumimoji="0" lang="en-US" sz="2800" b="0" i="0" u="none" strike="noStrike" kern="0" cap="none" spc="0" normalizeH="0" baseline="0" noProof="0" dirty="0">
                <a:ln>
                  <a:noFill/>
                </a:ln>
                <a:solidFill>
                  <a:prstClr val="white"/>
                </a:solidFill>
                <a:effectLst/>
                <a:uLnTx/>
                <a:uFillTx/>
                <a:latin typeface="Arial" panose="020B0604020202020204" pitchFamily="34" charset="0"/>
                <a:sym typeface="Arial" panose="020B0604020202020204" pitchFamily="34" charset="0"/>
              </a:endParaRPr>
            </a:p>
          </p:txBody>
        </p:sp>
        <p:sp>
          <p:nvSpPr>
            <p:cNvPr id="32" name="Rounded Rectangle 32"/>
            <p:cNvSpPr/>
            <p:nvPr/>
          </p:nvSpPr>
          <p:spPr>
            <a:xfrm>
              <a:off x="7274146" y="4818689"/>
              <a:ext cx="1628994" cy="383293"/>
            </a:xfrm>
            <a:prstGeom prst="roundRect">
              <a:avLst/>
            </a:prstGeom>
            <a:solidFill>
              <a:srgbClr val="53A9B1"/>
            </a:solidFill>
            <a:ln w="25400" cap="flat" cmpd="sng" algn="ctr">
              <a:noFill/>
              <a:prstDash val="solid"/>
            </a:ln>
            <a:effectLst/>
          </p:spPr>
          <p:txBody>
            <a:bodyPr rtlCol="0" anchor="ctr"/>
            <a:lstStyle/>
            <a:p>
              <a:pPr marL="0" marR="0" lvl="0" indent="0" algn="ctr" defTabSz="1217295" eaLnBrk="1" fontAlgn="auto" latinLnBrk="0" hangingPunct="1">
                <a:lnSpc>
                  <a:spcPct val="100000"/>
                </a:lnSpc>
                <a:spcBef>
                  <a:spcPts val="0"/>
                </a:spcBef>
                <a:spcAft>
                  <a:spcPts val="0"/>
                </a:spcAft>
                <a:buClrTx/>
                <a:buSzTx/>
                <a:buFontTx/>
                <a:buNone/>
                <a:defRPr/>
              </a:pPr>
              <a:r>
                <a:rPr kumimoji="0" lang="zh-CN" altLang="en-US" sz="1200" b="1" i="0" u="none" strike="noStrike" kern="0" cap="none" spc="0" normalizeH="0" baseline="0" noProof="0" dirty="0">
                  <a:ln>
                    <a:noFill/>
                  </a:ln>
                  <a:solidFill>
                    <a:srgbClr val="FFFFFF"/>
                  </a:solidFill>
                  <a:effectLst/>
                  <a:uLnTx/>
                  <a:uFillTx/>
                  <a:latin typeface="Arial" panose="020B0604020202020204" pitchFamily="34" charset="0"/>
                  <a:sym typeface="Arial" panose="020B0604020202020204" pitchFamily="34" charset="0"/>
                </a:rPr>
                <a:t>单击输入关键词</a:t>
              </a:r>
              <a:endParaRPr kumimoji="0" lang="en-US" altLang="zh-CN" sz="1200" b="1" i="0" u="none" strike="noStrike" kern="0" cap="none" spc="0" normalizeH="0" baseline="0" noProof="0" dirty="0">
                <a:ln>
                  <a:noFill/>
                </a:ln>
                <a:solidFill>
                  <a:srgbClr val="FFFFFF"/>
                </a:solidFill>
                <a:effectLst/>
                <a:uLnTx/>
                <a:uFillTx/>
                <a:latin typeface="Arial" panose="020B0604020202020204" pitchFamily="34" charset="0"/>
                <a:sym typeface="Arial" panose="020B0604020202020204" pitchFamily="34" charset="0"/>
              </a:endParaRPr>
            </a:p>
          </p:txBody>
        </p:sp>
        <p:grpSp>
          <p:nvGrpSpPr>
            <p:cNvPr id="33" name="组合 32"/>
            <p:cNvGrpSpPr/>
            <p:nvPr/>
          </p:nvGrpSpPr>
          <p:grpSpPr>
            <a:xfrm>
              <a:off x="2099696" y="2933175"/>
              <a:ext cx="1747731" cy="1577702"/>
              <a:chOff x="1388760" y="2263812"/>
              <a:chExt cx="1747731" cy="1577702"/>
            </a:xfrm>
          </p:grpSpPr>
          <p:sp>
            <p:nvSpPr>
              <p:cNvPr id="44" name="Content Placeholder 2"/>
              <p:cNvSpPr txBox="1"/>
              <p:nvPr/>
            </p:nvSpPr>
            <p:spPr>
              <a:xfrm>
                <a:off x="1388760" y="2879353"/>
                <a:ext cx="1747731" cy="962161"/>
              </a:xfrm>
              <a:prstGeom prst="rect">
                <a:avLst/>
              </a:prstGeom>
            </p:spPr>
            <p:txBody>
              <a:bodyPr vert="horz" lIns="121654" tIns="60827" rIns="121654" bIns="60827"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srgbClr val="FFFFFF"/>
                    </a:solidFill>
                    <a:effectLst/>
                    <a:uLnTx/>
                    <a:uFillTx/>
                    <a:latin typeface="Arial" panose="020B0604020202020204" pitchFamily="34" charset="0"/>
                    <a:cs typeface="+mn-cs"/>
                    <a:sym typeface="Arial" panose="020B0604020202020204" pitchFamily="34" charset="0"/>
                  </a:rPr>
                  <a:t>编辑标题致力于专业</a:t>
                </a:r>
                <a:r>
                  <a:rPr kumimoji="0" lang="en-US" altLang="zh-CN" sz="1400" b="0" i="0" u="none" strike="noStrike" kern="1200" cap="none" spc="0" normalizeH="0" baseline="0" noProof="0" dirty="0">
                    <a:ln>
                      <a:noFill/>
                    </a:ln>
                    <a:solidFill>
                      <a:srgbClr val="FFFFFF"/>
                    </a:solidFill>
                    <a:effectLst/>
                    <a:uLnTx/>
                    <a:uFillTx/>
                    <a:latin typeface="Arial" panose="020B0604020202020204" pitchFamily="34" charset="0"/>
                    <a:cs typeface="+mn-cs"/>
                    <a:sym typeface="Arial" panose="020B0604020202020204" pitchFamily="34" charset="0"/>
                  </a:rPr>
                  <a:t>PPT</a:t>
                </a:r>
                <a:r>
                  <a:rPr kumimoji="0" lang="zh-CN" altLang="en-US" sz="1400" b="0" i="0" u="none" strike="noStrike" kern="1200" cap="none" spc="0" normalizeH="0" baseline="0" noProof="0" dirty="0">
                    <a:ln>
                      <a:noFill/>
                    </a:ln>
                    <a:solidFill>
                      <a:srgbClr val="FFFFFF"/>
                    </a:solidFill>
                    <a:effectLst/>
                    <a:uLnTx/>
                    <a:uFillTx/>
                    <a:latin typeface="Arial" panose="020B0604020202020204" pitchFamily="34" charset="0"/>
                    <a:cs typeface="+mn-cs"/>
                    <a:sym typeface="Arial" panose="020B0604020202020204" pitchFamily="34" charset="0"/>
                  </a:rPr>
                  <a:t>模板的发布，课件及汇报</a:t>
                </a:r>
                <a:r>
                  <a:rPr kumimoji="0" lang="en-US" altLang="zh-CN" sz="1400" b="0" i="0" u="none" strike="noStrike" kern="1200" cap="none" spc="0" normalizeH="0" baseline="0" noProof="0" dirty="0">
                    <a:ln>
                      <a:noFill/>
                    </a:ln>
                    <a:solidFill>
                      <a:srgbClr val="FFFFFF"/>
                    </a:solidFill>
                    <a:effectLst/>
                    <a:uLnTx/>
                    <a:uFillTx/>
                    <a:latin typeface="Arial" panose="020B0604020202020204" pitchFamily="34" charset="0"/>
                    <a:cs typeface="+mn-cs"/>
                    <a:sym typeface="Arial" panose="020B0604020202020204" pitchFamily="34" charset="0"/>
                  </a:rPr>
                  <a:t>PPT</a:t>
                </a:r>
                <a:r>
                  <a:rPr kumimoji="0" lang="zh-CN" altLang="en-US" sz="1400" b="0" i="0" u="none" strike="noStrike" kern="1200" cap="none" spc="0" normalizeH="0" baseline="0" noProof="0" dirty="0">
                    <a:ln>
                      <a:noFill/>
                    </a:ln>
                    <a:solidFill>
                      <a:srgbClr val="FFFFFF"/>
                    </a:solidFill>
                    <a:effectLst/>
                    <a:uLnTx/>
                    <a:uFillTx/>
                    <a:latin typeface="Arial" panose="020B0604020202020204" pitchFamily="34" charset="0"/>
                    <a:cs typeface="+mn-cs"/>
                    <a:sym typeface="Arial" panose="020B0604020202020204" pitchFamily="34" charset="0"/>
                  </a:rPr>
                  <a:t>的美化</a:t>
                </a:r>
                <a:endParaRPr kumimoji="0" lang="en-US" sz="1050" b="0" i="0" u="none" strike="noStrike" kern="1200" cap="none" spc="0" normalizeH="0" baseline="0" noProof="0" dirty="0">
                  <a:ln>
                    <a:noFill/>
                  </a:ln>
                  <a:solidFill>
                    <a:srgbClr val="FFFFFF"/>
                  </a:solidFill>
                  <a:effectLst/>
                  <a:uLnTx/>
                  <a:uFillTx/>
                  <a:latin typeface="Arial" panose="020B0604020202020204" pitchFamily="34" charset="0"/>
                  <a:ea typeface="+mn-ea"/>
                  <a:cs typeface="+mn-cs"/>
                  <a:sym typeface="Arial" panose="020B0604020202020204" pitchFamily="34" charset="0"/>
                </a:endParaRPr>
              </a:p>
            </p:txBody>
          </p:sp>
          <p:grpSp>
            <p:nvGrpSpPr>
              <p:cNvPr id="45" name="组合 44"/>
              <p:cNvGrpSpPr/>
              <p:nvPr/>
            </p:nvGrpSpPr>
            <p:grpSpPr>
              <a:xfrm>
                <a:off x="1947617" y="2263812"/>
                <a:ext cx="594430" cy="511278"/>
                <a:chOff x="1947617" y="2263812"/>
                <a:chExt cx="594430" cy="511278"/>
              </a:xfrm>
            </p:grpSpPr>
            <p:sp>
              <p:nvSpPr>
                <p:cNvPr id="46" name="椭圆 45"/>
                <p:cNvSpPr/>
                <p:nvPr/>
              </p:nvSpPr>
              <p:spPr>
                <a:xfrm>
                  <a:off x="1947617" y="2263812"/>
                  <a:ext cx="511278" cy="511278"/>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smtClean="0">
                    <a:ln>
                      <a:noFill/>
                    </a:ln>
                    <a:solidFill>
                      <a:srgbClr val="FFFFFF"/>
                    </a:solidFill>
                    <a:effectLst/>
                    <a:uLnTx/>
                    <a:uFillTx/>
                    <a:latin typeface="Arial" panose="020B0604020202020204" pitchFamily="34" charset="0"/>
                    <a:cs typeface="+mn-cs"/>
                    <a:sym typeface="Arial" panose="020B0604020202020204" pitchFamily="34" charset="0"/>
                  </a:endParaRPr>
                </a:p>
              </p:txBody>
            </p:sp>
            <p:sp>
              <p:nvSpPr>
                <p:cNvPr id="47" name="文本框 31"/>
                <p:cNvSpPr txBox="1"/>
                <p:nvPr/>
              </p:nvSpPr>
              <p:spPr>
                <a:xfrm>
                  <a:off x="2028274" y="2381760"/>
                  <a:ext cx="513773" cy="272590"/>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defRPr/>
                  </a:pPr>
                  <a:r>
                    <a:rPr kumimoji="0" lang="en-US" altLang="zh-CN" sz="1800" b="1" i="0" u="none" strike="noStrike" kern="0" cap="none" spc="0" normalizeH="0" baseline="0" noProof="0" dirty="0" smtClean="0">
                      <a:ln>
                        <a:noFill/>
                      </a:ln>
                      <a:solidFill>
                        <a:srgbClr val="FFFFFF">
                          <a:lumMod val="50000"/>
                        </a:srgbClr>
                      </a:solidFill>
                      <a:effectLst/>
                      <a:uLnTx/>
                      <a:uFillTx/>
                      <a:latin typeface="Arial" panose="020B0604020202020204" pitchFamily="34" charset="0"/>
                      <a:sym typeface="Arial" panose="020B0604020202020204" pitchFamily="34" charset="0"/>
                    </a:rPr>
                    <a:t>01</a:t>
                  </a:r>
                  <a:endParaRPr kumimoji="0" lang="zh-CN" altLang="en-US" sz="1800" b="1" i="0" u="none" strike="noStrike" kern="0" cap="none" spc="0" normalizeH="0" baseline="0" noProof="0" dirty="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grpSp>
        </p:grpSp>
        <p:grpSp>
          <p:nvGrpSpPr>
            <p:cNvPr id="34" name="组合 33"/>
            <p:cNvGrpSpPr/>
            <p:nvPr/>
          </p:nvGrpSpPr>
          <p:grpSpPr>
            <a:xfrm>
              <a:off x="4684001" y="2933175"/>
              <a:ext cx="1747731" cy="1577702"/>
              <a:chOff x="1388760" y="2263812"/>
              <a:chExt cx="1747731" cy="1577702"/>
            </a:xfrm>
          </p:grpSpPr>
          <p:sp>
            <p:nvSpPr>
              <p:cNvPr id="40" name="Content Placeholder 2"/>
              <p:cNvSpPr txBox="1"/>
              <p:nvPr/>
            </p:nvSpPr>
            <p:spPr>
              <a:xfrm>
                <a:off x="1388760" y="2879353"/>
                <a:ext cx="1747731" cy="962161"/>
              </a:xfrm>
              <a:prstGeom prst="rect">
                <a:avLst/>
              </a:prstGeom>
            </p:spPr>
            <p:txBody>
              <a:bodyPr vert="horz" lIns="121654" tIns="60827" rIns="121654" bIns="60827"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srgbClr val="FFFFFF"/>
                    </a:solidFill>
                    <a:effectLst/>
                    <a:uLnTx/>
                    <a:uFillTx/>
                    <a:latin typeface="Arial" panose="020B0604020202020204" pitchFamily="34" charset="0"/>
                    <a:cs typeface="+mn-cs"/>
                    <a:sym typeface="Arial" panose="020B0604020202020204" pitchFamily="34" charset="0"/>
                  </a:rPr>
                  <a:t>编辑标题致力于专业</a:t>
                </a:r>
                <a:r>
                  <a:rPr kumimoji="0" lang="en-US" altLang="zh-CN" sz="1400" b="0" i="0" u="none" strike="noStrike" kern="1200" cap="none" spc="0" normalizeH="0" baseline="0" noProof="0" dirty="0">
                    <a:ln>
                      <a:noFill/>
                    </a:ln>
                    <a:solidFill>
                      <a:srgbClr val="FFFFFF"/>
                    </a:solidFill>
                    <a:effectLst/>
                    <a:uLnTx/>
                    <a:uFillTx/>
                    <a:latin typeface="Arial" panose="020B0604020202020204" pitchFamily="34" charset="0"/>
                    <a:cs typeface="+mn-cs"/>
                    <a:sym typeface="Arial" panose="020B0604020202020204" pitchFamily="34" charset="0"/>
                  </a:rPr>
                  <a:t>PPT</a:t>
                </a:r>
                <a:r>
                  <a:rPr kumimoji="0" lang="zh-CN" altLang="en-US" sz="1400" b="0" i="0" u="none" strike="noStrike" kern="1200" cap="none" spc="0" normalizeH="0" baseline="0" noProof="0" dirty="0">
                    <a:ln>
                      <a:noFill/>
                    </a:ln>
                    <a:solidFill>
                      <a:srgbClr val="FFFFFF"/>
                    </a:solidFill>
                    <a:effectLst/>
                    <a:uLnTx/>
                    <a:uFillTx/>
                    <a:latin typeface="Arial" panose="020B0604020202020204" pitchFamily="34" charset="0"/>
                    <a:cs typeface="+mn-cs"/>
                    <a:sym typeface="Arial" panose="020B0604020202020204" pitchFamily="34" charset="0"/>
                  </a:rPr>
                  <a:t>模板的发布，课件及汇报</a:t>
                </a:r>
                <a:r>
                  <a:rPr kumimoji="0" lang="en-US" altLang="zh-CN" sz="1400" b="0" i="0" u="none" strike="noStrike" kern="1200" cap="none" spc="0" normalizeH="0" baseline="0" noProof="0" dirty="0">
                    <a:ln>
                      <a:noFill/>
                    </a:ln>
                    <a:solidFill>
                      <a:srgbClr val="FFFFFF"/>
                    </a:solidFill>
                    <a:effectLst/>
                    <a:uLnTx/>
                    <a:uFillTx/>
                    <a:latin typeface="Arial" panose="020B0604020202020204" pitchFamily="34" charset="0"/>
                    <a:cs typeface="+mn-cs"/>
                    <a:sym typeface="Arial" panose="020B0604020202020204" pitchFamily="34" charset="0"/>
                  </a:rPr>
                  <a:t>PPT</a:t>
                </a:r>
                <a:r>
                  <a:rPr kumimoji="0" lang="zh-CN" altLang="en-US" sz="1400" b="0" i="0" u="none" strike="noStrike" kern="1200" cap="none" spc="0" normalizeH="0" baseline="0" noProof="0" dirty="0">
                    <a:ln>
                      <a:noFill/>
                    </a:ln>
                    <a:solidFill>
                      <a:srgbClr val="FFFFFF"/>
                    </a:solidFill>
                    <a:effectLst/>
                    <a:uLnTx/>
                    <a:uFillTx/>
                    <a:latin typeface="Arial" panose="020B0604020202020204" pitchFamily="34" charset="0"/>
                    <a:cs typeface="+mn-cs"/>
                    <a:sym typeface="Arial" panose="020B0604020202020204" pitchFamily="34" charset="0"/>
                  </a:rPr>
                  <a:t>的美化</a:t>
                </a:r>
                <a:endParaRPr kumimoji="0" lang="en-US" sz="1050" b="0" i="0" u="none" strike="noStrike" kern="1200" cap="none" spc="0" normalizeH="0" baseline="0" noProof="0" dirty="0">
                  <a:ln>
                    <a:noFill/>
                  </a:ln>
                  <a:solidFill>
                    <a:srgbClr val="FFFFFF"/>
                  </a:solidFill>
                  <a:effectLst/>
                  <a:uLnTx/>
                  <a:uFillTx/>
                  <a:latin typeface="Arial" panose="020B0604020202020204" pitchFamily="34" charset="0"/>
                  <a:ea typeface="+mn-ea"/>
                  <a:cs typeface="+mn-cs"/>
                  <a:sym typeface="Arial" panose="020B0604020202020204" pitchFamily="34" charset="0"/>
                </a:endParaRPr>
              </a:p>
            </p:txBody>
          </p:sp>
          <p:grpSp>
            <p:nvGrpSpPr>
              <p:cNvPr id="41" name="组合 40"/>
              <p:cNvGrpSpPr/>
              <p:nvPr/>
            </p:nvGrpSpPr>
            <p:grpSpPr>
              <a:xfrm>
                <a:off x="1947617" y="2263812"/>
                <a:ext cx="594430" cy="511278"/>
                <a:chOff x="1947617" y="2263812"/>
                <a:chExt cx="594430" cy="511278"/>
              </a:xfrm>
            </p:grpSpPr>
            <p:sp>
              <p:nvSpPr>
                <p:cNvPr id="42" name="椭圆 41"/>
                <p:cNvSpPr/>
                <p:nvPr/>
              </p:nvSpPr>
              <p:spPr>
                <a:xfrm>
                  <a:off x="1947617" y="2263812"/>
                  <a:ext cx="511278" cy="511278"/>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smtClean="0">
                    <a:ln>
                      <a:noFill/>
                    </a:ln>
                    <a:solidFill>
                      <a:srgbClr val="FFFFFF"/>
                    </a:solidFill>
                    <a:effectLst/>
                    <a:uLnTx/>
                    <a:uFillTx/>
                    <a:latin typeface="Arial" panose="020B0604020202020204" pitchFamily="34" charset="0"/>
                    <a:cs typeface="+mn-cs"/>
                    <a:sym typeface="Arial" panose="020B0604020202020204" pitchFamily="34" charset="0"/>
                  </a:endParaRPr>
                </a:p>
              </p:txBody>
            </p:sp>
            <p:sp>
              <p:nvSpPr>
                <p:cNvPr id="43" name="文本框 27"/>
                <p:cNvSpPr txBox="1"/>
                <p:nvPr/>
              </p:nvSpPr>
              <p:spPr>
                <a:xfrm>
                  <a:off x="2028274" y="2381760"/>
                  <a:ext cx="513773" cy="272590"/>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defRPr/>
                  </a:pPr>
                  <a:r>
                    <a:rPr kumimoji="0" lang="en-US" altLang="zh-CN" sz="1800" b="1" i="0" u="none" strike="noStrike" kern="0" cap="none" spc="0" normalizeH="0" baseline="0" noProof="0" dirty="0" smtClean="0">
                      <a:ln>
                        <a:noFill/>
                      </a:ln>
                      <a:solidFill>
                        <a:srgbClr val="FFFFFF">
                          <a:lumMod val="50000"/>
                        </a:srgbClr>
                      </a:solidFill>
                      <a:effectLst/>
                      <a:uLnTx/>
                      <a:uFillTx/>
                      <a:latin typeface="Arial" panose="020B0604020202020204" pitchFamily="34" charset="0"/>
                      <a:sym typeface="Arial" panose="020B0604020202020204" pitchFamily="34" charset="0"/>
                    </a:rPr>
                    <a:t>02</a:t>
                  </a:r>
                  <a:endParaRPr kumimoji="0" lang="zh-CN" altLang="en-US" sz="1800" b="1" i="0" u="none" strike="noStrike" kern="0" cap="none" spc="0" normalizeH="0" baseline="0" noProof="0" dirty="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grpSp>
        </p:grpSp>
        <p:grpSp>
          <p:nvGrpSpPr>
            <p:cNvPr id="35" name="组合 34"/>
            <p:cNvGrpSpPr/>
            <p:nvPr/>
          </p:nvGrpSpPr>
          <p:grpSpPr>
            <a:xfrm>
              <a:off x="7265386" y="2933175"/>
              <a:ext cx="1747731" cy="1577702"/>
              <a:chOff x="1388760" y="2263812"/>
              <a:chExt cx="1747731" cy="1577702"/>
            </a:xfrm>
          </p:grpSpPr>
          <p:sp>
            <p:nvSpPr>
              <p:cNvPr id="36" name="Content Placeholder 2"/>
              <p:cNvSpPr txBox="1"/>
              <p:nvPr/>
            </p:nvSpPr>
            <p:spPr>
              <a:xfrm>
                <a:off x="1388760" y="2879353"/>
                <a:ext cx="1747731" cy="962161"/>
              </a:xfrm>
              <a:prstGeom prst="rect">
                <a:avLst/>
              </a:prstGeom>
            </p:spPr>
            <p:txBody>
              <a:bodyPr vert="horz" lIns="121654" tIns="60827" rIns="121654" bIns="60827"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srgbClr val="FFFFFF"/>
                    </a:solidFill>
                    <a:effectLst/>
                    <a:uLnTx/>
                    <a:uFillTx/>
                    <a:latin typeface="Arial" panose="020B0604020202020204" pitchFamily="34" charset="0"/>
                    <a:cs typeface="+mn-cs"/>
                    <a:sym typeface="Arial" panose="020B0604020202020204" pitchFamily="34" charset="0"/>
                  </a:rPr>
                  <a:t>编辑标题致力于专业</a:t>
                </a:r>
                <a:r>
                  <a:rPr kumimoji="0" lang="en-US" altLang="zh-CN" sz="1400" b="0" i="0" u="none" strike="noStrike" kern="1200" cap="none" spc="0" normalizeH="0" baseline="0" noProof="0" dirty="0">
                    <a:ln>
                      <a:noFill/>
                    </a:ln>
                    <a:solidFill>
                      <a:srgbClr val="FFFFFF"/>
                    </a:solidFill>
                    <a:effectLst/>
                    <a:uLnTx/>
                    <a:uFillTx/>
                    <a:latin typeface="Arial" panose="020B0604020202020204" pitchFamily="34" charset="0"/>
                    <a:cs typeface="+mn-cs"/>
                    <a:sym typeface="Arial" panose="020B0604020202020204" pitchFamily="34" charset="0"/>
                  </a:rPr>
                  <a:t>PPT</a:t>
                </a:r>
                <a:r>
                  <a:rPr kumimoji="0" lang="zh-CN" altLang="en-US" sz="1400" b="0" i="0" u="none" strike="noStrike" kern="1200" cap="none" spc="0" normalizeH="0" baseline="0" noProof="0" dirty="0">
                    <a:ln>
                      <a:noFill/>
                    </a:ln>
                    <a:solidFill>
                      <a:srgbClr val="FFFFFF"/>
                    </a:solidFill>
                    <a:effectLst/>
                    <a:uLnTx/>
                    <a:uFillTx/>
                    <a:latin typeface="Arial" panose="020B0604020202020204" pitchFamily="34" charset="0"/>
                    <a:cs typeface="+mn-cs"/>
                    <a:sym typeface="Arial" panose="020B0604020202020204" pitchFamily="34" charset="0"/>
                  </a:rPr>
                  <a:t>模板的发布，课件及汇报</a:t>
                </a:r>
                <a:r>
                  <a:rPr kumimoji="0" lang="en-US" altLang="zh-CN" sz="1400" b="0" i="0" u="none" strike="noStrike" kern="1200" cap="none" spc="0" normalizeH="0" baseline="0" noProof="0" dirty="0">
                    <a:ln>
                      <a:noFill/>
                    </a:ln>
                    <a:solidFill>
                      <a:srgbClr val="FFFFFF"/>
                    </a:solidFill>
                    <a:effectLst/>
                    <a:uLnTx/>
                    <a:uFillTx/>
                    <a:latin typeface="Arial" panose="020B0604020202020204" pitchFamily="34" charset="0"/>
                    <a:cs typeface="+mn-cs"/>
                    <a:sym typeface="Arial" panose="020B0604020202020204" pitchFamily="34" charset="0"/>
                  </a:rPr>
                  <a:t>PPT</a:t>
                </a:r>
                <a:r>
                  <a:rPr kumimoji="0" lang="zh-CN" altLang="en-US" sz="1400" b="0" i="0" u="none" strike="noStrike" kern="1200" cap="none" spc="0" normalizeH="0" baseline="0" noProof="0" dirty="0">
                    <a:ln>
                      <a:noFill/>
                    </a:ln>
                    <a:solidFill>
                      <a:srgbClr val="FFFFFF"/>
                    </a:solidFill>
                    <a:effectLst/>
                    <a:uLnTx/>
                    <a:uFillTx/>
                    <a:latin typeface="Arial" panose="020B0604020202020204" pitchFamily="34" charset="0"/>
                    <a:cs typeface="+mn-cs"/>
                    <a:sym typeface="Arial" panose="020B0604020202020204" pitchFamily="34" charset="0"/>
                  </a:rPr>
                  <a:t>的美化</a:t>
                </a:r>
                <a:endParaRPr kumimoji="0" lang="en-US" sz="1050" b="0" i="0" u="none" strike="noStrike" kern="1200" cap="none" spc="0" normalizeH="0" baseline="0" noProof="0" dirty="0">
                  <a:ln>
                    <a:noFill/>
                  </a:ln>
                  <a:solidFill>
                    <a:srgbClr val="FFFFFF"/>
                  </a:solidFill>
                  <a:effectLst/>
                  <a:uLnTx/>
                  <a:uFillTx/>
                  <a:latin typeface="Arial" panose="020B0604020202020204" pitchFamily="34" charset="0"/>
                  <a:ea typeface="+mn-ea"/>
                  <a:cs typeface="+mn-cs"/>
                  <a:sym typeface="Arial" panose="020B0604020202020204" pitchFamily="34" charset="0"/>
                </a:endParaRPr>
              </a:p>
            </p:txBody>
          </p:sp>
          <p:grpSp>
            <p:nvGrpSpPr>
              <p:cNvPr id="37" name="组合 36"/>
              <p:cNvGrpSpPr/>
              <p:nvPr/>
            </p:nvGrpSpPr>
            <p:grpSpPr>
              <a:xfrm>
                <a:off x="1947617" y="2263812"/>
                <a:ext cx="594430" cy="511278"/>
                <a:chOff x="1947617" y="2263812"/>
                <a:chExt cx="594430" cy="511278"/>
              </a:xfrm>
            </p:grpSpPr>
            <p:sp>
              <p:nvSpPr>
                <p:cNvPr id="38" name="椭圆 37"/>
                <p:cNvSpPr/>
                <p:nvPr/>
              </p:nvSpPr>
              <p:spPr>
                <a:xfrm>
                  <a:off x="1947617" y="2263812"/>
                  <a:ext cx="511278" cy="511278"/>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smtClean="0">
                    <a:ln>
                      <a:noFill/>
                    </a:ln>
                    <a:solidFill>
                      <a:srgbClr val="FFFFFF">
                        <a:lumMod val="50000"/>
                      </a:srgbClr>
                    </a:solidFill>
                    <a:effectLst/>
                    <a:uLnTx/>
                    <a:uFillTx/>
                    <a:latin typeface="Arial" panose="020B0604020202020204" pitchFamily="34" charset="0"/>
                    <a:cs typeface="+mn-cs"/>
                    <a:sym typeface="Arial" panose="020B0604020202020204" pitchFamily="34" charset="0"/>
                  </a:endParaRPr>
                </a:p>
              </p:txBody>
            </p:sp>
            <p:sp>
              <p:nvSpPr>
                <p:cNvPr id="39" name="文本框 23"/>
                <p:cNvSpPr txBox="1"/>
                <p:nvPr/>
              </p:nvSpPr>
              <p:spPr>
                <a:xfrm>
                  <a:off x="2028274" y="2381760"/>
                  <a:ext cx="513773" cy="272590"/>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defRPr/>
                  </a:pPr>
                  <a:r>
                    <a:rPr kumimoji="0" lang="en-US" altLang="zh-CN" sz="1800" b="1" i="0" u="none" strike="noStrike" kern="0" cap="none" spc="0" normalizeH="0" baseline="0" noProof="0" dirty="0" smtClean="0">
                      <a:ln>
                        <a:noFill/>
                      </a:ln>
                      <a:solidFill>
                        <a:srgbClr val="FFFFFF">
                          <a:lumMod val="50000"/>
                        </a:srgbClr>
                      </a:solidFill>
                      <a:effectLst/>
                      <a:uLnTx/>
                      <a:uFillTx/>
                      <a:latin typeface="Arial" panose="020B0604020202020204" pitchFamily="34" charset="0"/>
                      <a:sym typeface="Arial" panose="020B0604020202020204" pitchFamily="34" charset="0"/>
                    </a:rPr>
                    <a:t>03</a:t>
                  </a:r>
                  <a:endParaRPr kumimoji="0" lang="zh-CN" altLang="en-US" sz="1800" b="1" i="0" u="none" strike="noStrike" kern="0" cap="none" spc="0" normalizeH="0" baseline="0" noProof="0" dirty="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grpSp>
        </p:grpSp>
      </p:grpSp>
      <p:sp>
        <p:nvSpPr>
          <p:cNvPr id="48" name="文本框 1"/>
          <p:cNvSpPr txBox="1"/>
          <p:nvPr/>
        </p:nvSpPr>
        <p:spPr>
          <a:xfrm>
            <a:off x="972185" y="485775"/>
            <a:ext cx="3383280" cy="521970"/>
          </a:xfrm>
          <a:prstGeom prst="rect">
            <a:avLst/>
          </a:prstGeom>
          <a:noFill/>
        </p:spPr>
        <p:txBody>
          <a:bodyPr wrap="none" rtlCol="0">
            <a:spAutoFit/>
          </a:bodyPr>
          <a:lstStyle/>
          <a:p>
            <a:r>
              <a:rPr lang="zh-CN" altLang="en-US" sz="2800" dirty="0">
                <a:solidFill>
                  <a:srgbClr val="4C8386"/>
                </a:solidFill>
                <a:cs typeface="+mn-ea"/>
                <a:sym typeface="+mn-lt"/>
              </a:rPr>
              <a:t>点击输入您的小标题</a:t>
            </a:r>
            <a:endParaRPr lang="zh-CN" altLang="en-US" sz="2800" dirty="0">
              <a:solidFill>
                <a:srgbClr val="4C8386"/>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750" fill="hold"/>
                                        <p:tgtEl>
                                          <p:spTgt spid="26"/>
                                        </p:tgtEl>
                                        <p:attrNameLst>
                                          <p:attrName>ppt_x</p:attrName>
                                        </p:attrNameLst>
                                      </p:cBhvr>
                                      <p:tavLst>
                                        <p:tav tm="0">
                                          <p:val>
                                            <p:strVal val="#ppt_x"/>
                                          </p:val>
                                        </p:tav>
                                        <p:tav tm="100000">
                                          <p:val>
                                            <p:strVal val="#ppt_x"/>
                                          </p:val>
                                        </p:tav>
                                      </p:tavLst>
                                    </p:anim>
                                    <p:anim calcmode="lin" valueType="num">
                                      <p:cBhvr additive="base">
                                        <p:cTn id="8" dur="750" fill="hold"/>
                                        <p:tgtEl>
                                          <p:spTgt spid="2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Diagram 10"/>
          <p:cNvGraphicFramePr/>
          <p:nvPr/>
        </p:nvGraphicFramePr>
        <p:xfrm>
          <a:off x="6905362" y="2074537"/>
          <a:ext cx="4232130" cy="282141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14" name="Text Box 10"/>
          <p:cNvSpPr txBox="1">
            <a:spLocks noChangeArrowheads="1"/>
          </p:cNvSpPr>
          <p:nvPr/>
        </p:nvSpPr>
        <p:spPr bwMode="auto">
          <a:xfrm>
            <a:off x="6811315" y="5048890"/>
            <a:ext cx="4326177" cy="784648"/>
          </a:xfrm>
          <a:prstGeom prst="rect">
            <a:avLst/>
          </a:prstGeom>
          <a:noFill/>
          <a:ln w="9525">
            <a:noFill/>
            <a:miter lim="800000"/>
          </a:ln>
        </p:spPr>
        <p:txBody>
          <a:bodyPr wrap="square" lIns="45709" tIns="22855" rIns="45709" bIns="22855">
            <a:spAutoFit/>
          </a:bodyPr>
          <a:lstStyle/>
          <a:p>
            <a:pPr algn="ctr" defTabSz="457200"/>
            <a:r>
              <a:rPr lang="zh-CN" altLang="en-US" sz="1200" dirty="0">
                <a:solidFill>
                  <a:srgbClr val="FFFFFF">
                    <a:lumMod val="50000"/>
                  </a:srgbClr>
                </a:solidFill>
                <a:latin typeface="Arial" panose="020B0604020202020204" pitchFamily="34" charset="0"/>
                <a:cs typeface="Lato Regular"/>
                <a:sym typeface="Arial" panose="020B0604020202020204" pitchFamily="34" charset="0"/>
              </a:rPr>
              <a:t>点击此处更换文本添加文字点击此处更换文本添加文字</a:t>
            </a:r>
            <a:endParaRPr lang="en-US" altLang="zh-CN" sz="1200" dirty="0">
              <a:solidFill>
                <a:srgbClr val="FFFFFF">
                  <a:lumMod val="50000"/>
                </a:srgbClr>
              </a:solidFill>
              <a:latin typeface="Arial" panose="020B0604020202020204" pitchFamily="34" charset="0"/>
              <a:cs typeface="Lato Regular"/>
              <a:sym typeface="Arial" panose="020B0604020202020204" pitchFamily="34" charset="0"/>
            </a:endParaRPr>
          </a:p>
          <a:p>
            <a:pPr algn="ctr" defTabSz="457200"/>
            <a:r>
              <a:rPr lang="zh-CN" altLang="en-US" sz="1200" dirty="0">
                <a:solidFill>
                  <a:srgbClr val="FFFFFF">
                    <a:lumMod val="50000"/>
                  </a:srgbClr>
                </a:solidFill>
                <a:latin typeface="Arial" panose="020B0604020202020204" pitchFamily="34" charset="0"/>
                <a:cs typeface="Lato Regular"/>
                <a:sym typeface="Arial" panose="020B0604020202020204" pitchFamily="34" charset="0"/>
              </a:rPr>
              <a:t>点击此处更换文本添加文字点击此处更换文本添加文字</a:t>
            </a:r>
            <a:endParaRPr lang="en-US" altLang="zh-CN" sz="1200" dirty="0">
              <a:solidFill>
                <a:srgbClr val="FFFFFF">
                  <a:lumMod val="50000"/>
                </a:srgbClr>
              </a:solidFill>
              <a:latin typeface="Arial" panose="020B0604020202020204" pitchFamily="34" charset="0"/>
              <a:cs typeface="Lato Regular"/>
              <a:sym typeface="Arial" panose="020B0604020202020204" pitchFamily="34" charset="0"/>
            </a:endParaRPr>
          </a:p>
          <a:p>
            <a:pPr algn="ctr" defTabSz="457200"/>
            <a:r>
              <a:rPr lang="zh-CN" altLang="en-US" sz="1200" dirty="0">
                <a:solidFill>
                  <a:srgbClr val="FFFFFF">
                    <a:lumMod val="50000"/>
                  </a:srgbClr>
                </a:solidFill>
                <a:latin typeface="Arial" panose="020B0604020202020204" pitchFamily="34" charset="0"/>
                <a:cs typeface="Lato Regular"/>
                <a:sym typeface="Arial" panose="020B0604020202020204" pitchFamily="34" charset="0"/>
              </a:rPr>
              <a:t>点击此处更换文本添加文字点击此处更换文本添加文字</a:t>
            </a:r>
            <a:endParaRPr lang="en-US" altLang="zh-CN" sz="1200" dirty="0">
              <a:solidFill>
                <a:srgbClr val="FFFFFF">
                  <a:lumMod val="50000"/>
                </a:srgbClr>
              </a:solidFill>
              <a:latin typeface="Arial" panose="020B0604020202020204" pitchFamily="34" charset="0"/>
              <a:cs typeface="Lato Regular"/>
              <a:sym typeface="Arial" panose="020B0604020202020204" pitchFamily="34" charset="0"/>
            </a:endParaRPr>
          </a:p>
          <a:p>
            <a:pPr algn="ctr" defTabSz="457200"/>
            <a:endParaRPr lang="en-US" altLang="zh-CN" sz="1200" dirty="0">
              <a:solidFill>
                <a:srgbClr val="FFFFFF">
                  <a:lumMod val="50000"/>
                </a:srgbClr>
              </a:solidFill>
              <a:latin typeface="Arial" panose="020B0604020202020204" pitchFamily="34" charset="0"/>
              <a:cs typeface="Lato Regular"/>
              <a:sym typeface="Arial" panose="020B0604020202020204" pitchFamily="34" charset="0"/>
            </a:endParaRPr>
          </a:p>
        </p:txBody>
      </p:sp>
      <p:cxnSp>
        <p:nvCxnSpPr>
          <p:cNvPr id="15" name="直接连接符 84"/>
          <p:cNvCxnSpPr/>
          <p:nvPr/>
        </p:nvCxnSpPr>
        <p:spPr>
          <a:xfrm flipH="1">
            <a:off x="2579964" y="3409715"/>
            <a:ext cx="3649125" cy="0"/>
          </a:xfrm>
          <a:prstGeom prst="line">
            <a:avLst/>
          </a:prstGeom>
          <a:noFill/>
          <a:ln w="25400" cap="flat" cmpd="sng" algn="ctr">
            <a:solidFill>
              <a:srgbClr val="53A9B1"/>
            </a:solidFill>
            <a:prstDash val="sysDot"/>
            <a:miter lim="800000"/>
            <a:headEnd type="oval"/>
          </a:ln>
          <a:effectLst/>
        </p:spPr>
      </p:cxnSp>
      <p:cxnSp>
        <p:nvCxnSpPr>
          <p:cNvPr id="16" name="直接连接符 85"/>
          <p:cNvCxnSpPr/>
          <p:nvPr/>
        </p:nvCxnSpPr>
        <p:spPr>
          <a:xfrm flipH="1">
            <a:off x="2579963" y="4756287"/>
            <a:ext cx="3636429" cy="0"/>
          </a:xfrm>
          <a:prstGeom prst="line">
            <a:avLst/>
          </a:prstGeom>
          <a:noFill/>
          <a:ln w="25400" cap="flat" cmpd="sng" algn="ctr">
            <a:solidFill>
              <a:srgbClr val="53A9B1"/>
            </a:solidFill>
            <a:prstDash val="sysDot"/>
            <a:miter lim="800000"/>
            <a:headEnd type="oval"/>
          </a:ln>
          <a:effectLst/>
        </p:spPr>
      </p:cxnSp>
      <p:cxnSp>
        <p:nvCxnSpPr>
          <p:cNvPr id="17" name="直接连接符 87"/>
          <p:cNvCxnSpPr/>
          <p:nvPr/>
        </p:nvCxnSpPr>
        <p:spPr>
          <a:xfrm flipV="1">
            <a:off x="6484694" y="2257416"/>
            <a:ext cx="1" cy="3505689"/>
          </a:xfrm>
          <a:prstGeom prst="line">
            <a:avLst/>
          </a:prstGeom>
          <a:noFill/>
          <a:ln w="25400" cap="flat" cmpd="sng" algn="ctr">
            <a:solidFill>
              <a:srgbClr val="53A9B1"/>
            </a:solidFill>
            <a:prstDash val="sysDot"/>
            <a:miter lim="800000"/>
            <a:headEnd type="none"/>
          </a:ln>
          <a:effectLst/>
        </p:spPr>
      </p:cxnSp>
      <p:sp>
        <p:nvSpPr>
          <p:cNvPr id="18" name="文本框 5"/>
          <p:cNvSpPr txBox="1"/>
          <p:nvPr/>
        </p:nvSpPr>
        <p:spPr>
          <a:xfrm>
            <a:off x="1093404" y="2112192"/>
            <a:ext cx="1569616" cy="923177"/>
          </a:xfrm>
          <a:prstGeom prst="rect">
            <a:avLst/>
          </a:prstGeom>
          <a:noFill/>
        </p:spPr>
        <p:txBody>
          <a:bodyPr wrap="none" lIns="91418" tIns="45708" rIns="91418" bIns="45708" rtlCol="0">
            <a:spAutoFit/>
          </a:bodyPr>
          <a:lstStyle/>
          <a:p>
            <a:pPr defTabSz="914400"/>
            <a:r>
              <a:rPr lang="en-US" altLang="zh-CN" sz="5400" b="1" dirty="0">
                <a:solidFill>
                  <a:srgbClr val="FFFFFF">
                    <a:lumMod val="50000"/>
                  </a:srgbClr>
                </a:solidFill>
                <a:latin typeface="Arial" panose="020B0604020202020204" pitchFamily="34" charset="0"/>
                <a:ea typeface="宋体" panose="02010600030101010101" pitchFamily="2" charset="-122"/>
                <a:sym typeface="Arial" panose="020B0604020202020204" pitchFamily="34" charset="0"/>
              </a:rPr>
              <a:t>46%</a:t>
            </a:r>
            <a:endParaRPr lang="zh-CN" altLang="en-US" sz="5400" b="1" dirty="0">
              <a:solidFill>
                <a:srgbClr val="FFFFFF">
                  <a:lumMod val="50000"/>
                </a:srgbClr>
              </a:solidFill>
              <a:latin typeface="Arial" panose="020B0604020202020204" pitchFamily="34" charset="0"/>
              <a:ea typeface="宋体" panose="02010600030101010101" pitchFamily="2" charset="-122"/>
              <a:sym typeface="Arial" panose="020B0604020202020204" pitchFamily="34" charset="0"/>
            </a:endParaRPr>
          </a:p>
        </p:txBody>
      </p:sp>
      <p:sp>
        <p:nvSpPr>
          <p:cNvPr id="19" name="矩形 18"/>
          <p:cNvSpPr/>
          <p:nvPr/>
        </p:nvSpPr>
        <p:spPr>
          <a:xfrm>
            <a:off x="2518463" y="2257415"/>
            <a:ext cx="3494776" cy="812340"/>
          </a:xfrm>
          <a:prstGeom prst="rect">
            <a:avLst/>
          </a:prstGeom>
        </p:spPr>
        <p:txBody>
          <a:bodyPr wrap="square" lIns="91418" tIns="45708" rIns="91418" bIns="45708">
            <a:spAutoFit/>
          </a:bodyPr>
          <a:lstStyle/>
          <a:p>
            <a:pPr defTabSz="457200">
              <a:lnSpc>
                <a:spcPct val="130000"/>
              </a:lnSpc>
            </a:pPr>
            <a:r>
              <a:rPr lang="zh-CN" altLang="en-US" sz="1200" dirty="0">
                <a:solidFill>
                  <a:srgbClr val="FFFFFF">
                    <a:lumMod val="50000"/>
                  </a:srgbClr>
                </a:solidFill>
                <a:latin typeface="Arial" panose="020B0604020202020204" pitchFamily="34" charset="0"/>
                <a:sym typeface="Arial" panose="020B0604020202020204" pitchFamily="34" charset="0"/>
              </a:rPr>
              <a:t>标题数字等都可以通过点击和重新输入进行更改，顶部“开始”面板中可以对字体、字号、颜色、行距等进行修改。建议正文字号</a:t>
            </a:r>
            <a:r>
              <a:rPr lang="en-US" altLang="zh-CN" sz="1200" dirty="0">
                <a:solidFill>
                  <a:srgbClr val="FFFFFF">
                    <a:lumMod val="50000"/>
                  </a:srgbClr>
                </a:solidFill>
                <a:latin typeface="Arial" panose="020B0604020202020204" pitchFamily="34" charset="0"/>
                <a:sym typeface="Arial" panose="020B0604020202020204" pitchFamily="34" charset="0"/>
              </a:rPr>
              <a:t>10</a:t>
            </a:r>
            <a:r>
              <a:rPr lang="zh-CN" altLang="en-US" sz="1200" dirty="0">
                <a:solidFill>
                  <a:srgbClr val="FFFFFF">
                    <a:lumMod val="50000"/>
                  </a:srgbClr>
                </a:solidFill>
                <a:latin typeface="Arial" panose="020B0604020202020204" pitchFamily="34" charset="0"/>
                <a:sym typeface="Arial" panose="020B0604020202020204" pitchFamily="34" charset="0"/>
              </a:rPr>
              <a:t>，</a:t>
            </a:r>
            <a:r>
              <a:rPr lang="en-US" altLang="zh-CN" sz="1200" dirty="0">
                <a:solidFill>
                  <a:srgbClr val="FFFFFF">
                    <a:lumMod val="50000"/>
                  </a:srgbClr>
                </a:solidFill>
                <a:latin typeface="Arial" panose="020B0604020202020204" pitchFamily="34" charset="0"/>
                <a:sym typeface="Arial" panose="020B0604020202020204" pitchFamily="34" charset="0"/>
              </a:rPr>
              <a:t>1.3</a:t>
            </a:r>
            <a:r>
              <a:rPr lang="zh-CN" altLang="en-US" sz="1200" dirty="0">
                <a:solidFill>
                  <a:srgbClr val="FFFFFF">
                    <a:lumMod val="50000"/>
                  </a:srgbClr>
                </a:solidFill>
                <a:latin typeface="Arial" panose="020B0604020202020204" pitchFamily="34" charset="0"/>
                <a:sym typeface="Arial" panose="020B0604020202020204" pitchFamily="34" charset="0"/>
              </a:rPr>
              <a:t>倍行距。</a:t>
            </a:r>
            <a:endParaRPr lang="en-US" altLang="zh-CN" sz="1200" dirty="0">
              <a:solidFill>
                <a:srgbClr val="FFFFFF">
                  <a:lumMod val="50000"/>
                </a:srgbClr>
              </a:solidFill>
              <a:latin typeface="Arial" panose="020B0604020202020204" pitchFamily="34" charset="0"/>
              <a:sym typeface="Arial" panose="020B0604020202020204" pitchFamily="34" charset="0"/>
            </a:endParaRPr>
          </a:p>
        </p:txBody>
      </p:sp>
      <p:sp>
        <p:nvSpPr>
          <p:cNvPr id="20" name="文本框 6"/>
          <p:cNvSpPr txBox="1"/>
          <p:nvPr/>
        </p:nvSpPr>
        <p:spPr>
          <a:xfrm>
            <a:off x="1093404" y="3560660"/>
            <a:ext cx="1569616" cy="923177"/>
          </a:xfrm>
          <a:prstGeom prst="rect">
            <a:avLst/>
          </a:prstGeom>
          <a:noFill/>
        </p:spPr>
        <p:txBody>
          <a:bodyPr wrap="none" lIns="91418" tIns="45708" rIns="91418" bIns="45708" rtlCol="0">
            <a:spAutoFit/>
          </a:bodyPr>
          <a:lstStyle/>
          <a:p>
            <a:pPr defTabSz="914400"/>
            <a:r>
              <a:rPr lang="en-US" altLang="zh-CN" sz="5400" b="1" dirty="0">
                <a:solidFill>
                  <a:srgbClr val="FFFFFF">
                    <a:lumMod val="50000"/>
                  </a:srgbClr>
                </a:solidFill>
                <a:latin typeface="Arial" panose="020B0604020202020204" pitchFamily="34" charset="0"/>
                <a:ea typeface="宋体" panose="02010600030101010101" pitchFamily="2" charset="-122"/>
                <a:sym typeface="Arial" panose="020B0604020202020204" pitchFamily="34" charset="0"/>
              </a:rPr>
              <a:t>56%</a:t>
            </a:r>
            <a:endParaRPr lang="zh-CN" altLang="en-US" sz="5400" b="1" dirty="0">
              <a:solidFill>
                <a:srgbClr val="FFFFFF">
                  <a:lumMod val="50000"/>
                </a:srgbClr>
              </a:solidFill>
              <a:latin typeface="Arial" panose="020B0604020202020204" pitchFamily="34" charset="0"/>
              <a:ea typeface="宋体" panose="02010600030101010101" pitchFamily="2" charset="-122"/>
              <a:sym typeface="Arial" panose="020B0604020202020204" pitchFamily="34" charset="0"/>
            </a:endParaRPr>
          </a:p>
        </p:txBody>
      </p:sp>
      <p:sp>
        <p:nvSpPr>
          <p:cNvPr id="21" name="矩形 20"/>
          <p:cNvSpPr/>
          <p:nvPr/>
        </p:nvSpPr>
        <p:spPr>
          <a:xfrm>
            <a:off x="2518463" y="3695269"/>
            <a:ext cx="3494776" cy="812340"/>
          </a:xfrm>
          <a:prstGeom prst="rect">
            <a:avLst/>
          </a:prstGeom>
        </p:spPr>
        <p:txBody>
          <a:bodyPr wrap="square" lIns="91418" tIns="45708" rIns="91418" bIns="45708">
            <a:spAutoFit/>
          </a:bodyPr>
          <a:lstStyle/>
          <a:p>
            <a:pPr defTabSz="914400">
              <a:lnSpc>
                <a:spcPct val="130000"/>
              </a:lnSpc>
            </a:pPr>
            <a:r>
              <a:rPr lang="zh-CN" altLang="en-US" sz="1200" dirty="0">
                <a:solidFill>
                  <a:srgbClr val="FFFFFF">
                    <a:lumMod val="50000"/>
                  </a:srgbClr>
                </a:solidFill>
                <a:latin typeface="Arial" panose="020B0604020202020204" pitchFamily="34" charset="0"/>
                <a:sym typeface="Arial" panose="020B0604020202020204" pitchFamily="34" charset="0"/>
              </a:rPr>
              <a:t>标题数字等都可以通过点击和重新输入进行更改，顶部“开始”面板中可以对字体、字号、颜色、行距等进行修改。建议正文字号</a:t>
            </a:r>
            <a:r>
              <a:rPr lang="en-US" altLang="zh-CN" sz="1200" dirty="0">
                <a:solidFill>
                  <a:srgbClr val="FFFFFF">
                    <a:lumMod val="50000"/>
                  </a:srgbClr>
                </a:solidFill>
                <a:latin typeface="Arial" panose="020B0604020202020204" pitchFamily="34" charset="0"/>
                <a:sym typeface="Arial" panose="020B0604020202020204" pitchFamily="34" charset="0"/>
              </a:rPr>
              <a:t>10</a:t>
            </a:r>
            <a:r>
              <a:rPr lang="zh-CN" altLang="en-US" sz="1200" dirty="0">
                <a:solidFill>
                  <a:srgbClr val="FFFFFF">
                    <a:lumMod val="50000"/>
                  </a:srgbClr>
                </a:solidFill>
                <a:latin typeface="Arial" panose="020B0604020202020204" pitchFamily="34" charset="0"/>
                <a:sym typeface="Arial" panose="020B0604020202020204" pitchFamily="34" charset="0"/>
              </a:rPr>
              <a:t>，</a:t>
            </a:r>
            <a:r>
              <a:rPr lang="en-US" altLang="zh-CN" sz="1200" dirty="0">
                <a:solidFill>
                  <a:srgbClr val="FFFFFF">
                    <a:lumMod val="50000"/>
                  </a:srgbClr>
                </a:solidFill>
                <a:latin typeface="Arial" panose="020B0604020202020204" pitchFamily="34" charset="0"/>
                <a:sym typeface="Arial" panose="020B0604020202020204" pitchFamily="34" charset="0"/>
              </a:rPr>
              <a:t>1.3</a:t>
            </a:r>
            <a:r>
              <a:rPr lang="zh-CN" altLang="en-US" sz="1200" dirty="0">
                <a:solidFill>
                  <a:srgbClr val="FFFFFF">
                    <a:lumMod val="50000"/>
                  </a:srgbClr>
                </a:solidFill>
                <a:latin typeface="Arial" panose="020B0604020202020204" pitchFamily="34" charset="0"/>
                <a:sym typeface="Arial" panose="020B0604020202020204" pitchFamily="34" charset="0"/>
              </a:rPr>
              <a:t>倍行距。</a:t>
            </a:r>
            <a:endParaRPr lang="zh-CN" altLang="en-US" dirty="0">
              <a:solidFill>
                <a:srgbClr val="FFFFFF">
                  <a:lumMod val="50000"/>
                </a:srgbClr>
              </a:solidFill>
              <a:latin typeface="Arial" panose="020B0604020202020204" pitchFamily="34" charset="0"/>
              <a:ea typeface="宋体" panose="02010600030101010101" pitchFamily="2" charset="-122"/>
              <a:sym typeface="Arial" panose="020B0604020202020204" pitchFamily="34" charset="0"/>
            </a:endParaRPr>
          </a:p>
        </p:txBody>
      </p:sp>
      <p:sp>
        <p:nvSpPr>
          <p:cNvPr id="22" name="文本框 7"/>
          <p:cNvSpPr txBox="1"/>
          <p:nvPr/>
        </p:nvSpPr>
        <p:spPr>
          <a:xfrm>
            <a:off x="1093404" y="4774951"/>
            <a:ext cx="1569616" cy="923177"/>
          </a:xfrm>
          <a:prstGeom prst="rect">
            <a:avLst/>
          </a:prstGeom>
          <a:noFill/>
        </p:spPr>
        <p:txBody>
          <a:bodyPr wrap="none" lIns="91418" tIns="45708" rIns="91418" bIns="45708" rtlCol="0">
            <a:spAutoFit/>
          </a:bodyPr>
          <a:lstStyle/>
          <a:p>
            <a:pPr defTabSz="914400"/>
            <a:r>
              <a:rPr lang="en-US" altLang="zh-CN" sz="5400" b="1" dirty="0">
                <a:solidFill>
                  <a:srgbClr val="FFFFFF">
                    <a:lumMod val="50000"/>
                  </a:srgbClr>
                </a:solidFill>
                <a:latin typeface="Arial" panose="020B0604020202020204" pitchFamily="34" charset="0"/>
                <a:ea typeface="宋体" panose="02010600030101010101" pitchFamily="2" charset="-122"/>
                <a:sym typeface="Arial" panose="020B0604020202020204" pitchFamily="34" charset="0"/>
              </a:rPr>
              <a:t>66%</a:t>
            </a:r>
            <a:endParaRPr lang="zh-CN" altLang="en-US" sz="5400" b="1" dirty="0">
              <a:solidFill>
                <a:srgbClr val="FFFFFF">
                  <a:lumMod val="50000"/>
                </a:srgbClr>
              </a:solidFill>
              <a:latin typeface="Arial" panose="020B0604020202020204" pitchFamily="34" charset="0"/>
              <a:ea typeface="宋体" panose="02010600030101010101" pitchFamily="2" charset="-122"/>
              <a:sym typeface="Arial" panose="020B0604020202020204" pitchFamily="34" charset="0"/>
            </a:endParaRPr>
          </a:p>
        </p:txBody>
      </p:sp>
      <p:sp>
        <p:nvSpPr>
          <p:cNvPr id="23" name="矩形 22"/>
          <p:cNvSpPr/>
          <p:nvPr/>
        </p:nvSpPr>
        <p:spPr>
          <a:xfrm>
            <a:off x="2518463" y="4887378"/>
            <a:ext cx="3494776" cy="812340"/>
          </a:xfrm>
          <a:prstGeom prst="rect">
            <a:avLst/>
          </a:prstGeom>
        </p:spPr>
        <p:txBody>
          <a:bodyPr wrap="square" lIns="91418" tIns="45708" rIns="91418" bIns="45708">
            <a:spAutoFit/>
          </a:bodyPr>
          <a:lstStyle/>
          <a:p>
            <a:pPr defTabSz="457200">
              <a:lnSpc>
                <a:spcPct val="130000"/>
              </a:lnSpc>
            </a:pPr>
            <a:r>
              <a:rPr lang="zh-CN" altLang="en-US" sz="1200" dirty="0">
                <a:solidFill>
                  <a:srgbClr val="FFFFFF">
                    <a:lumMod val="50000"/>
                  </a:srgbClr>
                </a:solidFill>
                <a:latin typeface="Arial" panose="020B0604020202020204" pitchFamily="34" charset="0"/>
                <a:sym typeface="Arial" panose="020B0604020202020204" pitchFamily="34" charset="0"/>
              </a:rPr>
              <a:t>标题数字等都可以通过点击和重新输入进行更改，顶部“开始”面板中可以对字体、字号、颜色、行距等进行修改。建议正文字号</a:t>
            </a:r>
            <a:r>
              <a:rPr lang="en-US" altLang="zh-CN" sz="1200" dirty="0">
                <a:solidFill>
                  <a:srgbClr val="FFFFFF">
                    <a:lumMod val="50000"/>
                  </a:srgbClr>
                </a:solidFill>
                <a:latin typeface="Arial" panose="020B0604020202020204" pitchFamily="34" charset="0"/>
                <a:sym typeface="Arial" panose="020B0604020202020204" pitchFamily="34" charset="0"/>
              </a:rPr>
              <a:t>10</a:t>
            </a:r>
            <a:r>
              <a:rPr lang="zh-CN" altLang="en-US" sz="1200" dirty="0">
                <a:solidFill>
                  <a:srgbClr val="FFFFFF">
                    <a:lumMod val="50000"/>
                  </a:srgbClr>
                </a:solidFill>
                <a:latin typeface="Arial" panose="020B0604020202020204" pitchFamily="34" charset="0"/>
                <a:sym typeface="Arial" panose="020B0604020202020204" pitchFamily="34" charset="0"/>
              </a:rPr>
              <a:t>，</a:t>
            </a:r>
            <a:r>
              <a:rPr lang="en-US" altLang="zh-CN" sz="1200" dirty="0">
                <a:solidFill>
                  <a:srgbClr val="FFFFFF">
                    <a:lumMod val="50000"/>
                  </a:srgbClr>
                </a:solidFill>
                <a:latin typeface="Arial" panose="020B0604020202020204" pitchFamily="34" charset="0"/>
                <a:sym typeface="Arial" panose="020B0604020202020204" pitchFamily="34" charset="0"/>
              </a:rPr>
              <a:t>1.3</a:t>
            </a:r>
            <a:r>
              <a:rPr lang="zh-CN" altLang="en-US" sz="1200" dirty="0">
                <a:solidFill>
                  <a:srgbClr val="FFFFFF">
                    <a:lumMod val="50000"/>
                  </a:srgbClr>
                </a:solidFill>
                <a:latin typeface="Arial" panose="020B0604020202020204" pitchFamily="34" charset="0"/>
                <a:sym typeface="Arial" panose="020B0604020202020204" pitchFamily="34" charset="0"/>
              </a:rPr>
              <a:t>倍行距。</a:t>
            </a:r>
            <a:endParaRPr lang="en-US" altLang="zh-CN" sz="1200" dirty="0">
              <a:solidFill>
                <a:srgbClr val="FFFFFF">
                  <a:lumMod val="50000"/>
                </a:srgbClr>
              </a:solidFill>
              <a:latin typeface="Arial" panose="020B0604020202020204" pitchFamily="34" charset="0"/>
              <a:sym typeface="Arial" panose="020B0604020202020204" pitchFamily="34" charset="0"/>
            </a:endParaRPr>
          </a:p>
        </p:txBody>
      </p:sp>
      <p:sp>
        <p:nvSpPr>
          <p:cNvPr id="24" name="文本框 1"/>
          <p:cNvSpPr txBox="1"/>
          <p:nvPr/>
        </p:nvSpPr>
        <p:spPr>
          <a:xfrm>
            <a:off x="972185" y="485775"/>
            <a:ext cx="3383280" cy="521970"/>
          </a:xfrm>
          <a:prstGeom prst="rect">
            <a:avLst/>
          </a:prstGeom>
          <a:noFill/>
        </p:spPr>
        <p:txBody>
          <a:bodyPr wrap="none" rtlCol="0">
            <a:spAutoFit/>
          </a:bodyPr>
          <a:lstStyle/>
          <a:p>
            <a:r>
              <a:rPr lang="zh-CN" altLang="en-US" sz="2800" dirty="0">
                <a:solidFill>
                  <a:srgbClr val="4C8386"/>
                </a:solidFill>
                <a:cs typeface="+mn-ea"/>
                <a:sym typeface="+mn-lt"/>
              </a:rPr>
              <a:t>点击输入您的小标题</a:t>
            </a:r>
            <a:endParaRPr lang="zh-CN" altLang="en-US" sz="2800" dirty="0">
              <a:solidFill>
                <a:srgbClr val="4C8386"/>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anim calcmode="lin" valueType="num">
                                      <p:cBhvr>
                                        <p:cTn id="14" dur="500" fill="hold"/>
                                        <p:tgtEl>
                                          <p:spTgt spid="14"/>
                                        </p:tgtEl>
                                        <p:attrNameLst>
                                          <p:attrName>ppt_x</p:attrName>
                                        </p:attrNameLst>
                                      </p:cBhvr>
                                      <p:tavLst>
                                        <p:tav tm="0">
                                          <p:val>
                                            <p:strVal val="#ppt_x"/>
                                          </p:val>
                                        </p:tav>
                                        <p:tav tm="100000">
                                          <p:val>
                                            <p:strVal val="#ppt_x"/>
                                          </p:val>
                                        </p:tav>
                                      </p:tavLst>
                                    </p:anim>
                                    <p:anim calcmode="lin" valueType="num">
                                      <p:cBhvr>
                                        <p:cTn id="15" dur="5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250"/>
                                        <p:tgtEl>
                                          <p:spTgt spid="15"/>
                                        </p:tgtEl>
                                      </p:cBhvr>
                                    </p:animEffect>
                                    <p:anim calcmode="lin" valueType="num">
                                      <p:cBhvr>
                                        <p:cTn id="20" dur="250" fill="hold"/>
                                        <p:tgtEl>
                                          <p:spTgt spid="15"/>
                                        </p:tgtEl>
                                        <p:attrNameLst>
                                          <p:attrName>ppt_x</p:attrName>
                                        </p:attrNameLst>
                                      </p:cBhvr>
                                      <p:tavLst>
                                        <p:tav tm="0">
                                          <p:val>
                                            <p:strVal val="#ppt_x"/>
                                          </p:val>
                                        </p:tav>
                                        <p:tav tm="100000">
                                          <p:val>
                                            <p:strVal val="#ppt_x"/>
                                          </p:val>
                                        </p:tav>
                                      </p:tavLst>
                                    </p:anim>
                                    <p:anim calcmode="lin" valueType="num">
                                      <p:cBhvr>
                                        <p:cTn id="21" dur="250" fill="hold"/>
                                        <p:tgtEl>
                                          <p:spTgt spid="15"/>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250"/>
                                        <p:tgtEl>
                                          <p:spTgt spid="16"/>
                                        </p:tgtEl>
                                      </p:cBhvr>
                                    </p:animEffect>
                                    <p:anim calcmode="lin" valueType="num">
                                      <p:cBhvr>
                                        <p:cTn id="26" dur="250" fill="hold"/>
                                        <p:tgtEl>
                                          <p:spTgt spid="16"/>
                                        </p:tgtEl>
                                        <p:attrNameLst>
                                          <p:attrName>ppt_x</p:attrName>
                                        </p:attrNameLst>
                                      </p:cBhvr>
                                      <p:tavLst>
                                        <p:tav tm="0">
                                          <p:val>
                                            <p:strVal val="#ppt_x"/>
                                          </p:val>
                                        </p:tav>
                                        <p:tav tm="100000">
                                          <p:val>
                                            <p:strVal val="#ppt_x"/>
                                          </p:val>
                                        </p:tav>
                                      </p:tavLst>
                                    </p:anim>
                                    <p:anim calcmode="lin" valueType="num">
                                      <p:cBhvr>
                                        <p:cTn id="27" dur="250" fill="hold"/>
                                        <p:tgtEl>
                                          <p:spTgt spid="16"/>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250"/>
                                        <p:tgtEl>
                                          <p:spTgt spid="17"/>
                                        </p:tgtEl>
                                      </p:cBhvr>
                                    </p:animEffect>
                                    <p:anim calcmode="lin" valueType="num">
                                      <p:cBhvr>
                                        <p:cTn id="32" dur="250" fill="hold"/>
                                        <p:tgtEl>
                                          <p:spTgt spid="17"/>
                                        </p:tgtEl>
                                        <p:attrNameLst>
                                          <p:attrName>ppt_x</p:attrName>
                                        </p:attrNameLst>
                                      </p:cBhvr>
                                      <p:tavLst>
                                        <p:tav tm="0">
                                          <p:val>
                                            <p:strVal val="#ppt_x"/>
                                          </p:val>
                                        </p:tav>
                                        <p:tav tm="100000">
                                          <p:val>
                                            <p:strVal val="#ppt_x"/>
                                          </p:val>
                                        </p:tav>
                                      </p:tavLst>
                                    </p:anim>
                                    <p:anim calcmode="lin" valueType="num">
                                      <p:cBhvr>
                                        <p:cTn id="33" dur="250" fill="hold"/>
                                        <p:tgtEl>
                                          <p:spTgt spid="17"/>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250"/>
                                        <p:tgtEl>
                                          <p:spTgt spid="18"/>
                                        </p:tgtEl>
                                      </p:cBhvr>
                                    </p:animEffect>
                                    <p:anim calcmode="lin" valueType="num">
                                      <p:cBhvr>
                                        <p:cTn id="38" dur="250" fill="hold"/>
                                        <p:tgtEl>
                                          <p:spTgt spid="18"/>
                                        </p:tgtEl>
                                        <p:attrNameLst>
                                          <p:attrName>ppt_x</p:attrName>
                                        </p:attrNameLst>
                                      </p:cBhvr>
                                      <p:tavLst>
                                        <p:tav tm="0">
                                          <p:val>
                                            <p:strVal val="#ppt_x"/>
                                          </p:val>
                                        </p:tav>
                                        <p:tav tm="100000">
                                          <p:val>
                                            <p:strVal val="#ppt_x"/>
                                          </p:val>
                                        </p:tav>
                                      </p:tavLst>
                                    </p:anim>
                                    <p:anim calcmode="lin" valueType="num">
                                      <p:cBhvr>
                                        <p:cTn id="39" dur="250" fill="hold"/>
                                        <p:tgtEl>
                                          <p:spTgt spid="18"/>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250"/>
                                        <p:tgtEl>
                                          <p:spTgt spid="19"/>
                                        </p:tgtEl>
                                      </p:cBhvr>
                                    </p:animEffect>
                                    <p:anim calcmode="lin" valueType="num">
                                      <p:cBhvr>
                                        <p:cTn id="44" dur="250" fill="hold"/>
                                        <p:tgtEl>
                                          <p:spTgt spid="19"/>
                                        </p:tgtEl>
                                        <p:attrNameLst>
                                          <p:attrName>ppt_x</p:attrName>
                                        </p:attrNameLst>
                                      </p:cBhvr>
                                      <p:tavLst>
                                        <p:tav tm="0">
                                          <p:val>
                                            <p:strVal val="#ppt_x"/>
                                          </p:val>
                                        </p:tav>
                                        <p:tav tm="100000">
                                          <p:val>
                                            <p:strVal val="#ppt_x"/>
                                          </p:val>
                                        </p:tav>
                                      </p:tavLst>
                                    </p:anim>
                                    <p:anim calcmode="lin" valueType="num">
                                      <p:cBhvr>
                                        <p:cTn id="45" dur="250" fill="hold"/>
                                        <p:tgtEl>
                                          <p:spTgt spid="19"/>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2" presetClass="entr" presetSubtype="0"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250"/>
                                        <p:tgtEl>
                                          <p:spTgt spid="20"/>
                                        </p:tgtEl>
                                      </p:cBhvr>
                                    </p:animEffect>
                                    <p:anim calcmode="lin" valueType="num">
                                      <p:cBhvr>
                                        <p:cTn id="50" dur="250" fill="hold"/>
                                        <p:tgtEl>
                                          <p:spTgt spid="20"/>
                                        </p:tgtEl>
                                        <p:attrNameLst>
                                          <p:attrName>ppt_x</p:attrName>
                                        </p:attrNameLst>
                                      </p:cBhvr>
                                      <p:tavLst>
                                        <p:tav tm="0">
                                          <p:val>
                                            <p:strVal val="#ppt_x"/>
                                          </p:val>
                                        </p:tav>
                                        <p:tav tm="100000">
                                          <p:val>
                                            <p:strVal val="#ppt_x"/>
                                          </p:val>
                                        </p:tav>
                                      </p:tavLst>
                                    </p:anim>
                                    <p:anim calcmode="lin" valueType="num">
                                      <p:cBhvr>
                                        <p:cTn id="51" dur="250" fill="hold"/>
                                        <p:tgtEl>
                                          <p:spTgt spid="20"/>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42" presetClass="entr" presetSubtype="0"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250"/>
                                        <p:tgtEl>
                                          <p:spTgt spid="21"/>
                                        </p:tgtEl>
                                      </p:cBhvr>
                                    </p:animEffect>
                                    <p:anim calcmode="lin" valueType="num">
                                      <p:cBhvr>
                                        <p:cTn id="56" dur="250" fill="hold"/>
                                        <p:tgtEl>
                                          <p:spTgt spid="21"/>
                                        </p:tgtEl>
                                        <p:attrNameLst>
                                          <p:attrName>ppt_x</p:attrName>
                                        </p:attrNameLst>
                                      </p:cBhvr>
                                      <p:tavLst>
                                        <p:tav tm="0">
                                          <p:val>
                                            <p:strVal val="#ppt_x"/>
                                          </p:val>
                                        </p:tav>
                                        <p:tav tm="100000">
                                          <p:val>
                                            <p:strVal val="#ppt_x"/>
                                          </p:val>
                                        </p:tav>
                                      </p:tavLst>
                                    </p:anim>
                                    <p:anim calcmode="lin" valueType="num">
                                      <p:cBhvr>
                                        <p:cTn id="57" dur="250" fill="hold"/>
                                        <p:tgtEl>
                                          <p:spTgt spid="21"/>
                                        </p:tgtEl>
                                        <p:attrNameLst>
                                          <p:attrName>ppt_y</p:attrName>
                                        </p:attrNameLst>
                                      </p:cBhvr>
                                      <p:tavLst>
                                        <p:tav tm="0">
                                          <p:val>
                                            <p:strVal val="#ppt_y+.1"/>
                                          </p:val>
                                        </p:tav>
                                        <p:tav tm="100000">
                                          <p:val>
                                            <p:strVal val="#ppt_y"/>
                                          </p:val>
                                        </p:tav>
                                      </p:tavLst>
                                    </p:anim>
                                  </p:childTnLst>
                                </p:cTn>
                              </p:par>
                            </p:childTnLst>
                          </p:cTn>
                        </p:par>
                        <p:par>
                          <p:cTn id="58" fill="hold">
                            <p:stCondLst>
                              <p:cond delay="4500"/>
                            </p:stCondLst>
                            <p:childTnLst>
                              <p:par>
                                <p:cTn id="59" presetID="42" presetClass="entr" presetSubtype="0"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250"/>
                                        <p:tgtEl>
                                          <p:spTgt spid="22"/>
                                        </p:tgtEl>
                                      </p:cBhvr>
                                    </p:animEffect>
                                    <p:anim calcmode="lin" valueType="num">
                                      <p:cBhvr>
                                        <p:cTn id="62" dur="250" fill="hold"/>
                                        <p:tgtEl>
                                          <p:spTgt spid="22"/>
                                        </p:tgtEl>
                                        <p:attrNameLst>
                                          <p:attrName>ppt_x</p:attrName>
                                        </p:attrNameLst>
                                      </p:cBhvr>
                                      <p:tavLst>
                                        <p:tav tm="0">
                                          <p:val>
                                            <p:strVal val="#ppt_x"/>
                                          </p:val>
                                        </p:tav>
                                        <p:tav tm="100000">
                                          <p:val>
                                            <p:strVal val="#ppt_x"/>
                                          </p:val>
                                        </p:tav>
                                      </p:tavLst>
                                    </p:anim>
                                    <p:anim calcmode="lin" valueType="num">
                                      <p:cBhvr>
                                        <p:cTn id="63" dur="250" fill="hold"/>
                                        <p:tgtEl>
                                          <p:spTgt spid="22"/>
                                        </p:tgtEl>
                                        <p:attrNameLst>
                                          <p:attrName>ppt_y</p:attrName>
                                        </p:attrNameLst>
                                      </p:cBhvr>
                                      <p:tavLst>
                                        <p:tav tm="0">
                                          <p:val>
                                            <p:strVal val="#ppt_y+.1"/>
                                          </p:val>
                                        </p:tav>
                                        <p:tav tm="100000">
                                          <p:val>
                                            <p:strVal val="#ppt_y"/>
                                          </p:val>
                                        </p:tav>
                                      </p:tavLst>
                                    </p:anim>
                                  </p:childTnLst>
                                </p:cTn>
                              </p:par>
                            </p:childTnLst>
                          </p:cTn>
                        </p:par>
                        <p:par>
                          <p:cTn id="64" fill="hold">
                            <p:stCondLst>
                              <p:cond delay="5000"/>
                            </p:stCondLst>
                            <p:childTnLst>
                              <p:par>
                                <p:cTn id="65" presetID="42" presetClass="entr" presetSubtype="0" fill="hold" grpId="0" nodeType="after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fade">
                                      <p:cBhvr>
                                        <p:cTn id="67" dur="250"/>
                                        <p:tgtEl>
                                          <p:spTgt spid="23"/>
                                        </p:tgtEl>
                                      </p:cBhvr>
                                    </p:animEffect>
                                    <p:anim calcmode="lin" valueType="num">
                                      <p:cBhvr>
                                        <p:cTn id="68" dur="250" fill="hold"/>
                                        <p:tgtEl>
                                          <p:spTgt spid="23"/>
                                        </p:tgtEl>
                                        <p:attrNameLst>
                                          <p:attrName>ppt_x</p:attrName>
                                        </p:attrNameLst>
                                      </p:cBhvr>
                                      <p:tavLst>
                                        <p:tav tm="0">
                                          <p:val>
                                            <p:strVal val="#ppt_x"/>
                                          </p:val>
                                        </p:tav>
                                        <p:tav tm="100000">
                                          <p:val>
                                            <p:strVal val="#ppt_x"/>
                                          </p:val>
                                        </p:tav>
                                      </p:tavLst>
                                    </p:anim>
                                    <p:anim calcmode="lin" valueType="num">
                                      <p:cBhvr>
                                        <p:cTn id="69" dur="25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3" grpId="0">
        <p:bldAsOne/>
      </p:bldGraphic>
      <p:bldP spid="14" grpId="0"/>
      <p:bldP spid="18" grpId="0"/>
      <p:bldP spid="19" grpId="0"/>
      <p:bldP spid="20" grpId="0"/>
      <p:bldP spid="21" grpId="0"/>
      <p:bldP spid="22" grpId="0"/>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1138431" y="2162130"/>
            <a:ext cx="10485856" cy="3746934"/>
            <a:chOff x="844937" y="2149991"/>
            <a:chExt cx="11777080" cy="4208329"/>
          </a:xfrm>
        </p:grpSpPr>
        <p:sp>
          <p:nvSpPr>
            <p:cNvPr id="36" name="矩形 35"/>
            <p:cNvSpPr/>
            <p:nvPr/>
          </p:nvSpPr>
          <p:spPr bwMode="auto">
            <a:xfrm>
              <a:off x="5695755" y="2326204"/>
              <a:ext cx="1655762" cy="431800"/>
            </a:xfrm>
            <a:prstGeom prst="rect">
              <a:avLst/>
            </a:prstGeom>
            <a:solidFill>
              <a:srgbClr val="53A9B1"/>
            </a:solidFill>
            <a:ln w="12700" cap="flat" cmpd="sng" algn="ctr">
              <a:noFill/>
              <a:prstDash val="solid"/>
              <a:miter lim="800000"/>
            </a:ln>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rgbClr val="FFFFFF"/>
                </a:solidFill>
                <a:effectLst/>
                <a:uLnTx/>
                <a:uFillTx/>
                <a:latin typeface="Arial" panose="020B0604020202020204" pitchFamily="34" charset="0"/>
                <a:cs typeface="+mn-cs"/>
                <a:sym typeface="Arial" panose="020B0604020202020204" pitchFamily="34" charset="0"/>
              </a:endParaRPr>
            </a:p>
          </p:txBody>
        </p:sp>
        <p:sp>
          <p:nvSpPr>
            <p:cNvPr id="37" name="矩形 36"/>
            <p:cNvSpPr/>
            <p:nvPr/>
          </p:nvSpPr>
          <p:spPr bwMode="auto">
            <a:xfrm>
              <a:off x="7092755" y="2181741"/>
              <a:ext cx="4364037" cy="431800"/>
            </a:xfrm>
            <a:prstGeom prst="rect">
              <a:avLst/>
            </a:prstGeom>
            <a:solidFill>
              <a:srgbClr val="53A9B1"/>
            </a:solidFill>
            <a:ln w="12700" cap="flat" cmpd="sng" algn="ctr">
              <a:noFill/>
              <a:prstDash val="solid"/>
              <a:miter lim="800000"/>
            </a:ln>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rgbClr val="FFFFFF"/>
                </a:solidFill>
                <a:effectLst/>
                <a:uLnTx/>
                <a:uFillTx/>
                <a:latin typeface="Arial" panose="020B0604020202020204" pitchFamily="34" charset="0"/>
                <a:cs typeface="+mn-cs"/>
                <a:sym typeface="Arial" panose="020B0604020202020204" pitchFamily="34" charset="0"/>
              </a:endParaRPr>
            </a:p>
          </p:txBody>
        </p:sp>
        <p:sp>
          <p:nvSpPr>
            <p:cNvPr id="38" name="直角三角形 37"/>
            <p:cNvSpPr/>
            <p:nvPr/>
          </p:nvSpPr>
          <p:spPr bwMode="auto">
            <a:xfrm rot="5400000" flipV="1">
              <a:off x="7149904" y="2556392"/>
              <a:ext cx="144463" cy="258762"/>
            </a:xfrm>
            <a:prstGeom prst="rtTriangle">
              <a:avLst/>
            </a:prstGeom>
            <a:solidFill>
              <a:srgbClr val="FFFFFF">
                <a:lumMod val="50000"/>
                <a:lumOff val="50000"/>
              </a:srgbClr>
            </a:solidFill>
            <a:ln w="12700" cap="flat" cmpd="sng" algn="ctr">
              <a:noFill/>
              <a:prstDash val="solid"/>
              <a:miter lim="800000"/>
            </a:ln>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rgbClr val="FFFFFF"/>
                </a:solidFill>
                <a:effectLst/>
                <a:uLnTx/>
                <a:uFillTx/>
                <a:latin typeface="Arial" panose="020B0604020202020204" pitchFamily="34" charset="0"/>
                <a:cs typeface="+mn-cs"/>
                <a:sym typeface="Arial" panose="020B0604020202020204" pitchFamily="34" charset="0"/>
              </a:endParaRPr>
            </a:p>
          </p:txBody>
        </p:sp>
        <p:sp>
          <p:nvSpPr>
            <p:cNvPr id="39" name="文本框 14"/>
            <p:cNvSpPr txBox="1">
              <a:spLocks noChangeArrowheads="1"/>
            </p:cNvSpPr>
            <p:nvPr/>
          </p:nvSpPr>
          <p:spPr bwMode="auto">
            <a:xfrm>
              <a:off x="11109129" y="2149991"/>
              <a:ext cx="1512888" cy="4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4572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rgbClr val="FFFFFF">
                      <a:lumMod val="50000"/>
                    </a:srgbClr>
                  </a:solidFill>
                  <a:effectLst/>
                  <a:uLnTx/>
                  <a:uFillTx/>
                  <a:latin typeface="Arial" panose="020B0604020202020204" pitchFamily="34" charset="0"/>
                  <a:ea typeface="造字工房尚雅体演示版常规体" pitchFamily="50" charset="-122"/>
                  <a:sym typeface="Arial" panose="020B0604020202020204" pitchFamily="34" charset="0"/>
                </a:rPr>
                <a:t>75%</a:t>
              </a:r>
              <a:endParaRPr kumimoji="0" lang="zh-CN" altLang="en-US" sz="2000" b="0" i="0" u="none" strike="noStrike" kern="0" cap="none" spc="0" normalizeH="0" baseline="0" noProof="0" dirty="0">
                <a:ln>
                  <a:noFill/>
                </a:ln>
                <a:solidFill>
                  <a:srgbClr val="FFFFFF">
                    <a:lumMod val="50000"/>
                  </a:srgbClr>
                </a:solidFill>
                <a:effectLst/>
                <a:uLnTx/>
                <a:uFillTx/>
                <a:latin typeface="Arial" panose="020B0604020202020204" pitchFamily="34" charset="0"/>
                <a:ea typeface="造字工房尚雅体演示版常规体" pitchFamily="50" charset="-122"/>
                <a:sym typeface="Arial" panose="020B0604020202020204" pitchFamily="34" charset="0"/>
              </a:endParaRPr>
            </a:p>
          </p:txBody>
        </p:sp>
        <p:sp>
          <p:nvSpPr>
            <p:cNvPr id="40" name="矩形 39"/>
            <p:cNvSpPr/>
            <p:nvPr/>
          </p:nvSpPr>
          <p:spPr bwMode="auto">
            <a:xfrm>
              <a:off x="5695755" y="3502989"/>
              <a:ext cx="1655762" cy="433388"/>
            </a:xfrm>
            <a:prstGeom prst="rect">
              <a:avLst/>
            </a:prstGeom>
            <a:solidFill>
              <a:srgbClr val="53A9B1"/>
            </a:solidFill>
            <a:ln w="12700" cap="flat" cmpd="sng" algn="ctr">
              <a:noFill/>
              <a:prstDash val="solid"/>
              <a:miter lim="800000"/>
            </a:ln>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rgbClr val="FFFFFF"/>
                </a:solidFill>
                <a:effectLst/>
                <a:uLnTx/>
                <a:uFillTx/>
                <a:latin typeface="Arial" panose="020B0604020202020204" pitchFamily="34" charset="0"/>
                <a:cs typeface="+mn-cs"/>
                <a:sym typeface="Arial" panose="020B0604020202020204" pitchFamily="34" charset="0"/>
              </a:endParaRPr>
            </a:p>
          </p:txBody>
        </p:sp>
        <p:sp>
          <p:nvSpPr>
            <p:cNvPr id="41" name="矩形 40"/>
            <p:cNvSpPr/>
            <p:nvPr/>
          </p:nvSpPr>
          <p:spPr bwMode="auto">
            <a:xfrm>
              <a:off x="7091167" y="3352177"/>
              <a:ext cx="3644900" cy="433387"/>
            </a:xfrm>
            <a:prstGeom prst="rect">
              <a:avLst/>
            </a:prstGeom>
            <a:solidFill>
              <a:srgbClr val="53A9B1"/>
            </a:solidFill>
            <a:ln w="12700" cap="flat" cmpd="sng" algn="ctr">
              <a:noFill/>
              <a:prstDash val="solid"/>
              <a:miter lim="800000"/>
            </a:ln>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rgbClr val="FFFFFF"/>
                </a:solidFill>
                <a:effectLst/>
                <a:uLnTx/>
                <a:uFillTx/>
                <a:latin typeface="Arial" panose="020B0604020202020204" pitchFamily="34" charset="0"/>
                <a:cs typeface="+mn-cs"/>
                <a:sym typeface="Arial" panose="020B0604020202020204" pitchFamily="34" charset="0"/>
              </a:endParaRPr>
            </a:p>
          </p:txBody>
        </p:sp>
        <p:sp>
          <p:nvSpPr>
            <p:cNvPr id="42" name="直角三角形 41"/>
            <p:cNvSpPr/>
            <p:nvPr/>
          </p:nvSpPr>
          <p:spPr bwMode="auto">
            <a:xfrm rot="5400000" flipV="1">
              <a:off x="7149110" y="3733971"/>
              <a:ext cx="144463" cy="260350"/>
            </a:xfrm>
            <a:prstGeom prst="rtTriangle">
              <a:avLst/>
            </a:prstGeom>
            <a:solidFill>
              <a:srgbClr val="FFFFFF">
                <a:lumMod val="50000"/>
                <a:lumOff val="50000"/>
              </a:srgbClr>
            </a:solidFill>
            <a:ln w="12700" cap="flat" cmpd="sng" algn="ctr">
              <a:noFill/>
              <a:prstDash val="solid"/>
              <a:miter lim="800000"/>
            </a:ln>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rgbClr val="FFFFFF"/>
                </a:solidFill>
                <a:effectLst/>
                <a:uLnTx/>
                <a:uFillTx/>
                <a:latin typeface="Arial" panose="020B0604020202020204" pitchFamily="34" charset="0"/>
                <a:cs typeface="+mn-cs"/>
                <a:sym typeface="Arial" panose="020B0604020202020204" pitchFamily="34" charset="0"/>
              </a:endParaRPr>
            </a:p>
          </p:txBody>
        </p:sp>
        <p:sp>
          <p:nvSpPr>
            <p:cNvPr id="43" name="文本框 65"/>
            <p:cNvSpPr txBox="1">
              <a:spLocks noChangeArrowheads="1"/>
            </p:cNvSpPr>
            <p:nvPr/>
          </p:nvSpPr>
          <p:spPr bwMode="auto">
            <a:xfrm>
              <a:off x="10388405" y="3328364"/>
              <a:ext cx="1511299" cy="4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4572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rgbClr val="FFFFFF">
                      <a:lumMod val="50000"/>
                    </a:srgbClr>
                  </a:solidFill>
                  <a:effectLst/>
                  <a:uLnTx/>
                  <a:uFillTx/>
                  <a:latin typeface="Arial" panose="020B0604020202020204" pitchFamily="34" charset="0"/>
                  <a:ea typeface="造字工房尚雅体演示版常规体" pitchFamily="50" charset="-122"/>
                  <a:sym typeface="Arial" panose="020B0604020202020204" pitchFamily="34" charset="0"/>
                </a:rPr>
                <a:t>65%</a:t>
              </a:r>
              <a:endParaRPr kumimoji="0" lang="zh-CN" altLang="en-US" sz="2000" b="0" i="0" u="none" strike="noStrike" kern="0" cap="none" spc="0" normalizeH="0" baseline="0" noProof="0" dirty="0">
                <a:ln>
                  <a:noFill/>
                </a:ln>
                <a:solidFill>
                  <a:srgbClr val="FFFFFF">
                    <a:lumMod val="50000"/>
                  </a:srgbClr>
                </a:solidFill>
                <a:effectLst/>
                <a:uLnTx/>
                <a:uFillTx/>
                <a:latin typeface="Arial" panose="020B0604020202020204" pitchFamily="34" charset="0"/>
                <a:ea typeface="造字工房尚雅体演示版常规体" pitchFamily="50" charset="-122"/>
                <a:sym typeface="Arial" panose="020B0604020202020204" pitchFamily="34" charset="0"/>
              </a:endParaRPr>
            </a:p>
          </p:txBody>
        </p:sp>
        <p:sp>
          <p:nvSpPr>
            <p:cNvPr id="44" name="矩形 43"/>
            <p:cNvSpPr/>
            <p:nvPr/>
          </p:nvSpPr>
          <p:spPr bwMode="auto">
            <a:xfrm>
              <a:off x="5695755" y="4579761"/>
              <a:ext cx="1655762" cy="433388"/>
            </a:xfrm>
            <a:prstGeom prst="rect">
              <a:avLst/>
            </a:prstGeom>
            <a:solidFill>
              <a:srgbClr val="53A9B1"/>
            </a:solidFill>
            <a:ln w="12700" cap="flat" cmpd="sng" algn="ctr">
              <a:noFill/>
              <a:prstDash val="solid"/>
              <a:miter lim="800000"/>
            </a:ln>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rgbClr val="FFFFFF"/>
                </a:solidFill>
                <a:effectLst/>
                <a:uLnTx/>
                <a:uFillTx/>
                <a:latin typeface="Arial" panose="020B0604020202020204" pitchFamily="34" charset="0"/>
                <a:cs typeface="+mn-cs"/>
                <a:sym typeface="Arial" panose="020B0604020202020204" pitchFamily="34" charset="0"/>
              </a:endParaRPr>
            </a:p>
          </p:txBody>
        </p:sp>
        <p:sp>
          <p:nvSpPr>
            <p:cNvPr id="45" name="矩形 44"/>
            <p:cNvSpPr/>
            <p:nvPr/>
          </p:nvSpPr>
          <p:spPr bwMode="auto">
            <a:xfrm>
              <a:off x="7092755" y="4422599"/>
              <a:ext cx="2924175" cy="433387"/>
            </a:xfrm>
            <a:prstGeom prst="rect">
              <a:avLst/>
            </a:prstGeom>
            <a:solidFill>
              <a:srgbClr val="53A9B1"/>
            </a:solidFill>
            <a:ln w="12700" cap="flat" cmpd="sng" algn="ctr">
              <a:noFill/>
              <a:prstDash val="solid"/>
              <a:miter lim="800000"/>
            </a:ln>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rgbClr val="FFFFFF"/>
                </a:solidFill>
                <a:effectLst/>
                <a:uLnTx/>
                <a:uFillTx/>
                <a:latin typeface="Arial" panose="020B0604020202020204" pitchFamily="34" charset="0"/>
                <a:cs typeface="+mn-cs"/>
                <a:sym typeface="Arial" panose="020B0604020202020204" pitchFamily="34" charset="0"/>
              </a:endParaRPr>
            </a:p>
          </p:txBody>
        </p:sp>
        <p:sp>
          <p:nvSpPr>
            <p:cNvPr id="46" name="直角三角形 45"/>
            <p:cNvSpPr/>
            <p:nvPr/>
          </p:nvSpPr>
          <p:spPr bwMode="auto">
            <a:xfrm rot="5400000" flipV="1">
              <a:off x="7149904" y="4811537"/>
              <a:ext cx="144463" cy="258762"/>
            </a:xfrm>
            <a:prstGeom prst="rtTriangle">
              <a:avLst/>
            </a:prstGeom>
            <a:solidFill>
              <a:srgbClr val="FFFFFF">
                <a:lumMod val="50000"/>
                <a:lumOff val="50000"/>
              </a:srgbClr>
            </a:solidFill>
            <a:ln w="12700" cap="flat" cmpd="sng" algn="ctr">
              <a:noFill/>
              <a:prstDash val="solid"/>
              <a:miter lim="800000"/>
            </a:ln>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rgbClr val="FFFFFF"/>
                </a:solidFill>
                <a:effectLst/>
                <a:uLnTx/>
                <a:uFillTx/>
                <a:latin typeface="Arial" panose="020B0604020202020204" pitchFamily="34" charset="0"/>
                <a:cs typeface="+mn-cs"/>
                <a:sym typeface="Arial" panose="020B0604020202020204" pitchFamily="34" charset="0"/>
              </a:endParaRPr>
            </a:p>
          </p:txBody>
        </p:sp>
        <p:sp>
          <p:nvSpPr>
            <p:cNvPr id="47" name="文本框 69"/>
            <p:cNvSpPr txBox="1">
              <a:spLocks noChangeArrowheads="1"/>
            </p:cNvSpPr>
            <p:nvPr/>
          </p:nvSpPr>
          <p:spPr bwMode="auto">
            <a:xfrm>
              <a:off x="9624818" y="4377695"/>
              <a:ext cx="1512888" cy="4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4572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a:ln>
                    <a:noFill/>
                  </a:ln>
                  <a:solidFill>
                    <a:srgbClr val="FFFFFF">
                      <a:lumMod val="50000"/>
                    </a:srgbClr>
                  </a:solidFill>
                  <a:effectLst/>
                  <a:uLnTx/>
                  <a:uFillTx/>
                  <a:latin typeface="Arial" panose="020B0604020202020204" pitchFamily="34" charset="0"/>
                  <a:ea typeface="造字工房尚雅体演示版常规体" pitchFamily="50" charset="-122"/>
                  <a:sym typeface="Arial" panose="020B0604020202020204" pitchFamily="34" charset="0"/>
                </a:rPr>
                <a:t>55%</a:t>
              </a:r>
              <a:endParaRPr kumimoji="0" lang="zh-CN" altLang="en-US" sz="2000" b="0" i="0" u="none" strike="noStrike" kern="0" cap="none" spc="0" normalizeH="0" baseline="0" noProof="0">
                <a:ln>
                  <a:noFill/>
                </a:ln>
                <a:solidFill>
                  <a:srgbClr val="FFFFFF">
                    <a:lumMod val="50000"/>
                  </a:srgbClr>
                </a:solidFill>
                <a:effectLst/>
                <a:uLnTx/>
                <a:uFillTx/>
                <a:latin typeface="Arial" panose="020B0604020202020204" pitchFamily="34" charset="0"/>
                <a:ea typeface="造字工房尚雅体演示版常规体" pitchFamily="50" charset="-122"/>
                <a:sym typeface="Arial" panose="020B0604020202020204" pitchFamily="34" charset="0"/>
              </a:endParaRPr>
            </a:p>
          </p:txBody>
        </p:sp>
        <p:grpSp>
          <p:nvGrpSpPr>
            <p:cNvPr id="48" name="组合 47"/>
            <p:cNvGrpSpPr/>
            <p:nvPr/>
          </p:nvGrpSpPr>
          <p:grpSpPr>
            <a:xfrm>
              <a:off x="844937" y="2326204"/>
              <a:ext cx="4597610" cy="174940"/>
              <a:chOff x="4906190" y="1416527"/>
              <a:chExt cx="3933010" cy="166280"/>
            </a:xfrm>
            <a:solidFill>
              <a:srgbClr val="53A9B1"/>
            </a:solidFill>
          </p:grpSpPr>
          <p:sp>
            <p:nvSpPr>
              <p:cNvPr id="66" name="矩形 65"/>
              <p:cNvSpPr/>
              <p:nvPr/>
            </p:nvSpPr>
            <p:spPr>
              <a:xfrm>
                <a:off x="4906190" y="1416527"/>
                <a:ext cx="166280" cy="166280"/>
              </a:xfrm>
              <a:prstGeom prst="rect">
                <a:avLst/>
              </a:prstGeom>
              <a:solidFill>
                <a:srgbClr val="53A9B1"/>
              </a:solidFill>
              <a:ln w="12700" cap="flat" cmpd="sng" algn="ctr">
                <a:solidFill>
                  <a:srgbClr val="53A9B1"/>
                </a:solidFill>
                <a:prstDash val="solid"/>
                <a:miter lim="800000"/>
              </a:ln>
              <a:effectLst/>
            </p:spPr>
            <p:txBody>
              <a:bodyPr rot="0" spcFirstLastPara="0" vertOverflow="overflow" horzOverflow="overflow" vert="horz" wrap="square" lIns="91419" tIns="45709" rIns="91419" bIns="45709" numCol="1" spcCol="0" rtlCol="0" fromWordArt="0" anchor="ctr" anchorCtr="0" forceAA="0" compatLnSpc="1">
                <a:noAutofit/>
              </a:bodyP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srgbClr val="FFB850"/>
                  </a:solidFill>
                  <a:effectLst/>
                  <a:uLnTx/>
                  <a:uFillTx/>
                  <a:latin typeface="Arial" panose="020B0604020202020204" pitchFamily="34" charset="0"/>
                  <a:cs typeface="+mn-cs"/>
                  <a:sym typeface="Arial" panose="020B0604020202020204" pitchFamily="34" charset="0"/>
                </a:endParaRPr>
              </a:p>
            </p:txBody>
          </p:sp>
          <p:cxnSp>
            <p:nvCxnSpPr>
              <p:cNvPr id="67" name="直接连接符 66"/>
              <p:cNvCxnSpPr>
                <a:stCxn id="66" idx="3"/>
              </p:cNvCxnSpPr>
              <p:nvPr/>
            </p:nvCxnSpPr>
            <p:spPr>
              <a:xfrm>
                <a:off x="5072470" y="1499667"/>
                <a:ext cx="3766730" cy="0"/>
              </a:xfrm>
              <a:prstGeom prst="line">
                <a:avLst/>
              </a:prstGeom>
              <a:solidFill>
                <a:srgbClr val="036375"/>
              </a:solidFill>
              <a:ln w="12700" cap="flat" cmpd="sng" algn="ctr">
                <a:solidFill>
                  <a:srgbClr val="53A9B1"/>
                </a:solidFill>
                <a:prstDash val="sysDot"/>
                <a:miter lim="800000"/>
              </a:ln>
              <a:effectLst/>
            </p:spPr>
          </p:cxnSp>
        </p:grpSp>
        <p:grpSp>
          <p:nvGrpSpPr>
            <p:cNvPr id="49" name="组合 48"/>
            <p:cNvGrpSpPr/>
            <p:nvPr/>
          </p:nvGrpSpPr>
          <p:grpSpPr>
            <a:xfrm>
              <a:off x="844937" y="3418367"/>
              <a:ext cx="4597610" cy="174940"/>
              <a:chOff x="4906190" y="2727732"/>
              <a:chExt cx="3933010" cy="166280"/>
            </a:xfrm>
            <a:solidFill>
              <a:srgbClr val="53A9B1"/>
            </a:solidFill>
          </p:grpSpPr>
          <p:sp>
            <p:nvSpPr>
              <p:cNvPr id="64" name="矩形 63"/>
              <p:cNvSpPr/>
              <p:nvPr/>
            </p:nvSpPr>
            <p:spPr>
              <a:xfrm>
                <a:off x="4906190" y="2727732"/>
                <a:ext cx="166280" cy="166280"/>
              </a:xfrm>
              <a:prstGeom prst="rect">
                <a:avLst/>
              </a:prstGeom>
              <a:solidFill>
                <a:srgbClr val="53A9B1"/>
              </a:solidFill>
              <a:ln w="12700" cap="flat" cmpd="sng" algn="ctr">
                <a:solidFill>
                  <a:srgbClr val="53A9B1"/>
                </a:solidFill>
                <a:prstDash val="solid"/>
                <a:miter lim="800000"/>
              </a:ln>
              <a:effectLst/>
            </p:spPr>
            <p:txBody>
              <a:bodyPr rot="0" spcFirstLastPara="0" vertOverflow="overflow" horzOverflow="overflow" vert="horz" wrap="square" lIns="91419" tIns="45709" rIns="91419" bIns="45709" numCol="1" spcCol="0" rtlCol="0" fromWordArt="0" anchor="ctr" anchorCtr="0" forceAA="0" compatLnSpc="1">
                <a:noAutofit/>
              </a:bodyP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srgbClr val="FFFFFF"/>
                  </a:solidFill>
                  <a:effectLst/>
                  <a:uLnTx/>
                  <a:uFillTx/>
                  <a:latin typeface="Arial" panose="020B0604020202020204" pitchFamily="34" charset="0"/>
                  <a:cs typeface="+mn-cs"/>
                  <a:sym typeface="Arial" panose="020B0604020202020204" pitchFamily="34" charset="0"/>
                </a:endParaRPr>
              </a:p>
            </p:txBody>
          </p:sp>
          <p:cxnSp>
            <p:nvCxnSpPr>
              <p:cNvPr id="65" name="直接连接符 64"/>
              <p:cNvCxnSpPr>
                <a:stCxn id="64" idx="3"/>
              </p:cNvCxnSpPr>
              <p:nvPr/>
            </p:nvCxnSpPr>
            <p:spPr>
              <a:xfrm>
                <a:off x="5072470" y="2810872"/>
                <a:ext cx="3766730" cy="0"/>
              </a:xfrm>
              <a:prstGeom prst="line">
                <a:avLst/>
              </a:prstGeom>
              <a:solidFill>
                <a:srgbClr val="036375"/>
              </a:solidFill>
              <a:ln w="12700" cap="flat" cmpd="sng" algn="ctr">
                <a:solidFill>
                  <a:srgbClr val="53A9B1"/>
                </a:solidFill>
                <a:prstDash val="sysDot"/>
                <a:miter lim="800000"/>
              </a:ln>
              <a:effectLst/>
            </p:spPr>
          </p:cxnSp>
        </p:grpSp>
        <p:grpSp>
          <p:nvGrpSpPr>
            <p:cNvPr id="50" name="组合 49"/>
            <p:cNvGrpSpPr/>
            <p:nvPr/>
          </p:nvGrpSpPr>
          <p:grpSpPr>
            <a:xfrm>
              <a:off x="844937" y="4470251"/>
              <a:ext cx="4597610" cy="174940"/>
              <a:chOff x="4906190" y="3870732"/>
              <a:chExt cx="3933010" cy="166280"/>
            </a:xfrm>
            <a:solidFill>
              <a:srgbClr val="53A9B1"/>
            </a:solidFill>
          </p:grpSpPr>
          <p:sp>
            <p:nvSpPr>
              <p:cNvPr id="62" name="矩形 61"/>
              <p:cNvSpPr/>
              <p:nvPr/>
            </p:nvSpPr>
            <p:spPr>
              <a:xfrm>
                <a:off x="4906190" y="3870732"/>
                <a:ext cx="166280" cy="166280"/>
              </a:xfrm>
              <a:prstGeom prst="rect">
                <a:avLst/>
              </a:prstGeom>
              <a:solidFill>
                <a:srgbClr val="53A9B1"/>
              </a:solidFill>
              <a:ln w="12700" cap="flat" cmpd="sng" algn="ctr">
                <a:solidFill>
                  <a:srgbClr val="53A9B1"/>
                </a:solidFill>
                <a:prstDash val="solid"/>
                <a:miter lim="800000"/>
              </a:ln>
              <a:effectLst/>
            </p:spPr>
            <p:txBody>
              <a:bodyPr rot="0" spcFirstLastPara="0" vertOverflow="overflow" horzOverflow="overflow" vert="horz" wrap="square" lIns="91419" tIns="45709" rIns="91419" bIns="45709" numCol="1" spcCol="0" rtlCol="0" fromWordArt="0" anchor="ctr" anchorCtr="0" forceAA="0" compatLnSpc="1">
                <a:noAutofit/>
              </a:bodyP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srgbClr val="FFFFFF"/>
                  </a:solidFill>
                  <a:effectLst/>
                  <a:uLnTx/>
                  <a:uFillTx/>
                  <a:latin typeface="Arial" panose="020B0604020202020204" pitchFamily="34" charset="0"/>
                  <a:cs typeface="+mn-cs"/>
                  <a:sym typeface="Arial" panose="020B0604020202020204" pitchFamily="34" charset="0"/>
                </a:endParaRPr>
              </a:p>
            </p:txBody>
          </p:sp>
          <p:cxnSp>
            <p:nvCxnSpPr>
              <p:cNvPr id="63" name="直接连接符 62"/>
              <p:cNvCxnSpPr/>
              <p:nvPr/>
            </p:nvCxnSpPr>
            <p:spPr>
              <a:xfrm>
                <a:off x="5072470" y="3941172"/>
                <a:ext cx="3766730" cy="0"/>
              </a:xfrm>
              <a:prstGeom prst="line">
                <a:avLst/>
              </a:prstGeom>
              <a:solidFill>
                <a:srgbClr val="036375"/>
              </a:solidFill>
              <a:ln w="12700" cap="flat" cmpd="sng" algn="ctr">
                <a:solidFill>
                  <a:srgbClr val="53A9B1"/>
                </a:solidFill>
                <a:prstDash val="sysDot"/>
                <a:miter lim="800000"/>
              </a:ln>
              <a:effectLst/>
            </p:spPr>
          </p:cxnSp>
        </p:grpSp>
        <p:sp>
          <p:nvSpPr>
            <p:cNvPr id="51" name="TextBox 35"/>
            <p:cNvSpPr txBox="1"/>
            <p:nvPr/>
          </p:nvSpPr>
          <p:spPr>
            <a:xfrm>
              <a:off x="844938" y="2515035"/>
              <a:ext cx="4597610" cy="616529"/>
            </a:xfrm>
            <a:prstGeom prst="rect">
              <a:avLst/>
            </a:prstGeom>
            <a:noFill/>
          </p:spPr>
          <p:txBody>
            <a:bodyPr wrap="square" rtlCol="0">
              <a:spAutoFit/>
            </a:bodyPr>
            <a:lstStyle/>
            <a:p>
              <a:pPr marL="0" marR="0" lvl="0" indent="0" algn="just" defTabSz="457200" eaLnBrk="1" fontAlgn="auto"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srgbClr val="FFFFFF">
                      <a:lumMod val="50000"/>
                    </a:srgbClr>
                  </a:solidFill>
                  <a:effectLst/>
                  <a:uLnTx/>
                  <a:uFillTx/>
                  <a:latin typeface="Arial" panose="020B0604020202020204" pitchFamily="34" charset="0"/>
                  <a:sym typeface="Arial" panose="020B0604020202020204" pitchFamily="34" charset="0"/>
                </a:rPr>
                <a:t>您的内容打在这里，或者通过复制您的文本后，在此框中选择粘贴，并选择只保留文字。</a:t>
              </a:r>
              <a:endParaRPr kumimoji="0" lang="en-US" altLang="zh-CN" sz="1200" b="0" i="0" u="none" strike="noStrike" kern="0" cap="none" spc="0" normalizeH="0" baseline="0" noProof="0" dirty="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52" name="TextBox 36"/>
            <p:cNvSpPr txBox="1"/>
            <p:nvPr/>
          </p:nvSpPr>
          <p:spPr>
            <a:xfrm>
              <a:off x="844938" y="3601564"/>
              <a:ext cx="4597610" cy="616529"/>
            </a:xfrm>
            <a:prstGeom prst="rect">
              <a:avLst/>
            </a:prstGeom>
            <a:noFill/>
          </p:spPr>
          <p:txBody>
            <a:bodyPr wrap="square" rtlCol="0">
              <a:spAutoFit/>
            </a:bodyPr>
            <a:lstStyle/>
            <a:p>
              <a:pPr marL="0" marR="0" lvl="0" indent="0" algn="just" defTabSz="457200" eaLnBrk="1" fontAlgn="auto"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srgbClr val="FFFFFF">
                      <a:lumMod val="50000"/>
                    </a:srgbClr>
                  </a:solidFill>
                  <a:effectLst/>
                  <a:uLnTx/>
                  <a:uFillTx/>
                  <a:latin typeface="Arial" panose="020B0604020202020204" pitchFamily="34" charset="0"/>
                  <a:sym typeface="Arial" panose="020B0604020202020204" pitchFamily="34" charset="0"/>
                </a:rPr>
                <a:t>您的内容打在这里，或者通过复制您的文本后，在此框中选择粘贴，并选择只保留文字。</a:t>
              </a:r>
              <a:endParaRPr kumimoji="0" lang="en-US" altLang="zh-CN" sz="1200" b="0" i="0" u="none" strike="noStrike" kern="0" cap="none" spc="0" normalizeH="0" baseline="0" noProof="0" dirty="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53" name="TextBox 37"/>
            <p:cNvSpPr txBox="1"/>
            <p:nvPr/>
          </p:nvSpPr>
          <p:spPr>
            <a:xfrm>
              <a:off x="844938" y="4687130"/>
              <a:ext cx="4597610" cy="616529"/>
            </a:xfrm>
            <a:prstGeom prst="rect">
              <a:avLst/>
            </a:prstGeom>
            <a:noFill/>
          </p:spPr>
          <p:txBody>
            <a:bodyPr wrap="square" rtlCol="0">
              <a:spAutoFit/>
            </a:bodyPr>
            <a:lstStyle/>
            <a:p>
              <a:pPr marL="0" marR="0" lvl="0" indent="0" algn="just" defTabSz="457200" eaLnBrk="1" fontAlgn="auto"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srgbClr val="FFFFFF">
                      <a:lumMod val="50000"/>
                    </a:srgbClr>
                  </a:solidFill>
                  <a:effectLst/>
                  <a:uLnTx/>
                  <a:uFillTx/>
                  <a:latin typeface="Arial" panose="020B0604020202020204" pitchFamily="34" charset="0"/>
                  <a:sym typeface="Arial" panose="020B0604020202020204" pitchFamily="34" charset="0"/>
                </a:rPr>
                <a:t>您的内容打在这里，或者通过复制您的文本后，在此框中选择粘贴，并选择只保留文字。</a:t>
              </a:r>
              <a:endParaRPr kumimoji="0" lang="en-US" altLang="zh-CN" sz="1200" b="0" i="0" u="none" strike="noStrike" kern="0" cap="none" spc="0" normalizeH="0" baseline="0" noProof="0" dirty="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54" name="矩形 53"/>
            <p:cNvSpPr/>
            <p:nvPr/>
          </p:nvSpPr>
          <p:spPr bwMode="auto">
            <a:xfrm>
              <a:off x="5598304" y="5634422"/>
              <a:ext cx="1655762" cy="433388"/>
            </a:xfrm>
            <a:prstGeom prst="rect">
              <a:avLst/>
            </a:prstGeom>
            <a:solidFill>
              <a:srgbClr val="53A9B1"/>
            </a:solidFill>
            <a:ln w="12700" cap="flat" cmpd="sng" algn="ctr">
              <a:noFill/>
              <a:prstDash val="solid"/>
              <a:miter lim="800000"/>
            </a:ln>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rgbClr val="FFFFFF"/>
                </a:solidFill>
                <a:effectLst/>
                <a:uLnTx/>
                <a:uFillTx/>
                <a:latin typeface="Arial" panose="020B0604020202020204" pitchFamily="34" charset="0"/>
                <a:cs typeface="+mn-cs"/>
                <a:sym typeface="Arial" panose="020B0604020202020204" pitchFamily="34" charset="0"/>
              </a:endParaRPr>
            </a:p>
          </p:txBody>
        </p:sp>
        <p:sp>
          <p:nvSpPr>
            <p:cNvPr id="55" name="矩形 54"/>
            <p:cNvSpPr/>
            <p:nvPr/>
          </p:nvSpPr>
          <p:spPr bwMode="auto">
            <a:xfrm>
              <a:off x="6995304" y="5477260"/>
              <a:ext cx="2924175" cy="433387"/>
            </a:xfrm>
            <a:prstGeom prst="rect">
              <a:avLst/>
            </a:prstGeom>
            <a:solidFill>
              <a:srgbClr val="53A9B1"/>
            </a:solidFill>
            <a:ln w="12700" cap="flat" cmpd="sng" algn="ctr">
              <a:noFill/>
              <a:prstDash val="solid"/>
              <a:miter lim="800000"/>
            </a:ln>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rgbClr val="FFFFFF"/>
                </a:solidFill>
                <a:effectLst/>
                <a:uLnTx/>
                <a:uFillTx/>
                <a:latin typeface="Arial" panose="020B0604020202020204" pitchFamily="34" charset="0"/>
                <a:cs typeface="+mn-cs"/>
                <a:sym typeface="Arial" panose="020B0604020202020204" pitchFamily="34" charset="0"/>
              </a:endParaRPr>
            </a:p>
          </p:txBody>
        </p:sp>
        <p:sp>
          <p:nvSpPr>
            <p:cNvPr id="56" name="直角三角形 55"/>
            <p:cNvSpPr/>
            <p:nvPr/>
          </p:nvSpPr>
          <p:spPr bwMode="auto">
            <a:xfrm rot="5400000" flipV="1">
              <a:off x="7052453" y="5866198"/>
              <a:ext cx="144463" cy="258762"/>
            </a:xfrm>
            <a:prstGeom prst="rtTriangle">
              <a:avLst/>
            </a:prstGeom>
            <a:solidFill>
              <a:srgbClr val="FFFFFF">
                <a:lumMod val="50000"/>
                <a:lumOff val="50000"/>
              </a:srgbClr>
            </a:solidFill>
            <a:ln w="12700" cap="flat" cmpd="sng" algn="ctr">
              <a:noFill/>
              <a:prstDash val="solid"/>
              <a:miter lim="800000"/>
            </a:ln>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rgbClr val="FFFFFF"/>
                </a:solidFill>
                <a:effectLst/>
                <a:uLnTx/>
                <a:uFillTx/>
                <a:latin typeface="Arial" panose="020B0604020202020204" pitchFamily="34" charset="0"/>
                <a:cs typeface="+mn-cs"/>
                <a:sym typeface="Arial" panose="020B0604020202020204" pitchFamily="34" charset="0"/>
              </a:endParaRPr>
            </a:p>
          </p:txBody>
        </p:sp>
        <p:sp>
          <p:nvSpPr>
            <p:cNvPr id="57" name="文本框 69"/>
            <p:cNvSpPr txBox="1">
              <a:spLocks noChangeArrowheads="1"/>
            </p:cNvSpPr>
            <p:nvPr/>
          </p:nvSpPr>
          <p:spPr bwMode="auto">
            <a:xfrm>
              <a:off x="9527366" y="5432358"/>
              <a:ext cx="1512888" cy="4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4572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a:ln>
                    <a:noFill/>
                  </a:ln>
                  <a:solidFill>
                    <a:srgbClr val="FFFFFF">
                      <a:lumMod val="50000"/>
                    </a:srgbClr>
                  </a:solidFill>
                  <a:effectLst/>
                  <a:uLnTx/>
                  <a:uFillTx/>
                  <a:latin typeface="Arial" panose="020B0604020202020204" pitchFamily="34" charset="0"/>
                  <a:ea typeface="造字工房尚雅体演示版常规体" pitchFamily="50" charset="-122"/>
                  <a:sym typeface="Arial" panose="020B0604020202020204" pitchFamily="34" charset="0"/>
                </a:rPr>
                <a:t>55%</a:t>
              </a:r>
              <a:endParaRPr kumimoji="0" lang="zh-CN" altLang="en-US" sz="2000" b="0" i="0" u="none" strike="noStrike" kern="0" cap="none" spc="0" normalizeH="0" baseline="0" noProof="0">
                <a:ln>
                  <a:noFill/>
                </a:ln>
                <a:solidFill>
                  <a:srgbClr val="FFFFFF">
                    <a:lumMod val="50000"/>
                  </a:srgbClr>
                </a:solidFill>
                <a:effectLst/>
                <a:uLnTx/>
                <a:uFillTx/>
                <a:latin typeface="Arial" panose="020B0604020202020204" pitchFamily="34" charset="0"/>
                <a:ea typeface="造字工房尚雅体演示版常规体" pitchFamily="50" charset="-122"/>
                <a:sym typeface="Arial" panose="020B0604020202020204" pitchFamily="34" charset="0"/>
              </a:endParaRPr>
            </a:p>
          </p:txBody>
        </p:sp>
        <p:grpSp>
          <p:nvGrpSpPr>
            <p:cNvPr id="58" name="组合 57"/>
            <p:cNvGrpSpPr/>
            <p:nvPr/>
          </p:nvGrpSpPr>
          <p:grpSpPr>
            <a:xfrm>
              <a:off x="845274" y="5524912"/>
              <a:ext cx="4597609" cy="174940"/>
              <a:chOff x="4989842" y="3870732"/>
              <a:chExt cx="3933009" cy="166280"/>
            </a:xfrm>
            <a:solidFill>
              <a:srgbClr val="53A9B1"/>
            </a:solidFill>
          </p:grpSpPr>
          <p:sp>
            <p:nvSpPr>
              <p:cNvPr id="60" name="矩形 59"/>
              <p:cNvSpPr/>
              <p:nvPr/>
            </p:nvSpPr>
            <p:spPr>
              <a:xfrm>
                <a:off x="4989842" y="3870732"/>
                <a:ext cx="166280" cy="166280"/>
              </a:xfrm>
              <a:prstGeom prst="rect">
                <a:avLst/>
              </a:prstGeom>
              <a:solidFill>
                <a:srgbClr val="53A9B1"/>
              </a:solidFill>
              <a:ln w="12700" cap="flat" cmpd="sng" algn="ctr">
                <a:solidFill>
                  <a:srgbClr val="53A9B1"/>
                </a:solidFill>
                <a:prstDash val="solid"/>
                <a:miter lim="800000"/>
              </a:ln>
              <a:effectLst/>
            </p:spPr>
            <p:txBody>
              <a:bodyPr rot="0" spcFirstLastPara="0" vertOverflow="overflow" horzOverflow="overflow" vert="horz" wrap="square" lIns="91419" tIns="45709" rIns="91419" bIns="45709" numCol="1" spcCol="0" rtlCol="0" fromWordArt="0" anchor="ctr" anchorCtr="0" forceAA="0" compatLnSpc="1">
                <a:noAutofit/>
              </a:bodyP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srgbClr val="FFFFFF"/>
                  </a:solidFill>
                  <a:effectLst/>
                  <a:uLnTx/>
                  <a:uFillTx/>
                  <a:latin typeface="Arial" panose="020B0604020202020204" pitchFamily="34" charset="0"/>
                  <a:cs typeface="+mn-cs"/>
                  <a:sym typeface="Arial" panose="020B0604020202020204" pitchFamily="34" charset="0"/>
                </a:endParaRPr>
              </a:p>
            </p:txBody>
          </p:sp>
          <p:cxnSp>
            <p:nvCxnSpPr>
              <p:cNvPr id="61" name="直接连接符 60"/>
              <p:cNvCxnSpPr/>
              <p:nvPr/>
            </p:nvCxnSpPr>
            <p:spPr>
              <a:xfrm>
                <a:off x="5156121" y="3941172"/>
                <a:ext cx="3766730" cy="0"/>
              </a:xfrm>
              <a:prstGeom prst="line">
                <a:avLst/>
              </a:prstGeom>
              <a:solidFill>
                <a:srgbClr val="036375"/>
              </a:solidFill>
              <a:ln w="12700" cap="flat" cmpd="sng" algn="ctr">
                <a:solidFill>
                  <a:srgbClr val="53A9B1"/>
                </a:solidFill>
                <a:prstDash val="sysDot"/>
                <a:miter lim="800000"/>
              </a:ln>
              <a:effectLst/>
            </p:spPr>
          </p:cxnSp>
        </p:grpSp>
        <p:sp>
          <p:nvSpPr>
            <p:cNvPr id="59" name="TextBox 37"/>
            <p:cNvSpPr txBox="1"/>
            <p:nvPr/>
          </p:nvSpPr>
          <p:spPr>
            <a:xfrm>
              <a:off x="845269" y="5741791"/>
              <a:ext cx="4597610" cy="616529"/>
            </a:xfrm>
            <a:prstGeom prst="rect">
              <a:avLst/>
            </a:prstGeom>
            <a:noFill/>
          </p:spPr>
          <p:txBody>
            <a:bodyPr wrap="square" rtlCol="0">
              <a:spAutoFit/>
            </a:bodyPr>
            <a:lstStyle/>
            <a:p>
              <a:pPr marL="0" marR="0" lvl="0" indent="0" algn="just" defTabSz="457200" eaLnBrk="1" fontAlgn="auto"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srgbClr val="FFFFFF">
                      <a:lumMod val="50000"/>
                    </a:srgbClr>
                  </a:solidFill>
                  <a:effectLst/>
                  <a:uLnTx/>
                  <a:uFillTx/>
                  <a:latin typeface="Arial" panose="020B0604020202020204" pitchFamily="34" charset="0"/>
                  <a:sym typeface="Arial" panose="020B0604020202020204" pitchFamily="34" charset="0"/>
                </a:rPr>
                <a:t>您的内容打在这里，或者通过复制您的文本后，在此框中选择粘贴，并选择只保留文字。</a:t>
              </a:r>
              <a:endParaRPr kumimoji="0" lang="en-US" altLang="zh-CN" sz="1200" b="0" i="0" u="none" strike="noStrike" kern="0" cap="none" spc="0" normalizeH="0" baseline="0" noProof="0" dirty="0" smtClean="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grpSp>
      <p:sp>
        <p:nvSpPr>
          <p:cNvPr id="68" name="文本框 1"/>
          <p:cNvSpPr txBox="1"/>
          <p:nvPr/>
        </p:nvSpPr>
        <p:spPr>
          <a:xfrm>
            <a:off x="972185" y="485775"/>
            <a:ext cx="3383280" cy="521970"/>
          </a:xfrm>
          <a:prstGeom prst="rect">
            <a:avLst/>
          </a:prstGeom>
          <a:noFill/>
        </p:spPr>
        <p:txBody>
          <a:bodyPr wrap="none" rtlCol="0">
            <a:spAutoFit/>
          </a:bodyPr>
          <a:lstStyle/>
          <a:p>
            <a:r>
              <a:rPr lang="zh-CN" altLang="en-US" sz="2800" dirty="0">
                <a:solidFill>
                  <a:srgbClr val="4C8386"/>
                </a:solidFill>
                <a:cs typeface="+mn-ea"/>
                <a:sym typeface="+mn-lt"/>
              </a:rPr>
              <a:t>点击输入您的小标题</a:t>
            </a:r>
            <a:endParaRPr lang="zh-CN" altLang="en-US" sz="2800" dirty="0">
              <a:solidFill>
                <a:srgbClr val="4C8386"/>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2"/>
          <a:srcRect l="12543" t="23261" r="12722" b="11817"/>
          <a:stretch>
            <a:fillRect/>
          </a:stretch>
        </p:blipFill>
        <p:spPr>
          <a:xfrm>
            <a:off x="1173480" y="2303780"/>
            <a:ext cx="3181985" cy="1985010"/>
          </a:xfrm>
          <a:custGeom>
            <a:avLst/>
            <a:gdLst/>
            <a:ahLst/>
            <a:cxnLst>
              <a:cxn ang="3">
                <a:pos x="hc" y="t"/>
              </a:cxn>
              <a:cxn ang="cd2">
                <a:pos x="l" y="vc"/>
              </a:cxn>
              <a:cxn ang="cd4">
                <a:pos x="hc" y="b"/>
              </a:cxn>
              <a:cxn ang="0">
                <a:pos x="r" y="vc"/>
              </a:cxn>
            </a:cxnLst>
            <a:rect l="l" t="t" r="r" b="b"/>
            <a:pathLst>
              <a:path w="5011" h="3126">
                <a:moveTo>
                  <a:pt x="0" y="0"/>
                </a:moveTo>
                <a:lnTo>
                  <a:pt x="5011" y="0"/>
                </a:lnTo>
                <a:lnTo>
                  <a:pt x="5011" y="3126"/>
                </a:lnTo>
                <a:lnTo>
                  <a:pt x="0" y="3126"/>
                </a:lnTo>
                <a:lnTo>
                  <a:pt x="0" y="0"/>
                </a:lnTo>
                <a:close/>
              </a:path>
            </a:pathLst>
          </a:custGeom>
        </p:spPr>
      </p:pic>
      <p:sp>
        <p:nvSpPr>
          <p:cNvPr id="2" name="文本框 1"/>
          <p:cNvSpPr txBox="1"/>
          <p:nvPr/>
        </p:nvSpPr>
        <p:spPr>
          <a:xfrm>
            <a:off x="972185" y="485775"/>
            <a:ext cx="3383280" cy="521970"/>
          </a:xfrm>
          <a:prstGeom prst="rect">
            <a:avLst/>
          </a:prstGeom>
          <a:noFill/>
        </p:spPr>
        <p:txBody>
          <a:bodyPr wrap="none" rtlCol="0">
            <a:spAutoFit/>
          </a:bodyPr>
          <a:lstStyle/>
          <a:p>
            <a:r>
              <a:rPr lang="zh-CN" altLang="en-US" sz="2800" dirty="0">
                <a:solidFill>
                  <a:srgbClr val="4C8386"/>
                </a:solidFill>
                <a:cs typeface="+mn-ea"/>
                <a:sym typeface="+mn-lt"/>
              </a:rPr>
              <a:t>点击输入您的小标题</a:t>
            </a:r>
            <a:endParaRPr lang="zh-CN" altLang="en-US" sz="2800" dirty="0">
              <a:solidFill>
                <a:srgbClr val="4C8386"/>
              </a:solidFill>
              <a:cs typeface="+mn-ea"/>
              <a:sym typeface="+mn-lt"/>
            </a:endParaRPr>
          </a:p>
        </p:txBody>
      </p:sp>
      <p:sp>
        <p:nvSpPr>
          <p:cNvPr id="32769" name="KSO_Shape"/>
          <p:cNvSpPr/>
          <p:nvPr/>
        </p:nvSpPr>
        <p:spPr>
          <a:xfrm>
            <a:off x="501650" y="2043430"/>
            <a:ext cx="4532313" cy="339248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4C8386"/>
          </a:solidFill>
          <a:ln w="9525">
            <a:noFill/>
          </a:ln>
        </p:spPr>
        <p:txBody>
          <a:bodyPr/>
          <a:lstStyle/>
          <a:p>
            <a:endParaRPr lang="zh-CN" altLang="en-US" dirty="0">
              <a:cs typeface="+mn-ea"/>
              <a:sym typeface="+mn-lt"/>
            </a:endParaRPr>
          </a:p>
        </p:txBody>
      </p:sp>
      <p:sp>
        <p:nvSpPr>
          <p:cNvPr id="32772" name="椭圆 2"/>
          <p:cNvSpPr/>
          <p:nvPr/>
        </p:nvSpPr>
        <p:spPr>
          <a:xfrm>
            <a:off x="6003608" y="1997393"/>
            <a:ext cx="738187" cy="738187"/>
          </a:xfrm>
          <a:prstGeom prst="ellipse">
            <a:avLst/>
          </a:prstGeom>
          <a:solidFill>
            <a:srgbClr val="4C8386"/>
          </a:solidFill>
          <a:ln w="12700">
            <a:noFill/>
          </a:ln>
        </p:spPr>
        <p:txBody>
          <a:bodyPr anchor="ctr"/>
          <a:lstStyle/>
          <a:p>
            <a:pPr algn="ctr">
              <a:buFont typeface="Arial" panose="020B0604020202020204" pitchFamily="34" charset="0"/>
            </a:pPr>
            <a:endParaRPr lang="zh-CN" altLang="zh-CN" dirty="0">
              <a:solidFill>
                <a:srgbClr val="FFFFFF"/>
              </a:solidFill>
              <a:cs typeface="+mn-ea"/>
              <a:sym typeface="+mn-lt"/>
            </a:endParaRPr>
          </a:p>
        </p:txBody>
      </p:sp>
      <p:sp>
        <p:nvSpPr>
          <p:cNvPr id="32773" name="椭圆 25"/>
          <p:cNvSpPr/>
          <p:nvPr/>
        </p:nvSpPr>
        <p:spPr>
          <a:xfrm>
            <a:off x="6003608" y="4853305"/>
            <a:ext cx="738187" cy="738188"/>
          </a:xfrm>
          <a:prstGeom prst="ellipse">
            <a:avLst/>
          </a:prstGeom>
          <a:solidFill>
            <a:srgbClr val="4C8386"/>
          </a:solidFill>
          <a:ln w="12700">
            <a:noFill/>
          </a:ln>
        </p:spPr>
        <p:txBody>
          <a:bodyPr anchor="ctr"/>
          <a:lstStyle/>
          <a:p>
            <a:pPr algn="ctr">
              <a:buFont typeface="Arial" panose="020B0604020202020204" pitchFamily="34" charset="0"/>
            </a:pPr>
            <a:endParaRPr lang="zh-CN" altLang="zh-CN" dirty="0">
              <a:solidFill>
                <a:srgbClr val="FFFFFF"/>
              </a:solidFill>
              <a:cs typeface="+mn-ea"/>
              <a:sym typeface="+mn-lt"/>
            </a:endParaRPr>
          </a:p>
        </p:txBody>
      </p:sp>
      <p:sp>
        <p:nvSpPr>
          <p:cNvPr id="32774" name="椭圆 26"/>
          <p:cNvSpPr/>
          <p:nvPr/>
        </p:nvSpPr>
        <p:spPr>
          <a:xfrm>
            <a:off x="6003608" y="3424555"/>
            <a:ext cx="738187" cy="738188"/>
          </a:xfrm>
          <a:prstGeom prst="ellipse">
            <a:avLst/>
          </a:prstGeom>
          <a:solidFill>
            <a:srgbClr val="808080"/>
          </a:solidFill>
          <a:ln w="12700">
            <a:noFill/>
          </a:ln>
        </p:spPr>
        <p:txBody>
          <a:bodyPr anchor="ctr"/>
          <a:lstStyle/>
          <a:p>
            <a:pPr algn="ctr">
              <a:buFont typeface="Arial" panose="020B0604020202020204" pitchFamily="34" charset="0"/>
            </a:pPr>
            <a:endParaRPr lang="zh-CN" altLang="zh-CN" dirty="0">
              <a:solidFill>
                <a:srgbClr val="BDA16D"/>
              </a:solidFill>
              <a:cs typeface="+mn-ea"/>
              <a:sym typeface="+mn-lt"/>
            </a:endParaRPr>
          </a:p>
        </p:txBody>
      </p:sp>
      <p:sp>
        <p:nvSpPr>
          <p:cNvPr id="32775" name="矩形 27"/>
          <p:cNvSpPr/>
          <p:nvPr/>
        </p:nvSpPr>
        <p:spPr>
          <a:xfrm>
            <a:off x="7187883" y="2345055"/>
            <a:ext cx="4535487" cy="521970"/>
          </a:xfrm>
          <a:prstGeom prst="rect">
            <a:avLst/>
          </a:prstGeom>
          <a:noFill/>
          <a:ln w="9525">
            <a:noFill/>
          </a:ln>
        </p:spPr>
        <p:txBody>
          <a:bodyPr anchor="t">
            <a:spAutoFit/>
          </a:bodyPr>
          <a:lstStyle/>
          <a:p>
            <a:pPr>
              <a:buFont typeface="Arial" panose="020B0604020202020204" pitchFamily="34" charset="0"/>
            </a:pPr>
            <a:r>
              <a:rPr lang="zh-CN" altLang="en-US" sz="1400" dirty="0">
                <a:solidFill>
                  <a:srgbClr val="808080"/>
                </a:solidFill>
                <a:cs typeface="+mn-ea"/>
                <a:sym typeface="+mn-lt"/>
              </a:rPr>
              <a:t>这里输入简单字概述这里输入简单简单的文字概述这里</a:t>
            </a:r>
            <a:endParaRPr lang="en-US" altLang="zh-CN" sz="1400" dirty="0">
              <a:solidFill>
                <a:srgbClr val="808080"/>
              </a:solidFill>
              <a:cs typeface="+mn-ea"/>
              <a:sym typeface="+mn-lt"/>
            </a:endParaRPr>
          </a:p>
          <a:p>
            <a:pPr>
              <a:buFont typeface="Arial" panose="020B0604020202020204" pitchFamily="34" charset="0"/>
            </a:pPr>
            <a:r>
              <a:rPr lang="zh-CN" altLang="en-US" sz="1400" dirty="0">
                <a:solidFill>
                  <a:srgbClr val="808080"/>
                </a:solidFill>
                <a:cs typeface="+mn-ea"/>
                <a:sym typeface="+mn-lt"/>
              </a:rPr>
              <a:t>输入简单的文字概述简单的文字</a:t>
            </a:r>
            <a:endParaRPr lang="zh-CN" altLang="en-US" sz="1400" dirty="0">
              <a:solidFill>
                <a:srgbClr val="808080"/>
              </a:solidFill>
              <a:cs typeface="+mn-ea"/>
              <a:sym typeface="+mn-lt"/>
            </a:endParaRPr>
          </a:p>
        </p:txBody>
      </p:sp>
      <p:sp>
        <p:nvSpPr>
          <p:cNvPr id="32776" name="TextBox 4"/>
          <p:cNvSpPr/>
          <p:nvPr/>
        </p:nvSpPr>
        <p:spPr>
          <a:xfrm>
            <a:off x="7124383" y="1835468"/>
            <a:ext cx="1716087" cy="458908"/>
          </a:xfrm>
          <a:prstGeom prst="rect">
            <a:avLst/>
          </a:prstGeom>
          <a:noFill/>
          <a:ln w="9525">
            <a:noFill/>
          </a:ln>
        </p:spPr>
        <p:txBody>
          <a:bodyPr anchor="t">
            <a:spAutoFit/>
          </a:bodyPr>
          <a:lstStyle/>
          <a:p>
            <a:pPr algn="ctr">
              <a:lnSpc>
                <a:spcPct val="150000"/>
              </a:lnSpc>
              <a:buFont typeface="Arial" panose="020B0604020202020204" pitchFamily="34" charset="0"/>
            </a:pPr>
            <a:r>
              <a:rPr lang="zh-CN" altLang="en-US" b="1" dirty="0">
                <a:solidFill>
                  <a:srgbClr val="4C8386"/>
                </a:solidFill>
                <a:cs typeface="+mn-ea"/>
                <a:sym typeface="+mn-lt"/>
              </a:rPr>
              <a:t>点击添加标题</a:t>
            </a:r>
            <a:endParaRPr lang="zh-CN" altLang="en-US" b="1" dirty="0">
              <a:solidFill>
                <a:srgbClr val="4C8386"/>
              </a:solidFill>
              <a:cs typeface="+mn-ea"/>
              <a:sym typeface="+mn-lt"/>
            </a:endParaRPr>
          </a:p>
        </p:txBody>
      </p:sp>
      <p:sp>
        <p:nvSpPr>
          <p:cNvPr id="32777" name="矩形 29"/>
          <p:cNvSpPr/>
          <p:nvPr/>
        </p:nvSpPr>
        <p:spPr>
          <a:xfrm>
            <a:off x="7219633" y="3761105"/>
            <a:ext cx="4535487" cy="523875"/>
          </a:xfrm>
          <a:prstGeom prst="rect">
            <a:avLst/>
          </a:prstGeom>
          <a:noFill/>
          <a:ln w="9525">
            <a:noFill/>
          </a:ln>
        </p:spPr>
        <p:txBody>
          <a:bodyPr anchor="t">
            <a:spAutoFit/>
          </a:bodyPr>
          <a:lstStyle/>
          <a:p>
            <a:pPr>
              <a:buFont typeface="Arial" panose="020B0604020202020204" pitchFamily="34" charset="0"/>
            </a:pPr>
            <a:r>
              <a:rPr lang="zh-CN" altLang="en-US" sz="1400" dirty="0">
                <a:solidFill>
                  <a:srgbClr val="808080"/>
                </a:solidFill>
                <a:cs typeface="+mn-ea"/>
                <a:sym typeface="+mn-lt"/>
              </a:rPr>
              <a:t>这里输入简单字概述这里输入简单简单的文字概述这里</a:t>
            </a:r>
            <a:endParaRPr lang="en-US" altLang="zh-CN" sz="1400" dirty="0">
              <a:solidFill>
                <a:srgbClr val="808080"/>
              </a:solidFill>
              <a:cs typeface="+mn-ea"/>
              <a:sym typeface="+mn-lt"/>
            </a:endParaRPr>
          </a:p>
          <a:p>
            <a:pPr>
              <a:buFont typeface="Arial" panose="020B0604020202020204" pitchFamily="34" charset="0"/>
            </a:pPr>
            <a:r>
              <a:rPr lang="zh-CN" altLang="en-US" sz="1400" dirty="0">
                <a:solidFill>
                  <a:srgbClr val="808080"/>
                </a:solidFill>
                <a:cs typeface="+mn-ea"/>
                <a:sym typeface="+mn-lt"/>
              </a:rPr>
              <a:t>输入简单的文字概述简单的文字</a:t>
            </a:r>
            <a:endParaRPr lang="zh-CN" altLang="en-US" sz="1400" dirty="0">
              <a:solidFill>
                <a:srgbClr val="808080"/>
              </a:solidFill>
              <a:cs typeface="+mn-ea"/>
              <a:sym typeface="+mn-lt"/>
            </a:endParaRPr>
          </a:p>
        </p:txBody>
      </p:sp>
      <p:sp>
        <p:nvSpPr>
          <p:cNvPr id="32778" name="TextBox 4"/>
          <p:cNvSpPr/>
          <p:nvPr/>
        </p:nvSpPr>
        <p:spPr>
          <a:xfrm>
            <a:off x="7156133" y="3251518"/>
            <a:ext cx="1716087" cy="458908"/>
          </a:xfrm>
          <a:prstGeom prst="rect">
            <a:avLst/>
          </a:prstGeom>
          <a:noFill/>
          <a:ln w="9525">
            <a:noFill/>
          </a:ln>
        </p:spPr>
        <p:txBody>
          <a:bodyPr anchor="t">
            <a:spAutoFit/>
          </a:bodyPr>
          <a:lstStyle/>
          <a:p>
            <a:pPr algn="ctr">
              <a:lnSpc>
                <a:spcPct val="150000"/>
              </a:lnSpc>
              <a:buFont typeface="Arial" panose="020B0604020202020204" pitchFamily="34" charset="0"/>
            </a:pPr>
            <a:r>
              <a:rPr lang="zh-CN" altLang="en-US" b="1" dirty="0">
                <a:solidFill>
                  <a:srgbClr val="808080"/>
                </a:solidFill>
                <a:cs typeface="+mn-ea"/>
                <a:sym typeface="+mn-lt"/>
              </a:rPr>
              <a:t>点击添加标题</a:t>
            </a:r>
            <a:endParaRPr lang="zh-CN" altLang="en-US" b="1" dirty="0">
              <a:solidFill>
                <a:srgbClr val="808080"/>
              </a:solidFill>
              <a:cs typeface="+mn-ea"/>
              <a:sym typeface="+mn-lt"/>
            </a:endParaRPr>
          </a:p>
        </p:txBody>
      </p:sp>
      <p:sp>
        <p:nvSpPr>
          <p:cNvPr id="32779" name="矩形 31"/>
          <p:cNvSpPr/>
          <p:nvPr/>
        </p:nvSpPr>
        <p:spPr>
          <a:xfrm>
            <a:off x="7156133" y="5175568"/>
            <a:ext cx="4535487" cy="523875"/>
          </a:xfrm>
          <a:prstGeom prst="rect">
            <a:avLst/>
          </a:prstGeom>
          <a:noFill/>
          <a:ln w="9525">
            <a:noFill/>
          </a:ln>
        </p:spPr>
        <p:txBody>
          <a:bodyPr anchor="t">
            <a:spAutoFit/>
          </a:bodyPr>
          <a:lstStyle/>
          <a:p>
            <a:pPr>
              <a:buFont typeface="Arial" panose="020B0604020202020204" pitchFamily="34" charset="0"/>
            </a:pPr>
            <a:r>
              <a:rPr lang="zh-CN" altLang="en-US" sz="1400" dirty="0">
                <a:solidFill>
                  <a:srgbClr val="808080"/>
                </a:solidFill>
                <a:cs typeface="+mn-ea"/>
                <a:sym typeface="+mn-lt"/>
              </a:rPr>
              <a:t>这里输入简单字概述这里输入简单简单的文字概述这里</a:t>
            </a:r>
            <a:endParaRPr lang="en-US" altLang="zh-CN" sz="1400" dirty="0">
              <a:solidFill>
                <a:srgbClr val="808080"/>
              </a:solidFill>
              <a:cs typeface="+mn-ea"/>
              <a:sym typeface="+mn-lt"/>
            </a:endParaRPr>
          </a:p>
          <a:p>
            <a:pPr>
              <a:buFont typeface="Arial" panose="020B0604020202020204" pitchFamily="34" charset="0"/>
            </a:pPr>
            <a:r>
              <a:rPr lang="zh-CN" altLang="en-US" sz="1400" dirty="0">
                <a:solidFill>
                  <a:srgbClr val="808080"/>
                </a:solidFill>
                <a:cs typeface="+mn-ea"/>
                <a:sym typeface="+mn-lt"/>
              </a:rPr>
              <a:t>输入简单的文字概述简单的文字</a:t>
            </a:r>
            <a:endParaRPr lang="zh-CN" altLang="en-US" sz="1400" dirty="0">
              <a:solidFill>
                <a:srgbClr val="808080"/>
              </a:solidFill>
              <a:cs typeface="+mn-ea"/>
              <a:sym typeface="+mn-lt"/>
            </a:endParaRPr>
          </a:p>
        </p:txBody>
      </p:sp>
      <p:sp>
        <p:nvSpPr>
          <p:cNvPr id="32780" name="TextBox 4"/>
          <p:cNvSpPr/>
          <p:nvPr/>
        </p:nvSpPr>
        <p:spPr>
          <a:xfrm>
            <a:off x="7094220" y="4665980"/>
            <a:ext cx="1716088" cy="458908"/>
          </a:xfrm>
          <a:prstGeom prst="rect">
            <a:avLst/>
          </a:prstGeom>
          <a:noFill/>
          <a:ln w="9525">
            <a:noFill/>
          </a:ln>
        </p:spPr>
        <p:txBody>
          <a:bodyPr anchor="t">
            <a:spAutoFit/>
          </a:bodyPr>
          <a:lstStyle/>
          <a:p>
            <a:pPr algn="ctr">
              <a:lnSpc>
                <a:spcPct val="150000"/>
              </a:lnSpc>
              <a:buFont typeface="Arial" panose="020B0604020202020204" pitchFamily="34" charset="0"/>
            </a:pPr>
            <a:r>
              <a:rPr lang="zh-CN" altLang="en-US" b="1" dirty="0">
                <a:solidFill>
                  <a:srgbClr val="4C8386"/>
                </a:solidFill>
                <a:cs typeface="+mn-ea"/>
                <a:sym typeface="+mn-lt"/>
              </a:rPr>
              <a:t>点击添加标题</a:t>
            </a:r>
            <a:endParaRPr lang="zh-CN" altLang="en-US" b="1" dirty="0">
              <a:solidFill>
                <a:srgbClr val="4C8386"/>
              </a:solidFill>
              <a:cs typeface="+mn-ea"/>
              <a:sym typeface="+mn-lt"/>
            </a:endParaRPr>
          </a:p>
        </p:txBody>
      </p:sp>
      <p:sp>
        <p:nvSpPr>
          <p:cNvPr id="32781" name="KSO_Shape"/>
          <p:cNvSpPr/>
          <p:nvPr/>
        </p:nvSpPr>
        <p:spPr>
          <a:xfrm>
            <a:off x="6162358" y="2103755"/>
            <a:ext cx="420687" cy="481013"/>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0" y="2147483646"/>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4250" h="4850">
                <a:moveTo>
                  <a:pt x="3651" y="3701"/>
                </a:moveTo>
                <a:lnTo>
                  <a:pt x="3651" y="4850"/>
                </a:lnTo>
                <a:lnTo>
                  <a:pt x="3101" y="4850"/>
                </a:lnTo>
                <a:lnTo>
                  <a:pt x="2202" y="3953"/>
                </a:lnTo>
                <a:lnTo>
                  <a:pt x="2047" y="3953"/>
                </a:lnTo>
                <a:lnTo>
                  <a:pt x="1149" y="4850"/>
                </a:lnTo>
                <a:lnTo>
                  <a:pt x="598" y="4850"/>
                </a:lnTo>
                <a:lnTo>
                  <a:pt x="598" y="3701"/>
                </a:lnTo>
                <a:lnTo>
                  <a:pt x="1903" y="2396"/>
                </a:lnTo>
                <a:lnTo>
                  <a:pt x="2346" y="2396"/>
                </a:lnTo>
                <a:lnTo>
                  <a:pt x="3651" y="3701"/>
                </a:lnTo>
                <a:close/>
                <a:moveTo>
                  <a:pt x="2047" y="2755"/>
                </a:moveTo>
                <a:lnTo>
                  <a:pt x="957" y="3845"/>
                </a:lnTo>
                <a:lnTo>
                  <a:pt x="957" y="4491"/>
                </a:lnTo>
                <a:lnTo>
                  <a:pt x="1005" y="4491"/>
                </a:lnTo>
                <a:lnTo>
                  <a:pt x="1903" y="3593"/>
                </a:lnTo>
                <a:lnTo>
                  <a:pt x="2346" y="3593"/>
                </a:lnTo>
                <a:lnTo>
                  <a:pt x="3244" y="4491"/>
                </a:lnTo>
                <a:lnTo>
                  <a:pt x="3292" y="4491"/>
                </a:lnTo>
                <a:lnTo>
                  <a:pt x="3292" y="3845"/>
                </a:lnTo>
                <a:lnTo>
                  <a:pt x="2202" y="2755"/>
                </a:lnTo>
                <a:lnTo>
                  <a:pt x="2047" y="2755"/>
                </a:lnTo>
                <a:close/>
                <a:moveTo>
                  <a:pt x="4250" y="1905"/>
                </a:moveTo>
                <a:lnTo>
                  <a:pt x="4250" y="3055"/>
                </a:lnTo>
                <a:lnTo>
                  <a:pt x="3699" y="3055"/>
                </a:lnTo>
                <a:lnTo>
                  <a:pt x="2202" y="1558"/>
                </a:lnTo>
                <a:lnTo>
                  <a:pt x="2047" y="1558"/>
                </a:lnTo>
                <a:lnTo>
                  <a:pt x="550" y="3055"/>
                </a:lnTo>
                <a:lnTo>
                  <a:pt x="0" y="3055"/>
                </a:lnTo>
                <a:lnTo>
                  <a:pt x="0" y="1905"/>
                </a:lnTo>
                <a:lnTo>
                  <a:pt x="1903" y="0"/>
                </a:lnTo>
                <a:lnTo>
                  <a:pt x="2346" y="0"/>
                </a:lnTo>
                <a:lnTo>
                  <a:pt x="4250" y="1905"/>
                </a:lnTo>
                <a:close/>
                <a:moveTo>
                  <a:pt x="2047" y="360"/>
                </a:moveTo>
                <a:lnTo>
                  <a:pt x="359" y="2048"/>
                </a:lnTo>
                <a:lnTo>
                  <a:pt x="359" y="2696"/>
                </a:lnTo>
                <a:lnTo>
                  <a:pt x="406" y="2696"/>
                </a:lnTo>
                <a:lnTo>
                  <a:pt x="1903" y="1198"/>
                </a:lnTo>
                <a:lnTo>
                  <a:pt x="2346" y="1198"/>
                </a:lnTo>
                <a:lnTo>
                  <a:pt x="3843" y="2696"/>
                </a:lnTo>
                <a:lnTo>
                  <a:pt x="3891" y="2696"/>
                </a:lnTo>
                <a:lnTo>
                  <a:pt x="3891" y="2048"/>
                </a:lnTo>
                <a:lnTo>
                  <a:pt x="2202" y="360"/>
                </a:lnTo>
                <a:lnTo>
                  <a:pt x="2047" y="360"/>
                </a:lnTo>
                <a:close/>
              </a:path>
            </a:pathLst>
          </a:custGeom>
          <a:solidFill>
            <a:schemeClr val="bg1"/>
          </a:solidFill>
          <a:ln w="9525">
            <a:noFill/>
          </a:ln>
        </p:spPr>
        <p:txBody>
          <a:bodyPr/>
          <a:lstStyle/>
          <a:p>
            <a:endParaRPr lang="zh-CN" altLang="en-US" dirty="0">
              <a:cs typeface="+mn-ea"/>
              <a:sym typeface="+mn-lt"/>
            </a:endParaRPr>
          </a:p>
        </p:txBody>
      </p:sp>
      <p:sp>
        <p:nvSpPr>
          <p:cNvPr id="32782" name="KSO_Shape"/>
          <p:cNvSpPr/>
          <p:nvPr/>
        </p:nvSpPr>
        <p:spPr>
          <a:xfrm>
            <a:off x="6167120" y="3537268"/>
            <a:ext cx="422275" cy="481012"/>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0" y="2147483646"/>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4250" h="4850">
                <a:moveTo>
                  <a:pt x="3651" y="3701"/>
                </a:moveTo>
                <a:lnTo>
                  <a:pt x="3651" y="4850"/>
                </a:lnTo>
                <a:lnTo>
                  <a:pt x="3101" y="4850"/>
                </a:lnTo>
                <a:lnTo>
                  <a:pt x="2202" y="3953"/>
                </a:lnTo>
                <a:lnTo>
                  <a:pt x="2047" y="3953"/>
                </a:lnTo>
                <a:lnTo>
                  <a:pt x="1149" y="4850"/>
                </a:lnTo>
                <a:lnTo>
                  <a:pt x="598" y="4850"/>
                </a:lnTo>
                <a:lnTo>
                  <a:pt x="598" y="3701"/>
                </a:lnTo>
                <a:lnTo>
                  <a:pt x="1903" y="2396"/>
                </a:lnTo>
                <a:lnTo>
                  <a:pt x="2346" y="2396"/>
                </a:lnTo>
                <a:lnTo>
                  <a:pt x="3651" y="3701"/>
                </a:lnTo>
                <a:close/>
                <a:moveTo>
                  <a:pt x="2047" y="2755"/>
                </a:moveTo>
                <a:lnTo>
                  <a:pt x="957" y="3845"/>
                </a:lnTo>
                <a:lnTo>
                  <a:pt x="957" y="4491"/>
                </a:lnTo>
                <a:lnTo>
                  <a:pt x="1005" y="4491"/>
                </a:lnTo>
                <a:lnTo>
                  <a:pt x="1903" y="3593"/>
                </a:lnTo>
                <a:lnTo>
                  <a:pt x="2346" y="3593"/>
                </a:lnTo>
                <a:lnTo>
                  <a:pt x="3244" y="4491"/>
                </a:lnTo>
                <a:lnTo>
                  <a:pt x="3292" y="4491"/>
                </a:lnTo>
                <a:lnTo>
                  <a:pt x="3292" y="3845"/>
                </a:lnTo>
                <a:lnTo>
                  <a:pt x="2202" y="2755"/>
                </a:lnTo>
                <a:lnTo>
                  <a:pt x="2047" y="2755"/>
                </a:lnTo>
                <a:close/>
                <a:moveTo>
                  <a:pt x="4250" y="1905"/>
                </a:moveTo>
                <a:lnTo>
                  <a:pt x="4250" y="3055"/>
                </a:lnTo>
                <a:lnTo>
                  <a:pt x="3699" y="3055"/>
                </a:lnTo>
                <a:lnTo>
                  <a:pt x="2202" y="1558"/>
                </a:lnTo>
                <a:lnTo>
                  <a:pt x="2047" y="1558"/>
                </a:lnTo>
                <a:lnTo>
                  <a:pt x="550" y="3055"/>
                </a:lnTo>
                <a:lnTo>
                  <a:pt x="0" y="3055"/>
                </a:lnTo>
                <a:lnTo>
                  <a:pt x="0" y="1905"/>
                </a:lnTo>
                <a:lnTo>
                  <a:pt x="1903" y="0"/>
                </a:lnTo>
                <a:lnTo>
                  <a:pt x="2346" y="0"/>
                </a:lnTo>
                <a:lnTo>
                  <a:pt x="4250" y="1905"/>
                </a:lnTo>
                <a:close/>
                <a:moveTo>
                  <a:pt x="2047" y="360"/>
                </a:moveTo>
                <a:lnTo>
                  <a:pt x="359" y="2048"/>
                </a:lnTo>
                <a:lnTo>
                  <a:pt x="359" y="2696"/>
                </a:lnTo>
                <a:lnTo>
                  <a:pt x="406" y="2696"/>
                </a:lnTo>
                <a:lnTo>
                  <a:pt x="1903" y="1198"/>
                </a:lnTo>
                <a:lnTo>
                  <a:pt x="2346" y="1198"/>
                </a:lnTo>
                <a:lnTo>
                  <a:pt x="3843" y="2696"/>
                </a:lnTo>
                <a:lnTo>
                  <a:pt x="3891" y="2696"/>
                </a:lnTo>
                <a:lnTo>
                  <a:pt x="3891" y="2048"/>
                </a:lnTo>
                <a:lnTo>
                  <a:pt x="2202" y="360"/>
                </a:lnTo>
                <a:lnTo>
                  <a:pt x="2047" y="360"/>
                </a:lnTo>
                <a:close/>
              </a:path>
            </a:pathLst>
          </a:custGeom>
          <a:solidFill>
            <a:schemeClr val="bg1"/>
          </a:solidFill>
          <a:ln w="9525">
            <a:noFill/>
          </a:ln>
        </p:spPr>
        <p:txBody>
          <a:bodyPr/>
          <a:lstStyle/>
          <a:p>
            <a:endParaRPr lang="zh-CN" altLang="en-US" dirty="0">
              <a:cs typeface="+mn-ea"/>
              <a:sym typeface="+mn-lt"/>
            </a:endParaRPr>
          </a:p>
        </p:txBody>
      </p:sp>
      <p:sp>
        <p:nvSpPr>
          <p:cNvPr id="32783" name="KSO_Shape"/>
          <p:cNvSpPr/>
          <p:nvPr/>
        </p:nvSpPr>
        <p:spPr>
          <a:xfrm>
            <a:off x="6162358" y="4954905"/>
            <a:ext cx="420687" cy="481013"/>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0" y="2147483646"/>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4250" h="4850">
                <a:moveTo>
                  <a:pt x="3651" y="3701"/>
                </a:moveTo>
                <a:lnTo>
                  <a:pt x="3651" y="4850"/>
                </a:lnTo>
                <a:lnTo>
                  <a:pt x="3101" y="4850"/>
                </a:lnTo>
                <a:lnTo>
                  <a:pt x="2202" y="3953"/>
                </a:lnTo>
                <a:lnTo>
                  <a:pt x="2047" y="3953"/>
                </a:lnTo>
                <a:lnTo>
                  <a:pt x="1149" y="4850"/>
                </a:lnTo>
                <a:lnTo>
                  <a:pt x="598" y="4850"/>
                </a:lnTo>
                <a:lnTo>
                  <a:pt x="598" y="3701"/>
                </a:lnTo>
                <a:lnTo>
                  <a:pt x="1903" y="2396"/>
                </a:lnTo>
                <a:lnTo>
                  <a:pt x="2346" y="2396"/>
                </a:lnTo>
                <a:lnTo>
                  <a:pt x="3651" y="3701"/>
                </a:lnTo>
                <a:close/>
                <a:moveTo>
                  <a:pt x="2047" y="2755"/>
                </a:moveTo>
                <a:lnTo>
                  <a:pt x="957" y="3845"/>
                </a:lnTo>
                <a:lnTo>
                  <a:pt x="957" y="4491"/>
                </a:lnTo>
                <a:lnTo>
                  <a:pt x="1005" y="4491"/>
                </a:lnTo>
                <a:lnTo>
                  <a:pt x="1903" y="3593"/>
                </a:lnTo>
                <a:lnTo>
                  <a:pt x="2346" y="3593"/>
                </a:lnTo>
                <a:lnTo>
                  <a:pt x="3244" y="4491"/>
                </a:lnTo>
                <a:lnTo>
                  <a:pt x="3292" y="4491"/>
                </a:lnTo>
                <a:lnTo>
                  <a:pt x="3292" y="3845"/>
                </a:lnTo>
                <a:lnTo>
                  <a:pt x="2202" y="2755"/>
                </a:lnTo>
                <a:lnTo>
                  <a:pt x="2047" y="2755"/>
                </a:lnTo>
                <a:close/>
                <a:moveTo>
                  <a:pt x="4250" y="1905"/>
                </a:moveTo>
                <a:lnTo>
                  <a:pt x="4250" y="3055"/>
                </a:lnTo>
                <a:lnTo>
                  <a:pt x="3699" y="3055"/>
                </a:lnTo>
                <a:lnTo>
                  <a:pt x="2202" y="1558"/>
                </a:lnTo>
                <a:lnTo>
                  <a:pt x="2047" y="1558"/>
                </a:lnTo>
                <a:lnTo>
                  <a:pt x="550" y="3055"/>
                </a:lnTo>
                <a:lnTo>
                  <a:pt x="0" y="3055"/>
                </a:lnTo>
                <a:lnTo>
                  <a:pt x="0" y="1905"/>
                </a:lnTo>
                <a:lnTo>
                  <a:pt x="1903" y="0"/>
                </a:lnTo>
                <a:lnTo>
                  <a:pt x="2346" y="0"/>
                </a:lnTo>
                <a:lnTo>
                  <a:pt x="4250" y="1905"/>
                </a:lnTo>
                <a:close/>
                <a:moveTo>
                  <a:pt x="2047" y="360"/>
                </a:moveTo>
                <a:lnTo>
                  <a:pt x="359" y="2048"/>
                </a:lnTo>
                <a:lnTo>
                  <a:pt x="359" y="2696"/>
                </a:lnTo>
                <a:lnTo>
                  <a:pt x="406" y="2696"/>
                </a:lnTo>
                <a:lnTo>
                  <a:pt x="1903" y="1198"/>
                </a:lnTo>
                <a:lnTo>
                  <a:pt x="2346" y="1198"/>
                </a:lnTo>
                <a:lnTo>
                  <a:pt x="3843" y="2696"/>
                </a:lnTo>
                <a:lnTo>
                  <a:pt x="3891" y="2696"/>
                </a:lnTo>
                <a:lnTo>
                  <a:pt x="3891" y="2048"/>
                </a:lnTo>
                <a:lnTo>
                  <a:pt x="2202" y="360"/>
                </a:lnTo>
                <a:lnTo>
                  <a:pt x="2047" y="360"/>
                </a:lnTo>
                <a:close/>
              </a:path>
            </a:pathLst>
          </a:custGeom>
          <a:solidFill>
            <a:schemeClr val="bg1"/>
          </a:solidFill>
          <a:ln w="9525">
            <a:noFill/>
          </a:ln>
        </p:spPr>
        <p:txBody>
          <a:bodyPr/>
          <a:lstStyle/>
          <a:p>
            <a:endParaRPr lang="zh-CN" altLang="en-US" dirty="0">
              <a:cs typeface="+mn-ea"/>
              <a:sym typeface="+mn-lt"/>
            </a:endParaRPr>
          </a:p>
        </p:txBody>
      </p:sp>
    </p:spTree>
    <p:custDataLst>
      <p:tags r:id="rId3"/>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TextBox 6"/>
          <p:cNvSpPr txBox="1"/>
          <p:nvPr/>
        </p:nvSpPr>
        <p:spPr>
          <a:xfrm>
            <a:off x="2463435" y="2363852"/>
            <a:ext cx="7265130" cy="1323439"/>
          </a:xfrm>
          <a:prstGeom prst="rect">
            <a:avLst/>
          </a:prstGeom>
          <a:noFill/>
        </p:spPr>
        <p:txBody>
          <a:bodyPr wrap="none" rtlCol="0">
            <a:spAutoFit/>
          </a:bodyPr>
          <a:lstStyle/>
          <a:p>
            <a:pPr algn="ctr"/>
            <a:r>
              <a:rPr lang="zh-CN" altLang="en-US" sz="8000" b="1" spc="-150" dirty="0">
                <a:solidFill>
                  <a:srgbClr val="4C8386"/>
                </a:solidFill>
                <a:cs typeface="+mn-ea"/>
                <a:sym typeface="+mn-lt"/>
              </a:rPr>
              <a:t>感谢你您的观看</a:t>
            </a:r>
            <a:endParaRPr lang="zh-CN" altLang="en-US" sz="8000" b="1" spc="-150" dirty="0">
              <a:solidFill>
                <a:srgbClr val="4C8386"/>
              </a:solidFill>
              <a:cs typeface="+mn-ea"/>
              <a:sym typeface="+mn-lt"/>
            </a:endParaRPr>
          </a:p>
        </p:txBody>
      </p:sp>
      <p:grpSp>
        <p:nvGrpSpPr>
          <p:cNvPr id="8" name="组合 7"/>
          <p:cNvGrpSpPr/>
          <p:nvPr/>
        </p:nvGrpSpPr>
        <p:grpSpPr>
          <a:xfrm>
            <a:off x="1492885" y="1050290"/>
            <a:ext cx="1207135" cy="312420"/>
            <a:chOff x="4054" y="1943"/>
            <a:chExt cx="1314" cy="340"/>
          </a:xfrm>
        </p:grpSpPr>
        <p:grpSp>
          <p:nvGrpSpPr>
            <p:cNvPr id="1040" name="icon_search"/>
            <p:cNvGrpSpPr/>
            <p:nvPr/>
          </p:nvGrpSpPr>
          <p:grpSpPr>
            <a:xfrm>
              <a:off x="4054" y="1943"/>
              <a:ext cx="340" cy="340"/>
              <a:chOff x="8360326" y="910853"/>
              <a:chExt cx="216024" cy="216024"/>
            </a:xfrm>
          </p:grpSpPr>
          <p:sp>
            <p:nvSpPr>
              <p:cNvPr id="82" name="椭圆 81"/>
              <p:cNvSpPr/>
              <p:nvPr/>
            </p:nvSpPr>
            <p:spPr>
              <a:xfrm>
                <a:off x="8360326" y="910853"/>
                <a:ext cx="216024" cy="216024"/>
              </a:xfrm>
              <a:prstGeom prst="ellipse">
                <a:avLst/>
              </a:prstGeom>
              <a:solidFill>
                <a:srgbClr val="4C838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cs typeface="+mn-ea"/>
                  <a:sym typeface="+mn-lt"/>
                </a:endParaRPr>
              </a:p>
            </p:txBody>
          </p:sp>
          <p:pic>
            <p:nvPicPr>
              <p:cNvPr id="1034" name="Picture 6"/>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8406426" y="959350"/>
                <a:ext cx="123825" cy="11903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039" name="icon_mail"/>
            <p:cNvGrpSpPr/>
            <p:nvPr/>
          </p:nvGrpSpPr>
          <p:grpSpPr>
            <a:xfrm>
              <a:off x="5028" y="1943"/>
              <a:ext cx="340" cy="340"/>
              <a:chOff x="7345982" y="1282464"/>
              <a:chExt cx="216024" cy="216024"/>
            </a:xfrm>
          </p:grpSpPr>
          <p:sp>
            <p:nvSpPr>
              <p:cNvPr id="1037" name="椭圆 1036"/>
              <p:cNvSpPr/>
              <p:nvPr/>
            </p:nvSpPr>
            <p:spPr>
              <a:xfrm>
                <a:off x="7345982" y="1282464"/>
                <a:ext cx="216024" cy="216024"/>
              </a:xfrm>
              <a:prstGeom prst="ellipse">
                <a:avLst/>
              </a:prstGeom>
              <a:solidFill>
                <a:srgbClr val="4C838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cs typeface="+mn-ea"/>
                  <a:sym typeface="+mn-lt"/>
                </a:endParaRPr>
              </a:p>
            </p:txBody>
          </p:sp>
          <p:pic>
            <p:nvPicPr>
              <p:cNvPr id="1035" name="Picture 7" descr="F:\文件临时存放区\66_014_c\图片\image 298.png"/>
              <p:cNvPicPr>
                <a:picLocks noChangeAspect="1" noChangeArrowheads="1"/>
              </p:cNvPicPr>
              <p:nvPr/>
            </p:nvPicPr>
            <p:blipFill>
              <a:blip r:embed="rId3" cstate="print">
                <a:biLevel thresh="50000"/>
                <a:extLst>
                  <a:ext uri="{28A0092B-C50C-407E-A947-70E740481C1C}">
                    <a14:useLocalDpi xmlns:a14="http://schemas.microsoft.com/office/drawing/2010/main" val="0"/>
                  </a:ext>
                </a:extLst>
              </a:blip>
              <a:srcRect/>
              <a:stretch>
                <a:fillRect/>
              </a:stretch>
            </p:blipFill>
            <p:spPr bwMode="auto">
              <a:xfrm>
                <a:off x="7396844" y="1347614"/>
                <a:ext cx="114300" cy="8572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 name="组合 5"/>
            <p:cNvGrpSpPr/>
            <p:nvPr/>
          </p:nvGrpSpPr>
          <p:grpSpPr>
            <a:xfrm>
              <a:off x="4541" y="1943"/>
              <a:ext cx="340" cy="340"/>
              <a:chOff x="8492617" y="133635"/>
              <a:chExt cx="216024" cy="216024"/>
            </a:xfrm>
          </p:grpSpPr>
          <p:sp>
            <p:nvSpPr>
              <p:cNvPr id="78" name="icon_home_green"/>
              <p:cNvSpPr/>
              <p:nvPr/>
            </p:nvSpPr>
            <p:spPr>
              <a:xfrm>
                <a:off x="8492617" y="133635"/>
                <a:ext cx="216024" cy="216024"/>
              </a:xfrm>
              <a:prstGeom prst="ellipse">
                <a:avLst/>
              </a:prstGeom>
              <a:solidFill>
                <a:srgbClr val="4C838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cs typeface="+mn-ea"/>
                  <a:sym typeface="+mn-lt"/>
                </a:endParaRPr>
              </a:p>
            </p:txBody>
          </p:sp>
          <p:pic>
            <p:nvPicPr>
              <p:cNvPr id="1036" name="icon_home" descr="F:\文件临时存放区\66_014_c\图片\image 304.png"/>
              <p:cNvPicPr>
                <a:picLocks noChangeAspect="1" noChangeArrowheads="1"/>
              </p:cNvPicPr>
              <p:nvPr/>
            </p:nvPicPr>
            <p:blipFill>
              <a:blip r:embed="rId4" cstate="print">
                <a:biLevel thresh="50000"/>
                <a:extLst>
                  <a:ext uri="{28A0092B-C50C-407E-A947-70E740481C1C}">
                    <a14:useLocalDpi xmlns:a14="http://schemas.microsoft.com/office/drawing/2010/main" val="0"/>
                  </a:ext>
                </a:extLst>
              </a:blip>
              <a:srcRect/>
              <a:stretch>
                <a:fillRect/>
              </a:stretch>
            </p:blipFill>
            <p:spPr bwMode="auto">
              <a:xfrm>
                <a:off x="8521572" y="167352"/>
                <a:ext cx="142875" cy="133350"/>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21" name="PA_文本框 38"/>
          <p:cNvSpPr>
            <a:spLocks noChangeArrowheads="1"/>
          </p:cNvSpPr>
          <p:nvPr>
            <p:custDataLst>
              <p:tags r:id="rId5"/>
            </p:custDataLst>
          </p:nvPr>
        </p:nvSpPr>
        <p:spPr bwMode="auto">
          <a:xfrm>
            <a:off x="3803458" y="3685932"/>
            <a:ext cx="4585085" cy="338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6" tIns="45719" rIns="91436" bIns="45719">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buNone/>
            </a:pPr>
            <a:r>
              <a:rPr lang="en-US" altLang="zh-CN" sz="1600" spc="150" dirty="0" smtClean="0">
                <a:solidFill>
                  <a:srgbClr val="4C8386"/>
                </a:solidFill>
                <a:latin typeface="+mn-lt"/>
                <a:ea typeface="+mn-ea"/>
                <a:cs typeface="+mn-ea"/>
                <a:sym typeface="+mn-lt"/>
              </a:rPr>
              <a:t>[</a:t>
            </a:r>
            <a:r>
              <a:rPr lang="zh-CN" altLang="en-US" sz="1600" spc="150" dirty="0" smtClean="0">
                <a:solidFill>
                  <a:srgbClr val="4C8386"/>
                </a:solidFill>
                <a:latin typeface="+mn-lt"/>
                <a:ea typeface="+mn-ea"/>
                <a:cs typeface="+mn-ea"/>
                <a:sym typeface="+mn-lt"/>
              </a:rPr>
              <a:t>标题文字</a:t>
            </a:r>
            <a:r>
              <a:rPr lang="en-US" altLang="zh-CN" sz="1600" spc="150" dirty="0" smtClean="0">
                <a:solidFill>
                  <a:srgbClr val="4C8386"/>
                </a:solidFill>
                <a:latin typeface="+mn-lt"/>
                <a:ea typeface="+mn-ea"/>
                <a:cs typeface="+mn-ea"/>
                <a:sym typeface="+mn-lt"/>
              </a:rPr>
              <a:t>] </a:t>
            </a:r>
            <a:r>
              <a:rPr lang="en-US" altLang="zh-CN" sz="1600" spc="150" dirty="0">
                <a:solidFill>
                  <a:srgbClr val="4C8386"/>
                </a:solidFill>
                <a:latin typeface="+mn-lt"/>
                <a:ea typeface="+mn-ea"/>
                <a:cs typeface="+mn-ea"/>
                <a:sym typeface="+mn-lt"/>
              </a:rPr>
              <a:t>[</a:t>
            </a:r>
            <a:r>
              <a:rPr lang="zh-CN" altLang="en-US" sz="1600" spc="150" dirty="0">
                <a:solidFill>
                  <a:srgbClr val="4C8386"/>
                </a:solidFill>
                <a:latin typeface="+mn-lt"/>
                <a:ea typeface="+mn-ea"/>
                <a:cs typeface="+mn-ea"/>
                <a:sym typeface="+mn-lt"/>
              </a:rPr>
              <a:t>企业宣传</a:t>
            </a:r>
            <a:r>
              <a:rPr lang="en-US" altLang="zh-CN" sz="1600" spc="150" dirty="0">
                <a:solidFill>
                  <a:srgbClr val="4C8386"/>
                </a:solidFill>
                <a:latin typeface="+mn-lt"/>
                <a:ea typeface="+mn-ea"/>
                <a:cs typeface="+mn-ea"/>
                <a:sym typeface="+mn-lt"/>
              </a:rPr>
              <a:t>] [</a:t>
            </a:r>
            <a:r>
              <a:rPr lang="zh-CN" altLang="en-US" sz="1600" spc="150" dirty="0">
                <a:solidFill>
                  <a:srgbClr val="4C8386"/>
                </a:solidFill>
                <a:latin typeface="+mn-lt"/>
                <a:ea typeface="+mn-ea"/>
                <a:cs typeface="+mn-ea"/>
                <a:sym typeface="+mn-lt"/>
              </a:rPr>
              <a:t>新品上市</a:t>
            </a:r>
            <a:r>
              <a:rPr lang="en-US" altLang="zh-CN" sz="1600" spc="150" dirty="0">
                <a:solidFill>
                  <a:srgbClr val="4C8386"/>
                </a:solidFill>
                <a:latin typeface="+mn-lt"/>
                <a:ea typeface="+mn-ea"/>
                <a:cs typeface="+mn-ea"/>
                <a:sym typeface="+mn-lt"/>
              </a:rPr>
              <a:t>] [PPT</a:t>
            </a:r>
            <a:r>
              <a:rPr lang="zh-CN" altLang="en-US" sz="1600" spc="150" dirty="0">
                <a:solidFill>
                  <a:srgbClr val="4C8386"/>
                </a:solidFill>
                <a:latin typeface="+mn-lt"/>
                <a:ea typeface="+mn-ea"/>
                <a:cs typeface="+mn-ea"/>
                <a:sym typeface="+mn-lt"/>
              </a:rPr>
              <a:t>演示</a:t>
            </a:r>
            <a:r>
              <a:rPr lang="en-US" altLang="zh-CN" sz="1600" spc="150" dirty="0">
                <a:solidFill>
                  <a:srgbClr val="4C8386"/>
                </a:solidFill>
                <a:latin typeface="+mn-lt"/>
                <a:ea typeface="+mn-ea"/>
                <a:cs typeface="+mn-ea"/>
                <a:sym typeface="+mn-lt"/>
              </a:rPr>
              <a:t>]</a:t>
            </a:r>
            <a:endParaRPr lang="en-US" altLang="zh-CN" sz="1600" spc="150" dirty="0">
              <a:solidFill>
                <a:srgbClr val="4C8386"/>
              </a:solidFill>
              <a:latin typeface="+mn-lt"/>
              <a:ea typeface="+mn-ea"/>
              <a:cs typeface="+mn-ea"/>
              <a:sym typeface="+mn-lt"/>
            </a:endParaRPr>
          </a:p>
        </p:txBody>
      </p:sp>
      <p:sp>
        <p:nvSpPr>
          <p:cNvPr id="19" name="PA_文本框 18"/>
          <p:cNvSpPr txBox="1"/>
          <p:nvPr>
            <p:custDataLst>
              <p:tags r:id="rId6"/>
            </p:custDataLst>
          </p:nvPr>
        </p:nvSpPr>
        <p:spPr>
          <a:xfrm>
            <a:off x="5488173" y="1704365"/>
            <a:ext cx="1646797" cy="707886"/>
          </a:xfrm>
          <a:prstGeom prst="rect">
            <a:avLst/>
          </a:prstGeom>
          <a:noFill/>
        </p:spPr>
        <p:txBody>
          <a:bodyPr wrap="none" rtlCol="0">
            <a:spAutoFit/>
          </a:bodyPr>
          <a:lstStyle/>
          <a:p>
            <a:r>
              <a:rPr lang="en-US" altLang="zh-CN" sz="4000" dirty="0">
                <a:solidFill>
                  <a:srgbClr val="4C8386"/>
                </a:solidFill>
                <a:cs typeface="+mn-ea"/>
                <a:sym typeface="+mn-lt"/>
              </a:rPr>
              <a:t>LOGO</a:t>
            </a:r>
            <a:endParaRPr lang="en-US" altLang="zh-CN" sz="4000" dirty="0">
              <a:solidFill>
                <a:srgbClr val="4C8386"/>
              </a:solidFill>
              <a:cs typeface="+mn-ea"/>
              <a:sym typeface="+mn-lt"/>
            </a:endParaRPr>
          </a:p>
        </p:txBody>
      </p:sp>
      <p:sp>
        <p:nvSpPr>
          <p:cNvPr id="9" name="文本框 8"/>
          <p:cNvSpPr txBox="1"/>
          <p:nvPr/>
        </p:nvSpPr>
        <p:spPr>
          <a:xfrm>
            <a:off x="5092065" y="4215130"/>
            <a:ext cx="1539240" cy="368300"/>
          </a:xfrm>
          <a:prstGeom prst="rect">
            <a:avLst/>
          </a:prstGeom>
          <a:noFill/>
        </p:spPr>
        <p:txBody>
          <a:bodyPr wrap="none" rtlCol="0">
            <a:spAutoFit/>
          </a:bodyPr>
          <a:lstStyle/>
          <a:p>
            <a:r>
              <a:rPr lang="zh-CN" altLang="en-US" dirty="0">
                <a:solidFill>
                  <a:srgbClr val="4C8386"/>
                </a:solidFill>
                <a:cs typeface="+mn-ea"/>
                <a:sym typeface="+mn-lt"/>
              </a:rPr>
              <a:t>汇报人</a:t>
            </a:r>
            <a:r>
              <a:rPr lang="zh-CN" altLang="en-US" dirty="0" smtClean="0">
                <a:solidFill>
                  <a:srgbClr val="4C8386"/>
                </a:solidFill>
                <a:cs typeface="+mn-ea"/>
                <a:sym typeface="+mn-lt"/>
              </a:rPr>
              <a:t>：</a:t>
            </a:r>
            <a:r>
              <a:rPr lang="en-US" altLang="zh-CN" dirty="0" smtClean="0">
                <a:solidFill>
                  <a:srgbClr val="4C8386"/>
                </a:solidFill>
                <a:cs typeface="+mn-ea"/>
                <a:sym typeface="+mn-lt"/>
              </a:rPr>
              <a:t>XXX</a:t>
            </a:r>
            <a:endParaRPr lang="en-US" altLang="zh-CN" dirty="0" smtClean="0">
              <a:solidFill>
                <a:srgbClr val="4C8386"/>
              </a:solidFill>
              <a:cs typeface="+mn-ea"/>
              <a:sym typeface="+mn-lt"/>
            </a:endParaRPr>
          </a:p>
        </p:txBody>
      </p:sp>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down)">
                                      <p:cBhvr>
                                        <p:cTn id="8" dur="500"/>
                                        <p:tgtEl>
                                          <p:spTgt spid="21"/>
                                        </p:tgtEl>
                                      </p:cBhvr>
                                    </p:animEffect>
                                  </p:childTnLst>
                                </p:cTn>
                              </p:par>
                            </p:childTnLst>
                          </p:cTn>
                        </p:par>
                        <p:par>
                          <p:cTn id="9" fill="hold">
                            <p:stCondLst>
                              <p:cond delay="500"/>
                            </p:stCondLst>
                            <p:childTnLst>
                              <p:par>
                                <p:cTn id="10" presetID="4" presetClass="entr" presetSubtype="32"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box(out)">
                                      <p:cBhvr>
                                        <p:cTn id="1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9"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PA_文本框 18"/>
          <p:cNvSpPr txBox="1"/>
          <p:nvPr>
            <p:custDataLst>
              <p:tags r:id="rId2"/>
            </p:custDataLst>
          </p:nvPr>
        </p:nvSpPr>
        <p:spPr>
          <a:xfrm>
            <a:off x="1366388" y="932205"/>
            <a:ext cx="1646797" cy="707886"/>
          </a:xfrm>
          <a:prstGeom prst="rect">
            <a:avLst/>
          </a:prstGeom>
          <a:noFill/>
        </p:spPr>
        <p:txBody>
          <a:bodyPr wrap="none" rtlCol="0">
            <a:spAutoFit/>
          </a:bodyPr>
          <a:lstStyle/>
          <a:p>
            <a:r>
              <a:rPr lang="en-US" altLang="zh-CN" sz="4000" dirty="0">
                <a:solidFill>
                  <a:srgbClr val="4C8386"/>
                </a:solidFill>
                <a:cs typeface="+mn-ea"/>
                <a:sym typeface="+mn-lt"/>
              </a:rPr>
              <a:t>LOGO</a:t>
            </a:r>
            <a:endParaRPr lang="en-US" altLang="zh-CN" sz="4000" dirty="0">
              <a:solidFill>
                <a:srgbClr val="4C8386"/>
              </a:solidFill>
              <a:cs typeface="+mn-ea"/>
              <a:sym typeface="+mn-lt"/>
            </a:endParaRPr>
          </a:p>
        </p:txBody>
      </p:sp>
      <p:sp>
        <p:nvSpPr>
          <p:cNvPr id="6147" name="直接连接符 15"/>
          <p:cNvSpPr/>
          <p:nvPr/>
        </p:nvSpPr>
        <p:spPr>
          <a:xfrm>
            <a:off x="2053908" y="3415983"/>
            <a:ext cx="7559675" cy="25400"/>
          </a:xfrm>
          <a:prstGeom prst="line">
            <a:avLst/>
          </a:prstGeom>
          <a:ln w="38100" cap="flat" cmpd="sng">
            <a:solidFill>
              <a:srgbClr val="4C8386"/>
            </a:solidFill>
            <a:prstDash val="solid"/>
            <a:round/>
            <a:headEnd type="none" w="med" len="med"/>
            <a:tailEnd type="none" w="med" len="med"/>
          </a:ln>
        </p:spPr>
        <p:txBody>
          <a:bodyPr/>
          <a:lstStyle/>
          <a:p>
            <a:endParaRPr lang="zh-CN" altLang="en-US">
              <a:cs typeface="+mn-ea"/>
              <a:sym typeface="+mn-lt"/>
            </a:endParaRPr>
          </a:p>
        </p:txBody>
      </p:sp>
      <p:sp>
        <p:nvSpPr>
          <p:cNvPr id="6148" name="矩形 9"/>
          <p:cNvSpPr/>
          <p:nvPr/>
        </p:nvSpPr>
        <p:spPr>
          <a:xfrm>
            <a:off x="2635041" y="2690495"/>
            <a:ext cx="2242923" cy="707886"/>
          </a:xfrm>
          <a:prstGeom prst="rect">
            <a:avLst/>
          </a:prstGeom>
          <a:noFill/>
          <a:ln w="9525">
            <a:noFill/>
          </a:ln>
        </p:spPr>
        <p:txBody>
          <a:bodyPr wrap="none" anchor="t">
            <a:spAutoFit/>
          </a:bodyPr>
          <a:lstStyle/>
          <a:p>
            <a:pPr algn="ctr">
              <a:buFont typeface="Arial" panose="020B0604020202020204" pitchFamily="34" charset="0"/>
            </a:pPr>
            <a:r>
              <a:rPr lang="zh-CN" altLang="en-US" sz="4000" b="1" dirty="0" smtClean="0">
                <a:solidFill>
                  <a:srgbClr val="4C8386"/>
                </a:solidFill>
                <a:cs typeface="+mn-ea"/>
                <a:sym typeface="+mn-lt"/>
              </a:rPr>
              <a:t>标题文字</a:t>
            </a:r>
            <a:endParaRPr lang="zh-CN" altLang="en-US" sz="4000" b="1" dirty="0">
              <a:solidFill>
                <a:srgbClr val="4C8386"/>
              </a:solidFill>
              <a:cs typeface="+mn-ea"/>
              <a:sym typeface="+mn-lt"/>
            </a:endParaRPr>
          </a:p>
        </p:txBody>
      </p:sp>
      <p:sp>
        <p:nvSpPr>
          <p:cNvPr id="6149" name="矩形 10"/>
          <p:cNvSpPr/>
          <p:nvPr/>
        </p:nvSpPr>
        <p:spPr>
          <a:xfrm>
            <a:off x="6075045" y="4135120"/>
            <a:ext cx="4535488" cy="522288"/>
          </a:xfrm>
          <a:prstGeom prst="rect">
            <a:avLst/>
          </a:prstGeom>
          <a:noFill/>
          <a:ln w="9525">
            <a:noFill/>
          </a:ln>
        </p:spPr>
        <p:txBody>
          <a:bodyPr anchor="t">
            <a:spAutoFit/>
          </a:bodyPr>
          <a:lstStyle/>
          <a:p>
            <a:pPr>
              <a:buFont typeface="Arial" panose="020B0604020202020204" pitchFamily="34" charset="0"/>
            </a:pPr>
            <a:r>
              <a:rPr lang="zh-CN" altLang="en-US" sz="1400" dirty="0">
                <a:solidFill>
                  <a:srgbClr val="808080"/>
                </a:solidFill>
                <a:cs typeface="+mn-ea"/>
                <a:sym typeface="+mn-lt"/>
              </a:rPr>
              <a:t>这里输入简单字概述这里输入简单简单的文字概述这里</a:t>
            </a:r>
            <a:endParaRPr lang="en-US" altLang="zh-CN" sz="1400" dirty="0">
              <a:solidFill>
                <a:srgbClr val="808080"/>
              </a:solidFill>
              <a:cs typeface="+mn-ea"/>
              <a:sym typeface="+mn-lt"/>
            </a:endParaRPr>
          </a:p>
          <a:p>
            <a:pPr>
              <a:buFont typeface="Arial" panose="020B0604020202020204" pitchFamily="34" charset="0"/>
            </a:pPr>
            <a:r>
              <a:rPr lang="zh-CN" altLang="en-US" sz="1400" dirty="0">
                <a:solidFill>
                  <a:srgbClr val="808080"/>
                </a:solidFill>
                <a:cs typeface="+mn-ea"/>
                <a:sym typeface="+mn-lt"/>
              </a:rPr>
              <a:t>输入简单的文字概述简单的文字</a:t>
            </a:r>
            <a:endParaRPr lang="zh-CN" altLang="en-US" sz="1400" dirty="0">
              <a:solidFill>
                <a:srgbClr val="808080"/>
              </a:solidFill>
              <a:cs typeface="+mn-ea"/>
              <a:sym typeface="+mn-lt"/>
            </a:endParaRPr>
          </a:p>
        </p:txBody>
      </p:sp>
      <p:sp>
        <p:nvSpPr>
          <p:cNvPr id="6150" name="TextBox 4"/>
          <p:cNvSpPr/>
          <p:nvPr/>
        </p:nvSpPr>
        <p:spPr>
          <a:xfrm>
            <a:off x="5988050" y="3576320"/>
            <a:ext cx="2026285" cy="458908"/>
          </a:xfrm>
          <a:prstGeom prst="rect">
            <a:avLst/>
          </a:prstGeom>
          <a:noFill/>
          <a:ln w="9525">
            <a:noFill/>
          </a:ln>
        </p:spPr>
        <p:txBody>
          <a:bodyPr wrap="square" anchor="t">
            <a:spAutoFit/>
          </a:bodyPr>
          <a:lstStyle/>
          <a:p>
            <a:pPr algn="ctr">
              <a:lnSpc>
                <a:spcPct val="150000"/>
              </a:lnSpc>
              <a:buFont typeface="Arial" panose="020B0604020202020204" pitchFamily="34" charset="0"/>
            </a:pPr>
            <a:r>
              <a:rPr lang="zh-CN" altLang="en-US" b="1" dirty="0">
                <a:solidFill>
                  <a:srgbClr val="4C8386"/>
                </a:solidFill>
                <a:cs typeface="+mn-ea"/>
                <a:sym typeface="+mn-lt"/>
              </a:rPr>
              <a:t>点击添加小标题</a:t>
            </a:r>
            <a:endParaRPr lang="zh-CN" altLang="en-US" b="1" dirty="0">
              <a:solidFill>
                <a:srgbClr val="4C8386"/>
              </a:solidFill>
              <a:cs typeface="+mn-ea"/>
              <a:sym typeface="+mn-lt"/>
            </a:endParaRPr>
          </a:p>
        </p:txBody>
      </p:sp>
      <p:sp>
        <p:nvSpPr>
          <p:cNvPr id="6151" name="矩形 5"/>
          <p:cNvSpPr/>
          <p:nvPr/>
        </p:nvSpPr>
        <p:spPr>
          <a:xfrm>
            <a:off x="2751162" y="3601720"/>
            <a:ext cx="2010679" cy="369332"/>
          </a:xfrm>
          <a:prstGeom prst="rect">
            <a:avLst/>
          </a:prstGeom>
          <a:noFill/>
          <a:ln w="9525">
            <a:noFill/>
          </a:ln>
        </p:spPr>
        <p:txBody>
          <a:bodyPr wrap="none" anchor="t">
            <a:spAutoFit/>
          </a:bodyPr>
          <a:lstStyle/>
          <a:p>
            <a:pPr algn="ctr">
              <a:buFont typeface="Arial" panose="020B0604020202020204" pitchFamily="34" charset="0"/>
            </a:pPr>
            <a:r>
              <a:rPr lang="en-US" altLang="zh-CN" dirty="0">
                <a:solidFill>
                  <a:srgbClr val="808080"/>
                </a:solidFill>
                <a:cs typeface="+mn-ea"/>
                <a:sym typeface="+mn-lt"/>
              </a:rPr>
              <a:t>Company Profile</a:t>
            </a:r>
            <a:endParaRPr lang="en-US" altLang="zh-CN" dirty="0">
              <a:solidFill>
                <a:srgbClr val="808080"/>
              </a:solidFill>
              <a:cs typeface="+mn-ea"/>
              <a:sym typeface="+mn-lt"/>
            </a:endParaRPr>
          </a:p>
        </p:txBody>
      </p:sp>
      <p:sp>
        <p:nvSpPr>
          <p:cNvPr id="6145" name="文本框 12"/>
          <p:cNvSpPr/>
          <p:nvPr/>
        </p:nvSpPr>
        <p:spPr>
          <a:xfrm>
            <a:off x="5350510" y="1058228"/>
            <a:ext cx="2270125" cy="4508500"/>
          </a:xfrm>
          <a:prstGeom prst="rect">
            <a:avLst/>
          </a:prstGeom>
          <a:noFill/>
          <a:ln w="9525">
            <a:noFill/>
          </a:ln>
        </p:spPr>
        <p:txBody>
          <a:bodyPr anchor="t"/>
          <a:lstStyle/>
          <a:p>
            <a:pPr>
              <a:buFont typeface="Arial" panose="020B0604020202020204" pitchFamily="34" charset="0"/>
            </a:pPr>
            <a:r>
              <a:rPr lang="en-US" altLang="zh-CN" sz="16600" dirty="0">
                <a:solidFill>
                  <a:srgbClr val="4C8386"/>
                </a:solidFill>
                <a:cs typeface="+mn-ea"/>
                <a:sym typeface="+mn-lt"/>
              </a:rPr>
              <a:t>1</a:t>
            </a:r>
            <a:endParaRPr lang="en-US" altLang="zh-CN" sz="16600" dirty="0">
              <a:solidFill>
                <a:srgbClr val="4C8386"/>
              </a:solidFill>
              <a:cs typeface="+mn-ea"/>
              <a:sym typeface="+mn-lt"/>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ou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flipH="1">
            <a:off x="1514287" y="1850047"/>
            <a:ext cx="9092685" cy="3558876"/>
            <a:chOff x="1276452" y="1747621"/>
            <a:chExt cx="10115551" cy="3959226"/>
          </a:xfrm>
        </p:grpSpPr>
        <p:sp>
          <p:nvSpPr>
            <p:cNvPr id="21" name="Freeform 6"/>
            <p:cNvSpPr/>
            <p:nvPr/>
          </p:nvSpPr>
          <p:spPr bwMode="auto">
            <a:xfrm>
              <a:off x="1276452" y="2103221"/>
              <a:ext cx="10115551" cy="685800"/>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3"/>
                    <a:pt x="12630" y="94"/>
                  </a:cubicBezTo>
                  <a:lnTo>
                    <a:pt x="12630" y="763"/>
                  </a:lnTo>
                  <a:cubicBezTo>
                    <a:pt x="12630" y="814"/>
                    <a:pt x="12597" y="856"/>
                    <a:pt x="12555" y="856"/>
                  </a:cubicBezTo>
                  <a:lnTo>
                    <a:pt x="75" y="856"/>
                  </a:lnTo>
                  <a:cubicBezTo>
                    <a:pt x="34" y="856"/>
                    <a:pt x="0" y="814"/>
                    <a:pt x="0" y="763"/>
                  </a:cubicBezTo>
                  <a:lnTo>
                    <a:pt x="0" y="94"/>
                  </a:lnTo>
                  <a:cubicBezTo>
                    <a:pt x="0" y="43"/>
                    <a:pt x="34" y="0"/>
                    <a:pt x="75" y="0"/>
                  </a:cubicBezTo>
                  <a:close/>
                </a:path>
              </a:pathLst>
            </a:custGeom>
            <a:noFill/>
            <a:ln w="10" cap="flat">
              <a:solidFill>
                <a:srgbClr val="484849">
                  <a:lumMod val="40000"/>
                  <a:lumOff val="60000"/>
                </a:srgbClr>
              </a:solidFill>
              <a:prstDash val="solid"/>
              <a:miter lim="800000"/>
            </a:ln>
          </p:spPr>
          <p:txBody>
            <a:bodyPr vert="horz" wrap="square" lIns="91419" tIns="45709" rIns="91419" bIns="4570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Arial" panose="020B0604020202020204" pitchFamily="34" charset="0"/>
                <a:sym typeface="Arial" panose="020B0604020202020204" pitchFamily="34" charset="0"/>
              </a:endParaRPr>
            </a:p>
          </p:txBody>
        </p:sp>
        <p:sp>
          <p:nvSpPr>
            <p:cNvPr id="22" name="Freeform 7"/>
            <p:cNvSpPr/>
            <p:nvPr/>
          </p:nvSpPr>
          <p:spPr bwMode="auto">
            <a:xfrm>
              <a:off x="1276452" y="3411321"/>
              <a:ext cx="10115551" cy="685800"/>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4"/>
                  </a:cubicBezTo>
                  <a:lnTo>
                    <a:pt x="12630" y="763"/>
                  </a:lnTo>
                  <a:cubicBezTo>
                    <a:pt x="12630" y="814"/>
                    <a:pt x="12597" y="856"/>
                    <a:pt x="12555" y="856"/>
                  </a:cubicBezTo>
                  <a:lnTo>
                    <a:pt x="75" y="856"/>
                  </a:lnTo>
                  <a:cubicBezTo>
                    <a:pt x="34" y="856"/>
                    <a:pt x="0" y="814"/>
                    <a:pt x="0" y="763"/>
                  </a:cubicBezTo>
                  <a:lnTo>
                    <a:pt x="0" y="94"/>
                  </a:lnTo>
                  <a:cubicBezTo>
                    <a:pt x="0" y="42"/>
                    <a:pt x="34" y="0"/>
                    <a:pt x="75" y="0"/>
                  </a:cubicBezTo>
                  <a:close/>
                </a:path>
              </a:pathLst>
            </a:custGeom>
            <a:noFill/>
            <a:ln w="10" cap="flat">
              <a:solidFill>
                <a:srgbClr val="484849">
                  <a:lumMod val="40000"/>
                  <a:lumOff val="60000"/>
                </a:srgbClr>
              </a:solidFill>
              <a:prstDash val="solid"/>
              <a:miter lim="800000"/>
            </a:ln>
          </p:spPr>
          <p:txBody>
            <a:bodyPr vert="horz" wrap="square" lIns="91419" tIns="45709" rIns="91419" bIns="4570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Arial" panose="020B0604020202020204" pitchFamily="34" charset="0"/>
                <a:sym typeface="Arial" panose="020B0604020202020204" pitchFamily="34" charset="0"/>
              </a:endParaRPr>
            </a:p>
          </p:txBody>
        </p:sp>
        <p:sp>
          <p:nvSpPr>
            <p:cNvPr id="23" name="Freeform 8"/>
            <p:cNvSpPr/>
            <p:nvPr/>
          </p:nvSpPr>
          <p:spPr bwMode="auto">
            <a:xfrm>
              <a:off x="1276452" y="4663859"/>
              <a:ext cx="10115551" cy="685800"/>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noFill/>
            <a:ln w="10" cap="flat">
              <a:solidFill>
                <a:srgbClr val="484849">
                  <a:lumMod val="40000"/>
                  <a:lumOff val="60000"/>
                </a:srgbClr>
              </a:solidFill>
              <a:prstDash val="solid"/>
              <a:miter lim="800000"/>
            </a:ln>
          </p:spPr>
          <p:txBody>
            <a:bodyPr vert="horz" wrap="square" lIns="91419" tIns="45709" rIns="91419" bIns="4570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Arial" panose="020B0604020202020204" pitchFamily="34" charset="0"/>
                <a:sym typeface="Arial" panose="020B0604020202020204" pitchFamily="34" charset="0"/>
              </a:endParaRPr>
            </a:p>
          </p:txBody>
        </p:sp>
        <p:sp>
          <p:nvSpPr>
            <p:cNvPr id="24" name="Freeform 10"/>
            <p:cNvSpPr>
              <a:spLocks noEditPoints="1"/>
            </p:cNvSpPr>
            <p:nvPr/>
          </p:nvSpPr>
          <p:spPr bwMode="auto">
            <a:xfrm>
              <a:off x="1987652" y="1747621"/>
              <a:ext cx="1868488" cy="1455738"/>
            </a:xfrm>
            <a:custGeom>
              <a:avLst/>
              <a:gdLst>
                <a:gd name="T0" fmla="*/ 2333 w 2333"/>
                <a:gd name="T1" fmla="*/ 0 h 1818"/>
                <a:gd name="T2" fmla="*/ 2333 w 2333"/>
                <a:gd name="T3" fmla="*/ 1364 h 1818"/>
                <a:gd name="T4" fmla="*/ 1166 w 2333"/>
                <a:gd name="T5" fmla="*/ 1818 h 1818"/>
                <a:gd name="T6" fmla="*/ 0 w 2333"/>
                <a:gd name="T7" fmla="*/ 1364 h 1818"/>
                <a:gd name="T8" fmla="*/ 0 w 2333"/>
                <a:gd name="T9" fmla="*/ 0 h 1818"/>
                <a:gd name="T10" fmla="*/ 2333 w 2333"/>
                <a:gd name="T11" fmla="*/ 0 h 1818"/>
                <a:gd name="T12" fmla="*/ 1166 w 2333"/>
                <a:gd name="T13" fmla="*/ 0 h 1818"/>
              </a:gdLst>
              <a:ahLst/>
              <a:cxnLst>
                <a:cxn ang="0">
                  <a:pos x="T0" y="T1"/>
                </a:cxn>
                <a:cxn ang="0">
                  <a:pos x="T2" y="T3"/>
                </a:cxn>
                <a:cxn ang="0">
                  <a:pos x="T4" y="T5"/>
                </a:cxn>
                <a:cxn ang="0">
                  <a:pos x="T6" y="T7"/>
                </a:cxn>
                <a:cxn ang="0">
                  <a:pos x="T8" y="T9"/>
                </a:cxn>
                <a:cxn ang="0">
                  <a:pos x="T10" y="T11"/>
                </a:cxn>
                <a:cxn ang="0">
                  <a:pos x="T12" y="T13"/>
                </a:cxn>
              </a:cxnLst>
              <a:rect l="0" t="0" r="r" b="b"/>
              <a:pathLst>
                <a:path w="2333" h="1818">
                  <a:moveTo>
                    <a:pt x="2333" y="0"/>
                  </a:moveTo>
                  <a:lnTo>
                    <a:pt x="2333" y="1364"/>
                  </a:lnTo>
                  <a:lnTo>
                    <a:pt x="1166" y="1818"/>
                  </a:lnTo>
                  <a:lnTo>
                    <a:pt x="0" y="1364"/>
                  </a:lnTo>
                  <a:lnTo>
                    <a:pt x="0" y="0"/>
                  </a:lnTo>
                  <a:lnTo>
                    <a:pt x="2333" y="0"/>
                  </a:lnTo>
                  <a:close/>
                  <a:moveTo>
                    <a:pt x="1166" y="0"/>
                  </a:moveTo>
                </a:path>
              </a:pathLst>
            </a:custGeom>
            <a:solidFill>
              <a:srgbClr val="53A9B1"/>
            </a:solidFill>
            <a:ln>
              <a:noFill/>
            </a:ln>
          </p:spPr>
          <p:txBody>
            <a:bodyPr vert="horz" wrap="square" lIns="91419" tIns="45709" rIns="91419" bIns="4570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Arial" panose="020B0604020202020204" pitchFamily="34" charset="0"/>
                <a:sym typeface="Arial" panose="020B0604020202020204" pitchFamily="34" charset="0"/>
              </a:endParaRPr>
            </a:p>
          </p:txBody>
        </p:sp>
        <p:sp>
          <p:nvSpPr>
            <p:cNvPr id="25" name="Freeform 11"/>
            <p:cNvSpPr>
              <a:spLocks noEditPoints="1"/>
            </p:cNvSpPr>
            <p:nvPr/>
          </p:nvSpPr>
          <p:spPr bwMode="auto">
            <a:xfrm>
              <a:off x="1987652" y="3044609"/>
              <a:ext cx="1868488" cy="1420813"/>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rgbClr val="53A9B1"/>
            </a:solidFill>
            <a:ln>
              <a:noFill/>
            </a:ln>
          </p:spPr>
          <p:txBody>
            <a:bodyPr vert="horz" wrap="square" lIns="91419" tIns="45709" rIns="91419" bIns="4570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Arial" panose="020B0604020202020204" pitchFamily="34" charset="0"/>
                <a:sym typeface="Arial" panose="020B0604020202020204" pitchFamily="34" charset="0"/>
              </a:endParaRPr>
            </a:p>
          </p:txBody>
        </p:sp>
        <p:sp>
          <p:nvSpPr>
            <p:cNvPr id="26" name="Freeform 12"/>
            <p:cNvSpPr>
              <a:spLocks noEditPoints="1"/>
            </p:cNvSpPr>
            <p:nvPr/>
          </p:nvSpPr>
          <p:spPr bwMode="auto">
            <a:xfrm>
              <a:off x="1987652" y="4286034"/>
              <a:ext cx="1868488" cy="1420813"/>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rgbClr val="53A9B1"/>
            </a:solidFill>
            <a:ln>
              <a:noFill/>
            </a:ln>
          </p:spPr>
          <p:txBody>
            <a:bodyPr vert="horz" wrap="square" lIns="91419" tIns="45709" rIns="91419" bIns="4570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Arial" panose="020B0604020202020204" pitchFamily="34" charset="0"/>
                <a:sym typeface="Arial" panose="020B0604020202020204" pitchFamily="34" charset="0"/>
              </a:endParaRPr>
            </a:p>
          </p:txBody>
        </p:sp>
        <p:sp>
          <p:nvSpPr>
            <p:cNvPr id="27" name="TextBox 28"/>
            <p:cNvSpPr txBox="1"/>
            <p:nvPr/>
          </p:nvSpPr>
          <p:spPr>
            <a:xfrm>
              <a:off x="4280696" y="2122955"/>
              <a:ext cx="6912768" cy="64633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rgbClr val="FFFFFF">
                      <a:lumMod val="50000"/>
                    </a:srgbClr>
                  </a:solidFill>
                  <a:effectLst/>
                  <a:uLnTx/>
                  <a:uFillTx/>
                  <a:latin typeface="Arial" panose="020B0604020202020204" pitchFamily="34" charset="0"/>
                  <a:sym typeface="Arial" panose="020B0604020202020204" pitchFamily="34" charset="0"/>
                </a:rPr>
                <a:t>这里可以添加主要内容这里可以添加主要内容这里可以添加主要内容这里可以添加主要内容可以添加主要内容</a:t>
              </a:r>
              <a:endParaRPr kumimoji="0" lang="zh-CN" altLang="en-US" sz="1600" b="0" i="0" u="none" strike="noStrike" kern="0" cap="none" spc="0" normalizeH="0" baseline="0" noProof="0" dirty="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28" name="TextBox 29"/>
            <p:cNvSpPr txBox="1"/>
            <p:nvPr/>
          </p:nvSpPr>
          <p:spPr>
            <a:xfrm>
              <a:off x="2139160" y="2230677"/>
              <a:ext cx="1565472" cy="44501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rgbClr val="FFFFFF"/>
                  </a:solidFill>
                  <a:effectLst/>
                  <a:uLnTx/>
                  <a:uFillTx/>
                  <a:latin typeface="Arial" panose="020B0604020202020204" pitchFamily="34" charset="0"/>
                  <a:sym typeface="Arial" panose="020B0604020202020204" pitchFamily="34" charset="0"/>
                </a:rPr>
                <a:t>加入标题</a:t>
              </a:r>
              <a:endParaRPr kumimoji="0" lang="en-US" altLang="zh-CN" sz="2000" b="0" i="0" u="none" strike="noStrike" kern="0" cap="none" spc="0" normalizeH="0" baseline="0" noProof="0" dirty="0">
                <a:ln>
                  <a:noFill/>
                </a:ln>
                <a:solidFill>
                  <a:srgbClr val="FFFFFF"/>
                </a:solidFill>
                <a:effectLst/>
                <a:uLnTx/>
                <a:uFillTx/>
                <a:latin typeface="Arial" panose="020B0604020202020204" pitchFamily="34" charset="0"/>
                <a:sym typeface="Arial" panose="020B0604020202020204" pitchFamily="34" charset="0"/>
              </a:endParaRPr>
            </a:p>
          </p:txBody>
        </p:sp>
        <p:sp>
          <p:nvSpPr>
            <p:cNvPr id="29" name="TextBox 30"/>
            <p:cNvSpPr txBox="1"/>
            <p:nvPr/>
          </p:nvSpPr>
          <p:spPr>
            <a:xfrm>
              <a:off x="2139160" y="3581806"/>
              <a:ext cx="1565472" cy="445017"/>
            </a:xfrm>
            <a:prstGeom prst="rect">
              <a:avLst/>
            </a:prstGeom>
            <a:noFill/>
          </p:spPr>
          <p:txBody>
            <a:bodyPr wrap="square" rtlCol="0">
              <a:spAutoFit/>
            </a:bodyPr>
            <a:lstStyle/>
            <a:p>
              <a:pPr marL="0" marR="0" lvl="0" indent="0" algn="ctr" defTabSz="4572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rgbClr val="FFFFFF"/>
                  </a:solidFill>
                  <a:effectLst/>
                  <a:uLnTx/>
                  <a:uFillTx/>
                  <a:latin typeface="Arial" panose="020B0604020202020204" pitchFamily="34" charset="0"/>
                  <a:sym typeface="Arial" panose="020B0604020202020204" pitchFamily="34" charset="0"/>
                </a:rPr>
                <a:t>加入标题</a:t>
              </a:r>
              <a:endParaRPr kumimoji="0" lang="en-US" altLang="zh-CN" sz="2000" b="0" i="0" u="none" strike="noStrike" kern="0" cap="none" spc="0" normalizeH="0" baseline="0" noProof="0" dirty="0">
                <a:ln>
                  <a:noFill/>
                </a:ln>
                <a:solidFill>
                  <a:srgbClr val="FFFFFF"/>
                </a:solidFill>
                <a:effectLst/>
                <a:uLnTx/>
                <a:uFillTx/>
                <a:latin typeface="Arial" panose="020B0604020202020204" pitchFamily="34" charset="0"/>
                <a:sym typeface="Arial" panose="020B0604020202020204" pitchFamily="34" charset="0"/>
              </a:endParaRPr>
            </a:p>
          </p:txBody>
        </p:sp>
        <p:sp>
          <p:nvSpPr>
            <p:cNvPr id="30" name="TextBox 31"/>
            <p:cNvSpPr txBox="1"/>
            <p:nvPr/>
          </p:nvSpPr>
          <p:spPr>
            <a:xfrm>
              <a:off x="2139160" y="4837400"/>
              <a:ext cx="1565472" cy="445017"/>
            </a:xfrm>
            <a:prstGeom prst="rect">
              <a:avLst/>
            </a:prstGeom>
            <a:noFill/>
          </p:spPr>
          <p:txBody>
            <a:bodyPr wrap="square" rtlCol="0">
              <a:spAutoFit/>
            </a:bodyPr>
            <a:lstStyle/>
            <a:p>
              <a:pPr marL="0" marR="0" lvl="0" indent="0" algn="ctr" defTabSz="4572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rgbClr val="FFFFFF"/>
                  </a:solidFill>
                  <a:effectLst/>
                  <a:uLnTx/>
                  <a:uFillTx/>
                  <a:latin typeface="Arial" panose="020B0604020202020204" pitchFamily="34" charset="0"/>
                  <a:sym typeface="Arial" panose="020B0604020202020204" pitchFamily="34" charset="0"/>
                </a:rPr>
                <a:t>加入标题</a:t>
              </a:r>
              <a:endParaRPr kumimoji="0" lang="en-US" altLang="zh-CN" sz="2000" b="0" i="0" u="none" strike="noStrike" kern="0" cap="none" spc="0" normalizeH="0" baseline="0" noProof="0" dirty="0">
                <a:ln>
                  <a:noFill/>
                </a:ln>
                <a:solidFill>
                  <a:srgbClr val="FFFFFF"/>
                </a:solidFill>
                <a:effectLst/>
                <a:uLnTx/>
                <a:uFillTx/>
                <a:latin typeface="Arial" panose="020B0604020202020204" pitchFamily="34" charset="0"/>
                <a:sym typeface="Arial" panose="020B0604020202020204" pitchFamily="34" charset="0"/>
              </a:endParaRPr>
            </a:p>
          </p:txBody>
        </p:sp>
        <p:sp>
          <p:nvSpPr>
            <p:cNvPr id="31" name="TextBox 32"/>
            <p:cNvSpPr txBox="1"/>
            <p:nvPr/>
          </p:nvSpPr>
          <p:spPr>
            <a:xfrm>
              <a:off x="4280696" y="3446788"/>
              <a:ext cx="6912768" cy="64633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rgbClr val="FFFFFF">
                      <a:lumMod val="50000"/>
                    </a:srgbClr>
                  </a:solidFill>
                  <a:effectLst/>
                  <a:uLnTx/>
                  <a:uFillTx/>
                  <a:latin typeface="Arial" panose="020B0604020202020204" pitchFamily="34" charset="0"/>
                  <a:sym typeface="Arial" panose="020B0604020202020204" pitchFamily="34" charset="0"/>
                </a:rPr>
                <a:t>这里可以添加主要内容这里可以添加主要内容这里可以添加主要内容这里可以添加主要内容可以添加主要内容</a:t>
              </a:r>
              <a:endParaRPr kumimoji="0" lang="zh-CN" altLang="en-US" sz="1600" b="0" i="0" u="none" strike="noStrike" kern="0" cap="none" spc="0" normalizeH="0" baseline="0" noProof="0" dirty="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32" name="TextBox 33"/>
            <p:cNvSpPr txBox="1"/>
            <p:nvPr/>
          </p:nvSpPr>
          <p:spPr>
            <a:xfrm>
              <a:off x="4280696" y="4702382"/>
              <a:ext cx="6912768" cy="64633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rgbClr val="FFFFFF">
                      <a:lumMod val="50000"/>
                    </a:srgbClr>
                  </a:solidFill>
                  <a:effectLst/>
                  <a:uLnTx/>
                  <a:uFillTx/>
                  <a:latin typeface="Arial" panose="020B0604020202020204" pitchFamily="34" charset="0"/>
                  <a:sym typeface="Arial" panose="020B0604020202020204" pitchFamily="34" charset="0"/>
                </a:rPr>
                <a:t>这里可以添加主要内容这里可以添加主要内容这里可以添加主要内容这里可以添加主要内容可以添加主要内容</a:t>
              </a:r>
              <a:endParaRPr kumimoji="0" lang="zh-CN" altLang="en-US" sz="1600" b="0" i="0" u="none" strike="noStrike" kern="0" cap="none" spc="0" normalizeH="0" baseline="0" noProof="0" dirty="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33" name="TextBox 34"/>
            <p:cNvSpPr txBox="1"/>
            <p:nvPr/>
          </p:nvSpPr>
          <p:spPr>
            <a:xfrm>
              <a:off x="1328368" y="2107314"/>
              <a:ext cx="605426" cy="71887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0" i="0" u="none" strike="noStrike" kern="0" cap="none" spc="0" normalizeH="0" baseline="0" noProof="0" dirty="0">
                  <a:ln>
                    <a:noFill/>
                  </a:ln>
                  <a:solidFill>
                    <a:srgbClr val="FFFFFF">
                      <a:lumMod val="50000"/>
                    </a:srgbClr>
                  </a:solidFill>
                  <a:effectLst/>
                  <a:uLnTx/>
                  <a:uFillTx/>
                  <a:latin typeface="Arial" panose="020B0604020202020204" pitchFamily="34" charset="0"/>
                  <a:sym typeface="Arial" panose="020B0604020202020204" pitchFamily="34" charset="0"/>
                </a:rPr>
                <a:t>1</a:t>
              </a:r>
              <a:endParaRPr kumimoji="0" lang="en-US" altLang="zh-CN" sz="3600" b="0" i="0" u="none" strike="noStrike" kern="0" cap="none" spc="0" normalizeH="0" baseline="0" noProof="0" dirty="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34" name="TextBox 35"/>
            <p:cNvSpPr txBox="1"/>
            <p:nvPr/>
          </p:nvSpPr>
          <p:spPr>
            <a:xfrm>
              <a:off x="1328368" y="3431147"/>
              <a:ext cx="605426" cy="71887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0" i="0" u="none" strike="noStrike" kern="0" cap="none" spc="0" normalizeH="0" baseline="0" noProof="0" dirty="0">
                  <a:ln>
                    <a:noFill/>
                  </a:ln>
                  <a:solidFill>
                    <a:srgbClr val="FFFFFF">
                      <a:lumMod val="50000"/>
                    </a:srgbClr>
                  </a:solidFill>
                  <a:effectLst/>
                  <a:uLnTx/>
                  <a:uFillTx/>
                  <a:latin typeface="Arial" panose="020B0604020202020204" pitchFamily="34" charset="0"/>
                  <a:sym typeface="Arial" panose="020B0604020202020204" pitchFamily="34" charset="0"/>
                </a:rPr>
                <a:t>2</a:t>
              </a:r>
              <a:endParaRPr kumimoji="0" lang="en-US" altLang="zh-CN" sz="3600" b="0" i="0" u="none" strike="noStrike" kern="0" cap="none" spc="0" normalizeH="0" baseline="0" noProof="0" dirty="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sp>
          <p:nvSpPr>
            <p:cNvPr id="35" name="TextBox 36"/>
            <p:cNvSpPr txBox="1"/>
            <p:nvPr/>
          </p:nvSpPr>
          <p:spPr>
            <a:xfrm>
              <a:off x="1328368" y="4686741"/>
              <a:ext cx="605426" cy="71887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0" i="0" u="none" strike="noStrike" kern="0" cap="none" spc="0" normalizeH="0" baseline="0" noProof="0" dirty="0">
                  <a:ln>
                    <a:noFill/>
                  </a:ln>
                  <a:solidFill>
                    <a:srgbClr val="FFFFFF">
                      <a:lumMod val="50000"/>
                    </a:srgbClr>
                  </a:solidFill>
                  <a:effectLst/>
                  <a:uLnTx/>
                  <a:uFillTx/>
                  <a:latin typeface="Arial" panose="020B0604020202020204" pitchFamily="34" charset="0"/>
                  <a:sym typeface="Arial" panose="020B0604020202020204" pitchFamily="34" charset="0"/>
                </a:rPr>
                <a:t>3</a:t>
              </a:r>
              <a:endParaRPr kumimoji="0" lang="en-US" altLang="zh-CN" sz="3600" b="0" i="0" u="none" strike="noStrike" kern="0" cap="none" spc="0" normalizeH="0" baseline="0" noProof="0" dirty="0">
                <a:ln>
                  <a:noFill/>
                </a:ln>
                <a:solidFill>
                  <a:srgbClr val="FFFFFF">
                    <a:lumMod val="50000"/>
                  </a:srgbClr>
                </a:solidFill>
                <a:effectLst/>
                <a:uLnTx/>
                <a:uFillTx/>
                <a:latin typeface="Arial" panose="020B0604020202020204" pitchFamily="34" charset="0"/>
                <a:sym typeface="Arial" panose="020B0604020202020204" pitchFamily="34" charset="0"/>
              </a:endParaRPr>
            </a:p>
          </p:txBody>
        </p:sp>
      </p:grpSp>
      <p:sp>
        <p:nvSpPr>
          <p:cNvPr id="36" name="文本框 1"/>
          <p:cNvSpPr txBox="1"/>
          <p:nvPr/>
        </p:nvSpPr>
        <p:spPr>
          <a:xfrm>
            <a:off x="972185" y="485775"/>
            <a:ext cx="3383280" cy="521970"/>
          </a:xfrm>
          <a:prstGeom prst="rect">
            <a:avLst/>
          </a:prstGeom>
          <a:noFill/>
        </p:spPr>
        <p:txBody>
          <a:bodyPr wrap="none" rtlCol="0">
            <a:spAutoFit/>
          </a:bodyPr>
          <a:lstStyle/>
          <a:p>
            <a:r>
              <a:rPr lang="zh-CN" altLang="en-US" sz="2800" dirty="0">
                <a:solidFill>
                  <a:srgbClr val="4C8386"/>
                </a:solidFill>
                <a:cs typeface="+mn-ea"/>
                <a:sym typeface="+mn-lt"/>
              </a:rPr>
              <a:t>点击输入您的小标题</a:t>
            </a:r>
            <a:endParaRPr lang="zh-CN" altLang="en-US" sz="2800" dirty="0">
              <a:solidFill>
                <a:srgbClr val="4C8386"/>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2"/>
          <a:srcRect l="9670" t="1503" r="9683" b="1486"/>
          <a:stretch>
            <a:fillRect/>
          </a:stretch>
        </p:blipFill>
        <p:spPr>
          <a:xfrm>
            <a:off x="1030605" y="1993265"/>
            <a:ext cx="3892550" cy="3482975"/>
          </a:xfrm>
          <a:custGeom>
            <a:avLst/>
            <a:gdLst/>
            <a:ahLst/>
            <a:cxnLst>
              <a:cxn ang="3">
                <a:pos x="hc" y="t"/>
              </a:cxn>
              <a:cxn ang="cd2">
                <a:pos x="l" y="vc"/>
              </a:cxn>
              <a:cxn ang="cd4">
                <a:pos x="hc" y="b"/>
              </a:cxn>
              <a:cxn ang="0">
                <a:pos x="r" y="vc"/>
              </a:cxn>
            </a:cxnLst>
            <a:rect l="l" t="t" r="r" b="b"/>
            <a:pathLst>
              <a:path w="6130" h="5485">
                <a:moveTo>
                  <a:pt x="0" y="0"/>
                </a:moveTo>
                <a:lnTo>
                  <a:pt x="6130" y="0"/>
                </a:lnTo>
                <a:lnTo>
                  <a:pt x="6130" y="5485"/>
                </a:lnTo>
                <a:lnTo>
                  <a:pt x="0" y="5485"/>
                </a:lnTo>
                <a:lnTo>
                  <a:pt x="0" y="0"/>
                </a:lnTo>
                <a:close/>
              </a:path>
            </a:pathLst>
          </a:custGeom>
        </p:spPr>
      </p:pic>
      <p:sp>
        <p:nvSpPr>
          <p:cNvPr id="2" name="文本框 1"/>
          <p:cNvSpPr txBox="1"/>
          <p:nvPr/>
        </p:nvSpPr>
        <p:spPr>
          <a:xfrm>
            <a:off x="972185" y="485775"/>
            <a:ext cx="3383280" cy="521970"/>
          </a:xfrm>
          <a:prstGeom prst="rect">
            <a:avLst/>
          </a:prstGeom>
          <a:noFill/>
        </p:spPr>
        <p:txBody>
          <a:bodyPr wrap="none" rtlCol="0">
            <a:spAutoFit/>
          </a:bodyPr>
          <a:lstStyle/>
          <a:p>
            <a:r>
              <a:rPr lang="zh-CN" altLang="en-US" sz="2800" dirty="0">
                <a:solidFill>
                  <a:srgbClr val="4C8386"/>
                </a:solidFill>
                <a:cs typeface="+mn-ea"/>
                <a:sym typeface="+mn-lt"/>
              </a:rPr>
              <a:t>点击输入您的小标题</a:t>
            </a:r>
            <a:endParaRPr lang="zh-CN" altLang="en-US" sz="2800" dirty="0">
              <a:solidFill>
                <a:srgbClr val="4C8386"/>
              </a:solidFill>
              <a:cs typeface="+mn-ea"/>
              <a:sym typeface="+mn-lt"/>
            </a:endParaRPr>
          </a:p>
        </p:txBody>
      </p:sp>
      <p:sp>
        <p:nvSpPr>
          <p:cNvPr id="7169" name="TextBox 15"/>
          <p:cNvSpPr/>
          <p:nvPr/>
        </p:nvSpPr>
        <p:spPr>
          <a:xfrm>
            <a:off x="5354638" y="2708593"/>
            <a:ext cx="5838825" cy="1383665"/>
          </a:xfrm>
          <a:prstGeom prst="rect">
            <a:avLst/>
          </a:prstGeom>
          <a:noFill/>
          <a:ln w="9525">
            <a:noFill/>
          </a:ln>
        </p:spPr>
        <p:txBody>
          <a:bodyPr anchor="t">
            <a:spAutoFit/>
          </a:bodyPr>
          <a:lstStyle/>
          <a:p>
            <a:pPr>
              <a:lnSpc>
                <a:spcPct val="150000"/>
              </a:lnSpc>
              <a:buFont typeface="Arial" panose="020B0604020202020204" pitchFamily="34" charset="0"/>
            </a:pPr>
            <a:r>
              <a:rPr lang="zh-CN" altLang="en-US" sz="1400" dirty="0">
                <a:solidFill>
                  <a:srgbClr val="808080"/>
                </a:solidFill>
                <a:cs typeface="+mn-ea"/>
                <a:sym typeface="+mn-lt"/>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endParaRPr lang="zh-CN" altLang="en-US" sz="1400" dirty="0">
              <a:solidFill>
                <a:srgbClr val="808080"/>
              </a:solidFill>
              <a:cs typeface="+mn-ea"/>
              <a:sym typeface="+mn-lt"/>
            </a:endParaRPr>
          </a:p>
        </p:txBody>
      </p:sp>
      <p:sp>
        <p:nvSpPr>
          <p:cNvPr id="3" name="矩形 33"/>
          <p:cNvSpPr/>
          <p:nvPr/>
        </p:nvSpPr>
        <p:spPr>
          <a:xfrm>
            <a:off x="5354638" y="2159318"/>
            <a:ext cx="3480440" cy="584775"/>
          </a:xfrm>
          <a:prstGeom prst="rect">
            <a:avLst/>
          </a:prstGeom>
          <a:noFill/>
          <a:ln w="9525">
            <a:noFill/>
          </a:ln>
        </p:spPr>
        <p:txBody>
          <a:bodyPr wrap="none" anchor="t">
            <a:spAutoFit/>
          </a:bodyPr>
          <a:lstStyle/>
          <a:p>
            <a:pPr>
              <a:buFont typeface="Arial" panose="020B0604020202020204" pitchFamily="34" charset="0"/>
            </a:pPr>
            <a:r>
              <a:rPr lang="zh-CN" altLang="en-US" sz="3200" b="1" dirty="0">
                <a:solidFill>
                  <a:srgbClr val="4C8386"/>
                </a:solidFill>
                <a:cs typeface="+mn-ea"/>
                <a:sym typeface="+mn-lt"/>
              </a:rPr>
              <a:t>某某股份有限公司</a:t>
            </a:r>
            <a:endParaRPr lang="zh-CN" altLang="en-US" sz="3200" b="1" dirty="0">
              <a:solidFill>
                <a:srgbClr val="4C8386"/>
              </a:solidFill>
              <a:cs typeface="+mn-ea"/>
              <a:sym typeface="+mn-lt"/>
            </a:endParaRPr>
          </a:p>
        </p:txBody>
      </p:sp>
      <p:sp>
        <p:nvSpPr>
          <p:cNvPr id="4" name="TextBox 15"/>
          <p:cNvSpPr/>
          <p:nvPr/>
        </p:nvSpPr>
        <p:spPr>
          <a:xfrm>
            <a:off x="5354638" y="4092258"/>
            <a:ext cx="5838825" cy="1383665"/>
          </a:xfrm>
          <a:prstGeom prst="rect">
            <a:avLst/>
          </a:prstGeom>
          <a:noFill/>
          <a:ln w="9525">
            <a:noFill/>
          </a:ln>
        </p:spPr>
        <p:txBody>
          <a:bodyPr anchor="t">
            <a:spAutoFit/>
          </a:bodyPr>
          <a:lstStyle/>
          <a:p>
            <a:pPr>
              <a:lnSpc>
                <a:spcPct val="150000"/>
              </a:lnSpc>
              <a:buFont typeface="Arial" panose="020B0604020202020204" pitchFamily="34" charset="0"/>
            </a:pPr>
            <a:r>
              <a:rPr lang="zh-CN" altLang="en-US" sz="1400" dirty="0">
                <a:solidFill>
                  <a:srgbClr val="808080"/>
                </a:solidFill>
                <a:cs typeface="+mn-ea"/>
                <a:sym typeface="+mn-lt"/>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endParaRPr lang="zh-CN" altLang="en-US" sz="1400" dirty="0">
              <a:solidFill>
                <a:srgbClr val="808080"/>
              </a:solidFill>
              <a:cs typeface="+mn-ea"/>
              <a:sym typeface="+mn-lt"/>
            </a:endParaRPr>
          </a:p>
        </p:txBody>
      </p:sp>
    </p:spTree>
    <p:custDataLst>
      <p:tags r:id="rId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3"/>
          <p:cNvGrpSpPr/>
          <p:nvPr/>
        </p:nvGrpSpPr>
        <p:grpSpPr>
          <a:xfrm>
            <a:off x="858771" y="1570610"/>
            <a:ext cx="10613288" cy="4638349"/>
            <a:chOff x="1100786" y="1551735"/>
            <a:chExt cx="10066403" cy="4399344"/>
          </a:xfrm>
        </p:grpSpPr>
        <p:sp>
          <p:nvSpPr>
            <p:cNvPr id="29" name="Freeform 21"/>
            <p:cNvSpPr/>
            <p:nvPr/>
          </p:nvSpPr>
          <p:spPr>
            <a:xfrm rot="19805282">
              <a:off x="1456384" y="1551735"/>
              <a:ext cx="9350488" cy="4399344"/>
            </a:xfrm>
            <a:custGeom>
              <a:avLst/>
              <a:gdLst>
                <a:gd name="connsiteX0" fmla="*/ 9210674 w 9350488"/>
                <a:gd name="connsiteY0" fmla="*/ 3819266 h 4399344"/>
                <a:gd name="connsiteX1" fmla="*/ 9350488 w 9350488"/>
                <a:gd name="connsiteY1" fmla="*/ 4082226 h 4399344"/>
                <a:gd name="connsiteX2" fmla="*/ 9033370 w 9350488"/>
                <a:gd name="connsiteY2" fmla="*/ 4399344 h 4399344"/>
                <a:gd name="connsiteX3" fmla="*/ 6852320 w 9350488"/>
                <a:gd name="connsiteY3" fmla="*/ 4399344 h 4399344"/>
                <a:gd name="connsiteX4" fmla="*/ 6844759 w 9350488"/>
                <a:gd name="connsiteY4" fmla="*/ 4398581 h 4399344"/>
                <a:gd name="connsiteX5" fmla="*/ 6831730 w 9350488"/>
                <a:gd name="connsiteY5" fmla="*/ 4398964 h 4399344"/>
                <a:gd name="connsiteX6" fmla="*/ 6805150 w 9350488"/>
                <a:gd name="connsiteY6" fmla="*/ 4394589 h 4399344"/>
                <a:gd name="connsiteX7" fmla="*/ 6788410 w 9350488"/>
                <a:gd name="connsiteY7" fmla="*/ 4392901 h 4399344"/>
                <a:gd name="connsiteX8" fmla="*/ 6781081 w 9350488"/>
                <a:gd name="connsiteY8" fmla="*/ 4390626 h 4399344"/>
                <a:gd name="connsiteX9" fmla="*/ 6771692 w 9350488"/>
                <a:gd name="connsiteY9" fmla="*/ 4389080 h 4399344"/>
                <a:gd name="connsiteX10" fmla="*/ 6748678 w 9350488"/>
                <a:gd name="connsiteY10" fmla="*/ 4380567 h 4399344"/>
                <a:gd name="connsiteX11" fmla="*/ 6728884 w 9350488"/>
                <a:gd name="connsiteY11" fmla="*/ 4374423 h 4399344"/>
                <a:gd name="connsiteX12" fmla="*/ 6722076 w 9350488"/>
                <a:gd name="connsiteY12" fmla="*/ 4370728 h 4399344"/>
                <a:gd name="connsiteX13" fmla="*/ 6714626 w 9350488"/>
                <a:gd name="connsiteY13" fmla="*/ 4367972 h 4399344"/>
                <a:gd name="connsiteX14" fmla="*/ 6695104 w 9350488"/>
                <a:gd name="connsiteY14" fmla="*/ 4356088 h 4399344"/>
                <a:gd name="connsiteX15" fmla="*/ 6675017 w 9350488"/>
                <a:gd name="connsiteY15" fmla="*/ 4345185 h 4399344"/>
                <a:gd name="connsiteX16" fmla="*/ 6668890 w 9350488"/>
                <a:gd name="connsiteY16" fmla="*/ 4340130 h 4399344"/>
                <a:gd name="connsiteX17" fmla="*/ 6662274 w 9350488"/>
                <a:gd name="connsiteY17" fmla="*/ 4336102 h 4399344"/>
                <a:gd name="connsiteX18" fmla="*/ 6647012 w 9350488"/>
                <a:gd name="connsiteY18" fmla="*/ 4322079 h 4399344"/>
                <a:gd name="connsiteX19" fmla="*/ 6628085 w 9350488"/>
                <a:gd name="connsiteY19" fmla="*/ 4306462 h 4399344"/>
                <a:gd name="connsiteX20" fmla="*/ 6622029 w 9350488"/>
                <a:gd name="connsiteY20" fmla="*/ 4299122 h 4399344"/>
                <a:gd name="connsiteX21" fmla="*/ 6616378 w 9350488"/>
                <a:gd name="connsiteY21" fmla="*/ 4293931 h 4399344"/>
                <a:gd name="connsiteX22" fmla="*/ 6606505 w 9350488"/>
                <a:gd name="connsiteY22" fmla="*/ 4280307 h 4399344"/>
                <a:gd name="connsiteX23" fmla="*/ 6589361 w 9350488"/>
                <a:gd name="connsiteY23" fmla="*/ 4259529 h 4399344"/>
                <a:gd name="connsiteX24" fmla="*/ 6583143 w 9350488"/>
                <a:gd name="connsiteY24" fmla="*/ 4248073 h 4399344"/>
                <a:gd name="connsiteX25" fmla="*/ 6578683 w 9350488"/>
                <a:gd name="connsiteY25" fmla="*/ 4241920 h 4399344"/>
                <a:gd name="connsiteX26" fmla="*/ 5577164 w 9350488"/>
                <a:gd name="connsiteY26" fmla="*/ 2519482 h 4399344"/>
                <a:gd name="connsiteX27" fmla="*/ 3584720 w 9350488"/>
                <a:gd name="connsiteY27" fmla="*/ 2519482 h 4399344"/>
                <a:gd name="connsiteX28" fmla="*/ 3577151 w 9350488"/>
                <a:gd name="connsiteY28" fmla="*/ 2518719 h 4399344"/>
                <a:gd name="connsiteX29" fmla="*/ 3564128 w 9350488"/>
                <a:gd name="connsiteY29" fmla="*/ 2519102 h 4399344"/>
                <a:gd name="connsiteX30" fmla="*/ 3537559 w 9350488"/>
                <a:gd name="connsiteY30" fmla="*/ 2514728 h 4399344"/>
                <a:gd name="connsiteX31" fmla="*/ 3520810 w 9350488"/>
                <a:gd name="connsiteY31" fmla="*/ 2513039 h 4399344"/>
                <a:gd name="connsiteX32" fmla="*/ 3513476 w 9350488"/>
                <a:gd name="connsiteY32" fmla="*/ 2510763 h 4399344"/>
                <a:gd name="connsiteX33" fmla="*/ 3504091 w 9350488"/>
                <a:gd name="connsiteY33" fmla="*/ 2509217 h 4399344"/>
                <a:gd name="connsiteX34" fmla="*/ 3481082 w 9350488"/>
                <a:gd name="connsiteY34" fmla="*/ 2500707 h 4399344"/>
                <a:gd name="connsiteX35" fmla="*/ 3461284 w 9350488"/>
                <a:gd name="connsiteY35" fmla="*/ 2494561 h 4399344"/>
                <a:gd name="connsiteX36" fmla="*/ 3454474 w 9350488"/>
                <a:gd name="connsiteY36" fmla="*/ 2490865 h 4399344"/>
                <a:gd name="connsiteX37" fmla="*/ 3447024 w 9350488"/>
                <a:gd name="connsiteY37" fmla="*/ 2488109 h 4399344"/>
                <a:gd name="connsiteX38" fmla="*/ 3427503 w 9350488"/>
                <a:gd name="connsiteY38" fmla="*/ 2476226 h 4399344"/>
                <a:gd name="connsiteX39" fmla="*/ 3407416 w 9350488"/>
                <a:gd name="connsiteY39" fmla="*/ 2465323 h 4399344"/>
                <a:gd name="connsiteX40" fmla="*/ 3401290 w 9350488"/>
                <a:gd name="connsiteY40" fmla="*/ 2460268 h 4399344"/>
                <a:gd name="connsiteX41" fmla="*/ 3394672 w 9350488"/>
                <a:gd name="connsiteY41" fmla="*/ 2456239 h 4399344"/>
                <a:gd name="connsiteX42" fmla="*/ 3379407 w 9350488"/>
                <a:gd name="connsiteY42" fmla="*/ 2442213 h 4399344"/>
                <a:gd name="connsiteX43" fmla="*/ 3360484 w 9350488"/>
                <a:gd name="connsiteY43" fmla="*/ 2426600 h 4399344"/>
                <a:gd name="connsiteX44" fmla="*/ 3354430 w 9350488"/>
                <a:gd name="connsiteY44" fmla="*/ 2419263 h 4399344"/>
                <a:gd name="connsiteX45" fmla="*/ 3348776 w 9350488"/>
                <a:gd name="connsiteY45" fmla="*/ 2414068 h 4399344"/>
                <a:gd name="connsiteX46" fmla="*/ 3338897 w 9350488"/>
                <a:gd name="connsiteY46" fmla="*/ 2400437 h 4399344"/>
                <a:gd name="connsiteX47" fmla="*/ 3321761 w 9350488"/>
                <a:gd name="connsiteY47" fmla="*/ 2379667 h 4399344"/>
                <a:gd name="connsiteX48" fmla="*/ 3315545 w 9350488"/>
                <a:gd name="connsiteY48" fmla="*/ 2368216 h 4399344"/>
                <a:gd name="connsiteX49" fmla="*/ 3311081 w 9350488"/>
                <a:gd name="connsiteY49" fmla="*/ 2362057 h 4399344"/>
                <a:gd name="connsiteX50" fmla="*/ 2309562 w 9350488"/>
                <a:gd name="connsiteY50" fmla="*/ 639619 h 4399344"/>
                <a:gd name="connsiteX51" fmla="*/ 317118 w 9350488"/>
                <a:gd name="connsiteY51" fmla="*/ 639619 h 4399344"/>
                <a:gd name="connsiteX52" fmla="*/ 1 w 9350488"/>
                <a:gd name="connsiteY52" fmla="*/ 322501 h 4399344"/>
                <a:gd name="connsiteX53" fmla="*/ 317119 w 9350488"/>
                <a:gd name="connsiteY53" fmla="*/ 5383 h 4399344"/>
                <a:gd name="connsiteX54" fmla="*/ 2436279 w 9350488"/>
                <a:gd name="connsiteY54" fmla="*/ 5383 h 4399344"/>
                <a:gd name="connsiteX55" fmla="*/ 2448735 w 9350488"/>
                <a:gd name="connsiteY55" fmla="*/ 2523 h 4399344"/>
                <a:gd name="connsiteX56" fmla="*/ 2627103 w 9350488"/>
                <a:gd name="connsiteY56" fmla="*/ 31715 h 4399344"/>
                <a:gd name="connsiteX57" fmla="*/ 2650943 w 9350488"/>
                <a:gd name="connsiteY57" fmla="*/ 46228 h 4399344"/>
                <a:gd name="connsiteX58" fmla="*/ 2675472 w 9350488"/>
                <a:gd name="connsiteY58" fmla="*/ 59542 h 4399344"/>
                <a:gd name="connsiteX59" fmla="*/ 2790366 w 9350488"/>
                <a:gd name="connsiteY59" fmla="*/ 199065 h 4399344"/>
                <a:gd name="connsiteX60" fmla="*/ 2794154 w 9350488"/>
                <a:gd name="connsiteY60" fmla="*/ 211270 h 4399344"/>
                <a:gd name="connsiteX61" fmla="*/ 3767495 w 9350488"/>
                <a:gd name="connsiteY61" fmla="*/ 1885246 h 4399344"/>
                <a:gd name="connsiteX62" fmla="*/ 5703881 w 9350488"/>
                <a:gd name="connsiteY62" fmla="*/ 1885246 h 4399344"/>
                <a:gd name="connsiteX63" fmla="*/ 5716337 w 9350488"/>
                <a:gd name="connsiteY63" fmla="*/ 1882386 h 4399344"/>
                <a:gd name="connsiteX64" fmla="*/ 5894704 w 9350488"/>
                <a:gd name="connsiteY64" fmla="*/ 1911577 h 4399344"/>
                <a:gd name="connsiteX65" fmla="*/ 5930433 w 9350488"/>
                <a:gd name="connsiteY65" fmla="*/ 1933328 h 4399344"/>
                <a:gd name="connsiteX66" fmla="*/ 5943074 w 9350488"/>
                <a:gd name="connsiteY66" fmla="*/ 1939405 h 4399344"/>
                <a:gd name="connsiteX67" fmla="*/ 6044613 w 9350488"/>
                <a:gd name="connsiteY67" fmla="*/ 2051207 h 4399344"/>
                <a:gd name="connsiteX68" fmla="*/ 6057322 w 9350488"/>
                <a:gd name="connsiteY68" fmla="*/ 2083506 h 4399344"/>
                <a:gd name="connsiteX69" fmla="*/ 7035096 w 9350488"/>
                <a:gd name="connsiteY69" fmla="*/ 3765107 h 4399344"/>
                <a:gd name="connsiteX70" fmla="*/ 9033370 w 9350488"/>
                <a:gd name="connsiteY70" fmla="*/ 3765107 h 4399344"/>
                <a:gd name="connsiteX71" fmla="*/ 9210674 w 9350488"/>
                <a:gd name="connsiteY71" fmla="*/ 3819266 h 4399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9350488" h="4399344">
                  <a:moveTo>
                    <a:pt x="9210674" y="3819266"/>
                  </a:moveTo>
                  <a:cubicBezTo>
                    <a:pt x="9295028" y="3876255"/>
                    <a:pt x="9350488" y="3972763"/>
                    <a:pt x="9350488" y="4082226"/>
                  </a:cubicBezTo>
                  <a:cubicBezTo>
                    <a:pt x="9350488" y="4257365"/>
                    <a:pt x="9208509" y="4399344"/>
                    <a:pt x="9033370" y="4399344"/>
                  </a:cubicBezTo>
                  <a:lnTo>
                    <a:pt x="6852320" y="4399344"/>
                  </a:lnTo>
                  <a:lnTo>
                    <a:pt x="6844759" y="4398581"/>
                  </a:lnTo>
                  <a:lnTo>
                    <a:pt x="6831730" y="4398964"/>
                  </a:lnTo>
                  <a:lnTo>
                    <a:pt x="6805150" y="4394589"/>
                  </a:lnTo>
                  <a:lnTo>
                    <a:pt x="6788410" y="4392901"/>
                  </a:lnTo>
                  <a:lnTo>
                    <a:pt x="6781081" y="4390626"/>
                  </a:lnTo>
                  <a:lnTo>
                    <a:pt x="6771692" y="4389080"/>
                  </a:lnTo>
                  <a:lnTo>
                    <a:pt x="6748678" y="4380567"/>
                  </a:lnTo>
                  <a:lnTo>
                    <a:pt x="6728884" y="4374423"/>
                  </a:lnTo>
                  <a:lnTo>
                    <a:pt x="6722076" y="4370728"/>
                  </a:lnTo>
                  <a:lnTo>
                    <a:pt x="6714626" y="4367972"/>
                  </a:lnTo>
                  <a:lnTo>
                    <a:pt x="6695104" y="4356088"/>
                  </a:lnTo>
                  <a:lnTo>
                    <a:pt x="6675017" y="4345185"/>
                  </a:lnTo>
                  <a:lnTo>
                    <a:pt x="6668890" y="4340130"/>
                  </a:lnTo>
                  <a:lnTo>
                    <a:pt x="6662274" y="4336102"/>
                  </a:lnTo>
                  <a:lnTo>
                    <a:pt x="6647012" y="4322079"/>
                  </a:lnTo>
                  <a:lnTo>
                    <a:pt x="6628085" y="4306462"/>
                  </a:lnTo>
                  <a:lnTo>
                    <a:pt x="6622029" y="4299122"/>
                  </a:lnTo>
                  <a:lnTo>
                    <a:pt x="6616378" y="4293931"/>
                  </a:lnTo>
                  <a:lnTo>
                    <a:pt x="6606505" y="4280307"/>
                  </a:lnTo>
                  <a:lnTo>
                    <a:pt x="6589361" y="4259529"/>
                  </a:lnTo>
                  <a:lnTo>
                    <a:pt x="6583143" y="4248073"/>
                  </a:lnTo>
                  <a:lnTo>
                    <a:pt x="6578683" y="4241920"/>
                  </a:lnTo>
                  <a:lnTo>
                    <a:pt x="5577164" y="2519482"/>
                  </a:lnTo>
                  <a:lnTo>
                    <a:pt x="3584720" y="2519482"/>
                  </a:lnTo>
                  <a:lnTo>
                    <a:pt x="3577151" y="2518719"/>
                  </a:lnTo>
                  <a:lnTo>
                    <a:pt x="3564128" y="2519102"/>
                  </a:lnTo>
                  <a:lnTo>
                    <a:pt x="3537559" y="2514728"/>
                  </a:lnTo>
                  <a:lnTo>
                    <a:pt x="3520810" y="2513039"/>
                  </a:lnTo>
                  <a:lnTo>
                    <a:pt x="3513476" y="2510763"/>
                  </a:lnTo>
                  <a:lnTo>
                    <a:pt x="3504091" y="2509217"/>
                  </a:lnTo>
                  <a:lnTo>
                    <a:pt x="3481082" y="2500707"/>
                  </a:lnTo>
                  <a:lnTo>
                    <a:pt x="3461284" y="2494561"/>
                  </a:lnTo>
                  <a:lnTo>
                    <a:pt x="3454474" y="2490865"/>
                  </a:lnTo>
                  <a:lnTo>
                    <a:pt x="3447024" y="2488109"/>
                  </a:lnTo>
                  <a:lnTo>
                    <a:pt x="3427503" y="2476226"/>
                  </a:lnTo>
                  <a:lnTo>
                    <a:pt x="3407416" y="2465323"/>
                  </a:lnTo>
                  <a:lnTo>
                    <a:pt x="3401290" y="2460268"/>
                  </a:lnTo>
                  <a:lnTo>
                    <a:pt x="3394672" y="2456239"/>
                  </a:lnTo>
                  <a:lnTo>
                    <a:pt x="3379407" y="2442213"/>
                  </a:lnTo>
                  <a:lnTo>
                    <a:pt x="3360484" y="2426600"/>
                  </a:lnTo>
                  <a:lnTo>
                    <a:pt x="3354430" y="2419263"/>
                  </a:lnTo>
                  <a:lnTo>
                    <a:pt x="3348776" y="2414068"/>
                  </a:lnTo>
                  <a:lnTo>
                    <a:pt x="3338897" y="2400437"/>
                  </a:lnTo>
                  <a:lnTo>
                    <a:pt x="3321761" y="2379667"/>
                  </a:lnTo>
                  <a:lnTo>
                    <a:pt x="3315545" y="2368216"/>
                  </a:lnTo>
                  <a:lnTo>
                    <a:pt x="3311081" y="2362057"/>
                  </a:lnTo>
                  <a:lnTo>
                    <a:pt x="2309562" y="639619"/>
                  </a:lnTo>
                  <a:lnTo>
                    <a:pt x="317118" y="639619"/>
                  </a:lnTo>
                  <a:cubicBezTo>
                    <a:pt x="141979" y="639619"/>
                    <a:pt x="0" y="497640"/>
                    <a:pt x="1" y="322501"/>
                  </a:cubicBezTo>
                  <a:cubicBezTo>
                    <a:pt x="0" y="147362"/>
                    <a:pt x="141979" y="5383"/>
                    <a:pt x="317119" y="5383"/>
                  </a:cubicBezTo>
                  <a:lnTo>
                    <a:pt x="2436279" y="5383"/>
                  </a:lnTo>
                  <a:lnTo>
                    <a:pt x="2448735" y="2523"/>
                  </a:lnTo>
                  <a:cubicBezTo>
                    <a:pt x="2510031" y="-5274"/>
                    <a:pt x="2572102" y="5149"/>
                    <a:pt x="2627103" y="31715"/>
                  </a:cubicBezTo>
                  <a:lnTo>
                    <a:pt x="2650943" y="46228"/>
                  </a:lnTo>
                  <a:lnTo>
                    <a:pt x="2675472" y="59542"/>
                  </a:lnTo>
                  <a:cubicBezTo>
                    <a:pt x="2726084" y="93735"/>
                    <a:pt x="2766295" y="142156"/>
                    <a:pt x="2790366" y="199065"/>
                  </a:cubicBezTo>
                  <a:lnTo>
                    <a:pt x="2794154" y="211270"/>
                  </a:lnTo>
                  <a:lnTo>
                    <a:pt x="3767495" y="1885246"/>
                  </a:lnTo>
                  <a:lnTo>
                    <a:pt x="5703881" y="1885246"/>
                  </a:lnTo>
                  <a:lnTo>
                    <a:pt x="5716337" y="1882386"/>
                  </a:lnTo>
                  <a:cubicBezTo>
                    <a:pt x="5777633" y="1874589"/>
                    <a:pt x="5839704" y="1885011"/>
                    <a:pt x="5894704" y="1911577"/>
                  </a:cubicBezTo>
                  <a:lnTo>
                    <a:pt x="5930433" y="1933328"/>
                  </a:lnTo>
                  <a:lnTo>
                    <a:pt x="5943074" y="1939405"/>
                  </a:lnTo>
                  <a:cubicBezTo>
                    <a:pt x="5985251" y="1967899"/>
                    <a:pt x="6020204" y="2006273"/>
                    <a:pt x="6044613" y="2051207"/>
                  </a:cubicBezTo>
                  <a:lnTo>
                    <a:pt x="6057322" y="2083506"/>
                  </a:lnTo>
                  <a:lnTo>
                    <a:pt x="7035096" y="3765107"/>
                  </a:lnTo>
                  <a:lnTo>
                    <a:pt x="9033370" y="3765107"/>
                  </a:lnTo>
                  <a:cubicBezTo>
                    <a:pt x="9099047" y="3765107"/>
                    <a:pt x="9160061" y="3785073"/>
                    <a:pt x="9210674" y="3819266"/>
                  </a:cubicBezTo>
                  <a:close/>
                </a:path>
              </a:pathLst>
            </a:custGeom>
            <a:noFill/>
            <a:ln w="12700" cap="flat" cmpd="sng" algn="ctr">
              <a:solidFill>
                <a:srgbClr val="53A9B1"/>
              </a:solidFill>
              <a:prstDash val="solid"/>
              <a:miter lim="800000"/>
            </a:ln>
            <a:effectLst/>
          </p:spPr>
          <p:txBody>
            <a:bodyPr rtlCol="0" anchor="ctr"/>
            <a:lstStyle/>
            <a:p>
              <a:pPr marL="0" marR="0" lvl="0" indent="0" algn="just" defTabSz="457200" eaLnBrk="1" fontAlgn="auto" latinLnBrk="0" hangingPunct="1">
                <a:lnSpc>
                  <a:spcPct val="120000"/>
                </a:lnSpc>
                <a:spcBef>
                  <a:spcPts val="0"/>
                </a:spcBef>
                <a:spcAft>
                  <a:spcPts val="0"/>
                </a:spcAft>
                <a:buClrTx/>
                <a:buSzTx/>
                <a:buFontTx/>
                <a:buNone/>
                <a:defRPr/>
              </a:pPr>
              <a:endParaRPr kumimoji="0" lang="en-GB" sz="950" b="0" i="0" u="none" strike="noStrike" kern="0" cap="none" spc="0" normalizeH="0" baseline="0" noProof="0" smtClean="0">
                <a:ln>
                  <a:noFill/>
                </a:ln>
                <a:solidFill>
                  <a:srgbClr val="FFFFFF"/>
                </a:solidFill>
                <a:effectLst/>
                <a:uLnTx/>
                <a:uFillTx/>
                <a:latin typeface="Arial" panose="020B0604020202020204" pitchFamily="34" charset="0"/>
                <a:ea typeface="+mn-ea"/>
                <a:cs typeface="+mn-cs"/>
                <a:sym typeface="Arial" panose="020B0604020202020204" pitchFamily="34" charset="0"/>
              </a:endParaRPr>
            </a:p>
          </p:txBody>
        </p:sp>
        <p:sp>
          <p:nvSpPr>
            <p:cNvPr id="30" name="Rounded Rectangle 4"/>
            <p:cNvSpPr/>
            <p:nvPr/>
          </p:nvSpPr>
          <p:spPr>
            <a:xfrm rot="19805282">
              <a:off x="1100786" y="3975827"/>
              <a:ext cx="634909" cy="634236"/>
            </a:xfrm>
            <a:prstGeom prst="roundRect">
              <a:avLst>
                <a:gd name="adj" fmla="val 50000"/>
              </a:avLst>
            </a:prstGeom>
            <a:solidFill>
              <a:srgbClr val="53A9B1"/>
            </a:solidFill>
            <a:ln w="12700" cap="flat" cmpd="sng" algn="ctr">
              <a:noFill/>
              <a:prstDash val="solid"/>
              <a:miter lim="800000"/>
            </a:ln>
            <a:effectLst/>
          </p:spPr>
          <p:txBody>
            <a:bodyPr rtlCol="0" anchor="ctr"/>
            <a:lstStyle/>
            <a:p>
              <a:pPr marL="0" marR="0" lvl="0" indent="0" algn="just" defTabSz="457200" eaLnBrk="1" fontAlgn="auto" latinLnBrk="0" hangingPunct="1">
                <a:lnSpc>
                  <a:spcPct val="120000"/>
                </a:lnSpc>
                <a:spcBef>
                  <a:spcPts val="0"/>
                </a:spcBef>
                <a:spcAft>
                  <a:spcPts val="0"/>
                </a:spcAft>
                <a:buClrTx/>
                <a:buSzTx/>
                <a:buFontTx/>
                <a:buNone/>
                <a:defRPr/>
              </a:pPr>
              <a:endParaRPr kumimoji="0" lang="en-GB" sz="950" b="0" i="0" u="none" strike="noStrike" kern="0" cap="none" spc="0" normalizeH="0" baseline="0" noProof="0" dirty="0" smtClean="0">
                <a:ln>
                  <a:noFill/>
                </a:ln>
                <a:solidFill>
                  <a:srgbClr val="FFFFFF"/>
                </a:solidFill>
                <a:effectLst/>
                <a:uLnTx/>
                <a:uFillTx/>
                <a:latin typeface="Arial" panose="020B0604020202020204" pitchFamily="34" charset="0"/>
                <a:ea typeface="+mn-ea"/>
                <a:cs typeface="+mn-cs"/>
                <a:sym typeface="Arial" panose="020B0604020202020204" pitchFamily="34" charset="0"/>
              </a:endParaRPr>
            </a:p>
          </p:txBody>
        </p:sp>
        <p:sp>
          <p:nvSpPr>
            <p:cNvPr id="31" name="Rounded Rectangle 17"/>
            <p:cNvSpPr/>
            <p:nvPr/>
          </p:nvSpPr>
          <p:spPr>
            <a:xfrm rot="19805282">
              <a:off x="2976655" y="2907046"/>
              <a:ext cx="634909" cy="634236"/>
            </a:xfrm>
            <a:prstGeom prst="roundRect">
              <a:avLst>
                <a:gd name="adj" fmla="val 50000"/>
              </a:avLst>
            </a:prstGeom>
            <a:solidFill>
              <a:srgbClr val="53A9B1"/>
            </a:solidFill>
            <a:ln w="12700" cap="flat" cmpd="sng" algn="ctr">
              <a:noFill/>
              <a:prstDash val="solid"/>
              <a:miter lim="800000"/>
            </a:ln>
            <a:effectLst/>
          </p:spPr>
          <p:txBody>
            <a:bodyPr rtlCol="0" anchor="ctr"/>
            <a:lstStyle/>
            <a:p>
              <a:pPr marL="0" marR="0" lvl="0" indent="0" algn="just" defTabSz="457200" eaLnBrk="1" fontAlgn="auto" latinLnBrk="0" hangingPunct="1">
                <a:lnSpc>
                  <a:spcPct val="120000"/>
                </a:lnSpc>
                <a:spcBef>
                  <a:spcPts val="0"/>
                </a:spcBef>
                <a:spcAft>
                  <a:spcPts val="0"/>
                </a:spcAft>
                <a:buClrTx/>
                <a:buSzTx/>
                <a:buFontTx/>
                <a:buNone/>
                <a:defRPr/>
              </a:pPr>
              <a:endParaRPr kumimoji="0" lang="en-GB" sz="950" b="0" i="0" u="none" strike="noStrike" kern="0" cap="none" spc="0" normalizeH="0" baseline="0" noProof="0" smtClean="0">
                <a:ln>
                  <a:noFill/>
                </a:ln>
                <a:solidFill>
                  <a:srgbClr val="FFFFFF"/>
                </a:solidFill>
                <a:effectLst/>
                <a:uLnTx/>
                <a:uFillTx/>
                <a:latin typeface="Arial" panose="020B0604020202020204" pitchFamily="34" charset="0"/>
                <a:ea typeface="+mn-ea"/>
                <a:cs typeface="+mn-cs"/>
                <a:sym typeface="Arial" panose="020B0604020202020204" pitchFamily="34" charset="0"/>
              </a:endParaRPr>
            </a:p>
          </p:txBody>
        </p:sp>
        <p:sp>
          <p:nvSpPr>
            <p:cNvPr id="32" name="Rounded Rectangle 18"/>
            <p:cNvSpPr/>
            <p:nvPr/>
          </p:nvSpPr>
          <p:spPr>
            <a:xfrm rot="19805282">
              <a:off x="4856481" y="3966200"/>
              <a:ext cx="634909" cy="634236"/>
            </a:xfrm>
            <a:prstGeom prst="roundRect">
              <a:avLst>
                <a:gd name="adj" fmla="val 50000"/>
              </a:avLst>
            </a:prstGeom>
            <a:solidFill>
              <a:srgbClr val="53A9B1"/>
            </a:solidFill>
            <a:ln w="12700" cap="flat" cmpd="sng" algn="ctr">
              <a:noFill/>
              <a:prstDash val="solid"/>
              <a:miter lim="800000"/>
            </a:ln>
            <a:effectLst/>
          </p:spPr>
          <p:txBody>
            <a:bodyPr rtlCol="0" anchor="ctr"/>
            <a:lstStyle/>
            <a:p>
              <a:pPr marL="0" marR="0" lvl="0" indent="0" algn="just" defTabSz="457200" eaLnBrk="1" fontAlgn="auto" latinLnBrk="0" hangingPunct="1">
                <a:lnSpc>
                  <a:spcPct val="120000"/>
                </a:lnSpc>
                <a:spcBef>
                  <a:spcPts val="0"/>
                </a:spcBef>
                <a:spcAft>
                  <a:spcPts val="0"/>
                </a:spcAft>
                <a:buClrTx/>
                <a:buSzTx/>
                <a:buFontTx/>
                <a:buNone/>
                <a:defRPr/>
              </a:pPr>
              <a:endParaRPr kumimoji="0" lang="en-GB" sz="950" b="0" i="0" u="none" strike="noStrike" kern="0" cap="none" spc="0" normalizeH="0" baseline="0" noProof="0" smtClean="0">
                <a:ln>
                  <a:noFill/>
                </a:ln>
                <a:solidFill>
                  <a:srgbClr val="FFFFFF"/>
                </a:solidFill>
                <a:effectLst/>
                <a:uLnTx/>
                <a:uFillTx/>
                <a:latin typeface="Arial" panose="020B0604020202020204" pitchFamily="34" charset="0"/>
                <a:ea typeface="+mn-ea"/>
                <a:cs typeface="+mn-cs"/>
                <a:sym typeface="Arial" panose="020B0604020202020204" pitchFamily="34" charset="0"/>
              </a:endParaRPr>
            </a:p>
          </p:txBody>
        </p:sp>
        <p:sp>
          <p:nvSpPr>
            <p:cNvPr id="33" name="Rounded Rectangle 19"/>
            <p:cNvSpPr/>
            <p:nvPr/>
          </p:nvSpPr>
          <p:spPr>
            <a:xfrm rot="19805282">
              <a:off x="6750373" y="2907049"/>
              <a:ext cx="634909" cy="634236"/>
            </a:xfrm>
            <a:prstGeom prst="roundRect">
              <a:avLst>
                <a:gd name="adj" fmla="val 50000"/>
              </a:avLst>
            </a:prstGeom>
            <a:solidFill>
              <a:srgbClr val="53A9B1"/>
            </a:solidFill>
            <a:ln w="12700" cap="flat" cmpd="sng" algn="ctr">
              <a:noFill/>
              <a:prstDash val="solid"/>
              <a:miter lim="800000"/>
            </a:ln>
            <a:effectLst/>
          </p:spPr>
          <p:txBody>
            <a:bodyPr rtlCol="0" anchor="ctr"/>
            <a:lstStyle/>
            <a:p>
              <a:pPr marL="0" marR="0" lvl="0" indent="0" algn="just" defTabSz="457200" eaLnBrk="1" fontAlgn="auto" latinLnBrk="0" hangingPunct="1">
                <a:lnSpc>
                  <a:spcPct val="120000"/>
                </a:lnSpc>
                <a:spcBef>
                  <a:spcPts val="0"/>
                </a:spcBef>
                <a:spcAft>
                  <a:spcPts val="0"/>
                </a:spcAft>
                <a:buClrTx/>
                <a:buSzTx/>
                <a:buFontTx/>
                <a:buNone/>
                <a:defRPr/>
              </a:pPr>
              <a:endParaRPr kumimoji="0" lang="en-GB" sz="950" b="0" i="0" u="none" strike="noStrike" kern="0" cap="none" spc="0" normalizeH="0" baseline="0" noProof="0" smtClean="0">
                <a:ln>
                  <a:noFill/>
                </a:ln>
                <a:solidFill>
                  <a:srgbClr val="FFFFFF"/>
                </a:solidFill>
                <a:effectLst/>
                <a:uLnTx/>
                <a:uFillTx/>
                <a:latin typeface="Arial" panose="020B0604020202020204" pitchFamily="34" charset="0"/>
                <a:ea typeface="+mn-ea"/>
                <a:cs typeface="+mn-cs"/>
                <a:sym typeface="Arial" panose="020B0604020202020204" pitchFamily="34" charset="0"/>
              </a:endParaRPr>
            </a:p>
          </p:txBody>
        </p:sp>
        <p:sp>
          <p:nvSpPr>
            <p:cNvPr id="34" name="Rounded Rectangle 20"/>
            <p:cNvSpPr/>
            <p:nvPr/>
          </p:nvSpPr>
          <p:spPr>
            <a:xfrm rot="19805282">
              <a:off x="10532280" y="2893284"/>
              <a:ext cx="634909" cy="634236"/>
            </a:xfrm>
            <a:prstGeom prst="roundRect">
              <a:avLst>
                <a:gd name="adj" fmla="val 50000"/>
              </a:avLst>
            </a:prstGeom>
            <a:solidFill>
              <a:srgbClr val="53A9B1"/>
            </a:solidFill>
            <a:ln w="12700" cap="flat" cmpd="sng" algn="ctr">
              <a:noFill/>
              <a:prstDash val="solid"/>
              <a:miter lim="800000"/>
            </a:ln>
            <a:effectLst/>
          </p:spPr>
          <p:txBody>
            <a:bodyPr rtlCol="0" anchor="ctr"/>
            <a:lstStyle/>
            <a:p>
              <a:pPr marL="0" marR="0" lvl="0" indent="0" algn="just" defTabSz="457200" eaLnBrk="1" fontAlgn="auto" latinLnBrk="0" hangingPunct="1">
                <a:lnSpc>
                  <a:spcPct val="120000"/>
                </a:lnSpc>
                <a:spcBef>
                  <a:spcPts val="0"/>
                </a:spcBef>
                <a:spcAft>
                  <a:spcPts val="0"/>
                </a:spcAft>
                <a:buClrTx/>
                <a:buSzTx/>
                <a:buFontTx/>
                <a:buNone/>
                <a:defRPr/>
              </a:pPr>
              <a:endParaRPr kumimoji="0" lang="en-GB" sz="950" b="0" i="0" u="none" strike="noStrike" kern="0" cap="none" spc="0" normalizeH="0" baseline="0" noProof="0" smtClean="0">
                <a:ln>
                  <a:noFill/>
                </a:ln>
                <a:solidFill>
                  <a:srgbClr val="FFFFFF"/>
                </a:solidFill>
                <a:effectLst/>
                <a:uLnTx/>
                <a:uFillTx/>
                <a:latin typeface="Arial" panose="020B0604020202020204" pitchFamily="34" charset="0"/>
                <a:ea typeface="+mn-ea"/>
                <a:cs typeface="+mn-cs"/>
                <a:sym typeface="Arial" panose="020B0604020202020204" pitchFamily="34" charset="0"/>
              </a:endParaRPr>
            </a:p>
          </p:txBody>
        </p:sp>
        <p:sp>
          <p:nvSpPr>
            <p:cNvPr id="35" name="Rounded Rectangle 22"/>
            <p:cNvSpPr/>
            <p:nvPr/>
          </p:nvSpPr>
          <p:spPr>
            <a:xfrm rot="19805282">
              <a:off x="8614859" y="3962065"/>
              <a:ext cx="634909" cy="634236"/>
            </a:xfrm>
            <a:prstGeom prst="roundRect">
              <a:avLst>
                <a:gd name="adj" fmla="val 50000"/>
              </a:avLst>
            </a:prstGeom>
            <a:solidFill>
              <a:srgbClr val="53A9B1"/>
            </a:solidFill>
            <a:ln w="12700" cap="flat" cmpd="sng" algn="ctr">
              <a:noFill/>
              <a:prstDash val="solid"/>
              <a:miter lim="800000"/>
            </a:ln>
            <a:effectLst/>
          </p:spPr>
          <p:txBody>
            <a:bodyPr rtlCol="0" anchor="ctr"/>
            <a:lstStyle/>
            <a:p>
              <a:pPr marL="0" marR="0" lvl="0" indent="0" algn="just" defTabSz="457200" eaLnBrk="1" fontAlgn="auto" latinLnBrk="0" hangingPunct="1">
                <a:lnSpc>
                  <a:spcPct val="120000"/>
                </a:lnSpc>
                <a:spcBef>
                  <a:spcPts val="0"/>
                </a:spcBef>
                <a:spcAft>
                  <a:spcPts val="0"/>
                </a:spcAft>
                <a:buClrTx/>
                <a:buSzTx/>
                <a:buFontTx/>
                <a:buNone/>
                <a:defRPr/>
              </a:pPr>
              <a:endParaRPr kumimoji="0" lang="en-GB" sz="950" b="0" i="0" u="none" strike="noStrike" kern="0" cap="none" spc="0" normalizeH="0" baseline="0" noProof="0" smtClean="0">
                <a:ln>
                  <a:noFill/>
                </a:ln>
                <a:solidFill>
                  <a:srgbClr val="FFFFFF"/>
                </a:solidFill>
                <a:effectLst/>
                <a:uLnTx/>
                <a:uFillTx/>
                <a:latin typeface="Arial" panose="020B0604020202020204" pitchFamily="34" charset="0"/>
                <a:ea typeface="+mn-ea"/>
                <a:cs typeface="+mn-cs"/>
                <a:sym typeface="Arial" panose="020B0604020202020204" pitchFamily="34" charset="0"/>
              </a:endParaRPr>
            </a:p>
          </p:txBody>
        </p:sp>
        <p:sp>
          <p:nvSpPr>
            <p:cNvPr id="36" name="Freeform 23"/>
            <p:cNvSpPr>
              <a:spLocks noEditPoints="1"/>
            </p:cNvSpPr>
            <p:nvPr/>
          </p:nvSpPr>
          <p:spPr bwMode="auto">
            <a:xfrm>
              <a:off x="3100417" y="3031426"/>
              <a:ext cx="387383" cy="38547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rgbClr val="FFFFFF"/>
            </a:solidFill>
            <a:ln>
              <a:noFill/>
            </a:ln>
          </p:spPr>
          <p:txBody>
            <a:bodyPr vert="horz" wrap="square" lIns="96408" tIns="48205" rIns="96408" bIns="48205"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20000"/>
                </a:lnSpc>
                <a:spcBef>
                  <a:spcPts val="0"/>
                </a:spcBef>
                <a:spcAft>
                  <a:spcPts val="0"/>
                </a:spcAft>
                <a:buClrTx/>
                <a:buSzTx/>
                <a:buFontTx/>
                <a:buNone/>
                <a:defRPr/>
              </a:pPr>
              <a:endParaRPr kumimoji="0" lang="zh-CN" altLang="en-US" sz="950" b="0" i="0" u="none" strike="noStrike" kern="1200" cap="none" spc="0" normalizeH="0" baseline="0" noProof="0">
                <a:ln>
                  <a:noFill/>
                </a:ln>
                <a:solidFill>
                  <a:prstClr val="black"/>
                </a:solidFill>
                <a:effectLst/>
                <a:uLnTx/>
                <a:uFillTx/>
                <a:latin typeface="Arial" panose="020B0604020202020204" pitchFamily="34" charset="0"/>
                <a:cs typeface="+mn-ea"/>
                <a:sym typeface="Arial" panose="020B0604020202020204" pitchFamily="34" charset="0"/>
              </a:endParaRPr>
            </a:p>
          </p:txBody>
        </p:sp>
        <p:sp>
          <p:nvSpPr>
            <p:cNvPr id="37" name="Freeform 24"/>
            <p:cNvSpPr>
              <a:spLocks noEditPoints="1"/>
            </p:cNvSpPr>
            <p:nvPr/>
          </p:nvSpPr>
          <p:spPr bwMode="auto">
            <a:xfrm>
              <a:off x="6878905" y="3031426"/>
              <a:ext cx="377843" cy="362576"/>
            </a:xfrm>
            <a:custGeom>
              <a:avLst/>
              <a:gdLst>
                <a:gd name="T0" fmla="*/ 80 w 198"/>
                <a:gd name="T1" fmla="*/ 39 h 190"/>
                <a:gd name="T2" fmla="*/ 32 w 198"/>
                <a:gd name="T3" fmla="*/ 39 h 190"/>
                <a:gd name="T4" fmla="*/ 24 w 198"/>
                <a:gd name="T5" fmla="*/ 52 h 190"/>
                <a:gd name="T6" fmla="*/ 32 w 198"/>
                <a:gd name="T7" fmla="*/ 65 h 190"/>
                <a:gd name="T8" fmla="*/ 80 w 198"/>
                <a:gd name="T9" fmla="*/ 65 h 190"/>
                <a:gd name="T10" fmla="*/ 80 w 198"/>
                <a:gd name="T11" fmla="*/ 39 h 190"/>
                <a:gd name="T12" fmla="*/ 80 w 198"/>
                <a:gd name="T13" fmla="*/ 39 h 190"/>
                <a:gd name="T14" fmla="*/ 114 w 198"/>
                <a:gd name="T15" fmla="*/ 65 h 190"/>
                <a:gd name="T16" fmla="*/ 170 w 198"/>
                <a:gd name="T17" fmla="*/ 65 h 190"/>
                <a:gd name="T18" fmla="*/ 177 w 198"/>
                <a:gd name="T19" fmla="*/ 65 h 190"/>
                <a:gd name="T20" fmla="*/ 179 w 198"/>
                <a:gd name="T21" fmla="*/ 69 h 190"/>
                <a:gd name="T22" fmla="*/ 194 w 198"/>
                <a:gd name="T23" fmla="*/ 93 h 190"/>
                <a:gd name="T24" fmla="*/ 198 w 198"/>
                <a:gd name="T25" fmla="*/ 99 h 190"/>
                <a:gd name="T26" fmla="*/ 194 w 198"/>
                <a:gd name="T27" fmla="*/ 103 h 190"/>
                <a:gd name="T28" fmla="*/ 179 w 198"/>
                <a:gd name="T29" fmla="*/ 127 h 190"/>
                <a:gd name="T30" fmla="*/ 177 w 198"/>
                <a:gd name="T31" fmla="*/ 134 h 190"/>
                <a:gd name="T32" fmla="*/ 170 w 198"/>
                <a:gd name="T33" fmla="*/ 134 h 190"/>
                <a:gd name="T34" fmla="*/ 114 w 198"/>
                <a:gd name="T35" fmla="*/ 134 h 190"/>
                <a:gd name="T36" fmla="*/ 114 w 198"/>
                <a:gd name="T37" fmla="*/ 164 h 190"/>
                <a:gd name="T38" fmla="*/ 164 w 198"/>
                <a:gd name="T39" fmla="*/ 164 h 190"/>
                <a:gd name="T40" fmla="*/ 164 w 198"/>
                <a:gd name="T41" fmla="*/ 190 h 190"/>
                <a:gd name="T42" fmla="*/ 37 w 198"/>
                <a:gd name="T43" fmla="*/ 190 h 190"/>
                <a:gd name="T44" fmla="*/ 37 w 198"/>
                <a:gd name="T45" fmla="*/ 164 h 190"/>
                <a:gd name="T46" fmla="*/ 82 w 198"/>
                <a:gd name="T47" fmla="*/ 164 h 190"/>
                <a:gd name="T48" fmla="*/ 82 w 198"/>
                <a:gd name="T49" fmla="*/ 86 h 190"/>
                <a:gd name="T50" fmla="*/ 26 w 198"/>
                <a:gd name="T51" fmla="*/ 86 h 190"/>
                <a:gd name="T52" fmla="*/ 19 w 198"/>
                <a:gd name="T53" fmla="*/ 86 h 190"/>
                <a:gd name="T54" fmla="*/ 17 w 198"/>
                <a:gd name="T55" fmla="*/ 80 h 190"/>
                <a:gd name="T56" fmla="*/ 2 w 198"/>
                <a:gd name="T57" fmla="*/ 56 h 190"/>
                <a:gd name="T58" fmla="*/ 0 w 198"/>
                <a:gd name="T59" fmla="*/ 52 h 190"/>
                <a:gd name="T60" fmla="*/ 2 w 198"/>
                <a:gd name="T61" fmla="*/ 45 h 190"/>
                <a:gd name="T62" fmla="*/ 17 w 198"/>
                <a:gd name="T63" fmla="*/ 21 h 190"/>
                <a:gd name="T64" fmla="*/ 19 w 198"/>
                <a:gd name="T65" fmla="*/ 17 h 190"/>
                <a:gd name="T66" fmla="*/ 26 w 198"/>
                <a:gd name="T67" fmla="*/ 17 h 190"/>
                <a:gd name="T68" fmla="*/ 82 w 198"/>
                <a:gd name="T69" fmla="*/ 17 h 190"/>
                <a:gd name="T70" fmla="*/ 82 w 198"/>
                <a:gd name="T71" fmla="*/ 13 h 190"/>
                <a:gd name="T72" fmla="*/ 99 w 198"/>
                <a:gd name="T73" fmla="*/ 0 h 190"/>
                <a:gd name="T74" fmla="*/ 114 w 198"/>
                <a:gd name="T75" fmla="*/ 13 h 190"/>
                <a:gd name="T76" fmla="*/ 114 w 198"/>
                <a:gd name="T77" fmla="*/ 65 h 190"/>
                <a:gd name="T78" fmla="*/ 114 w 198"/>
                <a:gd name="T79" fmla="*/ 65 h 190"/>
                <a:gd name="T80" fmla="*/ 166 w 198"/>
                <a:gd name="T81" fmla="*/ 84 h 190"/>
                <a:gd name="T82" fmla="*/ 116 w 198"/>
                <a:gd name="T83" fmla="*/ 84 h 190"/>
                <a:gd name="T84" fmla="*/ 116 w 198"/>
                <a:gd name="T85" fmla="*/ 112 h 190"/>
                <a:gd name="T86" fmla="*/ 166 w 198"/>
                <a:gd name="T87" fmla="*/ 112 h 190"/>
                <a:gd name="T88" fmla="*/ 175 w 198"/>
                <a:gd name="T89" fmla="*/ 99 h 190"/>
                <a:gd name="T90" fmla="*/ 166 w 198"/>
                <a:gd name="T91" fmla="*/ 8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8" h="190">
                  <a:moveTo>
                    <a:pt x="80" y="39"/>
                  </a:moveTo>
                  <a:lnTo>
                    <a:pt x="32" y="39"/>
                  </a:lnTo>
                  <a:lnTo>
                    <a:pt x="24" y="52"/>
                  </a:lnTo>
                  <a:lnTo>
                    <a:pt x="32" y="65"/>
                  </a:lnTo>
                  <a:lnTo>
                    <a:pt x="80" y="65"/>
                  </a:lnTo>
                  <a:lnTo>
                    <a:pt x="80" y="39"/>
                  </a:lnTo>
                  <a:lnTo>
                    <a:pt x="80" y="39"/>
                  </a:lnTo>
                  <a:close/>
                  <a:moveTo>
                    <a:pt x="114" y="65"/>
                  </a:moveTo>
                  <a:lnTo>
                    <a:pt x="170" y="65"/>
                  </a:lnTo>
                  <a:lnTo>
                    <a:pt x="177" y="65"/>
                  </a:lnTo>
                  <a:lnTo>
                    <a:pt x="179" y="69"/>
                  </a:lnTo>
                  <a:lnTo>
                    <a:pt x="194" y="93"/>
                  </a:lnTo>
                  <a:lnTo>
                    <a:pt x="198" y="99"/>
                  </a:lnTo>
                  <a:lnTo>
                    <a:pt x="194" y="103"/>
                  </a:lnTo>
                  <a:lnTo>
                    <a:pt x="179" y="127"/>
                  </a:lnTo>
                  <a:lnTo>
                    <a:pt x="177" y="134"/>
                  </a:lnTo>
                  <a:lnTo>
                    <a:pt x="170" y="134"/>
                  </a:lnTo>
                  <a:lnTo>
                    <a:pt x="114" y="134"/>
                  </a:lnTo>
                  <a:lnTo>
                    <a:pt x="114" y="164"/>
                  </a:lnTo>
                  <a:lnTo>
                    <a:pt x="164" y="164"/>
                  </a:lnTo>
                  <a:lnTo>
                    <a:pt x="164" y="190"/>
                  </a:lnTo>
                  <a:lnTo>
                    <a:pt x="37" y="190"/>
                  </a:lnTo>
                  <a:lnTo>
                    <a:pt x="37" y="164"/>
                  </a:lnTo>
                  <a:lnTo>
                    <a:pt x="82" y="164"/>
                  </a:lnTo>
                  <a:lnTo>
                    <a:pt x="82" y="86"/>
                  </a:lnTo>
                  <a:lnTo>
                    <a:pt x="26" y="86"/>
                  </a:lnTo>
                  <a:lnTo>
                    <a:pt x="19" y="86"/>
                  </a:lnTo>
                  <a:lnTo>
                    <a:pt x="17" y="80"/>
                  </a:lnTo>
                  <a:lnTo>
                    <a:pt x="2" y="56"/>
                  </a:lnTo>
                  <a:lnTo>
                    <a:pt x="0" y="52"/>
                  </a:lnTo>
                  <a:lnTo>
                    <a:pt x="2" y="45"/>
                  </a:lnTo>
                  <a:lnTo>
                    <a:pt x="17" y="21"/>
                  </a:lnTo>
                  <a:lnTo>
                    <a:pt x="19" y="17"/>
                  </a:lnTo>
                  <a:lnTo>
                    <a:pt x="26" y="17"/>
                  </a:lnTo>
                  <a:lnTo>
                    <a:pt x="82" y="17"/>
                  </a:lnTo>
                  <a:lnTo>
                    <a:pt x="82" y="13"/>
                  </a:lnTo>
                  <a:lnTo>
                    <a:pt x="99" y="0"/>
                  </a:lnTo>
                  <a:lnTo>
                    <a:pt x="114" y="13"/>
                  </a:lnTo>
                  <a:lnTo>
                    <a:pt x="114" y="65"/>
                  </a:lnTo>
                  <a:lnTo>
                    <a:pt x="114" y="65"/>
                  </a:lnTo>
                  <a:close/>
                  <a:moveTo>
                    <a:pt x="166" y="84"/>
                  </a:moveTo>
                  <a:lnTo>
                    <a:pt x="116" y="84"/>
                  </a:lnTo>
                  <a:lnTo>
                    <a:pt x="116" y="112"/>
                  </a:lnTo>
                  <a:lnTo>
                    <a:pt x="166" y="112"/>
                  </a:lnTo>
                  <a:lnTo>
                    <a:pt x="175" y="99"/>
                  </a:lnTo>
                  <a:lnTo>
                    <a:pt x="166" y="84"/>
                  </a:lnTo>
                  <a:close/>
                </a:path>
              </a:pathLst>
            </a:custGeom>
            <a:solidFill>
              <a:srgbClr val="FFFFFF"/>
            </a:solidFill>
            <a:ln>
              <a:noFill/>
            </a:ln>
          </p:spPr>
          <p:txBody>
            <a:bodyPr vert="horz" wrap="square" lIns="96408" tIns="48205" rIns="96408" bIns="48205"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20000"/>
                </a:lnSpc>
                <a:spcBef>
                  <a:spcPts val="0"/>
                </a:spcBef>
                <a:spcAft>
                  <a:spcPts val="0"/>
                </a:spcAft>
                <a:buClrTx/>
                <a:buSzTx/>
                <a:buFontTx/>
                <a:buNone/>
                <a:defRPr/>
              </a:pPr>
              <a:endParaRPr kumimoji="0" lang="zh-CN" altLang="en-US" sz="950" b="0" i="0" u="none" strike="noStrike" kern="1200" cap="none" spc="0" normalizeH="0" baseline="0" noProof="0">
                <a:ln>
                  <a:noFill/>
                </a:ln>
                <a:solidFill>
                  <a:prstClr val="black"/>
                </a:solidFill>
                <a:effectLst/>
                <a:uLnTx/>
                <a:uFillTx/>
                <a:latin typeface="Arial" panose="020B0604020202020204" pitchFamily="34" charset="0"/>
                <a:cs typeface="+mn-ea"/>
                <a:sym typeface="Arial" panose="020B0604020202020204" pitchFamily="34" charset="0"/>
              </a:endParaRPr>
            </a:p>
          </p:txBody>
        </p:sp>
        <p:sp>
          <p:nvSpPr>
            <p:cNvPr id="38" name="Freeform 25"/>
            <p:cNvSpPr>
              <a:spLocks noEditPoints="1"/>
            </p:cNvSpPr>
            <p:nvPr/>
          </p:nvSpPr>
          <p:spPr bwMode="auto">
            <a:xfrm>
              <a:off x="5005051" y="4114114"/>
              <a:ext cx="337768" cy="330136"/>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FFFFFF"/>
            </a:solidFill>
            <a:ln>
              <a:noFill/>
            </a:ln>
          </p:spPr>
          <p:txBody>
            <a:bodyPr vert="horz" wrap="square" lIns="96408" tIns="48205" rIns="96408" bIns="48205"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20000"/>
                </a:lnSpc>
                <a:spcBef>
                  <a:spcPts val="0"/>
                </a:spcBef>
                <a:spcAft>
                  <a:spcPts val="0"/>
                </a:spcAft>
                <a:buClrTx/>
                <a:buSzTx/>
                <a:buFontTx/>
                <a:buNone/>
                <a:defRPr/>
              </a:pPr>
              <a:endParaRPr kumimoji="0" lang="zh-CN" altLang="en-US" sz="950" b="0" i="0" u="none" strike="noStrike" kern="1200" cap="none" spc="0" normalizeH="0" baseline="0" noProof="0">
                <a:ln>
                  <a:noFill/>
                </a:ln>
                <a:solidFill>
                  <a:prstClr val="black"/>
                </a:solidFill>
                <a:effectLst/>
                <a:uLnTx/>
                <a:uFillTx/>
                <a:latin typeface="Arial" panose="020B0604020202020204" pitchFamily="34" charset="0"/>
                <a:cs typeface="+mn-ea"/>
                <a:sym typeface="Arial" panose="020B0604020202020204" pitchFamily="34" charset="0"/>
              </a:endParaRPr>
            </a:p>
          </p:txBody>
        </p:sp>
        <p:sp>
          <p:nvSpPr>
            <p:cNvPr id="39" name="Freeform 26"/>
            <p:cNvSpPr>
              <a:spLocks noEditPoints="1"/>
            </p:cNvSpPr>
            <p:nvPr/>
          </p:nvSpPr>
          <p:spPr bwMode="auto">
            <a:xfrm>
              <a:off x="8773924" y="4087398"/>
              <a:ext cx="316777" cy="38356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rgbClr val="FFFFFF"/>
            </a:solidFill>
            <a:ln>
              <a:noFill/>
            </a:ln>
          </p:spPr>
          <p:txBody>
            <a:bodyPr vert="horz" wrap="square" lIns="96408" tIns="48205" rIns="96408" bIns="48205"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20000"/>
                </a:lnSpc>
                <a:spcBef>
                  <a:spcPts val="0"/>
                </a:spcBef>
                <a:spcAft>
                  <a:spcPts val="0"/>
                </a:spcAft>
                <a:buClrTx/>
                <a:buSzTx/>
                <a:buFontTx/>
                <a:buNone/>
                <a:defRPr/>
              </a:pPr>
              <a:endParaRPr kumimoji="0" lang="zh-CN" altLang="en-US" sz="950" b="0" i="0" u="none" strike="noStrike" kern="1200" cap="none" spc="0" normalizeH="0" baseline="0" noProof="0">
                <a:ln>
                  <a:noFill/>
                </a:ln>
                <a:solidFill>
                  <a:prstClr val="black"/>
                </a:solidFill>
                <a:effectLst/>
                <a:uLnTx/>
                <a:uFillTx/>
                <a:latin typeface="Arial" panose="020B0604020202020204" pitchFamily="34" charset="0"/>
                <a:cs typeface="+mn-ea"/>
                <a:sym typeface="Arial" panose="020B0604020202020204" pitchFamily="34" charset="0"/>
              </a:endParaRPr>
            </a:p>
          </p:txBody>
        </p:sp>
      </p:grpSp>
      <p:grpSp>
        <p:nvGrpSpPr>
          <p:cNvPr id="40" name="Group 6"/>
          <p:cNvGrpSpPr/>
          <p:nvPr/>
        </p:nvGrpSpPr>
        <p:grpSpPr>
          <a:xfrm>
            <a:off x="3870842" y="2096698"/>
            <a:ext cx="2610570" cy="1053466"/>
            <a:chOff x="4038291" y="1512738"/>
            <a:chExt cx="2304129" cy="999184"/>
          </a:xfrm>
        </p:grpSpPr>
        <p:sp>
          <p:nvSpPr>
            <p:cNvPr id="41" name="TextBox 56"/>
            <p:cNvSpPr txBox="1"/>
            <p:nvPr/>
          </p:nvSpPr>
          <p:spPr>
            <a:xfrm>
              <a:off x="4395968" y="1512738"/>
              <a:ext cx="1588776" cy="375635"/>
            </a:xfrm>
            <a:prstGeom prst="rect">
              <a:avLst/>
            </a:prstGeom>
            <a:noFill/>
          </p:spPr>
          <p:txBody>
            <a:bodyPr wrap="none" rtlCol="0">
              <a:spAutoFit/>
            </a:bodyPr>
            <a:lstStyle/>
            <a:p>
              <a:pPr algn="ctr" defTabSz="457200">
                <a:lnSpc>
                  <a:spcPct val="120000"/>
                </a:lnSpc>
              </a:pPr>
              <a:r>
                <a:rPr lang="zh-CN" altLang="en-US" dirty="0">
                  <a:solidFill>
                    <a:srgbClr val="FFFFFF">
                      <a:lumMod val="50000"/>
                    </a:srgbClr>
                  </a:solidFill>
                  <a:latin typeface="Arial" panose="020B0604020202020204" pitchFamily="34" charset="0"/>
                  <a:cs typeface="+mn-ea"/>
                  <a:sym typeface="Arial" panose="020B0604020202020204" pitchFamily="34" charset="0"/>
                </a:rPr>
                <a:t>请替换文字内容</a:t>
              </a:r>
              <a:endParaRPr lang="en-GB" dirty="0">
                <a:solidFill>
                  <a:srgbClr val="FFFFFF">
                    <a:lumMod val="50000"/>
                  </a:srgbClr>
                </a:solidFill>
                <a:latin typeface="Arial" panose="020B0604020202020204" pitchFamily="34" charset="0"/>
                <a:sym typeface="Arial" panose="020B0604020202020204" pitchFamily="34" charset="0"/>
              </a:endParaRPr>
            </a:p>
          </p:txBody>
        </p:sp>
        <p:sp>
          <p:nvSpPr>
            <p:cNvPr id="42" name="Rectangle 50"/>
            <p:cNvSpPr/>
            <p:nvPr/>
          </p:nvSpPr>
          <p:spPr>
            <a:xfrm>
              <a:off x="4038291" y="1899037"/>
              <a:ext cx="2304129" cy="612885"/>
            </a:xfrm>
            <a:prstGeom prst="rect">
              <a:avLst/>
            </a:prstGeom>
          </p:spPr>
          <p:txBody>
            <a:bodyPr wrap="square">
              <a:spAutoFit/>
            </a:bodyPr>
            <a:lstStyle/>
            <a:p>
              <a:pPr algn="ctr" defTabSz="457200"/>
              <a:r>
                <a:rPr lang="zh-CN" altLang="en-US" sz="1200" dirty="0">
                  <a:solidFill>
                    <a:srgbClr val="FFFFFF">
                      <a:lumMod val="50000"/>
                    </a:srgbClr>
                  </a:solidFill>
                  <a:latin typeface="Arial" panose="020B0604020202020204" pitchFamily="34" charset="0"/>
                  <a:cs typeface="Open Sans" panose="020B0606030504020204" pitchFamily="34" charset="0"/>
                  <a:sym typeface="Arial" panose="020B0604020202020204" pitchFamily="34" charset="0"/>
                </a:rPr>
                <a:t>此处添加详细文本描述，建议与标题相关并符合整体语言风格，描述尽量简洁生动。</a:t>
              </a:r>
              <a:endParaRPr lang="en-US" altLang="zh-CN" sz="1200" dirty="0">
                <a:solidFill>
                  <a:srgbClr val="FFFFFF">
                    <a:lumMod val="50000"/>
                  </a:srgbClr>
                </a:solidFill>
                <a:latin typeface="Arial" panose="020B0604020202020204" pitchFamily="34" charset="0"/>
                <a:cs typeface="Open Sans" panose="020B0606030504020204" pitchFamily="34" charset="0"/>
                <a:sym typeface="Arial" panose="020B0604020202020204" pitchFamily="34" charset="0"/>
              </a:endParaRPr>
            </a:p>
          </p:txBody>
        </p:sp>
      </p:grpSp>
      <p:grpSp>
        <p:nvGrpSpPr>
          <p:cNvPr id="43" name="Group 6"/>
          <p:cNvGrpSpPr/>
          <p:nvPr/>
        </p:nvGrpSpPr>
        <p:grpSpPr>
          <a:xfrm>
            <a:off x="7797770" y="2077223"/>
            <a:ext cx="2610570" cy="1053466"/>
            <a:chOff x="4038291" y="1512738"/>
            <a:chExt cx="2304129" cy="999184"/>
          </a:xfrm>
        </p:grpSpPr>
        <p:sp>
          <p:nvSpPr>
            <p:cNvPr id="44" name="TextBox 56"/>
            <p:cNvSpPr txBox="1"/>
            <p:nvPr/>
          </p:nvSpPr>
          <p:spPr>
            <a:xfrm>
              <a:off x="4395968" y="1512738"/>
              <a:ext cx="1588776" cy="375635"/>
            </a:xfrm>
            <a:prstGeom prst="rect">
              <a:avLst/>
            </a:prstGeom>
            <a:noFill/>
          </p:spPr>
          <p:txBody>
            <a:bodyPr wrap="none" rtlCol="0">
              <a:spAutoFit/>
            </a:bodyPr>
            <a:lstStyle/>
            <a:p>
              <a:pPr algn="ctr" defTabSz="457200">
                <a:lnSpc>
                  <a:spcPct val="120000"/>
                </a:lnSpc>
              </a:pPr>
              <a:r>
                <a:rPr lang="zh-CN" altLang="en-US" dirty="0">
                  <a:solidFill>
                    <a:srgbClr val="FFFFFF">
                      <a:lumMod val="50000"/>
                    </a:srgbClr>
                  </a:solidFill>
                  <a:latin typeface="Arial" panose="020B0604020202020204" pitchFamily="34" charset="0"/>
                  <a:cs typeface="+mn-ea"/>
                  <a:sym typeface="Arial" panose="020B0604020202020204" pitchFamily="34" charset="0"/>
                </a:rPr>
                <a:t>请替换文字内容</a:t>
              </a:r>
              <a:endParaRPr lang="en-GB" dirty="0">
                <a:solidFill>
                  <a:srgbClr val="FFFFFF">
                    <a:lumMod val="50000"/>
                  </a:srgbClr>
                </a:solidFill>
                <a:latin typeface="Arial" panose="020B0604020202020204" pitchFamily="34" charset="0"/>
                <a:sym typeface="Arial" panose="020B0604020202020204" pitchFamily="34" charset="0"/>
              </a:endParaRPr>
            </a:p>
          </p:txBody>
        </p:sp>
        <p:sp>
          <p:nvSpPr>
            <p:cNvPr id="45" name="Rectangle 50"/>
            <p:cNvSpPr/>
            <p:nvPr/>
          </p:nvSpPr>
          <p:spPr>
            <a:xfrm>
              <a:off x="4038291" y="1899037"/>
              <a:ext cx="2304129" cy="612885"/>
            </a:xfrm>
            <a:prstGeom prst="rect">
              <a:avLst/>
            </a:prstGeom>
          </p:spPr>
          <p:txBody>
            <a:bodyPr wrap="square">
              <a:spAutoFit/>
            </a:bodyPr>
            <a:lstStyle/>
            <a:p>
              <a:pPr algn="ctr" defTabSz="457200"/>
              <a:r>
                <a:rPr lang="zh-CN" altLang="en-US" sz="1200" dirty="0">
                  <a:solidFill>
                    <a:srgbClr val="FFFFFF">
                      <a:lumMod val="50000"/>
                    </a:srgbClr>
                  </a:solidFill>
                  <a:latin typeface="Arial" panose="020B0604020202020204" pitchFamily="34" charset="0"/>
                  <a:cs typeface="Open Sans" panose="020B0606030504020204" pitchFamily="34" charset="0"/>
                  <a:sym typeface="Arial" panose="020B0604020202020204" pitchFamily="34" charset="0"/>
                </a:rPr>
                <a:t>此处添加详细文本描述，建议与标题相关并符合整体语言风格，描述尽量简洁生动。</a:t>
              </a:r>
              <a:endParaRPr lang="en-US" altLang="zh-CN" sz="1200" dirty="0">
                <a:solidFill>
                  <a:srgbClr val="FFFFFF">
                    <a:lumMod val="50000"/>
                  </a:srgbClr>
                </a:solidFill>
                <a:latin typeface="Arial" panose="020B0604020202020204" pitchFamily="34" charset="0"/>
                <a:cs typeface="Open Sans" panose="020B0606030504020204" pitchFamily="34" charset="0"/>
                <a:sym typeface="Arial" panose="020B0604020202020204" pitchFamily="34" charset="0"/>
              </a:endParaRPr>
            </a:p>
          </p:txBody>
        </p:sp>
      </p:grpSp>
      <p:grpSp>
        <p:nvGrpSpPr>
          <p:cNvPr id="46" name="Group 6"/>
          <p:cNvGrpSpPr/>
          <p:nvPr/>
        </p:nvGrpSpPr>
        <p:grpSpPr>
          <a:xfrm>
            <a:off x="1847034" y="4407370"/>
            <a:ext cx="2610570" cy="1053466"/>
            <a:chOff x="4038291" y="1512738"/>
            <a:chExt cx="2304129" cy="999184"/>
          </a:xfrm>
        </p:grpSpPr>
        <p:sp>
          <p:nvSpPr>
            <p:cNvPr id="47" name="TextBox 56"/>
            <p:cNvSpPr txBox="1"/>
            <p:nvPr/>
          </p:nvSpPr>
          <p:spPr>
            <a:xfrm>
              <a:off x="4395968" y="1512738"/>
              <a:ext cx="1588776" cy="375635"/>
            </a:xfrm>
            <a:prstGeom prst="rect">
              <a:avLst/>
            </a:prstGeom>
            <a:noFill/>
          </p:spPr>
          <p:txBody>
            <a:bodyPr wrap="none" rtlCol="0">
              <a:spAutoFit/>
            </a:bodyPr>
            <a:lstStyle/>
            <a:p>
              <a:pPr algn="ctr" defTabSz="457200">
                <a:lnSpc>
                  <a:spcPct val="120000"/>
                </a:lnSpc>
              </a:pPr>
              <a:r>
                <a:rPr lang="zh-CN" altLang="en-US" dirty="0">
                  <a:solidFill>
                    <a:srgbClr val="FFFFFF">
                      <a:lumMod val="50000"/>
                    </a:srgbClr>
                  </a:solidFill>
                  <a:latin typeface="Arial" panose="020B0604020202020204" pitchFamily="34" charset="0"/>
                  <a:cs typeface="+mn-ea"/>
                  <a:sym typeface="Arial" panose="020B0604020202020204" pitchFamily="34" charset="0"/>
                </a:rPr>
                <a:t>请替换文字内容</a:t>
              </a:r>
              <a:endParaRPr lang="en-GB" dirty="0">
                <a:solidFill>
                  <a:srgbClr val="FFFFFF">
                    <a:lumMod val="50000"/>
                  </a:srgbClr>
                </a:solidFill>
                <a:latin typeface="Arial" panose="020B0604020202020204" pitchFamily="34" charset="0"/>
                <a:sym typeface="Arial" panose="020B0604020202020204" pitchFamily="34" charset="0"/>
              </a:endParaRPr>
            </a:p>
          </p:txBody>
        </p:sp>
        <p:sp>
          <p:nvSpPr>
            <p:cNvPr id="48" name="Rectangle 50"/>
            <p:cNvSpPr/>
            <p:nvPr/>
          </p:nvSpPr>
          <p:spPr>
            <a:xfrm>
              <a:off x="4038291" y="1899037"/>
              <a:ext cx="2304129" cy="612885"/>
            </a:xfrm>
            <a:prstGeom prst="rect">
              <a:avLst/>
            </a:prstGeom>
          </p:spPr>
          <p:txBody>
            <a:bodyPr wrap="square">
              <a:spAutoFit/>
            </a:bodyPr>
            <a:lstStyle/>
            <a:p>
              <a:pPr algn="ctr" defTabSz="457200"/>
              <a:r>
                <a:rPr lang="zh-CN" altLang="en-US" sz="1200" dirty="0">
                  <a:solidFill>
                    <a:srgbClr val="FFFFFF">
                      <a:lumMod val="50000"/>
                    </a:srgbClr>
                  </a:solidFill>
                  <a:latin typeface="Arial" panose="020B0604020202020204" pitchFamily="34" charset="0"/>
                  <a:cs typeface="Open Sans" panose="020B0606030504020204" pitchFamily="34" charset="0"/>
                  <a:sym typeface="Arial" panose="020B0604020202020204" pitchFamily="34" charset="0"/>
                </a:rPr>
                <a:t>此处添加详细文本描述，建议与标题相关并符合整体语言风格，描述尽量简洁生动。</a:t>
              </a:r>
              <a:endParaRPr lang="en-US" altLang="zh-CN" sz="1200" dirty="0">
                <a:solidFill>
                  <a:srgbClr val="FFFFFF">
                    <a:lumMod val="50000"/>
                  </a:srgbClr>
                </a:solidFill>
                <a:latin typeface="Arial" panose="020B0604020202020204" pitchFamily="34" charset="0"/>
                <a:cs typeface="Open Sans" panose="020B0606030504020204" pitchFamily="34" charset="0"/>
                <a:sym typeface="Arial" panose="020B0604020202020204" pitchFamily="34" charset="0"/>
              </a:endParaRPr>
            </a:p>
          </p:txBody>
        </p:sp>
      </p:grpSp>
      <p:grpSp>
        <p:nvGrpSpPr>
          <p:cNvPr id="49" name="Group 6"/>
          <p:cNvGrpSpPr/>
          <p:nvPr/>
        </p:nvGrpSpPr>
        <p:grpSpPr>
          <a:xfrm>
            <a:off x="5773962" y="4387894"/>
            <a:ext cx="2610570" cy="1053466"/>
            <a:chOff x="4038291" y="1512738"/>
            <a:chExt cx="2304129" cy="999184"/>
          </a:xfrm>
        </p:grpSpPr>
        <p:sp>
          <p:nvSpPr>
            <p:cNvPr id="50" name="TextBox 56"/>
            <p:cNvSpPr txBox="1"/>
            <p:nvPr/>
          </p:nvSpPr>
          <p:spPr>
            <a:xfrm>
              <a:off x="4395968" y="1512738"/>
              <a:ext cx="1588776" cy="375635"/>
            </a:xfrm>
            <a:prstGeom prst="rect">
              <a:avLst/>
            </a:prstGeom>
            <a:noFill/>
          </p:spPr>
          <p:txBody>
            <a:bodyPr wrap="none" rtlCol="0">
              <a:spAutoFit/>
            </a:bodyPr>
            <a:lstStyle/>
            <a:p>
              <a:pPr algn="ctr" defTabSz="457200">
                <a:lnSpc>
                  <a:spcPct val="120000"/>
                </a:lnSpc>
              </a:pPr>
              <a:r>
                <a:rPr lang="zh-CN" altLang="en-US" dirty="0">
                  <a:solidFill>
                    <a:srgbClr val="FFFFFF">
                      <a:lumMod val="50000"/>
                    </a:srgbClr>
                  </a:solidFill>
                  <a:latin typeface="Arial" panose="020B0604020202020204" pitchFamily="34" charset="0"/>
                  <a:cs typeface="+mn-ea"/>
                  <a:sym typeface="Arial" panose="020B0604020202020204" pitchFamily="34" charset="0"/>
                </a:rPr>
                <a:t>请替换文字内容</a:t>
              </a:r>
              <a:endParaRPr lang="en-GB" dirty="0">
                <a:solidFill>
                  <a:srgbClr val="FFFFFF">
                    <a:lumMod val="50000"/>
                  </a:srgbClr>
                </a:solidFill>
                <a:latin typeface="Arial" panose="020B0604020202020204" pitchFamily="34" charset="0"/>
                <a:sym typeface="Arial" panose="020B0604020202020204" pitchFamily="34" charset="0"/>
              </a:endParaRPr>
            </a:p>
          </p:txBody>
        </p:sp>
        <p:sp>
          <p:nvSpPr>
            <p:cNvPr id="51" name="Rectangle 50"/>
            <p:cNvSpPr/>
            <p:nvPr/>
          </p:nvSpPr>
          <p:spPr>
            <a:xfrm>
              <a:off x="4038291" y="1899037"/>
              <a:ext cx="2304129" cy="612885"/>
            </a:xfrm>
            <a:prstGeom prst="rect">
              <a:avLst/>
            </a:prstGeom>
          </p:spPr>
          <p:txBody>
            <a:bodyPr wrap="square">
              <a:spAutoFit/>
            </a:bodyPr>
            <a:lstStyle/>
            <a:p>
              <a:pPr algn="ctr" defTabSz="457200"/>
              <a:r>
                <a:rPr lang="zh-CN" altLang="en-US" sz="1200" dirty="0">
                  <a:solidFill>
                    <a:srgbClr val="FFFFFF">
                      <a:lumMod val="50000"/>
                    </a:srgbClr>
                  </a:solidFill>
                  <a:latin typeface="Arial" panose="020B0604020202020204" pitchFamily="34" charset="0"/>
                  <a:cs typeface="Open Sans" panose="020B0606030504020204" pitchFamily="34" charset="0"/>
                  <a:sym typeface="Arial" panose="020B0604020202020204" pitchFamily="34" charset="0"/>
                </a:rPr>
                <a:t>此处添加详细文本描述，建议与标题相关并符合整体语言风格，描述尽量简洁生动。</a:t>
              </a:r>
              <a:endParaRPr lang="en-US" altLang="zh-CN" sz="1200" dirty="0">
                <a:solidFill>
                  <a:srgbClr val="FFFFFF">
                    <a:lumMod val="50000"/>
                  </a:srgbClr>
                </a:solidFill>
                <a:latin typeface="Arial" panose="020B0604020202020204" pitchFamily="34" charset="0"/>
                <a:cs typeface="Open Sans" panose="020B0606030504020204" pitchFamily="34" charset="0"/>
                <a:sym typeface="Arial" panose="020B0604020202020204"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fade">
                                      <p:cBhvr>
                                        <p:cTn id="11" dur="500"/>
                                        <p:tgtEl>
                                          <p:spTgt spid="4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fade">
                                      <p:cBhvr>
                                        <p:cTn id="15" dur="500"/>
                                        <p:tgtEl>
                                          <p:spTgt spid="4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fade">
                                      <p:cBhvr>
                                        <p:cTn id="19" dur="500"/>
                                        <p:tgtEl>
                                          <p:spTgt spid="4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fade">
                                      <p:cBhvr>
                                        <p:cTn id="2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972185" y="485775"/>
            <a:ext cx="3383280" cy="521970"/>
          </a:xfrm>
          <a:prstGeom prst="rect">
            <a:avLst/>
          </a:prstGeom>
          <a:noFill/>
        </p:spPr>
        <p:txBody>
          <a:bodyPr wrap="none" rtlCol="0">
            <a:spAutoFit/>
          </a:bodyPr>
          <a:lstStyle/>
          <a:p>
            <a:r>
              <a:rPr lang="zh-CN" altLang="en-US" sz="2800" dirty="0">
                <a:solidFill>
                  <a:srgbClr val="4C8386"/>
                </a:solidFill>
                <a:cs typeface="+mn-ea"/>
                <a:sym typeface="+mn-lt"/>
              </a:rPr>
              <a:t>点击输入您的小标题</a:t>
            </a:r>
            <a:endParaRPr lang="zh-CN" altLang="en-US" sz="2800" dirty="0">
              <a:solidFill>
                <a:srgbClr val="4C8386"/>
              </a:solidFill>
              <a:cs typeface="+mn-ea"/>
              <a:sym typeface="+mn-lt"/>
            </a:endParaRPr>
          </a:p>
        </p:txBody>
      </p:sp>
      <p:grpSp>
        <p:nvGrpSpPr>
          <p:cNvPr id="36" name="组合 35"/>
          <p:cNvGrpSpPr/>
          <p:nvPr/>
        </p:nvGrpSpPr>
        <p:grpSpPr>
          <a:xfrm>
            <a:off x="1415961" y="2132182"/>
            <a:ext cx="4426653" cy="3536993"/>
            <a:chOff x="4523674" y="2579747"/>
            <a:chExt cx="3689602" cy="2948073"/>
          </a:xfrm>
          <a:solidFill>
            <a:srgbClr val="53A9B1"/>
          </a:solidFill>
        </p:grpSpPr>
        <p:sp>
          <p:nvSpPr>
            <p:cNvPr id="37" name="Freeform 16"/>
            <p:cNvSpPr>
              <a:spLocks noEditPoints="1"/>
            </p:cNvSpPr>
            <p:nvPr/>
          </p:nvSpPr>
          <p:spPr bwMode="auto">
            <a:xfrm>
              <a:off x="5538765" y="3786472"/>
              <a:ext cx="1751069" cy="1741348"/>
            </a:xfrm>
            <a:custGeom>
              <a:avLst/>
              <a:gdLst>
                <a:gd name="T0" fmla="*/ 880 w 899"/>
                <a:gd name="T1" fmla="*/ 316 h 894"/>
                <a:gd name="T2" fmla="*/ 809 w 899"/>
                <a:gd name="T3" fmla="*/ 177 h 894"/>
                <a:gd name="T4" fmla="*/ 695 w 899"/>
                <a:gd name="T5" fmla="*/ 70 h 894"/>
                <a:gd name="T6" fmla="*/ 551 w 899"/>
                <a:gd name="T7" fmla="*/ 9 h 894"/>
                <a:gd name="T8" fmla="*/ 395 w 899"/>
                <a:gd name="T9" fmla="*/ 0 h 894"/>
                <a:gd name="T10" fmla="*/ 245 w 899"/>
                <a:gd name="T11" fmla="*/ 46 h 894"/>
                <a:gd name="T12" fmla="*/ 120 w 899"/>
                <a:gd name="T13" fmla="*/ 140 h 894"/>
                <a:gd name="T14" fmla="*/ 35 w 899"/>
                <a:gd name="T15" fmla="*/ 271 h 894"/>
                <a:gd name="T16" fmla="*/ 0 w 899"/>
                <a:gd name="T17" fmla="*/ 423 h 894"/>
                <a:gd name="T18" fmla="*/ 0 w 899"/>
                <a:gd name="T19" fmla="*/ 471 h 894"/>
                <a:gd name="T20" fmla="*/ 35 w 899"/>
                <a:gd name="T21" fmla="*/ 623 h 894"/>
                <a:gd name="T22" fmla="*/ 120 w 899"/>
                <a:gd name="T23" fmla="*/ 754 h 894"/>
                <a:gd name="T24" fmla="*/ 245 w 899"/>
                <a:gd name="T25" fmla="*/ 849 h 894"/>
                <a:gd name="T26" fmla="*/ 395 w 899"/>
                <a:gd name="T27" fmla="*/ 894 h 894"/>
                <a:gd name="T28" fmla="*/ 551 w 899"/>
                <a:gd name="T29" fmla="*/ 886 h 894"/>
                <a:gd name="T30" fmla="*/ 695 w 899"/>
                <a:gd name="T31" fmla="*/ 825 h 894"/>
                <a:gd name="T32" fmla="*/ 809 w 899"/>
                <a:gd name="T33" fmla="*/ 718 h 894"/>
                <a:gd name="T34" fmla="*/ 880 w 899"/>
                <a:gd name="T35" fmla="*/ 579 h 894"/>
                <a:gd name="T36" fmla="*/ 499 w 899"/>
                <a:gd name="T37" fmla="*/ 149 h 894"/>
                <a:gd name="T38" fmla="*/ 499 w 899"/>
                <a:gd name="T39" fmla="*/ 149 h 894"/>
                <a:gd name="T40" fmla="*/ 577 w 899"/>
                <a:gd name="T41" fmla="*/ 348 h 894"/>
                <a:gd name="T42" fmla="*/ 544 w 899"/>
                <a:gd name="T43" fmla="*/ 560 h 894"/>
                <a:gd name="T44" fmla="*/ 576 w 899"/>
                <a:gd name="T45" fmla="*/ 372 h 894"/>
                <a:gd name="T46" fmla="*/ 605 w 899"/>
                <a:gd name="T47" fmla="*/ 402 h 894"/>
                <a:gd name="T48" fmla="*/ 605 w 899"/>
                <a:gd name="T49" fmla="*/ 402 h 894"/>
                <a:gd name="T50" fmla="*/ 569 w 899"/>
                <a:gd name="T51" fmla="*/ 533 h 894"/>
                <a:gd name="T52" fmla="*/ 606 w 899"/>
                <a:gd name="T53" fmla="*/ 487 h 894"/>
                <a:gd name="T54" fmla="*/ 597 w 899"/>
                <a:gd name="T55" fmla="*/ 447 h 894"/>
                <a:gd name="T56" fmla="*/ 610 w 899"/>
                <a:gd name="T57" fmla="*/ 467 h 894"/>
                <a:gd name="T58" fmla="*/ 525 w 899"/>
                <a:gd name="T59" fmla="*/ 321 h 894"/>
                <a:gd name="T60" fmla="*/ 514 w 899"/>
                <a:gd name="T61" fmla="*/ 299 h 894"/>
                <a:gd name="T62" fmla="*/ 455 w 899"/>
                <a:gd name="T63" fmla="*/ 286 h 894"/>
                <a:gd name="T64" fmla="*/ 455 w 899"/>
                <a:gd name="T65" fmla="*/ 286 h 894"/>
                <a:gd name="T66" fmla="*/ 449 w 899"/>
                <a:gd name="T67" fmla="*/ 342 h 894"/>
                <a:gd name="T68" fmla="*/ 513 w 899"/>
                <a:gd name="T69" fmla="*/ 580 h 894"/>
                <a:gd name="T70" fmla="*/ 382 w 899"/>
                <a:gd name="T71" fmla="*/ 594 h 894"/>
                <a:gd name="T72" fmla="*/ 306 w 899"/>
                <a:gd name="T73" fmla="*/ 413 h 894"/>
                <a:gd name="T74" fmla="*/ 306 w 899"/>
                <a:gd name="T75" fmla="*/ 413 h 894"/>
                <a:gd name="T76" fmla="*/ 311 w 899"/>
                <a:gd name="T77" fmla="*/ 396 h 894"/>
                <a:gd name="T78" fmla="*/ 289 w 899"/>
                <a:gd name="T79" fmla="*/ 470 h 894"/>
                <a:gd name="T80" fmla="*/ 313 w 899"/>
                <a:gd name="T81" fmla="*/ 504 h 894"/>
                <a:gd name="T82" fmla="*/ 321 w 899"/>
                <a:gd name="T83" fmla="*/ 520 h 894"/>
                <a:gd name="T84" fmla="*/ 321 w 899"/>
                <a:gd name="T85" fmla="*/ 520 h 894"/>
                <a:gd name="T86" fmla="*/ 340 w 899"/>
                <a:gd name="T87" fmla="*/ 349 h 894"/>
                <a:gd name="T88" fmla="*/ 348 w 899"/>
                <a:gd name="T89" fmla="*/ 573 h 894"/>
                <a:gd name="T90" fmla="*/ 359 w 899"/>
                <a:gd name="T91" fmla="*/ 313 h 894"/>
                <a:gd name="T92" fmla="*/ 435 w 899"/>
                <a:gd name="T93" fmla="*/ 286 h 894"/>
                <a:gd name="T94" fmla="*/ 435 w 899"/>
                <a:gd name="T95" fmla="*/ 286 h 894"/>
                <a:gd name="T96" fmla="*/ 400 w 899"/>
                <a:gd name="T97" fmla="*/ 308 h 894"/>
                <a:gd name="T98" fmla="*/ 312 w 899"/>
                <a:gd name="T99" fmla="*/ 311 h 894"/>
                <a:gd name="T100" fmla="*/ 147 w 899"/>
                <a:gd name="T101" fmla="*/ 447 h 894"/>
                <a:gd name="T102" fmla="*/ 263 w 899"/>
                <a:gd name="T103" fmla="*/ 498 h 894"/>
                <a:gd name="T104" fmla="*/ 312 w 899"/>
                <a:gd name="T105" fmla="*/ 583 h 894"/>
                <a:gd name="T106" fmla="*/ 401 w 899"/>
                <a:gd name="T107" fmla="*/ 602 h 894"/>
                <a:gd name="T108" fmla="*/ 449 w 899"/>
                <a:gd name="T109" fmla="*/ 609 h 894"/>
                <a:gd name="T110" fmla="*/ 461 w 899"/>
                <a:gd name="T111" fmla="*/ 609 h 894"/>
                <a:gd name="T112" fmla="*/ 500 w 899"/>
                <a:gd name="T113" fmla="*/ 601 h 894"/>
                <a:gd name="T114" fmla="*/ 499 w 899"/>
                <a:gd name="T115" fmla="*/ 634 h 894"/>
                <a:gd name="T116" fmla="*/ 732 w 899"/>
                <a:gd name="T117" fmla="*/ 554 h 894"/>
                <a:gd name="T118" fmla="*/ 732 w 899"/>
                <a:gd name="T119" fmla="*/ 341 h 8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99" h="894">
                  <a:moveTo>
                    <a:pt x="828" y="447"/>
                  </a:moveTo>
                  <a:cubicBezTo>
                    <a:pt x="828" y="443"/>
                    <a:pt x="828" y="440"/>
                    <a:pt x="828" y="436"/>
                  </a:cubicBezTo>
                  <a:cubicBezTo>
                    <a:pt x="899" y="423"/>
                    <a:pt x="899" y="423"/>
                    <a:pt x="899" y="423"/>
                  </a:cubicBezTo>
                  <a:cubicBezTo>
                    <a:pt x="880" y="316"/>
                    <a:pt x="880" y="316"/>
                    <a:pt x="880" y="316"/>
                  </a:cubicBezTo>
                  <a:cubicBezTo>
                    <a:pt x="809" y="328"/>
                    <a:pt x="809" y="328"/>
                    <a:pt x="809" y="328"/>
                  </a:cubicBezTo>
                  <a:cubicBezTo>
                    <a:pt x="806" y="321"/>
                    <a:pt x="804" y="314"/>
                    <a:pt x="801" y="307"/>
                  </a:cubicBezTo>
                  <a:cubicBezTo>
                    <a:pt x="864" y="271"/>
                    <a:pt x="864" y="271"/>
                    <a:pt x="864" y="271"/>
                  </a:cubicBezTo>
                  <a:cubicBezTo>
                    <a:pt x="809" y="177"/>
                    <a:pt x="809" y="177"/>
                    <a:pt x="809" y="177"/>
                  </a:cubicBezTo>
                  <a:cubicBezTo>
                    <a:pt x="746" y="213"/>
                    <a:pt x="746" y="213"/>
                    <a:pt x="746" y="213"/>
                  </a:cubicBezTo>
                  <a:cubicBezTo>
                    <a:pt x="742" y="207"/>
                    <a:pt x="737" y="201"/>
                    <a:pt x="732" y="195"/>
                  </a:cubicBezTo>
                  <a:cubicBezTo>
                    <a:pt x="778" y="140"/>
                    <a:pt x="778" y="140"/>
                    <a:pt x="778" y="140"/>
                  </a:cubicBezTo>
                  <a:cubicBezTo>
                    <a:pt x="695" y="70"/>
                    <a:pt x="695" y="70"/>
                    <a:pt x="695" y="70"/>
                  </a:cubicBezTo>
                  <a:cubicBezTo>
                    <a:pt x="648" y="125"/>
                    <a:pt x="648" y="125"/>
                    <a:pt x="648" y="125"/>
                  </a:cubicBezTo>
                  <a:cubicBezTo>
                    <a:pt x="642" y="121"/>
                    <a:pt x="635" y="117"/>
                    <a:pt x="629" y="114"/>
                  </a:cubicBezTo>
                  <a:cubicBezTo>
                    <a:pt x="653" y="46"/>
                    <a:pt x="653" y="46"/>
                    <a:pt x="653" y="46"/>
                  </a:cubicBezTo>
                  <a:cubicBezTo>
                    <a:pt x="551" y="9"/>
                    <a:pt x="551" y="9"/>
                    <a:pt x="551" y="9"/>
                  </a:cubicBezTo>
                  <a:cubicBezTo>
                    <a:pt x="526" y="76"/>
                    <a:pt x="526" y="76"/>
                    <a:pt x="526" y="76"/>
                  </a:cubicBezTo>
                  <a:cubicBezTo>
                    <a:pt x="519" y="75"/>
                    <a:pt x="511" y="74"/>
                    <a:pt x="504" y="73"/>
                  </a:cubicBezTo>
                  <a:cubicBezTo>
                    <a:pt x="504" y="0"/>
                    <a:pt x="504" y="0"/>
                    <a:pt x="504" y="0"/>
                  </a:cubicBezTo>
                  <a:cubicBezTo>
                    <a:pt x="395" y="0"/>
                    <a:pt x="395" y="0"/>
                    <a:pt x="395" y="0"/>
                  </a:cubicBezTo>
                  <a:cubicBezTo>
                    <a:pt x="395" y="73"/>
                    <a:pt x="395" y="73"/>
                    <a:pt x="395" y="73"/>
                  </a:cubicBezTo>
                  <a:cubicBezTo>
                    <a:pt x="387" y="74"/>
                    <a:pt x="380" y="75"/>
                    <a:pt x="372" y="76"/>
                  </a:cubicBezTo>
                  <a:cubicBezTo>
                    <a:pt x="348" y="9"/>
                    <a:pt x="348" y="9"/>
                    <a:pt x="348" y="9"/>
                  </a:cubicBezTo>
                  <a:cubicBezTo>
                    <a:pt x="245" y="46"/>
                    <a:pt x="245" y="46"/>
                    <a:pt x="245" y="46"/>
                  </a:cubicBezTo>
                  <a:cubicBezTo>
                    <a:pt x="270" y="114"/>
                    <a:pt x="270" y="114"/>
                    <a:pt x="270" y="114"/>
                  </a:cubicBezTo>
                  <a:cubicBezTo>
                    <a:pt x="263" y="117"/>
                    <a:pt x="257" y="121"/>
                    <a:pt x="250" y="125"/>
                  </a:cubicBezTo>
                  <a:cubicBezTo>
                    <a:pt x="204" y="70"/>
                    <a:pt x="204" y="70"/>
                    <a:pt x="204" y="70"/>
                  </a:cubicBezTo>
                  <a:cubicBezTo>
                    <a:pt x="120" y="140"/>
                    <a:pt x="120" y="140"/>
                    <a:pt x="120" y="140"/>
                  </a:cubicBezTo>
                  <a:cubicBezTo>
                    <a:pt x="167" y="195"/>
                    <a:pt x="167" y="195"/>
                    <a:pt x="167" y="195"/>
                  </a:cubicBezTo>
                  <a:cubicBezTo>
                    <a:pt x="162" y="201"/>
                    <a:pt x="157" y="207"/>
                    <a:pt x="152" y="213"/>
                  </a:cubicBezTo>
                  <a:cubicBezTo>
                    <a:pt x="90" y="177"/>
                    <a:pt x="90" y="177"/>
                    <a:pt x="90" y="177"/>
                  </a:cubicBezTo>
                  <a:cubicBezTo>
                    <a:pt x="35" y="271"/>
                    <a:pt x="35" y="271"/>
                    <a:pt x="35" y="271"/>
                  </a:cubicBezTo>
                  <a:cubicBezTo>
                    <a:pt x="97" y="307"/>
                    <a:pt x="97" y="307"/>
                    <a:pt x="97" y="307"/>
                  </a:cubicBezTo>
                  <a:cubicBezTo>
                    <a:pt x="95" y="314"/>
                    <a:pt x="92" y="321"/>
                    <a:pt x="90" y="328"/>
                  </a:cubicBezTo>
                  <a:cubicBezTo>
                    <a:pt x="19" y="316"/>
                    <a:pt x="19" y="316"/>
                    <a:pt x="19" y="316"/>
                  </a:cubicBezTo>
                  <a:cubicBezTo>
                    <a:pt x="0" y="423"/>
                    <a:pt x="0" y="423"/>
                    <a:pt x="0" y="423"/>
                  </a:cubicBezTo>
                  <a:cubicBezTo>
                    <a:pt x="71" y="436"/>
                    <a:pt x="71" y="436"/>
                    <a:pt x="71" y="436"/>
                  </a:cubicBezTo>
                  <a:cubicBezTo>
                    <a:pt x="71" y="440"/>
                    <a:pt x="71" y="443"/>
                    <a:pt x="71" y="447"/>
                  </a:cubicBezTo>
                  <a:cubicBezTo>
                    <a:pt x="71" y="451"/>
                    <a:pt x="71" y="455"/>
                    <a:pt x="71" y="459"/>
                  </a:cubicBezTo>
                  <a:cubicBezTo>
                    <a:pt x="0" y="471"/>
                    <a:pt x="0" y="471"/>
                    <a:pt x="0" y="471"/>
                  </a:cubicBezTo>
                  <a:cubicBezTo>
                    <a:pt x="19" y="579"/>
                    <a:pt x="19" y="579"/>
                    <a:pt x="19" y="579"/>
                  </a:cubicBezTo>
                  <a:cubicBezTo>
                    <a:pt x="90" y="566"/>
                    <a:pt x="90" y="566"/>
                    <a:pt x="90" y="566"/>
                  </a:cubicBezTo>
                  <a:cubicBezTo>
                    <a:pt x="92" y="573"/>
                    <a:pt x="95" y="580"/>
                    <a:pt x="97" y="587"/>
                  </a:cubicBezTo>
                  <a:cubicBezTo>
                    <a:pt x="35" y="623"/>
                    <a:pt x="35" y="623"/>
                    <a:pt x="35" y="623"/>
                  </a:cubicBezTo>
                  <a:cubicBezTo>
                    <a:pt x="90" y="718"/>
                    <a:pt x="90" y="718"/>
                    <a:pt x="90" y="718"/>
                  </a:cubicBezTo>
                  <a:cubicBezTo>
                    <a:pt x="152" y="682"/>
                    <a:pt x="152" y="682"/>
                    <a:pt x="152" y="682"/>
                  </a:cubicBezTo>
                  <a:cubicBezTo>
                    <a:pt x="157" y="688"/>
                    <a:pt x="162" y="694"/>
                    <a:pt x="167" y="699"/>
                  </a:cubicBezTo>
                  <a:cubicBezTo>
                    <a:pt x="120" y="754"/>
                    <a:pt x="120" y="754"/>
                    <a:pt x="120" y="754"/>
                  </a:cubicBezTo>
                  <a:cubicBezTo>
                    <a:pt x="204" y="825"/>
                    <a:pt x="204" y="825"/>
                    <a:pt x="204" y="825"/>
                  </a:cubicBezTo>
                  <a:cubicBezTo>
                    <a:pt x="250" y="769"/>
                    <a:pt x="250" y="769"/>
                    <a:pt x="250" y="769"/>
                  </a:cubicBezTo>
                  <a:cubicBezTo>
                    <a:pt x="257" y="773"/>
                    <a:pt x="263" y="777"/>
                    <a:pt x="270" y="781"/>
                  </a:cubicBezTo>
                  <a:cubicBezTo>
                    <a:pt x="245" y="849"/>
                    <a:pt x="245" y="849"/>
                    <a:pt x="245" y="849"/>
                  </a:cubicBezTo>
                  <a:cubicBezTo>
                    <a:pt x="348" y="886"/>
                    <a:pt x="348" y="886"/>
                    <a:pt x="348" y="886"/>
                  </a:cubicBezTo>
                  <a:cubicBezTo>
                    <a:pt x="372" y="818"/>
                    <a:pt x="372" y="818"/>
                    <a:pt x="372" y="818"/>
                  </a:cubicBezTo>
                  <a:cubicBezTo>
                    <a:pt x="380" y="820"/>
                    <a:pt x="387" y="821"/>
                    <a:pt x="395" y="822"/>
                  </a:cubicBezTo>
                  <a:cubicBezTo>
                    <a:pt x="395" y="894"/>
                    <a:pt x="395" y="894"/>
                    <a:pt x="395" y="894"/>
                  </a:cubicBezTo>
                  <a:cubicBezTo>
                    <a:pt x="504" y="894"/>
                    <a:pt x="504" y="894"/>
                    <a:pt x="504" y="894"/>
                  </a:cubicBezTo>
                  <a:cubicBezTo>
                    <a:pt x="504" y="822"/>
                    <a:pt x="504" y="822"/>
                    <a:pt x="504" y="822"/>
                  </a:cubicBezTo>
                  <a:cubicBezTo>
                    <a:pt x="511" y="821"/>
                    <a:pt x="519" y="820"/>
                    <a:pt x="526" y="818"/>
                  </a:cubicBezTo>
                  <a:cubicBezTo>
                    <a:pt x="551" y="886"/>
                    <a:pt x="551" y="886"/>
                    <a:pt x="551" y="886"/>
                  </a:cubicBezTo>
                  <a:cubicBezTo>
                    <a:pt x="653" y="848"/>
                    <a:pt x="653" y="848"/>
                    <a:pt x="653" y="848"/>
                  </a:cubicBezTo>
                  <a:cubicBezTo>
                    <a:pt x="629" y="781"/>
                    <a:pt x="629" y="781"/>
                    <a:pt x="629" y="781"/>
                  </a:cubicBezTo>
                  <a:cubicBezTo>
                    <a:pt x="635" y="777"/>
                    <a:pt x="642" y="773"/>
                    <a:pt x="648" y="769"/>
                  </a:cubicBezTo>
                  <a:cubicBezTo>
                    <a:pt x="695" y="825"/>
                    <a:pt x="695" y="825"/>
                    <a:pt x="695" y="825"/>
                  </a:cubicBezTo>
                  <a:cubicBezTo>
                    <a:pt x="778" y="754"/>
                    <a:pt x="778" y="754"/>
                    <a:pt x="778" y="754"/>
                  </a:cubicBezTo>
                  <a:cubicBezTo>
                    <a:pt x="732" y="699"/>
                    <a:pt x="732" y="699"/>
                    <a:pt x="732" y="699"/>
                  </a:cubicBezTo>
                  <a:cubicBezTo>
                    <a:pt x="737" y="694"/>
                    <a:pt x="742" y="688"/>
                    <a:pt x="746" y="682"/>
                  </a:cubicBezTo>
                  <a:cubicBezTo>
                    <a:pt x="809" y="718"/>
                    <a:pt x="809" y="718"/>
                    <a:pt x="809" y="718"/>
                  </a:cubicBezTo>
                  <a:cubicBezTo>
                    <a:pt x="864" y="623"/>
                    <a:pt x="864" y="623"/>
                    <a:pt x="864" y="623"/>
                  </a:cubicBezTo>
                  <a:cubicBezTo>
                    <a:pt x="801" y="587"/>
                    <a:pt x="801" y="587"/>
                    <a:pt x="801" y="587"/>
                  </a:cubicBezTo>
                  <a:cubicBezTo>
                    <a:pt x="804" y="580"/>
                    <a:pt x="806" y="573"/>
                    <a:pt x="809" y="566"/>
                  </a:cubicBezTo>
                  <a:cubicBezTo>
                    <a:pt x="880" y="579"/>
                    <a:pt x="880" y="579"/>
                    <a:pt x="880" y="579"/>
                  </a:cubicBezTo>
                  <a:cubicBezTo>
                    <a:pt x="899" y="471"/>
                    <a:pt x="899" y="471"/>
                    <a:pt x="899" y="471"/>
                  </a:cubicBezTo>
                  <a:cubicBezTo>
                    <a:pt x="828" y="459"/>
                    <a:pt x="828" y="459"/>
                    <a:pt x="828" y="459"/>
                  </a:cubicBezTo>
                  <a:cubicBezTo>
                    <a:pt x="828" y="455"/>
                    <a:pt x="828" y="451"/>
                    <a:pt x="828" y="447"/>
                  </a:cubicBezTo>
                  <a:close/>
                  <a:moveTo>
                    <a:pt x="499" y="149"/>
                  </a:moveTo>
                  <a:cubicBezTo>
                    <a:pt x="572" y="161"/>
                    <a:pt x="637" y="200"/>
                    <a:pt x="683" y="255"/>
                  </a:cubicBezTo>
                  <a:cubicBezTo>
                    <a:pt x="586" y="311"/>
                    <a:pt x="586" y="311"/>
                    <a:pt x="586" y="311"/>
                  </a:cubicBezTo>
                  <a:cubicBezTo>
                    <a:pt x="562" y="287"/>
                    <a:pt x="532" y="270"/>
                    <a:pt x="499" y="261"/>
                  </a:cubicBezTo>
                  <a:lnTo>
                    <a:pt x="499" y="149"/>
                  </a:lnTo>
                  <a:close/>
                  <a:moveTo>
                    <a:pt x="566" y="357"/>
                  </a:moveTo>
                  <a:cubicBezTo>
                    <a:pt x="562" y="352"/>
                    <a:pt x="558" y="348"/>
                    <a:pt x="554" y="343"/>
                  </a:cubicBezTo>
                  <a:cubicBezTo>
                    <a:pt x="564" y="333"/>
                    <a:pt x="564" y="333"/>
                    <a:pt x="564" y="333"/>
                  </a:cubicBezTo>
                  <a:cubicBezTo>
                    <a:pt x="568" y="338"/>
                    <a:pt x="573" y="343"/>
                    <a:pt x="577" y="348"/>
                  </a:cubicBezTo>
                  <a:lnTo>
                    <a:pt x="566" y="357"/>
                  </a:lnTo>
                  <a:close/>
                  <a:moveTo>
                    <a:pt x="568" y="558"/>
                  </a:moveTo>
                  <a:cubicBezTo>
                    <a:pt x="563" y="562"/>
                    <a:pt x="558" y="567"/>
                    <a:pt x="553" y="571"/>
                  </a:cubicBezTo>
                  <a:cubicBezTo>
                    <a:pt x="544" y="560"/>
                    <a:pt x="544" y="560"/>
                    <a:pt x="544" y="560"/>
                  </a:cubicBezTo>
                  <a:cubicBezTo>
                    <a:pt x="548" y="556"/>
                    <a:pt x="553" y="552"/>
                    <a:pt x="557" y="548"/>
                  </a:cubicBezTo>
                  <a:lnTo>
                    <a:pt x="568" y="558"/>
                  </a:lnTo>
                  <a:close/>
                  <a:moveTo>
                    <a:pt x="584" y="389"/>
                  </a:moveTo>
                  <a:cubicBezTo>
                    <a:pt x="582" y="383"/>
                    <a:pt x="579" y="377"/>
                    <a:pt x="576" y="372"/>
                  </a:cubicBezTo>
                  <a:cubicBezTo>
                    <a:pt x="588" y="365"/>
                    <a:pt x="588" y="365"/>
                    <a:pt x="588" y="365"/>
                  </a:cubicBezTo>
                  <a:cubicBezTo>
                    <a:pt x="592" y="371"/>
                    <a:pt x="595" y="377"/>
                    <a:pt x="598" y="383"/>
                  </a:cubicBezTo>
                  <a:lnTo>
                    <a:pt x="584" y="389"/>
                  </a:lnTo>
                  <a:close/>
                  <a:moveTo>
                    <a:pt x="605" y="402"/>
                  </a:moveTo>
                  <a:cubicBezTo>
                    <a:pt x="606" y="408"/>
                    <a:pt x="608" y="415"/>
                    <a:pt x="609" y="422"/>
                  </a:cubicBezTo>
                  <a:cubicBezTo>
                    <a:pt x="595" y="424"/>
                    <a:pt x="595" y="424"/>
                    <a:pt x="595" y="424"/>
                  </a:cubicBezTo>
                  <a:cubicBezTo>
                    <a:pt x="594" y="418"/>
                    <a:pt x="592" y="412"/>
                    <a:pt x="591" y="406"/>
                  </a:cubicBezTo>
                  <a:lnTo>
                    <a:pt x="605" y="402"/>
                  </a:lnTo>
                  <a:close/>
                  <a:moveTo>
                    <a:pt x="579" y="518"/>
                  </a:moveTo>
                  <a:cubicBezTo>
                    <a:pt x="591" y="525"/>
                    <a:pt x="591" y="525"/>
                    <a:pt x="591" y="525"/>
                  </a:cubicBezTo>
                  <a:cubicBezTo>
                    <a:pt x="588" y="531"/>
                    <a:pt x="584" y="536"/>
                    <a:pt x="580" y="542"/>
                  </a:cubicBezTo>
                  <a:cubicBezTo>
                    <a:pt x="569" y="533"/>
                    <a:pt x="569" y="533"/>
                    <a:pt x="569" y="533"/>
                  </a:cubicBezTo>
                  <a:cubicBezTo>
                    <a:pt x="572" y="528"/>
                    <a:pt x="576" y="523"/>
                    <a:pt x="579" y="518"/>
                  </a:cubicBezTo>
                  <a:close/>
                  <a:moveTo>
                    <a:pt x="586" y="501"/>
                  </a:moveTo>
                  <a:cubicBezTo>
                    <a:pt x="589" y="495"/>
                    <a:pt x="590" y="490"/>
                    <a:pt x="592" y="484"/>
                  </a:cubicBezTo>
                  <a:cubicBezTo>
                    <a:pt x="606" y="487"/>
                    <a:pt x="606" y="487"/>
                    <a:pt x="606" y="487"/>
                  </a:cubicBezTo>
                  <a:cubicBezTo>
                    <a:pt x="604" y="494"/>
                    <a:pt x="602" y="500"/>
                    <a:pt x="600" y="507"/>
                  </a:cubicBezTo>
                  <a:lnTo>
                    <a:pt x="586" y="501"/>
                  </a:lnTo>
                  <a:close/>
                  <a:moveTo>
                    <a:pt x="595" y="466"/>
                  </a:moveTo>
                  <a:cubicBezTo>
                    <a:pt x="596" y="460"/>
                    <a:pt x="597" y="453"/>
                    <a:pt x="597" y="447"/>
                  </a:cubicBezTo>
                  <a:cubicBezTo>
                    <a:pt x="597" y="446"/>
                    <a:pt x="596" y="444"/>
                    <a:pt x="596" y="442"/>
                  </a:cubicBezTo>
                  <a:cubicBezTo>
                    <a:pt x="611" y="442"/>
                    <a:pt x="611" y="442"/>
                    <a:pt x="611" y="442"/>
                  </a:cubicBezTo>
                  <a:cubicBezTo>
                    <a:pt x="611" y="444"/>
                    <a:pt x="611" y="445"/>
                    <a:pt x="611" y="447"/>
                  </a:cubicBezTo>
                  <a:cubicBezTo>
                    <a:pt x="611" y="454"/>
                    <a:pt x="611" y="461"/>
                    <a:pt x="610" y="467"/>
                  </a:cubicBezTo>
                  <a:lnTo>
                    <a:pt x="595" y="466"/>
                  </a:lnTo>
                  <a:close/>
                  <a:moveTo>
                    <a:pt x="549" y="320"/>
                  </a:moveTo>
                  <a:cubicBezTo>
                    <a:pt x="540" y="331"/>
                    <a:pt x="540" y="331"/>
                    <a:pt x="540" y="331"/>
                  </a:cubicBezTo>
                  <a:cubicBezTo>
                    <a:pt x="535" y="327"/>
                    <a:pt x="530" y="324"/>
                    <a:pt x="525" y="321"/>
                  </a:cubicBezTo>
                  <a:cubicBezTo>
                    <a:pt x="532" y="308"/>
                    <a:pt x="532" y="308"/>
                    <a:pt x="532" y="308"/>
                  </a:cubicBezTo>
                  <a:cubicBezTo>
                    <a:pt x="538" y="312"/>
                    <a:pt x="543" y="315"/>
                    <a:pt x="549" y="320"/>
                  </a:cubicBezTo>
                  <a:close/>
                  <a:moveTo>
                    <a:pt x="495" y="292"/>
                  </a:moveTo>
                  <a:cubicBezTo>
                    <a:pt x="501" y="294"/>
                    <a:pt x="508" y="296"/>
                    <a:pt x="514" y="299"/>
                  </a:cubicBezTo>
                  <a:cubicBezTo>
                    <a:pt x="508" y="312"/>
                    <a:pt x="508" y="312"/>
                    <a:pt x="508" y="312"/>
                  </a:cubicBezTo>
                  <a:cubicBezTo>
                    <a:pt x="503" y="310"/>
                    <a:pt x="497" y="308"/>
                    <a:pt x="491" y="306"/>
                  </a:cubicBezTo>
                  <a:lnTo>
                    <a:pt x="495" y="292"/>
                  </a:lnTo>
                  <a:close/>
                  <a:moveTo>
                    <a:pt x="455" y="286"/>
                  </a:moveTo>
                  <a:cubicBezTo>
                    <a:pt x="462" y="286"/>
                    <a:pt x="469" y="286"/>
                    <a:pt x="475" y="288"/>
                  </a:cubicBezTo>
                  <a:cubicBezTo>
                    <a:pt x="473" y="302"/>
                    <a:pt x="473" y="302"/>
                    <a:pt x="473" y="302"/>
                  </a:cubicBezTo>
                  <a:cubicBezTo>
                    <a:pt x="467" y="301"/>
                    <a:pt x="461" y="300"/>
                    <a:pt x="455" y="300"/>
                  </a:cubicBezTo>
                  <a:lnTo>
                    <a:pt x="455" y="286"/>
                  </a:lnTo>
                  <a:close/>
                  <a:moveTo>
                    <a:pt x="554" y="447"/>
                  </a:moveTo>
                  <a:cubicBezTo>
                    <a:pt x="554" y="505"/>
                    <a:pt x="507" y="552"/>
                    <a:pt x="449" y="552"/>
                  </a:cubicBezTo>
                  <a:cubicBezTo>
                    <a:pt x="391" y="552"/>
                    <a:pt x="344" y="505"/>
                    <a:pt x="344" y="447"/>
                  </a:cubicBezTo>
                  <a:cubicBezTo>
                    <a:pt x="344" y="389"/>
                    <a:pt x="391" y="342"/>
                    <a:pt x="449" y="342"/>
                  </a:cubicBezTo>
                  <a:cubicBezTo>
                    <a:pt x="507" y="342"/>
                    <a:pt x="554" y="389"/>
                    <a:pt x="554" y="447"/>
                  </a:cubicBezTo>
                  <a:close/>
                  <a:moveTo>
                    <a:pt x="537" y="583"/>
                  </a:moveTo>
                  <a:cubicBezTo>
                    <a:pt x="531" y="587"/>
                    <a:pt x="525" y="590"/>
                    <a:pt x="519" y="593"/>
                  </a:cubicBezTo>
                  <a:cubicBezTo>
                    <a:pt x="513" y="580"/>
                    <a:pt x="513" y="580"/>
                    <a:pt x="513" y="580"/>
                  </a:cubicBezTo>
                  <a:cubicBezTo>
                    <a:pt x="518" y="578"/>
                    <a:pt x="524" y="575"/>
                    <a:pt x="529" y="571"/>
                  </a:cubicBezTo>
                  <a:lnTo>
                    <a:pt x="537" y="583"/>
                  </a:lnTo>
                  <a:close/>
                  <a:moveTo>
                    <a:pt x="388" y="581"/>
                  </a:moveTo>
                  <a:cubicBezTo>
                    <a:pt x="382" y="594"/>
                    <a:pt x="382" y="594"/>
                    <a:pt x="382" y="594"/>
                  </a:cubicBezTo>
                  <a:cubicBezTo>
                    <a:pt x="376" y="592"/>
                    <a:pt x="370" y="588"/>
                    <a:pt x="364" y="585"/>
                  </a:cubicBezTo>
                  <a:cubicBezTo>
                    <a:pt x="372" y="573"/>
                    <a:pt x="372" y="573"/>
                    <a:pt x="372" y="573"/>
                  </a:cubicBezTo>
                  <a:cubicBezTo>
                    <a:pt x="377" y="576"/>
                    <a:pt x="382" y="579"/>
                    <a:pt x="388" y="581"/>
                  </a:cubicBezTo>
                  <a:close/>
                  <a:moveTo>
                    <a:pt x="306" y="413"/>
                  </a:moveTo>
                  <a:cubicBezTo>
                    <a:pt x="305" y="419"/>
                    <a:pt x="303" y="425"/>
                    <a:pt x="303" y="431"/>
                  </a:cubicBezTo>
                  <a:cubicBezTo>
                    <a:pt x="288" y="430"/>
                    <a:pt x="288" y="430"/>
                    <a:pt x="288" y="430"/>
                  </a:cubicBezTo>
                  <a:cubicBezTo>
                    <a:pt x="289" y="423"/>
                    <a:pt x="290" y="416"/>
                    <a:pt x="292" y="410"/>
                  </a:cubicBezTo>
                  <a:lnTo>
                    <a:pt x="306" y="413"/>
                  </a:lnTo>
                  <a:close/>
                  <a:moveTo>
                    <a:pt x="298" y="391"/>
                  </a:moveTo>
                  <a:cubicBezTo>
                    <a:pt x="300" y="384"/>
                    <a:pt x="303" y="378"/>
                    <a:pt x="306" y="372"/>
                  </a:cubicBezTo>
                  <a:cubicBezTo>
                    <a:pt x="319" y="379"/>
                    <a:pt x="319" y="379"/>
                    <a:pt x="319" y="379"/>
                  </a:cubicBezTo>
                  <a:cubicBezTo>
                    <a:pt x="316" y="384"/>
                    <a:pt x="313" y="390"/>
                    <a:pt x="311" y="396"/>
                  </a:cubicBezTo>
                  <a:lnTo>
                    <a:pt x="298" y="391"/>
                  </a:lnTo>
                  <a:close/>
                  <a:moveTo>
                    <a:pt x="302" y="450"/>
                  </a:moveTo>
                  <a:cubicBezTo>
                    <a:pt x="302" y="456"/>
                    <a:pt x="303" y="462"/>
                    <a:pt x="303" y="468"/>
                  </a:cubicBezTo>
                  <a:cubicBezTo>
                    <a:pt x="289" y="470"/>
                    <a:pt x="289" y="470"/>
                    <a:pt x="289" y="470"/>
                  </a:cubicBezTo>
                  <a:cubicBezTo>
                    <a:pt x="288" y="464"/>
                    <a:pt x="288" y="457"/>
                    <a:pt x="288" y="450"/>
                  </a:cubicBezTo>
                  <a:lnTo>
                    <a:pt x="302" y="450"/>
                  </a:lnTo>
                  <a:close/>
                  <a:moveTo>
                    <a:pt x="307" y="486"/>
                  </a:moveTo>
                  <a:cubicBezTo>
                    <a:pt x="309" y="492"/>
                    <a:pt x="311" y="498"/>
                    <a:pt x="313" y="504"/>
                  </a:cubicBezTo>
                  <a:cubicBezTo>
                    <a:pt x="300" y="509"/>
                    <a:pt x="300" y="509"/>
                    <a:pt x="300" y="509"/>
                  </a:cubicBezTo>
                  <a:cubicBezTo>
                    <a:pt x="297" y="503"/>
                    <a:pt x="295" y="496"/>
                    <a:pt x="293" y="490"/>
                  </a:cubicBezTo>
                  <a:lnTo>
                    <a:pt x="307" y="486"/>
                  </a:lnTo>
                  <a:close/>
                  <a:moveTo>
                    <a:pt x="321" y="520"/>
                  </a:moveTo>
                  <a:cubicBezTo>
                    <a:pt x="324" y="525"/>
                    <a:pt x="328" y="531"/>
                    <a:pt x="331" y="535"/>
                  </a:cubicBezTo>
                  <a:cubicBezTo>
                    <a:pt x="320" y="544"/>
                    <a:pt x="320" y="544"/>
                    <a:pt x="320" y="544"/>
                  </a:cubicBezTo>
                  <a:cubicBezTo>
                    <a:pt x="316" y="539"/>
                    <a:pt x="312" y="533"/>
                    <a:pt x="309" y="527"/>
                  </a:cubicBezTo>
                  <a:lnTo>
                    <a:pt x="321" y="520"/>
                  </a:lnTo>
                  <a:close/>
                  <a:moveTo>
                    <a:pt x="328" y="363"/>
                  </a:moveTo>
                  <a:cubicBezTo>
                    <a:pt x="316" y="355"/>
                    <a:pt x="316" y="355"/>
                    <a:pt x="316" y="355"/>
                  </a:cubicBezTo>
                  <a:cubicBezTo>
                    <a:pt x="320" y="349"/>
                    <a:pt x="325" y="344"/>
                    <a:pt x="329" y="339"/>
                  </a:cubicBezTo>
                  <a:cubicBezTo>
                    <a:pt x="340" y="349"/>
                    <a:pt x="340" y="349"/>
                    <a:pt x="340" y="349"/>
                  </a:cubicBezTo>
                  <a:cubicBezTo>
                    <a:pt x="336" y="353"/>
                    <a:pt x="332" y="358"/>
                    <a:pt x="328" y="363"/>
                  </a:cubicBezTo>
                  <a:close/>
                  <a:moveTo>
                    <a:pt x="343" y="549"/>
                  </a:moveTo>
                  <a:cubicBezTo>
                    <a:pt x="347" y="554"/>
                    <a:pt x="352" y="558"/>
                    <a:pt x="357" y="562"/>
                  </a:cubicBezTo>
                  <a:cubicBezTo>
                    <a:pt x="348" y="573"/>
                    <a:pt x="348" y="573"/>
                    <a:pt x="348" y="573"/>
                  </a:cubicBezTo>
                  <a:cubicBezTo>
                    <a:pt x="342" y="569"/>
                    <a:pt x="337" y="564"/>
                    <a:pt x="333" y="559"/>
                  </a:cubicBezTo>
                  <a:lnTo>
                    <a:pt x="343" y="549"/>
                  </a:lnTo>
                  <a:close/>
                  <a:moveTo>
                    <a:pt x="343" y="325"/>
                  </a:moveTo>
                  <a:cubicBezTo>
                    <a:pt x="349" y="320"/>
                    <a:pt x="354" y="316"/>
                    <a:pt x="359" y="313"/>
                  </a:cubicBezTo>
                  <a:cubicBezTo>
                    <a:pt x="368" y="325"/>
                    <a:pt x="368" y="325"/>
                    <a:pt x="368" y="325"/>
                  </a:cubicBezTo>
                  <a:cubicBezTo>
                    <a:pt x="362" y="328"/>
                    <a:pt x="358" y="332"/>
                    <a:pt x="353" y="336"/>
                  </a:cubicBezTo>
                  <a:lnTo>
                    <a:pt x="343" y="325"/>
                  </a:lnTo>
                  <a:close/>
                  <a:moveTo>
                    <a:pt x="435" y="286"/>
                  </a:moveTo>
                  <a:cubicBezTo>
                    <a:pt x="436" y="301"/>
                    <a:pt x="436" y="301"/>
                    <a:pt x="436" y="301"/>
                  </a:cubicBezTo>
                  <a:cubicBezTo>
                    <a:pt x="430" y="301"/>
                    <a:pt x="424" y="302"/>
                    <a:pt x="418" y="303"/>
                  </a:cubicBezTo>
                  <a:cubicBezTo>
                    <a:pt x="415" y="289"/>
                    <a:pt x="415" y="289"/>
                    <a:pt x="415" y="289"/>
                  </a:cubicBezTo>
                  <a:cubicBezTo>
                    <a:pt x="422" y="288"/>
                    <a:pt x="428" y="287"/>
                    <a:pt x="435" y="286"/>
                  </a:cubicBezTo>
                  <a:close/>
                  <a:moveTo>
                    <a:pt x="383" y="315"/>
                  </a:moveTo>
                  <a:cubicBezTo>
                    <a:pt x="377" y="302"/>
                    <a:pt x="377" y="302"/>
                    <a:pt x="377" y="302"/>
                  </a:cubicBezTo>
                  <a:cubicBezTo>
                    <a:pt x="383" y="299"/>
                    <a:pt x="389" y="297"/>
                    <a:pt x="396" y="295"/>
                  </a:cubicBezTo>
                  <a:cubicBezTo>
                    <a:pt x="400" y="308"/>
                    <a:pt x="400" y="308"/>
                    <a:pt x="400" y="308"/>
                  </a:cubicBezTo>
                  <a:cubicBezTo>
                    <a:pt x="395" y="310"/>
                    <a:pt x="389" y="313"/>
                    <a:pt x="383" y="315"/>
                  </a:cubicBezTo>
                  <a:close/>
                  <a:moveTo>
                    <a:pt x="400" y="149"/>
                  </a:moveTo>
                  <a:cubicBezTo>
                    <a:pt x="400" y="261"/>
                    <a:pt x="400" y="261"/>
                    <a:pt x="400" y="261"/>
                  </a:cubicBezTo>
                  <a:cubicBezTo>
                    <a:pt x="366" y="270"/>
                    <a:pt x="336" y="287"/>
                    <a:pt x="312" y="311"/>
                  </a:cubicBezTo>
                  <a:cubicBezTo>
                    <a:pt x="216" y="255"/>
                    <a:pt x="216" y="255"/>
                    <a:pt x="216" y="255"/>
                  </a:cubicBezTo>
                  <a:cubicBezTo>
                    <a:pt x="261" y="200"/>
                    <a:pt x="326" y="161"/>
                    <a:pt x="400" y="149"/>
                  </a:cubicBezTo>
                  <a:close/>
                  <a:moveTo>
                    <a:pt x="166" y="554"/>
                  </a:moveTo>
                  <a:cubicBezTo>
                    <a:pt x="154" y="520"/>
                    <a:pt x="147" y="485"/>
                    <a:pt x="147" y="447"/>
                  </a:cubicBezTo>
                  <a:cubicBezTo>
                    <a:pt x="147" y="410"/>
                    <a:pt x="154" y="374"/>
                    <a:pt x="166" y="341"/>
                  </a:cubicBezTo>
                  <a:cubicBezTo>
                    <a:pt x="263" y="397"/>
                    <a:pt x="263" y="397"/>
                    <a:pt x="263" y="397"/>
                  </a:cubicBezTo>
                  <a:cubicBezTo>
                    <a:pt x="259" y="413"/>
                    <a:pt x="256" y="430"/>
                    <a:pt x="256" y="447"/>
                  </a:cubicBezTo>
                  <a:cubicBezTo>
                    <a:pt x="256" y="465"/>
                    <a:pt x="259" y="482"/>
                    <a:pt x="263" y="498"/>
                  </a:cubicBezTo>
                  <a:lnTo>
                    <a:pt x="166" y="554"/>
                  </a:lnTo>
                  <a:close/>
                  <a:moveTo>
                    <a:pt x="400" y="745"/>
                  </a:moveTo>
                  <a:cubicBezTo>
                    <a:pt x="326" y="733"/>
                    <a:pt x="261" y="695"/>
                    <a:pt x="216" y="639"/>
                  </a:cubicBezTo>
                  <a:cubicBezTo>
                    <a:pt x="312" y="583"/>
                    <a:pt x="312" y="583"/>
                    <a:pt x="312" y="583"/>
                  </a:cubicBezTo>
                  <a:cubicBezTo>
                    <a:pt x="336" y="607"/>
                    <a:pt x="366" y="625"/>
                    <a:pt x="400" y="634"/>
                  </a:cubicBezTo>
                  <a:lnTo>
                    <a:pt x="400" y="745"/>
                  </a:lnTo>
                  <a:close/>
                  <a:moveTo>
                    <a:pt x="420" y="606"/>
                  </a:moveTo>
                  <a:cubicBezTo>
                    <a:pt x="414" y="605"/>
                    <a:pt x="407" y="604"/>
                    <a:pt x="401" y="602"/>
                  </a:cubicBezTo>
                  <a:cubicBezTo>
                    <a:pt x="405" y="588"/>
                    <a:pt x="405" y="588"/>
                    <a:pt x="405" y="588"/>
                  </a:cubicBezTo>
                  <a:cubicBezTo>
                    <a:pt x="411" y="590"/>
                    <a:pt x="417" y="591"/>
                    <a:pt x="423" y="592"/>
                  </a:cubicBezTo>
                  <a:lnTo>
                    <a:pt x="420" y="606"/>
                  </a:lnTo>
                  <a:close/>
                  <a:moveTo>
                    <a:pt x="449" y="609"/>
                  </a:moveTo>
                  <a:cubicBezTo>
                    <a:pt x="446" y="609"/>
                    <a:pt x="443" y="609"/>
                    <a:pt x="441" y="609"/>
                  </a:cubicBezTo>
                  <a:cubicBezTo>
                    <a:pt x="441" y="594"/>
                    <a:pt x="441" y="594"/>
                    <a:pt x="441" y="594"/>
                  </a:cubicBezTo>
                  <a:cubicBezTo>
                    <a:pt x="447" y="595"/>
                    <a:pt x="454" y="595"/>
                    <a:pt x="460" y="594"/>
                  </a:cubicBezTo>
                  <a:cubicBezTo>
                    <a:pt x="461" y="609"/>
                    <a:pt x="461" y="609"/>
                    <a:pt x="461" y="609"/>
                  </a:cubicBezTo>
                  <a:cubicBezTo>
                    <a:pt x="457" y="609"/>
                    <a:pt x="453" y="609"/>
                    <a:pt x="449" y="609"/>
                  </a:cubicBezTo>
                  <a:close/>
                  <a:moveTo>
                    <a:pt x="478" y="592"/>
                  </a:moveTo>
                  <a:cubicBezTo>
                    <a:pt x="484" y="591"/>
                    <a:pt x="490" y="589"/>
                    <a:pt x="496" y="587"/>
                  </a:cubicBezTo>
                  <a:cubicBezTo>
                    <a:pt x="500" y="601"/>
                    <a:pt x="500" y="601"/>
                    <a:pt x="500" y="601"/>
                  </a:cubicBezTo>
                  <a:cubicBezTo>
                    <a:pt x="494" y="603"/>
                    <a:pt x="487" y="605"/>
                    <a:pt x="481" y="606"/>
                  </a:cubicBezTo>
                  <a:lnTo>
                    <a:pt x="478" y="592"/>
                  </a:lnTo>
                  <a:close/>
                  <a:moveTo>
                    <a:pt x="499" y="745"/>
                  </a:moveTo>
                  <a:cubicBezTo>
                    <a:pt x="499" y="634"/>
                    <a:pt x="499" y="634"/>
                    <a:pt x="499" y="634"/>
                  </a:cubicBezTo>
                  <a:cubicBezTo>
                    <a:pt x="532" y="625"/>
                    <a:pt x="562" y="607"/>
                    <a:pt x="586" y="583"/>
                  </a:cubicBezTo>
                  <a:cubicBezTo>
                    <a:pt x="683" y="639"/>
                    <a:pt x="683" y="639"/>
                    <a:pt x="683" y="639"/>
                  </a:cubicBezTo>
                  <a:cubicBezTo>
                    <a:pt x="637" y="695"/>
                    <a:pt x="572" y="733"/>
                    <a:pt x="499" y="745"/>
                  </a:cubicBezTo>
                  <a:close/>
                  <a:moveTo>
                    <a:pt x="732" y="554"/>
                  </a:moveTo>
                  <a:cubicBezTo>
                    <a:pt x="636" y="498"/>
                    <a:pt x="636" y="498"/>
                    <a:pt x="636" y="498"/>
                  </a:cubicBezTo>
                  <a:cubicBezTo>
                    <a:pt x="640" y="482"/>
                    <a:pt x="642" y="465"/>
                    <a:pt x="642" y="447"/>
                  </a:cubicBezTo>
                  <a:cubicBezTo>
                    <a:pt x="642" y="430"/>
                    <a:pt x="640" y="413"/>
                    <a:pt x="636" y="397"/>
                  </a:cubicBezTo>
                  <a:cubicBezTo>
                    <a:pt x="732" y="341"/>
                    <a:pt x="732" y="341"/>
                    <a:pt x="732" y="341"/>
                  </a:cubicBezTo>
                  <a:cubicBezTo>
                    <a:pt x="745" y="374"/>
                    <a:pt x="752" y="410"/>
                    <a:pt x="752" y="447"/>
                  </a:cubicBezTo>
                  <a:cubicBezTo>
                    <a:pt x="752" y="485"/>
                    <a:pt x="745" y="520"/>
                    <a:pt x="732" y="554"/>
                  </a:cubicBezTo>
                  <a:close/>
                </a:path>
              </a:pathLst>
            </a:custGeom>
            <a:grpFill/>
            <a:ln w="28575" cap="flat" cmpd="sng" algn="ctr">
              <a:noFill/>
              <a:prstDash val="solid"/>
              <a:miter lim="800000"/>
            </a:ln>
            <a:effectLst/>
          </p:spPr>
          <p:txBody>
            <a:bodyPr rot="0" spcFirstLastPara="0" vertOverflow="overflow" horzOverflow="overflow" vert="horz" wrap="square" lIns="68564" tIns="34282" rIns="68564" bIns="34282" numCol="1" spcCol="0" rtlCol="0" fromWordArt="0" anchor="ctr" anchorCtr="0" forceAA="0" compatLnSpc="1">
              <a:noAutofit/>
            </a:bodyP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FFFFFF">
                    <a:lumMod val="50000"/>
                  </a:srgbClr>
                </a:solidFill>
                <a:effectLst/>
                <a:uLnTx/>
                <a:uFillTx/>
                <a:latin typeface="Arial" panose="020B0604020202020204" pitchFamily="34" charset="0"/>
                <a:cs typeface="+mn-cs"/>
                <a:sym typeface="Arial" panose="020B0604020202020204" pitchFamily="34" charset="0"/>
              </a:endParaRPr>
            </a:p>
          </p:txBody>
        </p:sp>
        <p:sp>
          <p:nvSpPr>
            <p:cNvPr id="38" name="Freeform 18"/>
            <p:cNvSpPr>
              <a:spLocks noEditPoints="1"/>
            </p:cNvSpPr>
            <p:nvPr/>
          </p:nvSpPr>
          <p:spPr bwMode="auto">
            <a:xfrm>
              <a:off x="6919068" y="2986617"/>
              <a:ext cx="1294208" cy="1284488"/>
            </a:xfrm>
            <a:custGeom>
              <a:avLst/>
              <a:gdLst>
                <a:gd name="T0" fmla="*/ 664 w 664"/>
                <a:gd name="T1" fmla="*/ 312 h 659"/>
                <a:gd name="T2" fmla="*/ 592 w 664"/>
                <a:gd name="T3" fmla="*/ 226 h 659"/>
                <a:gd name="T4" fmla="*/ 551 w 664"/>
                <a:gd name="T5" fmla="*/ 156 h 659"/>
                <a:gd name="T6" fmla="*/ 513 w 664"/>
                <a:gd name="T7" fmla="*/ 51 h 659"/>
                <a:gd name="T8" fmla="*/ 483 w 664"/>
                <a:gd name="T9" fmla="*/ 33 h 659"/>
                <a:gd name="T10" fmla="*/ 372 w 664"/>
                <a:gd name="T11" fmla="*/ 53 h 659"/>
                <a:gd name="T12" fmla="*/ 292 w 664"/>
                <a:gd name="T13" fmla="*/ 53 h 659"/>
                <a:gd name="T14" fmla="*/ 181 w 664"/>
                <a:gd name="T15" fmla="*/ 33 h 659"/>
                <a:gd name="T16" fmla="*/ 151 w 664"/>
                <a:gd name="T17" fmla="*/ 51 h 659"/>
                <a:gd name="T18" fmla="*/ 113 w 664"/>
                <a:gd name="T19" fmla="*/ 156 h 659"/>
                <a:gd name="T20" fmla="*/ 73 w 664"/>
                <a:gd name="T21" fmla="*/ 226 h 659"/>
                <a:gd name="T22" fmla="*/ 0 w 664"/>
                <a:gd name="T23" fmla="*/ 312 h 659"/>
                <a:gd name="T24" fmla="*/ 53 w 664"/>
                <a:gd name="T25" fmla="*/ 337 h 659"/>
                <a:gd name="T26" fmla="*/ 67 w 664"/>
                <a:gd name="T27" fmla="*/ 417 h 659"/>
                <a:gd name="T28" fmla="*/ 67 w 664"/>
                <a:gd name="T29" fmla="*/ 529 h 659"/>
                <a:gd name="T30" fmla="*/ 89 w 664"/>
                <a:gd name="T31" fmla="*/ 556 h 659"/>
                <a:gd name="T32" fmla="*/ 200 w 664"/>
                <a:gd name="T33" fmla="*/ 575 h 659"/>
                <a:gd name="T34" fmla="*/ 275 w 664"/>
                <a:gd name="T35" fmla="*/ 603 h 659"/>
                <a:gd name="T36" fmla="*/ 372 w 664"/>
                <a:gd name="T37" fmla="*/ 659 h 659"/>
                <a:gd name="T38" fmla="*/ 407 w 664"/>
                <a:gd name="T39" fmla="*/ 653 h 659"/>
                <a:gd name="T40" fmla="*/ 479 w 664"/>
                <a:gd name="T41" fmla="*/ 567 h 659"/>
                <a:gd name="T42" fmla="*/ 540 w 664"/>
                <a:gd name="T43" fmla="*/ 515 h 659"/>
                <a:gd name="T44" fmla="*/ 638 w 664"/>
                <a:gd name="T45" fmla="*/ 459 h 659"/>
                <a:gd name="T46" fmla="*/ 650 w 664"/>
                <a:gd name="T47" fmla="*/ 426 h 659"/>
                <a:gd name="T48" fmla="*/ 611 w 664"/>
                <a:gd name="T49" fmla="*/ 329 h 659"/>
                <a:gd name="T50" fmla="*/ 511 w 664"/>
                <a:gd name="T51" fmla="*/ 201 h 659"/>
                <a:gd name="T52" fmla="*/ 439 w 664"/>
                <a:gd name="T53" fmla="*/ 232 h 659"/>
                <a:gd name="T54" fmla="*/ 439 w 664"/>
                <a:gd name="T55" fmla="*/ 232 h 659"/>
                <a:gd name="T56" fmla="*/ 429 w 664"/>
                <a:gd name="T57" fmla="*/ 222 h 659"/>
                <a:gd name="T58" fmla="*/ 314 w 664"/>
                <a:gd name="T59" fmla="*/ 322 h 659"/>
                <a:gd name="T60" fmla="*/ 235 w 664"/>
                <a:gd name="T61" fmla="*/ 222 h 659"/>
                <a:gd name="T62" fmla="*/ 235 w 664"/>
                <a:gd name="T63" fmla="*/ 222 h 659"/>
                <a:gd name="T64" fmla="*/ 188 w 664"/>
                <a:gd name="T65" fmla="*/ 337 h 659"/>
                <a:gd name="T66" fmla="*/ 325 w 664"/>
                <a:gd name="T67" fmla="*/ 473 h 659"/>
                <a:gd name="T68" fmla="*/ 340 w 664"/>
                <a:gd name="T69" fmla="*/ 347 h 659"/>
                <a:gd name="T70" fmla="*/ 340 w 664"/>
                <a:gd name="T71" fmla="*/ 347 h 659"/>
                <a:gd name="T72" fmla="*/ 476 w 664"/>
                <a:gd name="T73" fmla="*/ 337 h 659"/>
                <a:gd name="T74" fmla="*/ 311 w 664"/>
                <a:gd name="T75" fmla="*/ 110 h 659"/>
                <a:gd name="T76" fmla="*/ 311 w 664"/>
                <a:gd name="T77" fmla="*/ 83 h 659"/>
                <a:gd name="T78" fmla="*/ 108 w 664"/>
                <a:gd name="T79" fmla="*/ 224 h 659"/>
                <a:gd name="T80" fmla="*/ 132 w 664"/>
                <a:gd name="T81" fmla="*/ 420 h 659"/>
                <a:gd name="T82" fmla="*/ 129 w 664"/>
                <a:gd name="T83" fmla="*/ 471 h 659"/>
                <a:gd name="T84" fmla="*/ 311 w 664"/>
                <a:gd name="T85" fmla="*/ 575 h 659"/>
                <a:gd name="T86" fmla="*/ 511 w 664"/>
                <a:gd name="T87" fmla="*/ 457 h 659"/>
                <a:gd name="T88" fmla="*/ 556 w 664"/>
                <a:gd name="T89" fmla="*/ 434 h 659"/>
                <a:gd name="T90" fmla="*/ 532 w 664"/>
                <a:gd name="T91" fmla="*/ 238 h 659"/>
                <a:gd name="T92" fmla="*/ 556 w 664"/>
                <a:gd name="T93" fmla="*/ 434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64" h="659">
                  <a:moveTo>
                    <a:pt x="611" y="329"/>
                  </a:moveTo>
                  <a:cubicBezTo>
                    <a:pt x="611" y="326"/>
                    <a:pt x="611" y="324"/>
                    <a:pt x="611" y="321"/>
                  </a:cubicBezTo>
                  <a:cubicBezTo>
                    <a:pt x="664" y="312"/>
                    <a:pt x="664" y="312"/>
                    <a:pt x="664" y="312"/>
                  </a:cubicBezTo>
                  <a:cubicBezTo>
                    <a:pt x="650" y="232"/>
                    <a:pt x="650" y="232"/>
                    <a:pt x="650" y="232"/>
                  </a:cubicBezTo>
                  <a:cubicBezTo>
                    <a:pt x="597" y="242"/>
                    <a:pt x="597" y="242"/>
                    <a:pt x="597" y="242"/>
                  </a:cubicBezTo>
                  <a:cubicBezTo>
                    <a:pt x="595" y="236"/>
                    <a:pt x="594" y="231"/>
                    <a:pt x="592" y="226"/>
                  </a:cubicBezTo>
                  <a:cubicBezTo>
                    <a:pt x="638" y="199"/>
                    <a:pt x="638" y="199"/>
                    <a:pt x="638" y="199"/>
                  </a:cubicBezTo>
                  <a:cubicBezTo>
                    <a:pt x="597" y="129"/>
                    <a:pt x="597" y="129"/>
                    <a:pt x="597" y="129"/>
                  </a:cubicBezTo>
                  <a:cubicBezTo>
                    <a:pt x="551" y="156"/>
                    <a:pt x="551" y="156"/>
                    <a:pt x="551" y="156"/>
                  </a:cubicBezTo>
                  <a:cubicBezTo>
                    <a:pt x="548" y="152"/>
                    <a:pt x="544" y="148"/>
                    <a:pt x="540" y="143"/>
                  </a:cubicBezTo>
                  <a:cubicBezTo>
                    <a:pt x="575" y="103"/>
                    <a:pt x="575" y="103"/>
                    <a:pt x="575" y="103"/>
                  </a:cubicBezTo>
                  <a:cubicBezTo>
                    <a:pt x="513" y="51"/>
                    <a:pt x="513" y="51"/>
                    <a:pt x="513" y="51"/>
                  </a:cubicBezTo>
                  <a:cubicBezTo>
                    <a:pt x="479" y="92"/>
                    <a:pt x="479" y="92"/>
                    <a:pt x="479" y="92"/>
                  </a:cubicBezTo>
                  <a:cubicBezTo>
                    <a:pt x="474" y="89"/>
                    <a:pt x="469" y="86"/>
                    <a:pt x="464" y="83"/>
                  </a:cubicBezTo>
                  <a:cubicBezTo>
                    <a:pt x="483" y="33"/>
                    <a:pt x="483" y="33"/>
                    <a:pt x="483" y="33"/>
                  </a:cubicBezTo>
                  <a:cubicBezTo>
                    <a:pt x="407" y="6"/>
                    <a:pt x="407" y="6"/>
                    <a:pt x="407" y="6"/>
                  </a:cubicBezTo>
                  <a:cubicBezTo>
                    <a:pt x="389" y="56"/>
                    <a:pt x="389" y="56"/>
                    <a:pt x="389" y="56"/>
                  </a:cubicBezTo>
                  <a:cubicBezTo>
                    <a:pt x="383" y="55"/>
                    <a:pt x="378" y="54"/>
                    <a:pt x="372" y="53"/>
                  </a:cubicBezTo>
                  <a:cubicBezTo>
                    <a:pt x="372" y="0"/>
                    <a:pt x="372" y="0"/>
                    <a:pt x="372" y="0"/>
                  </a:cubicBezTo>
                  <a:cubicBezTo>
                    <a:pt x="292" y="0"/>
                    <a:pt x="292" y="0"/>
                    <a:pt x="292" y="0"/>
                  </a:cubicBezTo>
                  <a:cubicBezTo>
                    <a:pt x="292" y="53"/>
                    <a:pt x="292" y="53"/>
                    <a:pt x="292" y="53"/>
                  </a:cubicBezTo>
                  <a:cubicBezTo>
                    <a:pt x="286" y="54"/>
                    <a:pt x="281" y="55"/>
                    <a:pt x="275" y="56"/>
                  </a:cubicBezTo>
                  <a:cubicBezTo>
                    <a:pt x="257" y="6"/>
                    <a:pt x="257" y="6"/>
                    <a:pt x="257" y="6"/>
                  </a:cubicBezTo>
                  <a:cubicBezTo>
                    <a:pt x="181" y="33"/>
                    <a:pt x="181" y="33"/>
                    <a:pt x="181" y="33"/>
                  </a:cubicBezTo>
                  <a:cubicBezTo>
                    <a:pt x="200" y="83"/>
                    <a:pt x="200" y="83"/>
                    <a:pt x="200" y="83"/>
                  </a:cubicBezTo>
                  <a:cubicBezTo>
                    <a:pt x="195" y="86"/>
                    <a:pt x="190" y="89"/>
                    <a:pt x="185" y="92"/>
                  </a:cubicBezTo>
                  <a:cubicBezTo>
                    <a:pt x="151" y="51"/>
                    <a:pt x="151" y="51"/>
                    <a:pt x="151" y="51"/>
                  </a:cubicBezTo>
                  <a:cubicBezTo>
                    <a:pt x="89" y="103"/>
                    <a:pt x="89" y="103"/>
                    <a:pt x="89" y="103"/>
                  </a:cubicBezTo>
                  <a:cubicBezTo>
                    <a:pt x="124" y="143"/>
                    <a:pt x="124" y="143"/>
                    <a:pt x="124" y="143"/>
                  </a:cubicBezTo>
                  <a:cubicBezTo>
                    <a:pt x="120" y="147"/>
                    <a:pt x="116" y="152"/>
                    <a:pt x="113" y="156"/>
                  </a:cubicBezTo>
                  <a:cubicBezTo>
                    <a:pt x="67" y="129"/>
                    <a:pt x="67" y="129"/>
                    <a:pt x="67" y="129"/>
                  </a:cubicBezTo>
                  <a:cubicBezTo>
                    <a:pt x="26" y="199"/>
                    <a:pt x="26" y="199"/>
                    <a:pt x="26" y="199"/>
                  </a:cubicBezTo>
                  <a:cubicBezTo>
                    <a:pt x="73" y="226"/>
                    <a:pt x="73" y="226"/>
                    <a:pt x="73" y="226"/>
                  </a:cubicBezTo>
                  <a:cubicBezTo>
                    <a:pt x="70" y="231"/>
                    <a:pt x="69" y="236"/>
                    <a:pt x="67" y="242"/>
                  </a:cubicBezTo>
                  <a:cubicBezTo>
                    <a:pt x="14" y="232"/>
                    <a:pt x="14" y="232"/>
                    <a:pt x="14" y="232"/>
                  </a:cubicBezTo>
                  <a:cubicBezTo>
                    <a:pt x="0" y="312"/>
                    <a:pt x="0" y="312"/>
                    <a:pt x="0" y="312"/>
                  </a:cubicBezTo>
                  <a:cubicBezTo>
                    <a:pt x="53" y="321"/>
                    <a:pt x="53" y="321"/>
                    <a:pt x="53" y="321"/>
                  </a:cubicBezTo>
                  <a:cubicBezTo>
                    <a:pt x="53" y="324"/>
                    <a:pt x="53" y="326"/>
                    <a:pt x="53" y="329"/>
                  </a:cubicBezTo>
                  <a:cubicBezTo>
                    <a:pt x="53" y="332"/>
                    <a:pt x="53" y="335"/>
                    <a:pt x="53" y="337"/>
                  </a:cubicBezTo>
                  <a:cubicBezTo>
                    <a:pt x="0" y="347"/>
                    <a:pt x="0" y="347"/>
                    <a:pt x="0" y="347"/>
                  </a:cubicBezTo>
                  <a:cubicBezTo>
                    <a:pt x="14" y="426"/>
                    <a:pt x="14" y="426"/>
                    <a:pt x="14" y="426"/>
                  </a:cubicBezTo>
                  <a:cubicBezTo>
                    <a:pt x="67" y="417"/>
                    <a:pt x="67" y="417"/>
                    <a:pt x="67" y="417"/>
                  </a:cubicBezTo>
                  <a:cubicBezTo>
                    <a:pt x="69" y="422"/>
                    <a:pt x="70" y="427"/>
                    <a:pt x="73" y="432"/>
                  </a:cubicBezTo>
                  <a:cubicBezTo>
                    <a:pt x="26" y="459"/>
                    <a:pt x="26" y="459"/>
                    <a:pt x="26" y="459"/>
                  </a:cubicBezTo>
                  <a:cubicBezTo>
                    <a:pt x="67" y="529"/>
                    <a:pt x="67" y="529"/>
                    <a:pt x="67" y="529"/>
                  </a:cubicBezTo>
                  <a:cubicBezTo>
                    <a:pt x="113" y="502"/>
                    <a:pt x="113" y="502"/>
                    <a:pt x="113" y="502"/>
                  </a:cubicBezTo>
                  <a:cubicBezTo>
                    <a:pt x="116" y="507"/>
                    <a:pt x="120" y="511"/>
                    <a:pt x="124" y="515"/>
                  </a:cubicBezTo>
                  <a:cubicBezTo>
                    <a:pt x="89" y="556"/>
                    <a:pt x="89" y="556"/>
                    <a:pt x="89" y="556"/>
                  </a:cubicBezTo>
                  <a:cubicBezTo>
                    <a:pt x="151" y="608"/>
                    <a:pt x="151" y="608"/>
                    <a:pt x="151" y="608"/>
                  </a:cubicBezTo>
                  <a:cubicBezTo>
                    <a:pt x="185" y="567"/>
                    <a:pt x="185" y="567"/>
                    <a:pt x="185" y="567"/>
                  </a:cubicBezTo>
                  <a:cubicBezTo>
                    <a:pt x="190" y="570"/>
                    <a:pt x="195" y="572"/>
                    <a:pt x="200" y="575"/>
                  </a:cubicBezTo>
                  <a:cubicBezTo>
                    <a:pt x="181" y="625"/>
                    <a:pt x="181" y="625"/>
                    <a:pt x="181" y="625"/>
                  </a:cubicBezTo>
                  <a:cubicBezTo>
                    <a:pt x="257" y="653"/>
                    <a:pt x="257" y="653"/>
                    <a:pt x="257" y="653"/>
                  </a:cubicBezTo>
                  <a:cubicBezTo>
                    <a:pt x="275" y="603"/>
                    <a:pt x="275" y="603"/>
                    <a:pt x="275" y="603"/>
                  </a:cubicBezTo>
                  <a:cubicBezTo>
                    <a:pt x="281" y="604"/>
                    <a:pt x="286" y="605"/>
                    <a:pt x="292" y="606"/>
                  </a:cubicBezTo>
                  <a:cubicBezTo>
                    <a:pt x="292" y="659"/>
                    <a:pt x="292" y="659"/>
                    <a:pt x="292" y="659"/>
                  </a:cubicBezTo>
                  <a:cubicBezTo>
                    <a:pt x="372" y="659"/>
                    <a:pt x="372" y="659"/>
                    <a:pt x="372" y="659"/>
                  </a:cubicBezTo>
                  <a:cubicBezTo>
                    <a:pt x="372" y="606"/>
                    <a:pt x="372" y="606"/>
                    <a:pt x="372" y="606"/>
                  </a:cubicBezTo>
                  <a:cubicBezTo>
                    <a:pt x="378" y="605"/>
                    <a:pt x="383" y="604"/>
                    <a:pt x="389" y="603"/>
                  </a:cubicBezTo>
                  <a:cubicBezTo>
                    <a:pt x="407" y="653"/>
                    <a:pt x="407" y="653"/>
                    <a:pt x="407" y="653"/>
                  </a:cubicBezTo>
                  <a:cubicBezTo>
                    <a:pt x="483" y="625"/>
                    <a:pt x="483" y="625"/>
                    <a:pt x="483" y="625"/>
                  </a:cubicBezTo>
                  <a:cubicBezTo>
                    <a:pt x="464" y="575"/>
                    <a:pt x="464" y="575"/>
                    <a:pt x="464" y="575"/>
                  </a:cubicBezTo>
                  <a:cubicBezTo>
                    <a:pt x="469" y="572"/>
                    <a:pt x="474" y="570"/>
                    <a:pt x="479" y="567"/>
                  </a:cubicBezTo>
                  <a:cubicBezTo>
                    <a:pt x="513" y="608"/>
                    <a:pt x="513" y="608"/>
                    <a:pt x="513" y="608"/>
                  </a:cubicBezTo>
                  <a:cubicBezTo>
                    <a:pt x="575" y="556"/>
                    <a:pt x="575" y="556"/>
                    <a:pt x="575" y="556"/>
                  </a:cubicBezTo>
                  <a:cubicBezTo>
                    <a:pt x="540" y="515"/>
                    <a:pt x="540" y="515"/>
                    <a:pt x="540" y="515"/>
                  </a:cubicBezTo>
                  <a:cubicBezTo>
                    <a:pt x="544" y="511"/>
                    <a:pt x="548" y="507"/>
                    <a:pt x="551" y="502"/>
                  </a:cubicBezTo>
                  <a:cubicBezTo>
                    <a:pt x="597" y="529"/>
                    <a:pt x="597" y="529"/>
                    <a:pt x="597" y="529"/>
                  </a:cubicBezTo>
                  <a:cubicBezTo>
                    <a:pt x="638" y="459"/>
                    <a:pt x="638" y="459"/>
                    <a:pt x="638" y="459"/>
                  </a:cubicBezTo>
                  <a:cubicBezTo>
                    <a:pt x="592" y="432"/>
                    <a:pt x="592" y="432"/>
                    <a:pt x="592" y="432"/>
                  </a:cubicBezTo>
                  <a:cubicBezTo>
                    <a:pt x="594" y="427"/>
                    <a:pt x="595" y="422"/>
                    <a:pt x="597" y="417"/>
                  </a:cubicBezTo>
                  <a:cubicBezTo>
                    <a:pt x="650" y="426"/>
                    <a:pt x="650" y="426"/>
                    <a:pt x="650" y="426"/>
                  </a:cubicBezTo>
                  <a:cubicBezTo>
                    <a:pt x="664" y="347"/>
                    <a:pt x="664" y="347"/>
                    <a:pt x="664" y="347"/>
                  </a:cubicBezTo>
                  <a:cubicBezTo>
                    <a:pt x="611" y="337"/>
                    <a:pt x="611" y="337"/>
                    <a:pt x="611" y="337"/>
                  </a:cubicBezTo>
                  <a:cubicBezTo>
                    <a:pt x="611" y="335"/>
                    <a:pt x="611" y="332"/>
                    <a:pt x="611" y="329"/>
                  </a:cubicBezTo>
                  <a:close/>
                  <a:moveTo>
                    <a:pt x="353" y="83"/>
                  </a:moveTo>
                  <a:cubicBezTo>
                    <a:pt x="428" y="89"/>
                    <a:pt x="494" y="129"/>
                    <a:pt x="535" y="188"/>
                  </a:cubicBezTo>
                  <a:cubicBezTo>
                    <a:pt x="511" y="201"/>
                    <a:pt x="511" y="201"/>
                    <a:pt x="511" y="201"/>
                  </a:cubicBezTo>
                  <a:cubicBezTo>
                    <a:pt x="475" y="151"/>
                    <a:pt x="418" y="116"/>
                    <a:pt x="353" y="110"/>
                  </a:cubicBezTo>
                  <a:lnTo>
                    <a:pt x="353" y="83"/>
                  </a:lnTo>
                  <a:close/>
                  <a:moveTo>
                    <a:pt x="439" y="232"/>
                  </a:moveTo>
                  <a:cubicBezTo>
                    <a:pt x="461" y="256"/>
                    <a:pt x="475" y="287"/>
                    <a:pt x="476" y="322"/>
                  </a:cubicBezTo>
                  <a:cubicBezTo>
                    <a:pt x="350" y="322"/>
                    <a:pt x="350" y="322"/>
                    <a:pt x="350" y="322"/>
                  </a:cubicBezTo>
                  <a:lnTo>
                    <a:pt x="439" y="232"/>
                  </a:lnTo>
                  <a:close/>
                  <a:moveTo>
                    <a:pt x="340" y="311"/>
                  </a:moveTo>
                  <a:cubicBezTo>
                    <a:pt x="340" y="185"/>
                    <a:pt x="340" y="185"/>
                    <a:pt x="340" y="185"/>
                  </a:cubicBezTo>
                  <a:cubicBezTo>
                    <a:pt x="374" y="187"/>
                    <a:pt x="405" y="200"/>
                    <a:pt x="429" y="222"/>
                  </a:cubicBezTo>
                  <a:lnTo>
                    <a:pt x="340" y="311"/>
                  </a:lnTo>
                  <a:close/>
                  <a:moveTo>
                    <a:pt x="225" y="232"/>
                  </a:moveTo>
                  <a:cubicBezTo>
                    <a:pt x="314" y="322"/>
                    <a:pt x="314" y="322"/>
                    <a:pt x="314" y="322"/>
                  </a:cubicBezTo>
                  <a:cubicBezTo>
                    <a:pt x="188" y="322"/>
                    <a:pt x="188" y="322"/>
                    <a:pt x="188" y="322"/>
                  </a:cubicBezTo>
                  <a:cubicBezTo>
                    <a:pt x="190" y="287"/>
                    <a:pt x="203" y="256"/>
                    <a:pt x="225" y="232"/>
                  </a:cubicBezTo>
                  <a:close/>
                  <a:moveTo>
                    <a:pt x="235" y="222"/>
                  </a:moveTo>
                  <a:cubicBezTo>
                    <a:pt x="259" y="200"/>
                    <a:pt x="290" y="187"/>
                    <a:pt x="325" y="185"/>
                  </a:cubicBezTo>
                  <a:cubicBezTo>
                    <a:pt x="325" y="311"/>
                    <a:pt x="325" y="311"/>
                    <a:pt x="325" y="311"/>
                  </a:cubicBezTo>
                  <a:lnTo>
                    <a:pt x="235" y="222"/>
                  </a:lnTo>
                  <a:close/>
                  <a:moveTo>
                    <a:pt x="314" y="337"/>
                  </a:moveTo>
                  <a:cubicBezTo>
                    <a:pt x="225" y="426"/>
                    <a:pt x="225" y="426"/>
                    <a:pt x="225" y="426"/>
                  </a:cubicBezTo>
                  <a:cubicBezTo>
                    <a:pt x="203" y="402"/>
                    <a:pt x="189" y="371"/>
                    <a:pt x="188" y="337"/>
                  </a:cubicBezTo>
                  <a:lnTo>
                    <a:pt x="314" y="337"/>
                  </a:lnTo>
                  <a:close/>
                  <a:moveTo>
                    <a:pt x="325" y="347"/>
                  </a:moveTo>
                  <a:cubicBezTo>
                    <a:pt x="325" y="473"/>
                    <a:pt x="325" y="473"/>
                    <a:pt x="325" y="473"/>
                  </a:cubicBezTo>
                  <a:cubicBezTo>
                    <a:pt x="290" y="472"/>
                    <a:pt x="259" y="458"/>
                    <a:pt x="235" y="436"/>
                  </a:cubicBezTo>
                  <a:lnTo>
                    <a:pt x="325" y="347"/>
                  </a:lnTo>
                  <a:close/>
                  <a:moveTo>
                    <a:pt x="340" y="347"/>
                  </a:moveTo>
                  <a:cubicBezTo>
                    <a:pt x="429" y="436"/>
                    <a:pt x="429" y="436"/>
                    <a:pt x="429" y="436"/>
                  </a:cubicBezTo>
                  <a:cubicBezTo>
                    <a:pt x="405" y="458"/>
                    <a:pt x="374" y="472"/>
                    <a:pt x="340" y="473"/>
                  </a:cubicBezTo>
                  <a:lnTo>
                    <a:pt x="340" y="347"/>
                  </a:lnTo>
                  <a:close/>
                  <a:moveTo>
                    <a:pt x="439" y="426"/>
                  </a:moveTo>
                  <a:cubicBezTo>
                    <a:pt x="350" y="337"/>
                    <a:pt x="350" y="337"/>
                    <a:pt x="350" y="337"/>
                  </a:cubicBezTo>
                  <a:cubicBezTo>
                    <a:pt x="476" y="337"/>
                    <a:pt x="476" y="337"/>
                    <a:pt x="476" y="337"/>
                  </a:cubicBezTo>
                  <a:cubicBezTo>
                    <a:pt x="475" y="371"/>
                    <a:pt x="461" y="402"/>
                    <a:pt x="439" y="426"/>
                  </a:cubicBezTo>
                  <a:close/>
                  <a:moveTo>
                    <a:pt x="311" y="83"/>
                  </a:moveTo>
                  <a:cubicBezTo>
                    <a:pt x="311" y="110"/>
                    <a:pt x="311" y="110"/>
                    <a:pt x="311" y="110"/>
                  </a:cubicBezTo>
                  <a:cubicBezTo>
                    <a:pt x="246" y="116"/>
                    <a:pt x="189" y="151"/>
                    <a:pt x="153" y="201"/>
                  </a:cubicBezTo>
                  <a:cubicBezTo>
                    <a:pt x="129" y="188"/>
                    <a:pt x="129" y="188"/>
                    <a:pt x="129" y="188"/>
                  </a:cubicBezTo>
                  <a:cubicBezTo>
                    <a:pt x="170" y="129"/>
                    <a:pt x="236" y="89"/>
                    <a:pt x="311" y="83"/>
                  </a:cubicBezTo>
                  <a:close/>
                  <a:moveTo>
                    <a:pt x="108" y="434"/>
                  </a:moveTo>
                  <a:cubicBezTo>
                    <a:pt x="93" y="402"/>
                    <a:pt x="85" y="367"/>
                    <a:pt x="85" y="329"/>
                  </a:cubicBezTo>
                  <a:cubicBezTo>
                    <a:pt x="85" y="292"/>
                    <a:pt x="93" y="256"/>
                    <a:pt x="108" y="224"/>
                  </a:cubicBezTo>
                  <a:cubicBezTo>
                    <a:pt x="132" y="238"/>
                    <a:pt x="132" y="238"/>
                    <a:pt x="132" y="238"/>
                  </a:cubicBezTo>
                  <a:cubicBezTo>
                    <a:pt x="119" y="266"/>
                    <a:pt x="112" y="297"/>
                    <a:pt x="112" y="329"/>
                  </a:cubicBezTo>
                  <a:cubicBezTo>
                    <a:pt x="112" y="362"/>
                    <a:pt x="119" y="393"/>
                    <a:pt x="132" y="420"/>
                  </a:cubicBezTo>
                  <a:lnTo>
                    <a:pt x="108" y="434"/>
                  </a:lnTo>
                  <a:close/>
                  <a:moveTo>
                    <a:pt x="311" y="575"/>
                  </a:moveTo>
                  <a:cubicBezTo>
                    <a:pt x="236" y="569"/>
                    <a:pt x="170" y="529"/>
                    <a:pt x="129" y="471"/>
                  </a:cubicBezTo>
                  <a:cubicBezTo>
                    <a:pt x="153" y="457"/>
                    <a:pt x="153" y="457"/>
                    <a:pt x="153" y="457"/>
                  </a:cubicBezTo>
                  <a:cubicBezTo>
                    <a:pt x="189" y="507"/>
                    <a:pt x="246" y="542"/>
                    <a:pt x="311" y="548"/>
                  </a:cubicBezTo>
                  <a:lnTo>
                    <a:pt x="311" y="575"/>
                  </a:lnTo>
                  <a:close/>
                  <a:moveTo>
                    <a:pt x="353" y="575"/>
                  </a:moveTo>
                  <a:cubicBezTo>
                    <a:pt x="353" y="548"/>
                    <a:pt x="353" y="548"/>
                    <a:pt x="353" y="548"/>
                  </a:cubicBezTo>
                  <a:cubicBezTo>
                    <a:pt x="418" y="542"/>
                    <a:pt x="475" y="507"/>
                    <a:pt x="511" y="457"/>
                  </a:cubicBezTo>
                  <a:cubicBezTo>
                    <a:pt x="535" y="471"/>
                    <a:pt x="535" y="471"/>
                    <a:pt x="535" y="471"/>
                  </a:cubicBezTo>
                  <a:cubicBezTo>
                    <a:pt x="494" y="529"/>
                    <a:pt x="428" y="569"/>
                    <a:pt x="353" y="575"/>
                  </a:cubicBezTo>
                  <a:close/>
                  <a:moveTo>
                    <a:pt x="556" y="434"/>
                  </a:moveTo>
                  <a:cubicBezTo>
                    <a:pt x="532" y="420"/>
                    <a:pt x="532" y="420"/>
                    <a:pt x="532" y="420"/>
                  </a:cubicBezTo>
                  <a:cubicBezTo>
                    <a:pt x="545" y="393"/>
                    <a:pt x="552" y="362"/>
                    <a:pt x="552" y="329"/>
                  </a:cubicBezTo>
                  <a:cubicBezTo>
                    <a:pt x="552" y="297"/>
                    <a:pt x="545" y="266"/>
                    <a:pt x="532" y="238"/>
                  </a:cubicBezTo>
                  <a:cubicBezTo>
                    <a:pt x="556" y="224"/>
                    <a:pt x="556" y="224"/>
                    <a:pt x="556" y="224"/>
                  </a:cubicBezTo>
                  <a:cubicBezTo>
                    <a:pt x="571" y="256"/>
                    <a:pt x="579" y="292"/>
                    <a:pt x="579" y="329"/>
                  </a:cubicBezTo>
                  <a:cubicBezTo>
                    <a:pt x="579" y="367"/>
                    <a:pt x="571" y="402"/>
                    <a:pt x="556" y="434"/>
                  </a:cubicBezTo>
                  <a:close/>
                </a:path>
              </a:pathLst>
            </a:custGeom>
            <a:grpFill/>
            <a:ln w="28575" cap="flat" cmpd="sng" algn="ctr">
              <a:noFill/>
              <a:prstDash val="solid"/>
              <a:miter lim="800000"/>
            </a:ln>
            <a:effectLst/>
          </p:spPr>
          <p:txBody>
            <a:bodyPr rot="0" spcFirstLastPara="0" vertOverflow="overflow" horzOverflow="overflow" vert="horz" wrap="square" lIns="68564" tIns="34282" rIns="68564" bIns="34282" numCol="1" spcCol="0" rtlCol="0" fromWordArt="0" anchor="ctr" anchorCtr="0" forceAA="0" compatLnSpc="1">
              <a:noAutofit/>
            </a:bodyP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FFFFFF">
                    <a:lumMod val="50000"/>
                  </a:srgbClr>
                </a:solidFill>
                <a:effectLst/>
                <a:uLnTx/>
                <a:uFillTx/>
                <a:latin typeface="Arial" panose="020B0604020202020204" pitchFamily="34" charset="0"/>
                <a:cs typeface="+mn-cs"/>
                <a:sym typeface="Arial" panose="020B0604020202020204" pitchFamily="34" charset="0"/>
              </a:endParaRPr>
            </a:p>
          </p:txBody>
        </p:sp>
        <p:sp>
          <p:nvSpPr>
            <p:cNvPr id="39" name="Freeform 22"/>
            <p:cNvSpPr>
              <a:spLocks noEditPoints="1"/>
            </p:cNvSpPr>
            <p:nvPr/>
          </p:nvSpPr>
          <p:spPr bwMode="auto">
            <a:xfrm>
              <a:off x="4523674" y="2579747"/>
              <a:ext cx="1558048" cy="1551105"/>
            </a:xfrm>
            <a:custGeom>
              <a:avLst/>
              <a:gdLst>
                <a:gd name="T0" fmla="*/ 713 w 800"/>
                <a:gd name="T1" fmla="*/ 273 h 796"/>
                <a:gd name="T2" fmla="*/ 720 w 800"/>
                <a:gd name="T3" fmla="*/ 157 h 796"/>
                <a:gd name="T4" fmla="*/ 651 w 800"/>
                <a:gd name="T5" fmla="*/ 174 h 796"/>
                <a:gd name="T6" fmla="*/ 618 w 800"/>
                <a:gd name="T7" fmla="*/ 62 h 796"/>
                <a:gd name="T8" fmla="*/ 560 w 800"/>
                <a:gd name="T9" fmla="*/ 101 h 796"/>
                <a:gd name="T10" fmla="*/ 490 w 800"/>
                <a:gd name="T11" fmla="*/ 8 h 796"/>
                <a:gd name="T12" fmla="*/ 448 w 800"/>
                <a:gd name="T13" fmla="*/ 65 h 796"/>
                <a:gd name="T14" fmla="*/ 351 w 800"/>
                <a:gd name="T15" fmla="*/ 0 h 796"/>
                <a:gd name="T16" fmla="*/ 331 w 800"/>
                <a:gd name="T17" fmla="*/ 68 h 796"/>
                <a:gd name="T18" fmla="*/ 218 w 800"/>
                <a:gd name="T19" fmla="*/ 41 h 796"/>
                <a:gd name="T20" fmla="*/ 223 w 800"/>
                <a:gd name="T21" fmla="*/ 111 h 796"/>
                <a:gd name="T22" fmla="*/ 107 w 800"/>
                <a:gd name="T23" fmla="*/ 125 h 796"/>
                <a:gd name="T24" fmla="*/ 135 w 800"/>
                <a:gd name="T25" fmla="*/ 189 h 796"/>
                <a:gd name="T26" fmla="*/ 31 w 800"/>
                <a:gd name="T27" fmla="*/ 241 h 796"/>
                <a:gd name="T28" fmla="*/ 80 w 800"/>
                <a:gd name="T29" fmla="*/ 292 h 796"/>
                <a:gd name="T30" fmla="*/ 0 w 800"/>
                <a:gd name="T31" fmla="*/ 377 h 796"/>
                <a:gd name="T32" fmla="*/ 63 w 800"/>
                <a:gd name="T33" fmla="*/ 398 h 796"/>
                <a:gd name="T34" fmla="*/ 0 w 800"/>
                <a:gd name="T35" fmla="*/ 419 h 796"/>
                <a:gd name="T36" fmla="*/ 80 w 800"/>
                <a:gd name="T37" fmla="*/ 504 h 796"/>
                <a:gd name="T38" fmla="*/ 31 w 800"/>
                <a:gd name="T39" fmla="*/ 555 h 796"/>
                <a:gd name="T40" fmla="*/ 135 w 800"/>
                <a:gd name="T41" fmla="*/ 607 h 796"/>
                <a:gd name="T42" fmla="*/ 107 w 800"/>
                <a:gd name="T43" fmla="*/ 671 h 796"/>
                <a:gd name="T44" fmla="*/ 223 w 800"/>
                <a:gd name="T45" fmla="*/ 685 h 796"/>
                <a:gd name="T46" fmla="*/ 218 w 800"/>
                <a:gd name="T47" fmla="*/ 755 h 796"/>
                <a:gd name="T48" fmla="*/ 331 w 800"/>
                <a:gd name="T49" fmla="*/ 728 h 796"/>
                <a:gd name="T50" fmla="*/ 351 w 800"/>
                <a:gd name="T51" fmla="*/ 796 h 796"/>
                <a:gd name="T52" fmla="*/ 448 w 800"/>
                <a:gd name="T53" fmla="*/ 731 h 796"/>
                <a:gd name="T54" fmla="*/ 490 w 800"/>
                <a:gd name="T55" fmla="*/ 788 h 796"/>
                <a:gd name="T56" fmla="*/ 560 w 800"/>
                <a:gd name="T57" fmla="*/ 695 h 796"/>
                <a:gd name="T58" fmla="*/ 618 w 800"/>
                <a:gd name="T59" fmla="*/ 734 h 796"/>
                <a:gd name="T60" fmla="*/ 651 w 800"/>
                <a:gd name="T61" fmla="*/ 622 h 796"/>
                <a:gd name="T62" fmla="*/ 720 w 800"/>
                <a:gd name="T63" fmla="*/ 639 h 796"/>
                <a:gd name="T64" fmla="*/ 713 w 800"/>
                <a:gd name="T65" fmla="*/ 523 h 796"/>
                <a:gd name="T66" fmla="*/ 783 w 800"/>
                <a:gd name="T67" fmla="*/ 515 h 796"/>
                <a:gd name="T68" fmla="*/ 737 w 800"/>
                <a:gd name="T69" fmla="*/ 408 h 796"/>
                <a:gd name="T70" fmla="*/ 737 w 800"/>
                <a:gd name="T71" fmla="*/ 388 h 796"/>
                <a:gd name="T72" fmla="*/ 783 w 800"/>
                <a:gd name="T73" fmla="*/ 281 h 796"/>
                <a:gd name="T74" fmla="*/ 674 w 800"/>
                <a:gd name="T75" fmla="*/ 398 h 796"/>
                <a:gd name="T76" fmla="*/ 126 w 800"/>
                <a:gd name="T77" fmla="*/ 398 h 796"/>
                <a:gd name="T78" fmla="*/ 674 w 800"/>
                <a:gd name="T79" fmla="*/ 398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00" h="796">
                  <a:moveTo>
                    <a:pt x="720" y="292"/>
                  </a:moveTo>
                  <a:cubicBezTo>
                    <a:pt x="718" y="286"/>
                    <a:pt x="715" y="280"/>
                    <a:pt x="713" y="273"/>
                  </a:cubicBezTo>
                  <a:cubicBezTo>
                    <a:pt x="769" y="241"/>
                    <a:pt x="769" y="241"/>
                    <a:pt x="769" y="241"/>
                  </a:cubicBezTo>
                  <a:cubicBezTo>
                    <a:pt x="720" y="157"/>
                    <a:pt x="720" y="157"/>
                    <a:pt x="720" y="157"/>
                  </a:cubicBezTo>
                  <a:cubicBezTo>
                    <a:pt x="664" y="189"/>
                    <a:pt x="664" y="189"/>
                    <a:pt x="664" y="189"/>
                  </a:cubicBezTo>
                  <a:cubicBezTo>
                    <a:pt x="660" y="184"/>
                    <a:pt x="656" y="179"/>
                    <a:pt x="651" y="174"/>
                  </a:cubicBezTo>
                  <a:cubicBezTo>
                    <a:pt x="693" y="125"/>
                    <a:pt x="693" y="125"/>
                    <a:pt x="693" y="125"/>
                  </a:cubicBezTo>
                  <a:cubicBezTo>
                    <a:pt x="618" y="62"/>
                    <a:pt x="618" y="62"/>
                    <a:pt x="618" y="62"/>
                  </a:cubicBezTo>
                  <a:cubicBezTo>
                    <a:pt x="577" y="111"/>
                    <a:pt x="577" y="111"/>
                    <a:pt x="577" y="111"/>
                  </a:cubicBezTo>
                  <a:cubicBezTo>
                    <a:pt x="571" y="108"/>
                    <a:pt x="566" y="104"/>
                    <a:pt x="560" y="101"/>
                  </a:cubicBezTo>
                  <a:cubicBezTo>
                    <a:pt x="582" y="41"/>
                    <a:pt x="582" y="41"/>
                    <a:pt x="582" y="41"/>
                  </a:cubicBezTo>
                  <a:cubicBezTo>
                    <a:pt x="490" y="8"/>
                    <a:pt x="490" y="8"/>
                    <a:pt x="490" y="8"/>
                  </a:cubicBezTo>
                  <a:cubicBezTo>
                    <a:pt x="468" y="68"/>
                    <a:pt x="468" y="68"/>
                    <a:pt x="468" y="68"/>
                  </a:cubicBezTo>
                  <a:cubicBezTo>
                    <a:pt x="462" y="67"/>
                    <a:pt x="455" y="66"/>
                    <a:pt x="448" y="65"/>
                  </a:cubicBezTo>
                  <a:cubicBezTo>
                    <a:pt x="448" y="0"/>
                    <a:pt x="448" y="0"/>
                    <a:pt x="448" y="0"/>
                  </a:cubicBezTo>
                  <a:cubicBezTo>
                    <a:pt x="351" y="0"/>
                    <a:pt x="351" y="0"/>
                    <a:pt x="351" y="0"/>
                  </a:cubicBezTo>
                  <a:cubicBezTo>
                    <a:pt x="351" y="65"/>
                    <a:pt x="351" y="65"/>
                    <a:pt x="351" y="65"/>
                  </a:cubicBezTo>
                  <a:cubicBezTo>
                    <a:pt x="345" y="66"/>
                    <a:pt x="338" y="67"/>
                    <a:pt x="331" y="68"/>
                  </a:cubicBezTo>
                  <a:cubicBezTo>
                    <a:pt x="309" y="8"/>
                    <a:pt x="309" y="8"/>
                    <a:pt x="309" y="8"/>
                  </a:cubicBezTo>
                  <a:cubicBezTo>
                    <a:pt x="218" y="41"/>
                    <a:pt x="218" y="41"/>
                    <a:pt x="218" y="41"/>
                  </a:cubicBezTo>
                  <a:cubicBezTo>
                    <a:pt x="240" y="101"/>
                    <a:pt x="240" y="101"/>
                    <a:pt x="240" y="101"/>
                  </a:cubicBezTo>
                  <a:cubicBezTo>
                    <a:pt x="234" y="104"/>
                    <a:pt x="228" y="108"/>
                    <a:pt x="223" y="111"/>
                  </a:cubicBezTo>
                  <a:cubicBezTo>
                    <a:pt x="181" y="62"/>
                    <a:pt x="181" y="62"/>
                    <a:pt x="181" y="62"/>
                  </a:cubicBezTo>
                  <a:cubicBezTo>
                    <a:pt x="107" y="125"/>
                    <a:pt x="107" y="125"/>
                    <a:pt x="107" y="125"/>
                  </a:cubicBezTo>
                  <a:cubicBezTo>
                    <a:pt x="148" y="174"/>
                    <a:pt x="148" y="174"/>
                    <a:pt x="148" y="174"/>
                  </a:cubicBezTo>
                  <a:cubicBezTo>
                    <a:pt x="144" y="179"/>
                    <a:pt x="140" y="184"/>
                    <a:pt x="135" y="189"/>
                  </a:cubicBezTo>
                  <a:cubicBezTo>
                    <a:pt x="80" y="157"/>
                    <a:pt x="80" y="157"/>
                    <a:pt x="80" y="157"/>
                  </a:cubicBezTo>
                  <a:cubicBezTo>
                    <a:pt x="31" y="241"/>
                    <a:pt x="31" y="241"/>
                    <a:pt x="31" y="241"/>
                  </a:cubicBezTo>
                  <a:cubicBezTo>
                    <a:pt x="87" y="273"/>
                    <a:pt x="87" y="273"/>
                    <a:pt x="87" y="273"/>
                  </a:cubicBezTo>
                  <a:cubicBezTo>
                    <a:pt x="84" y="280"/>
                    <a:pt x="82" y="286"/>
                    <a:pt x="80" y="292"/>
                  </a:cubicBezTo>
                  <a:cubicBezTo>
                    <a:pt x="17" y="281"/>
                    <a:pt x="17" y="281"/>
                    <a:pt x="17" y="281"/>
                  </a:cubicBezTo>
                  <a:cubicBezTo>
                    <a:pt x="0" y="377"/>
                    <a:pt x="0" y="377"/>
                    <a:pt x="0" y="377"/>
                  </a:cubicBezTo>
                  <a:cubicBezTo>
                    <a:pt x="63" y="388"/>
                    <a:pt x="63" y="388"/>
                    <a:pt x="63" y="388"/>
                  </a:cubicBezTo>
                  <a:cubicBezTo>
                    <a:pt x="63" y="391"/>
                    <a:pt x="63" y="395"/>
                    <a:pt x="63" y="398"/>
                  </a:cubicBezTo>
                  <a:cubicBezTo>
                    <a:pt x="63" y="401"/>
                    <a:pt x="63" y="405"/>
                    <a:pt x="63" y="408"/>
                  </a:cubicBezTo>
                  <a:cubicBezTo>
                    <a:pt x="0" y="419"/>
                    <a:pt x="0" y="419"/>
                    <a:pt x="0" y="419"/>
                  </a:cubicBezTo>
                  <a:cubicBezTo>
                    <a:pt x="17" y="515"/>
                    <a:pt x="17" y="515"/>
                    <a:pt x="17" y="515"/>
                  </a:cubicBezTo>
                  <a:cubicBezTo>
                    <a:pt x="80" y="504"/>
                    <a:pt x="80" y="504"/>
                    <a:pt x="80" y="504"/>
                  </a:cubicBezTo>
                  <a:cubicBezTo>
                    <a:pt x="82" y="510"/>
                    <a:pt x="84" y="516"/>
                    <a:pt x="87" y="523"/>
                  </a:cubicBezTo>
                  <a:cubicBezTo>
                    <a:pt x="31" y="555"/>
                    <a:pt x="31" y="555"/>
                    <a:pt x="31" y="555"/>
                  </a:cubicBezTo>
                  <a:cubicBezTo>
                    <a:pt x="80" y="639"/>
                    <a:pt x="80" y="639"/>
                    <a:pt x="80" y="639"/>
                  </a:cubicBezTo>
                  <a:cubicBezTo>
                    <a:pt x="135" y="607"/>
                    <a:pt x="135" y="607"/>
                    <a:pt x="135" y="607"/>
                  </a:cubicBezTo>
                  <a:cubicBezTo>
                    <a:pt x="140" y="612"/>
                    <a:pt x="144" y="617"/>
                    <a:pt x="148" y="622"/>
                  </a:cubicBezTo>
                  <a:cubicBezTo>
                    <a:pt x="107" y="671"/>
                    <a:pt x="107" y="671"/>
                    <a:pt x="107" y="671"/>
                  </a:cubicBezTo>
                  <a:cubicBezTo>
                    <a:pt x="181" y="734"/>
                    <a:pt x="181" y="734"/>
                    <a:pt x="181" y="734"/>
                  </a:cubicBezTo>
                  <a:cubicBezTo>
                    <a:pt x="223" y="685"/>
                    <a:pt x="223" y="685"/>
                    <a:pt x="223" y="685"/>
                  </a:cubicBezTo>
                  <a:cubicBezTo>
                    <a:pt x="228" y="688"/>
                    <a:pt x="234" y="692"/>
                    <a:pt x="240" y="695"/>
                  </a:cubicBezTo>
                  <a:cubicBezTo>
                    <a:pt x="218" y="755"/>
                    <a:pt x="218" y="755"/>
                    <a:pt x="218" y="755"/>
                  </a:cubicBezTo>
                  <a:cubicBezTo>
                    <a:pt x="310" y="788"/>
                    <a:pt x="310" y="788"/>
                    <a:pt x="310" y="788"/>
                  </a:cubicBezTo>
                  <a:cubicBezTo>
                    <a:pt x="331" y="728"/>
                    <a:pt x="331" y="728"/>
                    <a:pt x="331" y="728"/>
                  </a:cubicBezTo>
                  <a:cubicBezTo>
                    <a:pt x="338" y="729"/>
                    <a:pt x="345" y="731"/>
                    <a:pt x="351" y="731"/>
                  </a:cubicBezTo>
                  <a:cubicBezTo>
                    <a:pt x="351" y="796"/>
                    <a:pt x="351" y="796"/>
                    <a:pt x="351" y="796"/>
                  </a:cubicBezTo>
                  <a:cubicBezTo>
                    <a:pt x="448" y="796"/>
                    <a:pt x="448" y="796"/>
                    <a:pt x="448" y="796"/>
                  </a:cubicBezTo>
                  <a:cubicBezTo>
                    <a:pt x="448" y="731"/>
                    <a:pt x="448" y="731"/>
                    <a:pt x="448" y="731"/>
                  </a:cubicBezTo>
                  <a:cubicBezTo>
                    <a:pt x="455" y="731"/>
                    <a:pt x="462" y="729"/>
                    <a:pt x="468" y="728"/>
                  </a:cubicBezTo>
                  <a:cubicBezTo>
                    <a:pt x="490" y="788"/>
                    <a:pt x="490" y="788"/>
                    <a:pt x="490" y="788"/>
                  </a:cubicBezTo>
                  <a:cubicBezTo>
                    <a:pt x="582" y="755"/>
                    <a:pt x="582" y="755"/>
                    <a:pt x="582" y="755"/>
                  </a:cubicBezTo>
                  <a:cubicBezTo>
                    <a:pt x="560" y="695"/>
                    <a:pt x="560" y="695"/>
                    <a:pt x="560" y="695"/>
                  </a:cubicBezTo>
                  <a:cubicBezTo>
                    <a:pt x="566" y="692"/>
                    <a:pt x="571" y="688"/>
                    <a:pt x="577" y="685"/>
                  </a:cubicBezTo>
                  <a:cubicBezTo>
                    <a:pt x="618" y="734"/>
                    <a:pt x="618" y="734"/>
                    <a:pt x="618" y="734"/>
                  </a:cubicBezTo>
                  <a:cubicBezTo>
                    <a:pt x="693" y="671"/>
                    <a:pt x="693" y="671"/>
                    <a:pt x="693" y="671"/>
                  </a:cubicBezTo>
                  <a:cubicBezTo>
                    <a:pt x="651" y="622"/>
                    <a:pt x="651" y="622"/>
                    <a:pt x="651" y="622"/>
                  </a:cubicBezTo>
                  <a:cubicBezTo>
                    <a:pt x="656" y="617"/>
                    <a:pt x="660" y="612"/>
                    <a:pt x="664" y="607"/>
                  </a:cubicBezTo>
                  <a:cubicBezTo>
                    <a:pt x="720" y="639"/>
                    <a:pt x="720" y="639"/>
                    <a:pt x="720" y="639"/>
                  </a:cubicBezTo>
                  <a:cubicBezTo>
                    <a:pt x="769" y="555"/>
                    <a:pt x="769" y="555"/>
                    <a:pt x="769" y="555"/>
                  </a:cubicBezTo>
                  <a:cubicBezTo>
                    <a:pt x="713" y="523"/>
                    <a:pt x="713" y="523"/>
                    <a:pt x="713" y="523"/>
                  </a:cubicBezTo>
                  <a:cubicBezTo>
                    <a:pt x="715" y="516"/>
                    <a:pt x="718" y="510"/>
                    <a:pt x="720" y="504"/>
                  </a:cubicBezTo>
                  <a:cubicBezTo>
                    <a:pt x="783" y="515"/>
                    <a:pt x="783" y="515"/>
                    <a:pt x="783" y="515"/>
                  </a:cubicBezTo>
                  <a:cubicBezTo>
                    <a:pt x="800" y="419"/>
                    <a:pt x="800" y="419"/>
                    <a:pt x="800" y="419"/>
                  </a:cubicBezTo>
                  <a:cubicBezTo>
                    <a:pt x="737" y="408"/>
                    <a:pt x="737" y="408"/>
                    <a:pt x="737" y="408"/>
                  </a:cubicBezTo>
                  <a:cubicBezTo>
                    <a:pt x="737" y="405"/>
                    <a:pt x="737" y="401"/>
                    <a:pt x="737" y="398"/>
                  </a:cubicBezTo>
                  <a:cubicBezTo>
                    <a:pt x="737" y="395"/>
                    <a:pt x="737" y="391"/>
                    <a:pt x="737" y="388"/>
                  </a:cubicBezTo>
                  <a:cubicBezTo>
                    <a:pt x="800" y="377"/>
                    <a:pt x="800" y="377"/>
                    <a:pt x="800" y="377"/>
                  </a:cubicBezTo>
                  <a:cubicBezTo>
                    <a:pt x="783" y="281"/>
                    <a:pt x="783" y="281"/>
                    <a:pt x="783" y="281"/>
                  </a:cubicBezTo>
                  <a:lnTo>
                    <a:pt x="720" y="292"/>
                  </a:lnTo>
                  <a:close/>
                  <a:moveTo>
                    <a:pt x="674" y="398"/>
                  </a:moveTo>
                  <a:cubicBezTo>
                    <a:pt x="674" y="549"/>
                    <a:pt x="551" y="672"/>
                    <a:pt x="400" y="672"/>
                  </a:cubicBezTo>
                  <a:cubicBezTo>
                    <a:pt x="248" y="672"/>
                    <a:pt x="126" y="549"/>
                    <a:pt x="126" y="398"/>
                  </a:cubicBezTo>
                  <a:cubicBezTo>
                    <a:pt x="126" y="247"/>
                    <a:pt x="248" y="124"/>
                    <a:pt x="400" y="124"/>
                  </a:cubicBezTo>
                  <a:cubicBezTo>
                    <a:pt x="551" y="124"/>
                    <a:pt x="674" y="247"/>
                    <a:pt x="674" y="398"/>
                  </a:cubicBezTo>
                  <a:close/>
                </a:path>
              </a:pathLst>
            </a:custGeom>
            <a:grpFill/>
            <a:ln w="28575" cap="flat" cmpd="sng" algn="ctr">
              <a:noFill/>
              <a:prstDash val="solid"/>
              <a:miter lim="800000"/>
            </a:ln>
            <a:effectLst/>
          </p:spPr>
          <p:txBody>
            <a:bodyPr rot="0" spcFirstLastPara="0" vertOverflow="overflow" horzOverflow="overflow" vert="horz" wrap="square" lIns="68564" tIns="34282" rIns="68564" bIns="34282" numCol="1" spcCol="0" rtlCol="0" fromWordArt="0" anchor="ctr" anchorCtr="0" forceAA="0" compatLnSpc="1">
              <a:noAutofit/>
            </a:bodyP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FFFFFF">
                    <a:lumMod val="50000"/>
                  </a:srgbClr>
                </a:solidFill>
                <a:effectLst/>
                <a:uLnTx/>
                <a:uFillTx/>
                <a:latin typeface="Arial" panose="020B0604020202020204" pitchFamily="34" charset="0"/>
                <a:cs typeface="+mn-cs"/>
                <a:sym typeface="Arial" panose="020B0604020202020204" pitchFamily="34" charset="0"/>
              </a:endParaRPr>
            </a:p>
          </p:txBody>
        </p:sp>
        <p:sp>
          <p:nvSpPr>
            <p:cNvPr id="40" name="椭圆 39"/>
            <p:cNvSpPr/>
            <p:nvPr/>
          </p:nvSpPr>
          <p:spPr>
            <a:xfrm>
              <a:off x="4959798" y="3018933"/>
              <a:ext cx="685800" cy="685800"/>
            </a:xfrm>
            <a:prstGeom prst="ellipse">
              <a:avLst/>
            </a:prstGeom>
            <a:grpFill/>
            <a:ln w="28575" cap="flat" cmpd="sng" algn="ctr">
              <a:noFill/>
              <a:prstDash val="solid"/>
              <a:miter lim="800000"/>
            </a:ln>
            <a:effectLst/>
          </p:spPr>
          <p:txBody>
            <a:bodyPr lIns="68564" tIns="34282" rIns="68564" bIns="34282"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smtClean="0">
                <a:ln>
                  <a:noFill/>
                </a:ln>
                <a:solidFill>
                  <a:srgbClr val="FFFFFF">
                    <a:lumMod val="50000"/>
                  </a:srgbClr>
                </a:solidFill>
                <a:effectLst/>
                <a:uLnTx/>
                <a:uFillTx/>
                <a:latin typeface="Arial" panose="020B0604020202020204" pitchFamily="34" charset="0"/>
                <a:cs typeface="+mn-cs"/>
                <a:sym typeface="Arial" panose="020B0604020202020204" pitchFamily="34" charset="0"/>
              </a:endParaRPr>
            </a:p>
          </p:txBody>
        </p:sp>
      </p:grpSp>
      <p:grpSp>
        <p:nvGrpSpPr>
          <p:cNvPr id="41" name="组合 40"/>
          <p:cNvGrpSpPr/>
          <p:nvPr/>
        </p:nvGrpSpPr>
        <p:grpSpPr>
          <a:xfrm>
            <a:off x="6518947" y="1870481"/>
            <a:ext cx="4425605" cy="3849172"/>
            <a:chOff x="7668011" y="3058226"/>
            <a:chExt cx="3382965" cy="4152288"/>
          </a:xfrm>
        </p:grpSpPr>
        <p:grpSp>
          <p:nvGrpSpPr>
            <p:cNvPr id="42" name="组合 41"/>
            <p:cNvGrpSpPr/>
            <p:nvPr/>
          </p:nvGrpSpPr>
          <p:grpSpPr>
            <a:xfrm flipH="1">
              <a:off x="7668011" y="3058226"/>
              <a:ext cx="3375066" cy="2369271"/>
              <a:chOff x="3354122" y="2637796"/>
              <a:chExt cx="2435756" cy="1709883"/>
            </a:xfrm>
          </p:grpSpPr>
          <p:grpSp>
            <p:nvGrpSpPr>
              <p:cNvPr id="45" name="组合 44"/>
              <p:cNvGrpSpPr/>
              <p:nvPr/>
            </p:nvGrpSpPr>
            <p:grpSpPr>
              <a:xfrm>
                <a:off x="3354122" y="2637796"/>
                <a:ext cx="2435756" cy="792000"/>
                <a:chOff x="3354122" y="2866496"/>
                <a:chExt cx="2435756" cy="792000"/>
              </a:xfrm>
            </p:grpSpPr>
            <p:sp>
              <p:nvSpPr>
                <p:cNvPr id="51" name="矩形 50"/>
                <p:cNvSpPr/>
                <p:nvPr/>
              </p:nvSpPr>
              <p:spPr>
                <a:xfrm>
                  <a:off x="3354122" y="2866496"/>
                  <a:ext cx="2435756" cy="792000"/>
                </a:xfrm>
                <a:prstGeom prst="rect">
                  <a:avLst/>
                </a:prstGeom>
                <a:solidFill>
                  <a:srgbClr val="53A9B1"/>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smtClean="0">
                    <a:ln>
                      <a:noFill/>
                    </a:ln>
                    <a:solidFill>
                      <a:srgbClr val="FFFFFF">
                        <a:lumMod val="50000"/>
                      </a:srgbClr>
                    </a:solidFill>
                    <a:effectLst/>
                    <a:uLnTx/>
                    <a:uFillTx/>
                    <a:latin typeface="Arial" panose="020B0604020202020204" pitchFamily="34" charset="0"/>
                    <a:cs typeface="+mn-cs"/>
                    <a:sym typeface="Arial" panose="020B0604020202020204" pitchFamily="34" charset="0"/>
                  </a:endParaRPr>
                </a:p>
              </p:txBody>
            </p:sp>
            <p:grpSp>
              <p:nvGrpSpPr>
                <p:cNvPr id="52" name="组合 51"/>
                <p:cNvGrpSpPr/>
                <p:nvPr/>
              </p:nvGrpSpPr>
              <p:grpSpPr>
                <a:xfrm>
                  <a:off x="4002912" y="2975001"/>
                  <a:ext cx="1425692" cy="579996"/>
                  <a:chOff x="6714341" y="805245"/>
                  <a:chExt cx="1425692" cy="790866"/>
                </a:xfrm>
              </p:grpSpPr>
              <p:sp>
                <p:nvSpPr>
                  <p:cNvPr id="53" name="TextBox 29"/>
                  <p:cNvSpPr txBox="1"/>
                  <p:nvPr/>
                </p:nvSpPr>
                <p:spPr>
                  <a:xfrm>
                    <a:off x="7246013" y="805245"/>
                    <a:ext cx="894020" cy="555171"/>
                  </a:xfrm>
                  <a:prstGeom prst="rect">
                    <a:avLst/>
                  </a:prstGeom>
                  <a:noFill/>
                </p:spPr>
                <p:txBody>
                  <a:bodyPr wrap="none" rtlCol="0">
                    <a:spAutoFit/>
                  </a:bodyPr>
                  <a:lstStyle/>
                  <a:p>
                    <a:pPr marL="0" marR="0" lvl="0" indent="0" defTabSz="457200" eaLnBrk="1" fontAlgn="auto" latinLnBrk="0" hangingPunct="1">
                      <a:lnSpc>
                        <a:spcPct val="100000"/>
                      </a:lnSpc>
                      <a:spcBef>
                        <a:spcPts val="0"/>
                      </a:spcBef>
                      <a:spcAft>
                        <a:spcPts val="0"/>
                      </a:spcAft>
                      <a:buClrTx/>
                      <a:buSzTx/>
                      <a:buFontTx/>
                      <a:buNone/>
                      <a:defRPr/>
                    </a:pPr>
                    <a:r>
                      <a:rPr kumimoji="0" lang="zh-CN" altLang="en-US" sz="2800" b="0" i="0" u="none" strike="noStrike" kern="0" cap="none" spc="0" normalizeH="0" baseline="0" noProof="0" dirty="0" smtClean="0">
                        <a:ln>
                          <a:noFill/>
                        </a:ln>
                        <a:solidFill>
                          <a:srgbClr val="FFFFFF"/>
                        </a:solidFill>
                        <a:effectLst/>
                        <a:uLnTx/>
                        <a:uFillTx/>
                        <a:latin typeface="Arial" panose="020B0604020202020204" pitchFamily="34" charset="0"/>
                        <a:sym typeface="Arial" panose="020B0604020202020204" pitchFamily="34" charset="0"/>
                      </a:rPr>
                      <a:t>添加标题</a:t>
                    </a:r>
                    <a:endParaRPr kumimoji="0" lang="zh-CN" altLang="en-US" sz="2800" b="0" i="0" u="none" strike="noStrike" kern="0" cap="none" spc="0" normalizeH="0" baseline="0" noProof="0" dirty="0" smtClean="0">
                      <a:ln>
                        <a:noFill/>
                      </a:ln>
                      <a:solidFill>
                        <a:srgbClr val="FFFFFF"/>
                      </a:solidFill>
                      <a:effectLst/>
                      <a:uLnTx/>
                      <a:uFillTx/>
                      <a:latin typeface="Arial" panose="020B0604020202020204" pitchFamily="34" charset="0"/>
                      <a:sym typeface="Arial" panose="020B0604020202020204" pitchFamily="34" charset="0"/>
                    </a:endParaRPr>
                  </a:p>
                </p:txBody>
              </p:sp>
              <p:sp>
                <p:nvSpPr>
                  <p:cNvPr id="54" name="Rectangle 13" descr="FD1DDF730CE4456e89755B07FE1653D0# #Rectangle 13"/>
                  <p:cNvSpPr>
                    <a:spLocks noChangeArrowheads="1"/>
                  </p:cNvSpPr>
                  <p:nvPr/>
                </p:nvSpPr>
                <p:spPr bwMode="auto">
                  <a:xfrm>
                    <a:off x="6714341" y="1326623"/>
                    <a:ext cx="1394800" cy="269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just" defTabSz="45720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050" b="0" i="0" u="none" strike="noStrike" kern="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rPr>
                      <a:t>此处添加简短文字说明。</a:t>
                    </a:r>
                    <a:endParaRPr kumimoji="0" lang="en-US" altLang="zh-CN" sz="1050" b="0" i="0" u="none" strike="noStrike" kern="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46" name="组合 45"/>
              <p:cNvGrpSpPr/>
              <p:nvPr/>
            </p:nvGrpSpPr>
            <p:grpSpPr>
              <a:xfrm>
                <a:off x="3354122" y="3555679"/>
                <a:ext cx="2435756" cy="792000"/>
                <a:chOff x="3354122" y="3804699"/>
                <a:chExt cx="2435756" cy="792000"/>
              </a:xfrm>
            </p:grpSpPr>
            <p:sp>
              <p:nvSpPr>
                <p:cNvPr id="47" name="矩形 46"/>
                <p:cNvSpPr/>
                <p:nvPr/>
              </p:nvSpPr>
              <p:spPr>
                <a:xfrm>
                  <a:off x="3354122" y="3804699"/>
                  <a:ext cx="2435756" cy="792000"/>
                </a:xfrm>
                <a:prstGeom prst="rect">
                  <a:avLst/>
                </a:prstGeom>
                <a:solidFill>
                  <a:srgbClr val="53A9B1"/>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FFFFFF">
                        <a:lumMod val="50000"/>
                      </a:srgbClr>
                    </a:solidFill>
                    <a:effectLst/>
                    <a:uLnTx/>
                    <a:uFillTx/>
                    <a:latin typeface="Arial" panose="020B0604020202020204" pitchFamily="34" charset="0"/>
                    <a:cs typeface="+mn-cs"/>
                    <a:sym typeface="Arial" panose="020B0604020202020204" pitchFamily="34" charset="0"/>
                  </a:endParaRPr>
                </a:p>
              </p:txBody>
            </p:sp>
            <p:grpSp>
              <p:nvGrpSpPr>
                <p:cNvPr id="48" name="组合 47"/>
                <p:cNvGrpSpPr/>
                <p:nvPr/>
              </p:nvGrpSpPr>
              <p:grpSpPr>
                <a:xfrm>
                  <a:off x="4002912" y="3911105"/>
                  <a:ext cx="1425692" cy="582096"/>
                  <a:chOff x="6835000" y="802383"/>
                  <a:chExt cx="1425692" cy="793728"/>
                </a:xfrm>
              </p:grpSpPr>
              <p:sp>
                <p:nvSpPr>
                  <p:cNvPr id="49" name="TextBox 34"/>
                  <p:cNvSpPr txBox="1"/>
                  <p:nvPr/>
                </p:nvSpPr>
                <p:spPr>
                  <a:xfrm>
                    <a:off x="7366672" y="802383"/>
                    <a:ext cx="894020" cy="555171"/>
                  </a:xfrm>
                  <a:prstGeom prst="rect">
                    <a:avLst/>
                  </a:prstGeom>
                  <a:noFill/>
                </p:spPr>
                <p:txBody>
                  <a:bodyPr wrap="none" rtlCol="0">
                    <a:spAutoFit/>
                  </a:bodyPr>
                  <a:lstStyle/>
                  <a:p>
                    <a:pPr marL="0" marR="0" lvl="0" indent="0" defTabSz="457200" eaLnBrk="1" fontAlgn="auto" latinLnBrk="0" hangingPunct="1">
                      <a:lnSpc>
                        <a:spcPct val="100000"/>
                      </a:lnSpc>
                      <a:spcBef>
                        <a:spcPts val="0"/>
                      </a:spcBef>
                      <a:spcAft>
                        <a:spcPts val="0"/>
                      </a:spcAft>
                      <a:buClrTx/>
                      <a:buSzTx/>
                      <a:buFontTx/>
                      <a:buNone/>
                      <a:defRPr/>
                    </a:pPr>
                    <a:r>
                      <a:rPr kumimoji="0" lang="zh-CN" altLang="en-US" sz="2800" b="0" i="0" u="none" strike="noStrike" kern="0" cap="none" spc="0" normalizeH="0" baseline="0" noProof="0" dirty="0" smtClean="0">
                        <a:ln>
                          <a:noFill/>
                        </a:ln>
                        <a:solidFill>
                          <a:srgbClr val="FFFFFF"/>
                        </a:solidFill>
                        <a:effectLst/>
                        <a:uLnTx/>
                        <a:uFillTx/>
                        <a:latin typeface="Arial" panose="020B0604020202020204" pitchFamily="34" charset="0"/>
                        <a:sym typeface="Arial" panose="020B0604020202020204" pitchFamily="34" charset="0"/>
                      </a:rPr>
                      <a:t>添加标题</a:t>
                    </a:r>
                    <a:endParaRPr kumimoji="0" lang="zh-CN" altLang="en-US" sz="2800" b="0" i="0" u="none" strike="noStrike" kern="0" cap="none" spc="0" normalizeH="0" baseline="0" noProof="0" dirty="0" smtClean="0">
                      <a:ln>
                        <a:noFill/>
                      </a:ln>
                      <a:solidFill>
                        <a:srgbClr val="FFFFFF"/>
                      </a:solidFill>
                      <a:effectLst/>
                      <a:uLnTx/>
                      <a:uFillTx/>
                      <a:latin typeface="Arial" panose="020B0604020202020204" pitchFamily="34" charset="0"/>
                      <a:sym typeface="Arial" panose="020B0604020202020204" pitchFamily="34" charset="0"/>
                    </a:endParaRPr>
                  </a:p>
                </p:txBody>
              </p:sp>
              <p:sp>
                <p:nvSpPr>
                  <p:cNvPr id="50" name="Rectangle 13" descr="FD1DDF730CE4456e89755B07FE1653D0# #Rectangle 13"/>
                  <p:cNvSpPr>
                    <a:spLocks noChangeArrowheads="1"/>
                  </p:cNvSpPr>
                  <p:nvPr/>
                </p:nvSpPr>
                <p:spPr bwMode="auto">
                  <a:xfrm>
                    <a:off x="6835000" y="1326624"/>
                    <a:ext cx="1394800" cy="269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just" defTabSz="45720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050" b="0" i="0" u="none" strike="noStrike" kern="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rPr>
                      <a:t>此处添加简短文字说明。</a:t>
                    </a:r>
                    <a:endParaRPr kumimoji="0" lang="en-US" altLang="zh-CN" sz="1050" b="0" i="0" u="none" strike="noStrike" kern="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grpSp>
        <p:sp>
          <p:nvSpPr>
            <p:cNvPr id="43" name="Footer Text"/>
            <p:cNvSpPr txBox="1"/>
            <p:nvPr/>
          </p:nvSpPr>
          <p:spPr>
            <a:xfrm flipH="1">
              <a:off x="7668011" y="5816380"/>
              <a:ext cx="3375068" cy="1394134"/>
            </a:xfrm>
            <a:prstGeom prst="rect">
              <a:avLst/>
            </a:prstGeom>
            <a:noFill/>
          </p:spPr>
          <p:txBody>
            <a:bodyPr wrap="square" lIns="0" tIns="0" rIns="0" bIns="0" rtlCol="0">
              <a:spAutoFit/>
            </a:bodyPr>
            <a:lstStyle/>
            <a:p>
              <a:pPr marL="0" marR="0" lvl="0" indent="0" algn="ctr" defTabSz="4572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srgbClr val="FFFFFF">
                      <a:lumMod val="50000"/>
                    </a:srgbClr>
                  </a:solidFill>
                  <a:effectLst/>
                  <a:uLnTx/>
                  <a:uFillTx/>
                  <a:latin typeface="Arial" panose="020B0604020202020204" pitchFamily="34" charset="0"/>
                  <a:cs typeface="Lato Regular"/>
                  <a:sym typeface="Arial" panose="020B0604020202020204" pitchFamily="34" charset="0"/>
                </a:rPr>
                <a:t>点击此处更换文本添加文字点击此处更换文本添加文字</a:t>
              </a:r>
              <a:endParaRPr kumimoji="0" lang="en-US" altLang="zh-CN" sz="1200" b="0" i="0" u="none" strike="noStrike" kern="0" cap="none" spc="0" normalizeH="0" baseline="0" noProof="0" dirty="0" smtClean="0">
                <a:ln>
                  <a:noFill/>
                </a:ln>
                <a:solidFill>
                  <a:srgbClr val="FFFFFF">
                    <a:lumMod val="50000"/>
                  </a:srgbClr>
                </a:solidFill>
                <a:effectLst/>
                <a:uLnTx/>
                <a:uFillTx/>
                <a:latin typeface="Arial" panose="020B0604020202020204" pitchFamily="34" charset="0"/>
                <a:cs typeface="Lato Regular"/>
                <a:sym typeface="Arial" panose="020B0604020202020204" pitchFamily="34" charset="0"/>
              </a:endParaRPr>
            </a:p>
            <a:p>
              <a:pPr marL="0" marR="0" lvl="0" indent="0" algn="ctr" defTabSz="4572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srgbClr val="FFFFFF">
                      <a:lumMod val="50000"/>
                    </a:srgbClr>
                  </a:solidFill>
                  <a:effectLst/>
                  <a:uLnTx/>
                  <a:uFillTx/>
                  <a:latin typeface="Arial" panose="020B0604020202020204" pitchFamily="34" charset="0"/>
                  <a:cs typeface="Lato Regular"/>
                  <a:sym typeface="Arial" panose="020B0604020202020204" pitchFamily="34" charset="0"/>
                </a:rPr>
                <a:t>点击此处更换文本添加文字点击此处更换文本添加文字</a:t>
              </a:r>
              <a:endParaRPr kumimoji="0" lang="en-US" altLang="zh-CN" sz="1200" b="0" i="0" u="none" strike="noStrike" kern="0" cap="none" spc="0" normalizeH="0" baseline="0" noProof="0" dirty="0" smtClean="0">
                <a:ln>
                  <a:noFill/>
                </a:ln>
                <a:solidFill>
                  <a:srgbClr val="FFFFFF">
                    <a:lumMod val="50000"/>
                  </a:srgbClr>
                </a:solidFill>
                <a:effectLst/>
                <a:uLnTx/>
                <a:uFillTx/>
                <a:latin typeface="Arial" panose="020B0604020202020204" pitchFamily="34" charset="0"/>
                <a:cs typeface="Lato Regular"/>
                <a:sym typeface="Arial" panose="020B0604020202020204" pitchFamily="34" charset="0"/>
              </a:endParaRPr>
            </a:p>
            <a:p>
              <a:pPr marL="0" marR="0" lvl="0" indent="0" algn="ctr" defTabSz="4572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srgbClr val="FFFFFF">
                      <a:lumMod val="50000"/>
                    </a:srgbClr>
                  </a:solidFill>
                  <a:effectLst/>
                  <a:uLnTx/>
                  <a:uFillTx/>
                  <a:latin typeface="Arial" panose="020B0604020202020204" pitchFamily="34" charset="0"/>
                  <a:cs typeface="Lato Regular"/>
                  <a:sym typeface="Arial" panose="020B0604020202020204" pitchFamily="34" charset="0"/>
                </a:rPr>
                <a:t>点击此处更换文本添加文字点击此处更换文本添加文字</a:t>
              </a:r>
              <a:endParaRPr kumimoji="0" lang="en-US" altLang="zh-CN" sz="1200" b="0" i="0" u="none" strike="noStrike" kern="0" cap="none" spc="0" normalizeH="0" baseline="0" noProof="0" dirty="0" smtClean="0">
                <a:ln>
                  <a:noFill/>
                </a:ln>
                <a:solidFill>
                  <a:srgbClr val="FFFFFF">
                    <a:lumMod val="50000"/>
                  </a:srgbClr>
                </a:solidFill>
                <a:effectLst/>
                <a:uLnTx/>
                <a:uFillTx/>
                <a:latin typeface="Arial" panose="020B0604020202020204" pitchFamily="34" charset="0"/>
                <a:cs typeface="Lato Regular"/>
                <a:sym typeface="Arial" panose="020B0604020202020204" pitchFamily="34" charset="0"/>
              </a:endParaRPr>
            </a:p>
            <a:p>
              <a:pPr marL="0" marR="0" lvl="0" indent="0" algn="ctr" defTabSz="4572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srgbClr val="FFFFFF">
                      <a:lumMod val="50000"/>
                    </a:srgbClr>
                  </a:solidFill>
                  <a:effectLst/>
                  <a:uLnTx/>
                  <a:uFillTx/>
                  <a:latin typeface="Arial" panose="020B0604020202020204" pitchFamily="34" charset="0"/>
                  <a:cs typeface="Lato Regular"/>
                  <a:sym typeface="Arial" panose="020B0604020202020204" pitchFamily="34" charset="0"/>
                </a:rPr>
                <a:t>点击此处更换文本添加文字点击此处更换文本添加文字</a:t>
              </a:r>
              <a:endParaRPr kumimoji="0" lang="en-US" altLang="zh-CN" sz="1200" b="0" i="0" u="none" strike="noStrike" kern="0" cap="none" spc="0" normalizeH="0" baseline="0" noProof="0" dirty="0" smtClean="0">
                <a:ln>
                  <a:noFill/>
                </a:ln>
                <a:solidFill>
                  <a:srgbClr val="FFFFFF">
                    <a:lumMod val="50000"/>
                  </a:srgbClr>
                </a:solidFill>
                <a:effectLst/>
                <a:uLnTx/>
                <a:uFillTx/>
                <a:latin typeface="Arial" panose="020B0604020202020204" pitchFamily="34" charset="0"/>
                <a:cs typeface="Lato Regular"/>
                <a:sym typeface="Arial" panose="020B0604020202020204" pitchFamily="34" charset="0"/>
              </a:endParaRPr>
            </a:p>
            <a:p>
              <a:pPr marL="0" marR="0" lvl="0" indent="0" algn="ctr" defTabSz="4572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srgbClr val="FFFFFF">
                      <a:lumMod val="50000"/>
                    </a:srgbClr>
                  </a:solidFill>
                  <a:effectLst/>
                  <a:uLnTx/>
                  <a:uFillTx/>
                  <a:latin typeface="Arial" panose="020B0604020202020204" pitchFamily="34" charset="0"/>
                  <a:cs typeface="Lato Regular"/>
                  <a:sym typeface="Arial" panose="020B0604020202020204" pitchFamily="34" charset="0"/>
                </a:rPr>
                <a:t>点击此处更换文本添加文字点击此处更换文本添加文字</a:t>
              </a:r>
              <a:endParaRPr kumimoji="0" lang="en-US" altLang="zh-CN" sz="1200" b="0" i="0" u="none" strike="noStrike" kern="0" cap="none" spc="0" normalizeH="0" baseline="0" noProof="0" dirty="0" smtClean="0">
                <a:ln>
                  <a:noFill/>
                </a:ln>
                <a:solidFill>
                  <a:srgbClr val="FFFFFF">
                    <a:lumMod val="50000"/>
                  </a:srgbClr>
                </a:solidFill>
                <a:effectLst/>
                <a:uLnTx/>
                <a:uFillTx/>
                <a:latin typeface="Arial" panose="020B0604020202020204" pitchFamily="34" charset="0"/>
                <a:cs typeface="Lato Regular"/>
                <a:sym typeface="Arial" panose="020B0604020202020204" pitchFamily="34" charset="0"/>
              </a:endParaRPr>
            </a:p>
            <a:p>
              <a:pPr marL="0" marR="0" lvl="0" indent="0" algn="ctr" defTabSz="4572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srgbClr val="FFFFFF">
                      <a:lumMod val="50000"/>
                    </a:srgbClr>
                  </a:solidFill>
                  <a:effectLst/>
                  <a:uLnTx/>
                  <a:uFillTx/>
                  <a:latin typeface="Arial" panose="020B0604020202020204" pitchFamily="34" charset="0"/>
                  <a:cs typeface="Lato Regular"/>
                  <a:sym typeface="Arial" panose="020B0604020202020204" pitchFamily="34" charset="0"/>
                </a:rPr>
                <a:t>点击此处更换文本添加文字点击此处更换文本添加文字</a:t>
              </a:r>
              <a:endParaRPr kumimoji="0" lang="en-US" altLang="zh-CN" sz="1200" b="0" i="0" u="none" strike="noStrike" kern="0" cap="none" spc="0" normalizeH="0" baseline="0" noProof="0" dirty="0" smtClean="0">
                <a:ln>
                  <a:noFill/>
                </a:ln>
                <a:solidFill>
                  <a:srgbClr val="FFFFFF">
                    <a:lumMod val="50000"/>
                  </a:srgbClr>
                </a:solidFill>
                <a:effectLst/>
                <a:uLnTx/>
                <a:uFillTx/>
                <a:latin typeface="Arial" panose="020B0604020202020204" pitchFamily="34" charset="0"/>
                <a:cs typeface="Lato Regular"/>
                <a:sym typeface="Arial" panose="020B0604020202020204" pitchFamily="34" charset="0"/>
              </a:endParaRPr>
            </a:p>
            <a:p>
              <a:pPr marL="0" marR="0" lvl="0" indent="0" algn="ctr" defTabSz="457200" eaLnBrk="1" fontAlgn="auto" latinLnBrk="0" hangingPunct="1">
                <a:lnSpc>
                  <a:spcPct val="100000"/>
                </a:lnSpc>
                <a:spcBef>
                  <a:spcPts val="0"/>
                </a:spcBef>
                <a:spcAft>
                  <a:spcPts val="0"/>
                </a:spcAft>
                <a:buClrTx/>
                <a:buSzTx/>
                <a:buFontTx/>
                <a:buNone/>
                <a:defRPr/>
              </a:pPr>
              <a:endParaRPr kumimoji="0" lang="en-US" altLang="zh-CN" sz="1200" b="0" i="0" u="none" strike="noStrike" kern="0" cap="none" spc="0" normalizeH="0" baseline="0" noProof="0" dirty="0" smtClean="0">
                <a:ln>
                  <a:noFill/>
                </a:ln>
                <a:solidFill>
                  <a:srgbClr val="FFFFFF">
                    <a:lumMod val="50000"/>
                  </a:srgbClr>
                </a:solidFill>
                <a:effectLst/>
                <a:uLnTx/>
                <a:uFillTx/>
                <a:latin typeface="Arial" panose="020B0604020202020204" pitchFamily="34" charset="0"/>
                <a:cs typeface="Lato Regular"/>
                <a:sym typeface="Arial" panose="020B0604020202020204" pitchFamily="34" charset="0"/>
              </a:endParaRPr>
            </a:p>
          </p:txBody>
        </p:sp>
        <p:cxnSp>
          <p:nvCxnSpPr>
            <p:cNvPr id="44" name="Straight Line buttom"/>
            <p:cNvCxnSpPr/>
            <p:nvPr/>
          </p:nvCxnSpPr>
          <p:spPr>
            <a:xfrm flipH="1">
              <a:off x="7670468" y="5621255"/>
              <a:ext cx="3380508" cy="0"/>
            </a:xfrm>
            <a:prstGeom prst="line">
              <a:avLst/>
            </a:prstGeom>
            <a:noFill/>
            <a:ln w="19050" cap="flat" cmpd="sng" algn="ctr">
              <a:solidFill>
                <a:srgbClr val="FFFFFF">
                  <a:lumMod val="50000"/>
                  <a:lumOff val="50000"/>
                </a:srgbClr>
              </a:solidFill>
              <a:prstDash val="sysDot"/>
              <a:miter lim="800000"/>
              <a:headEnd type="none"/>
              <a:tailEnd type="none"/>
            </a:ln>
            <a:effectLst/>
          </p:spPr>
        </p:cxnSp>
      </p:gr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fade">
                                      <p:cBhvr>
                                        <p:cTn id="13" dur="1000"/>
                                        <p:tgtEl>
                                          <p:spTgt spid="41"/>
                                        </p:tgtEl>
                                      </p:cBhvr>
                                    </p:animEffect>
                                    <p:anim calcmode="lin" valueType="num">
                                      <p:cBhvr>
                                        <p:cTn id="14" dur="1000" fill="hold"/>
                                        <p:tgtEl>
                                          <p:spTgt spid="41"/>
                                        </p:tgtEl>
                                        <p:attrNameLst>
                                          <p:attrName>ppt_x</p:attrName>
                                        </p:attrNameLst>
                                      </p:cBhvr>
                                      <p:tavLst>
                                        <p:tav tm="0">
                                          <p:val>
                                            <p:strVal val="#ppt_x"/>
                                          </p:val>
                                        </p:tav>
                                        <p:tav tm="100000">
                                          <p:val>
                                            <p:strVal val="#ppt_x"/>
                                          </p:val>
                                        </p:tav>
                                      </p:tavLst>
                                    </p:anim>
                                    <p:anim calcmode="lin" valueType="num">
                                      <p:cBhvr>
                                        <p:cTn id="15"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972185" y="485775"/>
            <a:ext cx="3383280" cy="521970"/>
          </a:xfrm>
          <a:prstGeom prst="rect">
            <a:avLst/>
          </a:prstGeom>
          <a:noFill/>
        </p:spPr>
        <p:txBody>
          <a:bodyPr wrap="none" rtlCol="0">
            <a:spAutoFit/>
          </a:bodyPr>
          <a:lstStyle/>
          <a:p>
            <a:r>
              <a:rPr lang="zh-CN" altLang="en-US" sz="2800" dirty="0">
                <a:solidFill>
                  <a:srgbClr val="4C8386"/>
                </a:solidFill>
                <a:cs typeface="+mn-ea"/>
                <a:sym typeface="+mn-lt"/>
              </a:rPr>
              <a:t>点击输入您的小标题</a:t>
            </a:r>
            <a:endParaRPr lang="zh-CN" altLang="en-US" sz="2800" dirty="0">
              <a:solidFill>
                <a:srgbClr val="4C8386"/>
              </a:solidFill>
              <a:cs typeface="+mn-ea"/>
              <a:sym typeface="+mn-lt"/>
            </a:endParaRPr>
          </a:p>
        </p:txBody>
      </p:sp>
      <p:grpSp>
        <p:nvGrpSpPr>
          <p:cNvPr id="3" name="组合 2"/>
          <p:cNvGrpSpPr/>
          <p:nvPr/>
        </p:nvGrpSpPr>
        <p:grpSpPr>
          <a:xfrm>
            <a:off x="686435" y="1918970"/>
            <a:ext cx="2552700" cy="3657600"/>
            <a:chOff x="1878" y="2934"/>
            <a:chExt cx="4020" cy="5760"/>
          </a:xfrm>
        </p:grpSpPr>
        <p:pic>
          <p:nvPicPr>
            <p:cNvPr id="11265" name="图片 1"/>
            <p:cNvPicPr>
              <a:picLocks noChangeAspect="1"/>
            </p:cNvPicPr>
            <p:nvPr/>
          </p:nvPicPr>
          <p:blipFill>
            <a:blip r:embed="rId2"/>
            <a:srcRect r="-12" b="-44"/>
            <a:stretch>
              <a:fillRect/>
            </a:stretch>
          </p:blipFill>
          <p:spPr>
            <a:xfrm>
              <a:off x="1878" y="2934"/>
              <a:ext cx="4020" cy="2535"/>
            </a:xfrm>
            <a:prstGeom prst="rect">
              <a:avLst/>
            </a:prstGeom>
            <a:noFill/>
            <a:ln w="9525">
              <a:noFill/>
            </a:ln>
          </p:spPr>
        </p:pic>
        <p:sp>
          <p:nvSpPr>
            <p:cNvPr id="11268" name="矩形 4"/>
            <p:cNvSpPr/>
            <p:nvPr/>
          </p:nvSpPr>
          <p:spPr>
            <a:xfrm>
              <a:off x="1878" y="5469"/>
              <a:ext cx="4020" cy="463"/>
            </a:xfrm>
            <a:prstGeom prst="rect">
              <a:avLst/>
            </a:prstGeom>
            <a:solidFill>
              <a:srgbClr val="4C8386"/>
            </a:solidFill>
            <a:ln w="12700">
              <a:noFill/>
            </a:ln>
          </p:spPr>
          <p:txBody>
            <a:bodyPr anchor="ctr"/>
            <a:lstStyle/>
            <a:p>
              <a:pPr algn="ctr">
                <a:buFont typeface="Arial" panose="020B0604020202020204" pitchFamily="34" charset="0"/>
              </a:pPr>
              <a:endParaRPr lang="zh-CN" altLang="zh-CN" dirty="0">
                <a:solidFill>
                  <a:srgbClr val="2D4C79"/>
                </a:solidFill>
                <a:cs typeface="+mn-ea"/>
                <a:sym typeface="+mn-lt"/>
              </a:endParaRPr>
            </a:p>
          </p:txBody>
        </p:sp>
        <p:sp>
          <p:nvSpPr>
            <p:cNvPr id="11271" name="TextBox 15"/>
            <p:cNvSpPr/>
            <p:nvPr/>
          </p:nvSpPr>
          <p:spPr>
            <a:xfrm>
              <a:off x="2371" y="6369"/>
              <a:ext cx="3032" cy="2325"/>
            </a:xfrm>
            <a:prstGeom prst="rect">
              <a:avLst/>
            </a:prstGeom>
            <a:noFill/>
            <a:ln w="9525">
              <a:noFill/>
            </a:ln>
          </p:spPr>
          <p:txBody>
            <a:bodyPr anchor="t">
              <a:spAutoFit/>
            </a:bodyPr>
            <a:lstStyle/>
            <a:p>
              <a:pPr algn="r">
                <a:lnSpc>
                  <a:spcPct val="150000"/>
                </a:lnSpc>
                <a:buFont typeface="Arial" panose="020B0604020202020204" pitchFamily="34" charset="0"/>
              </a:pPr>
              <a:r>
                <a:rPr lang="zh-CN" altLang="en-US" sz="1200" dirty="0">
                  <a:solidFill>
                    <a:schemeClr val="tx1">
                      <a:lumMod val="75000"/>
                      <a:lumOff val="25000"/>
                    </a:schemeClr>
                  </a:solidFill>
                  <a:cs typeface="+mn-ea"/>
                  <a:sym typeface="+mn-lt"/>
                </a:rPr>
                <a:t>这里输入简单的文字概述</a:t>
              </a:r>
              <a:endParaRPr lang="en-US" altLang="zh-CN" sz="1200" dirty="0">
                <a:solidFill>
                  <a:schemeClr val="tx1">
                    <a:lumMod val="75000"/>
                    <a:lumOff val="25000"/>
                  </a:schemeClr>
                </a:solidFill>
                <a:cs typeface="+mn-ea"/>
                <a:sym typeface="+mn-lt"/>
              </a:endParaRPr>
            </a:p>
            <a:p>
              <a:pPr algn="r">
                <a:lnSpc>
                  <a:spcPct val="150000"/>
                </a:lnSpc>
                <a:buFont typeface="Arial" panose="020B0604020202020204" pitchFamily="34" charset="0"/>
              </a:pPr>
              <a:r>
                <a:rPr lang="zh-CN" altLang="en-US" sz="1200" dirty="0">
                  <a:solidFill>
                    <a:schemeClr val="tx1">
                      <a:lumMod val="75000"/>
                      <a:lumOff val="25000"/>
                    </a:schemeClr>
                  </a:solidFill>
                  <a:cs typeface="+mn-ea"/>
                  <a:sym typeface="+mn-lt"/>
                </a:rPr>
                <a:t>这里输入简单的文字概述</a:t>
              </a:r>
              <a:endParaRPr lang="en-US" altLang="zh-CN" sz="1200" dirty="0">
                <a:solidFill>
                  <a:schemeClr val="tx1">
                    <a:lumMod val="75000"/>
                    <a:lumOff val="25000"/>
                  </a:schemeClr>
                </a:solidFill>
                <a:cs typeface="+mn-ea"/>
                <a:sym typeface="+mn-lt"/>
              </a:endParaRPr>
            </a:p>
            <a:p>
              <a:pPr algn="r">
                <a:lnSpc>
                  <a:spcPct val="150000"/>
                </a:lnSpc>
                <a:buFont typeface="Arial" panose="020B0604020202020204" pitchFamily="34" charset="0"/>
              </a:pPr>
              <a:r>
                <a:rPr lang="zh-CN" altLang="en-US" sz="1200" dirty="0">
                  <a:solidFill>
                    <a:schemeClr val="tx1">
                      <a:lumMod val="75000"/>
                      <a:lumOff val="25000"/>
                    </a:schemeClr>
                  </a:solidFill>
                  <a:cs typeface="+mn-ea"/>
                  <a:sym typeface="+mn-lt"/>
                </a:rPr>
                <a:t>这里输入简单的文字概述</a:t>
              </a:r>
              <a:endParaRPr lang="en-US" altLang="zh-CN" sz="1200" dirty="0">
                <a:solidFill>
                  <a:schemeClr val="tx1">
                    <a:lumMod val="75000"/>
                    <a:lumOff val="25000"/>
                  </a:schemeClr>
                </a:solidFill>
                <a:cs typeface="+mn-ea"/>
                <a:sym typeface="+mn-lt"/>
              </a:endParaRPr>
            </a:p>
            <a:p>
              <a:pPr algn="r">
                <a:lnSpc>
                  <a:spcPct val="150000"/>
                </a:lnSpc>
                <a:buFont typeface="Arial" panose="020B0604020202020204" pitchFamily="34" charset="0"/>
              </a:pPr>
              <a:r>
                <a:rPr lang="zh-CN" altLang="en-US" sz="1200" dirty="0">
                  <a:solidFill>
                    <a:schemeClr val="tx1">
                      <a:lumMod val="75000"/>
                      <a:lumOff val="25000"/>
                    </a:schemeClr>
                  </a:solidFill>
                  <a:cs typeface="+mn-ea"/>
                  <a:sym typeface="+mn-lt"/>
                </a:rPr>
                <a:t>这里输入简单的文字概述</a:t>
              </a:r>
              <a:endParaRPr lang="en-US" altLang="zh-CN" sz="1200" dirty="0">
                <a:solidFill>
                  <a:schemeClr val="tx1">
                    <a:lumMod val="75000"/>
                    <a:lumOff val="25000"/>
                  </a:schemeClr>
                </a:solidFill>
                <a:cs typeface="+mn-ea"/>
                <a:sym typeface="+mn-lt"/>
              </a:endParaRPr>
            </a:p>
            <a:p>
              <a:pPr algn="r">
                <a:lnSpc>
                  <a:spcPct val="150000"/>
                </a:lnSpc>
                <a:buFont typeface="Arial" panose="020B0604020202020204" pitchFamily="34" charset="0"/>
              </a:pPr>
              <a:r>
                <a:rPr lang="zh-CN" altLang="en-US" sz="1200" dirty="0">
                  <a:solidFill>
                    <a:schemeClr val="tx1">
                      <a:lumMod val="75000"/>
                      <a:lumOff val="25000"/>
                    </a:schemeClr>
                  </a:solidFill>
                  <a:cs typeface="+mn-ea"/>
                  <a:sym typeface="+mn-lt"/>
                </a:rPr>
                <a:t>这里输入简单的文字概述</a:t>
              </a:r>
              <a:endParaRPr lang="zh-CN" altLang="en-US" sz="1200" dirty="0">
                <a:solidFill>
                  <a:schemeClr val="tx1">
                    <a:lumMod val="75000"/>
                    <a:lumOff val="25000"/>
                  </a:schemeClr>
                </a:solidFill>
                <a:cs typeface="+mn-ea"/>
                <a:sym typeface="+mn-lt"/>
              </a:endParaRPr>
            </a:p>
          </p:txBody>
        </p:sp>
        <p:sp>
          <p:nvSpPr>
            <p:cNvPr id="11272" name="矩形 9"/>
            <p:cNvSpPr/>
            <p:nvPr/>
          </p:nvSpPr>
          <p:spPr>
            <a:xfrm>
              <a:off x="2620" y="5434"/>
              <a:ext cx="2570" cy="533"/>
            </a:xfrm>
            <a:prstGeom prst="rect">
              <a:avLst/>
            </a:prstGeom>
            <a:noFill/>
            <a:ln w="9525">
              <a:noFill/>
            </a:ln>
          </p:spPr>
          <p:txBody>
            <a:bodyPr wrap="none" anchor="t">
              <a:spAutoFit/>
            </a:bodyPr>
            <a:lstStyle/>
            <a:p>
              <a:pPr>
                <a:buFont typeface="Arial" panose="020B0604020202020204" pitchFamily="34" charset="0"/>
              </a:pPr>
              <a:r>
                <a:rPr lang="zh-CN" altLang="en-US" sz="1600" b="1" dirty="0">
                  <a:solidFill>
                    <a:schemeClr val="bg1"/>
                  </a:solidFill>
                  <a:cs typeface="+mn-ea"/>
                  <a:sym typeface="+mn-lt"/>
                </a:rPr>
                <a:t>输入简单的文字</a:t>
              </a:r>
              <a:endParaRPr lang="zh-CN" altLang="en-US" sz="1600" b="1" dirty="0">
                <a:solidFill>
                  <a:schemeClr val="bg1"/>
                </a:solidFill>
                <a:cs typeface="+mn-ea"/>
                <a:sym typeface="+mn-lt"/>
              </a:endParaRPr>
            </a:p>
          </p:txBody>
        </p:sp>
      </p:grpSp>
      <p:grpSp>
        <p:nvGrpSpPr>
          <p:cNvPr id="4" name="组合 3"/>
          <p:cNvGrpSpPr/>
          <p:nvPr/>
        </p:nvGrpSpPr>
        <p:grpSpPr>
          <a:xfrm>
            <a:off x="3424555" y="1918970"/>
            <a:ext cx="2552700" cy="3657600"/>
            <a:chOff x="1878" y="2934"/>
            <a:chExt cx="4020" cy="5760"/>
          </a:xfrm>
        </p:grpSpPr>
        <p:pic>
          <p:nvPicPr>
            <p:cNvPr id="5" name="图片 1"/>
            <p:cNvPicPr>
              <a:picLocks noChangeAspect="1"/>
            </p:cNvPicPr>
            <p:nvPr/>
          </p:nvPicPr>
          <p:blipFill>
            <a:blip r:embed="rId2"/>
            <a:srcRect r="-12" b="-44"/>
            <a:stretch>
              <a:fillRect/>
            </a:stretch>
          </p:blipFill>
          <p:spPr>
            <a:xfrm>
              <a:off x="1878" y="2934"/>
              <a:ext cx="4020" cy="2535"/>
            </a:xfrm>
            <a:prstGeom prst="rect">
              <a:avLst/>
            </a:prstGeom>
            <a:noFill/>
            <a:ln w="9525">
              <a:noFill/>
            </a:ln>
          </p:spPr>
        </p:pic>
        <p:sp>
          <p:nvSpPr>
            <p:cNvPr id="6" name="矩形 4"/>
            <p:cNvSpPr/>
            <p:nvPr/>
          </p:nvSpPr>
          <p:spPr>
            <a:xfrm>
              <a:off x="1878" y="5469"/>
              <a:ext cx="4020" cy="463"/>
            </a:xfrm>
            <a:prstGeom prst="rect">
              <a:avLst/>
            </a:prstGeom>
            <a:solidFill>
              <a:srgbClr val="4C8386"/>
            </a:solidFill>
            <a:ln w="12700">
              <a:noFill/>
            </a:ln>
          </p:spPr>
          <p:txBody>
            <a:bodyPr anchor="ctr"/>
            <a:lstStyle/>
            <a:p>
              <a:pPr algn="ctr">
                <a:buFont typeface="Arial" panose="020B0604020202020204" pitchFamily="34" charset="0"/>
              </a:pPr>
              <a:endParaRPr lang="zh-CN" altLang="zh-CN" dirty="0">
                <a:solidFill>
                  <a:srgbClr val="2D4C79"/>
                </a:solidFill>
                <a:cs typeface="+mn-ea"/>
                <a:sym typeface="+mn-lt"/>
              </a:endParaRPr>
            </a:p>
          </p:txBody>
        </p:sp>
        <p:sp>
          <p:nvSpPr>
            <p:cNvPr id="7" name="TextBox 15"/>
            <p:cNvSpPr/>
            <p:nvPr/>
          </p:nvSpPr>
          <p:spPr>
            <a:xfrm>
              <a:off x="2371" y="6369"/>
              <a:ext cx="3032" cy="2325"/>
            </a:xfrm>
            <a:prstGeom prst="rect">
              <a:avLst/>
            </a:prstGeom>
            <a:noFill/>
            <a:ln w="9525">
              <a:noFill/>
            </a:ln>
          </p:spPr>
          <p:txBody>
            <a:bodyPr anchor="t">
              <a:spAutoFit/>
            </a:bodyPr>
            <a:lstStyle/>
            <a:p>
              <a:pPr algn="r">
                <a:lnSpc>
                  <a:spcPct val="150000"/>
                </a:lnSpc>
                <a:buFont typeface="Arial" panose="020B0604020202020204" pitchFamily="34" charset="0"/>
              </a:pPr>
              <a:r>
                <a:rPr lang="zh-CN" altLang="en-US" sz="1200" dirty="0">
                  <a:solidFill>
                    <a:schemeClr val="tx1">
                      <a:lumMod val="75000"/>
                      <a:lumOff val="25000"/>
                    </a:schemeClr>
                  </a:solidFill>
                  <a:cs typeface="+mn-ea"/>
                  <a:sym typeface="+mn-lt"/>
                </a:rPr>
                <a:t>这里输入简单的文字概述</a:t>
              </a:r>
              <a:endParaRPr lang="en-US" altLang="zh-CN" sz="1200" dirty="0">
                <a:solidFill>
                  <a:schemeClr val="tx1">
                    <a:lumMod val="75000"/>
                    <a:lumOff val="25000"/>
                  </a:schemeClr>
                </a:solidFill>
                <a:cs typeface="+mn-ea"/>
                <a:sym typeface="+mn-lt"/>
              </a:endParaRPr>
            </a:p>
            <a:p>
              <a:pPr algn="r">
                <a:lnSpc>
                  <a:spcPct val="150000"/>
                </a:lnSpc>
                <a:buFont typeface="Arial" panose="020B0604020202020204" pitchFamily="34" charset="0"/>
              </a:pPr>
              <a:r>
                <a:rPr lang="zh-CN" altLang="en-US" sz="1200" dirty="0">
                  <a:solidFill>
                    <a:schemeClr val="tx1">
                      <a:lumMod val="75000"/>
                      <a:lumOff val="25000"/>
                    </a:schemeClr>
                  </a:solidFill>
                  <a:cs typeface="+mn-ea"/>
                  <a:sym typeface="+mn-lt"/>
                </a:rPr>
                <a:t>这里输入简单的文字概述</a:t>
              </a:r>
              <a:endParaRPr lang="en-US" altLang="zh-CN" sz="1200" dirty="0">
                <a:solidFill>
                  <a:schemeClr val="tx1">
                    <a:lumMod val="75000"/>
                    <a:lumOff val="25000"/>
                  </a:schemeClr>
                </a:solidFill>
                <a:cs typeface="+mn-ea"/>
                <a:sym typeface="+mn-lt"/>
              </a:endParaRPr>
            </a:p>
            <a:p>
              <a:pPr algn="r">
                <a:lnSpc>
                  <a:spcPct val="150000"/>
                </a:lnSpc>
                <a:buFont typeface="Arial" panose="020B0604020202020204" pitchFamily="34" charset="0"/>
              </a:pPr>
              <a:r>
                <a:rPr lang="zh-CN" altLang="en-US" sz="1200" dirty="0">
                  <a:solidFill>
                    <a:schemeClr val="tx1">
                      <a:lumMod val="75000"/>
                      <a:lumOff val="25000"/>
                    </a:schemeClr>
                  </a:solidFill>
                  <a:cs typeface="+mn-ea"/>
                  <a:sym typeface="+mn-lt"/>
                </a:rPr>
                <a:t>这里输入简单的文字概述</a:t>
              </a:r>
              <a:endParaRPr lang="en-US" altLang="zh-CN" sz="1200" dirty="0">
                <a:solidFill>
                  <a:schemeClr val="tx1">
                    <a:lumMod val="75000"/>
                    <a:lumOff val="25000"/>
                  </a:schemeClr>
                </a:solidFill>
                <a:cs typeface="+mn-ea"/>
                <a:sym typeface="+mn-lt"/>
              </a:endParaRPr>
            </a:p>
            <a:p>
              <a:pPr algn="r">
                <a:lnSpc>
                  <a:spcPct val="150000"/>
                </a:lnSpc>
                <a:buFont typeface="Arial" panose="020B0604020202020204" pitchFamily="34" charset="0"/>
              </a:pPr>
              <a:r>
                <a:rPr lang="zh-CN" altLang="en-US" sz="1200" dirty="0">
                  <a:solidFill>
                    <a:schemeClr val="tx1">
                      <a:lumMod val="75000"/>
                      <a:lumOff val="25000"/>
                    </a:schemeClr>
                  </a:solidFill>
                  <a:cs typeface="+mn-ea"/>
                  <a:sym typeface="+mn-lt"/>
                </a:rPr>
                <a:t>这里输入简单的文字概述</a:t>
              </a:r>
              <a:endParaRPr lang="en-US" altLang="zh-CN" sz="1200" dirty="0">
                <a:solidFill>
                  <a:schemeClr val="tx1">
                    <a:lumMod val="75000"/>
                    <a:lumOff val="25000"/>
                  </a:schemeClr>
                </a:solidFill>
                <a:cs typeface="+mn-ea"/>
                <a:sym typeface="+mn-lt"/>
              </a:endParaRPr>
            </a:p>
            <a:p>
              <a:pPr algn="r">
                <a:lnSpc>
                  <a:spcPct val="150000"/>
                </a:lnSpc>
                <a:buFont typeface="Arial" panose="020B0604020202020204" pitchFamily="34" charset="0"/>
              </a:pPr>
              <a:r>
                <a:rPr lang="zh-CN" altLang="en-US" sz="1200" dirty="0">
                  <a:solidFill>
                    <a:schemeClr val="tx1">
                      <a:lumMod val="75000"/>
                      <a:lumOff val="25000"/>
                    </a:schemeClr>
                  </a:solidFill>
                  <a:cs typeface="+mn-ea"/>
                  <a:sym typeface="+mn-lt"/>
                </a:rPr>
                <a:t>这里输入简单的文字概述</a:t>
              </a:r>
              <a:endParaRPr lang="zh-CN" altLang="en-US" sz="1200" dirty="0">
                <a:solidFill>
                  <a:schemeClr val="tx1">
                    <a:lumMod val="75000"/>
                    <a:lumOff val="25000"/>
                  </a:schemeClr>
                </a:solidFill>
                <a:cs typeface="+mn-ea"/>
                <a:sym typeface="+mn-lt"/>
              </a:endParaRPr>
            </a:p>
          </p:txBody>
        </p:sp>
        <p:sp>
          <p:nvSpPr>
            <p:cNvPr id="8" name="矩形 9"/>
            <p:cNvSpPr/>
            <p:nvPr/>
          </p:nvSpPr>
          <p:spPr>
            <a:xfrm>
              <a:off x="2620" y="5434"/>
              <a:ext cx="2570" cy="533"/>
            </a:xfrm>
            <a:prstGeom prst="rect">
              <a:avLst/>
            </a:prstGeom>
            <a:noFill/>
            <a:ln w="9525">
              <a:noFill/>
            </a:ln>
          </p:spPr>
          <p:txBody>
            <a:bodyPr wrap="none" anchor="t">
              <a:spAutoFit/>
            </a:bodyPr>
            <a:lstStyle/>
            <a:p>
              <a:pPr>
                <a:buFont typeface="Arial" panose="020B0604020202020204" pitchFamily="34" charset="0"/>
              </a:pPr>
              <a:r>
                <a:rPr lang="zh-CN" altLang="en-US" sz="1600" b="1" dirty="0">
                  <a:solidFill>
                    <a:schemeClr val="bg1"/>
                  </a:solidFill>
                  <a:cs typeface="+mn-ea"/>
                  <a:sym typeface="+mn-lt"/>
                </a:rPr>
                <a:t>输入简单的文字</a:t>
              </a:r>
              <a:endParaRPr lang="zh-CN" altLang="en-US" sz="1600" b="1" dirty="0">
                <a:solidFill>
                  <a:schemeClr val="bg1"/>
                </a:solidFill>
                <a:cs typeface="+mn-ea"/>
                <a:sym typeface="+mn-lt"/>
              </a:endParaRPr>
            </a:p>
          </p:txBody>
        </p:sp>
      </p:grpSp>
      <p:grpSp>
        <p:nvGrpSpPr>
          <p:cNvPr id="9" name="组合 8"/>
          <p:cNvGrpSpPr/>
          <p:nvPr/>
        </p:nvGrpSpPr>
        <p:grpSpPr>
          <a:xfrm>
            <a:off x="6162675" y="1918970"/>
            <a:ext cx="2552700" cy="3657600"/>
            <a:chOff x="1878" y="2934"/>
            <a:chExt cx="4020" cy="5760"/>
          </a:xfrm>
        </p:grpSpPr>
        <p:pic>
          <p:nvPicPr>
            <p:cNvPr id="10" name="图片 1"/>
            <p:cNvPicPr>
              <a:picLocks noChangeAspect="1"/>
            </p:cNvPicPr>
            <p:nvPr/>
          </p:nvPicPr>
          <p:blipFill>
            <a:blip r:embed="rId2"/>
            <a:srcRect r="-12" b="-44"/>
            <a:stretch>
              <a:fillRect/>
            </a:stretch>
          </p:blipFill>
          <p:spPr>
            <a:xfrm>
              <a:off x="1878" y="2934"/>
              <a:ext cx="4020" cy="2535"/>
            </a:xfrm>
            <a:prstGeom prst="rect">
              <a:avLst/>
            </a:prstGeom>
            <a:noFill/>
            <a:ln w="9525">
              <a:noFill/>
            </a:ln>
          </p:spPr>
        </p:pic>
        <p:sp>
          <p:nvSpPr>
            <p:cNvPr id="11" name="矩形 4"/>
            <p:cNvSpPr/>
            <p:nvPr/>
          </p:nvSpPr>
          <p:spPr>
            <a:xfrm>
              <a:off x="1878" y="5469"/>
              <a:ext cx="4020" cy="463"/>
            </a:xfrm>
            <a:prstGeom prst="rect">
              <a:avLst/>
            </a:prstGeom>
            <a:solidFill>
              <a:srgbClr val="4C8386"/>
            </a:solidFill>
            <a:ln w="12700">
              <a:noFill/>
            </a:ln>
          </p:spPr>
          <p:txBody>
            <a:bodyPr anchor="ctr"/>
            <a:lstStyle/>
            <a:p>
              <a:pPr algn="ctr">
                <a:buFont typeface="Arial" panose="020B0604020202020204" pitchFamily="34" charset="0"/>
              </a:pPr>
              <a:endParaRPr lang="zh-CN" altLang="zh-CN" dirty="0">
                <a:solidFill>
                  <a:srgbClr val="2D4C79"/>
                </a:solidFill>
                <a:cs typeface="+mn-ea"/>
                <a:sym typeface="+mn-lt"/>
              </a:endParaRPr>
            </a:p>
          </p:txBody>
        </p:sp>
        <p:sp>
          <p:nvSpPr>
            <p:cNvPr id="12" name="TextBox 15"/>
            <p:cNvSpPr/>
            <p:nvPr/>
          </p:nvSpPr>
          <p:spPr>
            <a:xfrm>
              <a:off x="2371" y="6369"/>
              <a:ext cx="3032" cy="2325"/>
            </a:xfrm>
            <a:prstGeom prst="rect">
              <a:avLst/>
            </a:prstGeom>
            <a:noFill/>
            <a:ln w="9525">
              <a:noFill/>
            </a:ln>
          </p:spPr>
          <p:txBody>
            <a:bodyPr anchor="t">
              <a:spAutoFit/>
            </a:bodyPr>
            <a:lstStyle/>
            <a:p>
              <a:pPr algn="r">
                <a:lnSpc>
                  <a:spcPct val="150000"/>
                </a:lnSpc>
                <a:buFont typeface="Arial" panose="020B0604020202020204" pitchFamily="34" charset="0"/>
              </a:pPr>
              <a:r>
                <a:rPr lang="zh-CN" altLang="en-US" sz="1200" dirty="0">
                  <a:solidFill>
                    <a:schemeClr val="tx1">
                      <a:lumMod val="75000"/>
                      <a:lumOff val="25000"/>
                    </a:schemeClr>
                  </a:solidFill>
                  <a:cs typeface="+mn-ea"/>
                  <a:sym typeface="+mn-lt"/>
                </a:rPr>
                <a:t>这里输入简单的文字概述</a:t>
              </a:r>
              <a:endParaRPr lang="en-US" altLang="zh-CN" sz="1200" dirty="0">
                <a:solidFill>
                  <a:schemeClr val="tx1">
                    <a:lumMod val="75000"/>
                    <a:lumOff val="25000"/>
                  </a:schemeClr>
                </a:solidFill>
                <a:cs typeface="+mn-ea"/>
                <a:sym typeface="+mn-lt"/>
              </a:endParaRPr>
            </a:p>
            <a:p>
              <a:pPr algn="r">
                <a:lnSpc>
                  <a:spcPct val="150000"/>
                </a:lnSpc>
                <a:buFont typeface="Arial" panose="020B0604020202020204" pitchFamily="34" charset="0"/>
              </a:pPr>
              <a:r>
                <a:rPr lang="zh-CN" altLang="en-US" sz="1200" dirty="0">
                  <a:solidFill>
                    <a:schemeClr val="tx1">
                      <a:lumMod val="75000"/>
                      <a:lumOff val="25000"/>
                    </a:schemeClr>
                  </a:solidFill>
                  <a:cs typeface="+mn-ea"/>
                  <a:sym typeface="+mn-lt"/>
                </a:rPr>
                <a:t>这里输入简单的文字概述</a:t>
              </a:r>
              <a:endParaRPr lang="en-US" altLang="zh-CN" sz="1200" dirty="0">
                <a:solidFill>
                  <a:schemeClr val="tx1">
                    <a:lumMod val="75000"/>
                    <a:lumOff val="25000"/>
                  </a:schemeClr>
                </a:solidFill>
                <a:cs typeface="+mn-ea"/>
                <a:sym typeface="+mn-lt"/>
              </a:endParaRPr>
            </a:p>
            <a:p>
              <a:pPr algn="r">
                <a:lnSpc>
                  <a:spcPct val="150000"/>
                </a:lnSpc>
                <a:buFont typeface="Arial" panose="020B0604020202020204" pitchFamily="34" charset="0"/>
              </a:pPr>
              <a:r>
                <a:rPr lang="zh-CN" altLang="en-US" sz="1200" dirty="0">
                  <a:solidFill>
                    <a:schemeClr val="tx1">
                      <a:lumMod val="75000"/>
                      <a:lumOff val="25000"/>
                    </a:schemeClr>
                  </a:solidFill>
                  <a:cs typeface="+mn-ea"/>
                  <a:sym typeface="+mn-lt"/>
                </a:rPr>
                <a:t>这里输入简单的文字概述</a:t>
              </a:r>
              <a:endParaRPr lang="en-US" altLang="zh-CN" sz="1200" dirty="0">
                <a:solidFill>
                  <a:schemeClr val="tx1">
                    <a:lumMod val="75000"/>
                    <a:lumOff val="25000"/>
                  </a:schemeClr>
                </a:solidFill>
                <a:cs typeface="+mn-ea"/>
                <a:sym typeface="+mn-lt"/>
              </a:endParaRPr>
            </a:p>
            <a:p>
              <a:pPr algn="r">
                <a:lnSpc>
                  <a:spcPct val="150000"/>
                </a:lnSpc>
                <a:buFont typeface="Arial" panose="020B0604020202020204" pitchFamily="34" charset="0"/>
              </a:pPr>
              <a:r>
                <a:rPr lang="zh-CN" altLang="en-US" sz="1200" dirty="0">
                  <a:solidFill>
                    <a:schemeClr val="tx1">
                      <a:lumMod val="75000"/>
                      <a:lumOff val="25000"/>
                    </a:schemeClr>
                  </a:solidFill>
                  <a:cs typeface="+mn-ea"/>
                  <a:sym typeface="+mn-lt"/>
                </a:rPr>
                <a:t>这里输入简单的文字概述</a:t>
              </a:r>
              <a:endParaRPr lang="en-US" altLang="zh-CN" sz="1200" dirty="0">
                <a:solidFill>
                  <a:schemeClr val="tx1">
                    <a:lumMod val="75000"/>
                    <a:lumOff val="25000"/>
                  </a:schemeClr>
                </a:solidFill>
                <a:cs typeface="+mn-ea"/>
                <a:sym typeface="+mn-lt"/>
              </a:endParaRPr>
            </a:p>
            <a:p>
              <a:pPr algn="r">
                <a:lnSpc>
                  <a:spcPct val="150000"/>
                </a:lnSpc>
                <a:buFont typeface="Arial" panose="020B0604020202020204" pitchFamily="34" charset="0"/>
              </a:pPr>
              <a:r>
                <a:rPr lang="zh-CN" altLang="en-US" sz="1200" dirty="0">
                  <a:solidFill>
                    <a:schemeClr val="tx1">
                      <a:lumMod val="75000"/>
                      <a:lumOff val="25000"/>
                    </a:schemeClr>
                  </a:solidFill>
                  <a:cs typeface="+mn-ea"/>
                  <a:sym typeface="+mn-lt"/>
                </a:rPr>
                <a:t>这里输入简单的文字概述</a:t>
              </a:r>
              <a:endParaRPr lang="zh-CN" altLang="en-US" sz="1200" dirty="0">
                <a:solidFill>
                  <a:schemeClr val="tx1">
                    <a:lumMod val="75000"/>
                    <a:lumOff val="25000"/>
                  </a:schemeClr>
                </a:solidFill>
                <a:cs typeface="+mn-ea"/>
                <a:sym typeface="+mn-lt"/>
              </a:endParaRPr>
            </a:p>
          </p:txBody>
        </p:sp>
        <p:sp>
          <p:nvSpPr>
            <p:cNvPr id="13" name="矩形 9"/>
            <p:cNvSpPr/>
            <p:nvPr/>
          </p:nvSpPr>
          <p:spPr>
            <a:xfrm>
              <a:off x="2620" y="5434"/>
              <a:ext cx="2570" cy="533"/>
            </a:xfrm>
            <a:prstGeom prst="rect">
              <a:avLst/>
            </a:prstGeom>
            <a:noFill/>
            <a:ln w="9525">
              <a:noFill/>
            </a:ln>
          </p:spPr>
          <p:txBody>
            <a:bodyPr wrap="none" anchor="t">
              <a:spAutoFit/>
            </a:bodyPr>
            <a:lstStyle/>
            <a:p>
              <a:pPr>
                <a:buFont typeface="Arial" panose="020B0604020202020204" pitchFamily="34" charset="0"/>
              </a:pPr>
              <a:r>
                <a:rPr lang="zh-CN" altLang="en-US" sz="1600" b="1" dirty="0">
                  <a:solidFill>
                    <a:schemeClr val="bg1"/>
                  </a:solidFill>
                  <a:cs typeface="+mn-ea"/>
                  <a:sym typeface="+mn-lt"/>
                </a:rPr>
                <a:t>输入简单的文字</a:t>
              </a:r>
              <a:endParaRPr lang="zh-CN" altLang="en-US" sz="1600" b="1" dirty="0">
                <a:solidFill>
                  <a:schemeClr val="bg1"/>
                </a:solidFill>
                <a:cs typeface="+mn-ea"/>
                <a:sym typeface="+mn-lt"/>
              </a:endParaRPr>
            </a:p>
          </p:txBody>
        </p:sp>
      </p:grpSp>
      <p:grpSp>
        <p:nvGrpSpPr>
          <p:cNvPr id="14" name="组合 13"/>
          <p:cNvGrpSpPr/>
          <p:nvPr/>
        </p:nvGrpSpPr>
        <p:grpSpPr>
          <a:xfrm>
            <a:off x="8900795" y="1918970"/>
            <a:ext cx="2552700" cy="3657600"/>
            <a:chOff x="1878" y="2934"/>
            <a:chExt cx="4020" cy="5760"/>
          </a:xfrm>
        </p:grpSpPr>
        <p:pic>
          <p:nvPicPr>
            <p:cNvPr id="15" name="图片 1"/>
            <p:cNvPicPr>
              <a:picLocks noChangeAspect="1"/>
            </p:cNvPicPr>
            <p:nvPr/>
          </p:nvPicPr>
          <p:blipFill>
            <a:blip r:embed="rId2"/>
            <a:srcRect r="-12" b="-44"/>
            <a:stretch>
              <a:fillRect/>
            </a:stretch>
          </p:blipFill>
          <p:spPr>
            <a:xfrm>
              <a:off x="1878" y="2934"/>
              <a:ext cx="4020" cy="2535"/>
            </a:xfrm>
            <a:prstGeom prst="rect">
              <a:avLst/>
            </a:prstGeom>
            <a:noFill/>
            <a:ln w="9525">
              <a:noFill/>
            </a:ln>
          </p:spPr>
        </p:pic>
        <p:sp>
          <p:nvSpPr>
            <p:cNvPr id="16" name="矩形 4"/>
            <p:cNvSpPr/>
            <p:nvPr/>
          </p:nvSpPr>
          <p:spPr>
            <a:xfrm>
              <a:off x="1878" y="5469"/>
              <a:ext cx="4020" cy="463"/>
            </a:xfrm>
            <a:prstGeom prst="rect">
              <a:avLst/>
            </a:prstGeom>
            <a:solidFill>
              <a:srgbClr val="4C8386"/>
            </a:solidFill>
            <a:ln w="12700">
              <a:noFill/>
            </a:ln>
          </p:spPr>
          <p:txBody>
            <a:bodyPr anchor="ctr"/>
            <a:lstStyle/>
            <a:p>
              <a:pPr algn="ctr">
                <a:buFont typeface="Arial" panose="020B0604020202020204" pitchFamily="34" charset="0"/>
              </a:pPr>
              <a:endParaRPr lang="zh-CN" altLang="zh-CN" dirty="0">
                <a:solidFill>
                  <a:srgbClr val="2D4C79"/>
                </a:solidFill>
                <a:cs typeface="+mn-ea"/>
                <a:sym typeface="+mn-lt"/>
              </a:endParaRPr>
            </a:p>
          </p:txBody>
        </p:sp>
        <p:sp>
          <p:nvSpPr>
            <p:cNvPr id="17" name="TextBox 15"/>
            <p:cNvSpPr/>
            <p:nvPr/>
          </p:nvSpPr>
          <p:spPr>
            <a:xfrm>
              <a:off x="2371" y="6369"/>
              <a:ext cx="3032" cy="2325"/>
            </a:xfrm>
            <a:prstGeom prst="rect">
              <a:avLst/>
            </a:prstGeom>
            <a:noFill/>
            <a:ln w="9525">
              <a:noFill/>
            </a:ln>
          </p:spPr>
          <p:txBody>
            <a:bodyPr anchor="t">
              <a:spAutoFit/>
            </a:bodyPr>
            <a:lstStyle/>
            <a:p>
              <a:pPr algn="r">
                <a:lnSpc>
                  <a:spcPct val="150000"/>
                </a:lnSpc>
                <a:buFont typeface="Arial" panose="020B0604020202020204" pitchFamily="34" charset="0"/>
              </a:pPr>
              <a:r>
                <a:rPr lang="zh-CN" altLang="en-US" sz="1200" dirty="0">
                  <a:solidFill>
                    <a:schemeClr val="tx1">
                      <a:lumMod val="75000"/>
                      <a:lumOff val="25000"/>
                    </a:schemeClr>
                  </a:solidFill>
                  <a:cs typeface="+mn-ea"/>
                  <a:sym typeface="+mn-lt"/>
                </a:rPr>
                <a:t>这里输入简单的文字概述</a:t>
              </a:r>
              <a:endParaRPr lang="en-US" altLang="zh-CN" sz="1200" dirty="0">
                <a:solidFill>
                  <a:schemeClr val="tx1">
                    <a:lumMod val="75000"/>
                    <a:lumOff val="25000"/>
                  </a:schemeClr>
                </a:solidFill>
                <a:cs typeface="+mn-ea"/>
                <a:sym typeface="+mn-lt"/>
              </a:endParaRPr>
            </a:p>
            <a:p>
              <a:pPr algn="r">
                <a:lnSpc>
                  <a:spcPct val="150000"/>
                </a:lnSpc>
                <a:buFont typeface="Arial" panose="020B0604020202020204" pitchFamily="34" charset="0"/>
              </a:pPr>
              <a:r>
                <a:rPr lang="zh-CN" altLang="en-US" sz="1200" dirty="0">
                  <a:solidFill>
                    <a:schemeClr val="tx1">
                      <a:lumMod val="75000"/>
                      <a:lumOff val="25000"/>
                    </a:schemeClr>
                  </a:solidFill>
                  <a:cs typeface="+mn-ea"/>
                  <a:sym typeface="+mn-lt"/>
                </a:rPr>
                <a:t>这里输入简单的文字概述</a:t>
              </a:r>
              <a:endParaRPr lang="en-US" altLang="zh-CN" sz="1200" dirty="0">
                <a:solidFill>
                  <a:schemeClr val="tx1">
                    <a:lumMod val="75000"/>
                    <a:lumOff val="25000"/>
                  </a:schemeClr>
                </a:solidFill>
                <a:cs typeface="+mn-ea"/>
                <a:sym typeface="+mn-lt"/>
              </a:endParaRPr>
            </a:p>
            <a:p>
              <a:pPr algn="r">
                <a:lnSpc>
                  <a:spcPct val="150000"/>
                </a:lnSpc>
                <a:buFont typeface="Arial" panose="020B0604020202020204" pitchFamily="34" charset="0"/>
              </a:pPr>
              <a:r>
                <a:rPr lang="zh-CN" altLang="en-US" sz="1200" dirty="0">
                  <a:solidFill>
                    <a:schemeClr val="tx1">
                      <a:lumMod val="75000"/>
                      <a:lumOff val="25000"/>
                    </a:schemeClr>
                  </a:solidFill>
                  <a:cs typeface="+mn-ea"/>
                  <a:sym typeface="+mn-lt"/>
                </a:rPr>
                <a:t>这里输入简单的文字概述</a:t>
              </a:r>
              <a:endParaRPr lang="en-US" altLang="zh-CN" sz="1200" dirty="0">
                <a:solidFill>
                  <a:schemeClr val="tx1">
                    <a:lumMod val="75000"/>
                    <a:lumOff val="25000"/>
                  </a:schemeClr>
                </a:solidFill>
                <a:cs typeface="+mn-ea"/>
                <a:sym typeface="+mn-lt"/>
              </a:endParaRPr>
            </a:p>
            <a:p>
              <a:pPr algn="r">
                <a:lnSpc>
                  <a:spcPct val="150000"/>
                </a:lnSpc>
                <a:buFont typeface="Arial" panose="020B0604020202020204" pitchFamily="34" charset="0"/>
              </a:pPr>
              <a:r>
                <a:rPr lang="zh-CN" altLang="en-US" sz="1200" dirty="0">
                  <a:solidFill>
                    <a:schemeClr val="tx1">
                      <a:lumMod val="75000"/>
                      <a:lumOff val="25000"/>
                    </a:schemeClr>
                  </a:solidFill>
                  <a:cs typeface="+mn-ea"/>
                  <a:sym typeface="+mn-lt"/>
                </a:rPr>
                <a:t>这里输入简单的文字概述</a:t>
              </a:r>
              <a:endParaRPr lang="en-US" altLang="zh-CN" sz="1200" dirty="0">
                <a:solidFill>
                  <a:schemeClr val="tx1">
                    <a:lumMod val="75000"/>
                    <a:lumOff val="25000"/>
                  </a:schemeClr>
                </a:solidFill>
                <a:cs typeface="+mn-ea"/>
                <a:sym typeface="+mn-lt"/>
              </a:endParaRPr>
            </a:p>
            <a:p>
              <a:pPr algn="r">
                <a:lnSpc>
                  <a:spcPct val="150000"/>
                </a:lnSpc>
                <a:buFont typeface="Arial" panose="020B0604020202020204" pitchFamily="34" charset="0"/>
              </a:pPr>
              <a:r>
                <a:rPr lang="zh-CN" altLang="en-US" sz="1200" dirty="0">
                  <a:solidFill>
                    <a:schemeClr val="tx1">
                      <a:lumMod val="75000"/>
                      <a:lumOff val="25000"/>
                    </a:schemeClr>
                  </a:solidFill>
                  <a:cs typeface="+mn-ea"/>
                  <a:sym typeface="+mn-lt"/>
                </a:rPr>
                <a:t>这里输入简单的文字概述</a:t>
              </a:r>
              <a:endParaRPr lang="zh-CN" altLang="en-US" sz="1200" dirty="0">
                <a:solidFill>
                  <a:schemeClr val="tx1">
                    <a:lumMod val="75000"/>
                    <a:lumOff val="25000"/>
                  </a:schemeClr>
                </a:solidFill>
                <a:cs typeface="+mn-ea"/>
                <a:sym typeface="+mn-lt"/>
              </a:endParaRPr>
            </a:p>
          </p:txBody>
        </p:sp>
        <p:sp>
          <p:nvSpPr>
            <p:cNvPr id="18" name="矩形 9"/>
            <p:cNvSpPr/>
            <p:nvPr/>
          </p:nvSpPr>
          <p:spPr>
            <a:xfrm>
              <a:off x="2620" y="5434"/>
              <a:ext cx="2570" cy="533"/>
            </a:xfrm>
            <a:prstGeom prst="rect">
              <a:avLst/>
            </a:prstGeom>
            <a:noFill/>
            <a:ln w="9525">
              <a:noFill/>
            </a:ln>
          </p:spPr>
          <p:txBody>
            <a:bodyPr wrap="none" anchor="t">
              <a:spAutoFit/>
            </a:bodyPr>
            <a:lstStyle/>
            <a:p>
              <a:pPr>
                <a:buFont typeface="Arial" panose="020B0604020202020204" pitchFamily="34" charset="0"/>
              </a:pPr>
              <a:r>
                <a:rPr lang="zh-CN" altLang="en-US" sz="1600" b="1" dirty="0">
                  <a:solidFill>
                    <a:schemeClr val="bg1"/>
                  </a:solidFill>
                  <a:cs typeface="+mn-ea"/>
                  <a:sym typeface="+mn-lt"/>
                </a:rPr>
                <a:t>输入简单的文字</a:t>
              </a:r>
              <a:endParaRPr lang="zh-CN" altLang="en-US" sz="1600" b="1" dirty="0">
                <a:solidFill>
                  <a:schemeClr val="bg1"/>
                </a:solidFill>
                <a:cs typeface="+mn-ea"/>
                <a:sym typeface="+mn-lt"/>
              </a:endParaRPr>
            </a:p>
          </p:txBody>
        </p:sp>
      </p:grpSp>
    </p:spTree>
    <p:custDataLst>
      <p:tags r:id="rId3"/>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PA_文本框 18"/>
          <p:cNvSpPr txBox="1"/>
          <p:nvPr>
            <p:custDataLst>
              <p:tags r:id="rId2"/>
            </p:custDataLst>
          </p:nvPr>
        </p:nvSpPr>
        <p:spPr>
          <a:xfrm>
            <a:off x="1366388" y="932205"/>
            <a:ext cx="1646797" cy="707886"/>
          </a:xfrm>
          <a:prstGeom prst="rect">
            <a:avLst/>
          </a:prstGeom>
          <a:noFill/>
        </p:spPr>
        <p:txBody>
          <a:bodyPr wrap="none" rtlCol="0">
            <a:spAutoFit/>
          </a:bodyPr>
          <a:lstStyle/>
          <a:p>
            <a:r>
              <a:rPr lang="en-US" altLang="zh-CN" sz="4000" dirty="0">
                <a:solidFill>
                  <a:srgbClr val="4C8386"/>
                </a:solidFill>
                <a:cs typeface="+mn-ea"/>
                <a:sym typeface="+mn-lt"/>
              </a:rPr>
              <a:t>LOGO</a:t>
            </a:r>
            <a:endParaRPr lang="en-US" altLang="zh-CN" sz="4000" dirty="0">
              <a:solidFill>
                <a:srgbClr val="4C8386"/>
              </a:solidFill>
              <a:cs typeface="+mn-ea"/>
              <a:sym typeface="+mn-lt"/>
            </a:endParaRPr>
          </a:p>
        </p:txBody>
      </p:sp>
      <p:sp>
        <p:nvSpPr>
          <p:cNvPr id="6147" name="直接连接符 15"/>
          <p:cNvSpPr/>
          <p:nvPr/>
        </p:nvSpPr>
        <p:spPr>
          <a:xfrm>
            <a:off x="2053908" y="3415983"/>
            <a:ext cx="7559675" cy="25400"/>
          </a:xfrm>
          <a:prstGeom prst="line">
            <a:avLst/>
          </a:prstGeom>
          <a:ln w="38100" cap="flat" cmpd="sng">
            <a:solidFill>
              <a:srgbClr val="4C8386"/>
            </a:solidFill>
            <a:prstDash val="solid"/>
            <a:round/>
            <a:headEnd type="none" w="med" len="med"/>
            <a:tailEnd type="none" w="med" len="med"/>
          </a:ln>
        </p:spPr>
        <p:txBody>
          <a:bodyPr/>
          <a:lstStyle/>
          <a:p>
            <a:endParaRPr lang="zh-CN" altLang="en-US">
              <a:cs typeface="+mn-ea"/>
              <a:sym typeface="+mn-lt"/>
            </a:endParaRPr>
          </a:p>
        </p:txBody>
      </p:sp>
      <p:sp>
        <p:nvSpPr>
          <p:cNvPr id="6148" name="矩形 9"/>
          <p:cNvSpPr/>
          <p:nvPr/>
        </p:nvSpPr>
        <p:spPr>
          <a:xfrm>
            <a:off x="2635041" y="2690495"/>
            <a:ext cx="2242923" cy="707886"/>
          </a:xfrm>
          <a:prstGeom prst="rect">
            <a:avLst/>
          </a:prstGeom>
          <a:noFill/>
          <a:ln w="9525">
            <a:noFill/>
          </a:ln>
        </p:spPr>
        <p:txBody>
          <a:bodyPr wrap="none" anchor="t">
            <a:spAutoFit/>
          </a:bodyPr>
          <a:lstStyle/>
          <a:p>
            <a:pPr algn="ctr">
              <a:buFont typeface="Arial" panose="020B0604020202020204" pitchFamily="34" charset="0"/>
            </a:pPr>
            <a:r>
              <a:rPr lang="zh-CN" altLang="en-US" sz="4000" b="1" dirty="0" smtClean="0">
                <a:solidFill>
                  <a:srgbClr val="4C8386"/>
                </a:solidFill>
                <a:cs typeface="+mn-ea"/>
                <a:sym typeface="+mn-lt"/>
              </a:rPr>
              <a:t>标题文字</a:t>
            </a:r>
            <a:endParaRPr lang="zh-CN" altLang="en-US" sz="4000" b="1" dirty="0">
              <a:solidFill>
                <a:srgbClr val="4C8386"/>
              </a:solidFill>
              <a:cs typeface="+mn-ea"/>
              <a:sym typeface="+mn-lt"/>
            </a:endParaRPr>
          </a:p>
        </p:txBody>
      </p:sp>
      <p:sp>
        <p:nvSpPr>
          <p:cNvPr id="6149" name="矩形 10"/>
          <p:cNvSpPr/>
          <p:nvPr/>
        </p:nvSpPr>
        <p:spPr>
          <a:xfrm>
            <a:off x="6075045" y="4135120"/>
            <a:ext cx="4535488" cy="522288"/>
          </a:xfrm>
          <a:prstGeom prst="rect">
            <a:avLst/>
          </a:prstGeom>
          <a:noFill/>
          <a:ln w="9525">
            <a:noFill/>
          </a:ln>
        </p:spPr>
        <p:txBody>
          <a:bodyPr anchor="t">
            <a:spAutoFit/>
          </a:bodyPr>
          <a:lstStyle/>
          <a:p>
            <a:pPr>
              <a:buFont typeface="Arial" panose="020B0604020202020204" pitchFamily="34" charset="0"/>
            </a:pPr>
            <a:r>
              <a:rPr lang="zh-CN" altLang="en-US" sz="1400" dirty="0">
                <a:solidFill>
                  <a:srgbClr val="808080"/>
                </a:solidFill>
                <a:cs typeface="+mn-ea"/>
                <a:sym typeface="+mn-lt"/>
              </a:rPr>
              <a:t>这里输入简单字概述这里输入简单简单的文字概述这里</a:t>
            </a:r>
            <a:endParaRPr lang="en-US" altLang="zh-CN" sz="1400" dirty="0">
              <a:solidFill>
                <a:srgbClr val="808080"/>
              </a:solidFill>
              <a:cs typeface="+mn-ea"/>
              <a:sym typeface="+mn-lt"/>
            </a:endParaRPr>
          </a:p>
          <a:p>
            <a:pPr>
              <a:buFont typeface="Arial" panose="020B0604020202020204" pitchFamily="34" charset="0"/>
            </a:pPr>
            <a:r>
              <a:rPr lang="zh-CN" altLang="en-US" sz="1400" dirty="0">
                <a:solidFill>
                  <a:srgbClr val="808080"/>
                </a:solidFill>
                <a:cs typeface="+mn-ea"/>
                <a:sym typeface="+mn-lt"/>
              </a:rPr>
              <a:t>输入简单的文字概述简单的文字</a:t>
            </a:r>
            <a:endParaRPr lang="zh-CN" altLang="en-US" sz="1400" dirty="0">
              <a:solidFill>
                <a:srgbClr val="808080"/>
              </a:solidFill>
              <a:cs typeface="+mn-ea"/>
              <a:sym typeface="+mn-lt"/>
            </a:endParaRPr>
          </a:p>
        </p:txBody>
      </p:sp>
      <p:sp>
        <p:nvSpPr>
          <p:cNvPr id="6150" name="TextBox 4"/>
          <p:cNvSpPr/>
          <p:nvPr/>
        </p:nvSpPr>
        <p:spPr>
          <a:xfrm>
            <a:off x="5988050" y="3576320"/>
            <a:ext cx="2026285" cy="458908"/>
          </a:xfrm>
          <a:prstGeom prst="rect">
            <a:avLst/>
          </a:prstGeom>
          <a:noFill/>
          <a:ln w="9525">
            <a:noFill/>
          </a:ln>
        </p:spPr>
        <p:txBody>
          <a:bodyPr wrap="square" anchor="t">
            <a:spAutoFit/>
          </a:bodyPr>
          <a:lstStyle/>
          <a:p>
            <a:pPr algn="ctr">
              <a:lnSpc>
                <a:spcPct val="150000"/>
              </a:lnSpc>
              <a:buFont typeface="Arial" panose="020B0604020202020204" pitchFamily="34" charset="0"/>
            </a:pPr>
            <a:r>
              <a:rPr lang="zh-CN" altLang="en-US" b="1" dirty="0">
                <a:solidFill>
                  <a:srgbClr val="4C8386"/>
                </a:solidFill>
                <a:cs typeface="+mn-ea"/>
                <a:sym typeface="+mn-lt"/>
              </a:rPr>
              <a:t>点击添加小标题</a:t>
            </a:r>
            <a:endParaRPr lang="zh-CN" altLang="en-US" b="1" dirty="0">
              <a:solidFill>
                <a:srgbClr val="4C8386"/>
              </a:solidFill>
              <a:cs typeface="+mn-ea"/>
              <a:sym typeface="+mn-lt"/>
            </a:endParaRPr>
          </a:p>
        </p:txBody>
      </p:sp>
      <p:sp>
        <p:nvSpPr>
          <p:cNvPr id="6151" name="矩形 5"/>
          <p:cNvSpPr/>
          <p:nvPr/>
        </p:nvSpPr>
        <p:spPr>
          <a:xfrm>
            <a:off x="2683131" y="3601720"/>
            <a:ext cx="2146743" cy="369332"/>
          </a:xfrm>
          <a:prstGeom prst="rect">
            <a:avLst/>
          </a:prstGeom>
          <a:noFill/>
          <a:ln w="9525">
            <a:noFill/>
          </a:ln>
        </p:spPr>
        <p:txBody>
          <a:bodyPr wrap="none" anchor="t">
            <a:spAutoFit/>
          </a:bodyPr>
          <a:lstStyle/>
          <a:p>
            <a:pPr algn="ctr">
              <a:buFont typeface="Arial" panose="020B0604020202020204" pitchFamily="34" charset="0"/>
            </a:pPr>
            <a:r>
              <a:rPr lang="en-US" altLang="zh-CN" dirty="0">
                <a:solidFill>
                  <a:srgbClr val="808080"/>
                </a:solidFill>
                <a:cs typeface="+mn-ea"/>
                <a:sym typeface="+mn-lt"/>
              </a:rPr>
              <a:t>corporate culture</a:t>
            </a:r>
            <a:endParaRPr lang="en-US" altLang="zh-CN" dirty="0">
              <a:solidFill>
                <a:srgbClr val="808080"/>
              </a:solidFill>
              <a:cs typeface="+mn-ea"/>
              <a:sym typeface="+mn-lt"/>
            </a:endParaRPr>
          </a:p>
        </p:txBody>
      </p:sp>
      <p:sp>
        <p:nvSpPr>
          <p:cNvPr id="6145" name="文本框 12"/>
          <p:cNvSpPr/>
          <p:nvPr/>
        </p:nvSpPr>
        <p:spPr>
          <a:xfrm>
            <a:off x="5350510" y="1058228"/>
            <a:ext cx="2270125" cy="4508500"/>
          </a:xfrm>
          <a:prstGeom prst="rect">
            <a:avLst/>
          </a:prstGeom>
          <a:noFill/>
          <a:ln w="9525">
            <a:noFill/>
          </a:ln>
        </p:spPr>
        <p:txBody>
          <a:bodyPr anchor="t"/>
          <a:lstStyle/>
          <a:p>
            <a:pPr>
              <a:buFont typeface="Arial" panose="020B0604020202020204" pitchFamily="34" charset="0"/>
            </a:pPr>
            <a:r>
              <a:rPr lang="en-US" altLang="zh-CN" sz="16600" dirty="0">
                <a:solidFill>
                  <a:srgbClr val="4C8386"/>
                </a:solidFill>
                <a:cs typeface="+mn-ea"/>
                <a:sym typeface="+mn-lt"/>
              </a:rPr>
              <a:t>2</a:t>
            </a:r>
            <a:endParaRPr lang="en-US" altLang="zh-CN" sz="16600" dirty="0">
              <a:solidFill>
                <a:srgbClr val="4C8386"/>
              </a:solidFill>
              <a:cs typeface="+mn-ea"/>
              <a:sym typeface="+mn-lt"/>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ou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4.xml><?xml version="1.0" encoding="utf-8"?>
<p:tagLst xmlns:p="http://schemas.openxmlformats.org/presentationml/2006/main">
  <p:tag name="KSO_WM_TEMPLATE_THUMBS_INDEX" val="1"/>
  <p:tag name="KSO_WM_TEMPLATE_SUBCATEGORY" val="0"/>
  <p:tag name="KSO_WM_TAG_VERSION" val="1.0"/>
  <p:tag name="KSO_WM_BEAUTIFY_FLAG" val="#wm#"/>
  <p:tag name="KSO_WM_TEMPLATE_CATEGORY" val="custom"/>
  <p:tag name="KSO_WM_TEMPLATE_INDEX" val="20187308"/>
</p:tagLst>
</file>

<file path=ppt/tags/tag45.xml><?xml version="1.0" encoding="utf-8"?>
<p:tagLst xmlns:p="http://schemas.openxmlformats.org/presentationml/2006/main">
  <p:tag name="PA" val="v3.0.1"/>
</p:tagLst>
</file>

<file path=ppt/tags/tag46.xml><?xml version="1.0" encoding="utf-8"?>
<p:tagLst xmlns:p="http://schemas.openxmlformats.org/presentationml/2006/main">
  <p:tag name="PA" val="v3.0.1"/>
</p:tagLst>
</file>

<file path=ppt/tags/tag47.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LIDE_MODEL_TYPE" val="cover"/>
</p:tagLst>
</file>

<file path=ppt/tags/tag48.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49.xml><?xml version="1.0" encoding="utf-8"?>
<p:tagLst xmlns:p="http://schemas.openxmlformats.org/presentationml/2006/main">
  <p:tag name="PA" val="v3.0.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0.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51.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52.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53.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54.xml><?xml version="1.0" encoding="utf-8"?>
<p:tagLst xmlns:p="http://schemas.openxmlformats.org/presentationml/2006/main">
  <p:tag name="PA" val="v3.0.1"/>
</p:tagLst>
</file>

<file path=ppt/tags/tag55.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56.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57.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58.xml><?xml version="1.0" encoding="utf-8"?>
<p:tagLst xmlns:p="http://schemas.openxmlformats.org/presentationml/2006/main">
  <p:tag name="PA" val="v3.0.1"/>
</p:tagLst>
</file>

<file path=ppt/tags/tag59.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0.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61.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62.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63.xml><?xml version="1.0" encoding="utf-8"?>
<p:tagLst xmlns:p="http://schemas.openxmlformats.org/presentationml/2006/main">
  <p:tag name="PA" val="v3.0.1"/>
</p:tagLst>
</file>

<file path=ppt/tags/tag64.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65.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66.xml><?xml version="1.0" encoding="utf-8"?>
<p:tagLst xmlns:p="http://schemas.openxmlformats.org/presentationml/2006/main">
  <p:tag name="PA" val="v3.0.1"/>
</p:tagLst>
</file>

<file path=ppt/tags/tag67.xml><?xml version="1.0" encoding="utf-8"?>
<p:tagLst xmlns:p="http://schemas.openxmlformats.org/presentationml/2006/main">
  <p:tag name="PA" val="v3.0.1"/>
</p:tagLst>
</file>

<file path=ppt/tags/tag68.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heme/theme1.xml><?xml version="1.0" encoding="utf-8"?>
<a:theme xmlns:a="http://schemas.openxmlformats.org/drawingml/2006/main" name="海边">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jeh2zaab">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8">
    <a:dk1>
      <a:srgbClr val="FFFFFF"/>
    </a:dk1>
    <a:lt1>
      <a:srgbClr val="FFFFFF"/>
    </a:lt1>
    <a:dk2>
      <a:srgbClr val="FFFFFF"/>
    </a:dk2>
    <a:lt2>
      <a:srgbClr val="FFFFFF"/>
    </a:lt2>
    <a:accent1>
      <a:srgbClr val="53A9B1"/>
    </a:accent1>
    <a:accent2>
      <a:srgbClr val="53A9B1"/>
    </a:accent2>
    <a:accent3>
      <a:srgbClr val="53A9B1"/>
    </a:accent3>
    <a:accent4>
      <a:srgbClr val="53A9B1"/>
    </a:accent4>
    <a:accent5>
      <a:srgbClr val="53A9B1"/>
    </a:accent5>
    <a:accent6>
      <a:srgbClr val="53A9B1"/>
    </a:accent6>
    <a:hlink>
      <a:srgbClr val="53A9B1"/>
    </a:hlink>
    <a:folHlink>
      <a:srgbClr val="53A9B1"/>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自定义 8">
    <a:dk1>
      <a:srgbClr val="FFFFFF"/>
    </a:dk1>
    <a:lt1>
      <a:srgbClr val="FFFFFF"/>
    </a:lt1>
    <a:dk2>
      <a:srgbClr val="FFFFFF"/>
    </a:dk2>
    <a:lt2>
      <a:srgbClr val="FFFFFF"/>
    </a:lt2>
    <a:accent1>
      <a:srgbClr val="53A9B1"/>
    </a:accent1>
    <a:accent2>
      <a:srgbClr val="53A9B1"/>
    </a:accent2>
    <a:accent3>
      <a:srgbClr val="53A9B1"/>
    </a:accent3>
    <a:accent4>
      <a:srgbClr val="53A9B1"/>
    </a:accent4>
    <a:accent5>
      <a:srgbClr val="53A9B1"/>
    </a:accent5>
    <a:accent6>
      <a:srgbClr val="53A9B1"/>
    </a:accent6>
    <a:hlink>
      <a:srgbClr val="53A9B1"/>
    </a:hlink>
    <a:folHlink>
      <a:srgbClr val="53A9B1"/>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自定义 8">
    <a:dk1>
      <a:srgbClr val="FFFFFF"/>
    </a:dk1>
    <a:lt1>
      <a:srgbClr val="FFFFFF"/>
    </a:lt1>
    <a:dk2>
      <a:srgbClr val="FFFFFF"/>
    </a:dk2>
    <a:lt2>
      <a:srgbClr val="FFFFFF"/>
    </a:lt2>
    <a:accent1>
      <a:srgbClr val="53A9B1"/>
    </a:accent1>
    <a:accent2>
      <a:srgbClr val="53A9B1"/>
    </a:accent2>
    <a:accent3>
      <a:srgbClr val="53A9B1"/>
    </a:accent3>
    <a:accent4>
      <a:srgbClr val="53A9B1"/>
    </a:accent4>
    <a:accent5>
      <a:srgbClr val="53A9B1"/>
    </a:accent5>
    <a:accent6>
      <a:srgbClr val="53A9B1"/>
    </a:accent6>
    <a:hlink>
      <a:srgbClr val="53A9B1"/>
    </a:hlink>
    <a:folHlink>
      <a:srgbClr val="53A9B1"/>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自定义 8">
    <a:dk1>
      <a:srgbClr val="FFFFFF"/>
    </a:dk1>
    <a:lt1>
      <a:srgbClr val="FFFFFF"/>
    </a:lt1>
    <a:dk2>
      <a:srgbClr val="FFFFFF"/>
    </a:dk2>
    <a:lt2>
      <a:srgbClr val="FFFFFF"/>
    </a:lt2>
    <a:accent1>
      <a:srgbClr val="53A9B1"/>
    </a:accent1>
    <a:accent2>
      <a:srgbClr val="53A9B1"/>
    </a:accent2>
    <a:accent3>
      <a:srgbClr val="53A9B1"/>
    </a:accent3>
    <a:accent4>
      <a:srgbClr val="53A9B1"/>
    </a:accent4>
    <a:accent5>
      <a:srgbClr val="53A9B1"/>
    </a:accent5>
    <a:accent6>
      <a:srgbClr val="53A9B1"/>
    </a:accent6>
    <a:hlink>
      <a:srgbClr val="53A9B1"/>
    </a:hlink>
    <a:folHlink>
      <a:srgbClr val="53A9B1"/>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3672</Words>
  <Application>WPS 演示</Application>
  <PresentationFormat>自定义</PresentationFormat>
  <Paragraphs>440</Paragraphs>
  <Slides>24</Slides>
  <Notes>16</Notes>
  <HiddenSlides>0</HiddenSlides>
  <MMClips>0</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24</vt:i4>
      </vt:variant>
    </vt:vector>
  </HeadingPairs>
  <TitlesOfParts>
    <vt:vector size="45" baseType="lpstr">
      <vt:lpstr>Arial</vt:lpstr>
      <vt:lpstr>宋体</vt:lpstr>
      <vt:lpstr>Wingdings</vt:lpstr>
      <vt:lpstr>方正正黑简体</vt:lpstr>
      <vt:lpstr>黑体</vt:lpstr>
      <vt:lpstr>Calibri</vt:lpstr>
      <vt:lpstr>Open Sans</vt:lpstr>
      <vt:lpstr>微软雅黑</vt:lpstr>
      <vt:lpstr>Lato Regular</vt:lpstr>
      <vt:lpstr>★日文毛笔</vt:lpstr>
      <vt:lpstr>Roboto Condensed</vt:lpstr>
      <vt:lpstr>Vrinda</vt:lpstr>
      <vt:lpstr>Helvetica Neue Thin</vt:lpstr>
      <vt:lpstr>Arial Unicode MS</vt:lpstr>
      <vt:lpstr>Roboto Light</vt:lpstr>
      <vt:lpstr>仿宋_GB2312</vt:lpstr>
      <vt:lpstr>造字工房尚雅体演示版常规体</vt:lpstr>
      <vt:lpstr>Arial</vt:lpstr>
      <vt:lpstr>等线</vt:lpstr>
      <vt:lpstr>海边</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第一PPT，www.1ppt.com</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清爽海边</dc:title>
  <dc:creator>第一PPT</dc:creator>
  <cp:keywords>www.1ppt.com</cp:keywords>
  <dc:description>www.1ppt.com</dc:description>
  <cp:lastModifiedBy>铭</cp:lastModifiedBy>
  <cp:revision>47</cp:revision>
  <dcterms:created xsi:type="dcterms:W3CDTF">2019-06-19T02:08:00Z</dcterms:created>
  <dcterms:modified xsi:type="dcterms:W3CDTF">2022-02-21T03:11:13Z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ICV">
    <vt:lpwstr>5357B56FB7BD46468D92B1F0A3F195D5</vt:lpwstr>
  </property>
</Properties>
</file>