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74" r:id="rId7"/>
    <p:sldId id="275" r:id="rId8"/>
    <p:sldId id="261" r:id="rId9"/>
    <p:sldId id="264" r:id="rId10"/>
    <p:sldId id="272" r:id="rId11"/>
    <p:sldId id="273" r:id="rId12"/>
    <p:sldId id="262" r:id="rId13"/>
    <p:sldId id="271" r:id="rId14"/>
    <p:sldId id="265" r:id="rId15"/>
    <p:sldId id="270" r:id="rId16"/>
    <p:sldId id="263" r:id="rId17"/>
    <p:sldId id="266" r:id="rId18"/>
    <p:sldId id="268" r:id="rId19"/>
    <p:sldId id="269" r:id="rId20"/>
    <p:sldId id="276"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4939397-E05A-4CD3-A1D5-FFC61C74B772}">
          <p14:sldIdLst>
            <p14:sldId id="256"/>
            <p14:sldId id="257"/>
            <p14:sldId id="258"/>
            <p14:sldId id="259"/>
            <p14:sldId id="274"/>
            <p14:sldId id="275"/>
            <p14:sldId id="261"/>
            <p14:sldId id="264"/>
            <p14:sldId id="272"/>
            <p14:sldId id="273"/>
            <p14:sldId id="262"/>
            <p14:sldId id="271"/>
            <p14:sldId id="265"/>
            <p14:sldId id="263"/>
            <p14:sldId id="266"/>
            <p14:sldId id="268"/>
            <p14:sldId id="269"/>
            <p14:sldId id="276"/>
            <p14:sldId id="27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D0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40" autoAdjust="0"/>
    <p:restoredTop sz="94660"/>
  </p:normalViewPr>
  <p:slideViewPr>
    <p:cSldViewPr snapToGrid="0">
      <p:cViewPr varScale="1">
        <p:scale>
          <a:sx n="99" d="100"/>
          <a:sy n="99" d="100"/>
        </p:scale>
        <p:origin x="42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9026A2D-5B26-46EB-9F2C-4FE3CD7F1D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24CC36-847E-409F-9B77-14F62B7639B9}"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9026A2D-5B26-46EB-9F2C-4FE3CD7F1D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24CC36-847E-409F-9B77-14F62B7639B9}"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9026A2D-5B26-46EB-9F2C-4FE3CD7F1D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24CC36-847E-409F-9B77-14F62B7639B9}"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9026A2D-5B26-46EB-9F2C-4FE3CD7F1D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24CC36-847E-409F-9B77-14F62B7639B9}"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9026A2D-5B26-46EB-9F2C-4FE3CD7F1D9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24CC36-847E-409F-9B77-14F62B7639B9}"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9026A2D-5B26-46EB-9F2C-4FE3CD7F1D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24CC36-847E-409F-9B77-14F62B7639B9}"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9026A2D-5B26-46EB-9F2C-4FE3CD7F1D9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24CC36-847E-409F-9B77-14F62B7639B9}"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9026A2D-5B26-46EB-9F2C-4FE3CD7F1D9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24CC36-847E-409F-9B77-14F62B7639B9}"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026A2D-5B26-46EB-9F2C-4FE3CD7F1D9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24CC36-847E-409F-9B77-14F62B7639B9}"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9026A2D-5B26-46EB-9F2C-4FE3CD7F1D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24CC36-847E-409F-9B77-14F62B7639B9}"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9026A2D-5B26-46EB-9F2C-4FE3CD7F1D9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24CC36-847E-409F-9B77-14F62B7639B9}"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A9026A2D-5B26-46EB-9F2C-4FE3CD7F1D91}"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黑体 CN Bold" panose="020B0800000000000000" pitchFamily="34" charset="-122"/>
                <a:ea typeface="思源黑体 CN Bold" panose="020B0800000000000000" pitchFamily="34" charset="-122"/>
              </a:defRPr>
            </a:lvl1pPr>
          </a:lstStyle>
          <a:p>
            <a:fld id="{CA24CC36-847E-409F-9B77-14F62B7639B9}"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思源黑体 CN Bold" panose="020B0800000000000000" pitchFamily="34" charset="-122"/>
          <a:ea typeface="思源黑体 CN Bold" panose="020B08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hyperlink" Target="https://www.pptxpro.cn/" TargetMode="Externa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3.png"/><Relationship Id="rId3" Type="http://schemas.openxmlformats.org/officeDocument/2006/relationships/hyperlink" Target="https://www.pptxpro.cn/" TargetMode="External"/><Relationship Id="rId2" Type="http://schemas.openxmlformats.org/officeDocument/2006/relationships/image" Target="../media/image2.jpe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1"/>
          <a:stretch>
            <a:fillRect/>
          </a:stretch>
        </p:blipFill>
        <p:spPr>
          <a:xfrm>
            <a:off x="955225" y="958846"/>
            <a:ext cx="1127858" cy="280440"/>
          </a:xfrm>
          <a:prstGeom prst="rect">
            <a:avLst/>
          </a:prstGeom>
        </p:spPr>
      </p:pic>
      <p:grpSp>
        <p:nvGrpSpPr>
          <p:cNvPr id="49" name="组合 48"/>
          <p:cNvGrpSpPr/>
          <p:nvPr/>
        </p:nvGrpSpPr>
        <p:grpSpPr>
          <a:xfrm>
            <a:off x="760024" y="0"/>
            <a:ext cx="4075148" cy="6858000"/>
            <a:chOff x="760024" y="0"/>
            <a:chExt cx="4075148" cy="6858000"/>
          </a:xfrm>
        </p:grpSpPr>
        <p:sp>
          <p:nvSpPr>
            <p:cNvPr id="4" name="矩形 3"/>
            <p:cNvSpPr/>
            <p:nvPr/>
          </p:nvSpPr>
          <p:spPr>
            <a:xfrm>
              <a:off x="760024" y="0"/>
              <a:ext cx="1115117" cy="3716323"/>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pic>
          <p:nvPicPr>
            <p:cNvPr id="47" name="图片 46" descr="图片包含 人, 室内, 桌子, 小孩&#10;&#10;描述已自动生成"/>
            <p:cNvPicPr>
              <a:picLocks noChangeAspect="1"/>
            </p:cNvPicPr>
            <p:nvPr/>
          </p:nvPicPr>
          <p:blipFill rotWithShape="1">
            <a:blip r:embed="rId2">
              <a:extLst>
                <a:ext uri="{28A0092B-C50C-407E-A947-70E740481C1C}">
                  <a14:useLocalDpi xmlns:a14="http://schemas.microsoft.com/office/drawing/2010/main" val="0"/>
                </a:ext>
              </a:extLst>
            </a:blip>
            <a:srcRect l="18664" t="-275" r="41205" b="2477"/>
            <a:stretch>
              <a:fillRect/>
            </a:stretch>
          </p:blipFill>
          <p:spPr>
            <a:xfrm>
              <a:off x="1228635" y="721336"/>
              <a:ext cx="3333127" cy="5415328"/>
            </a:xfrm>
            <a:custGeom>
              <a:avLst/>
              <a:gdLst>
                <a:gd name="connsiteX0" fmla="*/ 0 w 3333127"/>
                <a:gd name="connsiteY0" fmla="*/ 0 h 5415328"/>
                <a:gd name="connsiteX1" fmla="*/ 3333127 w 3333127"/>
                <a:gd name="connsiteY1" fmla="*/ 0 h 5415328"/>
                <a:gd name="connsiteX2" fmla="*/ 3333127 w 3333127"/>
                <a:gd name="connsiteY2" fmla="*/ 5415328 h 5415328"/>
                <a:gd name="connsiteX3" fmla="*/ 0 w 3333127"/>
                <a:gd name="connsiteY3" fmla="*/ 5415328 h 5415328"/>
              </a:gdLst>
              <a:ahLst/>
              <a:cxnLst>
                <a:cxn ang="0">
                  <a:pos x="connsiteX0" y="connsiteY0"/>
                </a:cxn>
                <a:cxn ang="0">
                  <a:pos x="connsiteX1" y="connsiteY1"/>
                </a:cxn>
                <a:cxn ang="0">
                  <a:pos x="connsiteX2" y="connsiteY2"/>
                </a:cxn>
                <a:cxn ang="0">
                  <a:pos x="connsiteX3" y="connsiteY3"/>
                </a:cxn>
              </a:cxnLst>
              <a:rect l="l" t="t" r="r" b="b"/>
              <a:pathLst>
                <a:path w="3333127" h="5415328">
                  <a:moveTo>
                    <a:pt x="0" y="0"/>
                  </a:moveTo>
                  <a:lnTo>
                    <a:pt x="3333127" y="0"/>
                  </a:lnTo>
                  <a:lnTo>
                    <a:pt x="3333127" y="5415328"/>
                  </a:lnTo>
                  <a:lnTo>
                    <a:pt x="0" y="5415328"/>
                  </a:lnTo>
                  <a:close/>
                </a:path>
              </a:pathLst>
            </a:custGeom>
          </p:spPr>
        </p:pic>
        <p:sp>
          <p:nvSpPr>
            <p:cNvPr id="28" name="矩形 27"/>
            <p:cNvSpPr/>
            <p:nvPr/>
          </p:nvSpPr>
          <p:spPr>
            <a:xfrm>
              <a:off x="760024" y="5445125"/>
              <a:ext cx="1115117" cy="141287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sp>
          <p:nvSpPr>
            <p:cNvPr id="31" name="矩形 30"/>
            <p:cNvSpPr/>
            <p:nvPr/>
          </p:nvSpPr>
          <p:spPr>
            <a:xfrm>
              <a:off x="4288350" y="4525148"/>
              <a:ext cx="546822" cy="1035378"/>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grpSp>
      <p:sp>
        <p:nvSpPr>
          <p:cNvPr id="37" name="文本框 36"/>
          <p:cNvSpPr txBox="1"/>
          <p:nvPr/>
        </p:nvSpPr>
        <p:spPr>
          <a:xfrm>
            <a:off x="10963366" y="5816923"/>
            <a:ext cx="678730" cy="646331"/>
          </a:xfrm>
          <a:prstGeom prst="rect">
            <a:avLst/>
          </a:prstGeom>
          <a:noFill/>
        </p:spPr>
        <p:txBody>
          <a:bodyPr wrap="square" rtlCol="0">
            <a:spAutoFit/>
          </a:bodyPr>
          <a:lstStyle/>
          <a:p>
            <a:pPr algn="ctr"/>
            <a:r>
              <a:rPr lang="en-US" altLang="zh-CN" sz="1200" dirty="0">
                <a:solidFill>
                  <a:schemeClr val="bg1">
                    <a:lumMod val="75000"/>
                  </a:schemeClr>
                </a:solidFill>
                <a:latin typeface="思源黑体 CN Bold" panose="020B0800000000000000" pitchFamily="34" charset="-122"/>
                <a:ea typeface="思源黑体 CN Bold" panose="020B0800000000000000" pitchFamily="34" charset="-122"/>
              </a:rPr>
              <a:t>20XX</a:t>
            </a:r>
            <a:endParaRPr lang="en-US" altLang="zh-CN" sz="1200" dirty="0">
              <a:solidFill>
                <a:schemeClr val="bg1">
                  <a:lumMod val="75000"/>
                </a:schemeClr>
              </a:solidFill>
              <a:latin typeface="思源黑体 CN Bold" panose="020B0800000000000000" pitchFamily="34" charset="-122"/>
              <a:ea typeface="思源黑体 CN Bold" panose="020B0800000000000000" pitchFamily="34" charset="-122"/>
            </a:endParaRPr>
          </a:p>
          <a:p>
            <a:pPr algn="ctr"/>
            <a:r>
              <a:rPr lang="en-US" altLang="zh-CN" sz="1200" dirty="0">
                <a:solidFill>
                  <a:schemeClr val="bg1">
                    <a:lumMod val="75000"/>
                  </a:schemeClr>
                </a:solidFill>
                <a:latin typeface="思源黑体 CN Bold" panose="020B0800000000000000" pitchFamily="34" charset="-122"/>
                <a:ea typeface="思源黑体 CN Bold" panose="020B0800000000000000" pitchFamily="34" charset="-122"/>
              </a:rPr>
              <a:t>/</a:t>
            </a:r>
            <a:endParaRPr lang="en-US" altLang="zh-CN" sz="1200" dirty="0">
              <a:solidFill>
                <a:schemeClr val="bg1">
                  <a:lumMod val="75000"/>
                </a:schemeClr>
              </a:solidFill>
              <a:latin typeface="思源黑体 CN Bold" panose="020B0800000000000000" pitchFamily="34" charset="-122"/>
              <a:ea typeface="思源黑体 CN Bold" panose="020B0800000000000000" pitchFamily="34" charset="-122"/>
            </a:endParaRPr>
          </a:p>
          <a:p>
            <a:pPr algn="ctr"/>
            <a:r>
              <a:rPr lang="en-US" altLang="zh-CN" sz="1200" dirty="0">
                <a:solidFill>
                  <a:schemeClr val="bg1">
                    <a:lumMod val="75000"/>
                  </a:schemeClr>
                </a:solidFill>
                <a:latin typeface="思源黑体 CN Bold" panose="020B0800000000000000" pitchFamily="34" charset="-122"/>
                <a:ea typeface="思源黑体 CN Bold" panose="020B0800000000000000" pitchFamily="34" charset="-122"/>
              </a:rPr>
              <a:t>XX</a:t>
            </a:r>
            <a:endParaRPr lang="zh-CN" altLang="en-US" sz="1200" dirty="0">
              <a:solidFill>
                <a:schemeClr val="bg1">
                  <a:lumMod val="75000"/>
                </a:schemeClr>
              </a:solidFill>
              <a:latin typeface="思源黑体 CN Bold" panose="020B0800000000000000" pitchFamily="34" charset="-122"/>
              <a:ea typeface="思源黑体 CN Bold" panose="020B0800000000000000" pitchFamily="34" charset="-122"/>
            </a:endParaRPr>
          </a:p>
        </p:txBody>
      </p:sp>
      <p:sp>
        <p:nvSpPr>
          <p:cNvPr id="38" name="矩形 37"/>
          <p:cNvSpPr/>
          <p:nvPr/>
        </p:nvSpPr>
        <p:spPr>
          <a:xfrm>
            <a:off x="10945036" y="5787571"/>
            <a:ext cx="715391" cy="705034"/>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思源黑体 CN Light" panose="020B0300000000000000" pitchFamily="34" charset="-122"/>
              <a:ea typeface="思源黑体 CN Bold" panose="020B0800000000000000" pitchFamily="34" charset="-122"/>
            </a:endParaRPr>
          </a:p>
        </p:txBody>
      </p:sp>
      <p:grpSp>
        <p:nvGrpSpPr>
          <p:cNvPr id="50" name="组合 49"/>
          <p:cNvGrpSpPr/>
          <p:nvPr/>
        </p:nvGrpSpPr>
        <p:grpSpPr>
          <a:xfrm>
            <a:off x="5261778" y="1557211"/>
            <a:ext cx="6170198" cy="3654904"/>
            <a:chOff x="5261778" y="1557211"/>
            <a:chExt cx="6170198" cy="3654904"/>
          </a:xfrm>
        </p:grpSpPr>
        <p:sp>
          <p:nvSpPr>
            <p:cNvPr id="5" name="等腰三角形 4"/>
            <p:cNvSpPr/>
            <p:nvPr/>
          </p:nvSpPr>
          <p:spPr>
            <a:xfrm rot="5400000">
              <a:off x="5186364" y="1702391"/>
              <a:ext cx="499620" cy="348792"/>
            </a:xfrm>
            <a:prstGeom prst="triangl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34" name="文本框 33"/>
            <p:cNvSpPr txBox="1"/>
            <p:nvPr/>
          </p:nvSpPr>
          <p:spPr>
            <a:xfrm>
              <a:off x="5964460" y="2873475"/>
              <a:ext cx="5251039" cy="830997"/>
            </a:xfrm>
            <a:prstGeom prst="rect">
              <a:avLst/>
            </a:prstGeom>
            <a:noFill/>
          </p:spPr>
          <p:txBody>
            <a:bodyPr wrap="square" rtlCol="0">
              <a:spAutoFit/>
            </a:bodyPr>
            <a:lstStyle/>
            <a:p>
              <a:pPr algn="dist"/>
              <a:r>
                <a:rPr lang="zh-CN" altLang="en-US" sz="4800" b="1" dirty="0">
                  <a:solidFill>
                    <a:schemeClr val="tx1">
                      <a:lumMod val="75000"/>
                      <a:lumOff val="25000"/>
                    </a:schemeClr>
                  </a:solidFill>
                  <a:latin typeface="思源黑体 CN Bold" panose="020B0800000000000000" pitchFamily="34" charset="-122"/>
                  <a:ea typeface="思源黑体 CN Bold" panose="020B0800000000000000" pitchFamily="34" charset="-122"/>
                </a:rPr>
                <a:t>数学老师授课</a:t>
              </a:r>
              <a:r>
                <a:rPr lang="en-US" altLang="zh-CN" sz="4800" b="1" dirty="0">
                  <a:solidFill>
                    <a:schemeClr val="tx1">
                      <a:lumMod val="75000"/>
                      <a:lumOff val="25000"/>
                    </a:schemeClr>
                  </a:solidFill>
                  <a:latin typeface="思源黑体 CN Bold" panose="020B0800000000000000" pitchFamily="34" charset="-122"/>
                  <a:ea typeface="思源黑体 CN Bold" panose="020B0800000000000000" pitchFamily="34" charset="-122"/>
                </a:rPr>
                <a:t>PPT</a:t>
              </a:r>
              <a:endParaRPr lang="zh-CN" altLang="en-US" sz="4800" b="1"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5" name="文本框 34"/>
            <p:cNvSpPr txBox="1"/>
            <p:nvPr/>
          </p:nvSpPr>
          <p:spPr>
            <a:xfrm>
              <a:off x="5964460" y="1557211"/>
              <a:ext cx="5467516" cy="1238481"/>
            </a:xfrm>
            <a:prstGeom prst="rect">
              <a:avLst/>
            </a:prstGeom>
            <a:noFill/>
          </p:spPr>
          <p:txBody>
            <a:bodyPr wrap="square" rtlCol="0">
              <a:spAutoFit/>
            </a:bodyPr>
            <a:lstStyle/>
            <a:p>
              <a:pPr>
                <a:lnSpc>
                  <a:spcPct val="120000"/>
                </a:lnSpc>
              </a:pPr>
              <a:r>
                <a:rPr lang="en-US" altLang="zh-CN" sz="3600" b="1" dirty="0">
                  <a:solidFill>
                    <a:srgbClr val="03D0C8"/>
                  </a:solidFill>
                  <a:latin typeface="思源黑体 CN Bold" panose="020B0800000000000000" pitchFamily="34" charset="-122"/>
                  <a:ea typeface="思源黑体 CN Bold" panose="020B0800000000000000" pitchFamily="34" charset="-122"/>
                </a:rPr>
                <a:t>THE MATH TEACHER</a:t>
              </a:r>
              <a:endParaRPr lang="en-US" altLang="zh-CN" sz="3600" b="1" dirty="0">
                <a:solidFill>
                  <a:srgbClr val="03D0C8"/>
                </a:solidFill>
                <a:latin typeface="思源黑体 CN Bold" panose="020B0800000000000000" pitchFamily="34" charset="-122"/>
                <a:ea typeface="思源黑体 CN Bold" panose="020B0800000000000000" pitchFamily="34" charset="-122"/>
              </a:endParaRPr>
            </a:p>
            <a:p>
              <a:pPr>
                <a:lnSpc>
                  <a:spcPct val="120000"/>
                </a:lnSpc>
              </a:pPr>
              <a:r>
                <a:rPr lang="en-US" altLang="zh-CN"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PPT OF TEACHER'S LECTURE</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6" name="文本框 35"/>
            <p:cNvSpPr txBox="1"/>
            <p:nvPr/>
          </p:nvSpPr>
          <p:spPr>
            <a:xfrm>
              <a:off x="5977160" y="3993432"/>
              <a:ext cx="3492504" cy="338554"/>
            </a:xfrm>
            <a:prstGeom prst="rect">
              <a:avLst/>
            </a:prstGeom>
            <a:noFill/>
          </p:spPr>
          <p:txBody>
            <a:bodyPr wrap="square" rtlCol="0">
              <a:spAutoFit/>
            </a:bodyPr>
            <a:lstStyle/>
            <a:p>
              <a:pPr algn="dist"/>
              <a:r>
                <a:rPr lang="zh-CN" altLang="en-US" sz="1600" dirty="0">
                  <a:solidFill>
                    <a:schemeClr val="bg1">
                      <a:lumMod val="75000"/>
                    </a:schemeClr>
                  </a:solidFill>
                  <a:latin typeface="思源黑体 CN Light" panose="020B0300000000000000" pitchFamily="34" charset="-122"/>
                  <a:ea typeface="思源黑体 CN Light" panose="020B0300000000000000" pitchFamily="34" charset="-122"/>
                </a:rPr>
                <a:t>课</a:t>
              </a:r>
              <a:r>
                <a:rPr lang="en-US" altLang="zh-CN" sz="1600" dirty="0">
                  <a:solidFill>
                    <a:schemeClr val="bg1">
                      <a:lumMod val="7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1">
                      <a:lumMod val="75000"/>
                    </a:schemeClr>
                  </a:solidFill>
                  <a:latin typeface="思源黑体 CN Light" panose="020B0300000000000000" pitchFamily="34" charset="-122"/>
                  <a:ea typeface="思源黑体 CN Light" panose="020B0300000000000000" pitchFamily="34" charset="-122"/>
                </a:rPr>
                <a:t>堂</a:t>
              </a:r>
              <a:r>
                <a:rPr lang="en-US" altLang="zh-CN" sz="1600" dirty="0">
                  <a:solidFill>
                    <a:schemeClr val="bg1">
                      <a:lumMod val="7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1">
                      <a:lumMod val="75000"/>
                    </a:schemeClr>
                  </a:solidFill>
                  <a:latin typeface="思源黑体 CN Light" panose="020B0300000000000000" pitchFamily="34" charset="-122"/>
                  <a:ea typeface="思源黑体 CN Light" panose="020B0300000000000000" pitchFamily="34" charset="-122"/>
                </a:rPr>
                <a:t>授</a:t>
              </a:r>
              <a:r>
                <a:rPr lang="en-US" altLang="zh-CN" sz="1600" dirty="0">
                  <a:solidFill>
                    <a:schemeClr val="bg1">
                      <a:lumMod val="7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1">
                      <a:lumMod val="75000"/>
                    </a:schemeClr>
                  </a:solidFill>
                  <a:latin typeface="思源黑体 CN Light" panose="020B0300000000000000" pitchFamily="34" charset="-122"/>
                  <a:ea typeface="思源黑体 CN Light" panose="020B0300000000000000" pitchFamily="34" charset="-122"/>
                </a:rPr>
                <a:t>课</a:t>
              </a:r>
              <a:r>
                <a:rPr lang="en-US" altLang="zh-CN" sz="1600" dirty="0">
                  <a:solidFill>
                    <a:schemeClr val="bg1">
                      <a:lumMod val="75000"/>
                    </a:schemeClr>
                  </a:solidFill>
                  <a:latin typeface="思源黑体 CN Light" panose="020B0300000000000000" pitchFamily="34" charset="-122"/>
                  <a:ea typeface="思源黑体 CN Light" panose="020B0300000000000000" pitchFamily="34" charset="-122"/>
                </a:rPr>
                <a:t>/PPT/</a:t>
              </a:r>
              <a:r>
                <a:rPr lang="zh-CN" altLang="en-US" sz="1600" dirty="0">
                  <a:solidFill>
                    <a:schemeClr val="bg1">
                      <a:lumMod val="75000"/>
                    </a:schemeClr>
                  </a:solidFill>
                  <a:latin typeface="思源黑体 CN Light" panose="020B0300000000000000" pitchFamily="34" charset="-122"/>
                  <a:ea typeface="思源黑体 CN Light" panose="020B0300000000000000" pitchFamily="34" charset="-122"/>
                </a:rPr>
                <a:t>模</a:t>
              </a:r>
              <a:r>
                <a:rPr lang="en-US" altLang="zh-CN" sz="1600" dirty="0">
                  <a:solidFill>
                    <a:schemeClr val="bg1">
                      <a:lumMod val="7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1">
                      <a:lumMod val="75000"/>
                    </a:schemeClr>
                  </a:solidFill>
                  <a:latin typeface="思源黑体 CN Light" panose="020B0300000000000000" pitchFamily="34" charset="-122"/>
                  <a:ea typeface="思源黑体 CN Light" panose="020B0300000000000000" pitchFamily="34" charset="-122"/>
                </a:rPr>
                <a:t>板</a:t>
              </a:r>
              <a:endParaRPr lang="zh-CN" altLang="en-US" sz="1600" dirty="0">
                <a:solidFill>
                  <a:schemeClr val="bg1">
                    <a:lumMod val="75000"/>
                  </a:schemeClr>
                </a:solidFill>
                <a:latin typeface="思源黑体 CN Light" panose="020B0300000000000000" pitchFamily="34" charset="-122"/>
                <a:ea typeface="思源黑体 CN Light" panose="020B0300000000000000" pitchFamily="34" charset="-122"/>
              </a:endParaRPr>
            </a:p>
          </p:txBody>
        </p:sp>
        <p:sp>
          <p:nvSpPr>
            <p:cNvPr id="41" name="矩形 40"/>
            <p:cNvSpPr/>
            <p:nvPr/>
          </p:nvSpPr>
          <p:spPr>
            <a:xfrm>
              <a:off x="6082389" y="4873560"/>
              <a:ext cx="2720221" cy="33855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cxnSp>
          <p:nvCxnSpPr>
            <p:cNvPr id="44" name="直接连接符 43"/>
            <p:cNvCxnSpPr/>
            <p:nvPr/>
          </p:nvCxnSpPr>
          <p:spPr>
            <a:xfrm>
              <a:off x="6072414" y="3821726"/>
              <a:ext cx="511949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6597320" y="4915879"/>
              <a:ext cx="1690370" cy="260350"/>
            </a:xfrm>
            <a:prstGeom prst="rect">
              <a:avLst/>
            </a:prstGeom>
          </p:spPr>
          <p:txBody>
            <a:bodyPr wrap="none">
              <a:spAutoFit/>
            </a:bodyPr>
            <a:lstStyle/>
            <a:p>
              <a:pPr algn="dist"/>
              <a:r>
                <a:rPr lang="zh-CN" altLang="en-US" sz="1100" dirty="0">
                  <a:solidFill>
                    <a:schemeClr val="bg1"/>
                  </a:solidFill>
                  <a:latin typeface="思源黑体 CN Bold" panose="020B0800000000000000" pitchFamily="34" charset="-122"/>
                  <a:ea typeface="思源黑体 CN Bold" panose="020B0800000000000000" pitchFamily="34" charset="-122"/>
                  <a:hlinkClick r:id="rId3"/>
                </a:rPr>
                <a:t>汇报人：</a:t>
              </a:r>
              <a:r>
                <a:rPr lang="en-US" sz="1100" dirty="0">
                  <a:solidFill>
                    <a:schemeClr val="bg1"/>
                  </a:solidFill>
                  <a:latin typeface="思源黑体 CN Bold" panose="020B0800000000000000" pitchFamily="34" charset="-122"/>
                  <a:ea typeface="思源黑体 CN Bold" panose="020B0800000000000000" pitchFamily="34" charset="-122"/>
                  <a:hlinkClick r:id="rId3"/>
                </a:rPr>
                <a:t>XXX</a:t>
              </a:r>
              <a:r>
                <a:rPr lang="zh-CN" altLang="en-US" sz="1100" dirty="0">
                  <a:solidFill>
                    <a:schemeClr val="bg1"/>
                  </a:solidFill>
                  <a:latin typeface="思源黑体 CN Bold" panose="020B0800000000000000" pitchFamily="34" charset="-122"/>
                  <a:ea typeface="思源黑体 CN Bold" panose="020B0800000000000000" pitchFamily="34" charset="-122"/>
                  <a:hlinkClick r:id="rId3"/>
                </a:rPr>
                <a:t>    某某大学</a:t>
              </a:r>
              <a:endParaRPr lang="zh-CN" altLang="en-US" sz="1100" dirty="0">
                <a:solidFill>
                  <a:schemeClr val="bg1"/>
                </a:solidFill>
                <a:latin typeface="思源黑体 CN Bold" panose="020B0800000000000000" pitchFamily="34" charset="-122"/>
                <a:ea typeface="思源黑体 CN Bold" panose="020B0800000000000000" pitchFamily="34" charset="-122"/>
              </a:endParaRPr>
            </a:p>
          </p:txBody>
        </p:sp>
      </p:grpSp>
      <p:pic>
        <p:nvPicPr>
          <p:cNvPr id="48" name="图片 47"/>
          <p:cNvPicPr>
            <a:picLocks noChangeAspect="1"/>
          </p:cNvPicPr>
          <p:nvPr/>
        </p:nvPicPr>
        <p:blipFill rotWithShape="1">
          <a:blip r:embed="rId4"/>
          <a:srcRect l="23432" t="16266" r="47316" b="57533"/>
          <a:stretch>
            <a:fillRect/>
          </a:stretch>
        </p:blipFill>
        <p:spPr>
          <a:xfrm>
            <a:off x="10591799" y="277110"/>
            <a:ext cx="1358901" cy="1162848"/>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anim calcmode="lin" valueType="num">
                                      <p:cBhvr>
                                        <p:cTn id="14" dur="500" fill="hold"/>
                                        <p:tgtEl>
                                          <p:spTgt spid="50"/>
                                        </p:tgtEl>
                                        <p:attrNameLst>
                                          <p:attrName>ppt_x</p:attrName>
                                        </p:attrNameLst>
                                      </p:cBhvr>
                                      <p:tavLst>
                                        <p:tav tm="0">
                                          <p:val>
                                            <p:strVal val="#ppt_x"/>
                                          </p:val>
                                        </p:tav>
                                        <p:tav tm="100000">
                                          <p:val>
                                            <p:strVal val="#ppt_x"/>
                                          </p:val>
                                        </p:tav>
                                      </p:tavLst>
                                    </p:anim>
                                    <p:anim calcmode="lin" valueType="num">
                                      <p:cBhvr>
                                        <p:cTn id="15"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 y="317500"/>
            <a:ext cx="5768902" cy="570445"/>
            <a:chOff x="1" y="317500"/>
            <a:chExt cx="5768902" cy="570445"/>
          </a:xfrm>
        </p:grpSpPr>
        <p:sp>
          <p:nvSpPr>
            <p:cNvPr id="3" name="矩形 2"/>
            <p:cNvSpPr/>
            <p:nvPr/>
          </p:nvSpPr>
          <p:spPr>
            <a:xfrm>
              <a:off x="1" y="317500"/>
              <a:ext cx="1505619" cy="54504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sz="1100" kern="0" dirty="0">
                <a:solidFill>
                  <a:srgbClr val="3F3F3F"/>
                </a:solidFill>
                <a:latin typeface="思源黑体 CN Bold" panose="020B0800000000000000" pitchFamily="34" charset="-122"/>
                <a:ea typeface="思源黑体 CN Bold" panose="020B0800000000000000" pitchFamily="34" charset="-122"/>
              </a:endParaRPr>
            </a:p>
          </p:txBody>
        </p:sp>
        <p:sp>
          <p:nvSpPr>
            <p:cNvPr id="4" name="文本框 3"/>
            <p:cNvSpPr txBox="1"/>
            <p:nvPr/>
          </p:nvSpPr>
          <p:spPr>
            <a:xfrm>
              <a:off x="160872" y="405356"/>
              <a:ext cx="1183877" cy="369332"/>
            </a:xfrm>
            <a:prstGeom prst="rect">
              <a:avLst/>
            </a:prstGeom>
            <a:noFill/>
          </p:spPr>
          <p:txBody>
            <a:bodyPr wrap="square" rtlCol="0">
              <a:spAutoFit/>
            </a:bodyPr>
            <a:lstStyle/>
            <a:p>
              <a:pPr algn="ct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第</a:t>
              </a:r>
              <a:r>
                <a:rPr lang="en-US" altLang="zh-CN"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3</a:t>
              </a: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部分</a:t>
              </a:r>
              <a:endPar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5" name="文本框 4"/>
            <p:cNvSpPr txBox="1"/>
            <p:nvPr/>
          </p:nvSpPr>
          <p:spPr>
            <a:xfrm>
              <a:off x="1690440" y="364725"/>
              <a:ext cx="1849546"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课程内容</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 name="文本框 5"/>
            <p:cNvSpPr txBox="1"/>
            <p:nvPr/>
          </p:nvSpPr>
          <p:spPr>
            <a:xfrm>
              <a:off x="3364014" y="557489"/>
              <a:ext cx="2404889" cy="261610"/>
            </a:xfrm>
            <a:prstGeom prst="rect">
              <a:avLst/>
            </a:prstGeom>
            <a:noFill/>
          </p:spPr>
          <p:txBody>
            <a:bodyPr wrap="square" rtlCol="0">
              <a:spAutoFit/>
            </a:bodyPr>
            <a:lstStyle/>
            <a:p>
              <a:pPr algn="dist"/>
              <a:r>
                <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rPr>
                <a:t>COURSE CONTENT</a:t>
              </a:r>
              <a:endPar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pic>
        <p:nvPicPr>
          <p:cNvPr id="7" name="图片 6"/>
          <p:cNvPicPr>
            <a:picLocks noChangeAspect="1"/>
          </p:cNvPicPr>
          <p:nvPr/>
        </p:nvPicPr>
        <p:blipFill rotWithShape="1">
          <a:blip r:embed="rId1"/>
          <a:srcRect l="23432" t="16266" r="47316" b="57533"/>
          <a:stretch>
            <a:fillRect/>
          </a:stretch>
        </p:blipFill>
        <p:spPr>
          <a:xfrm>
            <a:off x="11341100" y="277110"/>
            <a:ext cx="609600" cy="521651"/>
          </a:xfrm>
          <a:prstGeom prst="rect">
            <a:avLst/>
          </a:prstGeom>
        </p:spPr>
      </p:pic>
      <p:grpSp>
        <p:nvGrpSpPr>
          <p:cNvPr id="9" name="组合 8"/>
          <p:cNvGrpSpPr/>
          <p:nvPr/>
        </p:nvGrpSpPr>
        <p:grpSpPr>
          <a:xfrm>
            <a:off x="3541697" y="2012245"/>
            <a:ext cx="2380891" cy="3378819"/>
            <a:chOff x="1037685" y="2291645"/>
            <a:chExt cx="2380891" cy="3378819"/>
          </a:xfrm>
        </p:grpSpPr>
        <p:sp>
          <p:nvSpPr>
            <p:cNvPr id="10" name="矩形 9"/>
            <p:cNvSpPr/>
            <p:nvPr/>
          </p:nvSpPr>
          <p:spPr>
            <a:xfrm>
              <a:off x="1040526" y="2291645"/>
              <a:ext cx="2375209" cy="3378819"/>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11" name="矩形 10"/>
            <p:cNvSpPr/>
            <p:nvPr/>
          </p:nvSpPr>
          <p:spPr>
            <a:xfrm>
              <a:off x="1238374" y="2436546"/>
              <a:ext cx="1979512" cy="3007734"/>
            </a:xfrm>
            <a:prstGeom prst="rect">
              <a:avLst/>
            </a:prstGeom>
            <a:noFill/>
            <a:ln w="12700" cap="flat" cmpd="sng" algn="ctr">
              <a:solidFill>
                <a:srgbClr val="CDCFC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12" name="矩形 11"/>
            <p:cNvSpPr/>
            <p:nvPr/>
          </p:nvSpPr>
          <p:spPr>
            <a:xfrm>
              <a:off x="1037685" y="2910132"/>
              <a:ext cx="2380891" cy="517585"/>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13" name="文本框 12"/>
            <p:cNvSpPr txBox="1"/>
            <p:nvPr/>
          </p:nvSpPr>
          <p:spPr>
            <a:xfrm>
              <a:off x="1358215" y="3015939"/>
              <a:ext cx="1739830" cy="276999"/>
            </a:xfrm>
            <a:prstGeom prst="rect">
              <a:avLst/>
            </a:prstGeom>
            <a:noFill/>
          </p:spPr>
          <p:txBody>
            <a:bodyPr wrap="square" rtlCol="0">
              <a:spAutoFit/>
            </a:bodyPr>
            <a:lstStyle/>
            <a:p>
              <a:pPr algn="ctr"/>
              <a:r>
                <a:rPr lang="zh-CN" altLang="en-US" sz="1200" spc="200" dirty="0">
                  <a:solidFill>
                    <a:prstClr val="white"/>
                  </a:solidFill>
                  <a:latin typeface="思源黑体 CN Bold" panose="020B0800000000000000" pitchFamily="34" charset="-122"/>
                  <a:ea typeface="思源黑体 CN Bold" panose="020B0800000000000000" pitchFamily="34" charset="-122"/>
                </a:rPr>
                <a:t>点击添加文本信息</a:t>
              </a:r>
              <a:endParaRPr lang="zh-CN" altLang="en-US" sz="1200" dirty="0">
                <a:solidFill>
                  <a:prstClr val="white"/>
                </a:solidFill>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1445368" y="2595636"/>
              <a:ext cx="1565524" cy="276999"/>
            </a:xfrm>
            <a:prstGeom prst="rect">
              <a:avLst/>
            </a:prstGeom>
            <a:noFill/>
          </p:spPr>
          <p:txBody>
            <a:bodyPr wrap="square" rtlCol="0">
              <a:spAutoFit/>
            </a:bodyPr>
            <a:lstStyle/>
            <a:p>
              <a:pPr algn="ctr"/>
              <a:r>
                <a:rPr lang="zh-CN" altLang="en-US" sz="1200" spc="200" dirty="0">
                  <a:solidFill>
                    <a:srgbClr val="181617"/>
                  </a:solidFill>
                  <a:latin typeface="思源黑体 CN Light" panose="020B0300000000000000" pitchFamily="34" charset="-122"/>
                  <a:ea typeface="思源黑体 CN Light" panose="020B0300000000000000" pitchFamily="34" charset="-122"/>
                </a:rPr>
                <a:t>文本信息</a:t>
              </a:r>
              <a:endPar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15" name="文本框 14"/>
            <p:cNvSpPr txBox="1"/>
            <p:nvPr/>
          </p:nvSpPr>
          <p:spPr>
            <a:xfrm>
              <a:off x="1739918" y="3523676"/>
              <a:ext cx="976425" cy="276999"/>
            </a:xfrm>
            <a:prstGeom prst="rect">
              <a:avLst/>
            </a:prstGeom>
            <a:noFill/>
          </p:spPr>
          <p:txBody>
            <a:bodyPr wrap="square" rtlCol="0">
              <a:spAutoFit/>
            </a:bodyPr>
            <a:lstStyle/>
            <a:p>
              <a:pPr algn="ctr"/>
              <a:r>
                <a:rPr lang="zh-CN" altLang="en-US" sz="1200" spc="200" dirty="0">
                  <a:solidFill>
                    <a:srgbClr val="181617"/>
                  </a:solidFill>
                  <a:latin typeface="思源黑体 CN Light" panose="020B0300000000000000" pitchFamily="34" charset="-122"/>
                  <a:ea typeface="思源黑体 CN Light" panose="020B0300000000000000" pitchFamily="34" charset="-122"/>
                </a:rPr>
                <a:t>文本信息</a:t>
              </a:r>
              <a:endPar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16" name="文本框 15"/>
            <p:cNvSpPr txBox="1"/>
            <p:nvPr/>
          </p:nvSpPr>
          <p:spPr>
            <a:xfrm>
              <a:off x="1351765" y="4040289"/>
              <a:ext cx="1752731" cy="276999"/>
            </a:xfrm>
            <a:prstGeom prst="rect">
              <a:avLst/>
            </a:prstGeom>
            <a:noFill/>
          </p:spPr>
          <p:txBody>
            <a:bodyPr wrap="square" rtlCol="0">
              <a:spAutoFit/>
            </a:bodyPr>
            <a:lstStyle/>
            <a:p>
              <a:pPr algn="ctr"/>
              <a:r>
                <a:rPr lang="zh-CN" altLang="en-US" sz="1200" spc="200" dirty="0">
                  <a:solidFill>
                    <a:srgbClr val="181617"/>
                  </a:solidFill>
                  <a:latin typeface="思源黑体 CN Light" panose="020B0300000000000000" pitchFamily="34" charset="-122"/>
                  <a:ea typeface="思源黑体 CN Light" panose="020B0300000000000000" pitchFamily="34" charset="-122"/>
                </a:rPr>
                <a:t>点击添加文本信息</a:t>
              </a:r>
              <a:endPar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17" name="文本框 16"/>
            <p:cNvSpPr txBox="1"/>
            <p:nvPr/>
          </p:nvSpPr>
          <p:spPr>
            <a:xfrm>
              <a:off x="1472873" y="4535720"/>
              <a:ext cx="1510515" cy="276999"/>
            </a:xfrm>
            <a:prstGeom prst="rect">
              <a:avLst/>
            </a:prstGeom>
            <a:noFill/>
          </p:spPr>
          <p:txBody>
            <a:bodyPr wrap="square" rtlCol="0">
              <a:spAutoFit/>
            </a:bodyPr>
            <a:lstStyle/>
            <a:p>
              <a:pPr algn="ctr"/>
              <a:r>
                <a:rPr lang="zh-CN" altLang="en-US" sz="1200" spc="200" dirty="0">
                  <a:solidFill>
                    <a:srgbClr val="181617"/>
                  </a:solidFill>
                  <a:latin typeface="思源黑体 CN Light" panose="020B0300000000000000" pitchFamily="34" charset="-122"/>
                  <a:ea typeface="思源黑体 CN Light" panose="020B0300000000000000" pitchFamily="34" charset="-122"/>
                </a:rPr>
                <a:t>添加文本信息</a:t>
              </a:r>
              <a:endPar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18" name="文本框 17"/>
            <p:cNvSpPr txBox="1"/>
            <p:nvPr/>
          </p:nvSpPr>
          <p:spPr>
            <a:xfrm>
              <a:off x="1472873" y="5050047"/>
              <a:ext cx="1510515" cy="276999"/>
            </a:xfrm>
            <a:prstGeom prst="rect">
              <a:avLst/>
            </a:prstGeom>
            <a:noFill/>
          </p:spPr>
          <p:txBody>
            <a:bodyPr wrap="square" rtlCol="0">
              <a:spAutoFit/>
            </a:bodyPr>
            <a:lstStyle/>
            <a:p>
              <a:pPr algn="ctr"/>
              <a:r>
                <a:rPr lang="zh-CN" altLang="en-US" sz="1200" spc="200" dirty="0">
                  <a:solidFill>
                    <a:srgbClr val="181617"/>
                  </a:solidFill>
                  <a:latin typeface="思源黑体 CN Light" panose="020B0300000000000000" pitchFamily="34" charset="-122"/>
                  <a:ea typeface="思源黑体 CN Light" panose="020B0300000000000000" pitchFamily="34" charset="-122"/>
                </a:rPr>
                <a:t>文本信息</a:t>
              </a:r>
              <a:endPar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cxnSp>
          <p:nvCxnSpPr>
            <p:cNvPr id="19" name="直接连接符 18"/>
            <p:cNvCxnSpPr/>
            <p:nvPr/>
          </p:nvCxnSpPr>
          <p:spPr>
            <a:xfrm>
              <a:off x="1238374" y="3940413"/>
              <a:ext cx="1979512" cy="0"/>
            </a:xfrm>
            <a:prstGeom prst="line">
              <a:avLst/>
            </a:prstGeom>
            <a:noFill/>
            <a:ln w="6350" cap="flat" cmpd="sng" algn="ctr">
              <a:solidFill>
                <a:srgbClr val="CDCFCE"/>
              </a:solidFill>
              <a:prstDash val="solid"/>
              <a:miter lim="800000"/>
            </a:ln>
            <a:effectLst/>
          </p:spPr>
        </p:cxnSp>
        <p:cxnSp>
          <p:nvCxnSpPr>
            <p:cNvPr id="20" name="直接连接符 19"/>
            <p:cNvCxnSpPr/>
            <p:nvPr/>
          </p:nvCxnSpPr>
          <p:spPr>
            <a:xfrm>
              <a:off x="1238374" y="4416663"/>
              <a:ext cx="1979512" cy="0"/>
            </a:xfrm>
            <a:prstGeom prst="line">
              <a:avLst/>
            </a:prstGeom>
            <a:noFill/>
            <a:ln w="6350" cap="flat" cmpd="sng" algn="ctr">
              <a:solidFill>
                <a:srgbClr val="CDCFCE"/>
              </a:solidFill>
              <a:prstDash val="solid"/>
              <a:miter lim="800000"/>
            </a:ln>
            <a:effectLst/>
          </p:spPr>
        </p:cxnSp>
        <p:cxnSp>
          <p:nvCxnSpPr>
            <p:cNvPr id="21" name="直接连接符 20"/>
            <p:cNvCxnSpPr/>
            <p:nvPr/>
          </p:nvCxnSpPr>
          <p:spPr>
            <a:xfrm>
              <a:off x="1238374" y="4931013"/>
              <a:ext cx="1979512" cy="0"/>
            </a:xfrm>
            <a:prstGeom prst="line">
              <a:avLst/>
            </a:prstGeom>
            <a:noFill/>
            <a:ln w="6350" cap="flat" cmpd="sng" algn="ctr">
              <a:solidFill>
                <a:srgbClr val="CDCFCE"/>
              </a:solidFill>
              <a:prstDash val="solid"/>
              <a:miter lim="800000"/>
            </a:ln>
            <a:effectLst/>
          </p:spPr>
        </p:cxnSp>
      </p:grpSp>
      <p:grpSp>
        <p:nvGrpSpPr>
          <p:cNvPr id="22" name="组合 21"/>
          <p:cNvGrpSpPr/>
          <p:nvPr/>
        </p:nvGrpSpPr>
        <p:grpSpPr>
          <a:xfrm>
            <a:off x="8694419" y="2012245"/>
            <a:ext cx="2380891" cy="3378819"/>
            <a:chOff x="6146169" y="2291645"/>
            <a:chExt cx="2380891" cy="3378819"/>
          </a:xfrm>
        </p:grpSpPr>
        <p:sp>
          <p:nvSpPr>
            <p:cNvPr id="23" name="矩形 22"/>
            <p:cNvSpPr/>
            <p:nvPr/>
          </p:nvSpPr>
          <p:spPr>
            <a:xfrm>
              <a:off x="6149010" y="2291645"/>
              <a:ext cx="2375209" cy="3378819"/>
            </a:xfrm>
            <a:prstGeom prst="rect">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24" name="矩形 23"/>
            <p:cNvSpPr/>
            <p:nvPr/>
          </p:nvSpPr>
          <p:spPr>
            <a:xfrm>
              <a:off x="6346858" y="2436546"/>
              <a:ext cx="1979512" cy="3007734"/>
            </a:xfrm>
            <a:prstGeom prst="rect">
              <a:avLst/>
            </a:prstGeom>
            <a:noFill/>
            <a:ln w="12700" cap="flat" cmpd="sng" algn="ctr">
              <a:solidFill>
                <a:srgbClr val="CDCFC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25" name="矩形 24"/>
            <p:cNvSpPr/>
            <p:nvPr/>
          </p:nvSpPr>
          <p:spPr>
            <a:xfrm>
              <a:off x="6146169" y="2910132"/>
              <a:ext cx="2380891" cy="517585"/>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cxnSp>
          <p:nvCxnSpPr>
            <p:cNvPr id="26" name="直接连接符 25"/>
            <p:cNvCxnSpPr/>
            <p:nvPr/>
          </p:nvCxnSpPr>
          <p:spPr>
            <a:xfrm>
              <a:off x="6346858" y="3940413"/>
              <a:ext cx="1979512" cy="0"/>
            </a:xfrm>
            <a:prstGeom prst="line">
              <a:avLst/>
            </a:prstGeom>
            <a:noFill/>
            <a:ln w="6350" cap="flat" cmpd="sng" algn="ctr">
              <a:solidFill>
                <a:srgbClr val="CDCFCE"/>
              </a:solidFill>
              <a:prstDash val="solid"/>
              <a:miter lim="800000"/>
            </a:ln>
            <a:effectLst/>
          </p:spPr>
        </p:cxnSp>
        <p:cxnSp>
          <p:nvCxnSpPr>
            <p:cNvPr id="27" name="直接连接符 26"/>
            <p:cNvCxnSpPr/>
            <p:nvPr/>
          </p:nvCxnSpPr>
          <p:spPr>
            <a:xfrm>
              <a:off x="6346858" y="4416663"/>
              <a:ext cx="1979512" cy="0"/>
            </a:xfrm>
            <a:prstGeom prst="line">
              <a:avLst/>
            </a:prstGeom>
            <a:noFill/>
            <a:ln w="6350" cap="flat" cmpd="sng" algn="ctr">
              <a:solidFill>
                <a:srgbClr val="CDCFCE"/>
              </a:solidFill>
              <a:prstDash val="solid"/>
              <a:miter lim="800000"/>
            </a:ln>
            <a:effectLst/>
          </p:spPr>
        </p:cxnSp>
        <p:cxnSp>
          <p:nvCxnSpPr>
            <p:cNvPr id="28" name="直接连接符 27"/>
            <p:cNvCxnSpPr/>
            <p:nvPr/>
          </p:nvCxnSpPr>
          <p:spPr>
            <a:xfrm>
              <a:off x="6346858" y="4931013"/>
              <a:ext cx="1979512" cy="0"/>
            </a:xfrm>
            <a:prstGeom prst="line">
              <a:avLst/>
            </a:prstGeom>
            <a:noFill/>
            <a:ln w="6350" cap="flat" cmpd="sng" algn="ctr">
              <a:solidFill>
                <a:srgbClr val="CDCFCE"/>
              </a:solidFill>
              <a:prstDash val="solid"/>
              <a:miter lim="800000"/>
            </a:ln>
            <a:effectLst/>
          </p:spPr>
        </p:cxnSp>
        <p:sp>
          <p:nvSpPr>
            <p:cNvPr id="29" name="文本框 28"/>
            <p:cNvSpPr txBox="1"/>
            <p:nvPr/>
          </p:nvSpPr>
          <p:spPr>
            <a:xfrm>
              <a:off x="6466699" y="3015939"/>
              <a:ext cx="1739830" cy="276999"/>
            </a:xfrm>
            <a:prstGeom prst="rect">
              <a:avLst/>
            </a:prstGeom>
            <a:noFill/>
          </p:spPr>
          <p:txBody>
            <a:bodyPr wrap="square" rtlCol="0">
              <a:spAutoFit/>
            </a:bodyPr>
            <a:lstStyle/>
            <a:p>
              <a:pPr algn="ctr"/>
              <a:r>
                <a:rPr lang="zh-CN" altLang="en-US" sz="1200" spc="200" dirty="0">
                  <a:solidFill>
                    <a:prstClr val="white"/>
                  </a:solidFill>
                  <a:latin typeface="思源黑体 CN Bold" panose="020B0800000000000000" pitchFamily="34" charset="-122"/>
                  <a:ea typeface="思源黑体 CN Bold" panose="020B0800000000000000" pitchFamily="34" charset="-122"/>
                </a:rPr>
                <a:t>点击添加文本信息</a:t>
              </a:r>
              <a:endParaRPr lang="zh-CN" altLang="en-US" sz="1200" dirty="0">
                <a:solidFill>
                  <a:prstClr val="white"/>
                </a:solidFill>
                <a:latin typeface="思源黑体 CN Bold" panose="020B0800000000000000" pitchFamily="34" charset="-122"/>
                <a:ea typeface="思源黑体 CN Bold" panose="020B0800000000000000" pitchFamily="34" charset="-122"/>
              </a:endParaRPr>
            </a:p>
          </p:txBody>
        </p:sp>
        <p:sp>
          <p:nvSpPr>
            <p:cNvPr id="30" name="文本框 29"/>
            <p:cNvSpPr txBox="1"/>
            <p:nvPr/>
          </p:nvSpPr>
          <p:spPr>
            <a:xfrm>
              <a:off x="6553852" y="2595636"/>
              <a:ext cx="1565524" cy="276999"/>
            </a:xfrm>
            <a:prstGeom prst="rect">
              <a:avLst/>
            </a:prstGeom>
            <a:noFill/>
          </p:spPr>
          <p:txBody>
            <a:bodyPr wrap="square" rtlCol="0">
              <a:spAutoFit/>
            </a:bodyPr>
            <a:lstStyle/>
            <a:p>
              <a:pPr algn="ctr"/>
              <a:r>
                <a:rPr lang="zh-CN" altLang="en-US" sz="1200" spc="200" dirty="0">
                  <a:solidFill>
                    <a:srgbClr val="181617"/>
                  </a:solidFill>
                  <a:latin typeface="思源黑体 CN Light" panose="020B0300000000000000" pitchFamily="34" charset="-122"/>
                  <a:ea typeface="思源黑体 CN Light" panose="020B0300000000000000" pitchFamily="34" charset="-122"/>
                </a:rPr>
                <a:t>文本信息</a:t>
              </a:r>
              <a:endPar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31" name="文本框 30"/>
            <p:cNvSpPr txBox="1"/>
            <p:nvPr/>
          </p:nvSpPr>
          <p:spPr>
            <a:xfrm>
              <a:off x="6848402" y="3523676"/>
              <a:ext cx="976425" cy="276999"/>
            </a:xfrm>
            <a:prstGeom prst="rect">
              <a:avLst/>
            </a:prstGeom>
            <a:noFill/>
          </p:spPr>
          <p:txBody>
            <a:bodyPr wrap="square" rtlCol="0">
              <a:spAutoFit/>
            </a:bodyPr>
            <a:lstStyle/>
            <a:p>
              <a:pPr algn="ctr"/>
              <a:r>
                <a:rPr lang="zh-CN" altLang="en-US" sz="1200" spc="200" dirty="0">
                  <a:solidFill>
                    <a:srgbClr val="181617"/>
                  </a:solidFill>
                  <a:latin typeface="思源黑体 CN Light" panose="020B0300000000000000" pitchFamily="34" charset="-122"/>
                  <a:ea typeface="思源黑体 CN Light" panose="020B0300000000000000" pitchFamily="34" charset="-122"/>
                </a:rPr>
                <a:t>文本信息</a:t>
              </a:r>
              <a:endPar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32" name="文本框 31"/>
            <p:cNvSpPr txBox="1"/>
            <p:nvPr/>
          </p:nvSpPr>
          <p:spPr>
            <a:xfrm>
              <a:off x="6460249" y="4040289"/>
              <a:ext cx="1752731" cy="276999"/>
            </a:xfrm>
            <a:prstGeom prst="rect">
              <a:avLst/>
            </a:prstGeom>
            <a:noFill/>
          </p:spPr>
          <p:txBody>
            <a:bodyPr wrap="square" rtlCol="0">
              <a:spAutoFit/>
            </a:bodyPr>
            <a:lstStyle/>
            <a:p>
              <a:pPr algn="ctr"/>
              <a:r>
                <a:rPr lang="zh-CN" altLang="en-US" sz="1200" spc="200" dirty="0">
                  <a:solidFill>
                    <a:srgbClr val="181617"/>
                  </a:solidFill>
                  <a:latin typeface="思源黑体 CN Light" panose="020B0300000000000000" pitchFamily="34" charset="-122"/>
                  <a:ea typeface="思源黑体 CN Light" panose="020B0300000000000000" pitchFamily="34" charset="-122"/>
                </a:rPr>
                <a:t>点击添加文本信息</a:t>
              </a:r>
              <a:endPar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33" name="文本框 32"/>
            <p:cNvSpPr txBox="1"/>
            <p:nvPr/>
          </p:nvSpPr>
          <p:spPr>
            <a:xfrm>
              <a:off x="6581357" y="4535720"/>
              <a:ext cx="1510515" cy="276999"/>
            </a:xfrm>
            <a:prstGeom prst="rect">
              <a:avLst/>
            </a:prstGeom>
            <a:noFill/>
          </p:spPr>
          <p:txBody>
            <a:bodyPr wrap="square" rtlCol="0">
              <a:spAutoFit/>
            </a:bodyPr>
            <a:lstStyle/>
            <a:p>
              <a:pPr algn="ctr"/>
              <a:r>
                <a:rPr lang="zh-CN" altLang="en-US" sz="1200" spc="200" dirty="0">
                  <a:solidFill>
                    <a:srgbClr val="181617"/>
                  </a:solidFill>
                  <a:latin typeface="思源黑体 CN Light" panose="020B0300000000000000" pitchFamily="34" charset="-122"/>
                  <a:ea typeface="思源黑体 CN Light" panose="020B0300000000000000" pitchFamily="34" charset="-122"/>
                </a:rPr>
                <a:t>添加文本信息</a:t>
              </a:r>
              <a:endPar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34" name="文本框 33"/>
            <p:cNvSpPr txBox="1"/>
            <p:nvPr/>
          </p:nvSpPr>
          <p:spPr>
            <a:xfrm>
              <a:off x="6581357" y="5050047"/>
              <a:ext cx="1510515" cy="276999"/>
            </a:xfrm>
            <a:prstGeom prst="rect">
              <a:avLst/>
            </a:prstGeom>
            <a:noFill/>
          </p:spPr>
          <p:txBody>
            <a:bodyPr wrap="square" rtlCol="0">
              <a:spAutoFit/>
            </a:bodyPr>
            <a:lstStyle/>
            <a:p>
              <a:pPr algn="ctr"/>
              <a:r>
                <a:rPr lang="zh-CN" altLang="en-US" sz="1200" spc="200" dirty="0">
                  <a:solidFill>
                    <a:srgbClr val="181617"/>
                  </a:solidFill>
                  <a:latin typeface="思源黑体 CN Light" panose="020B0300000000000000" pitchFamily="34" charset="-122"/>
                  <a:ea typeface="思源黑体 CN Light" panose="020B0300000000000000" pitchFamily="34" charset="-122"/>
                </a:rPr>
                <a:t>文本信息</a:t>
              </a:r>
              <a:endPar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grpSp>
      <p:grpSp>
        <p:nvGrpSpPr>
          <p:cNvPr id="35" name="组合 34"/>
          <p:cNvGrpSpPr/>
          <p:nvPr/>
        </p:nvGrpSpPr>
        <p:grpSpPr>
          <a:xfrm>
            <a:off x="968177" y="2012245"/>
            <a:ext cx="2375209" cy="3378819"/>
            <a:chOff x="3582691" y="2291645"/>
            <a:chExt cx="2375209" cy="3378819"/>
          </a:xfrm>
        </p:grpSpPr>
        <p:sp>
          <p:nvSpPr>
            <p:cNvPr id="36" name="矩形 35"/>
            <p:cNvSpPr/>
            <p:nvPr/>
          </p:nvSpPr>
          <p:spPr>
            <a:xfrm>
              <a:off x="3582691" y="2291645"/>
              <a:ext cx="2375209" cy="3378819"/>
            </a:xfrm>
            <a:prstGeom prst="rect">
              <a:avLst/>
            </a:prstGeom>
            <a:gradFill>
              <a:gsLst>
                <a:gs pos="100000">
                  <a:srgbClr val="00BDBD"/>
                </a:gs>
                <a:gs pos="25000">
                  <a:srgbClr val="05E3D3"/>
                </a:gs>
              </a:gsLst>
              <a:lin ang="27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37" name="矩形 36"/>
            <p:cNvSpPr/>
            <p:nvPr/>
          </p:nvSpPr>
          <p:spPr>
            <a:xfrm>
              <a:off x="3662722" y="4205753"/>
              <a:ext cx="2215147" cy="1171603"/>
            </a:xfrm>
            <a:prstGeom prst="rect">
              <a:avLst/>
            </a:prstGeom>
          </p:spPr>
          <p:txBody>
            <a:bodyPr wrap="square">
              <a:spAutoFit/>
            </a:bodyPr>
            <a:lstStyle/>
            <a:p>
              <a:pPr lvl="0" algn="ctr">
                <a:lnSpc>
                  <a:spcPct val="150000"/>
                </a:lnSpc>
                <a:buClr>
                  <a:srgbClr val="E24848"/>
                </a:buClr>
                <a:defRPr/>
              </a:pPr>
              <a:r>
                <a:rPr lang="zh-CN" altLang="en-US" sz="1200" noProof="1">
                  <a:solidFill>
                    <a:schemeClr val="bg1"/>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200" noProof="1">
                <a:solidFill>
                  <a:schemeClr val="bg1"/>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8" name="television_114712"/>
            <p:cNvSpPr>
              <a:spLocks noChangeAspect="1"/>
            </p:cNvSpPr>
            <p:nvPr/>
          </p:nvSpPr>
          <p:spPr bwMode="auto">
            <a:xfrm>
              <a:off x="4466304" y="2684081"/>
              <a:ext cx="607983" cy="609685"/>
            </a:xfrm>
            <a:custGeom>
              <a:avLst/>
              <a:gdLst>
                <a:gd name="connsiteX0" fmla="*/ 460934 w 605028"/>
                <a:gd name="connsiteY0" fmla="*/ 512940 h 606721"/>
                <a:gd name="connsiteX1" fmla="*/ 535803 w 605028"/>
                <a:gd name="connsiteY1" fmla="*/ 512940 h 606721"/>
                <a:gd name="connsiteX2" fmla="*/ 542507 w 605028"/>
                <a:gd name="connsiteY2" fmla="*/ 519750 h 606721"/>
                <a:gd name="connsiteX3" fmla="*/ 535803 w 605028"/>
                <a:gd name="connsiteY3" fmla="*/ 526559 h 606721"/>
                <a:gd name="connsiteX4" fmla="*/ 460934 w 605028"/>
                <a:gd name="connsiteY4" fmla="*/ 526559 h 606721"/>
                <a:gd name="connsiteX5" fmla="*/ 454230 w 605028"/>
                <a:gd name="connsiteY5" fmla="*/ 519750 h 606721"/>
                <a:gd name="connsiteX6" fmla="*/ 460934 w 605028"/>
                <a:gd name="connsiteY6" fmla="*/ 512940 h 606721"/>
                <a:gd name="connsiteX7" fmla="*/ 460934 w 605028"/>
                <a:gd name="connsiteY7" fmla="*/ 488453 h 606721"/>
                <a:gd name="connsiteX8" fmla="*/ 535803 w 605028"/>
                <a:gd name="connsiteY8" fmla="*/ 488453 h 606721"/>
                <a:gd name="connsiteX9" fmla="*/ 542507 w 605028"/>
                <a:gd name="connsiteY9" fmla="*/ 495243 h 606721"/>
                <a:gd name="connsiteX10" fmla="*/ 535803 w 605028"/>
                <a:gd name="connsiteY10" fmla="*/ 501931 h 606721"/>
                <a:gd name="connsiteX11" fmla="*/ 460934 w 605028"/>
                <a:gd name="connsiteY11" fmla="*/ 501931 h 606721"/>
                <a:gd name="connsiteX12" fmla="*/ 454230 w 605028"/>
                <a:gd name="connsiteY12" fmla="*/ 495243 h 606721"/>
                <a:gd name="connsiteX13" fmla="*/ 460934 w 605028"/>
                <a:gd name="connsiteY13" fmla="*/ 488453 h 606721"/>
                <a:gd name="connsiteX14" fmla="*/ 460934 w 605028"/>
                <a:gd name="connsiteY14" fmla="*/ 463897 h 606721"/>
                <a:gd name="connsiteX15" fmla="*/ 535803 w 605028"/>
                <a:gd name="connsiteY15" fmla="*/ 463897 h 606721"/>
                <a:gd name="connsiteX16" fmla="*/ 542507 w 605028"/>
                <a:gd name="connsiteY16" fmla="*/ 470585 h 606721"/>
                <a:gd name="connsiteX17" fmla="*/ 535803 w 605028"/>
                <a:gd name="connsiteY17" fmla="*/ 477375 h 606721"/>
                <a:gd name="connsiteX18" fmla="*/ 460934 w 605028"/>
                <a:gd name="connsiteY18" fmla="*/ 477375 h 606721"/>
                <a:gd name="connsiteX19" fmla="*/ 454230 w 605028"/>
                <a:gd name="connsiteY19" fmla="*/ 470585 h 606721"/>
                <a:gd name="connsiteX20" fmla="*/ 460934 w 605028"/>
                <a:gd name="connsiteY20" fmla="*/ 463897 h 606721"/>
                <a:gd name="connsiteX21" fmla="*/ 517516 w 605028"/>
                <a:gd name="connsiteY21" fmla="*/ 399133 h 606721"/>
                <a:gd name="connsiteX22" fmla="*/ 488868 w 605028"/>
                <a:gd name="connsiteY22" fmla="*/ 427766 h 606721"/>
                <a:gd name="connsiteX23" fmla="*/ 513453 w 605028"/>
                <a:gd name="connsiteY23" fmla="*/ 423704 h 606721"/>
                <a:gd name="connsiteX24" fmla="*/ 519751 w 605028"/>
                <a:gd name="connsiteY24" fmla="*/ 408677 h 606721"/>
                <a:gd name="connsiteX25" fmla="*/ 517516 w 605028"/>
                <a:gd name="connsiteY25" fmla="*/ 399133 h 606721"/>
                <a:gd name="connsiteX26" fmla="*/ 498316 w 605028"/>
                <a:gd name="connsiteY26" fmla="*/ 387253 h 606721"/>
                <a:gd name="connsiteX27" fmla="*/ 483280 w 605028"/>
                <a:gd name="connsiteY27" fmla="*/ 393548 h 606721"/>
                <a:gd name="connsiteX28" fmla="*/ 479216 w 605028"/>
                <a:gd name="connsiteY28" fmla="*/ 418222 h 606721"/>
                <a:gd name="connsiteX29" fmla="*/ 507865 w 605028"/>
                <a:gd name="connsiteY29" fmla="*/ 389588 h 606721"/>
                <a:gd name="connsiteX30" fmla="*/ 498316 w 605028"/>
                <a:gd name="connsiteY30" fmla="*/ 387253 h 606721"/>
                <a:gd name="connsiteX31" fmla="*/ 498316 w 605028"/>
                <a:gd name="connsiteY31" fmla="*/ 373799 h 606721"/>
                <a:gd name="connsiteX32" fmla="*/ 523002 w 605028"/>
                <a:gd name="connsiteY32" fmla="*/ 384004 h 606721"/>
                <a:gd name="connsiteX33" fmla="*/ 533263 w 605028"/>
                <a:gd name="connsiteY33" fmla="*/ 408677 h 606721"/>
                <a:gd name="connsiteX34" fmla="*/ 523002 w 605028"/>
                <a:gd name="connsiteY34" fmla="*/ 433350 h 606721"/>
                <a:gd name="connsiteX35" fmla="*/ 498316 w 605028"/>
                <a:gd name="connsiteY35" fmla="*/ 443504 h 606721"/>
                <a:gd name="connsiteX36" fmla="*/ 473629 w 605028"/>
                <a:gd name="connsiteY36" fmla="*/ 433350 h 606721"/>
                <a:gd name="connsiteX37" fmla="*/ 473629 w 605028"/>
                <a:gd name="connsiteY37" fmla="*/ 384004 h 606721"/>
                <a:gd name="connsiteX38" fmla="*/ 498316 w 605028"/>
                <a:gd name="connsiteY38" fmla="*/ 373799 h 606721"/>
                <a:gd name="connsiteX39" fmla="*/ 479216 w 605028"/>
                <a:gd name="connsiteY39" fmla="*/ 314003 h 606721"/>
                <a:gd name="connsiteX40" fmla="*/ 483280 w 605028"/>
                <a:gd name="connsiteY40" fmla="*/ 338551 h 606721"/>
                <a:gd name="connsiteX41" fmla="*/ 507865 w 605028"/>
                <a:gd name="connsiteY41" fmla="*/ 342608 h 606721"/>
                <a:gd name="connsiteX42" fmla="*/ 498316 w 605028"/>
                <a:gd name="connsiteY42" fmla="*/ 302135 h 606721"/>
                <a:gd name="connsiteX43" fmla="*/ 488868 w 605028"/>
                <a:gd name="connsiteY43" fmla="*/ 304468 h 606721"/>
                <a:gd name="connsiteX44" fmla="*/ 517516 w 605028"/>
                <a:gd name="connsiteY44" fmla="*/ 333073 h 606721"/>
                <a:gd name="connsiteX45" fmla="*/ 519751 w 605028"/>
                <a:gd name="connsiteY45" fmla="*/ 323538 h 606721"/>
                <a:gd name="connsiteX46" fmla="*/ 513453 w 605028"/>
                <a:gd name="connsiteY46" fmla="*/ 308424 h 606721"/>
                <a:gd name="connsiteX47" fmla="*/ 498316 w 605028"/>
                <a:gd name="connsiteY47" fmla="*/ 302135 h 606721"/>
                <a:gd name="connsiteX48" fmla="*/ 498316 w 605028"/>
                <a:gd name="connsiteY48" fmla="*/ 288694 h 606721"/>
                <a:gd name="connsiteX49" fmla="*/ 523002 w 605028"/>
                <a:gd name="connsiteY49" fmla="*/ 298889 h 606721"/>
                <a:gd name="connsiteX50" fmla="*/ 533263 w 605028"/>
                <a:gd name="connsiteY50" fmla="*/ 323538 h 606721"/>
                <a:gd name="connsiteX51" fmla="*/ 523002 w 605028"/>
                <a:gd name="connsiteY51" fmla="*/ 348187 h 606721"/>
                <a:gd name="connsiteX52" fmla="*/ 498316 w 605028"/>
                <a:gd name="connsiteY52" fmla="*/ 358331 h 606721"/>
                <a:gd name="connsiteX53" fmla="*/ 473629 w 605028"/>
                <a:gd name="connsiteY53" fmla="*/ 348187 h 606721"/>
                <a:gd name="connsiteX54" fmla="*/ 473629 w 605028"/>
                <a:gd name="connsiteY54" fmla="*/ 298889 h 606721"/>
                <a:gd name="connsiteX55" fmla="*/ 498316 w 605028"/>
                <a:gd name="connsiteY55" fmla="*/ 288694 h 606721"/>
                <a:gd name="connsiteX56" fmla="*/ 404609 w 605028"/>
                <a:gd name="connsiteY56" fmla="*/ 283373 h 606721"/>
                <a:gd name="connsiteX57" fmla="*/ 412136 w 605028"/>
                <a:gd name="connsiteY57" fmla="*/ 289359 h 606721"/>
                <a:gd name="connsiteX58" fmla="*/ 414476 w 605028"/>
                <a:gd name="connsiteY58" fmla="*/ 408986 h 606721"/>
                <a:gd name="connsiteX59" fmla="*/ 407762 w 605028"/>
                <a:gd name="connsiteY59" fmla="*/ 415277 h 606721"/>
                <a:gd name="connsiteX60" fmla="*/ 407254 w 605028"/>
                <a:gd name="connsiteY60" fmla="*/ 415176 h 606721"/>
                <a:gd name="connsiteX61" fmla="*/ 400947 w 605028"/>
                <a:gd name="connsiteY61" fmla="*/ 407972 h 606721"/>
                <a:gd name="connsiteX62" fmla="*/ 398608 w 605028"/>
                <a:gd name="connsiteY62" fmla="*/ 290881 h 606721"/>
                <a:gd name="connsiteX63" fmla="*/ 404609 w 605028"/>
                <a:gd name="connsiteY63" fmla="*/ 283373 h 606721"/>
                <a:gd name="connsiteX64" fmla="*/ 530143 w 605028"/>
                <a:gd name="connsiteY64" fmla="*/ 253047 h 606721"/>
                <a:gd name="connsiteX65" fmla="*/ 535007 w 605028"/>
                <a:gd name="connsiteY65" fmla="*/ 254972 h 606721"/>
                <a:gd name="connsiteX66" fmla="*/ 536932 w 605028"/>
                <a:gd name="connsiteY66" fmla="*/ 259735 h 606721"/>
                <a:gd name="connsiteX67" fmla="*/ 535007 w 605028"/>
                <a:gd name="connsiteY67" fmla="*/ 264498 h 606721"/>
                <a:gd name="connsiteX68" fmla="*/ 530143 w 605028"/>
                <a:gd name="connsiteY68" fmla="*/ 266525 h 606721"/>
                <a:gd name="connsiteX69" fmla="*/ 525380 w 605028"/>
                <a:gd name="connsiteY69" fmla="*/ 264498 h 606721"/>
                <a:gd name="connsiteX70" fmla="*/ 523454 w 605028"/>
                <a:gd name="connsiteY70" fmla="*/ 259735 h 606721"/>
                <a:gd name="connsiteX71" fmla="*/ 525380 w 605028"/>
                <a:gd name="connsiteY71" fmla="*/ 254972 h 606721"/>
                <a:gd name="connsiteX72" fmla="*/ 530143 w 605028"/>
                <a:gd name="connsiteY72" fmla="*/ 253047 h 606721"/>
                <a:gd name="connsiteX73" fmla="*/ 509003 w 605028"/>
                <a:gd name="connsiteY73" fmla="*/ 253047 h 606721"/>
                <a:gd name="connsiteX74" fmla="*/ 513766 w 605028"/>
                <a:gd name="connsiteY74" fmla="*/ 254972 h 606721"/>
                <a:gd name="connsiteX75" fmla="*/ 515692 w 605028"/>
                <a:gd name="connsiteY75" fmla="*/ 259735 h 606721"/>
                <a:gd name="connsiteX76" fmla="*/ 513766 w 605028"/>
                <a:gd name="connsiteY76" fmla="*/ 264498 h 606721"/>
                <a:gd name="connsiteX77" fmla="*/ 509003 w 605028"/>
                <a:gd name="connsiteY77" fmla="*/ 266525 h 606721"/>
                <a:gd name="connsiteX78" fmla="*/ 504241 w 605028"/>
                <a:gd name="connsiteY78" fmla="*/ 264498 h 606721"/>
                <a:gd name="connsiteX79" fmla="*/ 502214 w 605028"/>
                <a:gd name="connsiteY79" fmla="*/ 259735 h 606721"/>
                <a:gd name="connsiteX80" fmla="*/ 504241 w 605028"/>
                <a:gd name="connsiteY80" fmla="*/ 254972 h 606721"/>
                <a:gd name="connsiteX81" fmla="*/ 509003 w 605028"/>
                <a:gd name="connsiteY81" fmla="*/ 253047 h 606721"/>
                <a:gd name="connsiteX82" fmla="*/ 487783 w 605028"/>
                <a:gd name="connsiteY82" fmla="*/ 253047 h 606721"/>
                <a:gd name="connsiteX83" fmla="*/ 492560 w 605028"/>
                <a:gd name="connsiteY83" fmla="*/ 254972 h 606721"/>
                <a:gd name="connsiteX84" fmla="*/ 494593 w 605028"/>
                <a:gd name="connsiteY84" fmla="*/ 259735 h 606721"/>
                <a:gd name="connsiteX85" fmla="*/ 492560 w 605028"/>
                <a:gd name="connsiteY85" fmla="*/ 264498 h 606721"/>
                <a:gd name="connsiteX86" fmla="*/ 487783 w 605028"/>
                <a:gd name="connsiteY86" fmla="*/ 266525 h 606721"/>
                <a:gd name="connsiteX87" fmla="*/ 483006 w 605028"/>
                <a:gd name="connsiteY87" fmla="*/ 264498 h 606721"/>
                <a:gd name="connsiteX88" fmla="*/ 480974 w 605028"/>
                <a:gd name="connsiteY88" fmla="*/ 259735 h 606721"/>
                <a:gd name="connsiteX89" fmla="*/ 483006 w 605028"/>
                <a:gd name="connsiteY89" fmla="*/ 254972 h 606721"/>
                <a:gd name="connsiteX90" fmla="*/ 487783 w 605028"/>
                <a:gd name="connsiteY90" fmla="*/ 253047 h 606721"/>
                <a:gd name="connsiteX91" fmla="*/ 466527 w 605028"/>
                <a:gd name="connsiteY91" fmla="*/ 253047 h 606721"/>
                <a:gd name="connsiteX92" fmla="*/ 471315 w 605028"/>
                <a:gd name="connsiteY92" fmla="*/ 254972 h 606721"/>
                <a:gd name="connsiteX93" fmla="*/ 473353 w 605028"/>
                <a:gd name="connsiteY93" fmla="*/ 259735 h 606721"/>
                <a:gd name="connsiteX94" fmla="*/ 471315 w 605028"/>
                <a:gd name="connsiteY94" fmla="*/ 264498 h 606721"/>
                <a:gd name="connsiteX95" fmla="*/ 466527 w 605028"/>
                <a:gd name="connsiteY95" fmla="*/ 266525 h 606721"/>
                <a:gd name="connsiteX96" fmla="*/ 461739 w 605028"/>
                <a:gd name="connsiteY96" fmla="*/ 264498 h 606721"/>
                <a:gd name="connsiteX97" fmla="*/ 459804 w 605028"/>
                <a:gd name="connsiteY97" fmla="*/ 259735 h 606721"/>
                <a:gd name="connsiteX98" fmla="*/ 461739 w 605028"/>
                <a:gd name="connsiteY98" fmla="*/ 254972 h 606721"/>
                <a:gd name="connsiteX99" fmla="*/ 466527 w 605028"/>
                <a:gd name="connsiteY99" fmla="*/ 253047 h 606721"/>
                <a:gd name="connsiteX100" fmla="*/ 530143 w 605028"/>
                <a:gd name="connsiteY100" fmla="*/ 233360 h 606721"/>
                <a:gd name="connsiteX101" fmla="*/ 535007 w 605028"/>
                <a:gd name="connsiteY101" fmla="*/ 235393 h 606721"/>
                <a:gd name="connsiteX102" fmla="*/ 536932 w 605028"/>
                <a:gd name="connsiteY102" fmla="*/ 240170 h 606721"/>
                <a:gd name="connsiteX103" fmla="*/ 535007 w 605028"/>
                <a:gd name="connsiteY103" fmla="*/ 244946 h 606721"/>
                <a:gd name="connsiteX104" fmla="*/ 530143 w 605028"/>
                <a:gd name="connsiteY104" fmla="*/ 246979 h 606721"/>
                <a:gd name="connsiteX105" fmla="*/ 525380 w 605028"/>
                <a:gd name="connsiteY105" fmla="*/ 244946 h 606721"/>
                <a:gd name="connsiteX106" fmla="*/ 523454 w 605028"/>
                <a:gd name="connsiteY106" fmla="*/ 240170 h 606721"/>
                <a:gd name="connsiteX107" fmla="*/ 525380 w 605028"/>
                <a:gd name="connsiteY107" fmla="*/ 235393 h 606721"/>
                <a:gd name="connsiteX108" fmla="*/ 530143 w 605028"/>
                <a:gd name="connsiteY108" fmla="*/ 233360 h 606721"/>
                <a:gd name="connsiteX109" fmla="*/ 509003 w 605028"/>
                <a:gd name="connsiteY109" fmla="*/ 233360 h 606721"/>
                <a:gd name="connsiteX110" fmla="*/ 513766 w 605028"/>
                <a:gd name="connsiteY110" fmla="*/ 235393 h 606721"/>
                <a:gd name="connsiteX111" fmla="*/ 515692 w 605028"/>
                <a:gd name="connsiteY111" fmla="*/ 240170 h 606721"/>
                <a:gd name="connsiteX112" fmla="*/ 513766 w 605028"/>
                <a:gd name="connsiteY112" fmla="*/ 244946 h 606721"/>
                <a:gd name="connsiteX113" fmla="*/ 509003 w 605028"/>
                <a:gd name="connsiteY113" fmla="*/ 246979 h 606721"/>
                <a:gd name="connsiteX114" fmla="*/ 504241 w 605028"/>
                <a:gd name="connsiteY114" fmla="*/ 244946 h 606721"/>
                <a:gd name="connsiteX115" fmla="*/ 502214 w 605028"/>
                <a:gd name="connsiteY115" fmla="*/ 240170 h 606721"/>
                <a:gd name="connsiteX116" fmla="*/ 504241 w 605028"/>
                <a:gd name="connsiteY116" fmla="*/ 235393 h 606721"/>
                <a:gd name="connsiteX117" fmla="*/ 509003 w 605028"/>
                <a:gd name="connsiteY117" fmla="*/ 233360 h 606721"/>
                <a:gd name="connsiteX118" fmla="*/ 487783 w 605028"/>
                <a:gd name="connsiteY118" fmla="*/ 233360 h 606721"/>
                <a:gd name="connsiteX119" fmla="*/ 492560 w 605028"/>
                <a:gd name="connsiteY119" fmla="*/ 235393 h 606721"/>
                <a:gd name="connsiteX120" fmla="*/ 494593 w 605028"/>
                <a:gd name="connsiteY120" fmla="*/ 240170 h 606721"/>
                <a:gd name="connsiteX121" fmla="*/ 492560 w 605028"/>
                <a:gd name="connsiteY121" fmla="*/ 244946 h 606721"/>
                <a:gd name="connsiteX122" fmla="*/ 487783 w 605028"/>
                <a:gd name="connsiteY122" fmla="*/ 246979 h 606721"/>
                <a:gd name="connsiteX123" fmla="*/ 483006 w 605028"/>
                <a:gd name="connsiteY123" fmla="*/ 244946 h 606721"/>
                <a:gd name="connsiteX124" fmla="*/ 480974 w 605028"/>
                <a:gd name="connsiteY124" fmla="*/ 240170 h 606721"/>
                <a:gd name="connsiteX125" fmla="*/ 483006 w 605028"/>
                <a:gd name="connsiteY125" fmla="*/ 235393 h 606721"/>
                <a:gd name="connsiteX126" fmla="*/ 487783 w 605028"/>
                <a:gd name="connsiteY126" fmla="*/ 233360 h 606721"/>
                <a:gd name="connsiteX127" fmla="*/ 466527 w 605028"/>
                <a:gd name="connsiteY127" fmla="*/ 233360 h 606721"/>
                <a:gd name="connsiteX128" fmla="*/ 471315 w 605028"/>
                <a:gd name="connsiteY128" fmla="*/ 235393 h 606721"/>
                <a:gd name="connsiteX129" fmla="*/ 473353 w 605028"/>
                <a:gd name="connsiteY129" fmla="*/ 240170 h 606721"/>
                <a:gd name="connsiteX130" fmla="*/ 471315 w 605028"/>
                <a:gd name="connsiteY130" fmla="*/ 244946 h 606721"/>
                <a:gd name="connsiteX131" fmla="*/ 466527 w 605028"/>
                <a:gd name="connsiteY131" fmla="*/ 246979 h 606721"/>
                <a:gd name="connsiteX132" fmla="*/ 461739 w 605028"/>
                <a:gd name="connsiteY132" fmla="*/ 244946 h 606721"/>
                <a:gd name="connsiteX133" fmla="*/ 459804 w 605028"/>
                <a:gd name="connsiteY133" fmla="*/ 240170 h 606721"/>
                <a:gd name="connsiteX134" fmla="*/ 461739 w 605028"/>
                <a:gd name="connsiteY134" fmla="*/ 235393 h 606721"/>
                <a:gd name="connsiteX135" fmla="*/ 466527 w 605028"/>
                <a:gd name="connsiteY135" fmla="*/ 233360 h 606721"/>
                <a:gd name="connsiteX136" fmla="*/ 396405 w 605028"/>
                <a:gd name="connsiteY136" fmla="*/ 232447 h 606721"/>
                <a:gd name="connsiteX137" fmla="*/ 404346 w 605028"/>
                <a:gd name="connsiteY137" fmla="*/ 237823 h 606721"/>
                <a:gd name="connsiteX138" fmla="*/ 409233 w 605028"/>
                <a:gd name="connsiteY138" fmla="*/ 266932 h 606721"/>
                <a:gd name="connsiteX139" fmla="*/ 403532 w 605028"/>
                <a:gd name="connsiteY139" fmla="*/ 274641 h 606721"/>
                <a:gd name="connsiteX140" fmla="*/ 402514 w 605028"/>
                <a:gd name="connsiteY140" fmla="*/ 274641 h 606721"/>
                <a:gd name="connsiteX141" fmla="*/ 395794 w 605028"/>
                <a:gd name="connsiteY141" fmla="*/ 268860 h 606721"/>
                <a:gd name="connsiteX142" fmla="*/ 391009 w 605028"/>
                <a:gd name="connsiteY142" fmla="*/ 240358 h 606721"/>
                <a:gd name="connsiteX143" fmla="*/ 396405 w 605028"/>
                <a:gd name="connsiteY143" fmla="*/ 232447 h 606721"/>
                <a:gd name="connsiteX144" fmla="*/ 530143 w 605028"/>
                <a:gd name="connsiteY144" fmla="*/ 213742 h 606721"/>
                <a:gd name="connsiteX145" fmla="*/ 535007 w 605028"/>
                <a:gd name="connsiteY145" fmla="*/ 215678 h 606721"/>
                <a:gd name="connsiteX146" fmla="*/ 536932 w 605028"/>
                <a:gd name="connsiteY146" fmla="*/ 220567 h 606721"/>
                <a:gd name="connsiteX147" fmla="*/ 535007 w 605028"/>
                <a:gd name="connsiteY147" fmla="*/ 225355 h 606721"/>
                <a:gd name="connsiteX148" fmla="*/ 530143 w 605028"/>
                <a:gd name="connsiteY148" fmla="*/ 227291 h 606721"/>
                <a:gd name="connsiteX149" fmla="*/ 525380 w 605028"/>
                <a:gd name="connsiteY149" fmla="*/ 225355 h 606721"/>
                <a:gd name="connsiteX150" fmla="*/ 523454 w 605028"/>
                <a:gd name="connsiteY150" fmla="*/ 220567 h 606721"/>
                <a:gd name="connsiteX151" fmla="*/ 525380 w 605028"/>
                <a:gd name="connsiteY151" fmla="*/ 215678 h 606721"/>
                <a:gd name="connsiteX152" fmla="*/ 530143 w 605028"/>
                <a:gd name="connsiteY152" fmla="*/ 213742 h 606721"/>
                <a:gd name="connsiteX153" fmla="*/ 509003 w 605028"/>
                <a:gd name="connsiteY153" fmla="*/ 213742 h 606721"/>
                <a:gd name="connsiteX154" fmla="*/ 513766 w 605028"/>
                <a:gd name="connsiteY154" fmla="*/ 215678 h 606721"/>
                <a:gd name="connsiteX155" fmla="*/ 515692 w 605028"/>
                <a:gd name="connsiteY155" fmla="*/ 220567 h 606721"/>
                <a:gd name="connsiteX156" fmla="*/ 513766 w 605028"/>
                <a:gd name="connsiteY156" fmla="*/ 225355 h 606721"/>
                <a:gd name="connsiteX157" fmla="*/ 509003 w 605028"/>
                <a:gd name="connsiteY157" fmla="*/ 227291 h 606721"/>
                <a:gd name="connsiteX158" fmla="*/ 504241 w 605028"/>
                <a:gd name="connsiteY158" fmla="*/ 225355 h 606721"/>
                <a:gd name="connsiteX159" fmla="*/ 502214 w 605028"/>
                <a:gd name="connsiteY159" fmla="*/ 220567 h 606721"/>
                <a:gd name="connsiteX160" fmla="*/ 504241 w 605028"/>
                <a:gd name="connsiteY160" fmla="*/ 215678 h 606721"/>
                <a:gd name="connsiteX161" fmla="*/ 509003 w 605028"/>
                <a:gd name="connsiteY161" fmla="*/ 213742 h 606721"/>
                <a:gd name="connsiteX162" fmla="*/ 487783 w 605028"/>
                <a:gd name="connsiteY162" fmla="*/ 213742 h 606721"/>
                <a:gd name="connsiteX163" fmla="*/ 492560 w 605028"/>
                <a:gd name="connsiteY163" fmla="*/ 215678 h 606721"/>
                <a:gd name="connsiteX164" fmla="*/ 494593 w 605028"/>
                <a:gd name="connsiteY164" fmla="*/ 220567 h 606721"/>
                <a:gd name="connsiteX165" fmla="*/ 492560 w 605028"/>
                <a:gd name="connsiteY165" fmla="*/ 225355 h 606721"/>
                <a:gd name="connsiteX166" fmla="*/ 487783 w 605028"/>
                <a:gd name="connsiteY166" fmla="*/ 227291 h 606721"/>
                <a:gd name="connsiteX167" fmla="*/ 483006 w 605028"/>
                <a:gd name="connsiteY167" fmla="*/ 225355 h 606721"/>
                <a:gd name="connsiteX168" fmla="*/ 480974 w 605028"/>
                <a:gd name="connsiteY168" fmla="*/ 220567 h 606721"/>
                <a:gd name="connsiteX169" fmla="*/ 483006 w 605028"/>
                <a:gd name="connsiteY169" fmla="*/ 215678 h 606721"/>
                <a:gd name="connsiteX170" fmla="*/ 487783 w 605028"/>
                <a:gd name="connsiteY170" fmla="*/ 213742 h 606721"/>
                <a:gd name="connsiteX171" fmla="*/ 466527 w 605028"/>
                <a:gd name="connsiteY171" fmla="*/ 213742 h 606721"/>
                <a:gd name="connsiteX172" fmla="*/ 471315 w 605028"/>
                <a:gd name="connsiteY172" fmla="*/ 215779 h 606721"/>
                <a:gd name="connsiteX173" fmla="*/ 473353 w 605028"/>
                <a:gd name="connsiteY173" fmla="*/ 220567 h 606721"/>
                <a:gd name="connsiteX174" fmla="*/ 471315 w 605028"/>
                <a:gd name="connsiteY174" fmla="*/ 225355 h 606721"/>
                <a:gd name="connsiteX175" fmla="*/ 466527 w 605028"/>
                <a:gd name="connsiteY175" fmla="*/ 227291 h 606721"/>
                <a:gd name="connsiteX176" fmla="*/ 461739 w 605028"/>
                <a:gd name="connsiteY176" fmla="*/ 225355 h 606721"/>
                <a:gd name="connsiteX177" fmla="*/ 459804 w 605028"/>
                <a:gd name="connsiteY177" fmla="*/ 220567 h 606721"/>
                <a:gd name="connsiteX178" fmla="*/ 461739 w 605028"/>
                <a:gd name="connsiteY178" fmla="*/ 215678 h 606721"/>
                <a:gd name="connsiteX179" fmla="*/ 466527 w 605028"/>
                <a:gd name="connsiteY179" fmla="*/ 213742 h 606721"/>
                <a:gd name="connsiteX180" fmla="*/ 250880 w 605028"/>
                <a:gd name="connsiteY180" fmla="*/ 208060 h 606721"/>
                <a:gd name="connsiteX181" fmla="*/ 99894 w 605028"/>
                <a:gd name="connsiteY181" fmla="*/ 219121 h 606721"/>
                <a:gd name="connsiteX182" fmla="*/ 84450 w 605028"/>
                <a:gd name="connsiteY182" fmla="*/ 234038 h 606721"/>
                <a:gd name="connsiteX183" fmla="*/ 84450 w 605028"/>
                <a:gd name="connsiteY183" fmla="*/ 490370 h 606721"/>
                <a:gd name="connsiteX184" fmla="*/ 99894 w 605028"/>
                <a:gd name="connsiteY184" fmla="*/ 505287 h 606721"/>
                <a:gd name="connsiteX185" fmla="*/ 401967 w 605028"/>
                <a:gd name="connsiteY185" fmla="*/ 505287 h 606721"/>
                <a:gd name="connsiteX186" fmla="*/ 417411 w 605028"/>
                <a:gd name="connsiteY186" fmla="*/ 490370 h 606721"/>
                <a:gd name="connsiteX187" fmla="*/ 417411 w 605028"/>
                <a:gd name="connsiteY187" fmla="*/ 234038 h 606721"/>
                <a:gd name="connsiteX188" fmla="*/ 401967 w 605028"/>
                <a:gd name="connsiteY188" fmla="*/ 219121 h 606721"/>
                <a:gd name="connsiteX189" fmla="*/ 250880 w 605028"/>
                <a:gd name="connsiteY189" fmla="*/ 208060 h 606721"/>
                <a:gd name="connsiteX190" fmla="*/ 250931 w 605028"/>
                <a:gd name="connsiteY190" fmla="*/ 194538 h 606721"/>
                <a:gd name="connsiteX191" fmla="*/ 403898 w 605028"/>
                <a:gd name="connsiteY191" fmla="*/ 205726 h 606721"/>
                <a:gd name="connsiteX192" fmla="*/ 430721 w 605028"/>
                <a:gd name="connsiteY192" fmla="*/ 231501 h 606721"/>
                <a:gd name="connsiteX193" fmla="*/ 430721 w 605028"/>
                <a:gd name="connsiteY193" fmla="*/ 493008 h 606721"/>
                <a:gd name="connsiteX194" fmla="*/ 403898 w 605028"/>
                <a:gd name="connsiteY194" fmla="*/ 518682 h 606721"/>
                <a:gd name="connsiteX195" fmla="*/ 250880 w 605028"/>
                <a:gd name="connsiteY195" fmla="*/ 529946 h 606721"/>
                <a:gd name="connsiteX196" fmla="*/ 97964 w 605028"/>
                <a:gd name="connsiteY196" fmla="*/ 518682 h 606721"/>
                <a:gd name="connsiteX197" fmla="*/ 71140 w 605028"/>
                <a:gd name="connsiteY197" fmla="*/ 493008 h 606721"/>
                <a:gd name="connsiteX198" fmla="*/ 71140 w 605028"/>
                <a:gd name="connsiteY198" fmla="*/ 231501 h 606721"/>
                <a:gd name="connsiteX199" fmla="*/ 97964 w 605028"/>
                <a:gd name="connsiteY199" fmla="*/ 205726 h 606721"/>
                <a:gd name="connsiteX200" fmla="*/ 250931 w 605028"/>
                <a:gd name="connsiteY200" fmla="*/ 194538 h 606721"/>
                <a:gd name="connsiteX201" fmla="*/ 79831 w 605028"/>
                <a:gd name="connsiteY201" fmla="*/ 181934 h 606721"/>
                <a:gd name="connsiteX202" fmla="*/ 46398 w 605028"/>
                <a:gd name="connsiteY202" fmla="*/ 215315 h 606721"/>
                <a:gd name="connsiteX203" fmla="*/ 46398 w 605028"/>
                <a:gd name="connsiteY203" fmla="*/ 509251 h 606721"/>
                <a:gd name="connsiteX204" fmla="*/ 79831 w 605028"/>
                <a:gd name="connsiteY204" fmla="*/ 542530 h 606721"/>
                <a:gd name="connsiteX205" fmla="*/ 525125 w 605028"/>
                <a:gd name="connsiteY205" fmla="*/ 542530 h 606721"/>
                <a:gd name="connsiteX206" fmla="*/ 558558 w 605028"/>
                <a:gd name="connsiteY206" fmla="*/ 509251 h 606721"/>
                <a:gd name="connsiteX207" fmla="*/ 558558 w 605028"/>
                <a:gd name="connsiteY207" fmla="*/ 215315 h 606721"/>
                <a:gd name="connsiteX208" fmla="*/ 525125 w 605028"/>
                <a:gd name="connsiteY208" fmla="*/ 181934 h 606721"/>
                <a:gd name="connsiteX209" fmla="*/ 79831 w 605028"/>
                <a:gd name="connsiteY209" fmla="*/ 168440 h 606721"/>
                <a:gd name="connsiteX210" fmla="*/ 525125 w 605028"/>
                <a:gd name="connsiteY210" fmla="*/ 168440 h 606721"/>
                <a:gd name="connsiteX211" fmla="*/ 572073 w 605028"/>
                <a:gd name="connsiteY211" fmla="*/ 215315 h 606721"/>
                <a:gd name="connsiteX212" fmla="*/ 572073 w 605028"/>
                <a:gd name="connsiteY212" fmla="*/ 509251 h 606721"/>
                <a:gd name="connsiteX213" fmla="*/ 525125 w 605028"/>
                <a:gd name="connsiteY213" fmla="*/ 556126 h 606721"/>
                <a:gd name="connsiteX214" fmla="*/ 79831 w 605028"/>
                <a:gd name="connsiteY214" fmla="*/ 556126 h 606721"/>
                <a:gd name="connsiteX215" fmla="*/ 32883 w 605028"/>
                <a:gd name="connsiteY215" fmla="*/ 509251 h 606721"/>
                <a:gd name="connsiteX216" fmla="*/ 32883 w 605028"/>
                <a:gd name="connsiteY216" fmla="*/ 215315 h 606721"/>
                <a:gd name="connsiteX217" fmla="*/ 79831 w 605028"/>
                <a:gd name="connsiteY217" fmla="*/ 168440 h 606721"/>
                <a:gd name="connsiteX218" fmla="*/ 79363 w 605028"/>
                <a:gd name="connsiteY218" fmla="*/ 155840 h 606721"/>
                <a:gd name="connsiteX219" fmla="*/ 20323 w 605028"/>
                <a:gd name="connsiteY219" fmla="*/ 214787 h 606721"/>
                <a:gd name="connsiteX220" fmla="*/ 20323 w 605028"/>
                <a:gd name="connsiteY220" fmla="*/ 509727 h 606721"/>
                <a:gd name="connsiteX221" fmla="*/ 79363 w 605028"/>
                <a:gd name="connsiteY221" fmla="*/ 568674 h 606721"/>
                <a:gd name="connsiteX222" fmla="*/ 525665 w 605028"/>
                <a:gd name="connsiteY222" fmla="*/ 568674 h 606721"/>
                <a:gd name="connsiteX223" fmla="*/ 584705 w 605028"/>
                <a:gd name="connsiteY223" fmla="*/ 509727 h 606721"/>
                <a:gd name="connsiteX224" fmla="*/ 584705 w 605028"/>
                <a:gd name="connsiteY224" fmla="*/ 214787 h 606721"/>
                <a:gd name="connsiteX225" fmla="*/ 525665 w 605028"/>
                <a:gd name="connsiteY225" fmla="*/ 155840 h 606721"/>
                <a:gd name="connsiteX226" fmla="*/ 305308 w 605028"/>
                <a:gd name="connsiteY226" fmla="*/ 101687 h 606721"/>
                <a:gd name="connsiteX227" fmla="*/ 274163 w 605028"/>
                <a:gd name="connsiteY227" fmla="*/ 114546 h 606721"/>
                <a:gd name="connsiteX228" fmla="*/ 262375 w 605028"/>
                <a:gd name="connsiteY228" fmla="*/ 135548 h 606721"/>
                <a:gd name="connsiteX229" fmla="*/ 348140 w 605028"/>
                <a:gd name="connsiteY229" fmla="*/ 135548 h 606721"/>
                <a:gd name="connsiteX230" fmla="*/ 336454 w 605028"/>
                <a:gd name="connsiteY230" fmla="*/ 114546 h 606721"/>
                <a:gd name="connsiteX231" fmla="*/ 305308 w 605028"/>
                <a:gd name="connsiteY231" fmla="*/ 101687 h 606721"/>
                <a:gd name="connsiteX232" fmla="*/ 424353 w 605028"/>
                <a:gd name="connsiteY232" fmla="*/ 13494 h 606721"/>
                <a:gd name="connsiteX233" fmla="*/ 411244 w 605028"/>
                <a:gd name="connsiteY233" fmla="*/ 26684 h 606721"/>
                <a:gd name="connsiteX234" fmla="*/ 424353 w 605028"/>
                <a:gd name="connsiteY234" fmla="*/ 39873 h 606721"/>
                <a:gd name="connsiteX235" fmla="*/ 437563 w 605028"/>
                <a:gd name="connsiteY235" fmla="*/ 26684 h 606721"/>
                <a:gd name="connsiteX236" fmla="*/ 424353 w 605028"/>
                <a:gd name="connsiteY236" fmla="*/ 13494 h 606721"/>
                <a:gd name="connsiteX237" fmla="*/ 186162 w 605028"/>
                <a:gd name="connsiteY237" fmla="*/ 13494 h 606721"/>
                <a:gd name="connsiteX238" fmla="*/ 172952 w 605028"/>
                <a:gd name="connsiteY238" fmla="*/ 26684 h 606721"/>
                <a:gd name="connsiteX239" fmla="*/ 186162 w 605028"/>
                <a:gd name="connsiteY239" fmla="*/ 39873 h 606721"/>
                <a:gd name="connsiteX240" fmla="*/ 199372 w 605028"/>
                <a:gd name="connsiteY240" fmla="*/ 26684 h 606721"/>
                <a:gd name="connsiteX241" fmla="*/ 186162 w 605028"/>
                <a:gd name="connsiteY241" fmla="*/ 13494 h 606721"/>
                <a:gd name="connsiteX242" fmla="*/ 186162 w 605028"/>
                <a:gd name="connsiteY242" fmla="*/ 0 h 606721"/>
                <a:gd name="connsiteX243" fmla="*/ 212888 w 605028"/>
                <a:gd name="connsiteY243" fmla="*/ 26684 h 606721"/>
                <a:gd name="connsiteX244" fmla="*/ 209229 w 605028"/>
                <a:gd name="connsiteY244" fmla="*/ 40178 h 606721"/>
                <a:gd name="connsiteX245" fmla="*/ 264814 w 605028"/>
                <a:gd name="connsiteY245" fmla="*/ 95675 h 606721"/>
                <a:gd name="connsiteX246" fmla="*/ 345701 w 605028"/>
                <a:gd name="connsiteY246" fmla="*/ 95675 h 606721"/>
                <a:gd name="connsiteX247" fmla="*/ 401286 w 605028"/>
                <a:gd name="connsiteY247" fmla="*/ 40178 h 606721"/>
                <a:gd name="connsiteX248" fmla="*/ 397627 w 605028"/>
                <a:gd name="connsiteY248" fmla="*/ 26684 h 606721"/>
                <a:gd name="connsiteX249" fmla="*/ 424353 w 605028"/>
                <a:gd name="connsiteY249" fmla="*/ 0 h 606721"/>
                <a:gd name="connsiteX250" fmla="*/ 451180 w 605028"/>
                <a:gd name="connsiteY250" fmla="*/ 26684 h 606721"/>
                <a:gd name="connsiteX251" fmla="*/ 424353 w 605028"/>
                <a:gd name="connsiteY251" fmla="*/ 53367 h 606721"/>
                <a:gd name="connsiteX252" fmla="*/ 410939 w 605028"/>
                <a:gd name="connsiteY252" fmla="*/ 49715 h 606721"/>
                <a:gd name="connsiteX253" fmla="*/ 355355 w 605028"/>
                <a:gd name="connsiteY253" fmla="*/ 105212 h 606721"/>
                <a:gd name="connsiteX254" fmla="*/ 368870 w 605028"/>
                <a:gd name="connsiteY254" fmla="*/ 135548 h 606721"/>
                <a:gd name="connsiteX255" fmla="*/ 525665 w 605028"/>
                <a:gd name="connsiteY255" fmla="*/ 135548 h 606721"/>
                <a:gd name="connsiteX256" fmla="*/ 605028 w 605028"/>
                <a:gd name="connsiteY256" fmla="*/ 214787 h 606721"/>
                <a:gd name="connsiteX257" fmla="*/ 605028 w 605028"/>
                <a:gd name="connsiteY257" fmla="*/ 509727 h 606721"/>
                <a:gd name="connsiteX258" fmla="*/ 525665 w 605028"/>
                <a:gd name="connsiteY258" fmla="*/ 588966 h 606721"/>
                <a:gd name="connsiteX259" fmla="*/ 500057 w 605028"/>
                <a:gd name="connsiteY259" fmla="*/ 588966 h 606721"/>
                <a:gd name="connsiteX260" fmla="*/ 500057 w 605028"/>
                <a:gd name="connsiteY260" fmla="*/ 596575 h 606721"/>
                <a:gd name="connsiteX261" fmla="*/ 489896 w 605028"/>
                <a:gd name="connsiteY261" fmla="*/ 606721 h 606721"/>
                <a:gd name="connsiteX262" fmla="*/ 479734 w 605028"/>
                <a:gd name="connsiteY262" fmla="*/ 596575 h 606721"/>
                <a:gd name="connsiteX263" fmla="*/ 479734 w 605028"/>
                <a:gd name="connsiteY263" fmla="*/ 588966 h 606721"/>
                <a:gd name="connsiteX264" fmla="*/ 125294 w 605028"/>
                <a:gd name="connsiteY264" fmla="*/ 588966 h 606721"/>
                <a:gd name="connsiteX265" fmla="*/ 125294 w 605028"/>
                <a:gd name="connsiteY265" fmla="*/ 596575 h 606721"/>
                <a:gd name="connsiteX266" fmla="*/ 115132 w 605028"/>
                <a:gd name="connsiteY266" fmla="*/ 606721 h 606721"/>
                <a:gd name="connsiteX267" fmla="*/ 104970 w 605028"/>
                <a:gd name="connsiteY267" fmla="*/ 596575 h 606721"/>
                <a:gd name="connsiteX268" fmla="*/ 104970 w 605028"/>
                <a:gd name="connsiteY268" fmla="*/ 588966 h 606721"/>
                <a:gd name="connsiteX269" fmla="*/ 79363 w 605028"/>
                <a:gd name="connsiteY269" fmla="*/ 588966 h 606721"/>
                <a:gd name="connsiteX270" fmla="*/ 0 w 605028"/>
                <a:gd name="connsiteY270" fmla="*/ 509727 h 606721"/>
                <a:gd name="connsiteX271" fmla="*/ 0 w 605028"/>
                <a:gd name="connsiteY271" fmla="*/ 214787 h 606721"/>
                <a:gd name="connsiteX272" fmla="*/ 79363 w 605028"/>
                <a:gd name="connsiteY272" fmla="*/ 135548 h 606721"/>
                <a:gd name="connsiteX273" fmla="*/ 241747 w 605028"/>
                <a:gd name="connsiteY273" fmla="*/ 135548 h 606721"/>
                <a:gd name="connsiteX274" fmla="*/ 255262 w 605028"/>
                <a:gd name="connsiteY274" fmla="*/ 105212 h 606721"/>
                <a:gd name="connsiteX275" fmla="*/ 199677 w 605028"/>
                <a:gd name="connsiteY275" fmla="*/ 49715 h 606721"/>
                <a:gd name="connsiteX276" fmla="*/ 186162 w 605028"/>
                <a:gd name="connsiteY276" fmla="*/ 53367 h 606721"/>
                <a:gd name="connsiteX277" fmla="*/ 159437 w 605028"/>
                <a:gd name="connsiteY277" fmla="*/ 26684 h 606721"/>
                <a:gd name="connsiteX278" fmla="*/ 186162 w 605028"/>
                <a:gd name="connsiteY278" fmla="*/ 0 h 60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Lst>
              <a:rect l="l" t="t" r="r" b="b"/>
              <a:pathLst>
                <a:path w="605028" h="606721">
                  <a:moveTo>
                    <a:pt x="460934" y="512940"/>
                  </a:moveTo>
                  <a:lnTo>
                    <a:pt x="535803" y="512940"/>
                  </a:lnTo>
                  <a:cubicBezTo>
                    <a:pt x="539460" y="512940"/>
                    <a:pt x="542507" y="515989"/>
                    <a:pt x="542507" y="519750"/>
                  </a:cubicBezTo>
                  <a:cubicBezTo>
                    <a:pt x="542507" y="523510"/>
                    <a:pt x="539460" y="526559"/>
                    <a:pt x="535803" y="526559"/>
                  </a:cubicBezTo>
                  <a:lnTo>
                    <a:pt x="460934" y="526559"/>
                  </a:lnTo>
                  <a:cubicBezTo>
                    <a:pt x="457176" y="526559"/>
                    <a:pt x="454230" y="523510"/>
                    <a:pt x="454230" y="519750"/>
                  </a:cubicBezTo>
                  <a:cubicBezTo>
                    <a:pt x="454230" y="515989"/>
                    <a:pt x="457176" y="512940"/>
                    <a:pt x="460934" y="512940"/>
                  </a:cubicBezTo>
                  <a:close/>
                  <a:moveTo>
                    <a:pt x="460934" y="488453"/>
                  </a:moveTo>
                  <a:lnTo>
                    <a:pt x="535803" y="488453"/>
                  </a:lnTo>
                  <a:cubicBezTo>
                    <a:pt x="539460" y="488453"/>
                    <a:pt x="542507" y="491493"/>
                    <a:pt x="542507" y="495243"/>
                  </a:cubicBezTo>
                  <a:cubicBezTo>
                    <a:pt x="542507" y="498891"/>
                    <a:pt x="539460" y="501931"/>
                    <a:pt x="535803" y="501931"/>
                  </a:cubicBezTo>
                  <a:lnTo>
                    <a:pt x="460934" y="501931"/>
                  </a:lnTo>
                  <a:cubicBezTo>
                    <a:pt x="457176" y="501931"/>
                    <a:pt x="454230" y="498891"/>
                    <a:pt x="454230" y="495243"/>
                  </a:cubicBezTo>
                  <a:cubicBezTo>
                    <a:pt x="454230" y="491493"/>
                    <a:pt x="457176" y="488453"/>
                    <a:pt x="460934" y="488453"/>
                  </a:cubicBezTo>
                  <a:close/>
                  <a:moveTo>
                    <a:pt x="460934" y="463897"/>
                  </a:moveTo>
                  <a:lnTo>
                    <a:pt x="535803" y="463897"/>
                  </a:lnTo>
                  <a:cubicBezTo>
                    <a:pt x="539460" y="463897"/>
                    <a:pt x="542507" y="466836"/>
                    <a:pt x="542507" y="470585"/>
                  </a:cubicBezTo>
                  <a:cubicBezTo>
                    <a:pt x="542507" y="474335"/>
                    <a:pt x="539460" y="477375"/>
                    <a:pt x="535803" y="477375"/>
                  </a:cubicBezTo>
                  <a:lnTo>
                    <a:pt x="460934" y="477375"/>
                  </a:lnTo>
                  <a:cubicBezTo>
                    <a:pt x="457176" y="477375"/>
                    <a:pt x="454230" y="474335"/>
                    <a:pt x="454230" y="470585"/>
                  </a:cubicBezTo>
                  <a:cubicBezTo>
                    <a:pt x="454230" y="466836"/>
                    <a:pt x="457176" y="463897"/>
                    <a:pt x="460934" y="463897"/>
                  </a:cubicBezTo>
                  <a:close/>
                  <a:moveTo>
                    <a:pt x="517516" y="399133"/>
                  </a:moveTo>
                  <a:lnTo>
                    <a:pt x="488868" y="427766"/>
                  </a:lnTo>
                  <a:cubicBezTo>
                    <a:pt x="496792" y="431726"/>
                    <a:pt x="506849" y="430406"/>
                    <a:pt x="513453" y="423704"/>
                  </a:cubicBezTo>
                  <a:cubicBezTo>
                    <a:pt x="517516" y="419745"/>
                    <a:pt x="519751" y="414363"/>
                    <a:pt x="519751" y="408677"/>
                  </a:cubicBezTo>
                  <a:cubicBezTo>
                    <a:pt x="519751" y="405326"/>
                    <a:pt x="518938" y="402077"/>
                    <a:pt x="517516" y="399133"/>
                  </a:cubicBezTo>
                  <a:close/>
                  <a:moveTo>
                    <a:pt x="498316" y="387253"/>
                  </a:moveTo>
                  <a:cubicBezTo>
                    <a:pt x="492830" y="387253"/>
                    <a:pt x="487445" y="389385"/>
                    <a:pt x="483280" y="393548"/>
                  </a:cubicBezTo>
                  <a:cubicBezTo>
                    <a:pt x="476575" y="400148"/>
                    <a:pt x="475254" y="410200"/>
                    <a:pt x="479216" y="418222"/>
                  </a:cubicBezTo>
                  <a:lnTo>
                    <a:pt x="507865" y="389588"/>
                  </a:lnTo>
                  <a:cubicBezTo>
                    <a:pt x="504919" y="388065"/>
                    <a:pt x="501668" y="387253"/>
                    <a:pt x="498316" y="387253"/>
                  </a:cubicBezTo>
                  <a:close/>
                  <a:moveTo>
                    <a:pt x="498316" y="373799"/>
                  </a:moveTo>
                  <a:cubicBezTo>
                    <a:pt x="507256" y="373799"/>
                    <a:pt x="516196" y="377201"/>
                    <a:pt x="523002" y="384004"/>
                  </a:cubicBezTo>
                  <a:cubicBezTo>
                    <a:pt x="529606" y="390604"/>
                    <a:pt x="533263" y="399336"/>
                    <a:pt x="533263" y="408677"/>
                  </a:cubicBezTo>
                  <a:cubicBezTo>
                    <a:pt x="533263" y="418018"/>
                    <a:pt x="529606" y="426751"/>
                    <a:pt x="523002" y="433350"/>
                  </a:cubicBezTo>
                  <a:cubicBezTo>
                    <a:pt x="516195" y="440153"/>
                    <a:pt x="507255" y="443504"/>
                    <a:pt x="498316" y="443504"/>
                  </a:cubicBezTo>
                  <a:cubicBezTo>
                    <a:pt x="489376" y="443504"/>
                    <a:pt x="480436" y="440153"/>
                    <a:pt x="473629" y="433350"/>
                  </a:cubicBezTo>
                  <a:cubicBezTo>
                    <a:pt x="460016" y="419745"/>
                    <a:pt x="460016" y="397610"/>
                    <a:pt x="473629" y="384004"/>
                  </a:cubicBezTo>
                  <a:cubicBezTo>
                    <a:pt x="480436" y="377201"/>
                    <a:pt x="489376" y="373799"/>
                    <a:pt x="498316" y="373799"/>
                  </a:cubicBezTo>
                  <a:close/>
                  <a:moveTo>
                    <a:pt x="479216" y="314003"/>
                  </a:moveTo>
                  <a:cubicBezTo>
                    <a:pt x="475254" y="322016"/>
                    <a:pt x="476575" y="331957"/>
                    <a:pt x="483280" y="338551"/>
                  </a:cubicBezTo>
                  <a:cubicBezTo>
                    <a:pt x="489883" y="345246"/>
                    <a:pt x="499839" y="346564"/>
                    <a:pt x="507865" y="342608"/>
                  </a:cubicBezTo>
                  <a:close/>
                  <a:moveTo>
                    <a:pt x="498316" y="302135"/>
                  </a:moveTo>
                  <a:cubicBezTo>
                    <a:pt x="495065" y="302135"/>
                    <a:pt x="491814" y="302946"/>
                    <a:pt x="488868" y="304468"/>
                  </a:cubicBezTo>
                  <a:lnTo>
                    <a:pt x="517516" y="333073"/>
                  </a:lnTo>
                  <a:cubicBezTo>
                    <a:pt x="518938" y="330131"/>
                    <a:pt x="519751" y="326885"/>
                    <a:pt x="519751" y="323538"/>
                  </a:cubicBezTo>
                  <a:cubicBezTo>
                    <a:pt x="519751" y="317756"/>
                    <a:pt x="517516" y="312481"/>
                    <a:pt x="513453" y="308424"/>
                  </a:cubicBezTo>
                  <a:cubicBezTo>
                    <a:pt x="509287" y="304265"/>
                    <a:pt x="503801" y="302135"/>
                    <a:pt x="498316" y="302135"/>
                  </a:cubicBezTo>
                  <a:close/>
                  <a:moveTo>
                    <a:pt x="498316" y="288694"/>
                  </a:moveTo>
                  <a:cubicBezTo>
                    <a:pt x="507256" y="288694"/>
                    <a:pt x="516196" y="292093"/>
                    <a:pt x="523002" y="298889"/>
                  </a:cubicBezTo>
                  <a:cubicBezTo>
                    <a:pt x="529606" y="305482"/>
                    <a:pt x="533263" y="314206"/>
                    <a:pt x="533263" y="323538"/>
                  </a:cubicBezTo>
                  <a:cubicBezTo>
                    <a:pt x="533263" y="332769"/>
                    <a:pt x="529606" y="341594"/>
                    <a:pt x="523002" y="348187"/>
                  </a:cubicBezTo>
                  <a:cubicBezTo>
                    <a:pt x="516195" y="354984"/>
                    <a:pt x="507255" y="358331"/>
                    <a:pt x="498316" y="358331"/>
                  </a:cubicBezTo>
                  <a:cubicBezTo>
                    <a:pt x="489376" y="358331"/>
                    <a:pt x="480436" y="354984"/>
                    <a:pt x="473629" y="348187"/>
                  </a:cubicBezTo>
                  <a:cubicBezTo>
                    <a:pt x="460016" y="334595"/>
                    <a:pt x="460016" y="312481"/>
                    <a:pt x="473629" y="298889"/>
                  </a:cubicBezTo>
                  <a:cubicBezTo>
                    <a:pt x="480436" y="292093"/>
                    <a:pt x="489376" y="288694"/>
                    <a:pt x="498316" y="288694"/>
                  </a:cubicBezTo>
                  <a:close/>
                  <a:moveTo>
                    <a:pt x="404609" y="283373"/>
                  </a:moveTo>
                  <a:cubicBezTo>
                    <a:pt x="408373" y="282967"/>
                    <a:pt x="411729" y="285707"/>
                    <a:pt x="412136" y="289359"/>
                  </a:cubicBezTo>
                  <a:cubicBezTo>
                    <a:pt x="416510" y="329032"/>
                    <a:pt x="417324" y="369212"/>
                    <a:pt x="414476" y="408986"/>
                  </a:cubicBezTo>
                  <a:cubicBezTo>
                    <a:pt x="414272" y="412537"/>
                    <a:pt x="411221" y="415277"/>
                    <a:pt x="407762" y="415277"/>
                  </a:cubicBezTo>
                  <a:cubicBezTo>
                    <a:pt x="407559" y="415277"/>
                    <a:pt x="407355" y="415277"/>
                    <a:pt x="407254" y="415176"/>
                  </a:cubicBezTo>
                  <a:cubicBezTo>
                    <a:pt x="403490" y="414973"/>
                    <a:pt x="400642" y="411726"/>
                    <a:pt x="400947" y="407972"/>
                  </a:cubicBezTo>
                  <a:cubicBezTo>
                    <a:pt x="403694" y="369111"/>
                    <a:pt x="402982" y="329742"/>
                    <a:pt x="398608" y="290881"/>
                  </a:cubicBezTo>
                  <a:cubicBezTo>
                    <a:pt x="398201" y="287127"/>
                    <a:pt x="400845" y="283779"/>
                    <a:pt x="404609" y="283373"/>
                  </a:cubicBezTo>
                  <a:close/>
                  <a:moveTo>
                    <a:pt x="530143" y="253047"/>
                  </a:moveTo>
                  <a:cubicBezTo>
                    <a:pt x="531967" y="253047"/>
                    <a:pt x="533689" y="253756"/>
                    <a:pt x="535007" y="254972"/>
                  </a:cubicBezTo>
                  <a:cubicBezTo>
                    <a:pt x="536223" y="256290"/>
                    <a:pt x="536932" y="258013"/>
                    <a:pt x="536932" y="259735"/>
                  </a:cubicBezTo>
                  <a:cubicBezTo>
                    <a:pt x="536932" y="261559"/>
                    <a:pt x="536223" y="263282"/>
                    <a:pt x="535007" y="264498"/>
                  </a:cubicBezTo>
                  <a:cubicBezTo>
                    <a:pt x="533689" y="265816"/>
                    <a:pt x="531967" y="266525"/>
                    <a:pt x="530143" y="266525"/>
                  </a:cubicBezTo>
                  <a:cubicBezTo>
                    <a:pt x="528420" y="266525"/>
                    <a:pt x="526697" y="265816"/>
                    <a:pt x="525380" y="264498"/>
                  </a:cubicBezTo>
                  <a:cubicBezTo>
                    <a:pt x="524164" y="263282"/>
                    <a:pt x="523454" y="261559"/>
                    <a:pt x="523454" y="259735"/>
                  </a:cubicBezTo>
                  <a:cubicBezTo>
                    <a:pt x="523454" y="258013"/>
                    <a:pt x="524164" y="256290"/>
                    <a:pt x="525380" y="254972"/>
                  </a:cubicBezTo>
                  <a:cubicBezTo>
                    <a:pt x="526697" y="253756"/>
                    <a:pt x="528420" y="253047"/>
                    <a:pt x="530143" y="253047"/>
                  </a:cubicBezTo>
                  <a:close/>
                  <a:moveTo>
                    <a:pt x="509003" y="253047"/>
                  </a:moveTo>
                  <a:cubicBezTo>
                    <a:pt x="510726" y="253047"/>
                    <a:pt x="512449" y="253756"/>
                    <a:pt x="513766" y="254972"/>
                  </a:cubicBezTo>
                  <a:cubicBezTo>
                    <a:pt x="514982" y="256290"/>
                    <a:pt x="515692" y="258013"/>
                    <a:pt x="515692" y="259735"/>
                  </a:cubicBezTo>
                  <a:cubicBezTo>
                    <a:pt x="515692" y="261559"/>
                    <a:pt x="514982" y="263282"/>
                    <a:pt x="513766" y="264498"/>
                  </a:cubicBezTo>
                  <a:cubicBezTo>
                    <a:pt x="512449" y="265816"/>
                    <a:pt x="510726" y="266525"/>
                    <a:pt x="509003" y="266525"/>
                  </a:cubicBezTo>
                  <a:cubicBezTo>
                    <a:pt x="507179" y="266525"/>
                    <a:pt x="505457" y="265816"/>
                    <a:pt x="504241" y="264498"/>
                  </a:cubicBezTo>
                  <a:cubicBezTo>
                    <a:pt x="502923" y="263282"/>
                    <a:pt x="502214" y="261559"/>
                    <a:pt x="502214" y="259735"/>
                  </a:cubicBezTo>
                  <a:cubicBezTo>
                    <a:pt x="502214" y="258013"/>
                    <a:pt x="502923" y="256188"/>
                    <a:pt x="504241" y="254972"/>
                  </a:cubicBezTo>
                  <a:cubicBezTo>
                    <a:pt x="505457" y="253756"/>
                    <a:pt x="507179" y="253047"/>
                    <a:pt x="509003" y="253047"/>
                  </a:cubicBezTo>
                  <a:close/>
                  <a:moveTo>
                    <a:pt x="487783" y="253047"/>
                  </a:moveTo>
                  <a:cubicBezTo>
                    <a:pt x="489613" y="253047"/>
                    <a:pt x="491340" y="253756"/>
                    <a:pt x="492560" y="254972"/>
                  </a:cubicBezTo>
                  <a:cubicBezTo>
                    <a:pt x="493881" y="256290"/>
                    <a:pt x="494593" y="258013"/>
                    <a:pt x="494593" y="259735"/>
                  </a:cubicBezTo>
                  <a:cubicBezTo>
                    <a:pt x="494593" y="261559"/>
                    <a:pt x="493881" y="263282"/>
                    <a:pt x="492560" y="264498"/>
                  </a:cubicBezTo>
                  <a:cubicBezTo>
                    <a:pt x="491340" y="265816"/>
                    <a:pt x="489613" y="266525"/>
                    <a:pt x="487783" y="266525"/>
                  </a:cubicBezTo>
                  <a:cubicBezTo>
                    <a:pt x="485954" y="266525"/>
                    <a:pt x="484226" y="265816"/>
                    <a:pt x="483006" y="264498"/>
                  </a:cubicBezTo>
                  <a:cubicBezTo>
                    <a:pt x="481685" y="263282"/>
                    <a:pt x="480974" y="261559"/>
                    <a:pt x="480974" y="259735"/>
                  </a:cubicBezTo>
                  <a:cubicBezTo>
                    <a:pt x="480974" y="258013"/>
                    <a:pt x="481685" y="256290"/>
                    <a:pt x="483006" y="254972"/>
                  </a:cubicBezTo>
                  <a:cubicBezTo>
                    <a:pt x="484226" y="253756"/>
                    <a:pt x="485954" y="253047"/>
                    <a:pt x="487783" y="253047"/>
                  </a:cubicBezTo>
                  <a:close/>
                  <a:moveTo>
                    <a:pt x="466527" y="253047"/>
                  </a:moveTo>
                  <a:cubicBezTo>
                    <a:pt x="468361" y="253047"/>
                    <a:pt x="470093" y="253756"/>
                    <a:pt x="471315" y="254972"/>
                  </a:cubicBezTo>
                  <a:cubicBezTo>
                    <a:pt x="472640" y="256290"/>
                    <a:pt x="473353" y="258013"/>
                    <a:pt x="473353" y="259735"/>
                  </a:cubicBezTo>
                  <a:cubicBezTo>
                    <a:pt x="473353" y="261559"/>
                    <a:pt x="472640" y="263282"/>
                    <a:pt x="471315" y="264498"/>
                  </a:cubicBezTo>
                  <a:cubicBezTo>
                    <a:pt x="470093" y="265816"/>
                    <a:pt x="468361" y="266525"/>
                    <a:pt x="466527" y="266525"/>
                  </a:cubicBezTo>
                  <a:cubicBezTo>
                    <a:pt x="464795" y="266525"/>
                    <a:pt x="462962" y="265816"/>
                    <a:pt x="461739" y="264498"/>
                  </a:cubicBezTo>
                  <a:cubicBezTo>
                    <a:pt x="460517" y="263282"/>
                    <a:pt x="459804" y="261559"/>
                    <a:pt x="459804" y="259735"/>
                  </a:cubicBezTo>
                  <a:cubicBezTo>
                    <a:pt x="459804" y="258013"/>
                    <a:pt x="460517" y="256188"/>
                    <a:pt x="461739" y="254972"/>
                  </a:cubicBezTo>
                  <a:cubicBezTo>
                    <a:pt x="462962" y="253756"/>
                    <a:pt x="464795" y="253047"/>
                    <a:pt x="466527" y="253047"/>
                  </a:cubicBezTo>
                  <a:close/>
                  <a:moveTo>
                    <a:pt x="530143" y="233360"/>
                  </a:moveTo>
                  <a:cubicBezTo>
                    <a:pt x="531967" y="233360"/>
                    <a:pt x="533689" y="234071"/>
                    <a:pt x="535007" y="235393"/>
                  </a:cubicBezTo>
                  <a:cubicBezTo>
                    <a:pt x="536223" y="236612"/>
                    <a:pt x="536932" y="238340"/>
                    <a:pt x="536932" y="240170"/>
                  </a:cubicBezTo>
                  <a:cubicBezTo>
                    <a:pt x="536932" y="241999"/>
                    <a:pt x="536223" y="243727"/>
                    <a:pt x="535007" y="244946"/>
                  </a:cubicBezTo>
                  <a:cubicBezTo>
                    <a:pt x="533689" y="246268"/>
                    <a:pt x="531967" y="246979"/>
                    <a:pt x="530143" y="246979"/>
                  </a:cubicBezTo>
                  <a:cubicBezTo>
                    <a:pt x="528420" y="246979"/>
                    <a:pt x="526697" y="246268"/>
                    <a:pt x="525380" y="244946"/>
                  </a:cubicBezTo>
                  <a:cubicBezTo>
                    <a:pt x="524164" y="243727"/>
                    <a:pt x="523454" y="241999"/>
                    <a:pt x="523454" y="240170"/>
                  </a:cubicBezTo>
                  <a:cubicBezTo>
                    <a:pt x="523454" y="238340"/>
                    <a:pt x="524164" y="236612"/>
                    <a:pt x="525380" y="235393"/>
                  </a:cubicBezTo>
                  <a:cubicBezTo>
                    <a:pt x="526697" y="234071"/>
                    <a:pt x="528420" y="233360"/>
                    <a:pt x="530143" y="233360"/>
                  </a:cubicBezTo>
                  <a:close/>
                  <a:moveTo>
                    <a:pt x="509003" y="233360"/>
                  </a:moveTo>
                  <a:cubicBezTo>
                    <a:pt x="510726" y="233360"/>
                    <a:pt x="512449" y="234071"/>
                    <a:pt x="513766" y="235393"/>
                  </a:cubicBezTo>
                  <a:cubicBezTo>
                    <a:pt x="514982" y="236612"/>
                    <a:pt x="515692" y="238340"/>
                    <a:pt x="515692" y="240170"/>
                  </a:cubicBezTo>
                  <a:cubicBezTo>
                    <a:pt x="515692" y="241999"/>
                    <a:pt x="514982" y="243727"/>
                    <a:pt x="513766" y="244946"/>
                  </a:cubicBezTo>
                  <a:cubicBezTo>
                    <a:pt x="512449" y="246268"/>
                    <a:pt x="510726" y="246979"/>
                    <a:pt x="509003" y="246979"/>
                  </a:cubicBezTo>
                  <a:cubicBezTo>
                    <a:pt x="507179" y="246979"/>
                    <a:pt x="505457" y="246268"/>
                    <a:pt x="504241" y="244946"/>
                  </a:cubicBezTo>
                  <a:cubicBezTo>
                    <a:pt x="502923" y="243727"/>
                    <a:pt x="502214" y="241999"/>
                    <a:pt x="502214" y="240170"/>
                  </a:cubicBezTo>
                  <a:cubicBezTo>
                    <a:pt x="502214" y="238340"/>
                    <a:pt x="502923" y="236612"/>
                    <a:pt x="504241" y="235393"/>
                  </a:cubicBezTo>
                  <a:cubicBezTo>
                    <a:pt x="505457" y="234071"/>
                    <a:pt x="507179" y="233360"/>
                    <a:pt x="509003" y="233360"/>
                  </a:cubicBezTo>
                  <a:close/>
                  <a:moveTo>
                    <a:pt x="487783" y="233360"/>
                  </a:moveTo>
                  <a:cubicBezTo>
                    <a:pt x="489613" y="233360"/>
                    <a:pt x="491340" y="234071"/>
                    <a:pt x="492560" y="235393"/>
                  </a:cubicBezTo>
                  <a:cubicBezTo>
                    <a:pt x="493881" y="236612"/>
                    <a:pt x="494593" y="238340"/>
                    <a:pt x="494593" y="240170"/>
                  </a:cubicBezTo>
                  <a:cubicBezTo>
                    <a:pt x="494593" y="241999"/>
                    <a:pt x="493881" y="243727"/>
                    <a:pt x="492560" y="244946"/>
                  </a:cubicBezTo>
                  <a:cubicBezTo>
                    <a:pt x="491340" y="246268"/>
                    <a:pt x="489613" y="246979"/>
                    <a:pt x="487783" y="246979"/>
                  </a:cubicBezTo>
                  <a:cubicBezTo>
                    <a:pt x="485954" y="246979"/>
                    <a:pt x="484226" y="246268"/>
                    <a:pt x="483006" y="244946"/>
                  </a:cubicBezTo>
                  <a:cubicBezTo>
                    <a:pt x="481685" y="243727"/>
                    <a:pt x="480974" y="241999"/>
                    <a:pt x="480974" y="240170"/>
                  </a:cubicBezTo>
                  <a:cubicBezTo>
                    <a:pt x="480974" y="238340"/>
                    <a:pt x="481685" y="236612"/>
                    <a:pt x="483006" y="235393"/>
                  </a:cubicBezTo>
                  <a:cubicBezTo>
                    <a:pt x="484226" y="234071"/>
                    <a:pt x="485954" y="233360"/>
                    <a:pt x="487783" y="233360"/>
                  </a:cubicBezTo>
                  <a:close/>
                  <a:moveTo>
                    <a:pt x="466527" y="233360"/>
                  </a:moveTo>
                  <a:cubicBezTo>
                    <a:pt x="468361" y="233360"/>
                    <a:pt x="470093" y="234071"/>
                    <a:pt x="471315" y="235393"/>
                  </a:cubicBezTo>
                  <a:cubicBezTo>
                    <a:pt x="472640" y="236612"/>
                    <a:pt x="473353" y="238340"/>
                    <a:pt x="473353" y="240170"/>
                  </a:cubicBezTo>
                  <a:cubicBezTo>
                    <a:pt x="473353" y="241999"/>
                    <a:pt x="472640" y="243727"/>
                    <a:pt x="471315" y="244946"/>
                  </a:cubicBezTo>
                  <a:cubicBezTo>
                    <a:pt x="470093" y="246268"/>
                    <a:pt x="468361" y="246979"/>
                    <a:pt x="466527" y="246979"/>
                  </a:cubicBezTo>
                  <a:cubicBezTo>
                    <a:pt x="464795" y="246979"/>
                    <a:pt x="462962" y="246268"/>
                    <a:pt x="461739" y="244946"/>
                  </a:cubicBezTo>
                  <a:cubicBezTo>
                    <a:pt x="460517" y="243727"/>
                    <a:pt x="459804" y="241999"/>
                    <a:pt x="459804" y="240170"/>
                  </a:cubicBezTo>
                  <a:cubicBezTo>
                    <a:pt x="459804" y="238340"/>
                    <a:pt x="460517" y="236612"/>
                    <a:pt x="461739" y="235393"/>
                  </a:cubicBezTo>
                  <a:cubicBezTo>
                    <a:pt x="462962" y="234071"/>
                    <a:pt x="464795" y="233360"/>
                    <a:pt x="466527" y="233360"/>
                  </a:cubicBezTo>
                  <a:close/>
                  <a:moveTo>
                    <a:pt x="396405" y="232447"/>
                  </a:moveTo>
                  <a:cubicBezTo>
                    <a:pt x="400070" y="231737"/>
                    <a:pt x="403634" y="234171"/>
                    <a:pt x="404346" y="237823"/>
                  </a:cubicBezTo>
                  <a:cubicBezTo>
                    <a:pt x="406179" y="247458"/>
                    <a:pt x="407808" y="257297"/>
                    <a:pt x="409233" y="266932"/>
                  </a:cubicBezTo>
                  <a:cubicBezTo>
                    <a:pt x="409844" y="270584"/>
                    <a:pt x="407197" y="274032"/>
                    <a:pt x="403532" y="274641"/>
                  </a:cubicBezTo>
                  <a:cubicBezTo>
                    <a:pt x="403226" y="274641"/>
                    <a:pt x="402819" y="274641"/>
                    <a:pt x="402514" y="274641"/>
                  </a:cubicBezTo>
                  <a:cubicBezTo>
                    <a:pt x="399256" y="274641"/>
                    <a:pt x="396303" y="272207"/>
                    <a:pt x="395794" y="268860"/>
                  </a:cubicBezTo>
                  <a:cubicBezTo>
                    <a:pt x="394471" y="259427"/>
                    <a:pt x="392842" y="249791"/>
                    <a:pt x="391009" y="240358"/>
                  </a:cubicBezTo>
                  <a:cubicBezTo>
                    <a:pt x="390297" y="236707"/>
                    <a:pt x="392740" y="233157"/>
                    <a:pt x="396405" y="232447"/>
                  </a:cubicBezTo>
                  <a:close/>
                  <a:moveTo>
                    <a:pt x="530143" y="213742"/>
                  </a:moveTo>
                  <a:cubicBezTo>
                    <a:pt x="531967" y="213742"/>
                    <a:pt x="533689" y="214455"/>
                    <a:pt x="535007" y="215678"/>
                  </a:cubicBezTo>
                  <a:cubicBezTo>
                    <a:pt x="536223" y="217002"/>
                    <a:pt x="536932" y="218734"/>
                    <a:pt x="536932" y="220567"/>
                  </a:cubicBezTo>
                  <a:cubicBezTo>
                    <a:pt x="536932" y="222299"/>
                    <a:pt x="536223" y="224031"/>
                    <a:pt x="535007" y="225355"/>
                  </a:cubicBezTo>
                  <a:cubicBezTo>
                    <a:pt x="533689" y="226578"/>
                    <a:pt x="531967" y="227291"/>
                    <a:pt x="530143" y="227291"/>
                  </a:cubicBezTo>
                  <a:cubicBezTo>
                    <a:pt x="528420" y="227291"/>
                    <a:pt x="526697" y="226578"/>
                    <a:pt x="525380" y="225355"/>
                  </a:cubicBezTo>
                  <a:cubicBezTo>
                    <a:pt x="524164" y="224031"/>
                    <a:pt x="523454" y="222299"/>
                    <a:pt x="523454" y="220567"/>
                  </a:cubicBezTo>
                  <a:cubicBezTo>
                    <a:pt x="523454" y="218734"/>
                    <a:pt x="524164" y="217002"/>
                    <a:pt x="525380" y="215678"/>
                  </a:cubicBezTo>
                  <a:cubicBezTo>
                    <a:pt x="526697" y="214455"/>
                    <a:pt x="528420" y="213742"/>
                    <a:pt x="530143" y="213742"/>
                  </a:cubicBezTo>
                  <a:close/>
                  <a:moveTo>
                    <a:pt x="509003" y="213742"/>
                  </a:moveTo>
                  <a:cubicBezTo>
                    <a:pt x="510726" y="213742"/>
                    <a:pt x="512449" y="214455"/>
                    <a:pt x="513766" y="215678"/>
                  </a:cubicBezTo>
                  <a:cubicBezTo>
                    <a:pt x="514982" y="217002"/>
                    <a:pt x="515692" y="218734"/>
                    <a:pt x="515692" y="220567"/>
                  </a:cubicBezTo>
                  <a:cubicBezTo>
                    <a:pt x="515692" y="222299"/>
                    <a:pt x="514982" y="224031"/>
                    <a:pt x="513766" y="225355"/>
                  </a:cubicBezTo>
                  <a:cubicBezTo>
                    <a:pt x="512449" y="226578"/>
                    <a:pt x="510726" y="227291"/>
                    <a:pt x="509003" y="227291"/>
                  </a:cubicBezTo>
                  <a:cubicBezTo>
                    <a:pt x="507179" y="227291"/>
                    <a:pt x="505457" y="226578"/>
                    <a:pt x="504241" y="225355"/>
                  </a:cubicBezTo>
                  <a:cubicBezTo>
                    <a:pt x="502923" y="224031"/>
                    <a:pt x="502214" y="222299"/>
                    <a:pt x="502214" y="220567"/>
                  </a:cubicBezTo>
                  <a:cubicBezTo>
                    <a:pt x="502214" y="218734"/>
                    <a:pt x="502923" y="217002"/>
                    <a:pt x="504241" y="215678"/>
                  </a:cubicBezTo>
                  <a:cubicBezTo>
                    <a:pt x="505457" y="214455"/>
                    <a:pt x="507179" y="213742"/>
                    <a:pt x="509003" y="213742"/>
                  </a:cubicBezTo>
                  <a:close/>
                  <a:moveTo>
                    <a:pt x="487783" y="213742"/>
                  </a:moveTo>
                  <a:cubicBezTo>
                    <a:pt x="489613" y="213742"/>
                    <a:pt x="491340" y="214455"/>
                    <a:pt x="492560" y="215678"/>
                  </a:cubicBezTo>
                  <a:cubicBezTo>
                    <a:pt x="493881" y="217002"/>
                    <a:pt x="494593" y="218734"/>
                    <a:pt x="494593" y="220567"/>
                  </a:cubicBezTo>
                  <a:cubicBezTo>
                    <a:pt x="494593" y="222299"/>
                    <a:pt x="493881" y="224031"/>
                    <a:pt x="492560" y="225355"/>
                  </a:cubicBezTo>
                  <a:cubicBezTo>
                    <a:pt x="491340" y="226578"/>
                    <a:pt x="489613" y="227291"/>
                    <a:pt x="487783" y="227291"/>
                  </a:cubicBezTo>
                  <a:cubicBezTo>
                    <a:pt x="485954" y="227291"/>
                    <a:pt x="484226" y="226578"/>
                    <a:pt x="483006" y="225355"/>
                  </a:cubicBezTo>
                  <a:cubicBezTo>
                    <a:pt x="481685" y="224031"/>
                    <a:pt x="480974" y="222299"/>
                    <a:pt x="480974" y="220567"/>
                  </a:cubicBezTo>
                  <a:cubicBezTo>
                    <a:pt x="480974" y="218734"/>
                    <a:pt x="481685" y="217002"/>
                    <a:pt x="483006" y="215678"/>
                  </a:cubicBezTo>
                  <a:cubicBezTo>
                    <a:pt x="484226" y="214455"/>
                    <a:pt x="485954" y="213742"/>
                    <a:pt x="487783" y="213742"/>
                  </a:cubicBezTo>
                  <a:close/>
                  <a:moveTo>
                    <a:pt x="466527" y="213742"/>
                  </a:moveTo>
                  <a:cubicBezTo>
                    <a:pt x="468361" y="213742"/>
                    <a:pt x="470093" y="214455"/>
                    <a:pt x="471315" y="215779"/>
                  </a:cubicBezTo>
                  <a:cubicBezTo>
                    <a:pt x="472640" y="217002"/>
                    <a:pt x="473353" y="218734"/>
                    <a:pt x="473353" y="220567"/>
                  </a:cubicBezTo>
                  <a:cubicBezTo>
                    <a:pt x="473353" y="222299"/>
                    <a:pt x="472640" y="224031"/>
                    <a:pt x="471315" y="225355"/>
                  </a:cubicBezTo>
                  <a:cubicBezTo>
                    <a:pt x="470093" y="226578"/>
                    <a:pt x="468361" y="227291"/>
                    <a:pt x="466527" y="227291"/>
                  </a:cubicBezTo>
                  <a:cubicBezTo>
                    <a:pt x="464795" y="227291"/>
                    <a:pt x="462962" y="226578"/>
                    <a:pt x="461739" y="225355"/>
                  </a:cubicBezTo>
                  <a:cubicBezTo>
                    <a:pt x="460517" y="224031"/>
                    <a:pt x="459804" y="222299"/>
                    <a:pt x="459804" y="220567"/>
                  </a:cubicBezTo>
                  <a:cubicBezTo>
                    <a:pt x="459804" y="218734"/>
                    <a:pt x="460517" y="217002"/>
                    <a:pt x="461739" y="215678"/>
                  </a:cubicBezTo>
                  <a:cubicBezTo>
                    <a:pt x="462962" y="214455"/>
                    <a:pt x="464795" y="213742"/>
                    <a:pt x="466527" y="213742"/>
                  </a:cubicBezTo>
                  <a:close/>
                  <a:moveTo>
                    <a:pt x="250880" y="208060"/>
                  </a:moveTo>
                  <a:cubicBezTo>
                    <a:pt x="200484" y="208060"/>
                    <a:pt x="149986" y="211713"/>
                    <a:pt x="99894" y="219121"/>
                  </a:cubicBezTo>
                  <a:cubicBezTo>
                    <a:pt x="92172" y="220339"/>
                    <a:pt x="85974" y="226326"/>
                    <a:pt x="84450" y="234038"/>
                  </a:cubicBezTo>
                  <a:cubicBezTo>
                    <a:pt x="68092" y="319076"/>
                    <a:pt x="68092" y="405332"/>
                    <a:pt x="84450" y="490370"/>
                  </a:cubicBezTo>
                  <a:cubicBezTo>
                    <a:pt x="85974" y="498184"/>
                    <a:pt x="92172" y="504171"/>
                    <a:pt x="99894" y="505287"/>
                  </a:cubicBezTo>
                  <a:cubicBezTo>
                    <a:pt x="200077" y="520103"/>
                    <a:pt x="301683" y="520103"/>
                    <a:pt x="401967" y="505287"/>
                  </a:cubicBezTo>
                  <a:cubicBezTo>
                    <a:pt x="409689" y="504171"/>
                    <a:pt x="415887" y="498184"/>
                    <a:pt x="417411" y="490370"/>
                  </a:cubicBezTo>
                  <a:cubicBezTo>
                    <a:pt x="433770" y="405332"/>
                    <a:pt x="433770" y="319076"/>
                    <a:pt x="417411" y="234038"/>
                  </a:cubicBezTo>
                  <a:cubicBezTo>
                    <a:pt x="415887" y="226326"/>
                    <a:pt x="409689" y="220339"/>
                    <a:pt x="401967" y="219121"/>
                  </a:cubicBezTo>
                  <a:cubicBezTo>
                    <a:pt x="351876" y="211713"/>
                    <a:pt x="301378" y="208060"/>
                    <a:pt x="250880" y="208060"/>
                  </a:cubicBezTo>
                  <a:close/>
                  <a:moveTo>
                    <a:pt x="250931" y="194538"/>
                  </a:moveTo>
                  <a:cubicBezTo>
                    <a:pt x="302038" y="194538"/>
                    <a:pt x="353146" y="198268"/>
                    <a:pt x="403898" y="205726"/>
                  </a:cubicBezTo>
                  <a:cubicBezTo>
                    <a:pt x="417310" y="207756"/>
                    <a:pt x="428080" y="218106"/>
                    <a:pt x="430721" y="231501"/>
                  </a:cubicBezTo>
                  <a:cubicBezTo>
                    <a:pt x="447385" y="318264"/>
                    <a:pt x="447385" y="406245"/>
                    <a:pt x="430721" y="493008"/>
                  </a:cubicBezTo>
                  <a:cubicBezTo>
                    <a:pt x="428080" y="506403"/>
                    <a:pt x="417310" y="516754"/>
                    <a:pt x="403898" y="518682"/>
                  </a:cubicBezTo>
                  <a:cubicBezTo>
                    <a:pt x="353197" y="526191"/>
                    <a:pt x="302089" y="529946"/>
                    <a:pt x="250880" y="529946"/>
                  </a:cubicBezTo>
                  <a:cubicBezTo>
                    <a:pt x="199772" y="529946"/>
                    <a:pt x="148665" y="526191"/>
                    <a:pt x="97964" y="518682"/>
                  </a:cubicBezTo>
                  <a:cubicBezTo>
                    <a:pt x="84450" y="516754"/>
                    <a:pt x="73782" y="506403"/>
                    <a:pt x="71140" y="493008"/>
                  </a:cubicBezTo>
                  <a:cubicBezTo>
                    <a:pt x="54477" y="406245"/>
                    <a:pt x="54477" y="318264"/>
                    <a:pt x="71140" y="231501"/>
                  </a:cubicBezTo>
                  <a:cubicBezTo>
                    <a:pt x="73782" y="218106"/>
                    <a:pt x="84450" y="207756"/>
                    <a:pt x="97964" y="205726"/>
                  </a:cubicBezTo>
                  <a:cubicBezTo>
                    <a:pt x="148716" y="198268"/>
                    <a:pt x="199823" y="194538"/>
                    <a:pt x="250931" y="194538"/>
                  </a:cubicBezTo>
                  <a:close/>
                  <a:moveTo>
                    <a:pt x="79831" y="181934"/>
                  </a:moveTo>
                  <a:cubicBezTo>
                    <a:pt x="61438" y="181934"/>
                    <a:pt x="46398" y="196951"/>
                    <a:pt x="46398" y="215315"/>
                  </a:cubicBezTo>
                  <a:lnTo>
                    <a:pt x="46398" y="509251"/>
                  </a:lnTo>
                  <a:cubicBezTo>
                    <a:pt x="46398" y="527615"/>
                    <a:pt x="61438" y="542530"/>
                    <a:pt x="79831" y="542530"/>
                  </a:cubicBezTo>
                  <a:lnTo>
                    <a:pt x="525125" y="542530"/>
                  </a:lnTo>
                  <a:cubicBezTo>
                    <a:pt x="543518" y="542530"/>
                    <a:pt x="558558" y="527615"/>
                    <a:pt x="558558" y="509251"/>
                  </a:cubicBezTo>
                  <a:lnTo>
                    <a:pt x="558558" y="215315"/>
                  </a:lnTo>
                  <a:cubicBezTo>
                    <a:pt x="558558" y="196951"/>
                    <a:pt x="543518" y="181934"/>
                    <a:pt x="525125" y="181934"/>
                  </a:cubicBezTo>
                  <a:close/>
                  <a:moveTo>
                    <a:pt x="79831" y="168440"/>
                  </a:moveTo>
                  <a:lnTo>
                    <a:pt x="525125" y="168440"/>
                  </a:lnTo>
                  <a:cubicBezTo>
                    <a:pt x="551038" y="168440"/>
                    <a:pt x="572073" y="189443"/>
                    <a:pt x="572073" y="215315"/>
                  </a:cubicBezTo>
                  <a:lnTo>
                    <a:pt x="572073" y="509251"/>
                  </a:lnTo>
                  <a:cubicBezTo>
                    <a:pt x="572073" y="535123"/>
                    <a:pt x="551038" y="556126"/>
                    <a:pt x="525125" y="556126"/>
                  </a:cubicBezTo>
                  <a:lnTo>
                    <a:pt x="79831" y="556126"/>
                  </a:lnTo>
                  <a:cubicBezTo>
                    <a:pt x="53918" y="556126"/>
                    <a:pt x="32883" y="535123"/>
                    <a:pt x="32883" y="509251"/>
                  </a:cubicBezTo>
                  <a:lnTo>
                    <a:pt x="32883" y="215315"/>
                  </a:lnTo>
                  <a:cubicBezTo>
                    <a:pt x="32883" y="189443"/>
                    <a:pt x="53918" y="168440"/>
                    <a:pt x="79831" y="168440"/>
                  </a:cubicBezTo>
                  <a:close/>
                  <a:moveTo>
                    <a:pt x="79363" y="155840"/>
                  </a:moveTo>
                  <a:cubicBezTo>
                    <a:pt x="46845" y="155840"/>
                    <a:pt x="20323" y="182219"/>
                    <a:pt x="20323" y="214787"/>
                  </a:cubicBezTo>
                  <a:lnTo>
                    <a:pt x="20323" y="509727"/>
                  </a:lnTo>
                  <a:cubicBezTo>
                    <a:pt x="20323" y="542194"/>
                    <a:pt x="46845" y="568674"/>
                    <a:pt x="79363" y="568674"/>
                  </a:cubicBezTo>
                  <a:lnTo>
                    <a:pt x="525665" y="568674"/>
                  </a:lnTo>
                  <a:cubicBezTo>
                    <a:pt x="558284" y="568674"/>
                    <a:pt x="584705" y="542194"/>
                    <a:pt x="584705" y="509727"/>
                  </a:cubicBezTo>
                  <a:lnTo>
                    <a:pt x="584705" y="214787"/>
                  </a:lnTo>
                  <a:cubicBezTo>
                    <a:pt x="584705" y="182219"/>
                    <a:pt x="558284" y="155840"/>
                    <a:pt x="525665" y="155840"/>
                  </a:cubicBezTo>
                  <a:close/>
                  <a:moveTo>
                    <a:pt x="305308" y="101687"/>
                  </a:moveTo>
                  <a:cubicBezTo>
                    <a:pt x="294029" y="101687"/>
                    <a:pt x="282749" y="105973"/>
                    <a:pt x="274163" y="114546"/>
                  </a:cubicBezTo>
                  <a:cubicBezTo>
                    <a:pt x="268269" y="120431"/>
                    <a:pt x="264306" y="127635"/>
                    <a:pt x="262375" y="135548"/>
                  </a:cubicBezTo>
                  <a:lnTo>
                    <a:pt x="348140" y="135548"/>
                  </a:lnTo>
                  <a:cubicBezTo>
                    <a:pt x="346311" y="127635"/>
                    <a:pt x="342246" y="120431"/>
                    <a:pt x="336454" y="114546"/>
                  </a:cubicBezTo>
                  <a:cubicBezTo>
                    <a:pt x="327867" y="105973"/>
                    <a:pt x="316588" y="101687"/>
                    <a:pt x="305308" y="101687"/>
                  </a:cubicBezTo>
                  <a:close/>
                  <a:moveTo>
                    <a:pt x="424353" y="13494"/>
                  </a:moveTo>
                  <a:cubicBezTo>
                    <a:pt x="417138" y="13494"/>
                    <a:pt x="411244" y="19480"/>
                    <a:pt x="411244" y="26684"/>
                  </a:cubicBezTo>
                  <a:cubicBezTo>
                    <a:pt x="411244" y="33989"/>
                    <a:pt x="417138" y="39873"/>
                    <a:pt x="424353" y="39873"/>
                  </a:cubicBezTo>
                  <a:cubicBezTo>
                    <a:pt x="431669" y="39873"/>
                    <a:pt x="437563" y="33989"/>
                    <a:pt x="437563" y="26684"/>
                  </a:cubicBezTo>
                  <a:cubicBezTo>
                    <a:pt x="437563" y="19480"/>
                    <a:pt x="431669" y="13494"/>
                    <a:pt x="424353" y="13494"/>
                  </a:cubicBezTo>
                  <a:close/>
                  <a:moveTo>
                    <a:pt x="186162" y="13494"/>
                  </a:moveTo>
                  <a:cubicBezTo>
                    <a:pt x="178846" y="13494"/>
                    <a:pt x="172952" y="19480"/>
                    <a:pt x="172952" y="26684"/>
                  </a:cubicBezTo>
                  <a:cubicBezTo>
                    <a:pt x="172952" y="33989"/>
                    <a:pt x="178846" y="39873"/>
                    <a:pt x="186162" y="39873"/>
                  </a:cubicBezTo>
                  <a:cubicBezTo>
                    <a:pt x="193377" y="39873"/>
                    <a:pt x="199372" y="33989"/>
                    <a:pt x="199372" y="26684"/>
                  </a:cubicBezTo>
                  <a:cubicBezTo>
                    <a:pt x="199372" y="19480"/>
                    <a:pt x="193377" y="13494"/>
                    <a:pt x="186162" y="13494"/>
                  </a:cubicBezTo>
                  <a:close/>
                  <a:moveTo>
                    <a:pt x="186162" y="0"/>
                  </a:moveTo>
                  <a:cubicBezTo>
                    <a:pt x="200897" y="0"/>
                    <a:pt x="212888" y="11972"/>
                    <a:pt x="212888" y="26684"/>
                  </a:cubicBezTo>
                  <a:cubicBezTo>
                    <a:pt x="212888" y="31655"/>
                    <a:pt x="211566" y="36221"/>
                    <a:pt x="209229" y="40178"/>
                  </a:cubicBezTo>
                  <a:lnTo>
                    <a:pt x="264814" y="95675"/>
                  </a:lnTo>
                  <a:cubicBezTo>
                    <a:pt x="288287" y="76703"/>
                    <a:pt x="322227" y="76703"/>
                    <a:pt x="345701" y="95675"/>
                  </a:cubicBezTo>
                  <a:lnTo>
                    <a:pt x="401286" y="40178"/>
                  </a:lnTo>
                  <a:cubicBezTo>
                    <a:pt x="399050" y="36221"/>
                    <a:pt x="397627" y="31655"/>
                    <a:pt x="397627" y="26684"/>
                  </a:cubicBezTo>
                  <a:cubicBezTo>
                    <a:pt x="397627" y="11972"/>
                    <a:pt x="409618" y="0"/>
                    <a:pt x="424353" y="0"/>
                  </a:cubicBezTo>
                  <a:cubicBezTo>
                    <a:pt x="439189" y="0"/>
                    <a:pt x="451180" y="11972"/>
                    <a:pt x="451180" y="26684"/>
                  </a:cubicBezTo>
                  <a:cubicBezTo>
                    <a:pt x="451180" y="41395"/>
                    <a:pt x="439189" y="53367"/>
                    <a:pt x="424353" y="53367"/>
                  </a:cubicBezTo>
                  <a:cubicBezTo>
                    <a:pt x="419475" y="53367"/>
                    <a:pt x="414902" y="52048"/>
                    <a:pt x="410939" y="49715"/>
                  </a:cubicBezTo>
                  <a:lnTo>
                    <a:pt x="355355" y="105212"/>
                  </a:lnTo>
                  <a:cubicBezTo>
                    <a:pt x="362468" y="114039"/>
                    <a:pt x="367041" y="124388"/>
                    <a:pt x="368870" y="135548"/>
                  </a:cubicBezTo>
                  <a:lnTo>
                    <a:pt x="525665" y="135548"/>
                  </a:lnTo>
                  <a:cubicBezTo>
                    <a:pt x="569462" y="135548"/>
                    <a:pt x="605028" y="171059"/>
                    <a:pt x="605028" y="214787"/>
                  </a:cubicBezTo>
                  <a:lnTo>
                    <a:pt x="605028" y="509727"/>
                  </a:lnTo>
                  <a:cubicBezTo>
                    <a:pt x="605028" y="553354"/>
                    <a:pt x="569462" y="588966"/>
                    <a:pt x="525665" y="588966"/>
                  </a:cubicBezTo>
                  <a:lnTo>
                    <a:pt x="500057" y="588966"/>
                  </a:lnTo>
                  <a:lnTo>
                    <a:pt x="500057" y="596575"/>
                  </a:lnTo>
                  <a:cubicBezTo>
                    <a:pt x="500057" y="602155"/>
                    <a:pt x="495485" y="606721"/>
                    <a:pt x="489896" y="606721"/>
                  </a:cubicBezTo>
                  <a:cubicBezTo>
                    <a:pt x="484307" y="606721"/>
                    <a:pt x="479734" y="602155"/>
                    <a:pt x="479734" y="596575"/>
                  </a:cubicBezTo>
                  <a:lnTo>
                    <a:pt x="479734" y="588966"/>
                  </a:lnTo>
                  <a:lnTo>
                    <a:pt x="125294" y="588966"/>
                  </a:lnTo>
                  <a:lnTo>
                    <a:pt x="125294" y="596575"/>
                  </a:lnTo>
                  <a:cubicBezTo>
                    <a:pt x="125294" y="602155"/>
                    <a:pt x="120822" y="606721"/>
                    <a:pt x="115132" y="606721"/>
                  </a:cubicBezTo>
                  <a:cubicBezTo>
                    <a:pt x="109543" y="606721"/>
                    <a:pt x="104970" y="602155"/>
                    <a:pt x="104970" y="596575"/>
                  </a:cubicBezTo>
                  <a:lnTo>
                    <a:pt x="104970" y="588966"/>
                  </a:lnTo>
                  <a:lnTo>
                    <a:pt x="79363" y="588966"/>
                  </a:lnTo>
                  <a:cubicBezTo>
                    <a:pt x="35566" y="588966"/>
                    <a:pt x="0" y="553354"/>
                    <a:pt x="0" y="509727"/>
                  </a:cubicBezTo>
                  <a:lnTo>
                    <a:pt x="0" y="214787"/>
                  </a:lnTo>
                  <a:cubicBezTo>
                    <a:pt x="0" y="171059"/>
                    <a:pt x="35566" y="135548"/>
                    <a:pt x="79363" y="135548"/>
                  </a:cubicBezTo>
                  <a:lnTo>
                    <a:pt x="241747" y="135548"/>
                  </a:lnTo>
                  <a:cubicBezTo>
                    <a:pt x="243474" y="124388"/>
                    <a:pt x="248047" y="114039"/>
                    <a:pt x="255262" y="105212"/>
                  </a:cubicBezTo>
                  <a:lnTo>
                    <a:pt x="199677" y="49715"/>
                  </a:lnTo>
                  <a:cubicBezTo>
                    <a:pt x="195613" y="52048"/>
                    <a:pt x="191040" y="53367"/>
                    <a:pt x="186162" y="53367"/>
                  </a:cubicBezTo>
                  <a:cubicBezTo>
                    <a:pt x="171428" y="53367"/>
                    <a:pt x="159437" y="41395"/>
                    <a:pt x="159437" y="26684"/>
                  </a:cubicBezTo>
                  <a:cubicBezTo>
                    <a:pt x="159437" y="11972"/>
                    <a:pt x="171428" y="0"/>
                    <a:pt x="186162" y="0"/>
                  </a:cubicBezTo>
                  <a:close/>
                </a:path>
              </a:pathLst>
            </a:custGeom>
            <a:solidFill>
              <a:sysClr val="window" lastClr="FFFFFF"/>
            </a:solidFill>
            <a:ln>
              <a:noFill/>
            </a:ln>
          </p:spPr>
        </p:sp>
        <p:sp>
          <p:nvSpPr>
            <p:cNvPr id="39" name="矩形 38"/>
            <p:cNvSpPr/>
            <p:nvPr/>
          </p:nvSpPr>
          <p:spPr>
            <a:xfrm>
              <a:off x="3831577" y="3697377"/>
              <a:ext cx="1877437" cy="36740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spc="200" dirty="0">
                  <a:solidFill>
                    <a:prstClr val="white"/>
                  </a:solidFill>
                  <a:latin typeface="思源黑体 CN Bold" panose="020B0800000000000000" pitchFamily="34" charset="-122"/>
                  <a:ea typeface="思源黑体 CN Bold" panose="020B0800000000000000" pitchFamily="34" charset="-122"/>
                </a:rPr>
                <a:t>添加文本信息</a:t>
              </a:r>
              <a:endParaRPr lang="zh-CN" altLang="en-US" sz="1600" spc="200" dirty="0">
                <a:solidFill>
                  <a:prstClr val="white"/>
                </a:solidFill>
                <a:latin typeface="思源黑体 CN Bold" panose="020B0800000000000000" pitchFamily="34" charset="-122"/>
                <a:ea typeface="思源黑体 CN Bold" panose="020B0800000000000000" pitchFamily="34" charset="-122"/>
              </a:endParaRPr>
            </a:p>
          </p:txBody>
        </p:sp>
        <p:sp>
          <p:nvSpPr>
            <p:cNvPr id="40" name="矩形 39"/>
            <p:cNvSpPr/>
            <p:nvPr/>
          </p:nvSpPr>
          <p:spPr>
            <a:xfrm>
              <a:off x="4634248" y="4092000"/>
              <a:ext cx="272094" cy="457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grpSp>
        <p:nvGrpSpPr>
          <p:cNvPr id="41" name="组合 40"/>
          <p:cNvGrpSpPr/>
          <p:nvPr/>
        </p:nvGrpSpPr>
        <p:grpSpPr>
          <a:xfrm>
            <a:off x="6120899" y="2012245"/>
            <a:ext cx="2375209" cy="3378819"/>
            <a:chOff x="8715329" y="2291645"/>
            <a:chExt cx="2375209" cy="3378819"/>
          </a:xfrm>
        </p:grpSpPr>
        <p:sp>
          <p:nvSpPr>
            <p:cNvPr id="42" name="矩形 41"/>
            <p:cNvSpPr/>
            <p:nvPr/>
          </p:nvSpPr>
          <p:spPr>
            <a:xfrm>
              <a:off x="8715329" y="2291645"/>
              <a:ext cx="2375209" cy="3378819"/>
            </a:xfrm>
            <a:prstGeom prst="rect">
              <a:avLst/>
            </a:prstGeom>
            <a:gradFill>
              <a:gsLst>
                <a:gs pos="100000">
                  <a:srgbClr val="00BDBD"/>
                </a:gs>
                <a:gs pos="25000">
                  <a:srgbClr val="05E3D3"/>
                </a:gs>
              </a:gsLst>
              <a:lin ang="2700000" scaled="1"/>
            </a:gra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sp>
          <p:nvSpPr>
            <p:cNvPr id="43" name="矩形 42"/>
            <p:cNvSpPr/>
            <p:nvPr/>
          </p:nvSpPr>
          <p:spPr>
            <a:xfrm>
              <a:off x="8795360" y="4205753"/>
              <a:ext cx="2215147" cy="117160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lnSpc>
                  <a:spcPct val="150000"/>
                </a:lnSpc>
                <a:buClr>
                  <a:srgbClr val="E24848"/>
                </a:buClr>
                <a:defRPr/>
              </a:pPr>
              <a:r>
                <a:rPr lang="zh-CN" altLang="en-US" sz="1200" noProof="1">
                  <a:solidFill>
                    <a:prstClr val="white"/>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200" noProof="1">
                <a:solidFill>
                  <a:prstClr val="white"/>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44" name="television_114712"/>
            <p:cNvSpPr>
              <a:spLocks noChangeAspect="1"/>
            </p:cNvSpPr>
            <p:nvPr/>
          </p:nvSpPr>
          <p:spPr bwMode="auto">
            <a:xfrm>
              <a:off x="9598091" y="2734550"/>
              <a:ext cx="609685" cy="508747"/>
            </a:xfrm>
            <a:custGeom>
              <a:avLst/>
              <a:gdLst>
                <a:gd name="connsiteX0" fmla="*/ 346123 w 603969"/>
                <a:gd name="connsiteY0" fmla="*/ 267675 h 503978"/>
                <a:gd name="connsiteX1" fmla="*/ 283742 w 603969"/>
                <a:gd name="connsiteY1" fmla="*/ 329964 h 503978"/>
                <a:gd name="connsiteX2" fmla="*/ 346123 w 603969"/>
                <a:gd name="connsiteY2" fmla="*/ 392253 h 503978"/>
                <a:gd name="connsiteX3" fmla="*/ 408505 w 603969"/>
                <a:gd name="connsiteY3" fmla="*/ 329964 h 503978"/>
                <a:gd name="connsiteX4" fmla="*/ 346123 w 603969"/>
                <a:gd name="connsiteY4" fmla="*/ 267675 h 503978"/>
                <a:gd name="connsiteX5" fmla="*/ 346123 w 603969"/>
                <a:gd name="connsiteY5" fmla="*/ 234630 h 503978"/>
                <a:gd name="connsiteX6" fmla="*/ 441598 w 603969"/>
                <a:gd name="connsiteY6" fmla="*/ 329964 h 503978"/>
                <a:gd name="connsiteX7" fmla="*/ 346123 w 603969"/>
                <a:gd name="connsiteY7" fmla="*/ 425298 h 503978"/>
                <a:gd name="connsiteX8" fmla="*/ 250648 w 603969"/>
                <a:gd name="connsiteY8" fmla="*/ 329964 h 503978"/>
                <a:gd name="connsiteX9" fmla="*/ 346123 w 603969"/>
                <a:gd name="connsiteY9" fmla="*/ 234630 h 503978"/>
                <a:gd name="connsiteX10" fmla="*/ 346165 w 603969"/>
                <a:gd name="connsiteY10" fmla="*/ 189033 h 503978"/>
                <a:gd name="connsiteX11" fmla="*/ 204853 w 603969"/>
                <a:gd name="connsiteY11" fmla="*/ 329982 h 503978"/>
                <a:gd name="connsiteX12" fmla="*/ 346165 w 603969"/>
                <a:gd name="connsiteY12" fmla="*/ 470930 h 503978"/>
                <a:gd name="connsiteX13" fmla="*/ 487312 w 603969"/>
                <a:gd name="connsiteY13" fmla="*/ 329982 h 503978"/>
                <a:gd name="connsiteX14" fmla="*/ 346165 w 603969"/>
                <a:gd name="connsiteY14" fmla="*/ 189033 h 503978"/>
                <a:gd name="connsiteX15" fmla="*/ 85229 w 603969"/>
                <a:gd name="connsiteY15" fmla="*/ 174036 h 503978"/>
                <a:gd name="connsiteX16" fmla="*/ 85229 w 603969"/>
                <a:gd name="connsiteY16" fmla="*/ 205087 h 503978"/>
                <a:gd name="connsiteX17" fmla="*/ 151730 w 603969"/>
                <a:gd name="connsiteY17" fmla="*/ 205087 h 503978"/>
                <a:gd name="connsiteX18" fmla="*/ 151730 w 603969"/>
                <a:gd name="connsiteY18" fmla="*/ 174036 h 503978"/>
                <a:gd name="connsiteX19" fmla="*/ 85229 w 603969"/>
                <a:gd name="connsiteY19" fmla="*/ 152068 h 503978"/>
                <a:gd name="connsiteX20" fmla="*/ 151730 w 603969"/>
                <a:gd name="connsiteY20" fmla="*/ 152068 h 503978"/>
                <a:gd name="connsiteX21" fmla="*/ 173732 w 603969"/>
                <a:gd name="connsiteY21" fmla="*/ 174036 h 503978"/>
                <a:gd name="connsiteX22" fmla="*/ 173732 w 603969"/>
                <a:gd name="connsiteY22" fmla="*/ 205087 h 503978"/>
                <a:gd name="connsiteX23" fmla="*/ 151730 w 603969"/>
                <a:gd name="connsiteY23" fmla="*/ 227220 h 503978"/>
                <a:gd name="connsiteX24" fmla="*/ 85229 w 603969"/>
                <a:gd name="connsiteY24" fmla="*/ 227220 h 503978"/>
                <a:gd name="connsiteX25" fmla="*/ 63227 w 603969"/>
                <a:gd name="connsiteY25" fmla="*/ 205087 h 503978"/>
                <a:gd name="connsiteX26" fmla="*/ 63227 w 603969"/>
                <a:gd name="connsiteY26" fmla="*/ 174036 h 503978"/>
                <a:gd name="connsiteX27" fmla="*/ 85229 w 603969"/>
                <a:gd name="connsiteY27" fmla="*/ 152068 h 503978"/>
                <a:gd name="connsiteX28" fmla="*/ 49641 w 603969"/>
                <a:gd name="connsiteY28" fmla="*/ 129217 h 503978"/>
                <a:gd name="connsiteX29" fmla="*/ 33094 w 603969"/>
                <a:gd name="connsiteY29" fmla="*/ 145741 h 503978"/>
                <a:gd name="connsiteX30" fmla="*/ 33094 w 603969"/>
                <a:gd name="connsiteY30" fmla="*/ 401695 h 503978"/>
                <a:gd name="connsiteX31" fmla="*/ 49641 w 603969"/>
                <a:gd name="connsiteY31" fmla="*/ 418219 h 503978"/>
                <a:gd name="connsiteX32" fmla="*/ 196083 w 603969"/>
                <a:gd name="connsiteY32" fmla="*/ 418219 h 503978"/>
                <a:gd name="connsiteX33" fmla="*/ 171759 w 603969"/>
                <a:gd name="connsiteY33" fmla="*/ 329982 h 503978"/>
                <a:gd name="connsiteX34" fmla="*/ 346165 w 603969"/>
                <a:gd name="connsiteY34" fmla="*/ 155985 h 503978"/>
                <a:gd name="connsiteX35" fmla="*/ 520406 w 603969"/>
                <a:gd name="connsiteY35" fmla="*/ 329982 h 503978"/>
                <a:gd name="connsiteX36" fmla="*/ 496248 w 603969"/>
                <a:gd name="connsiteY36" fmla="*/ 418219 h 503978"/>
                <a:gd name="connsiteX37" fmla="*/ 554328 w 603969"/>
                <a:gd name="connsiteY37" fmla="*/ 418219 h 503978"/>
                <a:gd name="connsiteX38" fmla="*/ 570875 w 603969"/>
                <a:gd name="connsiteY38" fmla="*/ 401695 h 503978"/>
                <a:gd name="connsiteX39" fmla="*/ 570875 w 603969"/>
                <a:gd name="connsiteY39" fmla="*/ 145741 h 503978"/>
                <a:gd name="connsiteX40" fmla="*/ 554328 w 603969"/>
                <a:gd name="connsiteY40" fmla="*/ 129217 h 503978"/>
                <a:gd name="connsiteX41" fmla="*/ 192277 w 603969"/>
                <a:gd name="connsiteY41" fmla="*/ 33048 h 503978"/>
                <a:gd name="connsiteX42" fmla="*/ 190954 w 603969"/>
                <a:gd name="connsiteY42" fmla="*/ 33874 h 503978"/>
                <a:gd name="connsiteX43" fmla="*/ 161169 w 603969"/>
                <a:gd name="connsiteY43" fmla="*/ 96169 h 503978"/>
                <a:gd name="connsiteX44" fmla="*/ 442635 w 603969"/>
                <a:gd name="connsiteY44" fmla="*/ 96169 h 503978"/>
                <a:gd name="connsiteX45" fmla="*/ 412850 w 603969"/>
                <a:gd name="connsiteY45" fmla="*/ 33874 h 503978"/>
                <a:gd name="connsiteX46" fmla="*/ 411526 w 603969"/>
                <a:gd name="connsiteY46" fmla="*/ 33048 h 503978"/>
                <a:gd name="connsiteX47" fmla="*/ 191946 w 603969"/>
                <a:gd name="connsiteY47" fmla="*/ 0 h 503978"/>
                <a:gd name="connsiteX48" fmla="*/ 411857 w 603969"/>
                <a:gd name="connsiteY48" fmla="*/ 0 h 503978"/>
                <a:gd name="connsiteX49" fmla="*/ 442635 w 603969"/>
                <a:gd name="connsiteY49" fmla="*/ 19333 h 503978"/>
                <a:gd name="connsiteX50" fmla="*/ 479370 w 603969"/>
                <a:gd name="connsiteY50" fmla="*/ 96169 h 503978"/>
                <a:gd name="connsiteX51" fmla="*/ 554328 w 603969"/>
                <a:gd name="connsiteY51" fmla="*/ 96169 h 503978"/>
                <a:gd name="connsiteX52" fmla="*/ 603969 w 603969"/>
                <a:gd name="connsiteY52" fmla="*/ 145741 h 503978"/>
                <a:gd name="connsiteX53" fmla="*/ 603969 w 603969"/>
                <a:gd name="connsiteY53" fmla="*/ 401695 h 503978"/>
                <a:gd name="connsiteX54" fmla="*/ 554328 w 603969"/>
                <a:gd name="connsiteY54" fmla="*/ 451267 h 503978"/>
                <a:gd name="connsiteX55" fmla="*/ 478542 w 603969"/>
                <a:gd name="connsiteY55" fmla="*/ 451267 h 503978"/>
                <a:gd name="connsiteX56" fmla="*/ 472089 w 603969"/>
                <a:gd name="connsiteY56" fmla="*/ 449945 h 503978"/>
                <a:gd name="connsiteX57" fmla="*/ 346165 w 603969"/>
                <a:gd name="connsiteY57" fmla="*/ 503978 h 503978"/>
                <a:gd name="connsiteX58" fmla="*/ 220077 w 603969"/>
                <a:gd name="connsiteY58" fmla="*/ 449945 h 503978"/>
                <a:gd name="connsiteX59" fmla="*/ 213623 w 603969"/>
                <a:gd name="connsiteY59" fmla="*/ 451267 h 503978"/>
                <a:gd name="connsiteX60" fmla="*/ 49641 w 603969"/>
                <a:gd name="connsiteY60" fmla="*/ 451267 h 503978"/>
                <a:gd name="connsiteX61" fmla="*/ 0 w 603969"/>
                <a:gd name="connsiteY61" fmla="*/ 401695 h 503978"/>
                <a:gd name="connsiteX62" fmla="*/ 0 w 603969"/>
                <a:gd name="connsiteY62" fmla="*/ 145741 h 503978"/>
                <a:gd name="connsiteX63" fmla="*/ 49641 w 603969"/>
                <a:gd name="connsiteY63" fmla="*/ 96169 h 503978"/>
                <a:gd name="connsiteX64" fmla="*/ 124600 w 603969"/>
                <a:gd name="connsiteY64" fmla="*/ 96169 h 503978"/>
                <a:gd name="connsiteX65" fmla="*/ 161334 w 603969"/>
                <a:gd name="connsiteY65" fmla="*/ 19333 h 503978"/>
                <a:gd name="connsiteX66" fmla="*/ 191946 w 603969"/>
                <a:gd name="connsiteY66" fmla="*/ 0 h 503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3969" h="503978">
                  <a:moveTo>
                    <a:pt x="346123" y="267675"/>
                  </a:moveTo>
                  <a:cubicBezTo>
                    <a:pt x="311706" y="267675"/>
                    <a:pt x="283742" y="295597"/>
                    <a:pt x="283742" y="329964"/>
                  </a:cubicBezTo>
                  <a:cubicBezTo>
                    <a:pt x="283742" y="364330"/>
                    <a:pt x="311706" y="392253"/>
                    <a:pt x="346123" y="392253"/>
                  </a:cubicBezTo>
                  <a:cubicBezTo>
                    <a:pt x="380540" y="392253"/>
                    <a:pt x="408505" y="364330"/>
                    <a:pt x="408505" y="329964"/>
                  </a:cubicBezTo>
                  <a:cubicBezTo>
                    <a:pt x="408505" y="295597"/>
                    <a:pt x="380540" y="267675"/>
                    <a:pt x="346123" y="267675"/>
                  </a:cubicBezTo>
                  <a:close/>
                  <a:moveTo>
                    <a:pt x="346123" y="234630"/>
                  </a:moveTo>
                  <a:cubicBezTo>
                    <a:pt x="398742" y="234630"/>
                    <a:pt x="441598" y="277258"/>
                    <a:pt x="441598" y="329964"/>
                  </a:cubicBezTo>
                  <a:cubicBezTo>
                    <a:pt x="441598" y="382505"/>
                    <a:pt x="398742" y="425298"/>
                    <a:pt x="346123" y="425298"/>
                  </a:cubicBezTo>
                  <a:cubicBezTo>
                    <a:pt x="293339" y="425298"/>
                    <a:pt x="250648" y="382505"/>
                    <a:pt x="250648" y="329964"/>
                  </a:cubicBezTo>
                  <a:cubicBezTo>
                    <a:pt x="250648" y="277258"/>
                    <a:pt x="293339" y="234630"/>
                    <a:pt x="346123" y="234630"/>
                  </a:cubicBezTo>
                  <a:close/>
                  <a:moveTo>
                    <a:pt x="346165" y="189033"/>
                  </a:moveTo>
                  <a:cubicBezTo>
                    <a:pt x="268229" y="189033"/>
                    <a:pt x="204853" y="252154"/>
                    <a:pt x="204853" y="329982"/>
                  </a:cubicBezTo>
                  <a:cubicBezTo>
                    <a:pt x="204853" y="407644"/>
                    <a:pt x="268229" y="470930"/>
                    <a:pt x="346165" y="470930"/>
                  </a:cubicBezTo>
                  <a:cubicBezTo>
                    <a:pt x="423937" y="470930"/>
                    <a:pt x="487312" y="407644"/>
                    <a:pt x="487312" y="329982"/>
                  </a:cubicBezTo>
                  <a:cubicBezTo>
                    <a:pt x="487312" y="252154"/>
                    <a:pt x="423937" y="189033"/>
                    <a:pt x="346165" y="189033"/>
                  </a:cubicBezTo>
                  <a:close/>
                  <a:moveTo>
                    <a:pt x="85229" y="174036"/>
                  </a:moveTo>
                  <a:lnTo>
                    <a:pt x="85229" y="205087"/>
                  </a:lnTo>
                  <a:lnTo>
                    <a:pt x="151730" y="205087"/>
                  </a:lnTo>
                  <a:lnTo>
                    <a:pt x="151730" y="174036"/>
                  </a:lnTo>
                  <a:close/>
                  <a:moveTo>
                    <a:pt x="85229" y="152068"/>
                  </a:moveTo>
                  <a:lnTo>
                    <a:pt x="151730" y="152068"/>
                  </a:lnTo>
                  <a:cubicBezTo>
                    <a:pt x="163972" y="152068"/>
                    <a:pt x="173732" y="161978"/>
                    <a:pt x="173732" y="174036"/>
                  </a:cubicBezTo>
                  <a:lnTo>
                    <a:pt x="173732" y="205087"/>
                  </a:lnTo>
                  <a:cubicBezTo>
                    <a:pt x="173732" y="217310"/>
                    <a:pt x="163972" y="227220"/>
                    <a:pt x="151730" y="227220"/>
                  </a:cubicBezTo>
                  <a:lnTo>
                    <a:pt x="85229" y="227220"/>
                  </a:lnTo>
                  <a:cubicBezTo>
                    <a:pt x="72987" y="227220"/>
                    <a:pt x="63227" y="217310"/>
                    <a:pt x="63227" y="205087"/>
                  </a:cubicBezTo>
                  <a:lnTo>
                    <a:pt x="63227" y="174036"/>
                  </a:lnTo>
                  <a:cubicBezTo>
                    <a:pt x="63227" y="161978"/>
                    <a:pt x="72987" y="152068"/>
                    <a:pt x="85229" y="152068"/>
                  </a:cubicBezTo>
                  <a:close/>
                  <a:moveTo>
                    <a:pt x="49641" y="129217"/>
                  </a:moveTo>
                  <a:cubicBezTo>
                    <a:pt x="40540" y="129217"/>
                    <a:pt x="33094" y="136652"/>
                    <a:pt x="33094" y="145741"/>
                  </a:cubicBezTo>
                  <a:lnTo>
                    <a:pt x="33094" y="401695"/>
                  </a:lnTo>
                  <a:cubicBezTo>
                    <a:pt x="33094" y="410783"/>
                    <a:pt x="40540" y="418219"/>
                    <a:pt x="49641" y="418219"/>
                  </a:cubicBezTo>
                  <a:lnTo>
                    <a:pt x="196083" y="418219"/>
                  </a:lnTo>
                  <a:cubicBezTo>
                    <a:pt x="180694" y="392277"/>
                    <a:pt x="171759" y="362203"/>
                    <a:pt x="171759" y="329982"/>
                  </a:cubicBezTo>
                  <a:cubicBezTo>
                    <a:pt x="171759" y="233978"/>
                    <a:pt x="250027" y="155985"/>
                    <a:pt x="346165" y="155985"/>
                  </a:cubicBezTo>
                  <a:cubicBezTo>
                    <a:pt x="442139" y="155985"/>
                    <a:pt x="520406" y="233978"/>
                    <a:pt x="520406" y="329982"/>
                  </a:cubicBezTo>
                  <a:cubicBezTo>
                    <a:pt x="520406" y="362203"/>
                    <a:pt x="511471" y="392277"/>
                    <a:pt x="496248" y="418219"/>
                  </a:cubicBezTo>
                  <a:lnTo>
                    <a:pt x="554328" y="418219"/>
                  </a:lnTo>
                  <a:cubicBezTo>
                    <a:pt x="563429" y="418219"/>
                    <a:pt x="570875" y="410783"/>
                    <a:pt x="570875" y="401695"/>
                  </a:cubicBezTo>
                  <a:lnTo>
                    <a:pt x="570875" y="145741"/>
                  </a:lnTo>
                  <a:cubicBezTo>
                    <a:pt x="570875" y="136652"/>
                    <a:pt x="563429" y="129217"/>
                    <a:pt x="554328" y="129217"/>
                  </a:cubicBezTo>
                  <a:close/>
                  <a:moveTo>
                    <a:pt x="192277" y="33048"/>
                  </a:moveTo>
                  <a:cubicBezTo>
                    <a:pt x="191946" y="33213"/>
                    <a:pt x="191285" y="33543"/>
                    <a:pt x="190954" y="33874"/>
                  </a:cubicBezTo>
                  <a:lnTo>
                    <a:pt x="161169" y="96169"/>
                  </a:lnTo>
                  <a:lnTo>
                    <a:pt x="442635" y="96169"/>
                  </a:lnTo>
                  <a:lnTo>
                    <a:pt x="412850" y="33874"/>
                  </a:lnTo>
                  <a:cubicBezTo>
                    <a:pt x="412685" y="33543"/>
                    <a:pt x="412023" y="33213"/>
                    <a:pt x="411526" y="33048"/>
                  </a:cubicBezTo>
                  <a:close/>
                  <a:moveTo>
                    <a:pt x="191946" y="0"/>
                  </a:moveTo>
                  <a:lnTo>
                    <a:pt x="411857" y="0"/>
                  </a:lnTo>
                  <a:cubicBezTo>
                    <a:pt x="424433" y="0"/>
                    <a:pt x="437340" y="8097"/>
                    <a:pt x="442635" y="19333"/>
                  </a:cubicBezTo>
                  <a:lnTo>
                    <a:pt x="479370" y="96169"/>
                  </a:lnTo>
                  <a:lnTo>
                    <a:pt x="554328" y="96169"/>
                  </a:lnTo>
                  <a:cubicBezTo>
                    <a:pt x="581631" y="96169"/>
                    <a:pt x="603969" y="118476"/>
                    <a:pt x="603969" y="145741"/>
                  </a:cubicBezTo>
                  <a:lnTo>
                    <a:pt x="603969" y="401695"/>
                  </a:lnTo>
                  <a:cubicBezTo>
                    <a:pt x="603969" y="429125"/>
                    <a:pt x="581631" y="451267"/>
                    <a:pt x="554328" y="451267"/>
                  </a:cubicBezTo>
                  <a:lnTo>
                    <a:pt x="478542" y="451267"/>
                  </a:lnTo>
                  <a:cubicBezTo>
                    <a:pt x="476226" y="451267"/>
                    <a:pt x="474074" y="450771"/>
                    <a:pt x="472089" y="449945"/>
                  </a:cubicBezTo>
                  <a:cubicBezTo>
                    <a:pt x="440318" y="483158"/>
                    <a:pt x="395641" y="503978"/>
                    <a:pt x="346165" y="503978"/>
                  </a:cubicBezTo>
                  <a:cubicBezTo>
                    <a:pt x="296524" y="503978"/>
                    <a:pt x="251847" y="483158"/>
                    <a:pt x="220077" y="449945"/>
                  </a:cubicBezTo>
                  <a:cubicBezTo>
                    <a:pt x="218091" y="450771"/>
                    <a:pt x="215940" y="451267"/>
                    <a:pt x="213623" y="451267"/>
                  </a:cubicBezTo>
                  <a:lnTo>
                    <a:pt x="49641" y="451267"/>
                  </a:lnTo>
                  <a:cubicBezTo>
                    <a:pt x="22338" y="451267"/>
                    <a:pt x="0" y="429125"/>
                    <a:pt x="0" y="401695"/>
                  </a:cubicBezTo>
                  <a:lnTo>
                    <a:pt x="0" y="145741"/>
                  </a:lnTo>
                  <a:cubicBezTo>
                    <a:pt x="0" y="118311"/>
                    <a:pt x="22338" y="96169"/>
                    <a:pt x="49641" y="96169"/>
                  </a:cubicBezTo>
                  <a:lnTo>
                    <a:pt x="124600" y="96169"/>
                  </a:lnTo>
                  <a:lnTo>
                    <a:pt x="161334" y="19333"/>
                  </a:lnTo>
                  <a:cubicBezTo>
                    <a:pt x="166629" y="8097"/>
                    <a:pt x="179536" y="0"/>
                    <a:pt x="191946" y="0"/>
                  </a:cubicBezTo>
                  <a:close/>
                </a:path>
              </a:pathLst>
            </a:custGeom>
            <a:solidFill>
              <a:sysClr val="window" lastClr="FFFFFF"/>
            </a:solidFill>
            <a:ln>
              <a:noFill/>
            </a:ln>
          </p:spPr>
          <p:txBody>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endParaRPr>
            </a:p>
          </p:txBody>
        </p:sp>
        <p:sp>
          <p:nvSpPr>
            <p:cNvPr id="45" name="矩形 44"/>
            <p:cNvSpPr/>
            <p:nvPr/>
          </p:nvSpPr>
          <p:spPr>
            <a:xfrm>
              <a:off x="8964215" y="3728952"/>
              <a:ext cx="1877437" cy="36740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spc="200" dirty="0">
                  <a:solidFill>
                    <a:prstClr val="white"/>
                  </a:solidFill>
                  <a:latin typeface="思源黑体 CN Bold" panose="020B0800000000000000" pitchFamily="34" charset="-122"/>
                  <a:ea typeface="思源黑体 CN Bold" panose="020B0800000000000000" pitchFamily="34" charset="-122"/>
                </a:rPr>
                <a:t>添加文本信息</a:t>
              </a:r>
              <a:endParaRPr lang="zh-CN" altLang="en-US" sz="1600" spc="200" dirty="0">
                <a:solidFill>
                  <a:prstClr val="white"/>
                </a:solidFill>
                <a:latin typeface="思源黑体 CN Bold" panose="020B0800000000000000" pitchFamily="34" charset="-122"/>
                <a:ea typeface="思源黑体 CN Bold" panose="020B0800000000000000" pitchFamily="34" charset="-122"/>
              </a:endParaRPr>
            </a:p>
          </p:txBody>
        </p:sp>
        <p:sp>
          <p:nvSpPr>
            <p:cNvPr id="46" name="矩形 45"/>
            <p:cNvSpPr/>
            <p:nvPr/>
          </p:nvSpPr>
          <p:spPr>
            <a:xfrm>
              <a:off x="9766886" y="4138431"/>
              <a:ext cx="272094" cy="457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anim calcmode="lin" valueType="num">
                                      <p:cBhvr>
                                        <p:cTn id="14" dur="500" fill="hold"/>
                                        <p:tgtEl>
                                          <p:spTgt spid="22"/>
                                        </p:tgtEl>
                                        <p:attrNameLst>
                                          <p:attrName>ppt_x</p:attrName>
                                        </p:attrNameLst>
                                      </p:cBhvr>
                                      <p:tavLst>
                                        <p:tav tm="0">
                                          <p:val>
                                            <p:strVal val="#ppt_x"/>
                                          </p:val>
                                        </p:tav>
                                        <p:tav tm="100000">
                                          <p:val>
                                            <p:strVal val="#ppt_x"/>
                                          </p:val>
                                        </p:tav>
                                      </p:tavLst>
                                    </p:anim>
                                    <p:anim calcmode="lin" valueType="num">
                                      <p:cBhvr>
                                        <p:cTn id="15" dur="5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anim calcmode="lin" valueType="num">
                                      <p:cBhvr>
                                        <p:cTn id="20" dur="500" fill="hold"/>
                                        <p:tgtEl>
                                          <p:spTgt spid="35"/>
                                        </p:tgtEl>
                                        <p:attrNameLst>
                                          <p:attrName>ppt_x</p:attrName>
                                        </p:attrNameLst>
                                      </p:cBhvr>
                                      <p:tavLst>
                                        <p:tav tm="0">
                                          <p:val>
                                            <p:strVal val="#ppt_x"/>
                                          </p:val>
                                        </p:tav>
                                        <p:tav tm="100000">
                                          <p:val>
                                            <p:strVal val="#ppt_x"/>
                                          </p:val>
                                        </p:tav>
                                      </p:tavLst>
                                    </p:anim>
                                    <p:anim calcmode="lin" valueType="num">
                                      <p:cBhvr>
                                        <p:cTn id="21" dur="500" fill="hold"/>
                                        <p:tgtEl>
                                          <p:spTgt spid="3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anim calcmode="lin" valueType="num">
                                      <p:cBhvr>
                                        <p:cTn id="26" dur="500" fill="hold"/>
                                        <p:tgtEl>
                                          <p:spTgt spid="41"/>
                                        </p:tgtEl>
                                        <p:attrNameLst>
                                          <p:attrName>ppt_x</p:attrName>
                                        </p:attrNameLst>
                                      </p:cBhvr>
                                      <p:tavLst>
                                        <p:tav tm="0">
                                          <p:val>
                                            <p:strVal val="#ppt_x"/>
                                          </p:val>
                                        </p:tav>
                                        <p:tav tm="100000">
                                          <p:val>
                                            <p:strVal val="#ppt_x"/>
                                          </p:val>
                                        </p:tav>
                                      </p:tavLst>
                                    </p:anim>
                                    <p:anim calcmode="lin" valueType="num">
                                      <p:cBhvr>
                                        <p:cTn id="27"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stretch>
            <a:fillRect/>
          </a:stretch>
        </p:blipFill>
        <p:spPr>
          <a:xfrm>
            <a:off x="9727642" y="520511"/>
            <a:ext cx="1127858" cy="280440"/>
          </a:xfrm>
          <a:prstGeom prst="rect">
            <a:avLst/>
          </a:prstGeom>
        </p:spPr>
      </p:pic>
      <p:sp>
        <p:nvSpPr>
          <p:cNvPr id="3" name="矩形 2"/>
          <p:cNvSpPr/>
          <p:nvPr/>
        </p:nvSpPr>
        <p:spPr>
          <a:xfrm flipH="1">
            <a:off x="8613657" y="0"/>
            <a:ext cx="2549643" cy="6858000"/>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sp>
        <p:nvSpPr>
          <p:cNvPr id="4" name="任意多边形: 形状 3"/>
          <p:cNvSpPr/>
          <p:nvPr/>
        </p:nvSpPr>
        <p:spPr>
          <a:xfrm flipH="1">
            <a:off x="6832600" y="952504"/>
            <a:ext cx="1776263" cy="5028869"/>
          </a:xfrm>
          <a:custGeom>
            <a:avLst/>
            <a:gdLst>
              <a:gd name="connsiteX0" fmla="*/ 0 w 2471540"/>
              <a:gd name="connsiteY0" fmla="*/ 0 h 6252452"/>
              <a:gd name="connsiteX1" fmla="*/ 2471540 w 2471540"/>
              <a:gd name="connsiteY1" fmla="*/ 0 h 6252452"/>
              <a:gd name="connsiteX2" fmla="*/ 2471540 w 2471540"/>
              <a:gd name="connsiteY2" fmla="*/ 6252452 h 6252452"/>
              <a:gd name="connsiteX3" fmla="*/ 0 w 2471540"/>
              <a:gd name="connsiteY3" fmla="*/ 6252452 h 6252452"/>
            </a:gdLst>
            <a:ahLst/>
            <a:cxnLst>
              <a:cxn ang="0">
                <a:pos x="connsiteX0" y="connsiteY0"/>
              </a:cxn>
              <a:cxn ang="0">
                <a:pos x="connsiteX1" y="connsiteY1"/>
              </a:cxn>
              <a:cxn ang="0">
                <a:pos x="connsiteX2" y="connsiteY2"/>
              </a:cxn>
              <a:cxn ang="0">
                <a:pos x="connsiteX3" y="connsiteY3"/>
              </a:cxn>
            </a:cxnLst>
            <a:rect l="l" t="t" r="r" b="b"/>
            <a:pathLst>
              <a:path w="2471540" h="6252452">
                <a:moveTo>
                  <a:pt x="0" y="0"/>
                </a:moveTo>
                <a:lnTo>
                  <a:pt x="2471540" y="0"/>
                </a:lnTo>
                <a:lnTo>
                  <a:pt x="2471540" y="6252452"/>
                </a:lnTo>
                <a:lnTo>
                  <a:pt x="0" y="6252452"/>
                </a:lnTo>
                <a:close/>
              </a:path>
            </a:pathLst>
          </a:custGeom>
          <a:noFill/>
          <a:ln w="25400">
            <a:solidFill>
              <a:srgbClr val="00BD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任意多边形: 形状 4"/>
          <p:cNvSpPr/>
          <p:nvPr/>
        </p:nvSpPr>
        <p:spPr>
          <a:xfrm flipH="1">
            <a:off x="8608863" y="954399"/>
            <a:ext cx="1776261" cy="5028869"/>
          </a:xfrm>
          <a:custGeom>
            <a:avLst/>
            <a:gdLst>
              <a:gd name="connsiteX0" fmla="*/ 0 w 2471538"/>
              <a:gd name="connsiteY0" fmla="*/ 0 h 6252452"/>
              <a:gd name="connsiteX1" fmla="*/ 2471538 w 2471538"/>
              <a:gd name="connsiteY1" fmla="*/ 0 h 6252452"/>
              <a:gd name="connsiteX2" fmla="*/ 2471538 w 2471538"/>
              <a:gd name="connsiteY2" fmla="*/ 6252452 h 6252452"/>
              <a:gd name="connsiteX3" fmla="*/ 0 w 2471538"/>
              <a:gd name="connsiteY3" fmla="*/ 6252452 h 6252452"/>
            </a:gdLst>
            <a:ahLst/>
            <a:cxnLst>
              <a:cxn ang="0">
                <a:pos x="connsiteX0" y="connsiteY0"/>
              </a:cxn>
              <a:cxn ang="0">
                <a:pos x="connsiteX1" y="connsiteY1"/>
              </a:cxn>
              <a:cxn ang="0">
                <a:pos x="connsiteX2" y="connsiteY2"/>
              </a:cxn>
              <a:cxn ang="0">
                <a:pos x="connsiteX3" y="connsiteY3"/>
              </a:cxn>
            </a:cxnLst>
            <a:rect l="l" t="t" r="r" b="b"/>
            <a:pathLst>
              <a:path w="2471538" h="6252452">
                <a:moveTo>
                  <a:pt x="0" y="0"/>
                </a:moveTo>
                <a:lnTo>
                  <a:pt x="2471538" y="0"/>
                </a:lnTo>
                <a:lnTo>
                  <a:pt x="2471538" y="6252452"/>
                </a:lnTo>
                <a:lnTo>
                  <a:pt x="0" y="6252452"/>
                </a:lnTo>
                <a:close/>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12" name="图片 11" descr="图片包含 人, 室内, 桌子, 小孩&#10;&#10;描述已自动生成"/>
          <p:cNvPicPr>
            <a:picLocks noChangeAspect="1"/>
          </p:cNvPicPr>
          <p:nvPr/>
        </p:nvPicPr>
        <p:blipFill rotWithShape="1">
          <a:blip r:embed="rId2">
            <a:extLst>
              <a:ext uri="{28A0092B-C50C-407E-A947-70E740481C1C}">
                <a14:useLocalDpi xmlns:a14="http://schemas.microsoft.com/office/drawing/2010/main" val="0"/>
              </a:ext>
            </a:extLst>
          </a:blip>
          <a:srcRect l="18664" t="-275" r="41205" b="2477"/>
          <a:stretch>
            <a:fillRect/>
          </a:stretch>
        </p:blipFill>
        <p:spPr>
          <a:xfrm>
            <a:off x="7197520" y="1168400"/>
            <a:ext cx="2782794" cy="4521200"/>
          </a:xfrm>
          <a:custGeom>
            <a:avLst/>
            <a:gdLst>
              <a:gd name="connsiteX0" fmla="*/ 0 w 3333127"/>
              <a:gd name="connsiteY0" fmla="*/ 0 h 5415328"/>
              <a:gd name="connsiteX1" fmla="*/ 3333127 w 3333127"/>
              <a:gd name="connsiteY1" fmla="*/ 0 h 5415328"/>
              <a:gd name="connsiteX2" fmla="*/ 3333127 w 3333127"/>
              <a:gd name="connsiteY2" fmla="*/ 5415328 h 5415328"/>
              <a:gd name="connsiteX3" fmla="*/ 0 w 3333127"/>
              <a:gd name="connsiteY3" fmla="*/ 5415328 h 5415328"/>
            </a:gdLst>
            <a:ahLst/>
            <a:cxnLst>
              <a:cxn ang="0">
                <a:pos x="connsiteX0" y="connsiteY0"/>
              </a:cxn>
              <a:cxn ang="0">
                <a:pos x="connsiteX1" y="connsiteY1"/>
              </a:cxn>
              <a:cxn ang="0">
                <a:pos x="connsiteX2" y="connsiteY2"/>
              </a:cxn>
              <a:cxn ang="0">
                <a:pos x="connsiteX3" y="connsiteY3"/>
              </a:cxn>
            </a:cxnLst>
            <a:rect l="l" t="t" r="r" b="b"/>
            <a:pathLst>
              <a:path w="3333127" h="5415328">
                <a:moveTo>
                  <a:pt x="0" y="0"/>
                </a:moveTo>
                <a:lnTo>
                  <a:pt x="3333127" y="0"/>
                </a:lnTo>
                <a:lnTo>
                  <a:pt x="3333127" y="5415328"/>
                </a:lnTo>
                <a:lnTo>
                  <a:pt x="0" y="5415328"/>
                </a:lnTo>
                <a:close/>
              </a:path>
            </a:pathLst>
          </a:custGeom>
        </p:spPr>
      </p:pic>
      <p:grpSp>
        <p:nvGrpSpPr>
          <p:cNvPr id="25" name="组合 24"/>
          <p:cNvGrpSpPr/>
          <p:nvPr/>
        </p:nvGrpSpPr>
        <p:grpSpPr>
          <a:xfrm>
            <a:off x="0" y="1219200"/>
            <a:ext cx="5760909" cy="3350346"/>
            <a:chOff x="0" y="1219200"/>
            <a:chExt cx="5760909" cy="3350346"/>
          </a:xfrm>
        </p:grpSpPr>
        <p:sp>
          <p:nvSpPr>
            <p:cNvPr id="18" name="矩形 17"/>
            <p:cNvSpPr/>
            <p:nvPr/>
          </p:nvSpPr>
          <p:spPr>
            <a:xfrm>
              <a:off x="0" y="1219200"/>
              <a:ext cx="2657475" cy="96202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sp>
          <p:nvSpPr>
            <p:cNvPr id="19" name="文本框 18"/>
            <p:cNvSpPr txBox="1"/>
            <p:nvPr/>
          </p:nvSpPr>
          <p:spPr>
            <a:xfrm>
              <a:off x="283943" y="1407825"/>
              <a:ext cx="2089589" cy="584775"/>
            </a:xfrm>
            <a:prstGeom prst="rect">
              <a:avLst/>
            </a:prstGeom>
            <a:noFill/>
          </p:spPr>
          <p:txBody>
            <a:bodyPr wrap="square" rtlCol="0">
              <a:spAutoFit/>
            </a:bodyPr>
            <a:lstStyle/>
            <a:p>
              <a:pPr algn="ctr"/>
              <a:r>
                <a:rPr lang="zh-CN" altLang="en-US" sz="3200"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第</a:t>
              </a:r>
              <a:r>
                <a:rPr lang="en-US" altLang="zh-CN" sz="3200"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3</a:t>
              </a:r>
              <a:r>
                <a:rPr lang="zh-CN" altLang="en-US" sz="3200"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部分</a:t>
              </a:r>
              <a:endParaRPr lang="zh-CN" altLang="en-US" sz="3200"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23" name="文本框 22"/>
            <p:cNvSpPr txBox="1"/>
            <p:nvPr/>
          </p:nvSpPr>
          <p:spPr>
            <a:xfrm>
              <a:off x="1476344" y="2792063"/>
              <a:ext cx="3264520" cy="923329"/>
            </a:xfrm>
            <a:prstGeom prst="rect">
              <a:avLst/>
            </a:prstGeom>
            <a:noFill/>
          </p:spPr>
          <p:txBody>
            <a:bodyPr wrap="square" rtlCol="0">
              <a:spAutoFit/>
            </a:bodyPr>
            <a:lstStyle/>
            <a:p>
              <a:pPr algn="dist"/>
              <a:r>
                <a:rPr lang="zh-CN" altLang="en-US" sz="5400" dirty="0">
                  <a:solidFill>
                    <a:schemeClr val="tx1">
                      <a:lumMod val="75000"/>
                      <a:lumOff val="25000"/>
                    </a:schemeClr>
                  </a:solidFill>
                  <a:latin typeface="思源黑体 CN Bold" panose="020B0800000000000000" pitchFamily="34" charset="-122"/>
                  <a:ea typeface="思源黑体 CN Bold" panose="020B0800000000000000" pitchFamily="34" charset="-122"/>
                </a:rPr>
                <a:t>重点知识</a:t>
              </a:r>
              <a:endParaRPr lang="zh-CN" altLang="en-US" sz="54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4" name="文本框 23"/>
            <p:cNvSpPr txBox="1"/>
            <p:nvPr/>
          </p:nvSpPr>
          <p:spPr>
            <a:xfrm>
              <a:off x="1516188" y="3782326"/>
              <a:ext cx="4244721" cy="338553"/>
            </a:xfrm>
            <a:prstGeom prst="rect">
              <a:avLst/>
            </a:prstGeom>
            <a:noFill/>
          </p:spPr>
          <p:txBody>
            <a:bodyPr wrap="square" rtlCol="0">
              <a:spAutoFit/>
            </a:bodyPr>
            <a:lstStyle/>
            <a:p>
              <a:pPr algn="dist"/>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rPr>
                <a:t>KEY OF KNOWLEDGE</a:t>
              </a:r>
              <a:endPar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cxnSp>
          <p:nvCxnSpPr>
            <p:cNvPr id="22" name="直接连接符 21"/>
            <p:cNvCxnSpPr/>
            <p:nvPr/>
          </p:nvCxnSpPr>
          <p:spPr>
            <a:xfrm>
              <a:off x="1618223" y="4569546"/>
              <a:ext cx="444453" cy="0"/>
            </a:xfrm>
            <a:prstGeom prst="line">
              <a:avLst/>
            </a:prstGeom>
            <a:noFill/>
            <a:ln w="38100" cap="flat" cmpd="sng" algn="ctr">
              <a:solidFill>
                <a:sysClr val="windowText" lastClr="000000">
                  <a:lumMod val="75000"/>
                  <a:lumOff val="25000"/>
                </a:sysClr>
              </a:solidFill>
              <a:prstDash val="solid"/>
              <a:miter lim="800000"/>
            </a:ln>
            <a:effectLst/>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 y="317500"/>
            <a:ext cx="5768902" cy="570445"/>
            <a:chOff x="1" y="317500"/>
            <a:chExt cx="5768902" cy="570445"/>
          </a:xfrm>
        </p:grpSpPr>
        <p:sp>
          <p:nvSpPr>
            <p:cNvPr id="3" name="矩形 2"/>
            <p:cNvSpPr/>
            <p:nvPr/>
          </p:nvSpPr>
          <p:spPr>
            <a:xfrm>
              <a:off x="1" y="317500"/>
              <a:ext cx="1505619" cy="54504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sz="1100" kern="0" dirty="0">
                <a:solidFill>
                  <a:srgbClr val="3F3F3F"/>
                </a:solidFill>
                <a:latin typeface="思源黑体 CN Bold" panose="020B0800000000000000" pitchFamily="34" charset="-122"/>
                <a:ea typeface="思源黑体 CN Bold" panose="020B0800000000000000" pitchFamily="34" charset="-122"/>
              </a:endParaRPr>
            </a:p>
          </p:txBody>
        </p:sp>
        <p:sp>
          <p:nvSpPr>
            <p:cNvPr id="4" name="文本框 3"/>
            <p:cNvSpPr txBox="1"/>
            <p:nvPr/>
          </p:nvSpPr>
          <p:spPr>
            <a:xfrm>
              <a:off x="160872" y="405356"/>
              <a:ext cx="1183877" cy="369332"/>
            </a:xfrm>
            <a:prstGeom prst="rect">
              <a:avLst/>
            </a:prstGeom>
            <a:noFill/>
          </p:spPr>
          <p:txBody>
            <a:bodyPr wrap="square" rtlCol="0">
              <a:spAutoFit/>
            </a:bodyPr>
            <a:lstStyle/>
            <a:p>
              <a:pPr algn="ct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第</a:t>
              </a:r>
              <a:r>
                <a:rPr lang="en-US" altLang="zh-CN"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3</a:t>
              </a: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部分</a:t>
              </a:r>
              <a:endPar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5" name="文本框 4"/>
            <p:cNvSpPr txBox="1"/>
            <p:nvPr/>
          </p:nvSpPr>
          <p:spPr>
            <a:xfrm>
              <a:off x="1690440" y="364725"/>
              <a:ext cx="1849546"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重点知识</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 name="文本框 5"/>
            <p:cNvSpPr txBox="1"/>
            <p:nvPr/>
          </p:nvSpPr>
          <p:spPr>
            <a:xfrm>
              <a:off x="3364014" y="557489"/>
              <a:ext cx="2404889" cy="261610"/>
            </a:xfrm>
            <a:prstGeom prst="rect">
              <a:avLst/>
            </a:prstGeom>
            <a:noFill/>
          </p:spPr>
          <p:txBody>
            <a:bodyPr wrap="square" rtlCol="0">
              <a:spAutoFit/>
            </a:bodyPr>
            <a:lstStyle/>
            <a:p>
              <a:pPr algn="dist"/>
              <a:r>
                <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rPr>
                <a:t>KEY OF KNOWLEDGE</a:t>
              </a:r>
              <a:endPar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pic>
        <p:nvPicPr>
          <p:cNvPr id="7" name="图片 6"/>
          <p:cNvPicPr>
            <a:picLocks noChangeAspect="1"/>
          </p:cNvPicPr>
          <p:nvPr/>
        </p:nvPicPr>
        <p:blipFill rotWithShape="1">
          <a:blip r:embed="rId1"/>
          <a:srcRect l="23432" t="16266" r="47316" b="57533"/>
          <a:stretch>
            <a:fillRect/>
          </a:stretch>
        </p:blipFill>
        <p:spPr>
          <a:xfrm>
            <a:off x="11341100" y="277110"/>
            <a:ext cx="609600" cy="521651"/>
          </a:xfrm>
          <a:prstGeom prst="rect">
            <a:avLst/>
          </a:prstGeom>
        </p:spPr>
      </p:pic>
      <p:grpSp>
        <p:nvGrpSpPr>
          <p:cNvPr id="47" name="组合 46"/>
          <p:cNvGrpSpPr/>
          <p:nvPr/>
        </p:nvGrpSpPr>
        <p:grpSpPr>
          <a:xfrm>
            <a:off x="1418084" y="1633812"/>
            <a:ext cx="2704828" cy="4151488"/>
            <a:chOff x="1320147" y="1748112"/>
            <a:chExt cx="2704828" cy="4151488"/>
          </a:xfrm>
        </p:grpSpPr>
        <p:sp>
          <p:nvSpPr>
            <p:cNvPr id="48" name="饼形 171"/>
            <p:cNvSpPr/>
            <p:nvPr/>
          </p:nvSpPr>
          <p:spPr>
            <a:xfrm>
              <a:off x="1425223" y="2198853"/>
              <a:ext cx="2086475" cy="2088667"/>
            </a:xfrm>
            <a:prstGeom prst="pie">
              <a:avLst>
                <a:gd name="adj1" fmla="val 0"/>
                <a:gd name="adj2" fmla="val 17817387"/>
              </a:avLst>
            </a:prstGeom>
            <a:gradFill>
              <a:gsLst>
                <a:gs pos="100000">
                  <a:srgbClr val="00BDBD"/>
                </a:gs>
                <a:gs pos="25000">
                  <a:srgbClr val="05E3D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dirty="0">
                <a:latin typeface="思源黑体 CN Bold" panose="020B0800000000000000" pitchFamily="34" charset="-122"/>
                <a:ea typeface="思源黑体 CN Bold" panose="020B0800000000000000" pitchFamily="34" charset="-122"/>
                <a:sym typeface="+mn-lt"/>
              </a:endParaRPr>
            </a:p>
          </p:txBody>
        </p:sp>
        <p:sp>
          <p:nvSpPr>
            <p:cNvPr id="49" name="饼形 172"/>
            <p:cNvSpPr/>
            <p:nvPr/>
          </p:nvSpPr>
          <p:spPr>
            <a:xfrm rot="17792835">
              <a:off x="1275658" y="1796910"/>
              <a:ext cx="2798115" cy="2700519"/>
            </a:xfrm>
            <a:prstGeom prst="pie">
              <a:avLst>
                <a:gd name="adj1" fmla="val 0"/>
                <a:gd name="adj2" fmla="val 3873493"/>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anchor="ctr"/>
            <a:lstStyle/>
            <a:p>
              <a:pPr algn="ctr">
                <a:defRPr/>
              </a:pPr>
              <a:endPar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50" name="文本框 24"/>
            <p:cNvSpPr txBox="1">
              <a:spLocks noChangeArrowheads="1"/>
            </p:cNvSpPr>
            <p:nvPr/>
          </p:nvSpPr>
          <p:spPr bwMode="auto">
            <a:xfrm>
              <a:off x="1711680" y="3266080"/>
              <a:ext cx="1513561" cy="667055"/>
            </a:xfrm>
            <a:prstGeom prst="rect">
              <a:avLst/>
            </a:prstGeom>
            <a:noFill/>
            <a:ln w="9525">
              <a:noFill/>
              <a:miter lim="800000"/>
            </a:ln>
          </p:spPr>
          <p:txBody>
            <a:bodyPr wrap="square" lIns="91388" tIns="45695" rIns="91388" bIns="45695">
              <a:spAutoFit/>
            </a:bodyPr>
            <a:lstStyle/>
            <a:p>
              <a:pPr algn="ctr"/>
              <a:r>
                <a:rPr lang="en-US" altLang="zh-CN" sz="3735" dirty="0">
                  <a:solidFill>
                    <a:schemeClr val="bg1"/>
                  </a:solidFill>
                  <a:latin typeface="思源黑体 CN Bold" panose="020B0800000000000000" pitchFamily="34" charset="-122"/>
                  <a:ea typeface="思源黑体 CN Bold" panose="020B0800000000000000" pitchFamily="34" charset="-122"/>
                  <a:cs typeface="+mn-ea"/>
                  <a:sym typeface="+mn-lt"/>
                </a:rPr>
                <a:t>17%</a:t>
              </a:r>
              <a:endParaRPr lang="zh-CN" altLang="en-US" sz="3735"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grpSp>
          <p:nvGrpSpPr>
            <p:cNvPr id="51" name="组合 50"/>
            <p:cNvGrpSpPr/>
            <p:nvPr/>
          </p:nvGrpSpPr>
          <p:grpSpPr>
            <a:xfrm>
              <a:off x="1320147" y="4789528"/>
              <a:ext cx="2296627" cy="1110072"/>
              <a:chOff x="1310532" y="1795651"/>
              <a:chExt cx="2296627" cy="1110072"/>
            </a:xfrm>
          </p:grpSpPr>
          <p:sp>
            <p:nvSpPr>
              <p:cNvPr id="52" name="Rectangle 16"/>
              <p:cNvSpPr/>
              <p:nvPr/>
            </p:nvSpPr>
            <p:spPr>
              <a:xfrm flipH="1">
                <a:off x="1310532" y="2144874"/>
                <a:ext cx="2296627" cy="760849"/>
              </a:xfrm>
              <a:prstGeom prst="rect">
                <a:avLst/>
              </a:prstGeom>
            </p:spPr>
            <p:txBody>
              <a:bodyPr wrap="square">
                <a:spAutoFit/>
              </a:bodyPr>
              <a:lstStyle/>
              <a:p>
                <a:pPr algn="ct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53" name="Title 11"/>
              <p:cNvSpPr txBox="1"/>
              <p:nvPr/>
            </p:nvSpPr>
            <p:spPr>
              <a:xfrm flipH="1">
                <a:off x="1655268" y="1795651"/>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lang="en-US" sz="18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grpSp>
      </p:grpSp>
      <p:grpSp>
        <p:nvGrpSpPr>
          <p:cNvPr id="54" name="组合 53"/>
          <p:cNvGrpSpPr/>
          <p:nvPr/>
        </p:nvGrpSpPr>
        <p:grpSpPr>
          <a:xfrm>
            <a:off x="4879425" y="1614765"/>
            <a:ext cx="2702105" cy="4170535"/>
            <a:chOff x="4759274" y="1729065"/>
            <a:chExt cx="2702105" cy="4170535"/>
          </a:xfrm>
        </p:grpSpPr>
        <p:sp>
          <p:nvSpPr>
            <p:cNvPr id="55" name="饼形 174"/>
            <p:cNvSpPr/>
            <p:nvPr/>
          </p:nvSpPr>
          <p:spPr>
            <a:xfrm rot="17792835">
              <a:off x="4711269" y="1777070"/>
              <a:ext cx="2798115" cy="2702105"/>
            </a:xfrm>
            <a:prstGeom prst="pie">
              <a:avLst>
                <a:gd name="adj1" fmla="val 18826865"/>
                <a:gd name="adj2" fmla="val 3873493"/>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anchor="ctr"/>
            <a:lstStyle/>
            <a:p>
              <a:pPr algn="ctr"/>
              <a:endPar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grpSp>
          <p:nvGrpSpPr>
            <p:cNvPr id="56" name="组合 55"/>
            <p:cNvGrpSpPr/>
            <p:nvPr/>
          </p:nvGrpSpPr>
          <p:grpSpPr>
            <a:xfrm>
              <a:off x="4875540" y="2203618"/>
              <a:ext cx="2296627" cy="3695982"/>
              <a:chOff x="4875540" y="2203618"/>
              <a:chExt cx="2296627" cy="3695982"/>
            </a:xfrm>
          </p:grpSpPr>
          <p:sp>
            <p:nvSpPr>
              <p:cNvPr id="57" name="饼形 173"/>
              <p:cNvSpPr/>
              <p:nvPr/>
            </p:nvSpPr>
            <p:spPr>
              <a:xfrm>
                <a:off x="4979822" y="2203618"/>
                <a:ext cx="2088063" cy="2087079"/>
              </a:xfrm>
              <a:prstGeom prst="pie">
                <a:avLst>
                  <a:gd name="adj1" fmla="val 0"/>
                  <a:gd name="adj2" fmla="val 15031858"/>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dirty="0">
                  <a:latin typeface="思源黑体 CN Bold" panose="020B0800000000000000" pitchFamily="34" charset="-122"/>
                  <a:ea typeface="思源黑体 CN Bold" panose="020B0800000000000000" pitchFamily="34" charset="-122"/>
                  <a:sym typeface="+mn-lt"/>
                </a:endParaRPr>
              </a:p>
            </p:txBody>
          </p:sp>
          <p:sp>
            <p:nvSpPr>
              <p:cNvPr id="58" name="文本框 25"/>
              <p:cNvSpPr txBox="1">
                <a:spLocks noChangeArrowheads="1"/>
              </p:cNvSpPr>
              <p:nvPr/>
            </p:nvSpPr>
            <p:spPr bwMode="auto">
              <a:xfrm>
                <a:off x="5183710" y="3266080"/>
                <a:ext cx="1680287" cy="667055"/>
              </a:xfrm>
              <a:prstGeom prst="rect">
                <a:avLst/>
              </a:prstGeom>
              <a:noFill/>
              <a:ln w="9525">
                <a:noFill/>
                <a:miter lim="800000"/>
              </a:ln>
            </p:spPr>
            <p:txBody>
              <a:bodyPr wrap="square" lIns="91388" tIns="45695" rIns="91388" bIns="45695">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algn="ctr"/>
                <a:r>
                  <a:rPr lang="en-US" altLang="zh-CN" sz="3735" dirty="0">
                    <a:solidFill>
                      <a:schemeClr val="bg1"/>
                    </a:solidFill>
                    <a:latin typeface="思源黑体 CN Bold" panose="020B0800000000000000" pitchFamily="34" charset="-122"/>
                    <a:ea typeface="思源黑体 CN Bold" panose="020B0800000000000000" pitchFamily="34" charset="-122"/>
                    <a:cs typeface="+mn-ea"/>
                    <a:sym typeface="+mn-lt"/>
                  </a:rPr>
                  <a:t>32%</a:t>
                </a:r>
                <a:endParaRPr lang="zh-CN" altLang="en-US" sz="3735"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grpSp>
            <p:nvGrpSpPr>
              <p:cNvPr id="59" name="组合 58"/>
              <p:cNvGrpSpPr/>
              <p:nvPr/>
            </p:nvGrpSpPr>
            <p:grpSpPr>
              <a:xfrm>
                <a:off x="4875540" y="4789528"/>
                <a:ext cx="2296627" cy="1110072"/>
                <a:chOff x="1310532" y="1795651"/>
                <a:chExt cx="2296627" cy="1110072"/>
              </a:xfrm>
            </p:grpSpPr>
            <p:sp>
              <p:nvSpPr>
                <p:cNvPr id="60" name="Rectangle 16"/>
                <p:cNvSpPr/>
                <p:nvPr/>
              </p:nvSpPr>
              <p:spPr>
                <a:xfrm flipH="1">
                  <a:off x="1310532" y="2144874"/>
                  <a:ext cx="2296627" cy="760849"/>
                </a:xfrm>
                <a:prstGeom prst="rect">
                  <a:avLst/>
                </a:prstGeom>
              </p:spPr>
              <p:txBody>
                <a:bodyPr wrap="square">
                  <a:spAutoFit/>
                </a:bodyPr>
                <a:lstStyle/>
                <a:p>
                  <a:pPr algn="ct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61" name="Title 11"/>
                <p:cNvSpPr txBox="1"/>
                <p:nvPr/>
              </p:nvSpPr>
              <p:spPr>
                <a:xfrm flipH="1">
                  <a:off x="1655268" y="1795651"/>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grpSp>
        <p:nvGrpSpPr>
          <p:cNvPr id="62" name="组合 61"/>
          <p:cNvGrpSpPr/>
          <p:nvPr/>
        </p:nvGrpSpPr>
        <p:grpSpPr>
          <a:xfrm>
            <a:off x="8338042" y="1978217"/>
            <a:ext cx="2435874" cy="3807083"/>
            <a:chOff x="8240105" y="2092517"/>
            <a:chExt cx="2435874" cy="3807083"/>
          </a:xfrm>
        </p:grpSpPr>
        <p:sp>
          <p:nvSpPr>
            <p:cNvPr id="63" name="饼形 177"/>
            <p:cNvSpPr/>
            <p:nvPr/>
          </p:nvSpPr>
          <p:spPr>
            <a:xfrm>
              <a:off x="8344387" y="2243293"/>
              <a:ext cx="2088063" cy="2088667"/>
            </a:xfrm>
            <a:prstGeom prst="pie">
              <a:avLst>
                <a:gd name="adj1" fmla="val 0"/>
                <a:gd name="adj2" fmla="val 19042771"/>
              </a:avLst>
            </a:prstGeom>
            <a:gradFill>
              <a:gsLst>
                <a:gs pos="100000">
                  <a:srgbClr val="00BDBD"/>
                </a:gs>
                <a:gs pos="25000">
                  <a:srgbClr val="05E3D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dirty="0">
                <a:latin typeface="思源黑体 CN Bold" panose="020B0800000000000000" pitchFamily="34" charset="-122"/>
                <a:ea typeface="思源黑体 CN Bold" panose="020B0800000000000000" pitchFamily="34" charset="-122"/>
                <a:sym typeface="+mn-lt"/>
              </a:endParaRPr>
            </a:p>
          </p:txBody>
        </p:sp>
        <p:sp>
          <p:nvSpPr>
            <p:cNvPr id="64" name="饼形 178"/>
            <p:cNvSpPr/>
            <p:nvPr/>
          </p:nvSpPr>
          <p:spPr>
            <a:xfrm rot="16431819">
              <a:off x="8540789" y="2174551"/>
              <a:ext cx="2217224" cy="2053156"/>
            </a:xfrm>
            <a:prstGeom prst="pie">
              <a:avLst>
                <a:gd name="adj1" fmla="val 2758241"/>
                <a:gd name="adj2" fmla="val 5162176"/>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388" tIns="45695" rIns="91388" bIns="45695" anchor="ctr"/>
            <a:lstStyle/>
            <a:p>
              <a:pPr algn="ctr"/>
              <a:endParaRPr lang="zh-CN" altLang="en-US" sz="2400" dirty="0">
                <a:solidFill>
                  <a:schemeClr val="tx1"/>
                </a:solidFill>
                <a:latin typeface="思源黑体 CN Bold" panose="020B0800000000000000" pitchFamily="34" charset="-122"/>
                <a:ea typeface="思源黑体 CN Bold" panose="020B0800000000000000" pitchFamily="34" charset="-122"/>
                <a:cs typeface="+mn-ea"/>
                <a:sym typeface="+mn-lt"/>
              </a:endParaRPr>
            </a:p>
          </p:txBody>
        </p:sp>
        <p:sp>
          <p:nvSpPr>
            <p:cNvPr id="65" name="文本框 30"/>
            <p:cNvSpPr txBox="1">
              <a:spLocks noChangeArrowheads="1"/>
            </p:cNvSpPr>
            <p:nvPr/>
          </p:nvSpPr>
          <p:spPr bwMode="auto">
            <a:xfrm>
              <a:off x="8616796" y="3266080"/>
              <a:ext cx="1543244" cy="667055"/>
            </a:xfrm>
            <a:prstGeom prst="rect">
              <a:avLst/>
            </a:prstGeom>
            <a:noFill/>
            <a:ln w="9525">
              <a:noFill/>
              <a:miter lim="800000"/>
            </a:ln>
          </p:spPr>
          <p:txBody>
            <a:bodyPr wrap="square" lIns="91388" tIns="45695" rIns="91388" bIns="45695">
              <a:spAutoFit/>
            </a:bodyPr>
            <a:lstStyle>
              <a:defPPr>
                <a:defRPr lang="zh-CN"/>
              </a:defPPr>
              <a:lvl1pPr>
                <a:defRPr sz="44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algn="ctr"/>
              <a:r>
                <a:rPr lang="en-US" altLang="zh-CN" sz="3735" dirty="0">
                  <a:solidFill>
                    <a:schemeClr val="bg1"/>
                  </a:solidFill>
                  <a:latin typeface="思源黑体 CN Bold" panose="020B0800000000000000" pitchFamily="34" charset="-122"/>
                  <a:ea typeface="思源黑体 CN Bold" panose="020B0800000000000000" pitchFamily="34" charset="-122"/>
                  <a:cs typeface="+mn-ea"/>
                  <a:sym typeface="+mn-lt"/>
                </a:rPr>
                <a:t>13%</a:t>
              </a:r>
              <a:endParaRPr lang="zh-CN" altLang="en-US" sz="3735"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grpSp>
          <p:nvGrpSpPr>
            <p:cNvPr id="66" name="组合 65"/>
            <p:cNvGrpSpPr/>
            <p:nvPr/>
          </p:nvGrpSpPr>
          <p:grpSpPr>
            <a:xfrm>
              <a:off x="8240105" y="4789528"/>
              <a:ext cx="2296627" cy="1110072"/>
              <a:chOff x="1310532" y="1795651"/>
              <a:chExt cx="2296627" cy="1110072"/>
            </a:xfrm>
          </p:grpSpPr>
          <p:sp>
            <p:nvSpPr>
              <p:cNvPr id="67" name="Rectangle 16"/>
              <p:cNvSpPr/>
              <p:nvPr/>
            </p:nvSpPr>
            <p:spPr>
              <a:xfrm flipH="1">
                <a:off x="1310532" y="2144874"/>
                <a:ext cx="2296627" cy="760849"/>
              </a:xfrm>
              <a:prstGeom prst="rect">
                <a:avLst/>
              </a:prstGeom>
            </p:spPr>
            <p:txBody>
              <a:bodyPr wrap="square">
                <a:spAutoFit/>
              </a:bodyPr>
              <a:lstStyle/>
              <a:p>
                <a:pPr algn="ctr">
                  <a:lnSpc>
                    <a:spcPct val="150000"/>
                  </a:lnSpc>
                  <a:buClr>
                    <a:srgbClr val="E24848"/>
                  </a:buClr>
                  <a:defRPr/>
                </a:pPr>
                <a:r>
                  <a:rPr lang="zh-CN" altLang="en-US"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68" name="Title 11"/>
              <p:cNvSpPr txBox="1"/>
              <p:nvPr/>
            </p:nvSpPr>
            <p:spPr>
              <a:xfrm flipH="1">
                <a:off x="1655268" y="1795651"/>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18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lang="en-US" sz="18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anim calcmode="lin" valueType="num">
                                      <p:cBhvr>
                                        <p:cTn id="8" dur="500" fill="hold"/>
                                        <p:tgtEl>
                                          <p:spTgt spid="47"/>
                                        </p:tgtEl>
                                        <p:attrNameLst>
                                          <p:attrName>ppt_x</p:attrName>
                                        </p:attrNameLst>
                                      </p:cBhvr>
                                      <p:tavLst>
                                        <p:tav tm="0">
                                          <p:val>
                                            <p:strVal val="#ppt_x"/>
                                          </p:val>
                                        </p:tav>
                                        <p:tav tm="100000">
                                          <p:val>
                                            <p:strVal val="#ppt_x"/>
                                          </p:val>
                                        </p:tav>
                                      </p:tavLst>
                                    </p:anim>
                                    <p:anim calcmode="lin" valueType="num">
                                      <p:cBhvr>
                                        <p:cTn id="9" dur="5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anim calcmode="lin" valueType="num">
                                      <p:cBhvr>
                                        <p:cTn id="14" dur="500" fill="hold"/>
                                        <p:tgtEl>
                                          <p:spTgt spid="54"/>
                                        </p:tgtEl>
                                        <p:attrNameLst>
                                          <p:attrName>ppt_x</p:attrName>
                                        </p:attrNameLst>
                                      </p:cBhvr>
                                      <p:tavLst>
                                        <p:tav tm="0">
                                          <p:val>
                                            <p:strVal val="#ppt_x"/>
                                          </p:val>
                                        </p:tav>
                                        <p:tav tm="100000">
                                          <p:val>
                                            <p:strVal val="#ppt_x"/>
                                          </p:val>
                                        </p:tav>
                                      </p:tavLst>
                                    </p:anim>
                                    <p:anim calcmode="lin" valueType="num">
                                      <p:cBhvr>
                                        <p:cTn id="15" dur="500" fill="hold"/>
                                        <p:tgtEl>
                                          <p:spTgt spid="5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500"/>
                                        <p:tgtEl>
                                          <p:spTgt spid="62"/>
                                        </p:tgtEl>
                                      </p:cBhvr>
                                    </p:animEffect>
                                    <p:anim calcmode="lin" valueType="num">
                                      <p:cBhvr>
                                        <p:cTn id="20" dur="500" fill="hold"/>
                                        <p:tgtEl>
                                          <p:spTgt spid="62"/>
                                        </p:tgtEl>
                                        <p:attrNameLst>
                                          <p:attrName>ppt_x</p:attrName>
                                        </p:attrNameLst>
                                      </p:cBhvr>
                                      <p:tavLst>
                                        <p:tav tm="0">
                                          <p:val>
                                            <p:strVal val="#ppt_x"/>
                                          </p:val>
                                        </p:tav>
                                        <p:tav tm="100000">
                                          <p:val>
                                            <p:strVal val="#ppt_x"/>
                                          </p:val>
                                        </p:tav>
                                      </p:tavLst>
                                    </p:anim>
                                    <p:anim calcmode="lin" valueType="num">
                                      <p:cBhvr>
                                        <p:cTn id="21" dur="5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 y="317500"/>
            <a:ext cx="1505619" cy="54504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sz="1100" kern="0" dirty="0">
              <a:solidFill>
                <a:srgbClr val="3F3F3F"/>
              </a:solidFill>
              <a:latin typeface="思源黑体 CN Bold" panose="020B0800000000000000" pitchFamily="34" charset="-122"/>
              <a:ea typeface="思源黑体 CN Bold" panose="020B0800000000000000" pitchFamily="34" charset="-122"/>
            </a:endParaRPr>
          </a:p>
        </p:txBody>
      </p:sp>
      <p:sp>
        <p:nvSpPr>
          <p:cNvPr id="4" name="文本框 3"/>
          <p:cNvSpPr txBox="1"/>
          <p:nvPr/>
        </p:nvSpPr>
        <p:spPr>
          <a:xfrm>
            <a:off x="160872" y="405356"/>
            <a:ext cx="1183877" cy="369332"/>
          </a:xfrm>
          <a:prstGeom prst="rect">
            <a:avLst/>
          </a:prstGeom>
          <a:noFill/>
        </p:spPr>
        <p:txBody>
          <a:bodyPr wrap="square" rtlCol="0">
            <a:spAutoFit/>
          </a:bodyPr>
          <a:lstStyle/>
          <a:p>
            <a:pPr algn="ct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第</a:t>
            </a:r>
            <a:r>
              <a:rPr lang="en-US" altLang="zh-CN"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3</a:t>
            </a: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部分</a:t>
            </a:r>
            <a:endPar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5" name="文本框 4"/>
          <p:cNvSpPr txBox="1"/>
          <p:nvPr/>
        </p:nvSpPr>
        <p:spPr>
          <a:xfrm>
            <a:off x="1690440" y="364725"/>
            <a:ext cx="1849546"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重点知识</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 name="文本框 5"/>
          <p:cNvSpPr txBox="1"/>
          <p:nvPr/>
        </p:nvSpPr>
        <p:spPr>
          <a:xfrm>
            <a:off x="3364014" y="557489"/>
            <a:ext cx="2404889" cy="261610"/>
          </a:xfrm>
          <a:prstGeom prst="rect">
            <a:avLst/>
          </a:prstGeom>
          <a:noFill/>
        </p:spPr>
        <p:txBody>
          <a:bodyPr wrap="square" rtlCol="0">
            <a:spAutoFit/>
          </a:bodyPr>
          <a:lstStyle/>
          <a:p>
            <a:pPr algn="dist"/>
            <a:r>
              <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rPr>
              <a:t>KEY OF KNOWLEDGE</a:t>
            </a:r>
            <a:endPar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pic>
        <p:nvPicPr>
          <p:cNvPr id="7" name="图片 6"/>
          <p:cNvPicPr>
            <a:picLocks noChangeAspect="1"/>
          </p:cNvPicPr>
          <p:nvPr/>
        </p:nvPicPr>
        <p:blipFill rotWithShape="1">
          <a:blip r:embed="rId1"/>
          <a:srcRect l="23432" t="16266" r="47316" b="57533"/>
          <a:stretch>
            <a:fillRect/>
          </a:stretch>
        </p:blipFill>
        <p:spPr>
          <a:xfrm>
            <a:off x="11341100" y="277110"/>
            <a:ext cx="609600" cy="521651"/>
          </a:xfrm>
          <a:prstGeom prst="rect">
            <a:avLst/>
          </a:prstGeom>
        </p:spPr>
      </p:pic>
      <p:grpSp>
        <p:nvGrpSpPr>
          <p:cNvPr id="2" name="组合 1"/>
          <p:cNvGrpSpPr/>
          <p:nvPr/>
        </p:nvGrpSpPr>
        <p:grpSpPr>
          <a:xfrm>
            <a:off x="1529514" y="1986121"/>
            <a:ext cx="2156936" cy="3721635"/>
            <a:chOff x="1529514" y="1986121"/>
            <a:chExt cx="2156936" cy="3721635"/>
          </a:xfrm>
        </p:grpSpPr>
        <p:sp>
          <p:nvSpPr>
            <p:cNvPr id="16" name="矩形 15"/>
            <p:cNvSpPr/>
            <p:nvPr/>
          </p:nvSpPr>
          <p:spPr>
            <a:xfrm>
              <a:off x="1763593" y="1986121"/>
              <a:ext cx="1688778" cy="1688778"/>
            </a:xfrm>
            <a:prstGeom prst="rect">
              <a:avLst/>
            </a:prstGeom>
            <a:gradFill>
              <a:gsLst>
                <a:gs pos="100000">
                  <a:srgbClr val="00BDBD"/>
                </a:gs>
                <a:gs pos="25000">
                  <a:srgbClr val="05E3D3"/>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7" name="形状"/>
            <p:cNvSpPr>
              <a:spLocks noChangeAspect="1"/>
            </p:cNvSpPr>
            <p:nvPr/>
          </p:nvSpPr>
          <p:spPr bwMode="auto">
            <a:xfrm>
              <a:off x="2290212" y="2573695"/>
              <a:ext cx="635542" cy="513631"/>
            </a:xfrm>
            <a:custGeom>
              <a:avLst/>
              <a:gdLst>
                <a:gd name="connsiteX0" fmla="*/ 0 w 590140"/>
                <a:gd name="connsiteY0" fmla="*/ 455765 h 476939"/>
                <a:gd name="connsiteX1" fmla="*/ 590140 w 590140"/>
                <a:gd name="connsiteY1" fmla="*/ 455765 h 476939"/>
                <a:gd name="connsiteX2" fmla="*/ 590140 w 590140"/>
                <a:gd name="connsiteY2" fmla="*/ 476939 h 476939"/>
                <a:gd name="connsiteX3" fmla="*/ 0 w 590140"/>
                <a:gd name="connsiteY3" fmla="*/ 476939 h 476939"/>
                <a:gd name="connsiteX4" fmla="*/ 135090 w 590140"/>
                <a:gd name="connsiteY4" fmla="*/ 371068 h 476939"/>
                <a:gd name="connsiteX5" fmla="*/ 145702 w 590140"/>
                <a:gd name="connsiteY5" fmla="*/ 371068 h 476939"/>
                <a:gd name="connsiteX6" fmla="*/ 145702 w 590140"/>
                <a:gd name="connsiteY6" fmla="*/ 441920 h 476939"/>
                <a:gd name="connsiteX7" fmla="*/ 100022 w 590140"/>
                <a:gd name="connsiteY7" fmla="*/ 441920 h 476939"/>
                <a:gd name="connsiteX8" fmla="*/ 100022 w 590140"/>
                <a:gd name="connsiteY8" fmla="*/ 405574 h 476939"/>
                <a:gd name="connsiteX9" fmla="*/ 204265 w 590140"/>
                <a:gd name="connsiteY9" fmla="*/ 299697 h 476939"/>
                <a:gd name="connsiteX10" fmla="*/ 225456 w 590140"/>
                <a:gd name="connsiteY10" fmla="*/ 299697 h 476939"/>
                <a:gd name="connsiteX11" fmla="*/ 249871 w 590140"/>
                <a:gd name="connsiteY11" fmla="*/ 304760 h 476939"/>
                <a:gd name="connsiteX12" fmla="*/ 249871 w 590140"/>
                <a:gd name="connsiteY12" fmla="*/ 441920 h 476939"/>
                <a:gd name="connsiteX13" fmla="*/ 204265 w 590140"/>
                <a:gd name="connsiteY13" fmla="*/ 441920 h 476939"/>
                <a:gd name="connsiteX14" fmla="*/ 352707 w 590140"/>
                <a:gd name="connsiteY14" fmla="*/ 276672 h 476939"/>
                <a:gd name="connsiteX15" fmla="*/ 352707 w 590140"/>
                <a:gd name="connsiteY15" fmla="*/ 441920 h 476939"/>
                <a:gd name="connsiteX16" fmla="*/ 307027 w 590140"/>
                <a:gd name="connsiteY16" fmla="*/ 441920 h 476939"/>
                <a:gd name="connsiteX17" fmla="*/ 307027 w 590140"/>
                <a:gd name="connsiteY17" fmla="*/ 299687 h 476939"/>
                <a:gd name="connsiteX18" fmla="*/ 352707 w 590140"/>
                <a:gd name="connsiteY18" fmla="*/ 276672 h 476939"/>
                <a:gd name="connsiteX19" fmla="*/ 266083 w 590140"/>
                <a:gd name="connsiteY19" fmla="*/ 73306 h 476939"/>
                <a:gd name="connsiteX20" fmla="*/ 205636 w 590140"/>
                <a:gd name="connsiteY20" fmla="*/ 98510 h 476939"/>
                <a:gd name="connsiteX21" fmla="*/ 205636 w 590140"/>
                <a:gd name="connsiteY21" fmla="*/ 219584 h 476939"/>
                <a:gd name="connsiteX22" fmla="*/ 326876 w 590140"/>
                <a:gd name="connsiteY22" fmla="*/ 219584 h 476939"/>
                <a:gd name="connsiteX23" fmla="*/ 326876 w 590140"/>
                <a:gd name="connsiteY23" fmla="*/ 98510 h 476939"/>
                <a:gd name="connsiteX24" fmla="*/ 266083 w 590140"/>
                <a:gd name="connsiteY24" fmla="*/ 73306 h 476939"/>
                <a:gd name="connsiteX25" fmla="*/ 406161 w 590140"/>
                <a:gd name="connsiteY25" fmla="*/ 72259 h 476939"/>
                <a:gd name="connsiteX26" fmla="*/ 451841 w 590140"/>
                <a:gd name="connsiteY26" fmla="*/ 72259 h 476939"/>
                <a:gd name="connsiteX27" fmla="*/ 451841 w 590140"/>
                <a:gd name="connsiteY27" fmla="*/ 441920 h 476939"/>
                <a:gd name="connsiteX28" fmla="*/ 406161 w 590140"/>
                <a:gd name="connsiteY28" fmla="*/ 441920 h 476939"/>
                <a:gd name="connsiteX29" fmla="*/ 406161 w 590140"/>
                <a:gd name="connsiteY29" fmla="*/ 197014 h 476939"/>
                <a:gd name="connsiteX30" fmla="*/ 410775 w 590140"/>
                <a:gd name="connsiteY30" fmla="*/ 161107 h 476939"/>
                <a:gd name="connsiteX31" fmla="*/ 406161 w 590140"/>
                <a:gd name="connsiteY31" fmla="*/ 125199 h 476939"/>
                <a:gd name="connsiteX32" fmla="*/ 266256 w 590140"/>
                <a:gd name="connsiteY32" fmla="*/ 39239 h 476939"/>
                <a:gd name="connsiteX33" fmla="*/ 351308 w 590140"/>
                <a:gd name="connsiteY33" fmla="*/ 74111 h 476939"/>
                <a:gd name="connsiteX34" fmla="*/ 351308 w 590140"/>
                <a:gd name="connsiteY34" fmla="*/ 243983 h 476939"/>
                <a:gd name="connsiteX35" fmla="*/ 194111 w 590140"/>
                <a:gd name="connsiteY35" fmla="*/ 255031 h 476939"/>
                <a:gd name="connsiteX36" fmla="*/ 173367 w 590140"/>
                <a:gd name="connsiteY36" fmla="*/ 276208 h 476939"/>
                <a:gd name="connsiteX37" fmla="*/ 165069 w 590140"/>
                <a:gd name="connsiteY37" fmla="*/ 304289 h 476939"/>
                <a:gd name="connsiteX38" fmla="*/ 75637 w 590140"/>
                <a:gd name="connsiteY38" fmla="*/ 393599 h 476939"/>
                <a:gd name="connsiteX39" fmla="*/ 31383 w 590140"/>
                <a:gd name="connsiteY39" fmla="*/ 393599 h 476939"/>
                <a:gd name="connsiteX40" fmla="*/ 31383 w 590140"/>
                <a:gd name="connsiteY40" fmla="*/ 349404 h 476939"/>
                <a:gd name="connsiteX41" fmla="*/ 120814 w 590140"/>
                <a:gd name="connsiteY41" fmla="*/ 260095 h 476939"/>
                <a:gd name="connsiteX42" fmla="*/ 148935 w 590140"/>
                <a:gd name="connsiteY42" fmla="*/ 251809 h 476939"/>
                <a:gd name="connsiteX43" fmla="*/ 170140 w 590140"/>
                <a:gd name="connsiteY43" fmla="*/ 231093 h 476939"/>
                <a:gd name="connsiteX44" fmla="*/ 181204 w 590140"/>
                <a:gd name="connsiteY44" fmla="*/ 74111 h 476939"/>
                <a:gd name="connsiteX45" fmla="*/ 266256 w 590140"/>
                <a:gd name="connsiteY45" fmla="*/ 39239 h 476939"/>
                <a:gd name="connsiteX46" fmla="*/ 501149 w 590140"/>
                <a:gd name="connsiteY46" fmla="*/ 0 h 476939"/>
                <a:gd name="connsiteX47" fmla="*/ 546829 w 590140"/>
                <a:gd name="connsiteY47" fmla="*/ 0 h 476939"/>
                <a:gd name="connsiteX48" fmla="*/ 546829 w 590140"/>
                <a:gd name="connsiteY48" fmla="*/ 441920 h 476939"/>
                <a:gd name="connsiteX49" fmla="*/ 501149 w 590140"/>
                <a:gd name="connsiteY49" fmla="*/ 441920 h 476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90140" h="476939">
                  <a:moveTo>
                    <a:pt x="0" y="455765"/>
                  </a:moveTo>
                  <a:lnTo>
                    <a:pt x="590140" y="455765"/>
                  </a:lnTo>
                  <a:lnTo>
                    <a:pt x="590140" y="476939"/>
                  </a:lnTo>
                  <a:lnTo>
                    <a:pt x="0" y="476939"/>
                  </a:lnTo>
                  <a:close/>
                  <a:moveTo>
                    <a:pt x="135090" y="371068"/>
                  </a:moveTo>
                  <a:lnTo>
                    <a:pt x="145702" y="371068"/>
                  </a:lnTo>
                  <a:lnTo>
                    <a:pt x="145702" y="441920"/>
                  </a:lnTo>
                  <a:lnTo>
                    <a:pt x="100022" y="441920"/>
                  </a:lnTo>
                  <a:lnTo>
                    <a:pt x="100022" y="405574"/>
                  </a:lnTo>
                  <a:close/>
                  <a:moveTo>
                    <a:pt x="204265" y="299697"/>
                  </a:moveTo>
                  <a:lnTo>
                    <a:pt x="225456" y="299697"/>
                  </a:lnTo>
                  <a:cubicBezTo>
                    <a:pt x="233748" y="301998"/>
                    <a:pt x="241579" y="303839"/>
                    <a:pt x="249871" y="304760"/>
                  </a:cubicBezTo>
                  <a:lnTo>
                    <a:pt x="249871" y="441920"/>
                  </a:lnTo>
                  <a:lnTo>
                    <a:pt x="204265" y="441920"/>
                  </a:lnTo>
                  <a:close/>
                  <a:moveTo>
                    <a:pt x="352707" y="276672"/>
                  </a:moveTo>
                  <a:lnTo>
                    <a:pt x="352707" y="441920"/>
                  </a:lnTo>
                  <a:lnTo>
                    <a:pt x="307027" y="441920"/>
                  </a:lnTo>
                  <a:lnTo>
                    <a:pt x="307027" y="299687"/>
                  </a:lnTo>
                  <a:cubicBezTo>
                    <a:pt x="323638" y="295084"/>
                    <a:pt x="338865" y="287259"/>
                    <a:pt x="352707" y="276672"/>
                  </a:cubicBezTo>
                  <a:close/>
                  <a:moveTo>
                    <a:pt x="266083" y="73306"/>
                  </a:moveTo>
                  <a:cubicBezTo>
                    <a:pt x="244129" y="73306"/>
                    <a:pt x="222232" y="81707"/>
                    <a:pt x="205636" y="98510"/>
                  </a:cubicBezTo>
                  <a:cubicBezTo>
                    <a:pt x="171984" y="132116"/>
                    <a:pt x="171984" y="186438"/>
                    <a:pt x="205636" y="219584"/>
                  </a:cubicBezTo>
                  <a:cubicBezTo>
                    <a:pt x="238827" y="253190"/>
                    <a:pt x="293224" y="253190"/>
                    <a:pt x="326876" y="219584"/>
                  </a:cubicBezTo>
                  <a:cubicBezTo>
                    <a:pt x="360528" y="186438"/>
                    <a:pt x="360528" y="132116"/>
                    <a:pt x="326876" y="98510"/>
                  </a:cubicBezTo>
                  <a:cubicBezTo>
                    <a:pt x="310050" y="81707"/>
                    <a:pt x="288038" y="73306"/>
                    <a:pt x="266083" y="73306"/>
                  </a:cubicBezTo>
                  <a:close/>
                  <a:moveTo>
                    <a:pt x="406161" y="72259"/>
                  </a:moveTo>
                  <a:lnTo>
                    <a:pt x="451841" y="72259"/>
                  </a:lnTo>
                  <a:lnTo>
                    <a:pt x="451841" y="441920"/>
                  </a:lnTo>
                  <a:lnTo>
                    <a:pt x="406161" y="441920"/>
                  </a:lnTo>
                  <a:lnTo>
                    <a:pt x="406161" y="197014"/>
                  </a:lnTo>
                  <a:cubicBezTo>
                    <a:pt x="409391" y="185505"/>
                    <a:pt x="410775" y="173536"/>
                    <a:pt x="410775" y="161107"/>
                  </a:cubicBezTo>
                  <a:cubicBezTo>
                    <a:pt x="410775" y="148677"/>
                    <a:pt x="409391" y="136708"/>
                    <a:pt x="406161" y="125199"/>
                  </a:cubicBezTo>
                  <a:close/>
                  <a:moveTo>
                    <a:pt x="266256" y="39239"/>
                  </a:moveTo>
                  <a:cubicBezTo>
                    <a:pt x="297027" y="39239"/>
                    <a:pt x="327798" y="50863"/>
                    <a:pt x="351308" y="74111"/>
                  </a:cubicBezTo>
                  <a:cubicBezTo>
                    <a:pt x="397868" y="121067"/>
                    <a:pt x="397868" y="197026"/>
                    <a:pt x="351308" y="243983"/>
                  </a:cubicBezTo>
                  <a:cubicBezTo>
                    <a:pt x="308436" y="286796"/>
                    <a:pt x="241132" y="290479"/>
                    <a:pt x="194111" y="255031"/>
                  </a:cubicBezTo>
                  <a:lnTo>
                    <a:pt x="173367" y="276208"/>
                  </a:lnTo>
                  <a:cubicBezTo>
                    <a:pt x="175211" y="285875"/>
                    <a:pt x="172445" y="296463"/>
                    <a:pt x="165069" y="304289"/>
                  </a:cubicBezTo>
                  <a:lnTo>
                    <a:pt x="75637" y="393599"/>
                  </a:lnTo>
                  <a:cubicBezTo>
                    <a:pt x="63191" y="405568"/>
                    <a:pt x="43368" y="405568"/>
                    <a:pt x="31383" y="393599"/>
                  </a:cubicBezTo>
                  <a:cubicBezTo>
                    <a:pt x="19397" y="381629"/>
                    <a:pt x="19397" y="361834"/>
                    <a:pt x="31383" y="349404"/>
                  </a:cubicBezTo>
                  <a:lnTo>
                    <a:pt x="120814" y="260095"/>
                  </a:lnTo>
                  <a:cubicBezTo>
                    <a:pt x="128651" y="252730"/>
                    <a:pt x="139254" y="249967"/>
                    <a:pt x="148935" y="251809"/>
                  </a:cubicBezTo>
                  <a:lnTo>
                    <a:pt x="170140" y="231093"/>
                  </a:lnTo>
                  <a:cubicBezTo>
                    <a:pt x="134644" y="184136"/>
                    <a:pt x="138332" y="116924"/>
                    <a:pt x="181204" y="74111"/>
                  </a:cubicBezTo>
                  <a:cubicBezTo>
                    <a:pt x="204714" y="50863"/>
                    <a:pt x="235485" y="39239"/>
                    <a:pt x="266256" y="39239"/>
                  </a:cubicBezTo>
                  <a:close/>
                  <a:moveTo>
                    <a:pt x="501149" y="0"/>
                  </a:moveTo>
                  <a:lnTo>
                    <a:pt x="546829" y="0"/>
                  </a:lnTo>
                  <a:lnTo>
                    <a:pt x="546829" y="441920"/>
                  </a:lnTo>
                  <a:lnTo>
                    <a:pt x="501149" y="441920"/>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latin typeface="思源黑体 CN Bold" panose="020B0800000000000000" pitchFamily="34" charset="-122"/>
              </a:endParaRPr>
            </a:p>
          </p:txBody>
        </p:sp>
        <p:sp>
          <p:nvSpPr>
            <p:cNvPr id="14" name="矩形 13"/>
            <p:cNvSpPr/>
            <p:nvPr/>
          </p:nvSpPr>
          <p:spPr>
            <a:xfrm>
              <a:off x="1707183" y="4095776"/>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sp>
          <p:nvSpPr>
            <p:cNvPr id="15" name="文本框 14"/>
            <p:cNvSpPr txBox="1"/>
            <p:nvPr/>
          </p:nvSpPr>
          <p:spPr>
            <a:xfrm>
              <a:off x="1529514" y="4536153"/>
              <a:ext cx="2156936" cy="1171603"/>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a:t>
              </a:r>
              <a:endPar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grpSp>
        <p:nvGrpSpPr>
          <p:cNvPr id="33" name="组合 32"/>
          <p:cNvGrpSpPr/>
          <p:nvPr/>
        </p:nvGrpSpPr>
        <p:grpSpPr>
          <a:xfrm>
            <a:off x="3882892" y="1986121"/>
            <a:ext cx="3264041" cy="3721635"/>
            <a:chOff x="3882892" y="1986121"/>
            <a:chExt cx="3264041" cy="3721635"/>
          </a:xfrm>
        </p:grpSpPr>
        <p:sp>
          <p:nvSpPr>
            <p:cNvPr id="9" name="加号 8"/>
            <p:cNvSpPr/>
            <p:nvPr/>
          </p:nvSpPr>
          <p:spPr>
            <a:xfrm>
              <a:off x="3882892" y="2371603"/>
              <a:ext cx="917813" cy="917813"/>
            </a:xfrm>
            <a:prstGeom prst="mathPlus">
              <a:avLst>
                <a:gd name="adj1" fmla="val 11520"/>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3" name="矩形 22"/>
            <p:cNvSpPr/>
            <p:nvPr/>
          </p:nvSpPr>
          <p:spPr>
            <a:xfrm>
              <a:off x="5224076" y="1986121"/>
              <a:ext cx="1688778" cy="168877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4" name="形状"/>
            <p:cNvSpPr>
              <a:spLocks noChangeAspect="1"/>
            </p:cNvSpPr>
            <p:nvPr/>
          </p:nvSpPr>
          <p:spPr bwMode="auto">
            <a:xfrm>
              <a:off x="5799531" y="2561287"/>
              <a:ext cx="537869" cy="538446"/>
            </a:xfrm>
            <a:custGeom>
              <a:avLst/>
              <a:gdLst>
                <a:gd name="connsiteX0" fmla="*/ 202089 w 606246"/>
                <a:gd name="connsiteY0" fmla="*/ 318618 h 606897"/>
                <a:gd name="connsiteX1" fmla="*/ 254652 w 606246"/>
                <a:gd name="connsiteY1" fmla="*/ 371258 h 606897"/>
                <a:gd name="connsiteX2" fmla="*/ 263361 w 606246"/>
                <a:gd name="connsiteY2" fmla="*/ 430576 h 606897"/>
                <a:gd name="connsiteX3" fmla="*/ 104738 w 606246"/>
                <a:gd name="connsiteY3" fmla="*/ 588963 h 606897"/>
                <a:gd name="connsiteX4" fmla="*/ 17962 w 606246"/>
                <a:gd name="connsiteY4" fmla="*/ 588963 h 606897"/>
                <a:gd name="connsiteX5" fmla="*/ 17962 w 606246"/>
                <a:gd name="connsiteY5" fmla="*/ 502471 h 606897"/>
                <a:gd name="connsiteX6" fmla="*/ 52359 w 606246"/>
                <a:gd name="connsiteY6" fmla="*/ 37008 h 606897"/>
                <a:gd name="connsiteX7" fmla="*/ 65227 w 606246"/>
                <a:gd name="connsiteY7" fmla="*/ 40676 h 606897"/>
                <a:gd name="connsiteX8" fmla="*/ 145001 w 606246"/>
                <a:gd name="connsiteY8" fmla="*/ 99371 h 606897"/>
                <a:gd name="connsiteX9" fmla="*/ 147334 w 606246"/>
                <a:gd name="connsiteY9" fmla="*/ 128563 h 606897"/>
                <a:gd name="connsiteX10" fmla="*/ 138159 w 606246"/>
                <a:gd name="connsiteY10" fmla="*/ 137725 h 606897"/>
                <a:gd name="connsiteX11" fmla="*/ 333785 w 606246"/>
                <a:gd name="connsiteY11" fmla="*/ 333065 h 606897"/>
                <a:gd name="connsiteX12" fmla="*/ 344826 w 606246"/>
                <a:gd name="connsiteY12" fmla="*/ 322195 h 606897"/>
                <a:gd name="connsiteX13" fmla="*/ 358511 w 606246"/>
                <a:gd name="connsiteY13" fmla="*/ 316450 h 606897"/>
                <a:gd name="connsiteX14" fmla="*/ 372040 w 606246"/>
                <a:gd name="connsiteY14" fmla="*/ 322195 h 606897"/>
                <a:gd name="connsiteX15" fmla="*/ 552582 w 606246"/>
                <a:gd name="connsiteY15" fmla="*/ 502473 h 606897"/>
                <a:gd name="connsiteX16" fmla="*/ 552582 w 606246"/>
                <a:gd name="connsiteY16" fmla="*/ 588963 h 606897"/>
                <a:gd name="connsiteX17" fmla="*/ 465965 w 606246"/>
                <a:gd name="connsiteY17" fmla="*/ 588963 h 606897"/>
                <a:gd name="connsiteX18" fmla="*/ 285423 w 606246"/>
                <a:gd name="connsiteY18" fmla="*/ 408685 h 606897"/>
                <a:gd name="connsiteX19" fmla="*/ 285423 w 606246"/>
                <a:gd name="connsiteY19" fmla="*/ 381512 h 606897"/>
                <a:gd name="connsiteX20" fmla="*/ 297242 w 606246"/>
                <a:gd name="connsiteY20" fmla="*/ 369710 h 606897"/>
                <a:gd name="connsiteX21" fmla="*/ 101460 w 606246"/>
                <a:gd name="connsiteY21" fmla="*/ 174215 h 606897"/>
                <a:gd name="connsiteX22" fmla="*/ 92285 w 606246"/>
                <a:gd name="connsiteY22" fmla="*/ 183377 h 606897"/>
                <a:gd name="connsiteX23" fmla="*/ 63205 w 606246"/>
                <a:gd name="connsiteY23" fmla="*/ 181203 h 606897"/>
                <a:gd name="connsiteX24" fmla="*/ 4424 w 606246"/>
                <a:gd name="connsiteY24" fmla="*/ 101545 h 606897"/>
                <a:gd name="connsiteX25" fmla="*/ 6290 w 606246"/>
                <a:gd name="connsiteY25" fmla="*/ 76390 h 606897"/>
                <a:gd name="connsiteX26" fmla="*/ 40190 w 606246"/>
                <a:gd name="connsiteY26" fmla="*/ 42539 h 606897"/>
                <a:gd name="connsiteX27" fmla="*/ 52359 w 606246"/>
                <a:gd name="connsiteY27" fmla="*/ 37008 h 606897"/>
                <a:gd name="connsiteX28" fmla="*/ 452033 w 606246"/>
                <a:gd name="connsiteY28" fmla="*/ 354 h 606897"/>
                <a:gd name="connsiteX29" fmla="*/ 485412 w 606246"/>
                <a:gd name="connsiteY29" fmla="*/ 1865 h 606897"/>
                <a:gd name="connsiteX30" fmla="*/ 495831 w 606246"/>
                <a:gd name="connsiteY30" fmla="*/ 10715 h 606897"/>
                <a:gd name="connsiteX31" fmla="*/ 492565 w 606246"/>
                <a:gd name="connsiteY31" fmla="*/ 24068 h 606897"/>
                <a:gd name="connsiteX32" fmla="*/ 462241 w 606246"/>
                <a:gd name="connsiteY32" fmla="*/ 54345 h 606897"/>
                <a:gd name="connsiteX33" fmla="*/ 462241 w 606246"/>
                <a:gd name="connsiteY33" fmla="*/ 143933 h 606897"/>
                <a:gd name="connsiteX34" fmla="*/ 551815 w 606246"/>
                <a:gd name="connsiteY34" fmla="*/ 143933 h 606897"/>
                <a:gd name="connsiteX35" fmla="*/ 582140 w 606246"/>
                <a:gd name="connsiteY35" fmla="*/ 113501 h 606897"/>
                <a:gd name="connsiteX36" fmla="*/ 595514 w 606246"/>
                <a:gd name="connsiteY36" fmla="*/ 110396 h 606897"/>
                <a:gd name="connsiteX37" fmla="*/ 604378 w 606246"/>
                <a:gd name="connsiteY37" fmla="*/ 120643 h 606897"/>
                <a:gd name="connsiteX38" fmla="*/ 564100 w 606246"/>
                <a:gd name="connsiteY38" fmla="*/ 245632 h 606897"/>
                <a:gd name="connsiteX39" fmla="*/ 414499 w 606246"/>
                <a:gd name="connsiteY39" fmla="*/ 279635 h 606897"/>
                <a:gd name="connsiteX40" fmla="*/ 393972 w 606246"/>
                <a:gd name="connsiteY40" fmla="*/ 300130 h 606897"/>
                <a:gd name="connsiteX41" fmla="*/ 358515 w 606246"/>
                <a:gd name="connsiteY41" fmla="*/ 285380 h 606897"/>
                <a:gd name="connsiteX42" fmla="*/ 335500 w 606246"/>
                <a:gd name="connsiteY42" fmla="*/ 290969 h 606897"/>
                <a:gd name="connsiteX43" fmla="*/ 282626 w 606246"/>
                <a:gd name="connsiteY43" fmla="*/ 238179 h 606897"/>
                <a:gd name="connsiteX44" fmla="*/ 327102 w 606246"/>
                <a:gd name="connsiteY44" fmla="*/ 193773 h 606897"/>
                <a:gd name="connsiteX45" fmla="*/ 360381 w 606246"/>
                <a:gd name="connsiteY45" fmla="*/ 42079 h 606897"/>
                <a:gd name="connsiteX46" fmla="*/ 452033 w 606246"/>
                <a:gd name="connsiteY46" fmla="*/ 354 h 60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246" h="606897">
                  <a:moveTo>
                    <a:pt x="202089" y="318618"/>
                  </a:moveTo>
                  <a:lnTo>
                    <a:pt x="254652" y="371258"/>
                  </a:lnTo>
                  <a:cubicBezTo>
                    <a:pt x="244544" y="390203"/>
                    <a:pt x="247343" y="414427"/>
                    <a:pt x="263361" y="430576"/>
                  </a:cubicBezTo>
                  <a:lnTo>
                    <a:pt x="104738" y="588963"/>
                  </a:lnTo>
                  <a:cubicBezTo>
                    <a:pt x="80789" y="612876"/>
                    <a:pt x="41911" y="612876"/>
                    <a:pt x="17962" y="588963"/>
                  </a:cubicBezTo>
                  <a:cubicBezTo>
                    <a:pt x="-5987" y="565049"/>
                    <a:pt x="-5987" y="526384"/>
                    <a:pt x="17962" y="502471"/>
                  </a:cubicBezTo>
                  <a:close/>
                  <a:moveTo>
                    <a:pt x="52359" y="37008"/>
                  </a:moveTo>
                  <a:cubicBezTo>
                    <a:pt x="56829" y="36678"/>
                    <a:pt x="61417" y="37881"/>
                    <a:pt x="65227" y="40676"/>
                  </a:cubicBezTo>
                  <a:lnTo>
                    <a:pt x="145001" y="99371"/>
                  </a:lnTo>
                  <a:cubicBezTo>
                    <a:pt x="154643" y="106359"/>
                    <a:pt x="155576" y="120178"/>
                    <a:pt x="147334" y="128563"/>
                  </a:cubicBezTo>
                  <a:lnTo>
                    <a:pt x="138159" y="137725"/>
                  </a:lnTo>
                  <a:lnTo>
                    <a:pt x="333785" y="333065"/>
                  </a:lnTo>
                  <a:lnTo>
                    <a:pt x="344826" y="322195"/>
                  </a:lnTo>
                  <a:cubicBezTo>
                    <a:pt x="348558" y="318313"/>
                    <a:pt x="353535" y="316450"/>
                    <a:pt x="358511" y="316450"/>
                  </a:cubicBezTo>
                  <a:cubicBezTo>
                    <a:pt x="363332" y="316450"/>
                    <a:pt x="368308" y="318313"/>
                    <a:pt x="372040" y="322195"/>
                  </a:cubicBezTo>
                  <a:lnTo>
                    <a:pt x="552582" y="502473"/>
                  </a:lnTo>
                  <a:cubicBezTo>
                    <a:pt x="576530" y="526386"/>
                    <a:pt x="576530" y="565050"/>
                    <a:pt x="552582" y="588963"/>
                  </a:cubicBezTo>
                  <a:cubicBezTo>
                    <a:pt x="528634" y="612876"/>
                    <a:pt x="489913" y="612876"/>
                    <a:pt x="465965" y="588963"/>
                  </a:cubicBezTo>
                  <a:lnTo>
                    <a:pt x="285423" y="408685"/>
                  </a:lnTo>
                  <a:cubicBezTo>
                    <a:pt x="277959" y="401077"/>
                    <a:pt x="277959" y="388965"/>
                    <a:pt x="285423" y="381512"/>
                  </a:cubicBezTo>
                  <a:lnTo>
                    <a:pt x="297242" y="369710"/>
                  </a:lnTo>
                  <a:lnTo>
                    <a:pt x="101460" y="174215"/>
                  </a:lnTo>
                  <a:lnTo>
                    <a:pt x="92285" y="183377"/>
                  </a:lnTo>
                  <a:cubicBezTo>
                    <a:pt x="84043" y="191762"/>
                    <a:pt x="70203" y="190675"/>
                    <a:pt x="63205" y="181203"/>
                  </a:cubicBezTo>
                  <a:lnTo>
                    <a:pt x="4424" y="101545"/>
                  </a:lnTo>
                  <a:cubicBezTo>
                    <a:pt x="-1330" y="93781"/>
                    <a:pt x="-552" y="83222"/>
                    <a:pt x="6290" y="76390"/>
                  </a:cubicBezTo>
                  <a:lnTo>
                    <a:pt x="40190" y="42539"/>
                  </a:lnTo>
                  <a:cubicBezTo>
                    <a:pt x="43534" y="39201"/>
                    <a:pt x="47888" y="37338"/>
                    <a:pt x="52359" y="37008"/>
                  </a:cubicBezTo>
                  <a:close/>
                  <a:moveTo>
                    <a:pt x="452033" y="354"/>
                  </a:moveTo>
                  <a:cubicBezTo>
                    <a:pt x="463164" y="-425"/>
                    <a:pt x="474371" y="80"/>
                    <a:pt x="485412" y="1865"/>
                  </a:cubicBezTo>
                  <a:cubicBezTo>
                    <a:pt x="490233" y="2642"/>
                    <a:pt x="494276" y="6057"/>
                    <a:pt x="495831" y="10715"/>
                  </a:cubicBezTo>
                  <a:cubicBezTo>
                    <a:pt x="497386" y="15529"/>
                    <a:pt x="496142" y="20652"/>
                    <a:pt x="492565" y="24068"/>
                  </a:cubicBezTo>
                  <a:lnTo>
                    <a:pt x="462241" y="54345"/>
                  </a:lnTo>
                  <a:cubicBezTo>
                    <a:pt x="437515" y="79187"/>
                    <a:pt x="437515" y="119091"/>
                    <a:pt x="462241" y="143933"/>
                  </a:cubicBezTo>
                  <a:cubicBezTo>
                    <a:pt x="486967" y="168620"/>
                    <a:pt x="527089" y="168620"/>
                    <a:pt x="551815" y="143933"/>
                  </a:cubicBezTo>
                  <a:lnTo>
                    <a:pt x="582140" y="113501"/>
                  </a:lnTo>
                  <a:cubicBezTo>
                    <a:pt x="585716" y="110085"/>
                    <a:pt x="590848" y="108843"/>
                    <a:pt x="595514" y="110396"/>
                  </a:cubicBezTo>
                  <a:cubicBezTo>
                    <a:pt x="600179" y="111793"/>
                    <a:pt x="603600" y="115830"/>
                    <a:pt x="604378" y="120643"/>
                  </a:cubicBezTo>
                  <a:cubicBezTo>
                    <a:pt x="611531" y="164739"/>
                    <a:pt x="598157" y="211629"/>
                    <a:pt x="564100" y="245632"/>
                  </a:cubicBezTo>
                  <a:cubicBezTo>
                    <a:pt x="523668" y="286001"/>
                    <a:pt x="465040" y="297335"/>
                    <a:pt x="414499" y="279635"/>
                  </a:cubicBezTo>
                  <a:lnTo>
                    <a:pt x="393972" y="300130"/>
                  </a:lnTo>
                  <a:cubicBezTo>
                    <a:pt x="384486" y="290659"/>
                    <a:pt x="371889" y="285380"/>
                    <a:pt x="358515" y="285380"/>
                  </a:cubicBezTo>
                  <a:cubicBezTo>
                    <a:pt x="350429" y="285380"/>
                    <a:pt x="342498" y="287243"/>
                    <a:pt x="335500" y="290969"/>
                  </a:cubicBezTo>
                  <a:lnTo>
                    <a:pt x="282626" y="238179"/>
                  </a:lnTo>
                  <a:lnTo>
                    <a:pt x="327102" y="193773"/>
                  </a:lnTo>
                  <a:cubicBezTo>
                    <a:pt x="308130" y="142691"/>
                    <a:pt x="319171" y="83069"/>
                    <a:pt x="360381" y="42079"/>
                  </a:cubicBezTo>
                  <a:cubicBezTo>
                    <a:pt x="385924" y="16577"/>
                    <a:pt x="418640" y="2690"/>
                    <a:pt x="452033" y="354"/>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latin typeface="思源黑体 CN Bold" panose="020B0800000000000000" pitchFamily="34" charset="-122"/>
              </a:endParaRPr>
            </a:p>
          </p:txBody>
        </p:sp>
        <p:sp>
          <p:nvSpPr>
            <p:cNvPr id="21" name="矩形 20"/>
            <p:cNvSpPr/>
            <p:nvPr/>
          </p:nvSpPr>
          <p:spPr>
            <a:xfrm>
              <a:off x="5167666" y="4095776"/>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2" name="文本框 21"/>
            <p:cNvSpPr txBox="1"/>
            <p:nvPr/>
          </p:nvSpPr>
          <p:spPr>
            <a:xfrm>
              <a:off x="4989997" y="4536153"/>
              <a:ext cx="2156936" cy="1171603"/>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此处键入文本</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nvGrpSpPr>
          <p:cNvPr id="34" name="组合 33"/>
          <p:cNvGrpSpPr/>
          <p:nvPr/>
        </p:nvGrpSpPr>
        <p:grpSpPr>
          <a:xfrm>
            <a:off x="7336226" y="1986121"/>
            <a:ext cx="3319110" cy="3721635"/>
            <a:chOff x="7336226" y="1986121"/>
            <a:chExt cx="3319110" cy="3721635"/>
          </a:xfrm>
        </p:grpSpPr>
        <p:sp>
          <p:nvSpPr>
            <p:cNvPr id="10" name="等号 9"/>
            <p:cNvSpPr/>
            <p:nvPr/>
          </p:nvSpPr>
          <p:spPr>
            <a:xfrm>
              <a:off x="7336226" y="2594678"/>
              <a:ext cx="972883" cy="471663"/>
            </a:xfrm>
            <a:prstGeom prst="mathEqual">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思源黑体 CN Bold" panose="020B0800000000000000" pitchFamily="34" charset="-122"/>
                <a:ea typeface="思源黑体 CN Bold" panose="020B0800000000000000" pitchFamily="34" charset="-122"/>
              </a:endParaRPr>
            </a:p>
          </p:txBody>
        </p:sp>
        <p:sp>
          <p:nvSpPr>
            <p:cNvPr id="30" name="矩形 29"/>
            <p:cNvSpPr/>
            <p:nvPr/>
          </p:nvSpPr>
          <p:spPr>
            <a:xfrm>
              <a:off x="8732479" y="1986121"/>
              <a:ext cx="1688778" cy="1688778"/>
            </a:xfrm>
            <a:prstGeom prst="rect">
              <a:avLst/>
            </a:prstGeom>
            <a:gradFill>
              <a:gsLst>
                <a:gs pos="100000">
                  <a:srgbClr val="00BDBD"/>
                </a:gs>
                <a:gs pos="25000">
                  <a:srgbClr val="05E3D3"/>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1" name="形状"/>
            <p:cNvSpPr>
              <a:spLocks noChangeAspect="1"/>
            </p:cNvSpPr>
            <p:nvPr/>
          </p:nvSpPr>
          <p:spPr bwMode="auto">
            <a:xfrm>
              <a:off x="9283283" y="2537833"/>
              <a:ext cx="587171" cy="585354"/>
            </a:xfrm>
            <a:custGeom>
              <a:avLst/>
              <a:gdLst>
                <a:gd name="T0" fmla="*/ 163 w 1194"/>
                <a:gd name="T1" fmla="*/ 1069 h 1192"/>
                <a:gd name="T2" fmla="*/ 1031 w 1194"/>
                <a:gd name="T3" fmla="*/ 1173 h 1192"/>
                <a:gd name="T4" fmla="*/ 1067 w 1194"/>
                <a:gd name="T5" fmla="*/ 1173 h 1192"/>
                <a:gd name="T6" fmla="*/ 1175 w 1194"/>
                <a:gd name="T7" fmla="*/ 1065 h 1192"/>
                <a:gd name="T8" fmla="*/ 1175 w 1194"/>
                <a:gd name="T9" fmla="*/ 1029 h 1192"/>
                <a:gd name="T10" fmla="*/ 1067 w 1194"/>
                <a:gd name="T11" fmla="*/ 163 h 1192"/>
                <a:gd name="T12" fmla="*/ 1194 w 1194"/>
                <a:gd name="T13" fmla="*/ 145 h 1192"/>
                <a:gd name="T14" fmla="*/ 1067 w 1194"/>
                <a:gd name="T15" fmla="*/ 126 h 1192"/>
                <a:gd name="T16" fmla="*/ 1049 w 1194"/>
                <a:gd name="T17" fmla="*/ 0 h 1192"/>
                <a:gd name="T18" fmla="*/ 1031 w 1194"/>
                <a:gd name="T19" fmla="*/ 126 h 1192"/>
                <a:gd name="T20" fmla="*/ 163 w 1194"/>
                <a:gd name="T21" fmla="*/ 18 h 1192"/>
                <a:gd name="T22" fmla="*/ 126 w 1194"/>
                <a:gd name="T23" fmla="*/ 18 h 1192"/>
                <a:gd name="T24" fmla="*/ 18 w 1194"/>
                <a:gd name="T25" fmla="*/ 126 h 1192"/>
                <a:gd name="T26" fmla="*/ 18 w 1194"/>
                <a:gd name="T27" fmla="*/ 163 h 1192"/>
                <a:gd name="T28" fmla="*/ 125 w 1194"/>
                <a:gd name="T29" fmla="*/ 1029 h 1192"/>
                <a:gd name="T30" fmla="*/ 0 w 1194"/>
                <a:gd name="T31" fmla="*/ 1047 h 1192"/>
                <a:gd name="T32" fmla="*/ 126 w 1194"/>
                <a:gd name="T33" fmla="*/ 1065 h 1192"/>
                <a:gd name="T34" fmla="*/ 145 w 1194"/>
                <a:gd name="T35" fmla="*/ 1192 h 1192"/>
                <a:gd name="T36" fmla="*/ 162 w 1194"/>
                <a:gd name="T37" fmla="*/ 443 h 1192"/>
                <a:gd name="T38" fmla="*/ 444 w 1194"/>
                <a:gd name="T39" fmla="*/ 163 h 1192"/>
                <a:gd name="T40" fmla="*/ 162 w 1194"/>
                <a:gd name="T41" fmla="*/ 443 h 1192"/>
                <a:gd name="T42" fmla="*/ 456 w 1194"/>
                <a:gd name="T43" fmla="*/ 163 h 1192"/>
                <a:gd name="T44" fmla="*/ 737 w 1194"/>
                <a:gd name="T45" fmla="*/ 443 h 1192"/>
                <a:gd name="T46" fmla="*/ 750 w 1194"/>
                <a:gd name="T47" fmla="*/ 443 h 1192"/>
                <a:gd name="T48" fmla="*/ 1031 w 1194"/>
                <a:gd name="T49" fmla="*/ 163 h 1192"/>
                <a:gd name="T50" fmla="*/ 750 w 1194"/>
                <a:gd name="T51" fmla="*/ 443 h 1192"/>
                <a:gd name="T52" fmla="*/ 162 w 1194"/>
                <a:gd name="T53" fmla="*/ 455 h 1192"/>
                <a:gd name="T54" fmla="*/ 444 w 1194"/>
                <a:gd name="T55" fmla="*/ 736 h 1192"/>
                <a:gd name="T56" fmla="*/ 162 w 1194"/>
                <a:gd name="T57" fmla="*/ 736 h 1192"/>
                <a:gd name="T58" fmla="*/ 456 w 1194"/>
                <a:gd name="T59" fmla="*/ 455 h 1192"/>
                <a:gd name="T60" fmla="*/ 737 w 1194"/>
                <a:gd name="T61" fmla="*/ 736 h 1192"/>
                <a:gd name="T62" fmla="*/ 456 w 1194"/>
                <a:gd name="T63" fmla="*/ 736 h 1192"/>
                <a:gd name="T64" fmla="*/ 750 w 1194"/>
                <a:gd name="T65" fmla="*/ 455 h 1192"/>
                <a:gd name="T66" fmla="*/ 1031 w 1194"/>
                <a:gd name="T67" fmla="*/ 736 h 1192"/>
                <a:gd name="T68" fmla="*/ 750 w 1194"/>
                <a:gd name="T69" fmla="*/ 736 h 1192"/>
                <a:gd name="T70" fmla="*/ 162 w 1194"/>
                <a:gd name="T71" fmla="*/ 749 h 1192"/>
                <a:gd name="T72" fmla="*/ 444 w 1194"/>
                <a:gd name="T73" fmla="*/ 1030 h 1192"/>
                <a:gd name="T74" fmla="*/ 456 w 1194"/>
                <a:gd name="T75" fmla="*/ 1030 h 1192"/>
                <a:gd name="T76" fmla="*/ 737 w 1194"/>
                <a:gd name="T77" fmla="*/ 749 h 1192"/>
                <a:gd name="T78" fmla="*/ 456 w 1194"/>
                <a:gd name="T79" fmla="*/ 1030 h 1192"/>
                <a:gd name="T80" fmla="*/ 750 w 1194"/>
                <a:gd name="T81" fmla="*/ 749 h 1192"/>
                <a:gd name="T82" fmla="*/ 1031 w 1194"/>
                <a:gd name="T83" fmla="*/ 1030 h 1192"/>
                <a:gd name="T84" fmla="*/ 184 w 1194"/>
                <a:gd name="T85" fmla="*/ 1007 h 1192"/>
                <a:gd name="T86" fmla="*/ 415 w 1194"/>
                <a:gd name="T87" fmla="*/ 776 h 1192"/>
                <a:gd name="T88" fmla="*/ 184 w 1194"/>
                <a:gd name="T89" fmla="*/ 1007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4" h="1192">
                  <a:moveTo>
                    <a:pt x="163" y="1173"/>
                  </a:moveTo>
                  <a:lnTo>
                    <a:pt x="163" y="1069"/>
                  </a:lnTo>
                  <a:lnTo>
                    <a:pt x="1031" y="1069"/>
                  </a:lnTo>
                  <a:lnTo>
                    <a:pt x="1031" y="1173"/>
                  </a:lnTo>
                  <a:cubicBezTo>
                    <a:pt x="1031" y="1184"/>
                    <a:pt x="1039" y="1192"/>
                    <a:pt x="1049" y="1192"/>
                  </a:cubicBezTo>
                  <a:cubicBezTo>
                    <a:pt x="1059" y="1192"/>
                    <a:pt x="1067" y="1184"/>
                    <a:pt x="1067" y="1173"/>
                  </a:cubicBezTo>
                  <a:lnTo>
                    <a:pt x="1067" y="1065"/>
                  </a:lnTo>
                  <a:lnTo>
                    <a:pt x="1175" y="1065"/>
                  </a:lnTo>
                  <a:cubicBezTo>
                    <a:pt x="1186" y="1065"/>
                    <a:pt x="1194" y="1057"/>
                    <a:pt x="1194" y="1047"/>
                  </a:cubicBezTo>
                  <a:cubicBezTo>
                    <a:pt x="1194" y="1037"/>
                    <a:pt x="1186" y="1029"/>
                    <a:pt x="1175" y="1029"/>
                  </a:cubicBezTo>
                  <a:lnTo>
                    <a:pt x="1067" y="1029"/>
                  </a:lnTo>
                  <a:lnTo>
                    <a:pt x="1067" y="163"/>
                  </a:lnTo>
                  <a:lnTo>
                    <a:pt x="1175" y="163"/>
                  </a:lnTo>
                  <a:cubicBezTo>
                    <a:pt x="1186" y="163"/>
                    <a:pt x="1194" y="155"/>
                    <a:pt x="1194" y="145"/>
                  </a:cubicBezTo>
                  <a:cubicBezTo>
                    <a:pt x="1194" y="135"/>
                    <a:pt x="1186" y="126"/>
                    <a:pt x="1175" y="126"/>
                  </a:cubicBezTo>
                  <a:lnTo>
                    <a:pt x="1067" y="126"/>
                  </a:lnTo>
                  <a:lnTo>
                    <a:pt x="1067" y="18"/>
                  </a:lnTo>
                  <a:cubicBezTo>
                    <a:pt x="1067" y="8"/>
                    <a:pt x="1059" y="0"/>
                    <a:pt x="1049" y="0"/>
                  </a:cubicBezTo>
                  <a:cubicBezTo>
                    <a:pt x="1039" y="0"/>
                    <a:pt x="1031" y="8"/>
                    <a:pt x="1031" y="18"/>
                  </a:cubicBezTo>
                  <a:lnTo>
                    <a:pt x="1031" y="126"/>
                  </a:lnTo>
                  <a:lnTo>
                    <a:pt x="163" y="126"/>
                  </a:lnTo>
                  <a:lnTo>
                    <a:pt x="163" y="18"/>
                  </a:lnTo>
                  <a:cubicBezTo>
                    <a:pt x="163" y="8"/>
                    <a:pt x="155" y="0"/>
                    <a:pt x="145" y="0"/>
                  </a:cubicBezTo>
                  <a:cubicBezTo>
                    <a:pt x="135" y="0"/>
                    <a:pt x="126" y="8"/>
                    <a:pt x="126" y="18"/>
                  </a:cubicBezTo>
                  <a:lnTo>
                    <a:pt x="126" y="126"/>
                  </a:lnTo>
                  <a:lnTo>
                    <a:pt x="18" y="126"/>
                  </a:lnTo>
                  <a:cubicBezTo>
                    <a:pt x="8" y="126"/>
                    <a:pt x="0" y="135"/>
                    <a:pt x="0" y="145"/>
                  </a:cubicBezTo>
                  <a:cubicBezTo>
                    <a:pt x="0" y="155"/>
                    <a:pt x="8" y="163"/>
                    <a:pt x="18" y="163"/>
                  </a:cubicBezTo>
                  <a:lnTo>
                    <a:pt x="125" y="163"/>
                  </a:lnTo>
                  <a:lnTo>
                    <a:pt x="125" y="1029"/>
                  </a:lnTo>
                  <a:lnTo>
                    <a:pt x="18" y="1029"/>
                  </a:lnTo>
                  <a:cubicBezTo>
                    <a:pt x="8" y="1029"/>
                    <a:pt x="0" y="1037"/>
                    <a:pt x="0" y="1047"/>
                  </a:cubicBezTo>
                  <a:cubicBezTo>
                    <a:pt x="0" y="1057"/>
                    <a:pt x="8" y="1065"/>
                    <a:pt x="18" y="1065"/>
                  </a:cubicBezTo>
                  <a:lnTo>
                    <a:pt x="126" y="1065"/>
                  </a:lnTo>
                  <a:lnTo>
                    <a:pt x="126" y="1173"/>
                  </a:lnTo>
                  <a:cubicBezTo>
                    <a:pt x="126" y="1184"/>
                    <a:pt x="135" y="1192"/>
                    <a:pt x="145" y="1192"/>
                  </a:cubicBezTo>
                  <a:cubicBezTo>
                    <a:pt x="155" y="1192"/>
                    <a:pt x="163" y="1184"/>
                    <a:pt x="163" y="1173"/>
                  </a:cubicBezTo>
                  <a:close/>
                  <a:moveTo>
                    <a:pt x="162" y="443"/>
                  </a:moveTo>
                  <a:lnTo>
                    <a:pt x="162" y="163"/>
                  </a:lnTo>
                  <a:lnTo>
                    <a:pt x="444" y="163"/>
                  </a:lnTo>
                  <a:lnTo>
                    <a:pt x="444" y="443"/>
                  </a:lnTo>
                  <a:lnTo>
                    <a:pt x="162" y="443"/>
                  </a:lnTo>
                  <a:close/>
                  <a:moveTo>
                    <a:pt x="456" y="443"/>
                  </a:moveTo>
                  <a:lnTo>
                    <a:pt x="456" y="163"/>
                  </a:lnTo>
                  <a:lnTo>
                    <a:pt x="737" y="163"/>
                  </a:lnTo>
                  <a:lnTo>
                    <a:pt x="737" y="443"/>
                  </a:lnTo>
                  <a:lnTo>
                    <a:pt x="456" y="443"/>
                  </a:lnTo>
                  <a:close/>
                  <a:moveTo>
                    <a:pt x="750" y="443"/>
                  </a:moveTo>
                  <a:lnTo>
                    <a:pt x="750" y="163"/>
                  </a:lnTo>
                  <a:lnTo>
                    <a:pt x="1031" y="163"/>
                  </a:lnTo>
                  <a:lnTo>
                    <a:pt x="1031" y="443"/>
                  </a:lnTo>
                  <a:lnTo>
                    <a:pt x="750" y="443"/>
                  </a:lnTo>
                  <a:close/>
                  <a:moveTo>
                    <a:pt x="162" y="736"/>
                  </a:moveTo>
                  <a:lnTo>
                    <a:pt x="162" y="455"/>
                  </a:lnTo>
                  <a:lnTo>
                    <a:pt x="444" y="455"/>
                  </a:lnTo>
                  <a:lnTo>
                    <a:pt x="444" y="736"/>
                  </a:lnTo>
                  <a:lnTo>
                    <a:pt x="162" y="736"/>
                  </a:lnTo>
                  <a:lnTo>
                    <a:pt x="162" y="736"/>
                  </a:lnTo>
                  <a:close/>
                  <a:moveTo>
                    <a:pt x="456" y="736"/>
                  </a:moveTo>
                  <a:lnTo>
                    <a:pt x="456" y="455"/>
                  </a:lnTo>
                  <a:lnTo>
                    <a:pt x="737" y="455"/>
                  </a:lnTo>
                  <a:lnTo>
                    <a:pt x="737" y="736"/>
                  </a:lnTo>
                  <a:lnTo>
                    <a:pt x="456" y="736"/>
                  </a:lnTo>
                  <a:lnTo>
                    <a:pt x="456" y="736"/>
                  </a:lnTo>
                  <a:close/>
                  <a:moveTo>
                    <a:pt x="750" y="736"/>
                  </a:moveTo>
                  <a:lnTo>
                    <a:pt x="750" y="455"/>
                  </a:lnTo>
                  <a:lnTo>
                    <a:pt x="1031" y="455"/>
                  </a:lnTo>
                  <a:lnTo>
                    <a:pt x="1031" y="736"/>
                  </a:lnTo>
                  <a:lnTo>
                    <a:pt x="750" y="736"/>
                  </a:lnTo>
                  <a:lnTo>
                    <a:pt x="750" y="736"/>
                  </a:lnTo>
                  <a:close/>
                  <a:moveTo>
                    <a:pt x="162" y="1030"/>
                  </a:moveTo>
                  <a:lnTo>
                    <a:pt x="162" y="749"/>
                  </a:lnTo>
                  <a:lnTo>
                    <a:pt x="444" y="749"/>
                  </a:lnTo>
                  <a:lnTo>
                    <a:pt x="444" y="1030"/>
                  </a:lnTo>
                  <a:lnTo>
                    <a:pt x="162" y="1030"/>
                  </a:lnTo>
                  <a:close/>
                  <a:moveTo>
                    <a:pt x="456" y="1030"/>
                  </a:moveTo>
                  <a:lnTo>
                    <a:pt x="456" y="749"/>
                  </a:lnTo>
                  <a:lnTo>
                    <a:pt x="737" y="749"/>
                  </a:lnTo>
                  <a:lnTo>
                    <a:pt x="737" y="1030"/>
                  </a:lnTo>
                  <a:lnTo>
                    <a:pt x="456" y="1030"/>
                  </a:lnTo>
                  <a:close/>
                  <a:moveTo>
                    <a:pt x="750" y="1030"/>
                  </a:moveTo>
                  <a:lnTo>
                    <a:pt x="750" y="749"/>
                  </a:lnTo>
                  <a:lnTo>
                    <a:pt x="1031" y="749"/>
                  </a:lnTo>
                  <a:lnTo>
                    <a:pt x="1031" y="1030"/>
                  </a:lnTo>
                  <a:lnTo>
                    <a:pt x="750" y="1030"/>
                  </a:lnTo>
                  <a:close/>
                  <a:moveTo>
                    <a:pt x="184" y="1007"/>
                  </a:moveTo>
                  <a:lnTo>
                    <a:pt x="184" y="776"/>
                  </a:lnTo>
                  <a:lnTo>
                    <a:pt x="415" y="776"/>
                  </a:lnTo>
                  <a:lnTo>
                    <a:pt x="415" y="1007"/>
                  </a:lnTo>
                  <a:lnTo>
                    <a:pt x="184" y="1007"/>
                  </a:ln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latin typeface="思源黑体 CN Bold" panose="020B0800000000000000" pitchFamily="34" charset="-122"/>
              </a:endParaRPr>
            </a:p>
          </p:txBody>
        </p:sp>
        <p:sp>
          <p:nvSpPr>
            <p:cNvPr id="28" name="矩形 27"/>
            <p:cNvSpPr/>
            <p:nvPr/>
          </p:nvSpPr>
          <p:spPr>
            <a:xfrm>
              <a:off x="8676069" y="4095776"/>
              <a:ext cx="1801598" cy="440377"/>
            </a:xfrm>
            <a:prstGeom prst="rect">
              <a:avLst/>
            </a:prstGeom>
          </p:spPr>
          <p:txBody>
            <a:bodyPr wrap="square">
              <a:spAutoFit/>
              <a:scene3d>
                <a:camera prst="orthographicFront"/>
                <a:lightRig rig="threePt" dir="t"/>
              </a:scene3d>
              <a:sp3d contourW="12700"/>
            </a:bodyPr>
            <a:lstStyle/>
            <a:p>
              <a:pPr algn="ctr" defTabSz="457200">
                <a:lnSpc>
                  <a:spcPct val="120000"/>
                </a:lnSpc>
              </a:pPr>
              <a:r>
                <a:rPr lang="zh-CN" alt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sp>
          <p:nvSpPr>
            <p:cNvPr id="29" name="文本框 28"/>
            <p:cNvSpPr txBox="1"/>
            <p:nvPr/>
          </p:nvSpPr>
          <p:spPr>
            <a:xfrm>
              <a:off x="8498400" y="4536153"/>
              <a:ext cx="2156936" cy="1171603"/>
            </a:xfrm>
            <a:prstGeom prst="rect">
              <a:avLst/>
            </a:prstGeom>
            <a:noFill/>
          </p:spPr>
          <p:txBody>
            <a:bodyPr wrap="square" rtlCol="0">
              <a:spAutoFit/>
              <a:scene3d>
                <a:camera prst="orthographicFront"/>
                <a:lightRig rig="threePt" dir="t"/>
              </a:scene3d>
              <a:sp3d contourW="12700"/>
            </a:bodyPr>
            <a:lstStyle/>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键入文本单击此处键入文本</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单击此处单击入单击</a:t>
              </a:r>
              <a:endParaRPr lang="en-US" altLang="zh-CN"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a:p>
              <a:pPr algn="ctr" defTabSz="457200">
                <a:lnSpc>
                  <a:spcPct val="150000"/>
                </a:lnSpc>
              </a:pPr>
              <a:r>
                <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rPr>
                <a:t>此处键入文本</a:t>
              </a:r>
              <a:endParaRPr lang="zh-CN" altLang="en-US" sz="12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fade">
                                      <p:cBhvr>
                                        <p:cTn id="13" dur="500"/>
                                        <p:tgtEl>
                                          <p:spTgt spid="33"/>
                                        </p:tgtEl>
                                      </p:cBhvr>
                                    </p:animEffect>
                                    <p:anim calcmode="lin" valueType="num">
                                      <p:cBhvr>
                                        <p:cTn id="14" dur="500" fill="hold"/>
                                        <p:tgtEl>
                                          <p:spTgt spid="33"/>
                                        </p:tgtEl>
                                        <p:attrNameLst>
                                          <p:attrName>ppt_x</p:attrName>
                                        </p:attrNameLst>
                                      </p:cBhvr>
                                      <p:tavLst>
                                        <p:tav tm="0">
                                          <p:val>
                                            <p:strVal val="#ppt_x"/>
                                          </p:val>
                                        </p:tav>
                                        <p:tav tm="100000">
                                          <p:val>
                                            <p:strVal val="#ppt_x"/>
                                          </p:val>
                                        </p:tav>
                                      </p:tavLst>
                                    </p:anim>
                                    <p:anim calcmode="lin" valueType="num">
                                      <p:cBhvr>
                                        <p:cTn id="15" dur="500" fill="hold"/>
                                        <p:tgtEl>
                                          <p:spTgt spid="3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anim calcmode="lin" valueType="num">
                                      <p:cBhvr>
                                        <p:cTn id="20" dur="500" fill="hold"/>
                                        <p:tgtEl>
                                          <p:spTgt spid="34"/>
                                        </p:tgtEl>
                                        <p:attrNameLst>
                                          <p:attrName>ppt_x</p:attrName>
                                        </p:attrNameLst>
                                      </p:cBhvr>
                                      <p:tavLst>
                                        <p:tav tm="0">
                                          <p:val>
                                            <p:strVal val="#ppt_x"/>
                                          </p:val>
                                        </p:tav>
                                        <p:tav tm="100000">
                                          <p:val>
                                            <p:strVal val="#ppt_x"/>
                                          </p:val>
                                        </p:tav>
                                      </p:tavLst>
                                    </p:anim>
                                    <p:anim calcmode="lin" valueType="num">
                                      <p:cBhvr>
                                        <p:cTn id="21"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 y="317500"/>
            <a:ext cx="5768902" cy="570445"/>
            <a:chOff x="1" y="317500"/>
            <a:chExt cx="5768902" cy="570445"/>
          </a:xfrm>
        </p:grpSpPr>
        <p:sp>
          <p:nvSpPr>
            <p:cNvPr id="3" name="矩形 2"/>
            <p:cNvSpPr/>
            <p:nvPr/>
          </p:nvSpPr>
          <p:spPr>
            <a:xfrm>
              <a:off x="1" y="317500"/>
              <a:ext cx="1505619" cy="54504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sz="1100" kern="0" dirty="0">
                <a:solidFill>
                  <a:srgbClr val="3F3F3F"/>
                </a:solidFill>
                <a:latin typeface="思源黑体 CN Bold" panose="020B0800000000000000" pitchFamily="34" charset="-122"/>
                <a:ea typeface="思源黑体 CN Bold" panose="020B0800000000000000" pitchFamily="34" charset="-122"/>
              </a:endParaRPr>
            </a:p>
          </p:txBody>
        </p:sp>
        <p:sp>
          <p:nvSpPr>
            <p:cNvPr id="4" name="文本框 3"/>
            <p:cNvSpPr txBox="1"/>
            <p:nvPr/>
          </p:nvSpPr>
          <p:spPr>
            <a:xfrm>
              <a:off x="160872" y="405356"/>
              <a:ext cx="1183877" cy="369332"/>
            </a:xfrm>
            <a:prstGeom prst="rect">
              <a:avLst/>
            </a:prstGeom>
            <a:noFill/>
          </p:spPr>
          <p:txBody>
            <a:bodyPr wrap="square" rtlCol="0">
              <a:spAutoFit/>
            </a:bodyPr>
            <a:lstStyle/>
            <a:p>
              <a:pPr algn="ct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第</a:t>
              </a:r>
              <a:r>
                <a:rPr lang="en-US" altLang="zh-CN"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3</a:t>
              </a: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部分</a:t>
              </a:r>
              <a:endPar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5" name="文本框 4"/>
            <p:cNvSpPr txBox="1"/>
            <p:nvPr/>
          </p:nvSpPr>
          <p:spPr>
            <a:xfrm>
              <a:off x="1690440" y="364725"/>
              <a:ext cx="1849546"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重点知识</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 name="文本框 5"/>
            <p:cNvSpPr txBox="1"/>
            <p:nvPr/>
          </p:nvSpPr>
          <p:spPr>
            <a:xfrm>
              <a:off x="3364014" y="557489"/>
              <a:ext cx="2404889" cy="261610"/>
            </a:xfrm>
            <a:prstGeom prst="rect">
              <a:avLst/>
            </a:prstGeom>
            <a:noFill/>
          </p:spPr>
          <p:txBody>
            <a:bodyPr wrap="square" rtlCol="0">
              <a:spAutoFit/>
            </a:bodyPr>
            <a:lstStyle/>
            <a:p>
              <a:pPr algn="dist"/>
              <a:r>
                <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rPr>
                <a:t>KEY OF KNOWLEDGE</a:t>
              </a:r>
              <a:endPar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pic>
        <p:nvPicPr>
          <p:cNvPr id="7" name="图片 6"/>
          <p:cNvPicPr>
            <a:picLocks noChangeAspect="1"/>
          </p:cNvPicPr>
          <p:nvPr/>
        </p:nvPicPr>
        <p:blipFill rotWithShape="1">
          <a:blip r:embed="rId1"/>
          <a:srcRect l="23432" t="16266" r="47316" b="57533"/>
          <a:stretch>
            <a:fillRect/>
          </a:stretch>
        </p:blipFill>
        <p:spPr>
          <a:xfrm>
            <a:off x="11341100" y="277110"/>
            <a:ext cx="609600" cy="521651"/>
          </a:xfrm>
          <a:prstGeom prst="rect">
            <a:avLst/>
          </a:prstGeom>
        </p:spPr>
      </p:pic>
      <p:grpSp>
        <p:nvGrpSpPr>
          <p:cNvPr id="2" name="组合 1"/>
          <p:cNvGrpSpPr/>
          <p:nvPr/>
        </p:nvGrpSpPr>
        <p:grpSpPr>
          <a:xfrm>
            <a:off x="903189" y="2094519"/>
            <a:ext cx="2243252" cy="3907502"/>
            <a:chOff x="903189" y="2094519"/>
            <a:chExt cx="2243252" cy="3907502"/>
          </a:xfrm>
        </p:grpSpPr>
        <p:sp>
          <p:nvSpPr>
            <p:cNvPr id="14" name="矩形 13"/>
            <p:cNvSpPr/>
            <p:nvPr/>
          </p:nvSpPr>
          <p:spPr>
            <a:xfrm>
              <a:off x="1196140" y="2094519"/>
              <a:ext cx="1657350" cy="165735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5" name="矩形 14"/>
            <p:cNvSpPr/>
            <p:nvPr/>
          </p:nvSpPr>
          <p:spPr>
            <a:xfrm>
              <a:off x="1196140" y="2351693"/>
              <a:ext cx="1657350" cy="1657350"/>
            </a:xfrm>
            <a:prstGeom prst="rect">
              <a:avLst/>
            </a:prstGeom>
            <a:gradFill>
              <a:gsLst>
                <a:gs pos="100000">
                  <a:srgbClr val="00BDBD"/>
                </a:gs>
                <a:gs pos="25000">
                  <a:srgbClr val="05E3D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6" name="形状"/>
            <p:cNvSpPr>
              <a:spLocks noChangeAspect="1"/>
            </p:cNvSpPr>
            <p:nvPr/>
          </p:nvSpPr>
          <p:spPr bwMode="auto">
            <a:xfrm>
              <a:off x="1683343" y="2801356"/>
              <a:ext cx="682944" cy="681826"/>
            </a:xfrm>
            <a:custGeom>
              <a:avLst/>
              <a:gdLst>
                <a:gd name="connsiteX0" fmla="*/ 140058 w 608466"/>
                <a:gd name="connsiteY0" fmla="*/ 391328 h 607471"/>
                <a:gd name="connsiteX1" fmla="*/ 183230 w 608466"/>
                <a:gd name="connsiteY1" fmla="*/ 434344 h 607471"/>
                <a:gd name="connsiteX2" fmla="*/ 216467 w 608466"/>
                <a:gd name="connsiteY2" fmla="*/ 467532 h 607471"/>
                <a:gd name="connsiteX3" fmla="*/ 78226 w 608466"/>
                <a:gd name="connsiteY3" fmla="*/ 605572 h 607471"/>
                <a:gd name="connsiteX4" fmla="*/ 33941 w 608466"/>
                <a:gd name="connsiteY4" fmla="*/ 583415 h 607471"/>
                <a:gd name="connsiteX5" fmla="*/ 1910 w 608466"/>
                <a:gd name="connsiteY5" fmla="*/ 529275 h 607471"/>
                <a:gd name="connsiteX6" fmla="*/ 338845 w 608466"/>
                <a:gd name="connsiteY6" fmla="*/ 166372 h 607471"/>
                <a:gd name="connsiteX7" fmla="*/ 313032 w 608466"/>
                <a:gd name="connsiteY7" fmla="*/ 210126 h 607471"/>
                <a:gd name="connsiteX8" fmla="*/ 304583 w 608466"/>
                <a:gd name="connsiteY8" fmla="*/ 215039 h 607471"/>
                <a:gd name="connsiteX9" fmla="*/ 245621 w 608466"/>
                <a:gd name="connsiteY9" fmla="*/ 215039 h 607471"/>
                <a:gd name="connsiteX10" fmla="*/ 291026 w 608466"/>
                <a:gd name="connsiteY10" fmla="*/ 316915 h 607471"/>
                <a:gd name="connsiteX11" fmla="*/ 512666 w 608466"/>
                <a:gd name="connsiteY11" fmla="*/ 316915 h 607471"/>
                <a:gd name="connsiteX12" fmla="*/ 558164 w 608466"/>
                <a:gd name="connsiteY12" fmla="*/ 215039 h 607471"/>
                <a:gd name="connsiteX13" fmla="*/ 440055 w 608466"/>
                <a:gd name="connsiteY13" fmla="*/ 215039 h 607471"/>
                <a:gd name="connsiteX14" fmla="*/ 430770 w 608466"/>
                <a:gd name="connsiteY14" fmla="*/ 208179 h 607471"/>
                <a:gd name="connsiteX15" fmla="*/ 426963 w 608466"/>
                <a:gd name="connsiteY15" fmla="*/ 196406 h 607471"/>
                <a:gd name="connsiteX16" fmla="*/ 399478 w 608466"/>
                <a:gd name="connsiteY16" fmla="*/ 308387 h 607471"/>
                <a:gd name="connsiteX17" fmla="*/ 390193 w 608466"/>
                <a:gd name="connsiteY17" fmla="*/ 315896 h 607471"/>
                <a:gd name="connsiteX18" fmla="*/ 389914 w 608466"/>
                <a:gd name="connsiteY18" fmla="*/ 315896 h 607471"/>
                <a:gd name="connsiteX19" fmla="*/ 380536 w 608466"/>
                <a:gd name="connsiteY19" fmla="*/ 308850 h 607471"/>
                <a:gd name="connsiteX20" fmla="*/ 401846 w 608466"/>
                <a:gd name="connsiteY20" fmla="*/ 49802 h 607471"/>
                <a:gd name="connsiteX21" fmla="*/ 291026 w 608466"/>
                <a:gd name="connsiteY21" fmla="*/ 95550 h 607471"/>
                <a:gd name="connsiteX22" fmla="*/ 245714 w 608466"/>
                <a:gd name="connsiteY22" fmla="*/ 195387 h 607471"/>
                <a:gd name="connsiteX23" fmla="*/ 299011 w 608466"/>
                <a:gd name="connsiteY23" fmla="*/ 195387 h 607471"/>
                <a:gd name="connsiteX24" fmla="*/ 333367 w 608466"/>
                <a:gd name="connsiteY24" fmla="*/ 136893 h 607471"/>
                <a:gd name="connsiteX25" fmla="*/ 343024 w 608466"/>
                <a:gd name="connsiteY25" fmla="*/ 132166 h 607471"/>
                <a:gd name="connsiteX26" fmla="*/ 351287 w 608466"/>
                <a:gd name="connsiteY26" fmla="*/ 139118 h 607471"/>
                <a:gd name="connsiteX27" fmla="*/ 389079 w 608466"/>
                <a:gd name="connsiteY27" fmla="*/ 268341 h 607471"/>
                <a:gd name="connsiteX28" fmla="*/ 416192 w 608466"/>
                <a:gd name="connsiteY28" fmla="*/ 157936 h 607471"/>
                <a:gd name="connsiteX29" fmla="*/ 425384 w 608466"/>
                <a:gd name="connsiteY29" fmla="*/ 150520 h 607471"/>
                <a:gd name="connsiteX30" fmla="*/ 435041 w 608466"/>
                <a:gd name="connsiteY30" fmla="*/ 157287 h 607471"/>
                <a:gd name="connsiteX31" fmla="*/ 447297 w 608466"/>
                <a:gd name="connsiteY31" fmla="*/ 195387 h 607471"/>
                <a:gd name="connsiteX32" fmla="*/ 558071 w 608466"/>
                <a:gd name="connsiteY32" fmla="*/ 195387 h 607471"/>
                <a:gd name="connsiteX33" fmla="*/ 512666 w 608466"/>
                <a:gd name="connsiteY33" fmla="*/ 95550 h 607471"/>
                <a:gd name="connsiteX34" fmla="*/ 401846 w 608466"/>
                <a:gd name="connsiteY34" fmla="*/ 49802 h 607471"/>
                <a:gd name="connsiteX35" fmla="*/ 401846 w 608466"/>
                <a:gd name="connsiteY35" fmla="*/ 0 h 607471"/>
                <a:gd name="connsiteX36" fmla="*/ 547950 w 608466"/>
                <a:gd name="connsiteY36" fmla="*/ 60417 h 607471"/>
                <a:gd name="connsiteX37" fmla="*/ 547950 w 608466"/>
                <a:gd name="connsiteY37" fmla="*/ 352048 h 607471"/>
                <a:gd name="connsiteX38" fmla="*/ 274684 w 608466"/>
                <a:gd name="connsiteY38" fmla="*/ 368549 h 607471"/>
                <a:gd name="connsiteX39" fmla="*/ 247757 w 608466"/>
                <a:gd name="connsiteY39" fmla="*/ 395524 h 607471"/>
                <a:gd name="connsiteX40" fmla="*/ 258899 w 608466"/>
                <a:gd name="connsiteY40" fmla="*/ 425281 h 607471"/>
                <a:gd name="connsiteX41" fmla="*/ 236057 w 608466"/>
                <a:gd name="connsiteY41" fmla="*/ 447992 h 607471"/>
                <a:gd name="connsiteX42" fmla="*/ 159732 w 608466"/>
                <a:gd name="connsiteY42" fmla="*/ 371700 h 607471"/>
                <a:gd name="connsiteX43" fmla="*/ 182481 w 608466"/>
                <a:gd name="connsiteY43" fmla="*/ 348989 h 607471"/>
                <a:gd name="connsiteX44" fmla="*/ 212194 w 608466"/>
                <a:gd name="connsiteY44" fmla="*/ 360113 h 607471"/>
                <a:gd name="connsiteX45" fmla="*/ 239214 w 608466"/>
                <a:gd name="connsiteY45" fmla="*/ 333138 h 607471"/>
                <a:gd name="connsiteX46" fmla="*/ 255742 w 608466"/>
                <a:gd name="connsiteY46" fmla="*/ 60417 h 607471"/>
                <a:gd name="connsiteX47" fmla="*/ 401846 w 608466"/>
                <a:gd name="connsiteY47" fmla="*/ 0 h 607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8466" h="607471">
                  <a:moveTo>
                    <a:pt x="140058" y="391328"/>
                  </a:moveTo>
                  <a:lnTo>
                    <a:pt x="183230" y="434344"/>
                  </a:lnTo>
                  <a:lnTo>
                    <a:pt x="216467" y="467532"/>
                  </a:lnTo>
                  <a:lnTo>
                    <a:pt x="78226" y="605572"/>
                  </a:lnTo>
                  <a:cubicBezTo>
                    <a:pt x="71449" y="612339"/>
                    <a:pt x="51859" y="600102"/>
                    <a:pt x="33941" y="583415"/>
                  </a:cubicBezTo>
                  <a:cubicBezTo>
                    <a:pt x="12680" y="563576"/>
                    <a:pt x="-6167" y="537433"/>
                    <a:pt x="1910" y="529275"/>
                  </a:cubicBezTo>
                  <a:close/>
                  <a:moveTo>
                    <a:pt x="338845" y="166372"/>
                  </a:moveTo>
                  <a:lnTo>
                    <a:pt x="313032" y="210126"/>
                  </a:lnTo>
                  <a:cubicBezTo>
                    <a:pt x="311268" y="213185"/>
                    <a:pt x="308111" y="215039"/>
                    <a:pt x="304583" y="215039"/>
                  </a:cubicBezTo>
                  <a:lnTo>
                    <a:pt x="245621" y="215039"/>
                  </a:lnTo>
                  <a:cubicBezTo>
                    <a:pt x="247664" y="252118"/>
                    <a:pt x="262706" y="288642"/>
                    <a:pt x="291026" y="316915"/>
                  </a:cubicBezTo>
                  <a:cubicBezTo>
                    <a:pt x="352123" y="377911"/>
                    <a:pt x="451569" y="377911"/>
                    <a:pt x="512666" y="316915"/>
                  </a:cubicBezTo>
                  <a:cubicBezTo>
                    <a:pt x="541079" y="288642"/>
                    <a:pt x="556028" y="252118"/>
                    <a:pt x="558164" y="215039"/>
                  </a:cubicBezTo>
                  <a:lnTo>
                    <a:pt x="440055" y="215039"/>
                  </a:lnTo>
                  <a:cubicBezTo>
                    <a:pt x="435784" y="215039"/>
                    <a:pt x="432069" y="212258"/>
                    <a:pt x="430770" y="208179"/>
                  </a:cubicBezTo>
                  <a:lnTo>
                    <a:pt x="426963" y="196406"/>
                  </a:lnTo>
                  <a:lnTo>
                    <a:pt x="399478" y="308387"/>
                  </a:lnTo>
                  <a:cubicBezTo>
                    <a:pt x="398457" y="312744"/>
                    <a:pt x="394557" y="315803"/>
                    <a:pt x="390193" y="315896"/>
                  </a:cubicBezTo>
                  <a:lnTo>
                    <a:pt x="389914" y="315896"/>
                  </a:lnTo>
                  <a:cubicBezTo>
                    <a:pt x="385550" y="315896"/>
                    <a:pt x="381743" y="313022"/>
                    <a:pt x="380536" y="308850"/>
                  </a:cubicBezTo>
                  <a:close/>
                  <a:moveTo>
                    <a:pt x="401846" y="49802"/>
                  </a:moveTo>
                  <a:cubicBezTo>
                    <a:pt x="361710" y="49802"/>
                    <a:pt x="321575" y="65052"/>
                    <a:pt x="291026" y="95550"/>
                  </a:cubicBezTo>
                  <a:cubicBezTo>
                    <a:pt x="263170" y="123359"/>
                    <a:pt x="248221" y="159048"/>
                    <a:pt x="245714" y="195387"/>
                  </a:cubicBezTo>
                  <a:lnTo>
                    <a:pt x="299011" y="195387"/>
                  </a:lnTo>
                  <a:lnTo>
                    <a:pt x="333367" y="136893"/>
                  </a:lnTo>
                  <a:cubicBezTo>
                    <a:pt x="335317" y="133556"/>
                    <a:pt x="339124" y="131610"/>
                    <a:pt x="343024" y="132166"/>
                  </a:cubicBezTo>
                  <a:cubicBezTo>
                    <a:pt x="346923" y="132629"/>
                    <a:pt x="350173" y="135318"/>
                    <a:pt x="351287" y="139118"/>
                  </a:cubicBezTo>
                  <a:lnTo>
                    <a:pt x="389079" y="268341"/>
                  </a:lnTo>
                  <a:lnTo>
                    <a:pt x="416192" y="157936"/>
                  </a:lnTo>
                  <a:cubicBezTo>
                    <a:pt x="417213" y="153672"/>
                    <a:pt x="420927" y="150613"/>
                    <a:pt x="425384" y="150520"/>
                  </a:cubicBezTo>
                  <a:cubicBezTo>
                    <a:pt x="429748" y="150057"/>
                    <a:pt x="433741" y="153116"/>
                    <a:pt x="435041" y="157287"/>
                  </a:cubicBezTo>
                  <a:lnTo>
                    <a:pt x="447297" y="195387"/>
                  </a:lnTo>
                  <a:lnTo>
                    <a:pt x="558071" y="195387"/>
                  </a:lnTo>
                  <a:cubicBezTo>
                    <a:pt x="555564" y="159048"/>
                    <a:pt x="540522" y="123359"/>
                    <a:pt x="512666" y="95550"/>
                  </a:cubicBezTo>
                  <a:cubicBezTo>
                    <a:pt x="482117" y="65052"/>
                    <a:pt x="441982" y="49802"/>
                    <a:pt x="401846" y="49802"/>
                  </a:cubicBezTo>
                  <a:close/>
                  <a:moveTo>
                    <a:pt x="401846" y="0"/>
                  </a:moveTo>
                  <a:cubicBezTo>
                    <a:pt x="454726" y="0"/>
                    <a:pt x="507605" y="20139"/>
                    <a:pt x="547950" y="60417"/>
                  </a:cubicBezTo>
                  <a:cubicBezTo>
                    <a:pt x="628639" y="140972"/>
                    <a:pt x="628639" y="271493"/>
                    <a:pt x="547950" y="352048"/>
                  </a:cubicBezTo>
                  <a:cubicBezTo>
                    <a:pt x="473296" y="426579"/>
                    <a:pt x="355744" y="432048"/>
                    <a:pt x="274684" y="368549"/>
                  </a:cubicBezTo>
                  <a:lnTo>
                    <a:pt x="247757" y="395524"/>
                  </a:lnTo>
                  <a:cubicBezTo>
                    <a:pt x="257785" y="408595"/>
                    <a:pt x="263542" y="420553"/>
                    <a:pt x="258899" y="425281"/>
                  </a:cubicBezTo>
                  <a:lnTo>
                    <a:pt x="236057" y="447992"/>
                  </a:lnTo>
                  <a:lnTo>
                    <a:pt x="159732" y="371700"/>
                  </a:lnTo>
                  <a:lnTo>
                    <a:pt x="182481" y="348989"/>
                  </a:lnTo>
                  <a:cubicBezTo>
                    <a:pt x="187216" y="344262"/>
                    <a:pt x="199102" y="350009"/>
                    <a:pt x="212194" y="360113"/>
                  </a:cubicBezTo>
                  <a:lnTo>
                    <a:pt x="239214" y="333138"/>
                  </a:lnTo>
                  <a:cubicBezTo>
                    <a:pt x="175703" y="252211"/>
                    <a:pt x="181088" y="134947"/>
                    <a:pt x="255742" y="60417"/>
                  </a:cubicBezTo>
                  <a:cubicBezTo>
                    <a:pt x="296086" y="20139"/>
                    <a:pt x="348966" y="0"/>
                    <a:pt x="401846" y="0"/>
                  </a:cubicBezTo>
                  <a:close/>
                </a:path>
              </a:pathLst>
            </a:custGeom>
            <a:solidFill>
              <a:schemeClr val="bg1"/>
            </a:solidFill>
            <a:ln>
              <a:noFill/>
            </a:ln>
          </p:spPr>
        </p:sp>
        <p:sp>
          <p:nvSpPr>
            <p:cNvPr id="12" name="Rectangle 16"/>
            <p:cNvSpPr/>
            <p:nvPr/>
          </p:nvSpPr>
          <p:spPr>
            <a:xfrm flipH="1">
              <a:off x="903189" y="4830418"/>
              <a:ext cx="2243252" cy="1171603"/>
            </a:xfrm>
            <a:prstGeom prst="rect">
              <a:avLst/>
            </a:prstGeom>
          </p:spPr>
          <p:txBody>
            <a:bodyPr wrap="square">
              <a:spAutoFit/>
            </a:bodyPr>
            <a:lstStyle/>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3" name="Title 11"/>
            <p:cNvSpPr txBox="1"/>
            <p:nvPr/>
          </p:nvSpPr>
          <p:spPr>
            <a:xfrm flipH="1">
              <a:off x="1051522" y="4379893"/>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grpSp>
      <p:grpSp>
        <p:nvGrpSpPr>
          <p:cNvPr id="41" name="组合 40"/>
          <p:cNvGrpSpPr/>
          <p:nvPr/>
        </p:nvGrpSpPr>
        <p:grpSpPr>
          <a:xfrm>
            <a:off x="3617313" y="2084994"/>
            <a:ext cx="2243252" cy="3917027"/>
            <a:chOff x="3617313" y="2084994"/>
            <a:chExt cx="2243252" cy="3917027"/>
          </a:xfrm>
        </p:grpSpPr>
        <p:sp>
          <p:nvSpPr>
            <p:cNvPr id="22" name="矩形 21"/>
            <p:cNvSpPr/>
            <p:nvPr/>
          </p:nvSpPr>
          <p:spPr>
            <a:xfrm>
              <a:off x="3910264" y="2084994"/>
              <a:ext cx="1657350" cy="165735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3" name="矩形 22"/>
            <p:cNvSpPr/>
            <p:nvPr/>
          </p:nvSpPr>
          <p:spPr>
            <a:xfrm>
              <a:off x="3910264" y="2342169"/>
              <a:ext cx="1657350" cy="16573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4" name="形状"/>
            <p:cNvSpPr>
              <a:spLocks noChangeAspect="1"/>
            </p:cNvSpPr>
            <p:nvPr/>
          </p:nvSpPr>
          <p:spPr bwMode="auto">
            <a:xfrm>
              <a:off x="4397625" y="2807772"/>
              <a:ext cx="682628" cy="682944"/>
            </a:xfrm>
            <a:custGeom>
              <a:avLst/>
              <a:gdLst>
                <a:gd name="T0" fmla="*/ 5449 w 5542"/>
                <a:gd name="T1" fmla="*/ 3419 h 5553"/>
                <a:gd name="T2" fmla="*/ 3169 w 5542"/>
                <a:gd name="T3" fmla="*/ 2146 h 5553"/>
                <a:gd name="T4" fmla="*/ 3073 w 5542"/>
                <a:gd name="T5" fmla="*/ 1989 h 5553"/>
                <a:gd name="T6" fmla="*/ 3011 w 5542"/>
                <a:gd name="T7" fmla="*/ 284 h 5553"/>
                <a:gd name="T8" fmla="*/ 2771 w 5542"/>
                <a:gd name="T9" fmla="*/ 0 h 5553"/>
                <a:gd name="T10" fmla="*/ 2530 w 5542"/>
                <a:gd name="T11" fmla="*/ 284 h 5553"/>
                <a:gd name="T12" fmla="*/ 2469 w 5542"/>
                <a:gd name="T13" fmla="*/ 1989 h 5553"/>
                <a:gd name="T14" fmla="*/ 2373 w 5542"/>
                <a:gd name="T15" fmla="*/ 2146 h 5553"/>
                <a:gd name="T16" fmla="*/ 93 w 5542"/>
                <a:gd name="T17" fmla="*/ 3419 h 5553"/>
                <a:gd name="T18" fmla="*/ 0 w 5542"/>
                <a:gd name="T19" fmla="*/ 3576 h 5553"/>
                <a:gd name="T20" fmla="*/ 0 w 5542"/>
                <a:gd name="T21" fmla="*/ 3976 h 5553"/>
                <a:gd name="T22" fmla="*/ 102 w 5542"/>
                <a:gd name="T23" fmla="*/ 4051 h 5553"/>
                <a:gd name="T24" fmla="*/ 2336 w 5542"/>
                <a:gd name="T25" fmla="*/ 3371 h 5553"/>
                <a:gd name="T26" fmla="*/ 2437 w 5542"/>
                <a:gd name="T27" fmla="*/ 3446 h 5553"/>
                <a:gd name="T28" fmla="*/ 2437 w 5542"/>
                <a:gd name="T29" fmla="*/ 4543 h 5553"/>
                <a:gd name="T30" fmla="*/ 2356 w 5542"/>
                <a:gd name="T31" fmla="*/ 4717 h 5553"/>
                <a:gd name="T32" fmla="*/ 1972 w 5542"/>
                <a:gd name="T33" fmla="*/ 5040 h 5553"/>
                <a:gd name="T34" fmla="*/ 1891 w 5542"/>
                <a:gd name="T35" fmla="*/ 5214 h 5553"/>
                <a:gd name="T36" fmla="*/ 1891 w 5542"/>
                <a:gd name="T37" fmla="*/ 5459 h 5553"/>
                <a:gd name="T38" fmla="*/ 1994 w 5542"/>
                <a:gd name="T39" fmla="*/ 5539 h 5553"/>
                <a:gd name="T40" fmla="*/ 2771 w 5542"/>
                <a:gd name="T41" fmla="*/ 5346 h 5553"/>
                <a:gd name="T42" fmla="*/ 3548 w 5542"/>
                <a:gd name="T43" fmla="*/ 5539 h 5553"/>
                <a:gd name="T44" fmla="*/ 3651 w 5542"/>
                <a:gd name="T45" fmla="*/ 5459 h 5553"/>
                <a:gd name="T46" fmla="*/ 3651 w 5542"/>
                <a:gd name="T47" fmla="*/ 5214 h 5553"/>
                <a:gd name="T48" fmla="*/ 3569 w 5542"/>
                <a:gd name="T49" fmla="*/ 5040 h 5553"/>
                <a:gd name="T50" fmla="*/ 3186 w 5542"/>
                <a:gd name="T51" fmla="*/ 4717 h 5553"/>
                <a:gd name="T52" fmla="*/ 3105 w 5542"/>
                <a:gd name="T53" fmla="*/ 4543 h 5553"/>
                <a:gd name="T54" fmla="*/ 3105 w 5542"/>
                <a:gd name="T55" fmla="*/ 3446 h 5553"/>
                <a:gd name="T56" fmla="*/ 3206 w 5542"/>
                <a:gd name="T57" fmla="*/ 3371 h 5553"/>
                <a:gd name="T58" fmla="*/ 5440 w 5542"/>
                <a:gd name="T59" fmla="*/ 4051 h 5553"/>
                <a:gd name="T60" fmla="*/ 5542 w 5542"/>
                <a:gd name="T61" fmla="*/ 3975 h 5553"/>
                <a:gd name="T62" fmla="*/ 5542 w 5542"/>
                <a:gd name="T63" fmla="*/ 3576 h 5553"/>
                <a:gd name="T64" fmla="*/ 5449 w 5542"/>
                <a:gd name="T65" fmla="*/ 3419 h 5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42" h="5553">
                  <a:moveTo>
                    <a:pt x="5449" y="3419"/>
                  </a:moveTo>
                  <a:lnTo>
                    <a:pt x="3169" y="2146"/>
                  </a:lnTo>
                  <a:cubicBezTo>
                    <a:pt x="3118" y="2118"/>
                    <a:pt x="3075" y="2047"/>
                    <a:pt x="3073" y="1989"/>
                  </a:cubicBezTo>
                  <a:lnTo>
                    <a:pt x="3011" y="284"/>
                  </a:lnTo>
                  <a:cubicBezTo>
                    <a:pt x="3005" y="108"/>
                    <a:pt x="2890" y="0"/>
                    <a:pt x="2771" y="0"/>
                  </a:cubicBezTo>
                  <a:cubicBezTo>
                    <a:pt x="2652" y="0"/>
                    <a:pt x="2537" y="108"/>
                    <a:pt x="2530" y="284"/>
                  </a:cubicBezTo>
                  <a:lnTo>
                    <a:pt x="2469" y="1989"/>
                  </a:lnTo>
                  <a:cubicBezTo>
                    <a:pt x="2467" y="2047"/>
                    <a:pt x="2424" y="2118"/>
                    <a:pt x="2373" y="2146"/>
                  </a:cubicBezTo>
                  <a:lnTo>
                    <a:pt x="93" y="3419"/>
                  </a:lnTo>
                  <a:cubicBezTo>
                    <a:pt x="42" y="3447"/>
                    <a:pt x="0" y="3518"/>
                    <a:pt x="0" y="3576"/>
                  </a:cubicBezTo>
                  <a:lnTo>
                    <a:pt x="0" y="3976"/>
                  </a:lnTo>
                  <a:cubicBezTo>
                    <a:pt x="0" y="4034"/>
                    <a:pt x="46" y="4068"/>
                    <a:pt x="102" y="4051"/>
                  </a:cubicBezTo>
                  <a:lnTo>
                    <a:pt x="2336" y="3371"/>
                  </a:lnTo>
                  <a:cubicBezTo>
                    <a:pt x="2392" y="3354"/>
                    <a:pt x="2437" y="3388"/>
                    <a:pt x="2437" y="3446"/>
                  </a:cubicBezTo>
                  <a:lnTo>
                    <a:pt x="2437" y="4543"/>
                  </a:lnTo>
                  <a:cubicBezTo>
                    <a:pt x="2437" y="4601"/>
                    <a:pt x="2401" y="4680"/>
                    <a:pt x="2356" y="4717"/>
                  </a:cubicBezTo>
                  <a:lnTo>
                    <a:pt x="1972" y="5040"/>
                  </a:lnTo>
                  <a:cubicBezTo>
                    <a:pt x="1928" y="5077"/>
                    <a:pt x="1891" y="5156"/>
                    <a:pt x="1891" y="5214"/>
                  </a:cubicBezTo>
                  <a:lnTo>
                    <a:pt x="1891" y="5459"/>
                  </a:lnTo>
                  <a:cubicBezTo>
                    <a:pt x="1891" y="5517"/>
                    <a:pt x="1937" y="5553"/>
                    <a:pt x="1994" y="5539"/>
                  </a:cubicBezTo>
                  <a:lnTo>
                    <a:pt x="2771" y="5346"/>
                  </a:lnTo>
                  <a:lnTo>
                    <a:pt x="3548" y="5539"/>
                  </a:lnTo>
                  <a:cubicBezTo>
                    <a:pt x="3604" y="5553"/>
                    <a:pt x="3651" y="5517"/>
                    <a:pt x="3651" y="5459"/>
                  </a:cubicBezTo>
                  <a:lnTo>
                    <a:pt x="3651" y="5214"/>
                  </a:lnTo>
                  <a:cubicBezTo>
                    <a:pt x="3651" y="5156"/>
                    <a:pt x="3614" y="5077"/>
                    <a:pt x="3569" y="5040"/>
                  </a:cubicBezTo>
                  <a:lnTo>
                    <a:pt x="3186" y="4717"/>
                  </a:lnTo>
                  <a:cubicBezTo>
                    <a:pt x="3141" y="4680"/>
                    <a:pt x="3105" y="4601"/>
                    <a:pt x="3105" y="4543"/>
                  </a:cubicBezTo>
                  <a:lnTo>
                    <a:pt x="3105" y="3446"/>
                  </a:lnTo>
                  <a:cubicBezTo>
                    <a:pt x="3105" y="3388"/>
                    <a:pt x="3150" y="3354"/>
                    <a:pt x="3206" y="3371"/>
                  </a:cubicBezTo>
                  <a:lnTo>
                    <a:pt x="5440" y="4051"/>
                  </a:lnTo>
                  <a:cubicBezTo>
                    <a:pt x="5496" y="4067"/>
                    <a:pt x="5542" y="4033"/>
                    <a:pt x="5542" y="3975"/>
                  </a:cubicBezTo>
                  <a:lnTo>
                    <a:pt x="5542" y="3576"/>
                  </a:lnTo>
                  <a:cubicBezTo>
                    <a:pt x="5542" y="3518"/>
                    <a:pt x="5500" y="3447"/>
                    <a:pt x="5449" y="3419"/>
                  </a:cubicBezTo>
                  <a:close/>
                </a:path>
              </a:pathLst>
            </a:custGeom>
            <a:solidFill>
              <a:schemeClr val="bg1"/>
            </a:solidFill>
            <a:ln>
              <a:noFill/>
            </a:ln>
          </p:spPr>
          <p:txBody>
            <a:bodyPr/>
            <a:lstStyle/>
            <a:p>
              <a:endParaRPr lang="zh-CN" altLang="en-US" dirty="0">
                <a:latin typeface="思源黑体 CN Bold" panose="020B0800000000000000" pitchFamily="34" charset="-122"/>
                <a:ea typeface="思源黑体 CN Bold" panose="020B0800000000000000" pitchFamily="34" charset="-122"/>
              </a:endParaRPr>
            </a:p>
          </p:txBody>
        </p:sp>
        <p:sp>
          <p:nvSpPr>
            <p:cNvPr id="20" name="Rectangle 16"/>
            <p:cNvSpPr/>
            <p:nvPr/>
          </p:nvSpPr>
          <p:spPr>
            <a:xfrm flipH="1">
              <a:off x="3617313" y="4830418"/>
              <a:ext cx="2243252" cy="1171603"/>
            </a:xfrm>
            <a:prstGeom prst="rect">
              <a:avLst/>
            </a:prstGeom>
          </p:spPr>
          <p:txBody>
            <a:bodyPr wrap="square">
              <a:spAutoFit/>
            </a:bodyPr>
            <a:lstStyle/>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1" name="Title 11"/>
            <p:cNvSpPr txBox="1"/>
            <p:nvPr/>
          </p:nvSpPr>
          <p:spPr>
            <a:xfrm flipH="1">
              <a:off x="3765646" y="4379893"/>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42" name="组合 41"/>
          <p:cNvGrpSpPr/>
          <p:nvPr/>
        </p:nvGrpSpPr>
        <p:grpSpPr>
          <a:xfrm>
            <a:off x="6331437" y="2075469"/>
            <a:ext cx="2243252" cy="3926552"/>
            <a:chOff x="6331437" y="2075469"/>
            <a:chExt cx="2243252" cy="3926552"/>
          </a:xfrm>
        </p:grpSpPr>
        <p:sp>
          <p:nvSpPr>
            <p:cNvPr id="30" name="矩形 29"/>
            <p:cNvSpPr/>
            <p:nvPr/>
          </p:nvSpPr>
          <p:spPr>
            <a:xfrm>
              <a:off x="6624388" y="2075469"/>
              <a:ext cx="1657350" cy="165735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1" name="矩形 30"/>
            <p:cNvSpPr/>
            <p:nvPr/>
          </p:nvSpPr>
          <p:spPr>
            <a:xfrm>
              <a:off x="6624388" y="2332644"/>
              <a:ext cx="1657350" cy="1657350"/>
            </a:xfrm>
            <a:prstGeom prst="rect">
              <a:avLst/>
            </a:prstGeom>
            <a:gradFill>
              <a:gsLst>
                <a:gs pos="100000">
                  <a:srgbClr val="00BDBD"/>
                </a:gs>
                <a:gs pos="25000">
                  <a:srgbClr val="05E3D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2" name="形状"/>
            <p:cNvSpPr>
              <a:spLocks noChangeAspect="1"/>
            </p:cNvSpPr>
            <p:nvPr/>
          </p:nvSpPr>
          <p:spPr bwMode="auto">
            <a:xfrm>
              <a:off x="7204671" y="2807772"/>
              <a:ext cx="496784" cy="682944"/>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42828" h="608768">
                  <a:moveTo>
                    <a:pt x="26237" y="155244"/>
                  </a:moveTo>
                  <a:lnTo>
                    <a:pt x="64831" y="155244"/>
                  </a:lnTo>
                  <a:lnTo>
                    <a:pt x="64831" y="309528"/>
                  </a:lnTo>
                  <a:cubicBezTo>
                    <a:pt x="64831" y="395814"/>
                    <a:pt x="135135" y="466021"/>
                    <a:pt x="221541" y="466021"/>
                  </a:cubicBezTo>
                  <a:cubicBezTo>
                    <a:pt x="308070" y="466021"/>
                    <a:pt x="378375" y="395814"/>
                    <a:pt x="378375" y="309528"/>
                  </a:cubicBezTo>
                  <a:lnTo>
                    <a:pt x="378375" y="155244"/>
                  </a:lnTo>
                  <a:lnTo>
                    <a:pt x="416846" y="155244"/>
                  </a:lnTo>
                  <a:cubicBezTo>
                    <a:pt x="416846" y="155244"/>
                    <a:pt x="444132" y="171446"/>
                    <a:pt x="442780" y="188261"/>
                  </a:cubicBezTo>
                  <a:cubicBezTo>
                    <a:pt x="442043" y="198939"/>
                    <a:pt x="428031" y="210968"/>
                    <a:pt x="416846" y="218946"/>
                  </a:cubicBezTo>
                  <a:lnTo>
                    <a:pt x="416846" y="309528"/>
                  </a:lnTo>
                  <a:cubicBezTo>
                    <a:pt x="416846" y="401215"/>
                    <a:pt x="353055" y="478295"/>
                    <a:pt x="267510" y="499039"/>
                  </a:cubicBezTo>
                  <a:lnTo>
                    <a:pt x="267510" y="567527"/>
                  </a:lnTo>
                  <a:lnTo>
                    <a:pt x="303277" y="567527"/>
                  </a:lnTo>
                  <a:lnTo>
                    <a:pt x="303277" y="608768"/>
                  </a:lnTo>
                  <a:lnTo>
                    <a:pt x="267510" y="608768"/>
                  </a:lnTo>
                  <a:lnTo>
                    <a:pt x="175327" y="608768"/>
                  </a:lnTo>
                  <a:lnTo>
                    <a:pt x="139560" y="608768"/>
                  </a:lnTo>
                  <a:lnTo>
                    <a:pt x="139560" y="567527"/>
                  </a:lnTo>
                  <a:lnTo>
                    <a:pt x="175327" y="567527"/>
                  </a:lnTo>
                  <a:lnTo>
                    <a:pt x="175327" y="498916"/>
                  </a:lnTo>
                  <a:cubicBezTo>
                    <a:pt x="89904" y="478173"/>
                    <a:pt x="26237" y="401092"/>
                    <a:pt x="26237" y="309528"/>
                  </a:cubicBezTo>
                  <a:lnTo>
                    <a:pt x="26237" y="219191"/>
                  </a:lnTo>
                  <a:cubicBezTo>
                    <a:pt x="15052" y="211091"/>
                    <a:pt x="794" y="198939"/>
                    <a:pt x="57" y="188261"/>
                  </a:cubicBezTo>
                  <a:cubicBezTo>
                    <a:pt x="-1418" y="170341"/>
                    <a:pt x="26237" y="155244"/>
                    <a:pt x="26237" y="155244"/>
                  </a:cubicBezTo>
                  <a:close/>
                  <a:moveTo>
                    <a:pt x="221393" y="0"/>
                  </a:moveTo>
                  <a:cubicBezTo>
                    <a:pt x="282227" y="0"/>
                    <a:pt x="331510" y="49215"/>
                    <a:pt x="331510" y="109967"/>
                  </a:cubicBezTo>
                  <a:lnTo>
                    <a:pt x="331510" y="298236"/>
                  </a:lnTo>
                  <a:cubicBezTo>
                    <a:pt x="331510" y="358865"/>
                    <a:pt x="282227" y="408080"/>
                    <a:pt x="221393" y="408080"/>
                  </a:cubicBezTo>
                  <a:cubicBezTo>
                    <a:pt x="160557" y="408080"/>
                    <a:pt x="111275" y="358865"/>
                    <a:pt x="111275" y="298236"/>
                  </a:cubicBezTo>
                  <a:lnTo>
                    <a:pt x="111275" y="109967"/>
                  </a:lnTo>
                  <a:cubicBezTo>
                    <a:pt x="111275" y="49215"/>
                    <a:pt x="160557" y="0"/>
                    <a:pt x="221393"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endParaRPr>
            </a:p>
          </p:txBody>
        </p:sp>
        <p:sp>
          <p:nvSpPr>
            <p:cNvPr id="28" name="Rectangle 16"/>
            <p:cNvSpPr/>
            <p:nvPr/>
          </p:nvSpPr>
          <p:spPr>
            <a:xfrm flipH="1">
              <a:off x="6331437" y="4830418"/>
              <a:ext cx="2243252" cy="1171603"/>
            </a:xfrm>
            <a:prstGeom prst="rect">
              <a:avLst/>
            </a:prstGeom>
          </p:spPr>
          <p:txBody>
            <a:bodyPr wrap="square">
              <a:spAutoFit/>
            </a:bodyPr>
            <a:lstStyle/>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9" name="Title 11"/>
            <p:cNvSpPr txBox="1"/>
            <p:nvPr/>
          </p:nvSpPr>
          <p:spPr>
            <a:xfrm flipH="1">
              <a:off x="6479770" y="4379893"/>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grpSp>
      <p:grpSp>
        <p:nvGrpSpPr>
          <p:cNvPr id="43" name="组合 42"/>
          <p:cNvGrpSpPr/>
          <p:nvPr/>
        </p:nvGrpSpPr>
        <p:grpSpPr>
          <a:xfrm>
            <a:off x="9045560" y="2065944"/>
            <a:ext cx="2243252" cy="3936077"/>
            <a:chOff x="9045560" y="2065944"/>
            <a:chExt cx="2243252" cy="3936077"/>
          </a:xfrm>
        </p:grpSpPr>
        <p:sp>
          <p:nvSpPr>
            <p:cNvPr id="38" name="矩形 37"/>
            <p:cNvSpPr/>
            <p:nvPr/>
          </p:nvSpPr>
          <p:spPr>
            <a:xfrm>
              <a:off x="9338511" y="2065944"/>
              <a:ext cx="1657350" cy="165735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9" name="矩形 38"/>
            <p:cNvSpPr/>
            <p:nvPr/>
          </p:nvSpPr>
          <p:spPr>
            <a:xfrm>
              <a:off x="9338511" y="2323119"/>
              <a:ext cx="1657350" cy="16573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40" name="形状"/>
            <p:cNvSpPr>
              <a:spLocks noChangeAspect="1"/>
            </p:cNvSpPr>
            <p:nvPr/>
          </p:nvSpPr>
          <p:spPr bwMode="auto">
            <a:xfrm>
              <a:off x="9856871" y="2807772"/>
              <a:ext cx="620630" cy="682944"/>
            </a:xfrm>
            <a:custGeom>
              <a:avLst/>
              <a:gdLst>
                <a:gd name="T0" fmla="*/ 462 w 473"/>
                <a:gd name="T1" fmla="*/ 99 h 521"/>
                <a:gd name="T2" fmla="*/ 442 w 473"/>
                <a:gd name="T3" fmla="*/ 82 h 521"/>
                <a:gd name="T4" fmla="*/ 345 w 473"/>
                <a:gd name="T5" fmla="*/ 130 h 521"/>
                <a:gd name="T6" fmla="*/ 379 w 473"/>
                <a:gd name="T7" fmla="*/ 27 h 521"/>
                <a:gd name="T8" fmla="*/ 359 w 473"/>
                <a:gd name="T9" fmla="*/ 10 h 521"/>
                <a:gd name="T10" fmla="*/ 290 w 473"/>
                <a:gd name="T11" fmla="*/ 49 h 521"/>
                <a:gd name="T12" fmla="*/ 242 w 473"/>
                <a:gd name="T13" fmla="*/ 105 h 521"/>
                <a:gd name="T14" fmla="*/ 249 w 473"/>
                <a:gd name="T15" fmla="*/ 209 h 521"/>
                <a:gd name="T16" fmla="*/ 234 w 473"/>
                <a:gd name="T17" fmla="*/ 225 h 521"/>
                <a:gd name="T18" fmla="*/ 132 w 473"/>
                <a:gd name="T19" fmla="*/ 91 h 521"/>
                <a:gd name="T20" fmla="*/ 138 w 473"/>
                <a:gd name="T21" fmla="*/ 58 h 521"/>
                <a:gd name="T22" fmla="*/ 73 w 473"/>
                <a:gd name="T23" fmla="*/ 31 h 521"/>
                <a:gd name="T24" fmla="*/ 50 w 473"/>
                <a:gd name="T25" fmla="*/ 51 h 521"/>
                <a:gd name="T26" fmla="*/ 57 w 473"/>
                <a:gd name="T27" fmla="*/ 115 h 521"/>
                <a:gd name="T28" fmla="*/ 96 w 473"/>
                <a:gd name="T29" fmla="*/ 120 h 521"/>
                <a:gd name="T30" fmla="*/ 194 w 473"/>
                <a:gd name="T31" fmla="*/ 249 h 521"/>
                <a:gd name="T32" fmla="*/ 153 w 473"/>
                <a:gd name="T33" fmla="*/ 262 h 521"/>
                <a:gd name="T34" fmla="*/ 0 w 473"/>
                <a:gd name="T35" fmla="*/ 440 h 521"/>
                <a:gd name="T36" fmla="*/ 58 w 473"/>
                <a:gd name="T37" fmla="*/ 490 h 521"/>
                <a:gd name="T38" fmla="*/ 117 w 473"/>
                <a:gd name="T39" fmla="*/ 486 h 521"/>
                <a:gd name="T40" fmla="*/ 253 w 473"/>
                <a:gd name="T41" fmla="*/ 327 h 521"/>
                <a:gd name="T42" fmla="*/ 287 w 473"/>
                <a:gd name="T43" fmla="*/ 372 h 521"/>
                <a:gd name="T44" fmla="*/ 288 w 473"/>
                <a:gd name="T45" fmla="*/ 423 h 521"/>
                <a:gd name="T46" fmla="*/ 362 w 473"/>
                <a:gd name="T47" fmla="*/ 521 h 521"/>
                <a:gd name="T48" fmla="*/ 417 w 473"/>
                <a:gd name="T49" fmla="*/ 480 h 521"/>
                <a:gd name="T50" fmla="*/ 416 w 473"/>
                <a:gd name="T51" fmla="*/ 429 h 521"/>
                <a:gd name="T52" fmla="*/ 342 w 473"/>
                <a:gd name="T53" fmla="*/ 330 h 521"/>
                <a:gd name="T54" fmla="*/ 324 w 473"/>
                <a:gd name="T55" fmla="*/ 343 h 521"/>
                <a:gd name="T56" fmla="*/ 261 w 473"/>
                <a:gd name="T57" fmla="*/ 261 h 521"/>
                <a:gd name="T58" fmla="*/ 281 w 473"/>
                <a:gd name="T59" fmla="*/ 237 h 521"/>
                <a:gd name="T60" fmla="*/ 385 w 473"/>
                <a:gd name="T61" fmla="*/ 229 h 521"/>
                <a:gd name="T62" fmla="*/ 434 w 473"/>
                <a:gd name="T63" fmla="*/ 172 h 521"/>
                <a:gd name="T64" fmla="*/ 462 w 473"/>
                <a:gd name="T65" fmla="*/ 99 h 521"/>
                <a:gd name="T66" fmla="*/ 109 w 473"/>
                <a:gd name="T67" fmla="*/ 443 h 521"/>
                <a:gd name="T68" fmla="*/ 73 w 473"/>
                <a:gd name="T69" fmla="*/ 446 h 521"/>
                <a:gd name="T70" fmla="*/ 70 w 473"/>
                <a:gd name="T71" fmla="*/ 410 h 521"/>
                <a:gd name="T72" fmla="*/ 106 w 473"/>
                <a:gd name="T73" fmla="*/ 407 h 521"/>
                <a:gd name="T74" fmla="*/ 109 w 473"/>
                <a:gd name="T75" fmla="*/ 443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3" h="521">
                  <a:moveTo>
                    <a:pt x="462" y="99"/>
                  </a:moveTo>
                  <a:lnTo>
                    <a:pt x="442" y="82"/>
                  </a:lnTo>
                  <a:cubicBezTo>
                    <a:pt x="400" y="121"/>
                    <a:pt x="382" y="162"/>
                    <a:pt x="345" y="130"/>
                  </a:cubicBezTo>
                  <a:cubicBezTo>
                    <a:pt x="308" y="98"/>
                    <a:pt x="346" y="75"/>
                    <a:pt x="379" y="27"/>
                  </a:cubicBezTo>
                  <a:cubicBezTo>
                    <a:pt x="379" y="27"/>
                    <a:pt x="370" y="19"/>
                    <a:pt x="359" y="10"/>
                  </a:cubicBezTo>
                  <a:cubicBezTo>
                    <a:pt x="348" y="0"/>
                    <a:pt x="317" y="18"/>
                    <a:pt x="290" y="49"/>
                  </a:cubicBezTo>
                  <a:lnTo>
                    <a:pt x="242" y="105"/>
                  </a:lnTo>
                  <a:cubicBezTo>
                    <a:pt x="215" y="136"/>
                    <a:pt x="218" y="182"/>
                    <a:pt x="249" y="209"/>
                  </a:cubicBezTo>
                  <a:lnTo>
                    <a:pt x="234" y="225"/>
                  </a:lnTo>
                  <a:lnTo>
                    <a:pt x="132" y="91"/>
                  </a:lnTo>
                  <a:cubicBezTo>
                    <a:pt x="137" y="79"/>
                    <a:pt x="150" y="67"/>
                    <a:pt x="138" y="58"/>
                  </a:cubicBezTo>
                  <a:lnTo>
                    <a:pt x="73" y="31"/>
                  </a:lnTo>
                  <a:lnTo>
                    <a:pt x="50" y="51"/>
                  </a:lnTo>
                  <a:cubicBezTo>
                    <a:pt x="50" y="51"/>
                    <a:pt x="57" y="115"/>
                    <a:pt x="57" y="115"/>
                  </a:cubicBezTo>
                  <a:cubicBezTo>
                    <a:pt x="63" y="131"/>
                    <a:pt x="82" y="125"/>
                    <a:pt x="96" y="120"/>
                  </a:cubicBezTo>
                  <a:lnTo>
                    <a:pt x="194" y="249"/>
                  </a:lnTo>
                  <a:cubicBezTo>
                    <a:pt x="179" y="246"/>
                    <a:pt x="164" y="250"/>
                    <a:pt x="153" y="262"/>
                  </a:cubicBezTo>
                  <a:lnTo>
                    <a:pt x="0" y="440"/>
                  </a:lnTo>
                  <a:lnTo>
                    <a:pt x="58" y="490"/>
                  </a:lnTo>
                  <a:cubicBezTo>
                    <a:pt x="75" y="505"/>
                    <a:pt x="102" y="503"/>
                    <a:pt x="117" y="486"/>
                  </a:cubicBezTo>
                  <a:lnTo>
                    <a:pt x="253" y="327"/>
                  </a:lnTo>
                  <a:lnTo>
                    <a:pt x="287" y="372"/>
                  </a:lnTo>
                  <a:cubicBezTo>
                    <a:pt x="271" y="386"/>
                    <a:pt x="274" y="405"/>
                    <a:pt x="288" y="423"/>
                  </a:cubicBezTo>
                  <a:lnTo>
                    <a:pt x="362" y="521"/>
                  </a:lnTo>
                  <a:lnTo>
                    <a:pt x="417" y="480"/>
                  </a:lnTo>
                  <a:cubicBezTo>
                    <a:pt x="435" y="466"/>
                    <a:pt x="430" y="447"/>
                    <a:pt x="416" y="429"/>
                  </a:cubicBezTo>
                  <a:lnTo>
                    <a:pt x="342" y="330"/>
                  </a:lnTo>
                  <a:lnTo>
                    <a:pt x="324" y="343"/>
                  </a:lnTo>
                  <a:lnTo>
                    <a:pt x="261" y="261"/>
                  </a:lnTo>
                  <a:lnTo>
                    <a:pt x="281" y="237"/>
                  </a:lnTo>
                  <a:cubicBezTo>
                    <a:pt x="313" y="263"/>
                    <a:pt x="359" y="259"/>
                    <a:pt x="385" y="229"/>
                  </a:cubicBezTo>
                  <a:lnTo>
                    <a:pt x="434" y="172"/>
                  </a:lnTo>
                  <a:cubicBezTo>
                    <a:pt x="461" y="141"/>
                    <a:pt x="473" y="108"/>
                    <a:pt x="462" y="99"/>
                  </a:cubicBezTo>
                  <a:close/>
                  <a:moveTo>
                    <a:pt x="109" y="443"/>
                  </a:moveTo>
                  <a:cubicBezTo>
                    <a:pt x="100" y="454"/>
                    <a:pt x="84" y="455"/>
                    <a:pt x="73" y="446"/>
                  </a:cubicBezTo>
                  <a:cubicBezTo>
                    <a:pt x="62" y="437"/>
                    <a:pt x="61" y="420"/>
                    <a:pt x="70" y="410"/>
                  </a:cubicBezTo>
                  <a:cubicBezTo>
                    <a:pt x="80" y="399"/>
                    <a:pt x="96" y="398"/>
                    <a:pt x="106" y="407"/>
                  </a:cubicBezTo>
                  <a:cubicBezTo>
                    <a:pt x="117" y="416"/>
                    <a:pt x="118" y="432"/>
                    <a:pt x="109" y="443"/>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endParaRPr>
            </a:p>
          </p:txBody>
        </p:sp>
        <p:sp>
          <p:nvSpPr>
            <p:cNvPr id="36" name="Rectangle 16"/>
            <p:cNvSpPr/>
            <p:nvPr/>
          </p:nvSpPr>
          <p:spPr>
            <a:xfrm flipH="1">
              <a:off x="9045560" y="4830418"/>
              <a:ext cx="2243252" cy="1171603"/>
            </a:xfrm>
            <a:prstGeom prst="rect">
              <a:avLst/>
            </a:prstGeom>
          </p:spPr>
          <p:txBody>
            <a:bodyPr wrap="square">
              <a:spAutoFit/>
            </a:bodyPr>
            <a:lstStyle/>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a:p>
              <a:pPr algn="ctr">
                <a:lnSpc>
                  <a:spcPct val="150000"/>
                </a:lnSpc>
                <a:buClr>
                  <a:srgbClr val="E24848"/>
                </a:buClr>
                <a:defRPr/>
              </a:pPr>
              <a:r>
                <a:rPr lang="zh-CN" altLang="en-US"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键入文本单击此处键入文本单击此处键入文本单击此处键入文本</a:t>
              </a:r>
              <a:endParaRPr lang="en-US" altLang="zh-CN" sz="120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7" name="Title 11"/>
            <p:cNvSpPr txBox="1"/>
            <p:nvPr/>
          </p:nvSpPr>
          <p:spPr>
            <a:xfrm flipH="1">
              <a:off x="9193893" y="4379893"/>
              <a:ext cx="1946587" cy="400111"/>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ct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anim calcmode="lin" valueType="num">
                                      <p:cBhvr>
                                        <p:cTn id="14" dur="500" fill="hold"/>
                                        <p:tgtEl>
                                          <p:spTgt spid="41"/>
                                        </p:tgtEl>
                                        <p:attrNameLst>
                                          <p:attrName>ppt_x</p:attrName>
                                        </p:attrNameLst>
                                      </p:cBhvr>
                                      <p:tavLst>
                                        <p:tav tm="0">
                                          <p:val>
                                            <p:strVal val="#ppt_x"/>
                                          </p:val>
                                        </p:tav>
                                        <p:tav tm="100000">
                                          <p:val>
                                            <p:strVal val="#ppt_x"/>
                                          </p:val>
                                        </p:tav>
                                      </p:tavLst>
                                    </p:anim>
                                    <p:anim calcmode="lin" valueType="num">
                                      <p:cBhvr>
                                        <p:cTn id="15" dur="500" fill="hold"/>
                                        <p:tgtEl>
                                          <p:spTgt spid="4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anim calcmode="lin" valueType="num">
                                      <p:cBhvr>
                                        <p:cTn id="20" dur="500" fill="hold"/>
                                        <p:tgtEl>
                                          <p:spTgt spid="42"/>
                                        </p:tgtEl>
                                        <p:attrNameLst>
                                          <p:attrName>ppt_x</p:attrName>
                                        </p:attrNameLst>
                                      </p:cBhvr>
                                      <p:tavLst>
                                        <p:tav tm="0">
                                          <p:val>
                                            <p:strVal val="#ppt_x"/>
                                          </p:val>
                                        </p:tav>
                                        <p:tav tm="100000">
                                          <p:val>
                                            <p:strVal val="#ppt_x"/>
                                          </p:val>
                                        </p:tav>
                                      </p:tavLst>
                                    </p:anim>
                                    <p:anim calcmode="lin" valueType="num">
                                      <p:cBhvr>
                                        <p:cTn id="21" dur="500" fill="hold"/>
                                        <p:tgtEl>
                                          <p:spTgt spid="4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anim calcmode="lin" valueType="num">
                                      <p:cBhvr>
                                        <p:cTn id="26" dur="500" fill="hold"/>
                                        <p:tgtEl>
                                          <p:spTgt spid="43"/>
                                        </p:tgtEl>
                                        <p:attrNameLst>
                                          <p:attrName>ppt_x</p:attrName>
                                        </p:attrNameLst>
                                      </p:cBhvr>
                                      <p:tavLst>
                                        <p:tav tm="0">
                                          <p:val>
                                            <p:strVal val="#ppt_x"/>
                                          </p:val>
                                        </p:tav>
                                        <p:tav tm="100000">
                                          <p:val>
                                            <p:strVal val="#ppt_x"/>
                                          </p:val>
                                        </p:tav>
                                      </p:tavLst>
                                    </p:anim>
                                    <p:anim calcmode="lin" valueType="num">
                                      <p:cBhvr>
                                        <p:cTn id="27"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stretch>
            <a:fillRect/>
          </a:stretch>
        </p:blipFill>
        <p:spPr>
          <a:xfrm>
            <a:off x="9727642" y="520511"/>
            <a:ext cx="1127858" cy="280440"/>
          </a:xfrm>
          <a:prstGeom prst="rect">
            <a:avLst/>
          </a:prstGeom>
        </p:spPr>
      </p:pic>
      <p:sp>
        <p:nvSpPr>
          <p:cNvPr id="3" name="矩形 2"/>
          <p:cNvSpPr/>
          <p:nvPr/>
        </p:nvSpPr>
        <p:spPr>
          <a:xfrm flipH="1">
            <a:off x="8613657" y="0"/>
            <a:ext cx="2549643" cy="6858000"/>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sp>
        <p:nvSpPr>
          <p:cNvPr id="4" name="任意多边形: 形状 3"/>
          <p:cNvSpPr/>
          <p:nvPr/>
        </p:nvSpPr>
        <p:spPr>
          <a:xfrm flipH="1">
            <a:off x="6832600" y="952504"/>
            <a:ext cx="1776263" cy="5028869"/>
          </a:xfrm>
          <a:custGeom>
            <a:avLst/>
            <a:gdLst>
              <a:gd name="connsiteX0" fmla="*/ 0 w 2471540"/>
              <a:gd name="connsiteY0" fmla="*/ 0 h 6252452"/>
              <a:gd name="connsiteX1" fmla="*/ 2471540 w 2471540"/>
              <a:gd name="connsiteY1" fmla="*/ 0 h 6252452"/>
              <a:gd name="connsiteX2" fmla="*/ 2471540 w 2471540"/>
              <a:gd name="connsiteY2" fmla="*/ 6252452 h 6252452"/>
              <a:gd name="connsiteX3" fmla="*/ 0 w 2471540"/>
              <a:gd name="connsiteY3" fmla="*/ 6252452 h 6252452"/>
            </a:gdLst>
            <a:ahLst/>
            <a:cxnLst>
              <a:cxn ang="0">
                <a:pos x="connsiteX0" y="connsiteY0"/>
              </a:cxn>
              <a:cxn ang="0">
                <a:pos x="connsiteX1" y="connsiteY1"/>
              </a:cxn>
              <a:cxn ang="0">
                <a:pos x="connsiteX2" y="connsiteY2"/>
              </a:cxn>
              <a:cxn ang="0">
                <a:pos x="connsiteX3" y="connsiteY3"/>
              </a:cxn>
            </a:cxnLst>
            <a:rect l="l" t="t" r="r" b="b"/>
            <a:pathLst>
              <a:path w="2471540" h="6252452">
                <a:moveTo>
                  <a:pt x="0" y="0"/>
                </a:moveTo>
                <a:lnTo>
                  <a:pt x="2471540" y="0"/>
                </a:lnTo>
                <a:lnTo>
                  <a:pt x="2471540" y="6252452"/>
                </a:lnTo>
                <a:lnTo>
                  <a:pt x="0" y="6252452"/>
                </a:lnTo>
                <a:close/>
              </a:path>
            </a:pathLst>
          </a:custGeom>
          <a:noFill/>
          <a:ln w="25400">
            <a:solidFill>
              <a:srgbClr val="00BD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任意多边形: 形状 4"/>
          <p:cNvSpPr/>
          <p:nvPr/>
        </p:nvSpPr>
        <p:spPr>
          <a:xfrm flipH="1">
            <a:off x="8608863" y="954399"/>
            <a:ext cx="1776261" cy="5028869"/>
          </a:xfrm>
          <a:custGeom>
            <a:avLst/>
            <a:gdLst>
              <a:gd name="connsiteX0" fmla="*/ 0 w 2471538"/>
              <a:gd name="connsiteY0" fmla="*/ 0 h 6252452"/>
              <a:gd name="connsiteX1" fmla="*/ 2471538 w 2471538"/>
              <a:gd name="connsiteY1" fmla="*/ 0 h 6252452"/>
              <a:gd name="connsiteX2" fmla="*/ 2471538 w 2471538"/>
              <a:gd name="connsiteY2" fmla="*/ 6252452 h 6252452"/>
              <a:gd name="connsiteX3" fmla="*/ 0 w 2471538"/>
              <a:gd name="connsiteY3" fmla="*/ 6252452 h 6252452"/>
            </a:gdLst>
            <a:ahLst/>
            <a:cxnLst>
              <a:cxn ang="0">
                <a:pos x="connsiteX0" y="connsiteY0"/>
              </a:cxn>
              <a:cxn ang="0">
                <a:pos x="connsiteX1" y="connsiteY1"/>
              </a:cxn>
              <a:cxn ang="0">
                <a:pos x="connsiteX2" y="connsiteY2"/>
              </a:cxn>
              <a:cxn ang="0">
                <a:pos x="connsiteX3" y="connsiteY3"/>
              </a:cxn>
            </a:cxnLst>
            <a:rect l="l" t="t" r="r" b="b"/>
            <a:pathLst>
              <a:path w="2471538" h="6252452">
                <a:moveTo>
                  <a:pt x="0" y="0"/>
                </a:moveTo>
                <a:lnTo>
                  <a:pt x="2471538" y="0"/>
                </a:lnTo>
                <a:lnTo>
                  <a:pt x="2471538" y="6252452"/>
                </a:lnTo>
                <a:lnTo>
                  <a:pt x="0" y="6252452"/>
                </a:lnTo>
                <a:close/>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12" name="图片 11" descr="图片包含 人, 室内, 桌子, 小孩&#10;&#10;描述已自动生成"/>
          <p:cNvPicPr>
            <a:picLocks noChangeAspect="1"/>
          </p:cNvPicPr>
          <p:nvPr/>
        </p:nvPicPr>
        <p:blipFill rotWithShape="1">
          <a:blip r:embed="rId2">
            <a:extLst>
              <a:ext uri="{28A0092B-C50C-407E-A947-70E740481C1C}">
                <a14:useLocalDpi xmlns:a14="http://schemas.microsoft.com/office/drawing/2010/main" val="0"/>
              </a:ext>
            </a:extLst>
          </a:blip>
          <a:srcRect l="18664" t="-275" r="41205" b="2477"/>
          <a:stretch>
            <a:fillRect/>
          </a:stretch>
        </p:blipFill>
        <p:spPr>
          <a:xfrm>
            <a:off x="7197520" y="1168400"/>
            <a:ext cx="2782794" cy="4521200"/>
          </a:xfrm>
          <a:custGeom>
            <a:avLst/>
            <a:gdLst>
              <a:gd name="connsiteX0" fmla="*/ 0 w 3333127"/>
              <a:gd name="connsiteY0" fmla="*/ 0 h 5415328"/>
              <a:gd name="connsiteX1" fmla="*/ 3333127 w 3333127"/>
              <a:gd name="connsiteY1" fmla="*/ 0 h 5415328"/>
              <a:gd name="connsiteX2" fmla="*/ 3333127 w 3333127"/>
              <a:gd name="connsiteY2" fmla="*/ 5415328 h 5415328"/>
              <a:gd name="connsiteX3" fmla="*/ 0 w 3333127"/>
              <a:gd name="connsiteY3" fmla="*/ 5415328 h 5415328"/>
            </a:gdLst>
            <a:ahLst/>
            <a:cxnLst>
              <a:cxn ang="0">
                <a:pos x="connsiteX0" y="connsiteY0"/>
              </a:cxn>
              <a:cxn ang="0">
                <a:pos x="connsiteX1" y="connsiteY1"/>
              </a:cxn>
              <a:cxn ang="0">
                <a:pos x="connsiteX2" y="connsiteY2"/>
              </a:cxn>
              <a:cxn ang="0">
                <a:pos x="connsiteX3" y="connsiteY3"/>
              </a:cxn>
            </a:cxnLst>
            <a:rect l="l" t="t" r="r" b="b"/>
            <a:pathLst>
              <a:path w="3333127" h="5415328">
                <a:moveTo>
                  <a:pt x="0" y="0"/>
                </a:moveTo>
                <a:lnTo>
                  <a:pt x="3333127" y="0"/>
                </a:lnTo>
                <a:lnTo>
                  <a:pt x="3333127" y="5415328"/>
                </a:lnTo>
                <a:lnTo>
                  <a:pt x="0" y="5415328"/>
                </a:lnTo>
                <a:close/>
              </a:path>
            </a:pathLst>
          </a:custGeom>
        </p:spPr>
      </p:pic>
      <p:grpSp>
        <p:nvGrpSpPr>
          <p:cNvPr id="25" name="组合 24"/>
          <p:cNvGrpSpPr/>
          <p:nvPr/>
        </p:nvGrpSpPr>
        <p:grpSpPr>
          <a:xfrm>
            <a:off x="0" y="1219200"/>
            <a:ext cx="5760909" cy="3350346"/>
            <a:chOff x="0" y="1219200"/>
            <a:chExt cx="5760909" cy="3350346"/>
          </a:xfrm>
        </p:grpSpPr>
        <p:sp>
          <p:nvSpPr>
            <p:cNvPr id="18" name="矩形 17"/>
            <p:cNvSpPr/>
            <p:nvPr/>
          </p:nvSpPr>
          <p:spPr>
            <a:xfrm>
              <a:off x="0" y="1219200"/>
              <a:ext cx="2657475" cy="96202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sp>
          <p:nvSpPr>
            <p:cNvPr id="19" name="文本框 18"/>
            <p:cNvSpPr txBox="1"/>
            <p:nvPr/>
          </p:nvSpPr>
          <p:spPr>
            <a:xfrm>
              <a:off x="283943" y="1407825"/>
              <a:ext cx="2089589" cy="584775"/>
            </a:xfrm>
            <a:prstGeom prst="rect">
              <a:avLst/>
            </a:prstGeom>
            <a:noFill/>
          </p:spPr>
          <p:txBody>
            <a:bodyPr wrap="square" rtlCol="0">
              <a:spAutoFit/>
            </a:bodyPr>
            <a:lstStyle/>
            <a:p>
              <a:pPr algn="ctr"/>
              <a:r>
                <a:rPr lang="zh-CN" altLang="en-US" sz="3200"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第</a:t>
              </a:r>
              <a:r>
                <a:rPr lang="en-US" altLang="zh-CN" sz="3200"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4</a:t>
              </a:r>
              <a:r>
                <a:rPr lang="zh-CN" altLang="en-US" sz="3200"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部分</a:t>
              </a:r>
              <a:endParaRPr lang="zh-CN" altLang="en-US" sz="3200"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23" name="文本框 22"/>
            <p:cNvSpPr txBox="1"/>
            <p:nvPr/>
          </p:nvSpPr>
          <p:spPr>
            <a:xfrm>
              <a:off x="1476344" y="2792063"/>
              <a:ext cx="3264520" cy="923329"/>
            </a:xfrm>
            <a:prstGeom prst="rect">
              <a:avLst/>
            </a:prstGeom>
            <a:noFill/>
          </p:spPr>
          <p:txBody>
            <a:bodyPr wrap="square" rtlCol="0">
              <a:spAutoFit/>
            </a:bodyPr>
            <a:lstStyle/>
            <a:p>
              <a:pPr algn="dist"/>
              <a:r>
                <a:rPr lang="zh-CN" altLang="en-US" sz="5400" dirty="0">
                  <a:solidFill>
                    <a:schemeClr val="tx1">
                      <a:lumMod val="75000"/>
                      <a:lumOff val="25000"/>
                    </a:schemeClr>
                  </a:solidFill>
                  <a:latin typeface="思源黑体 CN Bold" panose="020B0800000000000000" pitchFamily="34" charset="-122"/>
                  <a:ea typeface="思源黑体 CN Bold" panose="020B0800000000000000" pitchFamily="34" charset="-122"/>
                </a:rPr>
                <a:t>课后回顾</a:t>
              </a:r>
              <a:endParaRPr lang="zh-CN" altLang="en-US" sz="54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4" name="文本框 23"/>
            <p:cNvSpPr txBox="1"/>
            <p:nvPr/>
          </p:nvSpPr>
          <p:spPr>
            <a:xfrm>
              <a:off x="1516188" y="3782326"/>
              <a:ext cx="4244721" cy="338553"/>
            </a:xfrm>
            <a:prstGeom prst="rect">
              <a:avLst/>
            </a:prstGeom>
            <a:noFill/>
          </p:spPr>
          <p:txBody>
            <a:bodyPr wrap="square" rtlCol="0">
              <a:spAutoFit/>
            </a:bodyPr>
            <a:lstStyle/>
            <a:p>
              <a:pPr algn="dist"/>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rPr>
                <a:t>REVIEW AFTER CLASS</a:t>
              </a:r>
              <a:endPar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cxnSp>
          <p:nvCxnSpPr>
            <p:cNvPr id="22" name="直接连接符 21"/>
            <p:cNvCxnSpPr/>
            <p:nvPr/>
          </p:nvCxnSpPr>
          <p:spPr>
            <a:xfrm>
              <a:off x="1618223" y="4569546"/>
              <a:ext cx="444453" cy="0"/>
            </a:xfrm>
            <a:prstGeom prst="line">
              <a:avLst/>
            </a:prstGeom>
            <a:noFill/>
            <a:ln w="38100" cap="flat" cmpd="sng" algn="ctr">
              <a:solidFill>
                <a:sysClr val="windowText" lastClr="000000">
                  <a:lumMod val="75000"/>
                  <a:lumOff val="25000"/>
                </a:sysClr>
              </a:solidFill>
              <a:prstDash val="solid"/>
              <a:miter lim="800000"/>
            </a:ln>
            <a:effectLst/>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 y="317500"/>
            <a:ext cx="5768902" cy="570445"/>
            <a:chOff x="1" y="317500"/>
            <a:chExt cx="5768902" cy="570445"/>
          </a:xfrm>
        </p:grpSpPr>
        <p:sp>
          <p:nvSpPr>
            <p:cNvPr id="3" name="矩形 2"/>
            <p:cNvSpPr/>
            <p:nvPr/>
          </p:nvSpPr>
          <p:spPr>
            <a:xfrm>
              <a:off x="1" y="317500"/>
              <a:ext cx="1505619" cy="54504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sz="1100" kern="0" dirty="0">
                <a:solidFill>
                  <a:srgbClr val="3F3F3F"/>
                </a:solidFill>
                <a:latin typeface="思源黑体 CN Bold" panose="020B0800000000000000" pitchFamily="34" charset="-122"/>
                <a:ea typeface="思源黑体 CN Bold" panose="020B0800000000000000" pitchFamily="34" charset="-122"/>
              </a:endParaRPr>
            </a:p>
          </p:txBody>
        </p:sp>
        <p:sp>
          <p:nvSpPr>
            <p:cNvPr id="4" name="文本框 3"/>
            <p:cNvSpPr txBox="1"/>
            <p:nvPr/>
          </p:nvSpPr>
          <p:spPr>
            <a:xfrm>
              <a:off x="160872" y="405356"/>
              <a:ext cx="1183877" cy="369332"/>
            </a:xfrm>
            <a:prstGeom prst="rect">
              <a:avLst/>
            </a:prstGeom>
            <a:noFill/>
          </p:spPr>
          <p:txBody>
            <a:bodyPr wrap="square" rtlCol="0">
              <a:spAutoFit/>
            </a:bodyPr>
            <a:lstStyle/>
            <a:p>
              <a:pPr algn="ct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第</a:t>
              </a:r>
              <a:r>
                <a:rPr lang="en-US" altLang="zh-CN"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4</a:t>
              </a: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部分</a:t>
              </a:r>
              <a:endPar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5" name="文本框 4"/>
            <p:cNvSpPr txBox="1"/>
            <p:nvPr/>
          </p:nvSpPr>
          <p:spPr>
            <a:xfrm>
              <a:off x="1690440" y="364725"/>
              <a:ext cx="1849546"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课后回顾</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 name="文本框 5"/>
            <p:cNvSpPr txBox="1"/>
            <p:nvPr/>
          </p:nvSpPr>
          <p:spPr>
            <a:xfrm>
              <a:off x="3364014" y="557489"/>
              <a:ext cx="2404889" cy="261610"/>
            </a:xfrm>
            <a:prstGeom prst="rect">
              <a:avLst/>
            </a:prstGeom>
            <a:noFill/>
          </p:spPr>
          <p:txBody>
            <a:bodyPr wrap="square" rtlCol="0">
              <a:spAutoFit/>
            </a:bodyPr>
            <a:lstStyle/>
            <a:p>
              <a:pPr algn="dist"/>
              <a:r>
                <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rPr>
                <a:t>REVIEW AFTER CLASS</a:t>
              </a:r>
              <a:endPar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pic>
        <p:nvPicPr>
          <p:cNvPr id="7" name="图片 6"/>
          <p:cNvPicPr>
            <a:picLocks noChangeAspect="1"/>
          </p:cNvPicPr>
          <p:nvPr/>
        </p:nvPicPr>
        <p:blipFill rotWithShape="1">
          <a:blip r:embed="rId1"/>
          <a:srcRect l="23432" t="16266" r="47316" b="57533"/>
          <a:stretch>
            <a:fillRect/>
          </a:stretch>
        </p:blipFill>
        <p:spPr>
          <a:xfrm>
            <a:off x="11341100" y="277110"/>
            <a:ext cx="609600" cy="521651"/>
          </a:xfrm>
          <a:prstGeom prst="rect">
            <a:avLst/>
          </a:prstGeom>
        </p:spPr>
      </p:pic>
      <p:grpSp>
        <p:nvGrpSpPr>
          <p:cNvPr id="9" name="组合 8"/>
          <p:cNvGrpSpPr/>
          <p:nvPr/>
        </p:nvGrpSpPr>
        <p:grpSpPr>
          <a:xfrm>
            <a:off x="4417754" y="2127150"/>
            <a:ext cx="7111463" cy="3114948"/>
            <a:chOff x="4443154" y="2127150"/>
            <a:chExt cx="7111463" cy="3114948"/>
          </a:xfrm>
        </p:grpSpPr>
        <p:sp>
          <p:nvSpPr>
            <p:cNvPr id="10" name="矩形 9"/>
            <p:cNvSpPr/>
            <p:nvPr/>
          </p:nvSpPr>
          <p:spPr>
            <a:xfrm>
              <a:off x="4443154" y="2127150"/>
              <a:ext cx="3114950" cy="3114948"/>
            </a:xfrm>
            <a:prstGeom prst="rect">
              <a:avLst/>
            </a:prstGeom>
            <a:solidFill>
              <a:schemeClr val="bg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cxnSp>
          <p:nvCxnSpPr>
            <p:cNvPr id="11" name="直接连接符 10"/>
            <p:cNvCxnSpPr/>
            <p:nvPr/>
          </p:nvCxnSpPr>
          <p:spPr>
            <a:xfrm>
              <a:off x="7094933" y="2579704"/>
              <a:ext cx="1399425" cy="0"/>
            </a:xfrm>
            <a:prstGeom prst="line">
              <a:avLst/>
            </a:prstGeom>
            <a:ln>
              <a:solidFill>
                <a:srgbClr val="333740"/>
              </a:solidFill>
              <a:headEnd type="ova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8625228" y="2194275"/>
              <a:ext cx="2929389" cy="1173420"/>
              <a:chOff x="7533691" y="1683271"/>
              <a:chExt cx="2929389" cy="1173420"/>
            </a:xfrm>
          </p:grpSpPr>
          <p:sp>
            <p:nvSpPr>
              <p:cNvPr id="13" name="文本框 12"/>
              <p:cNvSpPr txBox="1"/>
              <p:nvPr/>
            </p:nvSpPr>
            <p:spPr>
              <a:xfrm>
                <a:off x="7533691" y="1683271"/>
                <a:ext cx="1752682" cy="400110"/>
              </a:xfrm>
              <a:prstGeom prst="rect">
                <a:avLst/>
              </a:prstGeom>
              <a:noFill/>
            </p:spPr>
            <p:txBody>
              <a:bodyPr wrap="square" rtlCol="0">
                <a:spAutoFit/>
              </a:bodyPr>
              <a:lstStyle/>
              <a:p>
                <a:pPr>
                  <a:spcBef>
                    <a:spcPct val="0"/>
                  </a:spcBef>
                  <a:buClr>
                    <a:schemeClr val="tx1">
                      <a:lumMod val="85000"/>
                      <a:lumOff val="15000"/>
                    </a:schemeClr>
                  </a:buClr>
                  <a:buSzPct val="105000"/>
                  <a:defRPr/>
                </a:pPr>
                <a:r>
                  <a:rPr lang="zh-CN" altLang="en-US" sz="2000" kern="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7552741" y="2028964"/>
                <a:ext cx="2910339" cy="827727"/>
              </a:xfrm>
              <a:prstGeom prst="rect">
                <a:avLst/>
              </a:prstGeom>
              <a:noFill/>
            </p:spPr>
            <p:txBody>
              <a:bodyPr wrap="square" rtlCol="0">
                <a:spAutoFit/>
              </a:bodyPr>
              <a:lstStyle/>
              <a:p>
                <a:pPr>
                  <a:lnSpc>
                    <a:spcPct val="150000"/>
                  </a:lnSpc>
                </a:pPr>
                <a:r>
                  <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标题文字添加，添加标题文字，修改文字内容，也可以直接复制你的内容到此。标题文字添加，添加标题文字</a:t>
                </a:r>
                <a:endPar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grpSp>
        <p:nvGrpSpPr>
          <p:cNvPr id="15" name="组合 14"/>
          <p:cNvGrpSpPr/>
          <p:nvPr/>
        </p:nvGrpSpPr>
        <p:grpSpPr>
          <a:xfrm>
            <a:off x="677418" y="2978953"/>
            <a:ext cx="6855284" cy="2263144"/>
            <a:chOff x="702818" y="2978953"/>
            <a:chExt cx="6855284" cy="2263144"/>
          </a:xfrm>
        </p:grpSpPr>
        <p:sp>
          <p:nvSpPr>
            <p:cNvPr id="16" name="矩形 15"/>
            <p:cNvSpPr/>
            <p:nvPr/>
          </p:nvSpPr>
          <p:spPr>
            <a:xfrm>
              <a:off x="5294957" y="2978953"/>
              <a:ext cx="2263145" cy="226314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cxnSp>
          <p:nvCxnSpPr>
            <p:cNvPr id="17" name="直接连接符 16"/>
            <p:cNvCxnSpPr/>
            <p:nvPr/>
          </p:nvCxnSpPr>
          <p:spPr>
            <a:xfrm flipH="1">
              <a:off x="3697642" y="3492453"/>
              <a:ext cx="1890571" cy="0"/>
            </a:xfrm>
            <a:prstGeom prst="line">
              <a:avLst/>
            </a:prstGeom>
            <a:ln>
              <a:solidFill>
                <a:srgbClr val="474D59"/>
              </a:solidFill>
              <a:headEnd type="ova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flipH="1">
              <a:off x="702818" y="3097914"/>
              <a:ext cx="2929389" cy="1173420"/>
              <a:chOff x="7533691" y="1683271"/>
              <a:chExt cx="2929389" cy="1173420"/>
            </a:xfrm>
          </p:grpSpPr>
          <p:sp>
            <p:nvSpPr>
              <p:cNvPr id="19" name="文本框 18"/>
              <p:cNvSpPr txBox="1"/>
              <p:nvPr/>
            </p:nvSpPr>
            <p:spPr>
              <a:xfrm>
                <a:off x="7533691" y="1683271"/>
                <a:ext cx="1752682" cy="400110"/>
              </a:xfrm>
              <a:prstGeom prst="rect">
                <a:avLst/>
              </a:prstGeom>
              <a:noFill/>
            </p:spPr>
            <p:txBody>
              <a:bodyPr wrap="square" rtlCol="0">
                <a:spAutoFit/>
              </a:bodyPr>
              <a:lstStyle/>
              <a:p>
                <a:pPr algn="r">
                  <a:spcBef>
                    <a:spcPct val="0"/>
                  </a:spcBef>
                  <a:buClr>
                    <a:schemeClr val="tx1">
                      <a:lumMod val="85000"/>
                      <a:lumOff val="15000"/>
                    </a:schemeClr>
                  </a:buClr>
                  <a:buSzPct val="105000"/>
                  <a:defRPr/>
                </a:pPr>
                <a:r>
                  <a:rPr lang="zh-CN" altLang="en-US" sz="2000" kern="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kern="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0" name="文本框 19"/>
              <p:cNvSpPr txBox="1"/>
              <p:nvPr/>
            </p:nvSpPr>
            <p:spPr>
              <a:xfrm>
                <a:off x="7552741" y="2028964"/>
                <a:ext cx="2910339" cy="827727"/>
              </a:xfrm>
              <a:prstGeom prst="rect">
                <a:avLst/>
              </a:prstGeom>
              <a:noFill/>
            </p:spPr>
            <p:txBody>
              <a:bodyPr wrap="square" rtlCol="0">
                <a:spAutoFit/>
              </a:bodyPr>
              <a:lstStyle/>
              <a:p>
                <a:pPr algn="r">
                  <a:lnSpc>
                    <a:spcPct val="150000"/>
                  </a:lnSpc>
                </a:pPr>
                <a:r>
                  <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标题文字添加，添加标题文字，修改文字内容，也可以直接复制你的内容到此。标题文字添加，添加标题文字</a:t>
                </a:r>
                <a:endPar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grpSp>
        <p:nvGrpSpPr>
          <p:cNvPr id="21" name="组合 20"/>
          <p:cNvGrpSpPr/>
          <p:nvPr/>
        </p:nvGrpSpPr>
        <p:grpSpPr>
          <a:xfrm>
            <a:off x="6134487" y="3843883"/>
            <a:ext cx="5394730" cy="1531502"/>
            <a:chOff x="6159887" y="3843883"/>
            <a:chExt cx="5394730" cy="1531502"/>
          </a:xfrm>
        </p:grpSpPr>
        <p:sp>
          <p:nvSpPr>
            <p:cNvPr id="22" name="矩形 21"/>
            <p:cNvSpPr/>
            <p:nvPr/>
          </p:nvSpPr>
          <p:spPr>
            <a:xfrm>
              <a:off x="6159887" y="3843883"/>
              <a:ext cx="1398216" cy="1398215"/>
            </a:xfrm>
            <a:prstGeom prst="rect">
              <a:avLst/>
            </a:prstGeom>
            <a:gradFill>
              <a:gsLst>
                <a:gs pos="100000">
                  <a:srgbClr val="00BDBD"/>
                </a:gs>
                <a:gs pos="25000">
                  <a:srgbClr val="05E3D3"/>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cxnSp>
          <p:nvCxnSpPr>
            <p:cNvPr id="23" name="直接连接符 22"/>
            <p:cNvCxnSpPr/>
            <p:nvPr/>
          </p:nvCxnSpPr>
          <p:spPr>
            <a:xfrm>
              <a:off x="7094933" y="4579816"/>
              <a:ext cx="1399425" cy="0"/>
            </a:xfrm>
            <a:prstGeom prst="line">
              <a:avLst/>
            </a:prstGeom>
            <a:ln>
              <a:solidFill>
                <a:srgbClr val="333740"/>
              </a:solidFill>
              <a:headEnd type="ova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8625228" y="4201965"/>
              <a:ext cx="2929389" cy="1173420"/>
              <a:chOff x="7533691" y="1683271"/>
              <a:chExt cx="2929389" cy="1173420"/>
            </a:xfrm>
          </p:grpSpPr>
          <p:sp>
            <p:nvSpPr>
              <p:cNvPr id="25" name="文本框 24"/>
              <p:cNvSpPr txBox="1"/>
              <p:nvPr/>
            </p:nvSpPr>
            <p:spPr>
              <a:xfrm>
                <a:off x="7533691" y="1683271"/>
                <a:ext cx="1752682" cy="400110"/>
              </a:xfrm>
              <a:prstGeom prst="rect">
                <a:avLst/>
              </a:prstGeom>
              <a:noFill/>
            </p:spPr>
            <p:txBody>
              <a:bodyPr wrap="square" rtlCol="0">
                <a:spAutoFit/>
              </a:bodyPr>
              <a:lstStyle/>
              <a:p>
                <a:pPr>
                  <a:spcBef>
                    <a:spcPct val="0"/>
                  </a:spcBef>
                  <a:buClr>
                    <a:schemeClr val="tx1">
                      <a:lumMod val="85000"/>
                      <a:lumOff val="15000"/>
                    </a:schemeClr>
                  </a:buClr>
                  <a:buSzPct val="105000"/>
                  <a:defRPr/>
                </a:pPr>
                <a:r>
                  <a:rPr lang="zh-CN" altLang="en-US" sz="2000" kern="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kern="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sp>
            <p:nvSpPr>
              <p:cNvPr id="26" name="文本框 25"/>
              <p:cNvSpPr txBox="1"/>
              <p:nvPr/>
            </p:nvSpPr>
            <p:spPr>
              <a:xfrm>
                <a:off x="7552741" y="2028964"/>
                <a:ext cx="2910339" cy="827727"/>
              </a:xfrm>
              <a:prstGeom prst="rect">
                <a:avLst/>
              </a:prstGeom>
              <a:noFill/>
            </p:spPr>
            <p:txBody>
              <a:bodyPr wrap="square" rtlCol="0">
                <a:spAutoFit/>
              </a:bodyPr>
              <a:lstStyle/>
              <a:p>
                <a:pPr>
                  <a:lnSpc>
                    <a:spcPct val="150000"/>
                  </a:lnSpc>
                </a:pPr>
                <a:r>
                  <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rPr>
                  <a:t>标题文字添加，添加标题文字，修改文字内容，也可以直接复制你的内容到此。标题文字添加，添加标题文字</a:t>
                </a:r>
                <a:endParaRPr lang="zh-CN" altLang="en-US" sz="1100" kern="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anim calcmode="lin" valueType="num">
                                      <p:cBhvr>
                                        <p:cTn id="14" dur="500" fill="hold"/>
                                        <p:tgtEl>
                                          <p:spTgt spid="15"/>
                                        </p:tgtEl>
                                        <p:attrNameLst>
                                          <p:attrName>ppt_x</p:attrName>
                                        </p:attrNameLst>
                                      </p:cBhvr>
                                      <p:tavLst>
                                        <p:tav tm="0">
                                          <p:val>
                                            <p:strVal val="#ppt_x"/>
                                          </p:val>
                                        </p:tav>
                                        <p:tav tm="100000">
                                          <p:val>
                                            <p:strVal val="#ppt_x"/>
                                          </p:val>
                                        </p:tav>
                                      </p:tavLst>
                                    </p:anim>
                                    <p:anim calcmode="lin" valueType="num">
                                      <p:cBhvr>
                                        <p:cTn id="15" dur="5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 y="317500"/>
            <a:ext cx="5768902" cy="570445"/>
            <a:chOff x="1" y="317500"/>
            <a:chExt cx="5768902" cy="570445"/>
          </a:xfrm>
        </p:grpSpPr>
        <p:sp>
          <p:nvSpPr>
            <p:cNvPr id="3" name="矩形 2"/>
            <p:cNvSpPr/>
            <p:nvPr/>
          </p:nvSpPr>
          <p:spPr>
            <a:xfrm>
              <a:off x="1" y="317500"/>
              <a:ext cx="1505619" cy="54504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sz="1100" kern="0" dirty="0">
                <a:solidFill>
                  <a:srgbClr val="3F3F3F"/>
                </a:solidFill>
                <a:latin typeface="思源黑体 CN Bold" panose="020B0800000000000000" pitchFamily="34" charset="-122"/>
                <a:ea typeface="思源黑体 CN Bold" panose="020B0800000000000000" pitchFamily="34" charset="-122"/>
              </a:endParaRPr>
            </a:p>
          </p:txBody>
        </p:sp>
        <p:sp>
          <p:nvSpPr>
            <p:cNvPr id="4" name="文本框 3"/>
            <p:cNvSpPr txBox="1"/>
            <p:nvPr/>
          </p:nvSpPr>
          <p:spPr>
            <a:xfrm>
              <a:off x="160872" y="405356"/>
              <a:ext cx="1183877" cy="369332"/>
            </a:xfrm>
            <a:prstGeom prst="rect">
              <a:avLst/>
            </a:prstGeom>
            <a:noFill/>
          </p:spPr>
          <p:txBody>
            <a:bodyPr wrap="square" rtlCol="0">
              <a:spAutoFit/>
            </a:bodyPr>
            <a:lstStyle/>
            <a:p>
              <a:pPr algn="ct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第</a:t>
              </a:r>
              <a:r>
                <a:rPr lang="en-US" altLang="zh-CN"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4</a:t>
              </a: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部分</a:t>
              </a:r>
              <a:endPar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5" name="文本框 4"/>
            <p:cNvSpPr txBox="1"/>
            <p:nvPr/>
          </p:nvSpPr>
          <p:spPr>
            <a:xfrm>
              <a:off x="1690440" y="364725"/>
              <a:ext cx="1849546"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课后回顾</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 name="文本框 5"/>
            <p:cNvSpPr txBox="1"/>
            <p:nvPr/>
          </p:nvSpPr>
          <p:spPr>
            <a:xfrm>
              <a:off x="3364014" y="557489"/>
              <a:ext cx="2404889" cy="261610"/>
            </a:xfrm>
            <a:prstGeom prst="rect">
              <a:avLst/>
            </a:prstGeom>
            <a:noFill/>
          </p:spPr>
          <p:txBody>
            <a:bodyPr wrap="square" rtlCol="0">
              <a:spAutoFit/>
            </a:bodyPr>
            <a:lstStyle/>
            <a:p>
              <a:pPr algn="dist"/>
              <a:r>
                <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rPr>
                <a:t>REVIEW AFTER CLASS</a:t>
              </a:r>
              <a:endPar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pic>
        <p:nvPicPr>
          <p:cNvPr id="7" name="图片 6"/>
          <p:cNvPicPr>
            <a:picLocks noChangeAspect="1"/>
          </p:cNvPicPr>
          <p:nvPr/>
        </p:nvPicPr>
        <p:blipFill rotWithShape="1">
          <a:blip r:embed="rId1"/>
          <a:srcRect l="23432" t="16266" r="47316" b="57533"/>
          <a:stretch>
            <a:fillRect/>
          </a:stretch>
        </p:blipFill>
        <p:spPr>
          <a:xfrm>
            <a:off x="11341100" y="277110"/>
            <a:ext cx="609600" cy="521651"/>
          </a:xfrm>
          <a:prstGeom prst="rect">
            <a:avLst/>
          </a:prstGeom>
        </p:spPr>
      </p:pic>
      <p:grpSp>
        <p:nvGrpSpPr>
          <p:cNvPr id="9" name="组合 8"/>
          <p:cNvGrpSpPr/>
          <p:nvPr/>
        </p:nvGrpSpPr>
        <p:grpSpPr>
          <a:xfrm>
            <a:off x="1338819" y="1943101"/>
            <a:ext cx="4727817" cy="1560549"/>
            <a:chOff x="1338819" y="1943101"/>
            <a:chExt cx="4727817" cy="1560549"/>
          </a:xfrm>
        </p:grpSpPr>
        <p:grpSp>
          <p:nvGrpSpPr>
            <p:cNvPr id="10" name="组合 9"/>
            <p:cNvGrpSpPr/>
            <p:nvPr/>
          </p:nvGrpSpPr>
          <p:grpSpPr>
            <a:xfrm>
              <a:off x="4521772" y="2403105"/>
              <a:ext cx="1544864" cy="1100545"/>
              <a:chOff x="3098202" y="1840676"/>
              <a:chExt cx="2431228" cy="1731981"/>
            </a:xfrm>
          </p:grpSpPr>
          <p:sp>
            <p:nvSpPr>
              <p:cNvPr id="14" name="矩形 5"/>
              <p:cNvSpPr/>
              <p:nvPr/>
            </p:nvSpPr>
            <p:spPr>
              <a:xfrm>
                <a:off x="3098202" y="1840676"/>
                <a:ext cx="2431228" cy="1731981"/>
              </a:xfrm>
              <a:custGeom>
                <a:avLst/>
                <a:gdLst>
                  <a:gd name="connsiteX0" fmla="*/ 0 w 2431228"/>
                  <a:gd name="connsiteY0" fmla="*/ 0 h 1731981"/>
                  <a:gd name="connsiteX1" fmla="*/ 2431228 w 2431228"/>
                  <a:gd name="connsiteY1" fmla="*/ 0 h 1731981"/>
                  <a:gd name="connsiteX2" fmla="*/ 2431228 w 2431228"/>
                  <a:gd name="connsiteY2" fmla="*/ 1731981 h 1731981"/>
                  <a:gd name="connsiteX3" fmla="*/ 0 w 2431228"/>
                  <a:gd name="connsiteY3" fmla="*/ 1731981 h 1731981"/>
                  <a:gd name="connsiteX4" fmla="*/ 0 w 2431228"/>
                  <a:gd name="connsiteY4" fmla="*/ 0 h 1731981"/>
                  <a:gd name="connsiteX0-1" fmla="*/ 0 w 2431228"/>
                  <a:gd name="connsiteY0-2" fmla="*/ 376517 h 1731981"/>
                  <a:gd name="connsiteX1-3" fmla="*/ 2431228 w 2431228"/>
                  <a:gd name="connsiteY1-4" fmla="*/ 0 h 1731981"/>
                  <a:gd name="connsiteX2-5" fmla="*/ 2431228 w 2431228"/>
                  <a:gd name="connsiteY2-6" fmla="*/ 1731981 h 1731981"/>
                  <a:gd name="connsiteX3-7" fmla="*/ 0 w 2431228"/>
                  <a:gd name="connsiteY3-8" fmla="*/ 1731981 h 1731981"/>
                  <a:gd name="connsiteX4-9" fmla="*/ 0 w 2431228"/>
                  <a:gd name="connsiteY4-10" fmla="*/ 376517 h 17319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31228" h="1731981">
                    <a:moveTo>
                      <a:pt x="0" y="376517"/>
                    </a:moveTo>
                    <a:lnTo>
                      <a:pt x="2431228" y="0"/>
                    </a:lnTo>
                    <a:lnTo>
                      <a:pt x="2431228" y="1731981"/>
                    </a:lnTo>
                    <a:lnTo>
                      <a:pt x="0" y="1731981"/>
                    </a:lnTo>
                    <a:lnTo>
                      <a:pt x="0" y="376517"/>
                    </a:lnTo>
                    <a:close/>
                  </a:path>
                </a:pathLst>
              </a:custGeom>
              <a:gradFill>
                <a:gsLst>
                  <a:gs pos="100000">
                    <a:srgbClr val="00BDBD"/>
                  </a:gs>
                  <a:gs pos="25000">
                    <a:srgbClr val="05E3D3"/>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5" name="形状"/>
              <p:cNvSpPr>
                <a:spLocks noChangeAspect="1"/>
              </p:cNvSpPr>
              <p:nvPr/>
            </p:nvSpPr>
            <p:spPr bwMode="auto">
              <a:xfrm>
                <a:off x="4074682" y="2512798"/>
                <a:ext cx="478268" cy="494272"/>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11" name="组合 10"/>
            <p:cNvGrpSpPr/>
            <p:nvPr/>
          </p:nvGrpSpPr>
          <p:grpSpPr>
            <a:xfrm>
              <a:off x="1338819" y="1943101"/>
              <a:ext cx="2699694" cy="1168647"/>
              <a:chOff x="1895297" y="2159076"/>
              <a:chExt cx="2228941" cy="964866"/>
            </a:xfrm>
          </p:grpSpPr>
          <p:sp>
            <p:nvSpPr>
              <p:cNvPr id="12" name="Rectangle 16"/>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3"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grpSp>
      </p:grpSp>
      <p:grpSp>
        <p:nvGrpSpPr>
          <p:cNvPr id="16" name="组合 15"/>
          <p:cNvGrpSpPr/>
          <p:nvPr/>
        </p:nvGrpSpPr>
        <p:grpSpPr>
          <a:xfrm>
            <a:off x="1338819" y="3718447"/>
            <a:ext cx="4727817" cy="1706271"/>
            <a:chOff x="1338819" y="3718447"/>
            <a:chExt cx="4727817" cy="1706271"/>
          </a:xfrm>
        </p:grpSpPr>
        <p:grpSp>
          <p:nvGrpSpPr>
            <p:cNvPr id="17" name="组合 16"/>
            <p:cNvGrpSpPr/>
            <p:nvPr/>
          </p:nvGrpSpPr>
          <p:grpSpPr>
            <a:xfrm>
              <a:off x="4521772" y="3718447"/>
              <a:ext cx="1544864" cy="1100545"/>
              <a:chOff x="3098202" y="3910694"/>
              <a:chExt cx="2431228" cy="1731981"/>
            </a:xfrm>
          </p:grpSpPr>
          <p:sp>
            <p:nvSpPr>
              <p:cNvPr id="21" name="矩形 5"/>
              <p:cNvSpPr/>
              <p:nvPr/>
            </p:nvSpPr>
            <p:spPr>
              <a:xfrm flipV="1">
                <a:off x="3098202" y="3910694"/>
                <a:ext cx="2431228" cy="1731981"/>
              </a:xfrm>
              <a:custGeom>
                <a:avLst/>
                <a:gdLst>
                  <a:gd name="connsiteX0" fmla="*/ 0 w 2431228"/>
                  <a:gd name="connsiteY0" fmla="*/ 0 h 1731981"/>
                  <a:gd name="connsiteX1" fmla="*/ 2431228 w 2431228"/>
                  <a:gd name="connsiteY1" fmla="*/ 0 h 1731981"/>
                  <a:gd name="connsiteX2" fmla="*/ 2431228 w 2431228"/>
                  <a:gd name="connsiteY2" fmla="*/ 1731981 h 1731981"/>
                  <a:gd name="connsiteX3" fmla="*/ 0 w 2431228"/>
                  <a:gd name="connsiteY3" fmla="*/ 1731981 h 1731981"/>
                  <a:gd name="connsiteX4" fmla="*/ 0 w 2431228"/>
                  <a:gd name="connsiteY4" fmla="*/ 0 h 1731981"/>
                  <a:gd name="connsiteX0-1" fmla="*/ 0 w 2431228"/>
                  <a:gd name="connsiteY0-2" fmla="*/ 376517 h 1731981"/>
                  <a:gd name="connsiteX1-3" fmla="*/ 2431228 w 2431228"/>
                  <a:gd name="connsiteY1-4" fmla="*/ 0 h 1731981"/>
                  <a:gd name="connsiteX2-5" fmla="*/ 2431228 w 2431228"/>
                  <a:gd name="connsiteY2-6" fmla="*/ 1731981 h 1731981"/>
                  <a:gd name="connsiteX3-7" fmla="*/ 0 w 2431228"/>
                  <a:gd name="connsiteY3-8" fmla="*/ 1731981 h 1731981"/>
                  <a:gd name="connsiteX4-9" fmla="*/ 0 w 2431228"/>
                  <a:gd name="connsiteY4-10" fmla="*/ 376517 h 173198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31228" h="1731981">
                    <a:moveTo>
                      <a:pt x="0" y="376517"/>
                    </a:moveTo>
                    <a:lnTo>
                      <a:pt x="2431228" y="0"/>
                    </a:lnTo>
                    <a:lnTo>
                      <a:pt x="2431228" y="1731981"/>
                    </a:lnTo>
                    <a:lnTo>
                      <a:pt x="0" y="1731981"/>
                    </a:lnTo>
                    <a:lnTo>
                      <a:pt x="0" y="376517"/>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2" name="形状"/>
              <p:cNvSpPr>
                <a:spLocks noChangeAspect="1"/>
              </p:cNvSpPr>
              <p:nvPr/>
            </p:nvSpPr>
            <p:spPr bwMode="auto">
              <a:xfrm>
                <a:off x="4028065" y="4427522"/>
                <a:ext cx="571503" cy="570432"/>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18" name="组合 17"/>
            <p:cNvGrpSpPr/>
            <p:nvPr/>
          </p:nvGrpSpPr>
          <p:grpSpPr>
            <a:xfrm>
              <a:off x="1338819" y="4256071"/>
              <a:ext cx="2699694" cy="1168647"/>
              <a:chOff x="1895297" y="2159076"/>
              <a:chExt cx="2228941" cy="964866"/>
            </a:xfrm>
          </p:grpSpPr>
          <p:sp>
            <p:nvSpPr>
              <p:cNvPr id="19" name="Rectangle 16"/>
              <p:cNvSpPr/>
              <p:nvPr/>
            </p:nvSpPr>
            <p:spPr>
              <a:xfrm flipH="1">
                <a:off x="1895297" y="2468130"/>
                <a:ext cx="2228941" cy="655812"/>
              </a:xfrm>
              <a:prstGeom prst="rect">
                <a:avLst/>
              </a:prstGeom>
            </p:spPr>
            <p:txBody>
              <a:bodyPr wrap="square">
                <a:spAutoFit/>
              </a:bodyPr>
              <a:lstStyle/>
              <a:p>
                <a:pPr algn="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0"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pPr algn="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23" name="组合 22"/>
          <p:cNvGrpSpPr/>
          <p:nvPr/>
        </p:nvGrpSpPr>
        <p:grpSpPr>
          <a:xfrm>
            <a:off x="6242775" y="1943101"/>
            <a:ext cx="4727817" cy="1560548"/>
            <a:chOff x="6242775" y="1943101"/>
            <a:chExt cx="4727817" cy="1560548"/>
          </a:xfrm>
        </p:grpSpPr>
        <p:grpSp>
          <p:nvGrpSpPr>
            <p:cNvPr id="24" name="组合 23"/>
            <p:cNvGrpSpPr/>
            <p:nvPr/>
          </p:nvGrpSpPr>
          <p:grpSpPr>
            <a:xfrm>
              <a:off x="6242775" y="2095500"/>
              <a:ext cx="1631223" cy="1408149"/>
              <a:chOff x="6160904" y="1356583"/>
              <a:chExt cx="2567134" cy="2216074"/>
            </a:xfrm>
          </p:grpSpPr>
          <p:sp>
            <p:nvSpPr>
              <p:cNvPr id="28" name="矩形 6"/>
              <p:cNvSpPr/>
              <p:nvPr/>
            </p:nvSpPr>
            <p:spPr>
              <a:xfrm>
                <a:off x="6160904" y="1356583"/>
                <a:ext cx="2567134" cy="2216074"/>
              </a:xfrm>
              <a:custGeom>
                <a:avLst/>
                <a:gdLst>
                  <a:gd name="connsiteX0" fmla="*/ 0 w 2567134"/>
                  <a:gd name="connsiteY0" fmla="*/ 0 h 1828799"/>
                  <a:gd name="connsiteX1" fmla="*/ 2567134 w 2567134"/>
                  <a:gd name="connsiteY1" fmla="*/ 0 h 1828799"/>
                  <a:gd name="connsiteX2" fmla="*/ 2567134 w 2567134"/>
                  <a:gd name="connsiteY2" fmla="*/ 1828799 h 1828799"/>
                  <a:gd name="connsiteX3" fmla="*/ 0 w 2567134"/>
                  <a:gd name="connsiteY3" fmla="*/ 1828799 h 1828799"/>
                  <a:gd name="connsiteX4" fmla="*/ 0 w 2567134"/>
                  <a:gd name="connsiteY4" fmla="*/ 0 h 1828799"/>
                  <a:gd name="connsiteX0-1" fmla="*/ 0 w 2567134"/>
                  <a:gd name="connsiteY0-2" fmla="*/ 387275 h 2216074"/>
                  <a:gd name="connsiteX1-3" fmla="*/ 2567134 w 2567134"/>
                  <a:gd name="connsiteY1-4" fmla="*/ 0 h 2216074"/>
                  <a:gd name="connsiteX2-5" fmla="*/ 2567134 w 2567134"/>
                  <a:gd name="connsiteY2-6" fmla="*/ 2216074 h 2216074"/>
                  <a:gd name="connsiteX3-7" fmla="*/ 0 w 2567134"/>
                  <a:gd name="connsiteY3-8" fmla="*/ 2216074 h 2216074"/>
                  <a:gd name="connsiteX4-9" fmla="*/ 0 w 2567134"/>
                  <a:gd name="connsiteY4-10" fmla="*/ 387275 h 2216074"/>
                  <a:gd name="connsiteX0-11" fmla="*/ 0 w 2567134"/>
                  <a:gd name="connsiteY0-12" fmla="*/ 387275 h 2216074"/>
                  <a:gd name="connsiteX1-13" fmla="*/ 2567134 w 2567134"/>
                  <a:gd name="connsiteY1-14" fmla="*/ 0 h 2216074"/>
                  <a:gd name="connsiteX2-15" fmla="*/ 2567134 w 2567134"/>
                  <a:gd name="connsiteY2-16" fmla="*/ 2216074 h 2216074"/>
                  <a:gd name="connsiteX3-17" fmla="*/ 0 w 2567134"/>
                  <a:gd name="connsiteY3-18" fmla="*/ 2216074 h 2216074"/>
                  <a:gd name="connsiteX4-19" fmla="*/ 0 w 2567134"/>
                  <a:gd name="connsiteY4-20" fmla="*/ 387275 h 22160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67134" h="2216074">
                    <a:moveTo>
                      <a:pt x="0" y="387275"/>
                    </a:moveTo>
                    <a:lnTo>
                      <a:pt x="2567134" y="0"/>
                    </a:lnTo>
                    <a:lnTo>
                      <a:pt x="2567134" y="2216074"/>
                    </a:lnTo>
                    <a:lnTo>
                      <a:pt x="0" y="2216074"/>
                    </a:lnTo>
                    <a:lnTo>
                      <a:pt x="0" y="387275"/>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9" name="形状"/>
              <p:cNvSpPr>
                <a:spLocks noChangeAspect="1"/>
              </p:cNvSpPr>
              <p:nvPr/>
            </p:nvSpPr>
            <p:spPr bwMode="auto">
              <a:xfrm>
                <a:off x="7122335" y="2438284"/>
                <a:ext cx="644274" cy="643300"/>
              </a:xfrm>
              <a:custGeom>
                <a:avLst/>
                <a:gdLst>
                  <a:gd name="connsiteX0" fmla="*/ 303831 w 607427"/>
                  <a:gd name="connsiteY0" fmla="*/ 262898 h 606510"/>
                  <a:gd name="connsiteX1" fmla="*/ 263292 w 607427"/>
                  <a:gd name="connsiteY1" fmla="*/ 303373 h 606510"/>
                  <a:gd name="connsiteX2" fmla="*/ 303831 w 607427"/>
                  <a:gd name="connsiteY2" fmla="*/ 343683 h 606510"/>
                  <a:gd name="connsiteX3" fmla="*/ 344205 w 607427"/>
                  <a:gd name="connsiteY3" fmla="*/ 303373 h 606510"/>
                  <a:gd name="connsiteX4" fmla="*/ 303831 w 607427"/>
                  <a:gd name="connsiteY4" fmla="*/ 262898 h 606510"/>
                  <a:gd name="connsiteX5" fmla="*/ 303831 w 607427"/>
                  <a:gd name="connsiteY5" fmla="*/ 236465 h 606510"/>
                  <a:gd name="connsiteX6" fmla="*/ 370680 w 607427"/>
                  <a:gd name="connsiteY6" fmla="*/ 303373 h 606510"/>
                  <a:gd name="connsiteX7" fmla="*/ 303831 w 607427"/>
                  <a:gd name="connsiteY7" fmla="*/ 370116 h 606510"/>
                  <a:gd name="connsiteX8" fmla="*/ 236817 w 607427"/>
                  <a:gd name="connsiteY8" fmla="*/ 303373 h 606510"/>
                  <a:gd name="connsiteX9" fmla="*/ 303831 w 607427"/>
                  <a:gd name="connsiteY9" fmla="*/ 236465 h 606510"/>
                  <a:gd name="connsiteX10" fmla="*/ 303796 w 607427"/>
                  <a:gd name="connsiteY10" fmla="*/ 0 h 606510"/>
                  <a:gd name="connsiteX11" fmla="*/ 317034 w 607427"/>
                  <a:gd name="connsiteY11" fmla="*/ 13217 h 606510"/>
                  <a:gd name="connsiteX12" fmla="*/ 317034 w 607427"/>
                  <a:gd name="connsiteY12" fmla="*/ 65591 h 606510"/>
                  <a:gd name="connsiteX13" fmla="*/ 541737 w 607427"/>
                  <a:gd name="connsiteY13" fmla="*/ 290120 h 606510"/>
                  <a:gd name="connsiteX14" fmla="*/ 594190 w 607427"/>
                  <a:gd name="connsiteY14" fmla="*/ 290120 h 606510"/>
                  <a:gd name="connsiteX15" fmla="*/ 607427 w 607427"/>
                  <a:gd name="connsiteY15" fmla="*/ 303338 h 606510"/>
                  <a:gd name="connsiteX16" fmla="*/ 594190 w 607427"/>
                  <a:gd name="connsiteY16" fmla="*/ 316555 h 606510"/>
                  <a:gd name="connsiteX17" fmla="*/ 541737 w 607427"/>
                  <a:gd name="connsiteY17" fmla="*/ 316555 h 606510"/>
                  <a:gd name="connsiteX18" fmla="*/ 317034 w 607427"/>
                  <a:gd name="connsiteY18" fmla="*/ 540919 h 606510"/>
                  <a:gd name="connsiteX19" fmla="*/ 317034 w 607427"/>
                  <a:gd name="connsiteY19" fmla="*/ 593293 h 606510"/>
                  <a:gd name="connsiteX20" fmla="*/ 303796 w 607427"/>
                  <a:gd name="connsiteY20" fmla="*/ 606510 h 606510"/>
                  <a:gd name="connsiteX21" fmla="*/ 290559 w 607427"/>
                  <a:gd name="connsiteY21" fmla="*/ 593293 h 606510"/>
                  <a:gd name="connsiteX22" fmla="*/ 290559 w 607427"/>
                  <a:gd name="connsiteY22" fmla="*/ 540919 h 606510"/>
                  <a:gd name="connsiteX23" fmla="*/ 65690 w 607427"/>
                  <a:gd name="connsiteY23" fmla="*/ 316555 h 606510"/>
                  <a:gd name="connsiteX24" fmla="*/ 13237 w 607427"/>
                  <a:gd name="connsiteY24" fmla="*/ 316555 h 606510"/>
                  <a:gd name="connsiteX25" fmla="*/ 0 w 607427"/>
                  <a:gd name="connsiteY25" fmla="*/ 303338 h 606510"/>
                  <a:gd name="connsiteX26" fmla="*/ 13237 w 607427"/>
                  <a:gd name="connsiteY26" fmla="*/ 290120 h 606510"/>
                  <a:gd name="connsiteX27" fmla="*/ 65690 w 607427"/>
                  <a:gd name="connsiteY27" fmla="*/ 290120 h 606510"/>
                  <a:gd name="connsiteX28" fmla="*/ 103086 w 607427"/>
                  <a:gd name="connsiteY28" fmla="*/ 174634 h 606510"/>
                  <a:gd name="connsiteX29" fmla="*/ 200876 w 607427"/>
                  <a:gd name="connsiteY29" fmla="*/ 88391 h 606510"/>
                  <a:gd name="connsiteX30" fmla="*/ 218581 w 607427"/>
                  <a:gd name="connsiteY30" fmla="*/ 94669 h 606510"/>
                  <a:gd name="connsiteX31" fmla="*/ 212293 w 607427"/>
                  <a:gd name="connsiteY31" fmla="*/ 112347 h 606510"/>
                  <a:gd name="connsiteX32" fmla="*/ 91834 w 607427"/>
                  <a:gd name="connsiteY32" fmla="*/ 303338 h 606510"/>
                  <a:gd name="connsiteX33" fmla="*/ 303796 w 607427"/>
                  <a:gd name="connsiteY33" fmla="*/ 514815 h 606510"/>
                  <a:gd name="connsiteX34" fmla="*/ 515593 w 607427"/>
                  <a:gd name="connsiteY34" fmla="*/ 303338 h 606510"/>
                  <a:gd name="connsiteX35" fmla="*/ 303796 w 607427"/>
                  <a:gd name="connsiteY35" fmla="*/ 91695 h 606510"/>
                  <a:gd name="connsiteX36" fmla="*/ 290559 w 607427"/>
                  <a:gd name="connsiteY36" fmla="*/ 78478 h 606510"/>
                  <a:gd name="connsiteX37" fmla="*/ 290559 w 607427"/>
                  <a:gd name="connsiteY37" fmla="*/ 13217 h 606510"/>
                  <a:gd name="connsiteX38" fmla="*/ 303796 w 607427"/>
                  <a:gd name="connsiteY38" fmla="*/ 0 h 606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7427" h="606510">
                    <a:moveTo>
                      <a:pt x="303831" y="262898"/>
                    </a:moveTo>
                    <a:cubicBezTo>
                      <a:pt x="281493" y="262898"/>
                      <a:pt x="263292" y="281070"/>
                      <a:pt x="263292" y="303373"/>
                    </a:cubicBezTo>
                    <a:cubicBezTo>
                      <a:pt x="263292" y="325676"/>
                      <a:pt x="281493" y="343683"/>
                      <a:pt x="303831" y="343683"/>
                    </a:cubicBezTo>
                    <a:cubicBezTo>
                      <a:pt x="326169" y="343683"/>
                      <a:pt x="344205" y="325676"/>
                      <a:pt x="344205" y="303373"/>
                    </a:cubicBezTo>
                    <a:cubicBezTo>
                      <a:pt x="344205" y="281070"/>
                      <a:pt x="326169" y="262898"/>
                      <a:pt x="303831" y="262898"/>
                    </a:cubicBezTo>
                    <a:close/>
                    <a:moveTo>
                      <a:pt x="303831" y="236465"/>
                    </a:moveTo>
                    <a:cubicBezTo>
                      <a:pt x="340730" y="236465"/>
                      <a:pt x="370680" y="266367"/>
                      <a:pt x="370680" y="303373"/>
                    </a:cubicBezTo>
                    <a:cubicBezTo>
                      <a:pt x="370680" y="340214"/>
                      <a:pt x="340730" y="370116"/>
                      <a:pt x="303831" y="370116"/>
                    </a:cubicBezTo>
                    <a:cubicBezTo>
                      <a:pt x="266767" y="370116"/>
                      <a:pt x="236817" y="340214"/>
                      <a:pt x="236817" y="303373"/>
                    </a:cubicBezTo>
                    <a:cubicBezTo>
                      <a:pt x="236817" y="266367"/>
                      <a:pt x="266767" y="236465"/>
                      <a:pt x="303831" y="236465"/>
                    </a:cubicBezTo>
                    <a:close/>
                    <a:moveTo>
                      <a:pt x="303796" y="0"/>
                    </a:moveTo>
                    <a:cubicBezTo>
                      <a:pt x="311077" y="0"/>
                      <a:pt x="317034" y="5948"/>
                      <a:pt x="317034" y="13217"/>
                    </a:cubicBezTo>
                    <a:lnTo>
                      <a:pt x="317034" y="65591"/>
                    </a:lnTo>
                    <a:cubicBezTo>
                      <a:pt x="437824" y="72200"/>
                      <a:pt x="535118" y="169347"/>
                      <a:pt x="541737" y="290120"/>
                    </a:cubicBezTo>
                    <a:lnTo>
                      <a:pt x="594190" y="290120"/>
                    </a:lnTo>
                    <a:cubicBezTo>
                      <a:pt x="601470" y="290120"/>
                      <a:pt x="607427" y="295903"/>
                      <a:pt x="607427" y="303338"/>
                    </a:cubicBezTo>
                    <a:cubicBezTo>
                      <a:pt x="607427" y="310607"/>
                      <a:pt x="601470" y="316555"/>
                      <a:pt x="594190" y="316555"/>
                    </a:cubicBezTo>
                    <a:lnTo>
                      <a:pt x="541737" y="316555"/>
                    </a:lnTo>
                    <a:cubicBezTo>
                      <a:pt x="535118" y="437163"/>
                      <a:pt x="437824" y="534310"/>
                      <a:pt x="317034" y="540919"/>
                    </a:cubicBezTo>
                    <a:lnTo>
                      <a:pt x="317034" y="593293"/>
                    </a:lnTo>
                    <a:cubicBezTo>
                      <a:pt x="317034" y="600562"/>
                      <a:pt x="311077" y="606510"/>
                      <a:pt x="303796" y="606510"/>
                    </a:cubicBezTo>
                    <a:cubicBezTo>
                      <a:pt x="296350" y="606510"/>
                      <a:pt x="290559" y="600562"/>
                      <a:pt x="290559" y="593293"/>
                    </a:cubicBezTo>
                    <a:lnTo>
                      <a:pt x="290559" y="540919"/>
                    </a:lnTo>
                    <a:cubicBezTo>
                      <a:pt x="169603" y="534310"/>
                      <a:pt x="72309" y="437163"/>
                      <a:pt x="65690" y="316555"/>
                    </a:cubicBezTo>
                    <a:lnTo>
                      <a:pt x="13237" y="316555"/>
                    </a:lnTo>
                    <a:cubicBezTo>
                      <a:pt x="5957" y="316555"/>
                      <a:pt x="0" y="310607"/>
                      <a:pt x="0" y="303338"/>
                    </a:cubicBezTo>
                    <a:cubicBezTo>
                      <a:pt x="0" y="295903"/>
                      <a:pt x="5957" y="290120"/>
                      <a:pt x="13237" y="290120"/>
                    </a:cubicBezTo>
                    <a:lnTo>
                      <a:pt x="65690" y="290120"/>
                    </a:lnTo>
                    <a:cubicBezTo>
                      <a:pt x="68007" y="248981"/>
                      <a:pt x="80748" y="209329"/>
                      <a:pt x="103086" y="174634"/>
                    </a:cubicBezTo>
                    <a:cubicBezTo>
                      <a:pt x="127078" y="137295"/>
                      <a:pt x="160999" y="107556"/>
                      <a:pt x="200876" y="88391"/>
                    </a:cubicBezTo>
                    <a:cubicBezTo>
                      <a:pt x="207495" y="85252"/>
                      <a:pt x="215437" y="88060"/>
                      <a:pt x="218581" y="94669"/>
                    </a:cubicBezTo>
                    <a:cubicBezTo>
                      <a:pt x="221725" y="101278"/>
                      <a:pt x="218912" y="109043"/>
                      <a:pt x="212293" y="112347"/>
                    </a:cubicBezTo>
                    <a:cubicBezTo>
                      <a:pt x="139157" y="147208"/>
                      <a:pt x="91834" y="222216"/>
                      <a:pt x="91834" y="303338"/>
                    </a:cubicBezTo>
                    <a:cubicBezTo>
                      <a:pt x="91834" y="419980"/>
                      <a:pt x="186812" y="514815"/>
                      <a:pt x="303796" y="514815"/>
                    </a:cubicBezTo>
                    <a:cubicBezTo>
                      <a:pt x="420615" y="514815"/>
                      <a:pt x="515593" y="419980"/>
                      <a:pt x="515593" y="303338"/>
                    </a:cubicBezTo>
                    <a:cubicBezTo>
                      <a:pt x="515593" y="186530"/>
                      <a:pt x="420615" y="91695"/>
                      <a:pt x="303796" y="91695"/>
                    </a:cubicBezTo>
                    <a:cubicBezTo>
                      <a:pt x="296350" y="91695"/>
                      <a:pt x="290559" y="85747"/>
                      <a:pt x="290559" y="78478"/>
                    </a:cubicBezTo>
                    <a:lnTo>
                      <a:pt x="290559" y="13217"/>
                    </a:lnTo>
                    <a:cubicBezTo>
                      <a:pt x="290559" y="5948"/>
                      <a:pt x="296350" y="0"/>
                      <a:pt x="303796"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25" name="组合 24"/>
            <p:cNvGrpSpPr/>
            <p:nvPr/>
          </p:nvGrpSpPr>
          <p:grpSpPr>
            <a:xfrm flipH="1">
              <a:off x="8270898" y="1943101"/>
              <a:ext cx="2699694" cy="1168647"/>
              <a:chOff x="1895297" y="2159076"/>
              <a:chExt cx="2228941" cy="964866"/>
            </a:xfrm>
          </p:grpSpPr>
          <p:sp>
            <p:nvSpPr>
              <p:cNvPr id="26" name="Rectangle 16"/>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7"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30" name="组合 29"/>
          <p:cNvGrpSpPr/>
          <p:nvPr/>
        </p:nvGrpSpPr>
        <p:grpSpPr>
          <a:xfrm>
            <a:off x="6242775" y="3718447"/>
            <a:ext cx="4727817" cy="1706271"/>
            <a:chOff x="6242775" y="3718447"/>
            <a:chExt cx="4727817" cy="1706271"/>
          </a:xfrm>
        </p:grpSpPr>
        <p:grpSp>
          <p:nvGrpSpPr>
            <p:cNvPr id="31" name="组合 30"/>
            <p:cNvGrpSpPr/>
            <p:nvPr/>
          </p:nvGrpSpPr>
          <p:grpSpPr>
            <a:xfrm>
              <a:off x="6242775" y="3718447"/>
              <a:ext cx="1631223" cy="1408149"/>
              <a:chOff x="6160904" y="3910694"/>
              <a:chExt cx="2567134" cy="2216074"/>
            </a:xfrm>
          </p:grpSpPr>
          <p:sp>
            <p:nvSpPr>
              <p:cNvPr id="35" name="矩形 6"/>
              <p:cNvSpPr/>
              <p:nvPr/>
            </p:nvSpPr>
            <p:spPr>
              <a:xfrm flipV="1">
                <a:off x="6160904" y="3910694"/>
                <a:ext cx="2567134" cy="2216074"/>
              </a:xfrm>
              <a:custGeom>
                <a:avLst/>
                <a:gdLst>
                  <a:gd name="connsiteX0" fmla="*/ 0 w 2567134"/>
                  <a:gd name="connsiteY0" fmla="*/ 0 h 1828799"/>
                  <a:gd name="connsiteX1" fmla="*/ 2567134 w 2567134"/>
                  <a:gd name="connsiteY1" fmla="*/ 0 h 1828799"/>
                  <a:gd name="connsiteX2" fmla="*/ 2567134 w 2567134"/>
                  <a:gd name="connsiteY2" fmla="*/ 1828799 h 1828799"/>
                  <a:gd name="connsiteX3" fmla="*/ 0 w 2567134"/>
                  <a:gd name="connsiteY3" fmla="*/ 1828799 h 1828799"/>
                  <a:gd name="connsiteX4" fmla="*/ 0 w 2567134"/>
                  <a:gd name="connsiteY4" fmla="*/ 0 h 1828799"/>
                  <a:gd name="connsiteX0-1" fmla="*/ 0 w 2567134"/>
                  <a:gd name="connsiteY0-2" fmla="*/ 387275 h 2216074"/>
                  <a:gd name="connsiteX1-3" fmla="*/ 2567134 w 2567134"/>
                  <a:gd name="connsiteY1-4" fmla="*/ 0 h 2216074"/>
                  <a:gd name="connsiteX2-5" fmla="*/ 2567134 w 2567134"/>
                  <a:gd name="connsiteY2-6" fmla="*/ 2216074 h 2216074"/>
                  <a:gd name="connsiteX3-7" fmla="*/ 0 w 2567134"/>
                  <a:gd name="connsiteY3-8" fmla="*/ 2216074 h 2216074"/>
                  <a:gd name="connsiteX4-9" fmla="*/ 0 w 2567134"/>
                  <a:gd name="connsiteY4-10" fmla="*/ 387275 h 2216074"/>
                  <a:gd name="connsiteX0-11" fmla="*/ 0 w 2567134"/>
                  <a:gd name="connsiteY0-12" fmla="*/ 387275 h 2216074"/>
                  <a:gd name="connsiteX1-13" fmla="*/ 2567134 w 2567134"/>
                  <a:gd name="connsiteY1-14" fmla="*/ 0 h 2216074"/>
                  <a:gd name="connsiteX2-15" fmla="*/ 2567134 w 2567134"/>
                  <a:gd name="connsiteY2-16" fmla="*/ 2216074 h 2216074"/>
                  <a:gd name="connsiteX3-17" fmla="*/ 0 w 2567134"/>
                  <a:gd name="connsiteY3-18" fmla="*/ 2216074 h 2216074"/>
                  <a:gd name="connsiteX4-19" fmla="*/ 0 w 2567134"/>
                  <a:gd name="connsiteY4-20" fmla="*/ 387275 h 221607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67134" h="2216074">
                    <a:moveTo>
                      <a:pt x="0" y="387275"/>
                    </a:moveTo>
                    <a:lnTo>
                      <a:pt x="2567134" y="0"/>
                    </a:lnTo>
                    <a:lnTo>
                      <a:pt x="2567134" y="2216074"/>
                    </a:lnTo>
                    <a:lnTo>
                      <a:pt x="0" y="2216074"/>
                    </a:lnTo>
                    <a:lnTo>
                      <a:pt x="0" y="387275"/>
                    </a:lnTo>
                    <a:close/>
                  </a:path>
                </a:pathLst>
              </a:custGeom>
              <a:gradFill>
                <a:gsLst>
                  <a:gs pos="100000">
                    <a:srgbClr val="00BDBD"/>
                  </a:gs>
                  <a:gs pos="25000">
                    <a:srgbClr val="05E3D3"/>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36" name="形状"/>
              <p:cNvSpPr>
                <a:spLocks noChangeAspect="1"/>
              </p:cNvSpPr>
              <p:nvPr/>
            </p:nvSpPr>
            <p:spPr bwMode="auto">
              <a:xfrm>
                <a:off x="7072028" y="4340857"/>
                <a:ext cx="744887" cy="743762"/>
              </a:xfrm>
              <a:custGeom>
                <a:avLst/>
                <a:gdLst>
                  <a:gd name="connsiteX0" fmla="*/ 303749 w 607639"/>
                  <a:gd name="connsiteY0" fmla="*/ 579131 h 606723"/>
                  <a:gd name="connsiteX1" fmla="*/ 317545 w 607639"/>
                  <a:gd name="connsiteY1" fmla="*/ 592927 h 606723"/>
                  <a:gd name="connsiteX2" fmla="*/ 303749 w 607639"/>
                  <a:gd name="connsiteY2" fmla="*/ 606723 h 606723"/>
                  <a:gd name="connsiteX3" fmla="*/ 289953 w 607639"/>
                  <a:gd name="connsiteY3" fmla="*/ 592927 h 606723"/>
                  <a:gd name="connsiteX4" fmla="*/ 303749 w 607639"/>
                  <a:gd name="connsiteY4" fmla="*/ 579131 h 606723"/>
                  <a:gd name="connsiteX5" fmla="*/ 378831 w 607639"/>
                  <a:gd name="connsiteY5" fmla="*/ 569252 h 606723"/>
                  <a:gd name="connsiteX6" fmla="*/ 392627 w 607639"/>
                  <a:gd name="connsiteY6" fmla="*/ 583013 h 606723"/>
                  <a:gd name="connsiteX7" fmla="*/ 378831 w 607639"/>
                  <a:gd name="connsiteY7" fmla="*/ 596774 h 606723"/>
                  <a:gd name="connsiteX8" fmla="*/ 365035 w 607639"/>
                  <a:gd name="connsiteY8" fmla="*/ 583013 h 606723"/>
                  <a:gd name="connsiteX9" fmla="*/ 378831 w 607639"/>
                  <a:gd name="connsiteY9" fmla="*/ 569252 h 606723"/>
                  <a:gd name="connsiteX10" fmla="*/ 228668 w 607639"/>
                  <a:gd name="connsiteY10" fmla="*/ 569252 h 606723"/>
                  <a:gd name="connsiteX11" fmla="*/ 242464 w 607639"/>
                  <a:gd name="connsiteY11" fmla="*/ 583013 h 606723"/>
                  <a:gd name="connsiteX12" fmla="*/ 228668 w 607639"/>
                  <a:gd name="connsiteY12" fmla="*/ 596774 h 606723"/>
                  <a:gd name="connsiteX13" fmla="*/ 214872 w 607639"/>
                  <a:gd name="connsiteY13" fmla="*/ 583013 h 606723"/>
                  <a:gd name="connsiteX14" fmla="*/ 228668 w 607639"/>
                  <a:gd name="connsiteY14" fmla="*/ 569252 h 606723"/>
                  <a:gd name="connsiteX15" fmla="*/ 448796 w 607639"/>
                  <a:gd name="connsiteY15" fmla="*/ 540320 h 606723"/>
                  <a:gd name="connsiteX16" fmla="*/ 462627 w 607639"/>
                  <a:gd name="connsiteY16" fmla="*/ 554116 h 606723"/>
                  <a:gd name="connsiteX17" fmla="*/ 448796 w 607639"/>
                  <a:gd name="connsiteY17" fmla="*/ 567912 h 606723"/>
                  <a:gd name="connsiteX18" fmla="*/ 434965 w 607639"/>
                  <a:gd name="connsiteY18" fmla="*/ 554116 h 606723"/>
                  <a:gd name="connsiteX19" fmla="*/ 448796 w 607639"/>
                  <a:gd name="connsiteY19" fmla="*/ 540320 h 606723"/>
                  <a:gd name="connsiteX20" fmla="*/ 158879 w 607639"/>
                  <a:gd name="connsiteY20" fmla="*/ 540320 h 606723"/>
                  <a:gd name="connsiteX21" fmla="*/ 172675 w 607639"/>
                  <a:gd name="connsiteY21" fmla="*/ 554116 h 606723"/>
                  <a:gd name="connsiteX22" fmla="*/ 158879 w 607639"/>
                  <a:gd name="connsiteY22" fmla="*/ 567912 h 606723"/>
                  <a:gd name="connsiteX23" fmla="*/ 145083 w 607639"/>
                  <a:gd name="connsiteY23" fmla="*/ 554116 h 606723"/>
                  <a:gd name="connsiteX24" fmla="*/ 158879 w 607639"/>
                  <a:gd name="connsiteY24" fmla="*/ 540320 h 606723"/>
                  <a:gd name="connsiteX25" fmla="*/ 508813 w 607639"/>
                  <a:gd name="connsiteY25" fmla="*/ 494311 h 606723"/>
                  <a:gd name="connsiteX26" fmla="*/ 522609 w 607639"/>
                  <a:gd name="connsiteY26" fmla="*/ 508072 h 606723"/>
                  <a:gd name="connsiteX27" fmla="*/ 508813 w 607639"/>
                  <a:gd name="connsiteY27" fmla="*/ 521833 h 606723"/>
                  <a:gd name="connsiteX28" fmla="*/ 495017 w 607639"/>
                  <a:gd name="connsiteY28" fmla="*/ 508072 h 606723"/>
                  <a:gd name="connsiteX29" fmla="*/ 508813 w 607639"/>
                  <a:gd name="connsiteY29" fmla="*/ 494311 h 606723"/>
                  <a:gd name="connsiteX30" fmla="*/ 98756 w 607639"/>
                  <a:gd name="connsiteY30" fmla="*/ 494311 h 606723"/>
                  <a:gd name="connsiteX31" fmla="*/ 112622 w 607639"/>
                  <a:gd name="connsiteY31" fmla="*/ 508072 h 606723"/>
                  <a:gd name="connsiteX32" fmla="*/ 98756 w 607639"/>
                  <a:gd name="connsiteY32" fmla="*/ 521833 h 606723"/>
                  <a:gd name="connsiteX33" fmla="*/ 84890 w 607639"/>
                  <a:gd name="connsiteY33" fmla="*/ 508072 h 606723"/>
                  <a:gd name="connsiteX34" fmla="*/ 98756 w 607639"/>
                  <a:gd name="connsiteY34" fmla="*/ 494311 h 606723"/>
                  <a:gd name="connsiteX35" fmla="*/ 554997 w 607639"/>
                  <a:gd name="connsiteY35" fmla="*/ 434331 h 606723"/>
                  <a:gd name="connsiteX36" fmla="*/ 568828 w 607639"/>
                  <a:gd name="connsiteY36" fmla="*/ 448092 h 606723"/>
                  <a:gd name="connsiteX37" fmla="*/ 554997 w 607639"/>
                  <a:gd name="connsiteY37" fmla="*/ 461853 h 606723"/>
                  <a:gd name="connsiteX38" fmla="*/ 541166 w 607639"/>
                  <a:gd name="connsiteY38" fmla="*/ 448092 h 606723"/>
                  <a:gd name="connsiteX39" fmla="*/ 554997 w 607639"/>
                  <a:gd name="connsiteY39" fmla="*/ 434331 h 606723"/>
                  <a:gd name="connsiteX40" fmla="*/ 52642 w 607639"/>
                  <a:gd name="connsiteY40" fmla="*/ 434331 h 606723"/>
                  <a:gd name="connsiteX41" fmla="*/ 66473 w 607639"/>
                  <a:gd name="connsiteY41" fmla="*/ 448092 h 606723"/>
                  <a:gd name="connsiteX42" fmla="*/ 52642 w 607639"/>
                  <a:gd name="connsiteY42" fmla="*/ 461853 h 606723"/>
                  <a:gd name="connsiteX43" fmla="*/ 38811 w 607639"/>
                  <a:gd name="connsiteY43" fmla="*/ 448092 h 606723"/>
                  <a:gd name="connsiteX44" fmla="*/ 52642 w 607639"/>
                  <a:gd name="connsiteY44" fmla="*/ 434331 h 606723"/>
                  <a:gd name="connsiteX45" fmla="*/ 230784 w 607639"/>
                  <a:gd name="connsiteY45" fmla="*/ 413730 h 606723"/>
                  <a:gd name="connsiteX46" fmla="*/ 289978 w 607639"/>
                  <a:gd name="connsiteY46" fmla="*/ 493803 h 606723"/>
                  <a:gd name="connsiteX47" fmla="*/ 289978 w 607639"/>
                  <a:gd name="connsiteY47" fmla="*/ 413730 h 606723"/>
                  <a:gd name="connsiteX48" fmla="*/ 145331 w 607639"/>
                  <a:gd name="connsiteY48" fmla="*/ 413730 h 606723"/>
                  <a:gd name="connsiteX49" fmla="*/ 235413 w 607639"/>
                  <a:gd name="connsiteY49" fmla="*/ 483761 h 606723"/>
                  <a:gd name="connsiteX50" fmla="*/ 201766 w 607639"/>
                  <a:gd name="connsiteY50" fmla="*/ 413730 h 606723"/>
                  <a:gd name="connsiteX51" fmla="*/ 583894 w 607639"/>
                  <a:gd name="connsiteY51" fmla="*/ 364612 h 606723"/>
                  <a:gd name="connsiteX52" fmla="*/ 597690 w 607639"/>
                  <a:gd name="connsiteY52" fmla="*/ 378408 h 606723"/>
                  <a:gd name="connsiteX53" fmla="*/ 583894 w 607639"/>
                  <a:gd name="connsiteY53" fmla="*/ 392204 h 606723"/>
                  <a:gd name="connsiteX54" fmla="*/ 570098 w 607639"/>
                  <a:gd name="connsiteY54" fmla="*/ 378408 h 606723"/>
                  <a:gd name="connsiteX55" fmla="*/ 583894 w 607639"/>
                  <a:gd name="connsiteY55" fmla="*/ 364612 h 606723"/>
                  <a:gd name="connsiteX56" fmla="*/ 23710 w 607639"/>
                  <a:gd name="connsiteY56" fmla="*/ 364471 h 606723"/>
                  <a:gd name="connsiteX57" fmla="*/ 37541 w 607639"/>
                  <a:gd name="connsiteY57" fmla="*/ 378302 h 606723"/>
                  <a:gd name="connsiteX58" fmla="*/ 23710 w 607639"/>
                  <a:gd name="connsiteY58" fmla="*/ 392133 h 606723"/>
                  <a:gd name="connsiteX59" fmla="*/ 9879 w 607639"/>
                  <a:gd name="connsiteY59" fmla="*/ 378302 h 606723"/>
                  <a:gd name="connsiteX60" fmla="*/ 23710 w 607639"/>
                  <a:gd name="connsiteY60" fmla="*/ 364471 h 606723"/>
                  <a:gd name="connsiteX61" fmla="*/ 593808 w 607639"/>
                  <a:gd name="connsiteY61" fmla="*/ 289530 h 606723"/>
                  <a:gd name="connsiteX62" fmla="*/ 607639 w 607639"/>
                  <a:gd name="connsiteY62" fmla="*/ 303326 h 606723"/>
                  <a:gd name="connsiteX63" fmla="*/ 593808 w 607639"/>
                  <a:gd name="connsiteY63" fmla="*/ 317122 h 606723"/>
                  <a:gd name="connsiteX64" fmla="*/ 579977 w 607639"/>
                  <a:gd name="connsiteY64" fmla="*/ 303326 h 606723"/>
                  <a:gd name="connsiteX65" fmla="*/ 593808 w 607639"/>
                  <a:gd name="connsiteY65" fmla="*/ 289530 h 606723"/>
                  <a:gd name="connsiteX66" fmla="*/ 13796 w 607639"/>
                  <a:gd name="connsiteY66" fmla="*/ 289530 h 606723"/>
                  <a:gd name="connsiteX67" fmla="*/ 27592 w 607639"/>
                  <a:gd name="connsiteY67" fmla="*/ 303326 h 606723"/>
                  <a:gd name="connsiteX68" fmla="*/ 13796 w 607639"/>
                  <a:gd name="connsiteY68" fmla="*/ 317122 h 606723"/>
                  <a:gd name="connsiteX69" fmla="*/ 0 w 607639"/>
                  <a:gd name="connsiteY69" fmla="*/ 303326 h 606723"/>
                  <a:gd name="connsiteX70" fmla="*/ 13796 w 607639"/>
                  <a:gd name="connsiteY70" fmla="*/ 289530 h 606723"/>
                  <a:gd name="connsiteX71" fmla="*/ 317572 w 607639"/>
                  <a:gd name="connsiteY71" fmla="*/ 220613 h 606723"/>
                  <a:gd name="connsiteX72" fmla="*/ 317572 w 607639"/>
                  <a:gd name="connsiteY72" fmla="*/ 386091 h 606723"/>
                  <a:gd name="connsiteX73" fmla="*/ 384332 w 607639"/>
                  <a:gd name="connsiteY73" fmla="*/ 386091 h 606723"/>
                  <a:gd name="connsiteX74" fmla="*/ 393056 w 607639"/>
                  <a:gd name="connsiteY74" fmla="*/ 317127 h 606723"/>
                  <a:gd name="connsiteX75" fmla="*/ 359052 w 607639"/>
                  <a:gd name="connsiteY75" fmla="*/ 317127 h 606723"/>
                  <a:gd name="connsiteX76" fmla="*/ 345255 w 607639"/>
                  <a:gd name="connsiteY76" fmla="*/ 303352 h 606723"/>
                  <a:gd name="connsiteX77" fmla="*/ 359052 w 607639"/>
                  <a:gd name="connsiteY77" fmla="*/ 289577 h 606723"/>
                  <a:gd name="connsiteX78" fmla="*/ 393234 w 607639"/>
                  <a:gd name="connsiteY78" fmla="*/ 289577 h 606723"/>
                  <a:gd name="connsiteX79" fmla="*/ 384510 w 607639"/>
                  <a:gd name="connsiteY79" fmla="*/ 220613 h 606723"/>
                  <a:gd name="connsiteX80" fmla="*/ 223129 w 607639"/>
                  <a:gd name="connsiteY80" fmla="*/ 220613 h 606723"/>
                  <a:gd name="connsiteX81" fmla="*/ 214405 w 607639"/>
                  <a:gd name="connsiteY81" fmla="*/ 289577 h 606723"/>
                  <a:gd name="connsiteX82" fmla="*/ 289978 w 607639"/>
                  <a:gd name="connsiteY82" fmla="*/ 289577 h 606723"/>
                  <a:gd name="connsiteX83" fmla="*/ 289978 w 607639"/>
                  <a:gd name="connsiteY83" fmla="*/ 220613 h 606723"/>
                  <a:gd name="connsiteX84" fmla="*/ 129398 w 607639"/>
                  <a:gd name="connsiteY84" fmla="*/ 220613 h 606723"/>
                  <a:gd name="connsiteX85" fmla="*/ 110438 w 607639"/>
                  <a:gd name="connsiteY85" fmla="*/ 303352 h 606723"/>
                  <a:gd name="connsiteX86" fmla="*/ 129398 w 607639"/>
                  <a:gd name="connsiteY86" fmla="*/ 386091 h 606723"/>
                  <a:gd name="connsiteX87" fmla="*/ 289978 w 607639"/>
                  <a:gd name="connsiteY87" fmla="*/ 386091 h 606723"/>
                  <a:gd name="connsiteX88" fmla="*/ 289978 w 607639"/>
                  <a:gd name="connsiteY88" fmla="*/ 317216 h 606723"/>
                  <a:gd name="connsiteX89" fmla="*/ 214405 w 607639"/>
                  <a:gd name="connsiteY89" fmla="*/ 317216 h 606723"/>
                  <a:gd name="connsiteX90" fmla="*/ 216008 w 607639"/>
                  <a:gd name="connsiteY90" fmla="*/ 343344 h 606723"/>
                  <a:gd name="connsiteX91" fmla="*/ 203724 w 607639"/>
                  <a:gd name="connsiteY91" fmla="*/ 358452 h 606723"/>
                  <a:gd name="connsiteX92" fmla="*/ 188592 w 607639"/>
                  <a:gd name="connsiteY92" fmla="*/ 346188 h 606723"/>
                  <a:gd name="connsiteX93" fmla="*/ 186722 w 607639"/>
                  <a:gd name="connsiteY93" fmla="*/ 317127 h 606723"/>
                  <a:gd name="connsiteX94" fmla="*/ 151918 w 607639"/>
                  <a:gd name="connsiteY94" fmla="*/ 317127 h 606723"/>
                  <a:gd name="connsiteX95" fmla="*/ 138121 w 607639"/>
                  <a:gd name="connsiteY95" fmla="*/ 303352 h 606723"/>
                  <a:gd name="connsiteX96" fmla="*/ 151918 w 607639"/>
                  <a:gd name="connsiteY96" fmla="*/ 289577 h 606723"/>
                  <a:gd name="connsiteX97" fmla="*/ 186811 w 607639"/>
                  <a:gd name="connsiteY97" fmla="*/ 289577 h 606723"/>
                  <a:gd name="connsiteX98" fmla="*/ 194733 w 607639"/>
                  <a:gd name="connsiteY98" fmla="*/ 220613 h 606723"/>
                  <a:gd name="connsiteX99" fmla="*/ 583894 w 607639"/>
                  <a:gd name="connsiteY99" fmla="*/ 214660 h 606723"/>
                  <a:gd name="connsiteX100" fmla="*/ 597690 w 607639"/>
                  <a:gd name="connsiteY100" fmla="*/ 228456 h 606723"/>
                  <a:gd name="connsiteX101" fmla="*/ 583894 w 607639"/>
                  <a:gd name="connsiteY101" fmla="*/ 242252 h 606723"/>
                  <a:gd name="connsiteX102" fmla="*/ 570098 w 607639"/>
                  <a:gd name="connsiteY102" fmla="*/ 228456 h 606723"/>
                  <a:gd name="connsiteX103" fmla="*/ 583894 w 607639"/>
                  <a:gd name="connsiteY103" fmla="*/ 214660 h 606723"/>
                  <a:gd name="connsiteX104" fmla="*/ 23675 w 607639"/>
                  <a:gd name="connsiteY104" fmla="*/ 214660 h 606723"/>
                  <a:gd name="connsiteX105" fmla="*/ 37471 w 607639"/>
                  <a:gd name="connsiteY105" fmla="*/ 228421 h 606723"/>
                  <a:gd name="connsiteX106" fmla="*/ 23675 w 607639"/>
                  <a:gd name="connsiteY106" fmla="*/ 242182 h 606723"/>
                  <a:gd name="connsiteX107" fmla="*/ 9879 w 607639"/>
                  <a:gd name="connsiteY107" fmla="*/ 228421 h 606723"/>
                  <a:gd name="connsiteX108" fmla="*/ 23675 w 607639"/>
                  <a:gd name="connsiteY108" fmla="*/ 214660 h 606723"/>
                  <a:gd name="connsiteX109" fmla="*/ 554962 w 607639"/>
                  <a:gd name="connsiteY109" fmla="*/ 144800 h 606723"/>
                  <a:gd name="connsiteX110" fmla="*/ 568758 w 607639"/>
                  <a:gd name="connsiteY110" fmla="*/ 158561 h 606723"/>
                  <a:gd name="connsiteX111" fmla="*/ 554962 w 607639"/>
                  <a:gd name="connsiteY111" fmla="*/ 172322 h 606723"/>
                  <a:gd name="connsiteX112" fmla="*/ 541166 w 607639"/>
                  <a:gd name="connsiteY112" fmla="*/ 158561 h 606723"/>
                  <a:gd name="connsiteX113" fmla="*/ 554962 w 607639"/>
                  <a:gd name="connsiteY113" fmla="*/ 144800 h 606723"/>
                  <a:gd name="connsiteX114" fmla="*/ 52678 w 607639"/>
                  <a:gd name="connsiteY114" fmla="*/ 144800 h 606723"/>
                  <a:gd name="connsiteX115" fmla="*/ 66474 w 607639"/>
                  <a:gd name="connsiteY115" fmla="*/ 158561 h 606723"/>
                  <a:gd name="connsiteX116" fmla="*/ 52678 w 607639"/>
                  <a:gd name="connsiteY116" fmla="*/ 172322 h 606723"/>
                  <a:gd name="connsiteX117" fmla="*/ 38882 w 607639"/>
                  <a:gd name="connsiteY117" fmla="*/ 158561 h 606723"/>
                  <a:gd name="connsiteX118" fmla="*/ 52678 w 607639"/>
                  <a:gd name="connsiteY118" fmla="*/ 144800 h 606723"/>
                  <a:gd name="connsiteX119" fmla="*/ 235502 w 607639"/>
                  <a:gd name="connsiteY119" fmla="*/ 123032 h 606723"/>
                  <a:gd name="connsiteX120" fmla="*/ 145331 w 607639"/>
                  <a:gd name="connsiteY120" fmla="*/ 193063 h 606723"/>
                  <a:gd name="connsiteX121" fmla="*/ 201766 w 607639"/>
                  <a:gd name="connsiteY121" fmla="*/ 193063 h 606723"/>
                  <a:gd name="connsiteX122" fmla="*/ 235502 w 607639"/>
                  <a:gd name="connsiteY122" fmla="*/ 123032 h 606723"/>
                  <a:gd name="connsiteX123" fmla="*/ 371959 w 607639"/>
                  <a:gd name="connsiteY123" fmla="*/ 122854 h 606723"/>
                  <a:gd name="connsiteX124" fmla="*/ 405873 w 607639"/>
                  <a:gd name="connsiteY124" fmla="*/ 193063 h 606723"/>
                  <a:gd name="connsiteX125" fmla="*/ 428127 w 607639"/>
                  <a:gd name="connsiteY125" fmla="*/ 193063 h 606723"/>
                  <a:gd name="connsiteX126" fmla="*/ 441924 w 607639"/>
                  <a:gd name="connsiteY126" fmla="*/ 206838 h 606723"/>
                  <a:gd name="connsiteX127" fmla="*/ 428127 w 607639"/>
                  <a:gd name="connsiteY127" fmla="*/ 220613 h 606723"/>
                  <a:gd name="connsiteX128" fmla="*/ 412906 w 607639"/>
                  <a:gd name="connsiteY128" fmla="*/ 220613 h 606723"/>
                  <a:gd name="connsiteX129" fmla="*/ 420828 w 607639"/>
                  <a:gd name="connsiteY129" fmla="*/ 289577 h 606723"/>
                  <a:gd name="connsiteX130" fmla="*/ 496667 w 607639"/>
                  <a:gd name="connsiteY130" fmla="*/ 289577 h 606723"/>
                  <a:gd name="connsiteX131" fmla="*/ 440500 w 607639"/>
                  <a:gd name="connsiteY131" fmla="*/ 166845 h 606723"/>
                  <a:gd name="connsiteX132" fmla="*/ 371959 w 607639"/>
                  <a:gd name="connsiteY132" fmla="*/ 122854 h 606723"/>
                  <a:gd name="connsiteX133" fmla="*/ 303775 w 607639"/>
                  <a:gd name="connsiteY133" fmla="*/ 110323 h 606723"/>
                  <a:gd name="connsiteX134" fmla="*/ 230784 w 607639"/>
                  <a:gd name="connsiteY134" fmla="*/ 193063 h 606723"/>
                  <a:gd name="connsiteX135" fmla="*/ 289978 w 607639"/>
                  <a:gd name="connsiteY135" fmla="*/ 193063 h 606723"/>
                  <a:gd name="connsiteX136" fmla="*/ 289978 w 607639"/>
                  <a:gd name="connsiteY136" fmla="*/ 151737 h 606723"/>
                  <a:gd name="connsiteX137" fmla="*/ 303775 w 607639"/>
                  <a:gd name="connsiteY137" fmla="*/ 137962 h 606723"/>
                  <a:gd name="connsiteX138" fmla="*/ 317572 w 607639"/>
                  <a:gd name="connsiteY138" fmla="*/ 151737 h 606723"/>
                  <a:gd name="connsiteX139" fmla="*/ 317572 w 607639"/>
                  <a:gd name="connsiteY139" fmla="*/ 193063 h 606723"/>
                  <a:gd name="connsiteX140" fmla="*/ 376855 w 607639"/>
                  <a:gd name="connsiteY140" fmla="*/ 193063 h 606723"/>
                  <a:gd name="connsiteX141" fmla="*/ 303775 w 607639"/>
                  <a:gd name="connsiteY141" fmla="*/ 110323 h 606723"/>
                  <a:gd name="connsiteX142" fmla="*/ 508813 w 607639"/>
                  <a:gd name="connsiteY142" fmla="*/ 84820 h 606723"/>
                  <a:gd name="connsiteX143" fmla="*/ 522609 w 607639"/>
                  <a:gd name="connsiteY143" fmla="*/ 98616 h 606723"/>
                  <a:gd name="connsiteX144" fmla="*/ 508813 w 607639"/>
                  <a:gd name="connsiteY144" fmla="*/ 112412 h 606723"/>
                  <a:gd name="connsiteX145" fmla="*/ 495017 w 607639"/>
                  <a:gd name="connsiteY145" fmla="*/ 98616 h 606723"/>
                  <a:gd name="connsiteX146" fmla="*/ 508813 w 607639"/>
                  <a:gd name="connsiteY146" fmla="*/ 84820 h 606723"/>
                  <a:gd name="connsiteX147" fmla="*/ 98756 w 607639"/>
                  <a:gd name="connsiteY147" fmla="*/ 84820 h 606723"/>
                  <a:gd name="connsiteX148" fmla="*/ 112622 w 607639"/>
                  <a:gd name="connsiteY148" fmla="*/ 98616 h 606723"/>
                  <a:gd name="connsiteX149" fmla="*/ 98756 w 607639"/>
                  <a:gd name="connsiteY149" fmla="*/ 112412 h 606723"/>
                  <a:gd name="connsiteX150" fmla="*/ 84890 w 607639"/>
                  <a:gd name="connsiteY150" fmla="*/ 98616 h 606723"/>
                  <a:gd name="connsiteX151" fmla="*/ 98756 w 607639"/>
                  <a:gd name="connsiteY151" fmla="*/ 84820 h 606723"/>
                  <a:gd name="connsiteX152" fmla="*/ 303775 w 607639"/>
                  <a:gd name="connsiteY152" fmla="*/ 82773 h 606723"/>
                  <a:gd name="connsiteX153" fmla="*/ 524795 w 607639"/>
                  <a:gd name="connsiteY153" fmla="*/ 303352 h 606723"/>
                  <a:gd name="connsiteX154" fmla="*/ 510998 w 607639"/>
                  <a:gd name="connsiteY154" fmla="*/ 317127 h 606723"/>
                  <a:gd name="connsiteX155" fmla="*/ 510998 w 607639"/>
                  <a:gd name="connsiteY155" fmla="*/ 317216 h 606723"/>
                  <a:gd name="connsiteX156" fmla="*/ 420650 w 607639"/>
                  <a:gd name="connsiteY156" fmla="*/ 317216 h 606723"/>
                  <a:gd name="connsiteX157" fmla="*/ 412549 w 607639"/>
                  <a:gd name="connsiteY157" fmla="*/ 386091 h 606723"/>
                  <a:gd name="connsiteX158" fmla="*/ 428127 w 607639"/>
                  <a:gd name="connsiteY158" fmla="*/ 386091 h 606723"/>
                  <a:gd name="connsiteX159" fmla="*/ 441924 w 607639"/>
                  <a:gd name="connsiteY159" fmla="*/ 399866 h 606723"/>
                  <a:gd name="connsiteX160" fmla="*/ 428127 w 607639"/>
                  <a:gd name="connsiteY160" fmla="*/ 413730 h 606723"/>
                  <a:gd name="connsiteX161" fmla="*/ 405517 w 607639"/>
                  <a:gd name="connsiteY161" fmla="*/ 413730 h 606723"/>
                  <a:gd name="connsiteX162" fmla="*/ 399554 w 607639"/>
                  <a:gd name="connsiteY162" fmla="*/ 432304 h 606723"/>
                  <a:gd name="connsiteX163" fmla="*/ 386647 w 607639"/>
                  <a:gd name="connsiteY163" fmla="*/ 441280 h 606723"/>
                  <a:gd name="connsiteX164" fmla="*/ 381840 w 607639"/>
                  <a:gd name="connsiteY164" fmla="*/ 440391 h 606723"/>
                  <a:gd name="connsiteX165" fmla="*/ 373740 w 607639"/>
                  <a:gd name="connsiteY165" fmla="*/ 422617 h 606723"/>
                  <a:gd name="connsiteX166" fmla="*/ 376588 w 607639"/>
                  <a:gd name="connsiteY166" fmla="*/ 413730 h 606723"/>
                  <a:gd name="connsiteX167" fmla="*/ 317572 w 607639"/>
                  <a:gd name="connsiteY167" fmla="*/ 413730 h 606723"/>
                  <a:gd name="connsiteX168" fmla="*/ 317572 w 607639"/>
                  <a:gd name="connsiteY168" fmla="*/ 495847 h 606723"/>
                  <a:gd name="connsiteX169" fmla="*/ 490169 w 607639"/>
                  <a:gd name="connsiteY169" fmla="*/ 354897 h 606723"/>
                  <a:gd name="connsiteX170" fmla="*/ 507171 w 607639"/>
                  <a:gd name="connsiteY170" fmla="*/ 345299 h 606723"/>
                  <a:gd name="connsiteX171" fmla="*/ 516784 w 607639"/>
                  <a:gd name="connsiteY171" fmla="*/ 362185 h 606723"/>
                  <a:gd name="connsiteX172" fmla="*/ 303775 w 607639"/>
                  <a:gd name="connsiteY172" fmla="*/ 524019 h 606723"/>
                  <a:gd name="connsiteX173" fmla="*/ 82844 w 607639"/>
                  <a:gd name="connsiteY173" fmla="*/ 303352 h 606723"/>
                  <a:gd name="connsiteX174" fmla="*/ 303775 w 607639"/>
                  <a:gd name="connsiteY174" fmla="*/ 82773 h 606723"/>
                  <a:gd name="connsiteX175" fmla="*/ 448761 w 607639"/>
                  <a:gd name="connsiteY175" fmla="*/ 38740 h 606723"/>
                  <a:gd name="connsiteX176" fmla="*/ 462557 w 607639"/>
                  <a:gd name="connsiteY176" fmla="*/ 52571 h 606723"/>
                  <a:gd name="connsiteX177" fmla="*/ 448761 w 607639"/>
                  <a:gd name="connsiteY177" fmla="*/ 66402 h 606723"/>
                  <a:gd name="connsiteX178" fmla="*/ 434965 w 607639"/>
                  <a:gd name="connsiteY178" fmla="*/ 52571 h 606723"/>
                  <a:gd name="connsiteX179" fmla="*/ 448761 w 607639"/>
                  <a:gd name="connsiteY179" fmla="*/ 38740 h 606723"/>
                  <a:gd name="connsiteX180" fmla="*/ 158808 w 607639"/>
                  <a:gd name="connsiteY180" fmla="*/ 38740 h 606723"/>
                  <a:gd name="connsiteX181" fmla="*/ 172604 w 607639"/>
                  <a:gd name="connsiteY181" fmla="*/ 52571 h 606723"/>
                  <a:gd name="connsiteX182" fmla="*/ 158808 w 607639"/>
                  <a:gd name="connsiteY182" fmla="*/ 66402 h 606723"/>
                  <a:gd name="connsiteX183" fmla="*/ 145012 w 607639"/>
                  <a:gd name="connsiteY183" fmla="*/ 52571 h 606723"/>
                  <a:gd name="connsiteX184" fmla="*/ 158808 w 607639"/>
                  <a:gd name="connsiteY184" fmla="*/ 38740 h 606723"/>
                  <a:gd name="connsiteX185" fmla="*/ 378866 w 607639"/>
                  <a:gd name="connsiteY185" fmla="*/ 9879 h 606723"/>
                  <a:gd name="connsiteX186" fmla="*/ 392697 w 607639"/>
                  <a:gd name="connsiteY186" fmla="*/ 23640 h 606723"/>
                  <a:gd name="connsiteX187" fmla="*/ 378866 w 607639"/>
                  <a:gd name="connsiteY187" fmla="*/ 37401 h 606723"/>
                  <a:gd name="connsiteX188" fmla="*/ 365035 w 607639"/>
                  <a:gd name="connsiteY188" fmla="*/ 23640 h 606723"/>
                  <a:gd name="connsiteX189" fmla="*/ 378866 w 607639"/>
                  <a:gd name="connsiteY189" fmla="*/ 9879 h 606723"/>
                  <a:gd name="connsiteX190" fmla="*/ 228738 w 607639"/>
                  <a:gd name="connsiteY190" fmla="*/ 9879 h 606723"/>
                  <a:gd name="connsiteX191" fmla="*/ 242534 w 607639"/>
                  <a:gd name="connsiteY191" fmla="*/ 23640 h 606723"/>
                  <a:gd name="connsiteX192" fmla="*/ 228738 w 607639"/>
                  <a:gd name="connsiteY192" fmla="*/ 37401 h 606723"/>
                  <a:gd name="connsiteX193" fmla="*/ 214942 w 607639"/>
                  <a:gd name="connsiteY193" fmla="*/ 23640 h 606723"/>
                  <a:gd name="connsiteX194" fmla="*/ 228738 w 607639"/>
                  <a:gd name="connsiteY194" fmla="*/ 9879 h 606723"/>
                  <a:gd name="connsiteX195" fmla="*/ 303749 w 607639"/>
                  <a:gd name="connsiteY195" fmla="*/ 0 h 606723"/>
                  <a:gd name="connsiteX196" fmla="*/ 317545 w 607639"/>
                  <a:gd name="connsiteY196" fmla="*/ 13761 h 606723"/>
                  <a:gd name="connsiteX197" fmla="*/ 303749 w 607639"/>
                  <a:gd name="connsiteY197" fmla="*/ 27522 h 606723"/>
                  <a:gd name="connsiteX198" fmla="*/ 289953 w 607639"/>
                  <a:gd name="connsiteY198" fmla="*/ 13761 h 606723"/>
                  <a:gd name="connsiteX199" fmla="*/ 303749 w 607639"/>
                  <a:gd name="connsiteY199" fmla="*/ 0 h 606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Lst>
                <a:rect l="l" t="t" r="r" b="b"/>
                <a:pathLst>
                  <a:path w="607639" h="606723">
                    <a:moveTo>
                      <a:pt x="303749" y="579131"/>
                    </a:moveTo>
                    <a:cubicBezTo>
                      <a:pt x="311368" y="579131"/>
                      <a:pt x="317545" y="585308"/>
                      <a:pt x="317545" y="592927"/>
                    </a:cubicBezTo>
                    <a:cubicBezTo>
                      <a:pt x="317545" y="600546"/>
                      <a:pt x="311368" y="606723"/>
                      <a:pt x="303749" y="606723"/>
                    </a:cubicBezTo>
                    <a:cubicBezTo>
                      <a:pt x="296130" y="606723"/>
                      <a:pt x="289953" y="600546"/>
                      <a:pt x="289953" y="592927"/>
                    </a:cubicBezTo>
                    <a:cubicBezTo>
                      <a:pt x="289953" y="585308"/>
                      <a:pt x="296130" y="579131"/>
                      <a:pt x="303749" y="579131"/>
                    </a:cubicBezTo>
                    <a:close/>
                    <a:moveTo>
                      <a:pt x="378831" y="569252"/>
                    </a:moveTo>
                    <a:cubicBezTo>
                      <a:pt x="386450" y="569252"/>
                      <a:pt x="392627" y="575413"/>
                      <a:pt x="392627" y="583013"/>
                    </a:cubicBezTo>
                    <a:cubicBezTo>
                      <a:pt x="392627" y="590613"/>
                      <a:pt x="386450" y="596774"/>
                      <a:pt x="378831" y="596774"/>
                    </a:cubicBezTo>
                    <a:cubicBezTo>
                      <a:pt x="371212" y="596774"/>
                      <a:pt x="365035" y="590613"/>
                      <a:pt x="365035" y="583013"/>
                    </a:cubicBezTo>
                    <a:cubicBezTo>
                      <a:pt x="365035" y="575413"/>
                      <a:pt x="371212" y="569252"/>
                      <a:pt x="378831" y="569252"/>
                    </a:cubicBezTo>
                    <a:close/>
                    <a:moveTo>
                      <a:pt x="228668" y="569252"/>
                    </a:moveTo>
                    <a:cubicBezTo>
                      <a:pt x="236287" y="569252"/>
                      <a:pt x="242464" y="575413"/>
                      <a:pt x="242464" y="583013"/>
                    </a:cubicBezTo>
                    <a:cubicBezTo>
                      <a:pt x="242464" y="590613"/>
                      <a:pt x="236287" y="596774"/>
                      <a:pt x="228668" y="596774"/>
                    </a:cubicBezTo>
                    <a:cubicBezTo>
                      <a:pt x="221049" y="596774"/>
                      <a:pt x="214872" y="590613"/>
                      <a:pt x="214872" y="583013"/>
                    </a:cubicBezTo>
                    <a:cubicBezTo>
                      <a:pt x="214872" y="575413"/>
                      <a:pt x="221049" y="569252"/>
                      <a:pt x="228668" y="569252"/>
                    </a:cubicBezTo>
                    <a:close/>
                    <a:moveTo>
                      <a:pt x="448796" y="540320"/>
                    </a:moveTo>
                    <a:cubicBezTo>
                      <a:pt x="456435" y="540320"/>
                      <a:pt x="462627" y="546497"/>
                      <a:pt x="462627" y="554116"/>
                    </a:cubicBezTo>
                    <a:cubicBezTo>
                      <a:pt x="462627" y="561735"/>
                      <a:pt x="456435" y="567912"/>
                      <a:pt x="448796" y="567912"/>
                    </a:cubicBezTo>
                    <a:cubicBezTo>
                      <a:pt x="441157" y="567912"/>
                      <a:pt x="434965" y="561735"/>
                      <a:pt x="434965" y="554116"/>
                    </a:cubicBezTo>
                    <a:cubicBezTo>
                      <a:pt x="434965" y="546497"/>
                      <a:pt x="441157" y="540320"/>
                      <a:pt x="448796" y="540320"/>
                    </a:cubicBezTo>
                    <a:close/>
                    <a:moveTo>
                      <a:pt x="158879" y="540320"/>
                    </a:moveTo>
                    <a:cubicBezTo>
                      <a:pt x="166498" y="540320"/>
                      <a:pt x="172675" y="546497"/>
                      <a:pt x="172675" y="554116"/>
                    </a:cubicBezTo>
                    <a:cubicBezTo>
                      <a:pt x="172675" y="561735"/>
                      <a:pt x="166498" y="567912"/>
                      <a:pt x="158879" y="567912"/>
                    </a:cubicBezTo>
                    <a:cubicBezTo>
                      <a:pt x="151260" y="567912"/>
                      <a:pt x="145083" y="561735"/>
                      <a:pt x="145083" y="554116"/>
                    </a:cubicBezTo>
                    <a:cubicBezTo>
                      <a:pt x="145083" y="546497"/>
                      <a:pt x="151260" y="540320"/>
                      <a:pt x="158879" y="540320"/>
                    </a:cubicBezTo>
                    <a:close/>
                    <a:moveTo>
                      <a:pt x="508813" y="494311"/>
                    </a:moveTo>
                    <a:cubicBezTo>
                      <a:pt x="516432" y="494311"/>
                      <a:pt x="522609" y="500472"/>
                      <a:pt x="522609" y="508072"/>
                    </a:cubicBezTo>
                    <a:cubicBezTo>
                      <a:pt x="522609" y="515672"/>
                      <a:pt x="516432" y="521833"/>
                      <a:pt x="508813" y="521833"/>
                    </a:cubicBezTo>
                    <a:cubicBezTo>
                      <a:pt x="501194" y="521833"/>
                      <a:pt x="495017" y="515672"/>
                      <a:pt x="495017" y="508072"/>
                    </a:cubicBezTo>
                    <a:cubicBezTo>
                      <a:pt x="495017" y="500472"/>
                      <a:pt x="501194" y="494311"/>
                      <a:pt x="508813" y="494311"/>
                    </a:cubicBezTo>
                    <a:close/>
                    <a:moveTo>
                      <a:pt x="98756" y="494311"/>
                    </a:moveTo>
                    <a:cubicBezTo>
                      <a:pt x="106414" y="494311"/>
                      <a:pt x="112622" y="500472"/>
                      <a:pt x="112622" y="508072"/>
                    </a:cubicBezTo>
                    <a:cubicBezTo>
                      <a:pt x="112622" y="515672"/>
                      <a:pt x="106414" y="521833"/>
                      <a:pt x="98756" y="521833"/>
                    </a:cubicBezTo>
                    <a:cubicBezTo>
                      <a:pt x="91098" y="521833"/>
                      <a:pt x="84890" y="515672"/>
                      <a:pt x="84890" y="508072"/>
                    </a:cubicBezTo>
                    <a:cubicBezTo>
                      <a:pt x="84890" y="500472"/>
                      <a:pt x="91098" y="494311"/>
                      <a:pt x="98756" y="494311"/>
                    </a:cubicBezTo>
                    <a:close/>
                    <a:moveTo>
                      <a:pt x="554997" y="434331"/>
                    </a:moveTo>
                    <a:cubicBezTo>
                      <a:pt x="562636" y="434331"/>
                      <a:pt x="568828" y="440492"/>
                      <a:pt x="568828" y="448092"/>
                    </a:cubicBezTo>
                    <a:cubicBezTo>
                      <a:pt x="568828" y="455692"/>
                      <a:pt x="562636" y="461853"/>
                      <a:pt x="554997" y="461853"/>
                    </a:cubicBezTo>
                    <a:cubicBezTo>
                      <a:pt x="547358" y="461853"/>
                      <a:pt x="541166" y="455692"/>
                      <a:pt x="541166" y="448092"/>
                    </a:cubicBezTo>
                    <a:cubicBezTo>
                      <a:pt x="541166" y="440492"/>
                      <a:pt x="547358" y="434331"/>
                      <a:pt x="554997" y="434331"/>
                    </a:cubicBezTo>
                    <a:close/>
                    <a:moveTo>
                      <a:pt x="52642" y="434331"/>
                    </a:moveTo>
                    <a:cubicBezTo>
                      <a:pt x="60281" y="434331"/>
                      <a:pt x="66473" y="440492"/>
                      <a:pt x="66473" y="448092"/>
                    </a:cubicBezTo>
                    <a:cubicBezTo>
                      <a:pt x="66473" y="455692"/>
                      <a:pt x="60281" y="461853"/>
                      <a:pt x="52642" y="461853"/>
                    </a:cubicBezTo>
                    <a:cubicBezTo>
                      <a:pt x="45003" y="461853"/>
                      <a:pt x="38811" y="455692"/>
                      <a:pt x="38811" y="448092"/>
                    </a:cubicBezTo>
                    <a:cubicBezTo>
                      <a:pt x="38811" y="440492"/>
                      <a:pt x="45003" y="434331"/>
                      <a:pt x="52642" y="434331"/>
                    </a:cubicBezTo>
                    <a:close/>
                    <a:moveTo>
                      <a:pt x="230784" y="413730"/>
                    </a:moveTo>
                    <a:cubicBezTo>
                      <a:pt x="244937" y="456122"/>
                      <a:pt x="266656" y="485360"/>
                      <a:pt x="289978" y="493803"/>
                    </a:cubicBezTo>
                    <a:lnTo>
                      <a:pt x="289978" y="413730"/>
                    </a:lnTo>
                    <a:close/>
                    <a:moveTo>
                      <a:pt x="145331" y="413730"/>
                    </a:moveTo>
                    <a:cubicBezTo>
                      <a:pt x="167495" y="445279"/>
                      <a:pt x="198828" y="469808"/>
                      <a:pt x="235413" y="483761"/>
                    </a:cubicBezTo>
                    <a:cubicBezTo>
                      <a:pt x="221794" y="465631"/>
                      <a:pt x="210222" y="441902"/>
                      <a:pt x="201766" y="413730"/>
                    </a:cubicBezTo>
                    <a:close/>
                    <a:moveTo>
                      <a:pt x="583894" y="364612"/>
                    </a:moveTo>
                    <a:cubicBezTo>
                      <a:pt x="591513" y="364612"/>
                      <a:pt x="597690" y="370789"/>
                      <a:pt x="597690" y="378408"/>
                    </a:cubicBezTo>
                    <a:cubicBezTo>
                      <a:pt x="597690" y="386027"/>
                      <a:pt x="591513" y="392204"/>
                      <a:pt x="583894" y="392204"/>
                    </a:cubicBezTo>
                    <a:cubicBezTo>
                      <a:pt x="576275" y="392204"/>
                      <a:pt x="570098" y="386027"/>
                      <a:pt x="570098" y="378408"/>
                    </a:cubicBezTo>
                    <a:cubicBezTo>
                      <a:pt x="570098" y="370789"/>
                      <a:pt x="576275" y="364612"/>
                      <a:pt x="583894" y="364612"/>
                    </a:cubicBezTo>
                    <a:close/>
                    <a:moveTo>
                      <a:pt x="23710" y="364471"/>
                    </a:moveTo>
                    <a:cubicBezTo>
                      <a:pt x="31349" y="364471"/>
                      <a:pt x="37541" y="370663"/>
                      <a:pt x="37541" y="378302"/>
                    </a:cubicBezTo>
                    <a:cubicBezTo>
                      <a:pt x="37541" y="385941"/>
                      <a:pt x="31349" y="392133"/>
                      <a:pt x="23710" y="392133"/>
                    </a:cubicBezTo>
                    <a:cubicBezTo>
                      <a:pt x="16071" y="392133"/>
                      <a:pt x="9879" y="385941"/>
                      <a:pt x="9879" y="378302"/>
                    </a:cubicBezTo>
                    <a:cubicBezTo>
                      <a:pt x="9879" y="370663"/>
                      <a:pt x="16071" y="364471"/>
                      <a:pt x="23710" y="364471"/>
                    </a:cubicBezTo>
                    <a:close/>
                    <a:moveTo>
                      <a:pt x="593808" y="289530"/>
                    </a:moveTo>
                    <a:cubicBezTo>
                      <a:pt x="601447" y="289530"/>
                      <a:pt x="607639" y="295707"/>
                      <a:pt x="607639" y="303326"/>
                    </a:cubicBezTo>
                    <a:cubicBezTo>
                      <a:pt x="607639" y="310945"/>
                      <a:pt x="601447" y="317122"/>
                      <a:pt x="593808" y="317122"/>
                    </a:cubicBezTo>
                    <a:cubicBezTo>
                      <a:pt x="586169" y="317122"/>
                      <a:pt x="579977" y="310945"/>
                      <a:pt x="579977" y="303326"/>
                    </a:cubicBezTo>
                    <a:cubicBezTo>
                      <a:pt x="579977" y="295707"/>
                      <a:pt x="586169" y="289530"/>
                      <a:pt x="593808" y="289530"/>
                    </a:cubicBezTo>
                    <a:close/>
                    <a:moveTo>
                      <a:pt x="13796" y="289530"/>
                    </a:moveTo>
                    <a:cubicBezTo>
                      <a:pt x="21415" y="289530"/>
                      <a:pt x="27592" y="295707"/>
                      <a:pt x="27592" y="303326"/>
                    </a:cubicBezTo>
                    <a:cubicBezTo>
                      <a:pt x="27592" y="310945"/>
                      <a:pt x="21415" y="317122"/>
                      <a:pt x="13796" y="317122"/>
                    </a:cubicBezTo>
                    <a:cubicBezTo>
                      <a:pt x="6177" y="317122"/>
                      <a:pt x="0" y="310945"/>
                      <a:pt x="0" y="303326"/>
                    </a:cubicBezTo>
                    <a:cubicBezTo>
                      <a:pt x="0" y="295707"/>
                      <a:pt x="6177" y="289530"/>
                      <a:pt x="13796" y="289530"/>
                    </a:cubicBezTo>
                    <a:close/>
                    <a:moveTo>
                      <a:pt x="317572" y="220613"/>
                    </a:moveTo>
                    <a:lnTo>
                      <a:pt x="317572" y="386091"/>
                    </a:lnTo>
                    <a:lnTo>
                      <a:pt x="384332" y="386091"/>
                    </a:lnTo>
                    <a:cubicBezTo>
                      <a:pt x="389317" y="364495"/>
                      <a:pt x="392165" y="341300"/>
                      <a:pt x="393056" y="317127"/>
                    </a:cubicBezTo>
                    <a:lnTo>
                      <a:pt x="359052" y="317127"/>
                    </a:lnTo>
                    <a:cubicBezTo>
                      <a:pt x="351397" y="317127"/>
                      <a:pt x="345255" y="310995"/>
                      <a:pt x="345255" y="303352"/>
                    </a:cubicBezTo>
                    <a:cubicBezTo>
                      <a:pt x="345255" y="295798"/>
                      <a:pt x="351397" y="289577"/>
                      <a:pt x="359052" y="289577"/>
                    </a:cubicBezTo>
                    <a:lnTo>
                      <a:pt x="393234" y="289577"/>
                    </a:lnTo>
                    <a:cubicBezTo>
                      <a:pt x="392343" y="265137"/>
                      <a:pt x="389317" y="241942"/>
                      <a:pt x="384510" y="220613"/>
                    </a:cubicBezTo>
                    <a:close/>
                    <a:moveTo>
                      <a:pt x="223129" y="220613"/>
                    </a:moveTo>
                    <a:cubicBezTo>
                      <a:pt x="218322" y="241942"/>
                      <a:pt x="215207" y="265137"/>
                      <a:pt x="214405" y="289577"/>
                    </a:cubicBezTo>
                    <a:lnTo>
                      <a:pt x="289978" y="289577"/>
                    </a:lnTo>
                    <a:lnTo>
                      <a:pt x="289978" y="220613"/>
                    </a:lnTo>
                    <a:close/>
                    <a:moveTo>
                      <a:pt x="129398" y="220613"/>
                    </a:moveTo>
                    <a:cubicBezTo>
                      <a:pt x="117381" y="245763"/>
                      <a:pt x="110438" y="273758"/>
                      <a:pt x="110438" y="303352"/>
                    </a:cubicBezTo>
                    <a:cubicBezTo>
                      <a:pt x="110438" y="333035"/>
                      <a:pt x="117381" y="361029"/>
                      <a:pt x="129398" y="386091"/>
                    </a:cubicBezTo>
                    <a:lnTo>
                      <a:pt x="289978" y="386091"/>
                    </a:lnTo>
                    <a:lnTo>
                      <a:pt x="289978" y="317216"/>
                    </a:lnTo>
                    <a:lnTo>
                      <a:pt x="214405" y="317216"/>
                    </a:lnTo>
                    <a:cubicBezTo>
                      <a:pt x="214672" y="326014"/>
                      <a:pt x="215207" y="334812"/>
                      <a:pt x="216008" y="343344"/>
                    </a:cubicBezTo>
                    <a:cubicBezTo>
                      <a:pt x="216809" y="350898"/>
                      <a:pt x="211290" y="357741"/>
                      <a:pt x="203724" y="358452"/>
                    </a:cubicBezTo>
                    <a:cubicBezTo>
                      <a:pt x="196069" y="359074"/>
                      <a:pt x="189304" y="353742"/>
                      <a:pt x="188592" y="346188"/>
                    </a:cubicBezTo>
                    <a:cubicBezTo>
                      <a:pt x="187612" y="336679"/>
                      <a:pt x="187078" y="326903"/>
                      <a:pt x="186722" y="317127"/>
                    </a:cubicBezTo>
                    <a:lnTo>
                      <a:pt x="151918" y="317127"/>
                    </a:lnTo>
                    <a:cubicBezTo>
                      <a:pt x="144263" y="317127"/>
                      <a:pt x="138121" y="310995"/>
                      <a:pt x="138121" y="303352"/>
                    </a:cubicBezTo>
                    <a:cubicBezTo>
                      <a:pt x="138121" y="295798"/>
                      <a:pt x="144263" y="289577"/>
                      <a:pt x="151918" y="289577"/>
                    </a:cubicBezTo>
                    <a:lnTo>
                      <a:pt x="186811" y="289577"/>
                    </a:lnTo>
                    <a:cubicBezTo>
                      <a:pt x="187523" y="265226"/>
                      <a:pt x="190283" y="242119"/>
                      <a:pt x="194733" y="220613"/>
                    </a:cubicBezTo>
                    <a:close/>
                    <a:moveTo>
                      <a:pt x="583894" y="214660"/>
                    </a:moveTo>
                    <a:cubicBezTo>
                      <a:pt x="591513" y="214660"/>
                      <a:pt x="597690" y="220837"/>
                      <a:pt x="597690" y="228456"/>
                    </a:cubicBezTo>
                    <a:cubicBezTo>
                      <a:pt x="597690" y="236075"/>
                      <a:pt x="591513" y="242252"/>
                      <a:pt x="583894" y="242252"/>
                    </a:cubicBezTo>
                    <a:cubicBezTo>
                      <a:pt x="576275" y="242252"/>
                      <a:pt x="570098" y="236075"/>
                      <a:pt x="570098" y="228456"/>
                    </a:cubicBezTo>
                    <a:cubicBezTo>
                      <a:pt x="570098" y="220837"/>
                      <a:pt x="576275" y="214660"/>
                      <a:pt x="583894" y="214660"/>
                    </a:cubicBezTo>
                    <a:close/>
                    <a:moveTo>
                      <a:pt x="23675" y="214660"/>
                    </a:moveTo>
                    <a:cubicBezTo>
                      <a:pt x="31294" y="214660"/>
                      <a:pt x="37471" y="220821"/>
                      <a:pt x="37471" y="228421"/>
                    </a:cubicBezTo>
                    <a:cubicBezTo>
                      <a:pt x="37471" y="236021"/>
                      <a:pt x="31294" y="242182"/>
                      <a:pt x="23675" y="242182"/>
                    </a:cubicBezTo>
                    <a:cubicBezTo>
                      <a:pt x="16056" y="242182"/>
                      <a:pt x="9879" y="236021"/>
                      <a:pt x="9879" y="228421"/>
                    </a:cubicBezTo>
                    <a:cubicBezTo>
                      <a:pt x="9879" y="220821"/>
                      <a:pt x="16056" y="214660"/>
                      <a:pt x="23675" y="214660"/>
                    </a:cubicBezTo>
                    <a:close/>
                    <a:moveTo>
                      <a:pt x="554962" y="144800"/>
                    </a:moveTo>
                    <a:cubicBezTo>
                      <a:pt x="562581" y="144800"/>
                      <a:pt x="568758" y="150961"/>
                      <a:pt x="568758" y="158561"/>
                    </a:cubicBezTo>
                    <a:cubicBezTo>
                      <a:pt x="568758" y="166161"/>
                      <a:pt x="562581" y="172322"/>
                      <a:pt x="554962" y="172322"/>
                    </a:cubicBezTo>
                    <a:cubicBezTo>
                      <a:pt x="547343" y="172322"/>
                      <a:pt x="541166" y="166161"/>
                      <a:pt x="541166" y="158561"/>
                    </a:cubicBezTo>
                    <a:cubicBezTo>
                      <a:pt x="541166" y="150961"/>
                      <a:pt x="547343" y="144800"/>
                      <a:pt x="554962" y="144800"/>
                    </a:cubicBezTo>
                    <a:close/>
                    <a:moveTo>
                      <a:pt x="52678" y="144800"/>
                    </a:moveTo>
                    <a:cubicBezTo>
                      <a:pt x="60297" y="144800"/>
                      <a:pt x="66474" y="150961"/>
                      <a:pt x="66474" y="158561"/>
                    </a:cubicBezTo>
                    <a:cubicBezTo>
                      <a:pt x="66474" y="166161"/>
                      <a:pt x="60297" y="172322"/>
                      <a:pt x="52678" y="172322"/>
                    </a:cubicBezTo>
                    <a:cubicBezTo>
                      <a:pt x="45059" y="172322"/>
                      <a:pt x="38882" y="166161"/>
                      <a:pt x="38882" y="158561"/>
                    </a:cubicBezTo>
                    <a:cubicBezTo>
                      <a:pt x="38882" y="150961"/>
                      <a:pt x="45059" y="144800"/>
                      <a:pt x="52678" y="144800"/>
                    </a:cubicBezTo>
                    <a:close/>
                    <a:moveTo>
                      <a:pt x="235502" y="123032"/>
                    </a:moveTo>
                    <a:cubicBezTo>
                      <a:pt x="198828" y="136896"/>
                      <a:pt x="167495" y="161513"/>
                      <a:pt x="145331" y="193063"/>
                    </a:cubicBezTo>
                    <a:lnTo>
                      <a:pt x="201766" y="193063"/>
                    </a:lnTo>
                    <a:cubicBezTo>
                      <a:pt x="210133" y="165246"/>
                      <a:pt x="221704" y="141339"/>
                      <a:pt x="235502" y="123032"/>
                    </a:cubicBezTo>
                    <a:close/>
                    <a:moveTo>
                      <a:pt x="371959" y="122854"/>
                    </a:moveTo>
                    <a:cubicBezTo>
                      <a:pt x="385845" y="141162"/>
                      <a:pt x="397417" y="165157"/>
                      <a:pt x="405873" y="193063"/>
                    </a:cubicBezTo>
                    <a:lnTo>
                      <a:pt x="428127" y="193063"/>
                    </a:lnTo>
                    <a:cubicBezTo>
                      <a:pt x="435693" y="193063"/>
                      <a:pt x="441924" y="199195"/>
                      <a:pt x="441924" y="206838"/>
                    </a:cubicBezTo>
                    <a:cubicBezTo>
                      <a:pt x="441924" y="214481"/>
                      <a:pt x="435693" y="220613"/>
                      <a:pt x="428127" y="220613"/>
                    </a:cubicBezTo>
                    <a:lnTo>
                      <a:pt x="412906" y="220613"/>
                    </a:lnTo>
                    <a:cubicBezTo>
                      <a:pt x="417356" y="242119"/>
                      <a:pt x="420027" y="265226"/>
                      <a:pt x="420828" y="289577"/>
                    </a:cubicBezTo>
                    <a:lnTo>
                      <a:pt x="496667" y="289577"/>
                    </a:lnTo>
                    <a:cubicBezTo>
                      <a:pt x="493374" y="243186"/>
                      <a:pt x="473791" y="200083"/>
                      <a:pt x="440500" y="166845"/>
                    </a:cubicBezTo>
                    <a:cubicBezTo>
                      <a:pt x="420739" y="147116"/>
                      <a:pt x="397328" y="132363"/>
                      <a:pt x="371959" y="122854"/>
                    </a:cubicBezTo>
                    <a:close/>
                    <a:moveTo>
                      <a:pt x="303775" y="110323"/>
                    </a:moveTo>
                    <a:cubicBezTo>
                      <a:pt x="274044" y="110323"/>
                      <a:pt x="247162" y="143472"/>
                      <a:pt x="230784" y="193063"/>
                    </a:cubicBezTo>
                    <a:lnTo>
                      <a:pt x="289978" y="193063"/>
                    </a:lnTo>
                    <a:lnTo>
                      <a:pt x="289978" y="151737"/>
                    </a:lnTo>
                    <a:cubicBezTo>
                      <a:pt x="289978" y="144094"/>
                      <a:pt x="296209" y="137962"/>
                      <a:pt x="303775" y="137962"/>
                    </a:cubicBezTo>
                    <a:cubicBezTo>
                      <a:pt x="311430" y="137962"/>
                      <a:pt x="317572" y="144094"/>
                      <a:pt x="317572" y="151737"/>
                    </a:cubicBezTo>
                    <a:lnTo>
                      <a:pt x="317572" y="193063"/>
                    </a:lnTo>
                    <a:lnTo>
                      <a:pt x="376855" y="193063"/>
                    </a:lnTo>
                    <a:cubicBezTo>
                      <a:pt x="360387" y="143472"/>
                      <a:pt x="333594" y="110323"/>
                      <a:pt x="303775" y="110323"/>
                    </a:cubicBezTo>
                    <a:close/>
                    <a:moveTo>
                      <a:pt x="508813" y="84820"/>
                    </a:moveTo>
                    <a:cubicBezTo>
                      <a:pt x="516432" y="84820"/>
                      <a:pt x="522609" y="90997"/>
                      <a:pt x="522609" y="98616"/>
                    </a:cubicBezTo>
                    <a:cubicBezTo>
                      <a:pt x="522609" y="106235"/>
                      <a:pt x="516432" y="112412"/>
                      <a:pt x="508813" y="112412"/>
                    </a:cubicBezTo>
                    <a:cubicBezTo>
                      <a:pt x="501194" y="112412"/>
                      <a:pt x="495017" y="106235"/>
                      <a:pt x="495017" y="98616"/>
                    </a:cubicBezTo>
                    <a:cubicBezTo>
                      <a:pt x="495017" y="90997"/>
                      <a:pt x="501194" y="84820"/>
                      <a:pt x="508813" y="84820"/>
                    </a:cubicBezTo>
                    <a:close/>
                    <a:moveTo>
                      <a:pt x="98756" y="84820"/>
                    </a:moveTo>
                    <a:cubicBezTo>
                      <a:pt x="106414" y="84820"/>
                      <a:pt x="112622" y="90997"/>
                      <a:pt x="112622" y="98616"/>
                    </a:cubicBezTo>
                    <a:cubicBezTo>
                      <a:pt x="112622" y="106235"/>
                      <a:pt x="106414" y="112412"/>
                      <a:pt x="98756" y="112412"/>
                    </a:cubicBezTo>
                    <a:cubicBezTo>
                      <a:pt x="91098" y="112412"/>
                      <a:pt x="84890" y="106235"/>
                      <a:pt x="84890" y="98616"/>
                    </a:cubicBezTo>
                    <a:cubicBezTo>
                      <a:pt x="84890" y="90997"/>
                      <a:pt x="91098" y="84820"/>
                      <a:pt x="98756" y="84820"/>
                    </a:cubicBezTo>
                    <a:close/>
                    <a:moveTo>
                      <a:pt x="303775" y="82773"/>
                    </a:moveTo>
                    <a:cubicBezTo>
                      <a:pt x="425634" y="82773"/>
                      <a:pt x="524795" y="181776"/>
                      <a:pt x="524795" y="303352"/>
                    </a:cubicBezTo>
                    <a:cubicBezTo>
                      <a:pt x="524795" y="310995"/>
                      <a:pt x="518564" y="317127"/>
                      <a:pt x="510998" y="317127"/>
                    </a:cubicBezTo>
                    <a:lnTo>
                      <a:pt x="510998" y="317216"/>
                    </a:lnTo>
                    <a:lnTo>
                      <a:pt x="420650" y="317216"/>
                    </a:lnTo>
                    <a:cubicBezTo>
                      <a:pt x="419849" y="341122"/>
                      <a:pt x="417178" y="364229"/>
                      <a:pt x="412549" y="386091"/>
                    </a:cubicBezTo>
                    <a:lnTo>
                      <a:pt x="428127" y="386091"/>
                    </a:lnTo>
                    <a:cubicBezTo>
                      <a:pt x="435693" y="386091"/>
                      <a:pt x="441924" y="392312"/>
                      <a:pt x="441924" y="399866"/>
                    </a:cubicBezTo>
                    <a:cubicBezTo>
                      <a:pt x="441924" y="407509"/>
                      <a:pt x="435693" y="413730"/>
                      <a:pt x="428127" y="413730"/>
                    </a:cubicBezTo>
                    <a:lnTo>
                      <a:pt x="405517" y="413730"/>
                    </a:lnTo>
                    <a:cubicBezTo>
                      <a:pt x="403648" y="419951"/>
                      <a:pt x="401868" y="426350"/>
                      <a:pt x="399554" y="432304"/>
                    </a:cubicBezTo>
                    <a:cubicBezTo>
                      <a:pt x="397506" y="437903"/>
                      <a:pt x="392254" y="441280"/>
                      <a:pt x="386647" y="441280"/>
                    </a:cubicBezTo>
                    <a:cubicBezTo>
                      <a:pt x="385044" y="441280"/>
                      <a:pt x="383442" y="441013"/>
                      <a:pt x="381840" y="440391"/>
                    </a:cubicBezTo>
                    <a:cubicBezTo>
                      <a:pt x="374630" y="437725"/>
                      <a:pt x="371069" y="429727"/>
                      <a:pt x="373740" y="422617"/>
                    </a:cubicBezTo>
                    <a:cubicBezTo>
                      <a:pt x="374808" y="419773"/>
                      <a:pt x="375609" y="416663"/>
                      <a:pt x="376588" y="413730"/>
                    </a:cubicBezTo>
                    <a:lnTo>
                      <a:pt x="317572" y="413730"/>
                    </a:lnTo>
                    <a:lnTo>
                      <a:pt x="317572" y="495847"/>
                    </a:lnTo>
                    <a:cubicBezTo>
                      <a:pt x="398574" y="490070"/>
                      <a:pt x="468361" y="433726"/>
                      <a:pt x="490169" y="354897"/>
                    </a:cubicBezTo>
                    <a:cubicBezTo>
                      <a:pt x="492216" y="347521"/>
                      <a:pt x="499782" y="343255"/>
                      <a:pt x="507171" y="345299"/>
                    </a:cubicBezTo>
                    <a:cubicBezTo>
                      <a:pt x="514470" y="347254"/>
                      <a:pt x="518831" y="354897"/>
                      <a:pt x="516784" y="362185"/>
                    </a:cubicBezTo>
                    <a:cubicBezTo>
                      <a:pt x="490525" y="457455"/>
                      <a:pt x="402847" y="524019"/>
                      <a:pt x="303775" y="524019"/>
                    </a:cubicBezTo>
                    <a:cubicBezTo>
                      <a:pt x="181916" y="524019"/>
                      <a:pt x="82844" y="425017"/>
                      <a:pt x="82844" y="303352"/>
                    </a:cubicBezTo>
                    <a:cubicBezTo>
                      <a:pt x="82844" y="181776"/>
                      <a:pt x="181916" y="82773"/>
                      <a:pt x="303775" y="82773"/>
                    </a:cubicBezTo>
                    <a:close/>
                    <a:moveTo>
                      <a:pt x="448761" y="38740"/>
                    </a:moveTo>
                    <a:cubicBezTo>
                      <a:pt x="456380" y="38740"/>
                      <a:pt x="462557" y="44932"/>
                      <a:pt x="462557" y="52571"/>
                    </a:cubicBezTo>
                    <a:cubicBezTo>
                      <a:pt x="462557" y="60210"/>
                      <a:pt x="456380" y="66402"/>
                      <a:pt x="448761" y="66402"/>
                    </a:cubicBezTo>
                    <a:cubicBezTo>
                      <a:pt x="441142" y="66402"/>
                      <a:pt x="434965" y="60210"/>
                      <a:pt x="434965" y="52571"/>
                    </a:cubicBezTo>
                    <a:cubicBezTo>
                      <a:pt x="434965" y="44932"/>
                      <a:pt x="441142" y="38740"/>
                      <a:pt x="448761" y="38740"/>
                    </a:cubicBezTo>
                    <a:close/>
                    <a:moveTo>
                      <a:pt x="158808" y="38740"/>
                    </a:moveTo>
                    <a:cubicBezTo>
                      <a:pt x="166427" y="38740"/>
                      <a:pt x="172604" y="44932"/>
                      <a:pt x="172604" y="52571"/>
                    </a:cubicBezTo>
                    <a:cubicBezTo>
                      <a:pt x="172604" y="60210"/>
                      <a:pt x="166427" y="66402"/>
                      <a:pt x="158808" y="66402"/>
                    </a:cubicBezTo>
                    <a:cubicBezTo>
                      <a:pt x="151189" y="66402"/>
                      <a:pt x="145012" y="60210"/>
                      <a:pt x="145012" y="52571"/>
                    </a:cubicBezTo>
                    <a:cubicBezTo>
                      <a:pt x="145012" y="44932"/>
                      <a:pt x="151189" y="38740"/>
                      <a:pt x="158808" y="38740"/>
                    </a:cubicBezTo>
                    <a:close/>
                    <a:moveTo>
                      <a:pt x="378866" y="9879"/>
                    </a:moveTo>
                    <a:cubicBezTo>
                      <a:pt x="386505" y="9879"/>
                      <a:pt x="392697" y="16040"/>
                      <a:pt x="392697" y="23640"/>
                    </a:cubicBezTo>
                    <a:cubicBezTo>
                      <a:pt x="392697" y="31240"/>
                      <a:pt x="386505" y="37401"/>
                      <a:pt x="378866" y="37401"/>
                    </a:cubicBezTo>
                    <a:cubicBezTo>
                      <a:pt x="371227" y="37401"/>
                      <a:pt x="365035" y="31240"/>
                      <a:pt x="365035" y="23640"/>
                    </a:cubicBezTo>
                    <a:cubicBezTo>
                      <a:pt x="365035" y="16040"/>
                      <a:pt x="371227" y="9879"/>
                      <a:pt x="378866" y="9879"/>
                    </a:cubicBezTo>
                    <a:close/>
                    <a:moveTo>
                      <a:pt x="228738" y="9879"/>
                    </a:moveTo>
                    <a:cubicBezTo>
                      <a:pt x="236357" y="9879"/>
                      <a:pt x="242534" y="16040"/>
                      <a:pt x="242534" y="23640"/>
                    </a:cubicBezTo>
                    <a:cubicBezTo>
                      <a:pt x="242534" y="31240"/>
                      <a:pt x="236357" y="37401"/>
                      <a:pt x="228738" y="37401"/>
                    </a:cubicBezTo>
                    <a:cubicBezTo>
                      <a:pt x="221119" y="37401"/>
                      <a:pt x="214942" y="31240"/>
                      <a:pt x="214942" y="23640"/>
                    </a:cubicBezTo>
                    <a:cubicBezTo>
                      <a:pt x="214942" y="16040"/>
                      <a:pt x="221119" y="9879"/>
                      <a:pt x="228738" y="9879"/>
                    </a:cubicBezTo>
                    <a:close/>
                    <a:moveTo>
                      <a:pt x="303749" y="0"/>
                    </a:moveTo>
                    <a:cubicBezTo>
                      <a:pt x="311368" y="0"/>
                      <a:pt x="317545" y="6161"/>
                      <a:pt x="317545" y="13761"/>
                    </a:cubicBezTo>
                    <a:cubicBezTo>
                      <a:pt x="317545" y="21361"/>
                      <a:pt x="311368" y="27522"/>
                      <a:pt x="303749" y="27522"/>
                    </a:cubicBezTo>
                    <a:cubicBezTo>
                      <a:pt x="296130" y="27522"/>
                      <a:pt x="289953" y="21361"/>
                      <a:pt x="289953" y="13761"/>
                    </a:cubicBezTo>
                    <a:cubicBezTo>
                      <a:pt x="289953" y="6161"/>
                      <a:pt x="296130" y="0"/>
                      <a:pt x="303749"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32" name="组合 31"/>
            <p:cNvGrpSpPr/>
            <p:nvPr/>
          </p:nvGrpSpPr>
          <p:grpSpPr>
            <a:xfrm flipH="1">
              <a:off x="8270898" y="4256071"/>
              <a:ext cx="2699694" cy="1168647"/>
              <a:chOff x="1895297" y="2159076"/>
              <a:chExt cx="2228941" cy="964866"/>
            </a:xfrm>
          </p:grpSpPr>
          <p:sp>
            <p:nvSpPr>
              <p:cNvPr id="33" name="Rectangle 16"/>
              <p:cNvSpPr/>
              <p:nvPr/>
            </p:nvSpPr>
            <p:spPr>
              <a:xfrm flipH="1">
                <a:off x="1895297" y="2468130"/>
                <a:ext cx="2228941" cy="655812"/>
              </a:xfrm>
              <a:prstGeom prst="rect">
                <a:avLst/>
              </a:prstGeom>
            </p:spPr>
            <p:txBody>
              <a:bodyPr wrap="square">
                <a:spAutoFit/>
              </a:bodyPr>
              <a:lstStyle/>
              <a:p>
                <a:pPr>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34" name="Title 11"/>
              <p:cNvSpPr txBox="1"/>
              <p:nvPr/>
            </p:nvSpPr>
            <p:spPr>
              <a:xfrm flipH="1">
                <a:off x="2517083" y="2159076"/>
                <a:ext cx="1607155" cy="33034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anim calcmode="lin" valueType="num">
                                      <p:cBhvr>
                                        <p:cTn id="20" dur="500" fill="hold"/>
                                        <p:tgtEl>
                                          <p:spTgt spid="16"/>
                                        </p:tgtEl>
                                        <p:attrNameLst>
                                          <p:attrName>ppt_x</p:attrName>
                                        </p:attrNameLst>
                                      </p:cBhvr>
                                      <p:tavLst>
                                        <p:tav tm="0">
                                          <p:val>
                                            <p:strVal val="#ppt_x"/>
                                          </p:val>
                                        </p:tav>
                                        <p:tav tm="100000">
                                          <p:val>
                                            <p:strVal val="#ppt_x"/>
                                          </p:val>
                                        </p:tav>
                                      </p:tavLst>
                                    </p:anim>
                                    <p:anim calcmode="lin" valueType="num">
                                      <p:cBhvr>
                                        <p:cTn id="21" dur="5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 y="317500"/>
            <a:ext cx="5768902" cy="570445"/>
            <a:chOff x="1" y="317500"/>
            <a:chExt cx="5768902" cy="570445"/>
          </a:xfrm>
        </p:grpSpPr>
        <p:sp>
          <p:nvSpPr>
            <p:cNvPr id="3" name="矩形 2"/>
            <p:cNvSpPr/>
            <p:nvPr/>
          </p:nvSpPr>
          <p:spPr>
            <a:xfrm>
              <a:off x="1" y="317500"/>
              <a:ext cx="1505619" cy="54504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sz="1100" kern="0" dirty="0">
                <a:solidFill>
                  <a:srgbClr val="3F3F3F"/>
                </a:solidFill>
                <a:latin typeface="思源黑体 CN Bold" panose="020B0800000000000000" pitchFamily="34" charset="-122"/>
                <a:ea typeface="思源黑体 CN Bold" panose="020B0800000000000000" pitchFamily="34" charset="-122"/>
              </a:endParaRPr>
            </a:p>
          </p:txBody>
        </p:sp>
        <p:sp>
          <p:nvSpPr>
            <p:cNvPr id="4" name="文本框 3"/>
            <p:cNvSpPr txBox="1"/>
            <p:nvPr/>
          </p:nvSpPr>
          <p:spPr>
            <a:xfrm>
              <a:off x="160872" y="405356"/>
              <a:ext cx="1183877" cy="369332"/>
            </a:xfrm>
            <a:prstGeom prst="rect">
              <a:avLst/>
            </a:prstGeom>
            <a:noFill/>
          </p:spPr>
          <p:txBody>
            <a:bodyPr wrap="square" rtlCol="0">
              <a:spAutoFit/>
            </a:bodyPr>
            <a:lstStyle/>
            <a:p>
              <a:pPr algn="ct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第</a:t>
              </a:r>
              <a:r>
                <a:rPr lang="en-US" altLang="zh-CN"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4</a:t>
              </a: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部分</a:t>
              </a:r>
              <a:endPar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5" name="文本框 4"/>
            <p:cNvSpPr txBox="1"/>
            <p:nvPr/>
          </p:nvSpPr>
          <p:spPr>
            <a:xfrm>
              <a:off x="1690440" y="364725"/>
              <a:ext cx="1849546"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课后回顾</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 name="文本框 5"/>
            <p:cNvSpPr txBox="1"/>
            <p:nvPr/>
          </p:nvSpPr>
          <p:spPr>
            <a:xfrm>
              <a:off x="3364014" y="557489"/>
              <a:ext cx="2404889" cy="261610"/>
            </a:xfrm>
            <a:prstGeom prst="rect">
              <a:avLst/>
            </a:prstGeom>
            <a:noFill/>
          </p:spPr>
          <p:txBody>
            <a:bodyPr wrap="square" rtlCol="0">
              <a:spAutoFit/>
            </a:bodyPr>
            <a:lstStyle/>
            <a:p>
              <a:pPr algn="dist"/>
              <a:r>
                <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rPr>
                <a:t>REVIEW AFTER CLASS</a:t>
              </a:r>
              <a:endPar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pic>
        <p:nvPicPr>
          <p:cNvPr id="7" name="图片 6"/>
          <p:cNvPicPr>
            <a:picLocks noChangeAspect="1"/>
          </p:cNvPicPr>
          <p:nvPr/>
        </p:nvPicPr>
        <p:blipFill rotWithShape="1">
          <a:blip r:embed="rId1"/>
          <a:srcRect l="23432" t="16266" r="47316" b="57533"/>
          <a:stretch>
            <a:fillRect/>
          </a:stretch>
        </p:blipFill>
        <p:spPr>
          <a:xfrm>
            <a:off x="11341100" y="277110"/>
            <a:ext cx="609600" cy="521651"/>
          </a:xfrm>
          <a:prstGeom prst="rect">
            <a:avLst/>
          </a:prstGeom>
        </p:spPr>
      </p:pic>
      <p:grpSp>
        <p:nvGrpSpPr>
          <p:cNvPr id="9" name="组合 8"/>
          <p:cNvGrpSpPr/>
          <p:nvPr/>
        </p:nvGrpSpPr>
        <p:grpSpPr>
          <a:xfrm>
            <a:off x="4364347" y="1900741"/>
            <a:ext cx="3463306" cy="3461832"/>
            <a:chOff x="4364347" y="1900741"/>
            <a:chExt cx="3463306" cy="3461832"/>
          </a:xfrm>
        </p:grpSpPr>
        <p:cxnSp>
          <p:nvCxnSpPr>
            <p:cNvPr id="10" name="Straight Connector 4"/>
            <p:cNvCxnSpPr/>
            <p:nvPr/>
          </p:nvCxnSpPr>
          <p:spPr>
            <a:xfrm flipH="1" flipV="1">
              <a:off x="4844249" y="2387466"/>
              <a:ext cx="221547" cy="200737"/>
            </a:xfrm>
            <a:prstGeom prst="line">
              <a:avLst/>
            </a:prstGeom>
            <a:ln w="19050" cap="rnd">
              <a:solidFill>
                <a:srgbClr val="03D0C8"/>
              </a:solidFill>
              <a:prstDash val="solid"/>
            </a:ln>
          </p:spPr>
          <p:style>
            <a:lnRef idx="1">
              <a:schemeClr val="accent1"/>
            </a:lnRef>
            <a:fillRef idx="0">
              <a:schemeClr val="accent1"/>
            </a:fillRef>
            <a:effectRef idx="0">
              <a:schemeClr val="accent1"/>
            </a:effectRef>
            <a:fontRef idx="minor">
              <a:schemeClr val="tx1"/>
            </a:fontRef>
          </p:style>
        </p:cxnSp>
        <p:cxnSp>
          <p:nvCxnSpPr>
            <p:cNvPr id="11" name="Straight Connector 5"/>
            <p:cNvCxnSpPr/>
            <p:nvPr/>
          </p:nvCxnSpPr>
          <p:spPr>
            <a:xfrm flipH="1">
              <a:off x="4634693" y="2386393"/>
              <a:ext cx="209557" cy="0"/>
            </a:xfrm>
            <a:prstGeom prst="line">
              <a:avLst/>
            </a:prstGeom>
            <a:ln w="19050" cap="rnd">
              <a:solidFill>
                <a:srgbClr val="03D0C8"/>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7"/>
            <p:cNvCxnSpPr/>
            <p:nvPr/>
          </p:nvCxnSpPr>
          <p:spPr>
            <a:xfrm flipV="1">
              <a:off x="7225978" y="2486642"/>
              <a:ext cx="221548" cy="204137"/>
            </a:xfrm>
            <a:prstGeom prst="line">
              <a:avLst/>
            </a:prstGeom>
            <a:ln w="19050" cap="rnd">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3" name="Straight Connector 8"/>
            <p:cNvCxnSpPr/>
            <p:nvPr/>
          </p:nvCxnSpPr>
          <p:spPr>
            <a:xfrm>
              <a:off x="7447526" y="2485627"/>
              <a:ext cx="254071" cy="0"/>
            </a:xfrm>
            <a:prstGeom prst="line">
              <a:avLst/>
            </a:prstGeom>
            <a:ln w="19050" cap="rnd">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4" name="Straight Connector 10"/>
            <p:cNvCxnSpPr/>
            <p:nvPr/>
          </p:nvCxnSpPr>
          <p:spPr>
            <a:xfrm flipH="1">
              <a:off x="4835068" y="4628533"/>
              <a:ext cx="221548" cy="200737"/>
            </a:xfrm>
            <a:prstGeom prst="line">
              <a:avLst/>
            </a:prstGeom>
            <a:ln w="19050" cap="rnd">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Straight Connector 11"/>
            <p:cNvCxnSpPr/>
            <p:nvPr/>
          </p:nvCxnSpPr>
          <p:spPr>
            <a:xfrm flipH="1">
              <a:off x="4634702" y="4830343"/>
              <a:ext cx="200367" cy="0"/>
            </a:xfrm>
            <a:prstGeom prst="line">
              <a:avLst/>
            </a:prstGeom>
            <a:ln w="19050" cap="rnd">
              <a:solidFill>
                <a:schemeClr val="tx1">
                  <a:lumMod val="75000"/>
                  <a:lumOff val="2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6" name="Straight Connector 13"/>
            <p:cNvCxnSpPr/>
            <p:nvPr/>
          </p:nvCxnSpPr>
          <p:spPr>
            <a:xfrm>
              <a:off x="7079714" y="4626861"/>
              <a:ext cx="221548" cy="204137"/>
            </a:xfrm>
            <a:prstGeom prst="line">
              <a:avLst/>
            </a:prstGeom>
            <a:ln w="19050" cap="rnd">
              <a:solidFill>
                <a:srgbClr val="03D0C8"/>
              </a:solidFill>
              <a:prstDash val="solid"/>
            </a:ln>
          </p:spPr>
          <p:style>
            <a:lnRef idx="1">
              <a:schemeClr val="accent1"/>
            </a:lnRef>
            <a:fillRef idx="0">
              <a:schemeClr val="accent1"/>
            </a:fillRef>
            <a:effectRef idx="0">
              <a:schemeClr val="accent1"/>
            </a:effectRef>
            <a:fontRef idx="minor">
              <a:schemeClr val="tx1"/>
            </a:fontRef>
          </p:style>
        </p:cxnSp>
        <p:cxnSp>
          <p:nvCxnSpPr>
            <p:cNvPr id="17" name="Straight Connector 14"/>
            <p:cNvCxnSpPr/>
            <p:nvPr/>
          </p:nvCxnSpPr>
          <p:spPr>
            <a:xfrm>
              <a:off x="7301262" y="4832013"/>
              <a:ext cx="234745" cy="0"/>
            </a:xfrm>
            <a:prstGeom prst="line">
              <a:avLst/>
            </a:prstGeom>
            <a:ln w="19050" cap="rnd">
              <a:solidFill>
                <a:srgbClr val="03D0C8"/>
              </a:solidFill>
              <a:prstDash val="solid"/>
            </a:ln>
          </p:spPr>
          <p:style>
            <a:lnRef idx="1">
              <a:schemeClr val="accent1"/>
            </a:lnRef>
            <a:fillRef idx="0">
              <a:schemeClr val="accent1"/>
            </a:fillRef>
            <a:effectRef idx="0">
              <a:schemeClr val="accent1"/>
            </a:effectRef>
            <a:fontRef idx="minor">
              <a:schemeClr val="tx1"/>
            </a:fontRef>
          </p:style>
        </p:cxnSp>
        <p:sp>
          <p:nvSpPr>
            <p:cNvPr id="18" name="形状"/>
            <p:cNvSpPr/>
            <p:nvPr/>
          </p:nvSpPr>
          <p:spPr bwMode="auto">
            <a:xfrm>
              <a:off x="4364348" y="3079206"/>
              <a:ext cx="1728710" cy="2074451"/>
            </a:xfrm>
            <a:custGeom>
              <a:avLst/>
              <a:gdLst/>
              <a:ahLst/>
              <a:cxnLst>
                <a:cxn ang="0">
                  <a:pos x="248" y="158"/>
                </a:cxn>
                <a:cxn ang="0">
                  <a:pos x="248" y="160"/>
                </a:cxn>
                <a:cxn ang="0">
                  <a:pos x="250" y="192"/>
                </a:cxn>
                <a:cxn ang="0">
                  <a:pos x="321" y="335"/>
                </a:cxn>
                <a:cxn ang="0">
                  <a:pos x="437" y="401"/>
                </a:cxn>
                <a:cxn ang="0">
                  <a:pos x="496" y="408"/>
                </a:cxn>
                <a:cxn ang="0">
                  <a:pos x="496" y="595"/>
                </a:cxn>
                <a:cxn ang="0">
                  <a:pos x="430" y="591"/>
                </a:cxn>
                <a:cxn ang="0">
                  <a:pos x="189" y="468"/>
                </a:cxn>
                <a:cxn ang="0">
                  <a:pos x="62" y="192"/>
                </a:cxn>
                <a:cxn ang="0">
                  <a:pos x="61" y="160"/>
                </a:cxn>
                <a:cxn ang="0">
                  <a:pos x="61" y="158"/>
                </a:cxn>
                <a:cxn ang="0">
                  <a:pos x="0" y="158"/>
                </a:cxn>
                <a:cxn ang="0">
                  <a:pos x="157" y="0"/>
                </a:cxn>
                <a:cxn ang="0">
                  <a:pos x="313" y="158"/>
                </a:cxn>
                <a:cxn ang="0">
                  <a:pos x="248" y="158"/>
                </a:cxn>
              </a:cxnLst>
              <a:rect l="0" t="0" r="r" b="b"/>
              <a:pathLst>
                <a:path w="496" h="595">
                  <a:moveTo>
                    <a:pt x="248" y="158"/>
                  </a:moveTo>
                  <a:cubicBezTo>
                    <a:pt x="248" y="158"/>
                    <a:pt x="248" y="159"/>
                    <a:pt x="248" y="160"/>
                  </a:cubicBezTo>
                  <a:cubicBezTo>
                    <a:pt x="248" y="171"/>
                    <a:pt x="249" y="182"/>
                    <a:pt x="250" y="192"/>
                  </a:cubicBezTo>
                  <a:cubicBezTo>
                    <a:pt x="257" y="247"/>
                    <a:pt x="281" y="295"/>
                    <a:pt x="321" y="335"/>
                  </a:cubicBezTo>
                  <a:cubicBezTo>
                    <a:pt x="355" y="369"/>
                    <a:pt x="393" y="391"/>
                    <a:pt x="437" y="401"/>
                  </a:cubicBezTo>
                  <a:cubicBezTo>
                    <a:pt x="456" y="406"/>
                    <a:pt x="475" y="408"/>
                    <a:pt x="496" y="408"/>
                  </a:cubicBezTo>
                  <a:cubicBezTo>
                    <a:pt x="496" y="595"/>
                    <a:pt x="496" y="595"/>
                    <a:pt x="496" y="595"/>
                  </a:cubicBezTo>
                  <a:cubicBezTo>
                    <a:pt x="474" y="595"/>
                    <a:pt x="452" y="594"/>
                    <a:pt x="430" y="591"/>
                  </a:cubicBezTo>
                  <a:cubicBezTo>
                    <a:pt x="338" y="578"/>
                    <a:pt x="258" y="537"/>
                    <a:pt x="189" y="468"/>
                  </a:cubicBezTo>
                  <a:cubicBezTo>
                    <a:pt x="112" y="390"/>
                    <a:pt x="69" y="299"/>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lnTo>
                    <a:pt x="248" y="158"/>
                  </a:lnTo>
                  <a:close/>
                </a:path>
              </a:pathLst>
            </a:custGeom>
            <a:solidFill>
              <a:schemeClr val="tx1">
                <a:lumMod val="75000"/>
                <a:lumOff val="25000"/>
              </a:schemeClr>
            </a:solidFill>
            <a:ln w="9525">
              <a:noFill/>
              <a:round/>
            </a:ln>
          </p:spPr>
          <p:txBody>
            <a:bodyPr anchor="ctr"/>
            <a:lstStyle/>
            <a:p>
              <a:pPr algn="ctr"/>
              <a:endParaRPr sz="240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9" name="形状"/>
            <p:cNvSpPr/>
            <p:nvPr/>
          </p:nvSpPr>
          <p:spPr bwMode="auto">
            <a:xfrm>
              <a:off x="5535456" y="3629451"/>
              <a:ext cx="2080337" cy="1733122"/>
            </a:xfrm>
            <a:custGeom>
              <a:avLst/>
              <a:gdLst/>
              <a:ahLst/>
              <a:cxnLst>
                <a:cxn ang="0">
                  <a:pos x="403" y="61"/>
                </a:cxn>
                <a:cxn ang="0">
                  <a:pos x="410" y="2"/>
                </a:cxn>
                <a:cxn ang="0">
                  <a:pos x="410" y="0"/>
                </a:cxn>
                <a:cxn ang="0">
                  <a:pos x="597" y="0"/>
                </a:cxn>
                <a:cxn ang="0">
                  <a:pos x="597" y="2"/>
                </a:cxn>
                <a:cxn ang="0">
                  <a:pos x="592" y="68"/>
                </a:cxn>
                <a:cxn ang="0">
                  <a:pos x="469" y="310"/>
                </a:cxn>
                <a:cxn ang="0">
                  <a:pos x="161" y="437"/>
                </a:cxn>
                <a:cxn ang="0">
                  <a:pos x="160" y="437"/>
                </a:cxn>
                <a:cxn ang="0">
                  <a:pos x="160" y="497"/>
                </a:cxn>
                <a:cxn ang="0">
                  <a:pos x="0" y="341"/>
                </a:cxn>
                <a:cxn ang="0">
                  <a:pos x="160" y="185"/>
                </a:cxn>
                <a:cxn ang="0">
                  <a:pos x="160" y="250"/>
                </a:cxn>
                <a:cxn ang="0">
                  <a:pos x="161" y="250"/>
                </a:cxn>
                <a:cxn ang="0">
                  <a:pos x="337" y="177"/>
                </a:cxn>
                <a:cxn ang="0">
                  <a:pos x="403" y="61"/>
                </a:cxn>
              </a:cxnLst>
              <a:rect l="0" t="0" r="r" b="b"/>
              <a:pathLst>
                <a:path w="597" h="497">
                  <a:moveTo>
                    <a:pt x="403" y="61"/>
                  </a:moveTo>
                  <a:cubicBezTo>
                    <a:pt x="408" y="42"/>
                    <a:pt x="410" y="22"/>
                    <a:pt x="410" y="2"/>
                  </a:cubicBezTo>
                  <a:cubicBezTo>
                    <a:pt x="410" y="1"/>
                    <a:pt x="410" y="0"/>
                    <a:pt x="410" y="0"/>
                  </a:cubicBezTo>
                  <a:cubicBezTo>
                    <a:pt x="597" y="0"/>
                    <a:pt x="597" y="0"/>
                    <a:pt x="597" y="0"/>
                  </a:cubicBezTo>
                  <a:cubicBezTo>
                    <a:pt x="597" y="0"/>
                    <a:pt x="597" y="1"/>
                    <a:pt x="597" y="2"/>
                  </a:cubicBezTo>
                  <a:cubicBezTo>
                    <a:pt x="597" y="24"/>
                    <a:pt x="595" y="46"/>
                    <a:pt x="592" y="68"/>
                  </a:cubicBezTo>
                  <a:cubicBezTo>
                    <a:pt x="579" y="160"/>
                    <a:pt x="538" y="241"/>
                    <a:pt x="469" y="310"/>
                  </a:cubicBezTo>
                  <a:cubicBezTo>
                    <a:pt x="384" y="395"/>
                    <a:pt x="281" y="437"/>
                    <a:pt x="161" y="437"/>
                  </a:cubicBezTo>
                  <a:cubicBezTo>
                    <a:pt x="161" y="437"/>
                    <a:pt x="160" y="437"/>
                    <a:pt x="160" y="437"/>
                  </a:cubicBezTo>
                  <a:cubicBezTo>
                    <a:pt x="160" y="497"/>
                    <a:pt x="160" y="497"/>
                    <a:pt x="160" y="497"/>
                  </a:cubicBezTo>
                  <a:cubicBezTo>
                    <a:pt x="0" y="341"/>
                    <a:pt x="0" y="341"/>
                    <a:pt x="0" y="341"/>
                  </a:cubicBezTo>
                  <a:cubicBezTo>
                    <a:pt x="160" y="185"/>
                    <a:pt x="160" y="185"/>
                    <a:pt x="160" y="185"/>
                  </a:cubicBezTo>
                  <a:cubicBezTo>
                    <a:pt x="160" y="250"/>
                    <a:pt x="160" y="250"/>
                    <a:pt x="160" y="250"/>
                  </a:cubicBezTo>
                  <a:cubicBezTo>
                    <a:pt x="160" y="250"/>
                    <a:pt x="161" y="250"/>
                    <a:pt x="161" y="250"/>
                  </a:cubicBezTo>
                  <a:cubicBezTo>
                    <a:pt x="230" y="250"/>
                    <a:pt x="288" y="226"/>
                    <a:pt x="337" y="177"/>
                  </a:cubicBezTo>
                  <a:cubicBezTo>
                    <a:pt x="371" y="143"/>
                    <a:pt x="393" y="104"/>
                    <a:pt x="403" y="61"/>
                  </a:cubicBezTo>
                  <a:close/>
                </a:path>
              </a:pathLst>
            </a:custGeom>
            <a:gradFill>
              <a:gsLst>
                <a:gs pos="100000">
                  <a:srgbClr val="00BDBD"/>
                </a:gs>
                <a:gs pos="25000">
                  <a:srgbClr val="05E3D3"/>
                </a:gs>
              </a:gsLst>
              <a:lin ang="2700000" scaled="1"/>
            </a:gradFill>
            <a:ln w="9525">
              <a:noFill/>
              <a:round/>
            </a:ln>
          </p:spPr>
          <p:txBody>
            <a:bodyPr anchor="ctr"/>
            <a:lstStyle/>
            <a:p>
              <a:pPr algn="ctr"/>
              <a:endParaRPr sz="2400" dirty="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0" name="形状"/>
            <p:cNvSpPr/>
            <p:nvPr/>
          </p:nvSpPr>
          <p:spPr bwMode="auto">
            <a:xfrm>
              <a:off x="6093057" y="2112600"/>
              <a:ext cx="1734596" cy="2081807"/>
            </a:xfrm>
            <a:custGeom>
              <a:avLst/>
              <a:gdLst/>
              <a:ahLst/>
              <a:cxnLst>
                <a:cxn ang="0">
                  <a:pos x="67" y="5"/>
                </a:cxn>
                <a:cxn ang="0">
                  <a:pos x="309" y="129"/>
                </a:cxn>
                <a:cxn ang="0">
                  <a:pos x="437" y="435"/>
                </a:cxn>
                <a:cxn ang="0">
                  <a:pos x="498" y="435"/>
                </a:cxn>
                <a:cxn ang="0">
                  <a:pos x="341" y="597"/>
                </a:cxn>
                <a:cxn ang="0">
                  <a:pos x="184" y="435"/>
                </a:cxn>
                <a:cxn ang="0">
                  <a:pos x="250" y="435"/>
                </a:cxn>
                <a:cxn ang="0">
                  <a:pos x="177" y="261"/>
                </a:cxn>
                <a:cxn ang="0">
                  <a:pos x="60" y="194"/>
                </a:cxn>
                <a:cxn ang="0">
                  <a:pos x="1" y="188"/>
                </a:cxn>
                <a:cxn ang="0">
                  <a:pos x="0" y="188"/>
                </a:cxn>
                <a:cxn ang="0">
                  <a:pos x="0" y="0"/>
                </a:cxn>
                <a:cxn ang="0">
                  <a:pos x="1" y="0"/>
                </a:cxn>
                <a:cxn ang="0">
                  <a:pos x="67" y="5"/>
                </a:cxn>
              </a:cxnLst>
              <a:rect l="0" t="0" r="r" b="b"/>
              <a:pathLst>
                <a:path w="498" h="597">
                  <a:moveTo>
                    <a:pt x="67" y="5"/>
                  </a:moveTo>
                  <a:cubicBezTo>
                    <a:pt x="159" y="18"/>
                    <a:pt x="240" y="59"/>
                    <a:pt x="309" y="129"/>
                  </a:cubicBezTo>
                  <a:cubicBezTo>
                    <a:pt x="394" y="213"/>
                    <a:pt x="436" y="315"/>
                    <a:pt x="437" y="435"/>
                  </a:cubicBezTo>
                  <a:cubicBezTo>
                    <a:pt x="498" y="435"/>
                    <a:pt x="498" y="435"/>
                    <a:pt x="498" y="435"/>
                  </a:cubicBezTo>
                  <a:cubicBezTo>
                    <a:pt x="341" y="597"/>
                    <a:pt x="341" y="597"/>
                    <a:pt x="341" y="597"/>
                  </a:cubicBezTo>
                  <a:cubicBezTo>
                    <a:pt x="184" y="435"/>
                    <a:pt x="184" y="435"/>
                    <a:pt x="184" y="435"/>
                  </a:cubicBezTo>
                  <a:cubicBezTo>
                    <a:pt x="250" y="435"/>
                    <a:pt x="250" y="435"/>
                    <a:pt x="250" y="435"/>
                  </a:cubicBezTo>
                  <a:cubicBezTo>
                    <a:pt x="249" y="367"/>
                    <a:pt x="225" y="309"/>
                    <a:pt x="177" y="261"/>
                  </a:cubicBezTo>
                  <a:cubicBezTo>
                    <a:pt x="143" y="227"/>
                    <a:pt x="104" y="205"/>
                    <a:pt x="60" y="194"/>
                  </a:cubicBezTo>
                  <a:cubicBezTo>
                    <a:pt x="41" y="190"/>
                    <a:pt x="21" y="188"/>
                    <a:pt x="1" y="188"/>
                  </a:cubicBezTo>
                  <a:cubicBezTo>
                    <a:pt x="1" y="188"/>
                    <a:pt x="0" y="188"/>
                    <a:pt x="0" y="188"/>
                  </a:cubicBezTo>
                  <a:cubicBezTo>
                    <a:pt x="0" y="0"/>
                    <a:pt x="0" y="0"/>
                    <a:pt x="0" y="0"/>
                  </a:cubicBezTo>
                  <a:cubicBezTo>
                    <a:pt x="0" y="0"/>
                    <a:pt x="1" y="0"/>
                    <a:pt x="1" y="0"/>
                  </a:cubicBezTo>
                  <a:cubicBezTo>
                    <a:pt x="24" y="0"/>
                    <a:pt x="46" y="2"/>
                    <a:pt x="67" y="5"/>
                  </a:cubicBezTo>
                  <a:close/>
                </a:path>
              </a:pathLst>
            </a:custGeom>
            <a:solidFill>
              <a:schemeClr val="tx1">
                <a:lumMod val="75000"/>
                <a:lumOff val="25000"/>
              </a:schemeClr>
            </a:solidFill>
            <a:ln w="9525">
              <a:noFill/>
              <a:round/>
            </a:ln>
          </p:spPr>
          <p:txBody>
            <a:bodyPr anchor="ctr"/>
            <a:lstStyle/>
            <a:p>
              <a:pPr algn="ctr"/>
              <a:endParaRPr sz="240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1" name="形状"/>
            <p:cNvSpPr/>
            <p:nvPr/>
          </p:nvSpPr>
          <p:spPr bwMode="auto">
            <a:xfrm>
              <a:off x="4576206" y="1900741"/>
              <a:ext cx="2074452" cy="1728709"/>
            </a:xfrm>
            <a:custGeom>
              <a:avLst/>
              <a:gdLst/>
              <a:ahLst/>
              <a:cxnLst>
                <a:cxn ang="0">
                  <a:pos x="96" y="338"/>
                </a:cxn>
                <a:cxn ang="0">
                  <a:pos x="95" y="338"/>
                </a:cxn>
                <a:cxn ang="0">
                  <a:pos x="96" y="338"/>
                </a:cxn>
                <a:cxn ang="0">
                  <a:pos x="435" y="0"/>
                </a:cxn>
                <a:cxn ang="0">
                  <a:pos x="595" y="157"/>
                </a:cxn>
                <a:cxn ang="0">
                  <a:pos x="435" y="314"/>
                </a:cxn>
                <a:cxn ang="0">
                  <a:pos x="435" y="249"/>
                </a:cxn>
                <a:cxn ang="0">
                  <a:pos x="260" y="322"/>
                </a:cxn>
                <a:cxn ang="0">
                  <a:pos x="194" y="437"/>
                </a:cxn>
                <a:cxn ang="0">
                  <a:pos x="187" y="496"/>
                </a:cxn>
                <a:cxn ang="0">
                  <a:pos x="0" y="496"/>
                </a:cxn>
                <a:cxn ang="0">
                  <a:pos x="5" y="429"/>
                </a:cxn>
                <a:cxn ang="0">
                  <a:pos x="128" y="190"/>
                </a:cxn>
                <a:cxn ang="0">
                  <a:pos x="435" y="61"/>
                </a:cxn>
                <a:cxn ang="0">
                  <a:pos x="435" y="0"/>
                </a:cxn>
              </a:cxnLst>
              <a:rect l="0" t="0" r="r" b="b"/>
              <a:pathLst>
                <a:path w="595" h="496">
                  <a:moveTo>
                    <a:pt x="96" y="338"/>
                  </a:moveTo>
                  <a:cubicBezTo>
                    <a:pt x="96" y="338"/>
                    <a:pt x="95" y="338"/>
                    <a:pt x="95" y="338"/>
                  </a:cubicBezTo>
                  <a:cubicBezTo>
                    <a:pt x="96" y="338"/>
                    <a:pt x="96" y="338"/>
                    <a:pt x="96" y="338"/>
                  </a:cubicBezTo>
                  <a:close/>
                  <a:moveTo>
                    <a:pt x="435" y="0"/>
                  </a:moveTo>
                  <a:cubicBezTo>
                    <a:pt x="595" y="157"/>
                    <a:pt x="595" y="157"/>
                    <a:pt x="595" y="157"/>
                  </a:cubicBezTo>
                  <a:cubicBezTo>
                    <a:pt x="435" y="314"/>
                    <a:pt x="435" y="314"/>
                    <a:pt x="435" y="314"/>
                  </a:cubicBezTo>
                  <a:cubicBezTo>
                    <a:pt x="435" y="249"/>
                    <a:pt x="435" y="249"/>
                    <a:pt x="435" y="249"/>
                  </a:cubicBezTo>
                  <a:cubicBezTo>
                    <a:pt x="367" y="249"/>
                    <a:pt x="309" y="273"/>
                    <a:pt x="260" y="322"/>
                  </a:cubicBezTo>
                  <a:cubicBezTo>
                    <a:pt x="227" y="356"/>
                    <a:pt x="204" y="394"/>
                    <a:pt x="194" y="437"/>
                  </a:cubicBezTo>
                  <a:cubicBezTo>
                    <a:pt x="190" y="456"/>
                    <a:pt x="187" y="475"/>
                    <a:pt x="187" y="496"/>
                  </a:cubicBezTo>
                  <a:cubicBezTo>
                    <a:pt x="0" y="496"/>
                    <a:pt x="0" y="496"/>
                    <a:pt x="0" y="496"/>
                  </a:cubicBezTo>
                  <a:cubicBezTo>
                    <a:pt x="0" y="473"/>
                    <a:pt x="2" y="451"/>
                    <a:pt x="5" y="429"/>
                  </a:cubicBezTo>
                  <a:cubicBezTo>
                    <a:pt x="18" y="338"/>
                    <a:pt x="59" y="258"/>
                    <a:pt x="128" y="190"/>
                  </a:cubicBezTo>
                  <a:cubicBezTo>
                    <a:pt x="213" y="104"/>
                    <a:pt x="315" y="62"/>
                    <a:pt x="435" y="61"/>
                  </a:cubicBezTo>
                  <a:lnTo>
                    <a:pt x="435" y="0"/>
                  </a:lnTo>
                  <a:close/>
                </a:path>
              </a:pathLst>
            </a:custGeom>
            <a:gradFill>
              <a:gsLst>
                <a:gs pos="100000">
                  <a:srgbClr val="00BDBD"/>
                </a:gs>
                <a:gs pos="25000">
                  <a:srgbClr val="05E3D3"/>
                </a:gs>
              </a:gsLst>
              <a:lin ang="2700000" scaled="1"/>
            </a:gradFill>
            <a:ln w="9525">
              <a:noFill/>
              <a:round/>
            </a:ln>
          </p:spPr>
          <p:txBody>
            <a:bodyPr anchor="ctr"/>
            <a:lstStyle/>
            <a:p>
              <a:pPr algn="ctr"/>
              <a:endParaRPr sz="240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2" name="形状"/>
            <p:cNvSpPr txBox="1"/>
            <p:nvPr/>
          </p:nvSpPr>
          <p:spPr>
            <a:xfrm>
              <a:off x="5927900" y="2034317"/>
              <a:ext cx="369917" cy="598954"/>
            </a:xfrm>
            <a:prstGeom prst="rect">
              <a:avLst/>
            </a:prstGeom>
          </p:spPr>
          <p:txBody>
            <a:bodyPr wrap="none" lIns="0" tIns="0" rIns="0" bIns="0" anchor="b">
              <a:normAutofit/>
            </a:bodyPr>
            <a:lstStyle/>
            <a:p>
              <a:pPr defTabSz="1219200">
                <a:spcBef>
                  <a:spcPct val="0"/>
                </a:spcBef>
                <a:defRPr/>
              </a:pPr>
              <a:r>
                <a:rPr lang="en-US" sz="24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02</a:t>
              </a:r>
              <a:endParaRPr lang="en-US" sz="24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3" name="形状"/>
            <p:cNvSpPr txBox="1"/>
            <p:nvPr/>
          </p:nvSpPr>
          <p:spPr>
            <a:xfrm>
              <a:off x="7093871" y="3414308"/>
              <a:ext cx="369917" cy="598954"/>
            </a:xfrm>
            <a:prstGeom prst="rect">
              <a:avLst/>
            </a:prstGeom>
          </p:spPr>
          <p:txBody>
            <a:bodyPr wrap="none" lIns="0" tIns="0" rIns="0" bIns="0" anchor="b">
              <a:normAutofit/>
            </a:bodyPr>
            <a:lstStyle/>
            <a:p>
              <a:pPr defTabSz="1219200">
                <a:spcBef>
                  <a:spcPct val="0"/>
                </a:spcBef>
                <a:defRPr/>
              </a:pPr>
              <a:r>
                <a:rPr lang="en-US" sz="2400" b="1">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03</a:t>
              </a:r>
              <a:endParaRPr lang="en-US" sz="2400" b="1">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4" name="形状"/>
            <p:cNvSpPr txBox="1"/>
            <p:nvPr/>
          </p:nvSpPr>
          <p:spPr>
            <a:xfrm>
              <a:off x="5870770" y="4402645"/>
              <a:ext cx="369917" cy="598954"/>
            </a:xfrm>
            <a:prstGeom prst="rect">
              <a:avLst/>
            </a:prstGeom>
          </p:spPr>
          <p:txBody>
            <a:bodyPr wrap="none" lIns="0" tIns="0" rIns="0" bIns="0" anchor="b">
              <a:normAutofit/>
            </a:bodyPr>
            <a:lstStyle/>
            <a:p>
              <a:pPr defTabSz="1219200">
                <a:spcBef>
                  <a:spcPct val="0"/>
                </a:spcBef>
                <a:defRPr/>
              </a:pPr>
              <a:r>
                <a:rPr lang="en-US" sz="2400" b="1">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en-US" sz="2400" b="1">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5" name="形状"/>
            <p:cNvSpPr/>
            <p:nvPr/>
          </p:nvSpPr>
          <p:spPr bwMode="auto">
            <a:xfrm>
              <a:off x="5122579" y="2561903"/>
              <a:ext cx="352947" cy="326536"/>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w="9525">
              <a:noFill/>
              <a:round/>
            </a:ln>
          </p:spPr>
          <p:txBody>
            <a:bodyPr anchor="ctr"/>
            <a:lstStyle/>
            <a:p>
              <a:pPr algn="ctr"/>
              <a:endParaRPr sz="240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6" name="形状"/>
            <p:cNvSpPr/>
            <p:nvPr/>
          </p:nvSpPr>
          <p:spPr bwMode="auto">
            <a:xfrm>
              <a:off x="6724458" y="4445096"/>
              <a:ext cx="221547" cy="240586"/>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ln>
          </p:spPr>
          <p:txBody>
            <a:bodyPr anchor="ctr"/>
            <a:lstStyle/>
            <a:p>
              <a:pPr algn="ctr"/>
              <a:endParaRPr sz="240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7" name="形状"/>
            <p:cNvSpPr/>
            <p:nvPr/>
          </p:nvSpPr>
          <p:spPr bwMode="auto">
            <a:xfrm>
              <a:off x="6902931" y="2792875"/>
              <a:ext cx="329050" cy="255663"/>
            </a:xfrm>
            <a:custGeom>
              <a:avLst/>
              <a:gdLst/>
              <a:ahLst/>
              <a:cxnLst>
                <a:cxn ang="0">
                  <a:pos x="50" y="40"/>
                </a:cxn>
                <a:cxn ang="0">
                  <a:pos x="40" y="50"/>
                </a:cxn>
                <a:cxn ang="0">
                  <a:pos x="10" y="50"/>
                </a:cxn>
                <a:cxn ang="0">
                  <a:pos x="0" y="40"/>
                </a:cxn>
                <a:cxn ang="0">
                  <a:pos x="0" y="10"/>
                </a:cxn>
                <a:cxn ang="0">
                  <a:pos x="10" y="0"/>
                </a:cxn>
                <a:cxn ang="0">
                  <a:pos x="40" y="0"/>
                </a:cxn>
                <a:cxn ang="0">
                  <a:pos x="44" y="1"/>
                </a:cxn>
                <a:cxn ang="0">
                  <a:pos x="45" y="2"/>
                </a:cxn>
                <a:cxn ang="0">
                  <a:pos x="44" y="3"/>
                </a:cxn>
                <a:cxn ang="0">
                  <a:pos x="42" y="4"/>
                </a:cxn>
                <a:cxn ang="0">
                  <a:pos x="41" y="5"/>
                </a:cxn>
                <a:cxn ang="0">
                  <a:pos x="40" y="4"/>
                </a:cxn>
                <a:cxn ang="0">
                  <a:pos x="10" y="4"/>
                </a:cxn>
                <a:cxn ang="0">
                  <a:pos x="4" y="10"/>
                </a:cxn>
                <a:cxn ang="0">
                  <a:pos x="4" y="40"/>
                </a:cxn>
                <a:cxn ang="0">
                  <a:pos x="10" y="46"/>
                </a:cxn>
                <a:cxn ang="0">
                  <a:pos x="40" y="46"/>
                </a:cxn>
                <a:cxn ang="0">
                  <a:pos x="45" y="40"/>
                </a:cxn>
                <a:cxn ang="0">
                  <a:pos x="45" y="35"/>
                </a:cxn>
                <a:cxn ang="0">
                  <a:pos x="46" y="35"/>
                </a:cxn>
                <a:cxn ang="0">
                  <a:pos x="48" y="32"/>
                </a:cxn>
                <a:cxn ang="0">
                  <a:pos x="49" y="32"/>
                </a:cxn>
                <a:cxn ang="0">
                  <a:pos x="50" y="33"/>
                </a:cxn>
                <a:cxn ang="0">
                  <a:pos x="50" y="40"/>
                </a:cxn>
                <a:cxn ang="0">
                  <a:pos x="57" y="17"/>
                </a:cxn>
                <a:cxn ang="0">
                  <a:pos x="33" y="41"/>
                </a:cxn>
                <a:cxn ang="0">
                  <a:pos x="23" y="41"/>
                </a:cxn>
                <a:cxn ang="0">
                  <a:pos x="23" y="31"/>
                </a:cxn>
                <a:cxn ang="0">
                  <a:pos x="47" y="7"/>
                </a:cxn>
                <a:cxn ang="0">
                  <a:pos x="57" y="17"/>
                </a:cxn>
                <a:cxn ang="0">
                  <a:pos x="36" y="33"/>
                </a:cxn>
                <a:cxn ang="0">
                  <a:pos x="30" y="28"/>
                </a:cxn>
                <a:cxn ang="0">
                  <a:pos x="26" y="32"/>
                </a:cxn>
                <a:cxn ang="0">
                  <a:pos x="26" y="34"/>
                </a:cxn>
                <a:cxn ang="0">
                  <a:pos x="29" y="34"/>
                </a:cxn>
                <a:cxn ang="0">
                  <a:pos x="29" y="38"/>
                </a:cxn>
                <a:cxn ang="0">
                  <a:pos x="31" y="38"/>
                </a:cxn>
                <a:cxn ang="0">
                  <a:pos x="36" y="33"/>
                </a:cxn>
                <a:cxn ang="0">
                  <a:pos x="46" y="12"/>
                </a:cxn>
                <a:cxn ang="0">
                  <a:pos x="34" y="24"/>
                </a:cxn>
                <a:cxn ang="0">
                  <a:pos x="33" y="26"/>
                </a:cxn>
                <a:cxn ang="0">
                  <a:pos x="35" y="26"/>
                </a:cxn>
                <a:cxn ang="0">
                  <a:pos x="47" y="13"/>
                </a:cxn>
                <a:cxn ang="0">
                  <a:pos x="47" y="12"/>
                </a:cxn>
                <a:cxn ang="0">
                  <a:pos x="46" y="12"/>
                </a:cxn>
                <a:cxn ang="0">
                  <a:pos x="59" y="15"/>
                </a:cxn>
                <a:cxn ang="0">
                  <a:pos x="49" y="4"/>
                </a:cxn>
                <a:cxn ang="0">
                  <a:pos x="52" y="1"/>
                </a:cxn>
                <a:cxn ang="0">
                  <a:pos x="57" y="1"/>
                </a:cxn>
                <a:cxn ang="0">
                  <a:pos x="62" y="7"/>
                </a:cxn>
                <a:cxn ang="0">
                  <a:pos x="62" y="11"/>
                </a:cxn>
                <a:cxn ang="0">
                  <a:pos x="59" y="15"/>
                </a:cxn>
              </a:cxnLst>
              <a:rect l="0" t="0" r="r" b="b"/>
              <a:pathLst>
                <a:path w="64" h="50">
                  <a:moveTo>
                    <a:pt x="50" y="40"/>
                  </a:moveTo>
                  <a:cubicBezTo>
                    <a:pt x="50" y="46"/>
                    <a:pt x="45" y="50"/>
                    <a:pt x="40" y="50"/>
                  </a:cubicBezTo>
                  <a:cubicBezTo>
                    <a:pt x="10" y="50"/>
                    <a:pt x="10" y="50"/>
                    <a:pt x="10" y="50"/>
                  </a:cubicBezTo>
                  <a:cubicBezTo>
                    <a:pt x="4" y="50"/>
                    <a:pt x="0" y="46"/>
                    <a:pt x="0" y="40"/>
                  </a:cubicBezTo>
                  <a:cubicBezTo>
                    <a:pt x="0" y="10"/>
                    <a:pt x="0" y="10"/>
                    <a:pt x="0" y="10"/>
                  </a:cubicBezTo>
                  <a:cubicBezTo>
                    <a:pt x="0" y="5"/>
                    <a:pt x="4" y="0"/>
                    <a:pt x="10" y="0"/>
                  </a:cubicBezTo>
                  <a:cubicBezTo>
                    <a:pt x="40" y="0"/>
                    <a:pt x="40" y="0"/>
                    <a:pt x="40" y="0"/>
                  </a:cubicBezTo>
                  <a:cubicBezTo>
                    <a:pt x="41" y="0"/>
                    <a:pt x="43" y="0"/>
                    <a:pt x="44" y="1"/>
                  </a:cubicBezTo>
                  <a:cubicBezTo>
                    <a:pt x="44" y="1"/>
                    <a:pt x="44" y="1"/>
                    <a:pt x="45" y="2"/>
                  </a:cubicBezTo>
                  <a:cubicBezTo>
                    <a:pt x="45" y="2"/>
                    <a:pt x="45" y="2"/>
                    <a:pt x="44" y="3"/>
                  </a:cubicBezTo>
                  <a:cubicBezTo>
                    <a:pt x="42" y="4"/>
                    <a:pt x="42" y="4"/>
                    <a:pt x="42" y="4"/>
                  </a:cubicBezTo>
                  <a:cubicBezTo>
                    <a:pt x="42" y="5"/>
                    <a:pt x="42" y="5"/>
                    <a:pt x="41" y="5"/>
                  </a:cubicBezTo>
                  <a:cubicBezTo>
                    <a:pt x="41" y="5"/>
                    <a:pt x="40" y="4"/>
                    <a:pt x="40" y="4"/>
                  </a:cubicBezTo>
                  <a:cubicBezTo>
                    <a:pt x="10" y="4"/>
                    <a:pt x="10" y="4"/>
                    <a:pt x="10" y="4"/>
                  </a:cubicBezTo>
                  <a:cubicBezTo>
                    <a:pt x="7" y="4"/>
                    <a:pt x="4" y="7"/>
                    <a:pt x="4" y="10"/>
                  </a:cubicBezTo>
                  <a:cubicBezTo>
                    <a:pt x="4" y="40"/>
                    <a:pt x="4" y="40"/>
                    <a:pt x="4" y="40"/>
                  </a:cubicBezTo>
                  <a:cubicBezTo>
                    <a:pt x="4" y="43"/>
                    <a:pt x="7" y="46"/>
                    <a:pt x="10" y="46"/>
                  </a:cubicBezTo>
                  <a:cubicBezTo>
                    <a:pt x="40" y="46"/>
                    <a:pt x="40" y="46"/>
                    <a:pt x="40" y="46"/>
                  </a:cubicBezTo>
                  <a:cubicBezTo>
                    <a:pt x="43" y="46"/>
                    <a:pt x="45" y="43"/>
                    <a:pt x="45" y="40"/>
                  </a:cubicBezTo>
                  <a:cubicBezTo>
                    <a:pt x="45" y="35"/>
                    <a:pt x="45" y="35"/>
                    <a:pt x="45" y="35"/>
                  </a:cubicBezTo>
                  <a:cubicBezTo>
                    <a:pt x="45" y="35"/>
                    <a:pt x="46" y="35"/>
                    <a:pt x="46" y="35"/>
                  </a:cubicBezTo>
                  <a:cubicBezTo>
                    <a:pt x="48" y="32"/>
                    <a:pt x="48" y="32"/>
                    <a:pt x="48" y="32"/>
                  </a:cubicBezTo>
                  <a:cubicBezTo>
                    <a:pt x="48" y="32"/>
                    <a:pt x="49" y="32"/>
                    <a:pt x="49" y="32"/>
                  </a:cubicBezTo>
                  <a:cubicBezTo>
                    <a:pt x="50" y="32"/>
                    <a:pt x="50" y="33"/>
                    <a:pt x="50" y="33"/>
                  </a:cubicBezTo>
                  <a:lnTo>
                    <a:pt x="50" y="40"/>
                  </a:lnTo>
                  <a:close/>
                  <a:moveTo>
                    <a:pt x="57" y="17"/>
                  </a:moveTo>
                  <a:cubicBezTo>
                    <a:pt x="33" y="41"/>
                    <a:pt x="33" y="41"/>
                    <a:pt x="33" y="41"/>
                  </a:cubicBezTo>
                  <a:cubicBezTo>
                    <a:pt x="23" y="41"/>
                    <a:pt x="23" y="41"/>
                    <a:pt x="23" y="41"/>
                  </a:cubicBezTo>
                  <a:cubicBezTo>
                    <a:pt x="23" y="31"/>
                    <a:pt x="23" y="31"/>
                    <a:pt x="23" y="31"/>
                  </a:cubicBezTo>
                  <a:cubicBezTo>
                    <a:pt x="47" y="7"/>
                    <a:pt x="47" y="7"/>
                    <a:pt x="47" y="7"/>
                  </a:cubicBezTo>
                  <a:lnTo>
                    <a:pt x="57" y="17"/>
                  </a:lnTo>
                  <a:close/>
                  <a:moveTo>
                    <a:pt x="36" y="33"/>
                  </a:moveTo>
                  <a:cubicBezTo>
                    <a:pt x="30" y="28"/>
                    <a:pt x="30" y="28"/>
                    <a:pt x="30" y="28"/>
                  </a:cubicBezTo>
                  <a:cubicBezTo>
                    <a:pt x="26" y="32"/>
                    <a:pt x="26" y="32"/>
                    <a:pt x="26" y="32"/>
                  </a:cubicBezTo>
                  <a:cubicBezTo>
                    <a:pt x="26" y="34"/>
                    <a:pt x="26" y="34"/>
                    <a:pt x="26" y="34"/>
                  </a:cubicBezTo>
                  <a:cubicBezTo>
                    <a:pt x="29" y="34"/>
                    <a:pt x="29" y="34"/>
                    <a:pt x="29" y="34"/>
                  </a:cubicBezTo>
                  <a:cubicBezTo>
                    <a:pt x="29" y="38"/>
                    <a:pt x="29" y="38"/>
                    <a:pt x="29" y="38"/>
                  </a:cubicBezTo>
                  <a:cubicBezTo>
                    <a:pt x="31" y="38"/>
                    <a:pt x="31" y="38"/>
                    <a:pt x="31" y="38"/>
                  </a:cubicBezTo>
                  <a:lnTo>
                    <a:pt x="36" y="33"/>
                  </a:lnTo>
                  <a:close/>
                  <a:moveTo>
                    <a:pt x="46" y="12"/>
                  </a:moveTo>
                  <a:cubicBezTo>
                    <a:pt x="34" y="24"/>
                    <a:pt x="34" y="24"/>
                    <a:pt x="34" y="24"/>
                  </a:cubicBezTo>
                  <a:cubicBezTo>
                    <a:pt x="33" y="25"/>
                    <a:pt x="33" y="25"/>
                    <a:pt x="33" y="26"/>
                  </a:cubicBezTo>
                  <a:cubicBezTo>
                    <a:pt x="34" y="26"/>
                    <a:pt x="34" y="26"/>
                    <a:pt x="35" y="26"/>
                  </a:cubicBezTo>
                  <a:cubicBezTo>
                    <a:pt x="47" y="13"/>
                    <a:pt x="47" y="13"/>
                    <a:pt x="47" y="13"/>
                  </a:cubicBezTo>
                  <a:cubicBezTo>
                    <a:pt x="47" y="13"/>
                    <a:pt x="47" y="12"/>
                    <a:pt x="47" y="12"/>
                  </a:cubicBezTo>
                  <a:cubicBezTo>
                    <a:pt x="47" y="12"/>
                    <a:pt x="46" y="12"/>
                    <a:pt x="46" y="12"/>
                  </a:cubicBezTo>
                  <a:close/>
                  <a:moveTo>
                    <a:pt x="59" y="15"/>
                  </a:moveTo>
                  <a:cubicBezTo>
                    <a:pt x="49" y="4"/>
                    <a:pt x="49" y="4"/>
                    <a:pt x="49" y="4"/>
                  </a:cubicBezTo>
                  <a:cubicBezTo>
                    <a:pt x="52" y="1"/>
                    <a:pt x="52" y="1"/>
                    <a:pt x="52" y="1"/>
                  </a:cubicBezTo>
                  <a:cubicBezTo>
                    <a:pt x="53" y="0"/>
                    <a:pt x="56" y="0"/>
                    <a:pt x="57" y="1"/>
                  </a:cubicBezTo>
                  <a:cubicBezTo>
                    <a:pt x="62" y="7"/>
                    <a:pt x="62" y="7"/>
                    <a:pt x="62" y="7"/>
                  </a:cubicBezTo>
                  <a:cubicBezTo>
                    <a:pt x="64" y="8"/>
                    <a:pt x="64" y="10"/>
                    <a:pt x="62" y="11"/>
                  </a:cubicBezTo>
                  <a:lnTo>
                    <a:pt x="59" y="15"/>
                  </a:lnTo>
                  <a:close/>
                </a:path>
              </a:pathLst>
            </a:custGeom>
            <a:solidFill>
              <a:schemeClr val="bg1"/>
            </a:solidFill>
            <a:ln w="9525">
              <a:noFill/>
              <a:round/>
            </a:ln>
          </p:spPr>
          <p:txBody>
            <a:bodyPr anchor="ctr"/>
            <a:lstStyle/>
            <a:p>
              <a:pPr algn="ctr"/>
              <a:endParaRPr sz="240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8" name="形状"/>
            <p:cNvSpPr/>
            <p:nvPr/>
          </p:nvSpPr>
          <p:spPr bwMode="auto">
            <a:xfrm>
              <a:off x="4980663" y="4205430"/>
              <a:ext cx="293028" cy="238931"/>
            </a:xfrm>
            <a:custGeom>
              <a:avLst/>
              <a:gdLst/>
              <a:ahLst/>
              <a:cxnLst>
                <a:cxn ang="0">
                  <a:pos x="24" y="49"/>
                </a:cxn>
                <a:cxn ang="0">
                  <a:pos x="11" y="49"/>
                </a:cxn>
                <a:cxn ang="0">
                  <a:pos x="0" y="38"/>
                </a:cxn>
                <a:cxn ang="0">
                  <a:pos x="0" y="11"/>
                </a:cxn>
                <a:cxn ang="0">
                  <a:pos x="11" y="0"/>
                </a:cxn>
                <a:cxn ang="0">
                  <a:pos x="24" y="0"/>
                </a:cxn>
                <a:cxn ang="0">
                  <a:pos x="25" y="2"/>
                </a:cxn>
                <a:cxn ang="0">
                  <a:pos x="24" y="5"/>
                </a:cxn>
                <a:cxn ang="0">
                  <a:pos x="11" y="5"/>
                </a:cxn>
                <a:cxn ang="0">
                  <a:pos x="5" y="11"/>
                </a:cxn>
                <a:cxn ang="0">
                  <a:pos x="5" y="38"/>
                </a:cxn>
                <a:cxn ang="0">
                  <a:pos x="11" y="44"/>
                </a:cxn>
                <a:cxn ang="0">
                  <a:pos x="22" y="44"/>
                </a:cxn>
                <a:cxn ang="0">
                  <a:pos x="25" y="45"/>
                </a:cxn>
                <a:cxn ang="0">
                  <a:pos x="24" y="49"/>
                </a:cxn>
                <a:cxn ang="0">
                  <a:pos x="59" y="26"/>
                </a:cxn>
                <a:cxn ang="0">
                  <a:pos x="39" y="47"/>
                </a:cxn>
                <a:cxn ang="0">
                  <a:pos x="37" y="48"/>
                </a:cxn>
                <a:cxn ang="0">
                  <a:pos x="34" y="45"/>
                </a:cxn>
                <a:cxn ang="0">
                  <a:pos x="34" y="34"/>
                </a:cxn>
                <a:cxn ang="0">
                  <a:pos x="17" y="34"/>
                </a:cxn>
                <a:cxn ang="0">
                  <a:pos x="15" y="32"/>
                </a:cxn>
                <a:cxn ang="0">
                  <a:pos x="15" y="17"/>
                </a:cxn>
                <a:cxn ang="0">
                  <a:pos x="17" y="15"/>
                </a:cxn>
                <a:cxn ang="0">
                  <a:pos x="34" y="15"/>
                </a:cxn>
                <a:cxn ang="0">
                  <a:pos x="34" y="4"/>
                </a:cxn>
                <a:cxn ang="0">
                  <a:pos x="37" y="2"/>
                </a:cxn>
                <a:cxn ang="0">
                  <a:pos x="39" y="2"/>
                </a:cxn>
                <a:cxn ang="0">
                  <a:pos x="59" y="23"/>
                </a:cxn>
                <a:cxn ang="0">
                  <a:pos x="60" y="25"/>
                </a:cxn>
                <a:cxn ang="0">
                  <a:pos x="59" y="26"/>
                </a:cxn>
              </a:cxnLst>
              <a:rect l="0" t="0" r="r" b="b"/>
              <a:pathLst>
                <a:path w="60" h="49">
                  <a:moveTo>
                    <a:pt x="24" y="49"/>
                  </a:moveTo>
                  <a:cubicBezTo>
                    <a:pt x="11" y="49"/>
                    <a:pt x="11" y="49"/>
                    <a:pt x="11" y="49"/>
                  </a:cubicBezTo>
                  <a:cubicBezTo>
                    <a:pt x="5" y="49"/>
                    <a:pt x="0" y="44"/>
                    <a:pt x="0" y="38"/>
                  </a:cubicBezTo>
                  <a:cubicBezTo>
                    <a:pt x="0" y="11"/>
                    <a:pt x="0" y="11"/>
                    <a:pt x="0" y="11"/>
                  </a:cubicBezTo>
                  <a:cubicBezTo>
                    <a:pt x="0" y="5"/>
                    <a:pt x="5" y="0"/>
                    <a:pt x="11" y="0"/>
                  </a:cubicBezTo>
                  <a:cubicBezTo>
                    <a:pt x="24" y="0"/>
                    <a:pt x="24" y="0"/>
                    <a:pt x="24" y="0"/>
                  </a:cubicBezTo>
                  <a:cubicBezTo>
                    <a:pt x="24" y="0"/>
                    <a:pt x="25" y="1"/>
                    <a:pt x="25" y="2"/>
                  </a:cubicBezTo>
                  <a:cubicBezTo>
                    <a:pt x="25" y="3"/>
                    <a:pt x="25" y="5"/>
                    <a:pt x="24" y="5"/>
                  </a:cubicBezTo>
                  <a:cubicBezTo>
                    <a:pt x="11" y="5"/>
                    <a:pt x="11" y="5"/>
                    <a:pt x="11" y="5"/>
                  </a:cubicBezTo>
                  <a:cubicBezTo>
                    <a:pt x="8" y="5"/>
                    <a:pt x="5" y="8"/>
                    <a:pt x="5" y="11"/>
                  </a:cubicBezTo>
                  <a:cubicBezTo>
                    <a:pt x="5" y="38"/>
                    <a:pt x="5" y="38"/>
                    <a:pt x="5" y="38"/>
                  </a:cubicBezTo>
                  <a:cubicBezTo>
                    <a:pt x="5" y="41"/>
                    <a:pt x="8" y="44"/>
                    <a:pt x="11" y="44"/>
                  </a:cubicBezTo>
                  <a:cubicBezTo>
                    <a:pt x="22" y="44"/>
                    <a:pt x="22" y="44"/>
                    <a:pt x="22" y="44"/>
                  </a:cubicBezTo>
                  <a:cubicBezTo>
                    <a:pt x="23" y="44"/>
                    <a:pt x="25" y="44"/>
                    <a:pt x="25" y="45"/>
                  </a:cubicBezTo>
                  <a:cubicBezTo>
                    <a:pt x="25" y="46"/>
                    <a:pt x="25" y="49"/>
                    <a:pt x="24" y="49"/>
                  </a:cubicBezTo>
                  <a:close/>
                  <a:moveTo>
                    <a:pt x="59" y="26"/>
                  </a:moveTo>
                  <a:cubicBezTo>
                    <a:pt x="39" y="47"/>
                    <a:pt x="39" y="47"/>
                    <a:pt x="39" y="47"/>
                  </a:cubicBezTo>
                  <a:cubicBezTo>
                    <a:pt x="38" y="48"/>
                    <a:pt x="38" y="48"/>
                    <a:pt x="37" y="48"/>
                  </a:cubicBezTo>
                  <a:cubicBezTo>
                    <a:pt x="36" y="48"/>
                    <a:pt x="34" y="47"/>
                    <a:pt x="34" y="45"/>
                  </a:cubicBezTo>
                  <a:cubicBezTo>
                    <a:pt x="34" y="34"/>
                    <a:pt x="34" y="34"/>
                    <a:pt x="34" y="34"/>
                  </a:cubicBezTo>
                  <a:cubicBezTo>
                    <a:pt x="17" y="34"/>
                    <a:pt x="17" y="34"/>
                    <a:pt x="17" y="34"/>
                  </a:cubicBezTo>
                  <a:cubicBezTo>
                    <a:pt x="16" y="34"/>
                    <a:pt x="15" y="33"/>
                    <a:pt x="15" y="32"/>
                  </a:cubicBezTo>
                  <a:cubicBezTo>
                    <a:pt x="15" y="17"/>
                    <a:pt x="15" y="17"/>
                    <a:pt x="15" y="17"/>
                  </a:cubicBezTo>
                  <a:cubicBezTo>
                    <a:pt x="15" y="16"/>
                    <a:pt x="16" y="15"/>
                    <a:pt x="17" y="15"/>
                  </a:cubicBezTo>
                  <a:cubicBezTo>
                    <a:pt x="34" y="15"/>
                    <a:pt x="34" y="15"/>
                    <a:pt x="34" y="15"/>
                  </a:cubicBezTo>
                  <a:cubicBezTo>
                    <a:pt x="34" y="4"/>
                    <a:pt x="34" y="4"/>
                    <a:pt x="34" y="4"/>
                  </a:cubicBezTo>
                  <a:cubicBezTo>
                    <a:pt x="34" y="3"/>
                    <a:pt x="36" y="2"/>
                    <a:pt x="37" y="2"/>
                  </a:cubicBezTo>
                  <a:cubicBezTo>
                    <a:pt x="38" y="2"/>
                    <a:pt x="38" y="2"/>
                    <a:pt x="39" y="2"/>
                  </a:cubicBezTo>
                  <a:cubicBezTo>
                    <a:pt x="59" y="23"/>
                    <a:pt x="59" y="23"/>
                    <a:pt x="59" y="23"/>
                  </a:cubicBezTo>
                  <a:cubicBezTo>
                    <a:pt x="60" y="23"/>
                    <a:pt x="60" y="24"/>
                    <a:pt x="60" y="25"/>
                  </a:cubicBezTo>
                  <a:cubicBezTo>
                    <a:pt x="60" y="25"/>
                    <a:pt x="60" y="26"/>
                    <a:pt x="59" y="26"/>
                  </a:cubicBezTo>
                  <a:close/>
                </a:path>
              </a:pathLst>
            </a:custGeom>
            <a:solidFill>
              <a:schemeClr val="bg1"/>
            </a:solidFill>
            <a:ln w="9525">
              <a:noFill/>
              <a:round/>
            </a:ln>
          </p:spPr>
          <p:txBody>
            <a:bodyPr anchor="ctr"/>
            <a:lstStyle/>
            <a:p>
              <a:pPr algn="ctr"/>
              <a:endParaRPr sz="240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9" name="形状"/>
            <p:cNvSpPr/>
            <p:nvPr/>
          </p:nvSpPr>
          <p:spPr bwMode="auto">
            <a:xfrm>
              <a:off x="4364347" y="3079206"/>
              <a:ext cx="1090191" cy="667944"/>
            </a:xfrm>
            <a:custGeom>
              <a:avLst/>
              <a:gdLst/>
              <a:ahLst/>
              <a:cxnLst>
                <a:cxn ang="0">
                  <a:pos x="250" y="192"/>
                </a:cxn>
                <a:cxn ang="0">
                  <a:pos x="62" y="192"/>
                </a:cxn>
                <a:cxn ang="0">
                  <a:pos x="61" y="160"/>
                </a:cxn>
                <a:cxn ang="0">
                  <a:pos x="61" y="158"/>
                </a:cxn>
                <a:cxn ang="0">
                  <a:pos x="0" y="158"/>
                </a:cxn>
                <a:cxn ang="0">
                  <a:pos x="157" y="0"/>
                </a:cxn>
                <a:cxn ang="0">
                  <a:pos x="313" y="158"/>
                </a:cxn>
                <a:cxn ang="0">
                  <a:pos x="248" y="158"/>
                </a:cxn>
                <a:cxn ang="0">
                  <a:pos x="248" y="160"/>
                </a:cxn>
                <a:cxn ang="0">
                  <a:pos x="250" y="192"/>
                </a:cxn>
              </a:cxnLst>
              <a:rect l="0" t="0" r="r" b="b"/>
              <a:pathLst>
                <a:path w="313" h="192">
                  <a:moveTo>
                    <a:pt x="250" y="192"/>
                  </a:moveTo>
                  <a:cubicBezTo>
                    <a:pt x="62" y="192"/>
                    <a:pt x="62" y="192"/>
                    <a:pt x="62" y="192"/>
                  </a:cubicBezTo>
                  <a:cubicBezTo>
                    <a:pt x="61" y="182"/>
                    <a:pt x="61" y="171"/>
                    <a:pt x="61" y="160"/>
                  </a:cubicBezTo>
                  <a:cubicBezTo>
                    <a:pt x="61" y="159"/>
                    <a:pt x="61" y="158"/>
                    <a:pt x="61" y="158"/>
                  </a:cubicBezTo>
                  <a:cubicBezTo>
                    <a:pt x="0" y="158"/>
                    <a:pt x="0" y="158"/>
                    <a:pt x="0" y="158"/>
                  </a:cubicBezTo>
                  <a:cubicBezTo>
                    <a:pt x="157" y="0"/>
                    <a:pt x="157" y="0"/>
                    <a:pt x="157" y="0"/>
                  </a:cubicBezTo>
                  <a:cubicBezTo>
                    <a:pt x="313" y="158"/>
                    <a:pt x="313" y="158"/>
                    <a:pt x="313" y="158"/>
                  </a:cubicBezTo>
                  <a:cubicBezTo>
                    <a:pt x="248" y="158"/>
                    <a:pt x="248" y="158"/>
                    <a:pt x="248" y="158"/>
                  </a:cubicBezTo>
                  <a:cubicBezTo>
                    <a:pt x="248" y="158"/>
                    <a:pt x="248" y="159"/>
                    <a:pt x="248" y="160"/>
                  </a:cubicBezTo>
                  <a:cubicBezTo>
                    <a:pt x="248" y="171"/>
                    <a:pt x="249" y="182"/>
                    <a:pt x="250" y="192"/>
                  </a:cubicBezTo>
                  <a:close/>
                </a:path>
              </a:pathLst>
            </a:custGeom>
            <a:solidFill>
              <a:schemeClr val="tx1">
                <a:lumMod val="75000"/>
                <a:lumOff val="25000"/>
              </a:schemeClr>
            </a:solidFill>
            <a:ln w="9525">
              <a:noFill/>
              <a:round/>
            </a:ln>
          </p:spPr>
          <p:txBody>
            <a:bodyPr anchor="ctr"/>
            <a:lstStyle/>
            <a:p>
              <a:pPr algn="ctr"/>
              <a:endParaRPr sz="2400">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30" name="形状"/>
            <p:cNvSpPr txBox="1"/>
            <p:nvPr/>
          </p:nvSpPr>
          <p:spPr>
            <a:xfrm>
              <a:off x="4739278" y="3056978"/>
              <a:ext cx="369917" cy="598954"/>
            </a:xfrm>
            <a:prstGeom prst="rect">
              <a:avLst/>
            </a:prstGeom>
          </p:spPr>
          <p:txBody>
            <a:bodyPr wrap="none" lIns="0" tIns="0" rIns="0" bIns="0" anchor="b">
              <a:normAutofit/>
            </a:bodyPr>
            <a:lstStyle/>
            <a:p>
              <a:pPr defTabSz="1219200">
                <a:spcBef>
                  <a:spcPct val="0"/>
                </a:spcBef>
                <a:defRPr/>
              </a:pPr>
              <a:r>
                <a:rPr lang="en-US" sz="24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en-US" sz="2400" b="1"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grpSp>
        <p:nvGrpSpPr>
          <p:cNvPr id="31" name="组合 30"/>
          <p:cNvGrpSpPr/>
          <p:nvPr/>
        </p:nvGrpSpPr>
        <p:grpSpPr>
          <a:xfrm>
            <a:off x="8039108" y="2001219"/>
            <a:ext cx="2780170" cy="1121368"/>
            <a:chOff x="8871515" y="3384209"/>
            <a:chExt cx="2780170" cy="1121368"/>
          </a:xfrm>
        </p:grpSpPr>
        <p:sp>
          <p:nvSpPr>
            <p:cNvPr id="32" name="矩形 31"/>
            <p:cNvSpPr/>
            <p:nvPr/>
          </p:nvSpPr>
          <p:spPr>
            <a:xfrm flipH="1">
              <a:off x="8871515" y="3384209"/>
              <a:ext cx="2454379" cy="436146"/>
            </a:xfrm>
            <a:prstGeom prst="rect">
              <a:avLst/>
            </a:prstGeom>
          </p:spPr>
          <p:txBody>
            <a:bodyPr wrap="square">
              <a:spAutoFit/>
              <a:scene3d>
                <a:camera prst="orthographicFront"/>
                <a:lightRig rig="threePt" dir="t"/>
              </a:scene3d>
              <a:sp3d contourW="12700"/>
            </a:bodyPr>
            <a:lstStyle/>
            <a:p>
              <a:pPr defTabSz="457200">
                <a:lnSpc>
                  <a:spcPct val="120000"/>
                </a:lnSpc>
              </a:pPr>
              <a:r>
                <a:rPr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33" name="文本框 32"/>
            <p:cNvSpPr txBox="1"/>
            <p:nvPr/>
          </p:nvSpPr>
          <p:spPr>
            <a:xfrm flipH="1">
              <a:off x="8871515" y="3800448"/>
              <a:ext cx="2780170" cy="705129"/>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endPar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nvGrpSpPr>
          <p:cNvPr id="34" name="组合 33"/>
          <p:cNvGrpSpPr/>
          <p:nvPr/>
        </p:nvGrpSpPr>
        <p:grpSpPr>
          <a:xfrm>
            <a:off x="8039108" y="4402645"/>
            <a:ext cx="2780170" cy="1121368"/>
            <a:chOff x="8871515" y="3384209"/>
            <a:chExt cx="2780170" cy="1121368"/>
          </a:xfrm>
        </p:grpSpPr>
        <p:sp>
          <p:nvSpPr>
            <p:cNvPr id="35" name="矩形 34"/>
            <p:cNvSpPr/>
            <p:nvPr/>
          </p:nvSpPr>
          <p:spPr>
            <a:xfrm flipH="1">
              <a:off x="8871515" y="3384209"/>
              <a:ext cx="2454379" cy="436146"/>
            </a:xfrm>
            <a:prstGeom prst="rect">
              <a:avLst/>
            </a:prstGeom>
          </p:spPr>
          <p:txBody>
            <a:bodyPr wrap="square">
              <a:spAutoFit/>
              <a:scene3d>
                <a:camera prst="orthographicFront"/>
                <a:lightRig rig="threePt" dir="t"/>
              </a:scene3d>
              <a:sp3d contourW="12700"/>
            </a:bodyPr>
            <a:lstStyle/>
            <a:p>
              <a:pPr defTabSz="457200">
                <a:lnSpc>
                  <a:spcPct val="120000"/>
                </a:lnSpc>
              </a:pPr>
              <a:r>
                <a:rPr lang="zh-CN" alt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sp>
          <p:nvSpPr>
            <p:cNvPr id="36" name="文本框 35"/>
            <p:cNvSpPr txBox="1"/>
            <p:nvPr/>
          </p:nvSpPr>
          <p:spPr>
            <a:xfrm flipH="1">
              <a:off x="8871515" y="3800448"/>
              <a:ext cx="2780170" cy="705129"/>
            </a:xfrm>
            <a:prstGeom prst="rect">
              <a:avLst/>
            </a:prstGeom>
            <a:noFill/>
          </p:spPr>
          <p:txBody>
            <a:bodyPr wrap="square" rtlCol="0">
              <a:spAutoFit/>
              <a:scene3d>
                <a:camera prst="orthographicFront"/>
                <a:lightRig rig="threePt" dir="t"/>
              </a:scene3d>
              <a:sp3d contourW="12700"/>
            </a:bodyPr>
            <a:lstStyle/>
            <a:p>
              <a:pPr defTabSz="457200">
                <a:lnSpc>
                  <a:spcPct val="150000"/>
                </a:lnSpc>
              </a:pPr>
              <a:r>
                <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endPar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grpSp>
        <p:nvGrpSpPr>
          <p:cNvPr id="37" name="组合 36"/>
          <p:cNvGrpSpPr/>
          <p:nvPr/>
        </p:nvGrpSpPr>
        <p:grpSpPr>
          <a:xfrm flipH="1">
            <a:off x="1348817" y="2001219"/>
            <a:ext cx="2780170" cy="1121368"/>
            <a:chOff x="8871515" y="3384209"/>
            <a:chExt cx="2780170" cy="1121368"/>
          </a:xfrm>
        </p:grpSpPr>
        <p:sp>
          <p:nvSpPr>
            <p:cNvPr id="38" name="矩形 37"/>
            <p:cNvSpPr/>
            <p:nvPr/>
          </p:nvSpPr>
          <p:spPr>
            <a:xfrm flipH="1">
              <a:off x="8871515" y="3384209"/>
              <a:ext cx="2454379" cy="436146"/>
            </a:xfrm>
            <a:prstGeom prst="rect">
              <a:avLst/>
            </a:prstGeom>
          </p:spPr>
          <p:txBody>
            <a:bodyPr wrap="square">
              <a:spAutoFit/>
              <a:scene3d>
                <a:camera prst="orthographicFront"/>
                <a:lightRig rig="threePt" dir="t"/>
              </a:scene3d>
              <a:sp3d contourW="12700"/>
            </a:bodyPr>
            <a:lstStyle/>
            <a:p>
              <a:pPr algn="r" defTabSz="457200">
                <a:lnSpc>
                  <a:spcPct val="120000"/>
                </a:lnSpc>
              </a:pPr>
              <a:r>
                <a:rPr lang="zh-CN" alt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sp>
          <p:nvSpPr>
            <p:cNvPr id="39" name="文本框 38"/>
            <p:cNvSpPr txBox="1"/>
            <p:nvPr/>
          </p:nvSpPr>
          <p:spPr>
            <a:xfrm flipH="1">
              <a:off x="8871515" y="3800448"/>
              <a:ext cx="2780170" cy="705129"/>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endPar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grpSp>
        <p:nvGrpSpPr>
          <p:cNvPr id="40" name="组合 39"/>
          <p:cNvGrpSpPr/>
          <p:nvPr/>
        </p:nvGrpSpPr>
        <p:grpSpPr>
          <a:xfrm flipH="1">
            <a:off x="1348817" y="4402645"/>
            <a:ext cx="2780170" cy="1121368"/>
            <a:chOff x="8871515" y="3384209"/>
            <a:chExt cx="2780170" cy="1121368"/>
          </a:xfrm>
        </p:grpSpPr>
        <p:sp>
          <p:nvSpPr>
            <p:cNvPr id="41" name="矩形 40"/>
            <p:cNvSpPr/>
            <p:nvPr/>
          </p:nvSpPr>
          <p:spPr>
            <a:xfrm flipH="1">
              <a:off x="8871515" y="3384209"/>
              <a:ext cx="2454379" cy="436146"/>
            </a:xfrm>
            <a:prstGeom prst="rect">
              <a:avLst/>
            </a:prstGeom>
          </p:spPr>
          <p:txBody>
            <a:bodyPr wrap="square">
              <a:spAutoFit/>
              <a:scene3d>
                <a:camera prst="orthographicFront"/>
                <a:lightRig rig="threePt" dir="t"/>
              </a:scene3d>
              <a:sp3d contourW="12700"/>
            </a:bodyPr>
            <a:lstStyle/>
            <a:p>
              <a:pPr algn="r" defTabSz="457200">
                <a:lnSpc>
                  <a:spcPct val="120000"/>
                </a:lnSpc>
              </a:pPr>
              <a:r>
                <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42" name="文本框 41"/>
            <p:cNvSpPr txBox="1"/>
            <p:nvPr/>
          </p:nvSpPr>
          <p:spPr>
            <a:xfrm flipH="1">
              <a:off x="8871515" y="3800448"/>
              <a:ext cx="2780170" cy="705129"/>
            </a:xfrm>
            <a:prstGeom prst="rect">
              <a:avLst/>
            </a:prstGeom>
            <a:noFill/>
          </p:spPr>
          <p:txBody>
            <a:bodyPr wrap="square" rtlCol="0">
              <a:spAutoFit/>
              <a:scene3d>
                <a:camera prst="orthographicFront"/>
                <a:lightRig rig="threePt" dir="t"/>
              </a:scene3d>
              <a:sp3d contourW="12700"/>
            </a:bodyPr>
            <a:lstStyle/>
            <a:p>
              <a:pPr algn="r" defTabSz="457200">
                <a:lnSpc>
                  <a:spcPct val="150000"/>
                </a:lnSpc>
              </a:pPr>
              <a:r>
                <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rPr>
                <a:t>单击此处键入单击此处键入文本单击此处键入文本单击此处</a:t>
              </a:r>
              <a:endParaRPr lang="zh-CN" altLang="en-US" sz="1400" dirty="0">
                <a:solidFill>
                  <a:schemeClr val="tx1">
                    <a:lumMod val="95000"/>
                    <a:lumOff val="5000"/>
                  </a:schemeClr>
                </a:solidFill>
                <a:latin typeface="思源黑体 CN Light" panose="020B0300000000000000" pitchFamily="34" charset="-122"/>
                <a:ea typeface="思源黑体 CN Light" panose="020B03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500"/>
                                        <p:tgtEl>
                                          <p:spTgt spid="34"/>
                                        </p:tgtEl>
                                      </p:cBhvr>
                                    </p:animEffect>
                                    <p:anim calcmode="lin" valueType="num">
                                      <p:cBhvr>
                                        <p:cTn id="14" dur="500" fill="hold"/>
                                        <p:tgtEl>
                                          <p:spTgt spid="34"/>
                                        </p:tgtEl>
                                        <p:attrNameLst>
                                          <p:attrName>ppt_x</p:attrName>
                                        </p:attrNameLst>
                                      </p:cBhvr>
                                      <p:tavLst>
                                        <p:tav tm="0">
                                          <p:val>
                                            <p:strVal val="#ppt_x"/>
                                          </p:val>
                                        </p:tav>
                                        <p:tav tm="100000">
                                          <p:val>
                                            <p:strVal val="#ppt_x"/>
                                          </p:val>
                                        </p:tav>
                                      </p:tavLst>
                                    </p:anim>
                                    <p:anim calcmode="lin" valueType="num">
                                      <p:cBhvr>
                                        <p:cTn id="15" dur="5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anim calcmode="lin" valueType="num">
                                      <p:cBhvr>
                                        <p:cTn id="20" dur="500" fill="hold"/>
                                        <p:tgtEl>
                                          <p:spTgt spid="37"/>
                                        </p:tgtEl>
                                        <p:attrNameLst>
                                          <p:attrName>ppt_x</p:attrName>
                                        </p:attrNameLst>
                                      </p:cBhvr>
                                      <p:tavLst>
                                        <p:tav tm="0">
                                          <p:val>
                                            <p:strVal val="#ppt_x"/>
                                          </p:val>
                                        </p:tav>
                                        <p:tav tm="100000">
                                          <p:val>
                                            <p:strVal val="#ppt_x"/>
                                          </p:val>
                                        </p:tav>
                                      </p:tavLst>
                                    </p:anim>
                                    <p:anim calcmode="lin" valueType="num">
                                      <p:cBhvr>
                                        <p:cTn id="21" dur="5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500"/>
                                        <p:tgtEl>
                                          <p:spTgt spid="40"/>
                                        </p:tgtEl>
                                      </p:cBhvr>
                                    </p:animEffect>
                                    <p:anim calcmode="lin" valueType="num">
                                      <p:cBhvr>
                                        <p:cTn id="26" dur="500" fill="hold"/>
                                        <p:tgtEl>
                                          <p:spTgt spid="40"/>
                                        </p:tgtEl>
                                        <p:attrNameLst>
                                          <p:attrName>ppt_x</p:attrName>
                                        </p:attrNameLst>
                                      </p:cBhvr>
                                      <p:tavLst>
                                        <p:tav tm="0">
                                          <p:val>
                                            <p:strVal val="#ppt_x"/>
                                          </p:val>
                                        </p:tav>
                                        <p:tav tm="100000">
                                          <p:val>
                                            <p:strVal val="#ppt_x"/>
                                          </p:val>
                                        </p:tav>
                                      </p:tavLst>
                                    </p:anim>
                                    <p:anim calcmode="lin" valueType="num">
                                      <p:cBhvr>
                                        <p:cTn id="27"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stretch>
            <a:fillRect/>
          </a:stretch>
        </p:blipFill>
        <p:spPr>
          <a:xfrm>
            <a:off x="955225" y="958846"/>
            <a:ext cx="1127858" cy="280440"/>
          </a:xfrm>
          <a:prstGeom prst="rect">
            <a:avLst/>
          </a:prstGeom>
        </p:spPr>
      </p:pic>
      <p:grpSp>
        <p:nvGrpSpPr>
          <p:cNvPr id="49" name="组合 48"/>
          <p:cNvGrpSpPr/>
          <p:nvPr/>
        </p:nvGrpSpPr>
        <p:grpSpPr>
          <a:xfrm>
            <a:off x="760024" y="0"/>
            <a:ext cx="4075148" cy="6858000"/>
            <a:chOff x="760024" y="0"/>
            <a:chExt cx="4075148" cy="6858000"/>
          </a:xfrm>
        </p:grpSpPr>
        <p:sp>
          <p:nvSpPr>
            <p:cNvPr id="4" name="矩形 3"/>
            <p:cNvSpPr/>
            <p:nvPr/>
          </p:nvSpPr>
          <p:spPr>
            <a:xfrm>
              <a:off x="760024" y="0"/>
              <a:ext cx="1115117" cy="3716323"/>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pic>
          <p:nvPicPr>
            <p:cNvPr id="47" name="图片 46" descr="图片包含 人, 室内, 桌子, 小孩&#10;&#10;描述已自动生成"/>
            <p:cNvPicPr>
              <a:picLocks noChangeAspect="1"/>
            </p:cNvPicPr>
            <p:nvPr/>
          </p:nvPicPr>
          <p:blipFill rotWithShape="1">
            <a:blip r:embed="rId2">
              <a:extLst>
                <a:ext uri="{28A0092B-C50C-407E-A947-70E740481C1C}">
                  <a14:useLocalDpi xmlns:a14="http://schemas.microsoft.com/office/drawing/2010/main" val="0"/>
                </a:ext>
              </a:extLst>
            </a:blip>
            <a:srcRect l="18664" t="-275" r="41205" b="2477"/>
            <a:stretch>
              <a:fillRect/>
            </a:stretch>
          </p:blipFill>
          <p:spPr>
            <a:xfrm>
              <a:off x="1228635" y="721336"/>
              <a:ext cx="3333127" cy="5415328"/>
            </a:xfrm>
            <a:custGeom>
              <a:avLst/>
              <a:gdLst>
                <a:gd name="connsiteX0" fmla="*/ 0 w 3333127"/>
                <a:gd name="connsiteY0" fmla="*/ 0 h 5415328"/>
                <a:gd name="connsiteX1" fmla="*/ 3333127 w 3333127"/>
                <a:gd name="connsiteY1" fmla="*/ 0 h 5415328"/>
                <a:gd name="connsiteX2" fmla="*/ 3333127 w 3333127"/>
                <a:gd name="connsiteY2" fmla="*/ 5415328 h 5415328"/>
                <a:gd name="connsiteX3" fmla="*/ 0 w 3333127"/>
                <a:gd name="connsiteY3" fmla="*/ 5415328 h 5415328"/>
              </a:gdLst>
              <a:ahLst/>
              <a:cxnLst>
                <a:cxn ang="0">
                  <a:pos x="connsiteX0" y="connsiteY0"/>
                </a:cxn>
                <a:cxn ang="0">
                  <a:pos x="connsiteX1" y="connsiteY1"/>
                </a:cxn>
                <a:cxn ang="0">
                  <a:pos x="connsiteX2" y="connsiteY2"/>
                </a:cxn>
                <a:cxn ang="0">
                  <a:pos x="connsiteX3" y="connsiteY3"/>
                </a:cxn>
              </a:cxnLst>
              <a:rect l="l" t="t" r="r" b="b"/>
              <a:pathLst>
                <a:path w="3333127" h="5415328">
                  <a:moveTo>
                    <a:pt x="0" y="0"/>
                  </a:moveTo>
                  <a:lnTo>
                    <a:pt x="3333127" y="0"/>
                  </a:lnTo>
                  <a:lnTo>
                    <a:pt x="3333127" y="5415328"/>
                  </a:lnTo>
                  <a:lnTo>
                    <a:pt x="0" y="5415328"/>
                  </a:lnTo>
                  <a:close/>
                </a:path>
              </a:pathLst>
            </a:custGeom>
          </p:spPr>
        </p:pic>
        <p:sp>
          <p:nvSpPr>
            <p:cNvPr id="28" name="矩形 27"/>
            <p:cNvSpPr/>
            <p:nvPr/>
          </p:nvSpPr>
          <p:spPr>
            <a:xfrm>
              <a:off x="760024" y="5445125"/>
              <a:ext cx="1115117" cy="141287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sp>
          <p:nvSpPr>
            <p:cNvPr id="31" name="矩形 30"/>
            <p:cNvSpPr/>
            <p:nvPr/>
          </p:nvSpPr>
          <p:spPr>
            <a:xfrm>
              <a:off x="4288350" y="4525148"/>
              <a:ext cx="546822" cy="1035378"/>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grpSp>
      <p:sp>
        <p:nvSpPr>
          <p:cNvPr id="37" name="文本框 36"/>
          <p:cNvSpPr txBox="1"/>
          <p:nvPr/>
        </p:nvSpPr>
        <p:spPr>
          <a:xfrm>
            <a:off x="10963366" y="5816923"/>
            <a:ext cx="678730" cy="646331"/>
          </a:xfrm>
          <a:prstGeom prst="rect">
            <a:avLst/>
          </a:prstGeom>
          <a:noFill/>
        </p:spPr>
        <p:txBody>
          <a:bodyPr wrap="square" rtlCol="0">
            <a:spAutoFit/>
          </a:bodyPr>
          <a:lstStyle/>
          <a:p>
            <a:pPr algn="ctr"/>
            <a:r>
              <a:rPr lang="en-US" altLang="zh-CN" sz="1200" dirty="0">
                <a:solidFill>
                  <a:schemeClr val="bg1">
                    <a:lumMod val="75000"/>
                  </a:schemeClr>
                </a:solidFill>
                <a:latin typeface="思源黑体 CN Bold" panose="020B0800000000000000" pitchFamily="34" charset="-122"/>
                <a:ea typeface="思源黑体 CN Bold" panose="020B0800000000000000" pitchFamily="34" charset="-122"/>
              </a:rPr>
              <a:t>20XX</a:t>
            </a:r>
            <a:endParaRPr lang="en-US" altLang="zh-CN" sz="1200" dirty="0">
              <a:solidFill>
                <a:schemeClr val="bg1">
                  <a:lumMod val="75000"/>
                </a:schemeClr>
              </a:solidFill>
              <a:latin typeface="思源黑体 CN Bold" panose="020B0800000000000000" pitchFamily="34" charset="-122"/>
              <a:ea typeface="思源黑体 CN Bold" panose="020B0800000000000000" pitchFamily="34" charset="-122"/>
            </a:endParaRPr>
          </a:p>
          <a:p>
            <a:pPr algn="ctr"/>
            <a:r>
              <a:rPr lang="en-US" altLang="zh-CN" sz="1200" dirty="0">
                <a:solidFill>
                  <a:schemeClr val="bg1">
                    <a:lumMod val="75000"/>
                  </a:schemeClr>
                </a:solidFill>
                <a:latin typeface="思源黑体 CN Bold" panose="020B0800000000000000" pitchFamily="34" charset="-122"/>
                <a:ea typeface="思源黑体 CN Bold" panose="020B0800000000000000" pitchFamily="34" charset="-122"/>
              </a:rPr>
              <a:t>/</a:t>
            </a:r>
            <a:endParaRPr lang="en-US" altLang="zh-CN" sz="1200" dirty="0">
              <a:solidFill>
                <a:schemeClr val="bg1">
                  <a:lumMod val="75000"/>
                </a:schemeClr>
              </a:solidFill>
              <a:latin typeface="思源黑体 CN Bold" panose="020B0800000000000000" pitchFamily="34" charset="-122"/>
              <a:ea typeface="思源黑体 CN Bold" panose="020B0800000000000000" pitchFamily="34" charset="-122"/>
            </a:endParaRPr>
          </a:p>
          <a:p>
            <a:pPr algn="ctr"/>
            <a:r>
              <a:rPr lang="en-US" altLang="zh-CN" sz="1200" dirty="0">
                <a:solidFill>
                  <a:schemeClr val="bg1">
                    <a:lumMod val="75000"/>
                  </a:schemeClr>
                </a:solidFill>
                <a:latin typeface="思源黑体 CN Bold" panose="020B0800000000000000" pitchFamily="34" charset="-122"/>
                <a:ea typeface="思源黑体 CN Bold" panose="020B0800000000000000" pitchFamily="34" charset="-122"/>
              </a:rPr>
              <a:t>XX</a:t>
            </a:r>
            <a:endParaRPr lang="zh-CN" altLang="en-US" sz="1200" dirty="0">
              <a:solidFill>
                <a:schemeClr val="bg1">
                  <a:lumMod val="75000"/>
                </a:schemeClr>
              </a:solidFill>
              <a:latin typeface="思源黑体 CN Bold" panose="020B0800000000000000" pitchFamily="34" charset="-122"/>
              <a:ea typeface="思源黑体 CN Bold" panose="020B0800000000000000" pitchFamily="34" charset="-122"/>
            </a:endParaRPr>
          </a:p>
        </p:txBody>
      </p:sp>
      <p:sp>
        <p:nvSpPr>
          <p:cNvPr id="38" name="矩形 37"/>
          <p:cNvSpPr/>
          <p:nvPr/>
        </p:nvSpPr>
        <p:spPr>
          <a:xfrm>
            <a:off x="10945036" y="5787571"/>
            <a:ext cx="715391" cy="705034"/>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思源黑体 CN Light" panose="020B0300000000000000" pitchFamily="34" charset="-122"/>
              <a:ea typeface="思源黑体 CN Bold" panose="020B0800000000000000" pitchFamily="34" charset="-122"/>
            </a:endParaRPr>
          </a:p>
        </p:txBody>
      </p:sp>
      <p:grpSp>
        <p:nvGrpSpPr>
          <p:cNvPr id="50" name="组合 49"/>
          <p:cNvGrpSpPr/>
          <p:nvPr/>
        </p:nvGrpSpPr>
        <p:grpSpPr>
          <a:xfrm>
            <a:off x="5261778" y="1557211"/>
            <a:ext cx="6170198" cy="3654904"/>
            <a:chOff x="5261778" y="1557211"/>
            <a:chExt cx="6170198" cy="3654904"/>
          </a:xfrm>
        </p:grpSpPr>
        <p:sp>
          <p:nvSpPr>
            <p:cNvPr id="5" name="等腰三角形 4"/>
            <p:cNvSpPr/>
            <p:nvPr/>
          </p:nvSpPr>
          <p:spPr>
            <a:xfrm rot="5400000">
              <a:off x="5186364" y="1702391"/>
              <a:ext cx="499620" cy="348792"/>
            </a:xfrm>
            <a:prstGeom prst="triangl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mn-cs"/>
              </a:endParaRPr>
            </a:p>
          </p:txBody>
        </p:sp>
        <p:sp>
          <p:nvSpPr>
            <p:cNvPr id="34" name="文本框 33"/>
            <p:cNvSpPr txBox="1"/>
            <p:nvPr/>
          </p:nvSpPr>
          <p:spPr>
            <a:xfrm>
              <a:off x="5964460" y="2873475"/>
              <a:ext cx="5251039" cy="83099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谢谢各位同学倾听</a:t>
              </a:r>
              <a:endParaRPr kumimoji="0" lang="zh-CN" altLang="en-US" sz="4800" b="1"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35" name="文本框 34"/>
            <p:cNvSpPr txBox="1"/>
            <p:nvPr/>
          </p:nvSpPr>
          <p:spPr>
            <a:xfrm>
              <a:off x="5964460" y="1557211"/>
              <a:ext cx="5467516" cy="1238481"/>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rgbClr val="03D0C8"/>
                  </a:solidFill>
                  <a:effectLst/>
                  <a:uLnTx/>
                  <a:uFillTx/>
                  <a:latin typeface="思源黑体 CN Bold" panose="020B0800000000000000" pitchFamily="34" charset="-122"/>
                  <a:ea typeface="思源黑体 CN Bold" panose="020B0800000000000000" pitchFamily="34" charset="-122"/>
                  <a:cs typeface="+mn-cs"/>
                </a:rPr>
                <a:t>THE MATH TEACHER</a:t>
              </a:r>
              <a:endParaRPr kumimoji="0" lang="en-US" altLang="zh-CN" sz="3600" b="1" i="0" u="none" strike="noStrike" kern="1200" cap="none" spc="0" normalizeH="0" baseline="0" noProof="0" dirty="0">
                <a:ln>
                  <a:noFill/>
                </a:ln>
                <a:solidFill>
                  <a:srgbClr val="03D0C8"/>
                </a:solidFill>
                <a:effectLst/>
                <a:uLnTx/>
                <a:uFillTx/>
                <a:latin typeface="思源黑体 CN Bold" panose="020B0800000000000000" pitchFamily="34" charset="-122"/>
                <a:ea typeface="思源黑体 CN Bold" panose="020B0800000000000000" pitchFamily="34" charset="-122"/>
                <a:cs typeface="+mn-cs"/>
              </a:endParaRPr>
            </a:p>
            <a:p>
              <a:pPr marL="0" marR="0" lvl="0" indent="0" algn="l" defTabSz="914400" rtl="0" eaLnBrk="1" fontAlgn="auto" latinLnBrk="0" hangingPunct="1">
                <a:lnSpc>
                  <a:spcPct val="12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rPr>
                <a:t>THANK YOU FOR LISTENING</a:t>
              </a:r>
              <a:endPar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36" name="文本框 35"/>
            <p:cNvSpPr txBox="1"/>
            <p:nvPr/>
          </p:nvSpPr>
          <p:spPr>
            <a:xfrm>
              <a:off x="5977160" y="3993432"/>
              <a:ext cx="3492504" cy="338554"/>
            </a:xfrm>
            <a:prstGeom prst="rect">
              <a:avLst/>
            </a:prstGeom>
            <a:noFill/>
          </p:spPr>
          <p:txBody>
            <a:bodyPr wrap="square" rtlCol="0">
              <a:spAutoFit/>
            </a:bodyPr>
            <a:lstStyle/>
            <a:p>
              <a:pPr algn="dist"/>
              <a:r>
                <a:rPr lang="zh-CN" altLang="en-US" sz="1600" dirty="0">
                  <a:solidFill>
                    <a:schemeClr val="bg1">
                      <a:lumMod val="75000"/>
                    </a:schemeClr>
                  </a:solidFill>
                  <a:latin typeface="思源黑体 CN Light" panose="020B0300000000000000" pitchFamily="34" charset="-122"/>
                  <a:ea typeface="思源黑体 CN Light" panose="020B0300000000000000" pitchFamily="34" charset="-122"/>
                </a:rPr>
                <a:t>课</a:t>
              </a:r>
              <a:r>
                <a:rPr lang="en-US" altLang="zh-CN" sz="1600" dirty="0">
                  <a:solidFill>
                    <a:schemeClr val="bg1">
                      <a:lumMod val="7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1">
                      <a:lumMod val="75000"/>
                    </a:schemeClr>
                  </a:solidFill>
                  <a:latin typeface="思源黑体 CN Light" panose="020B0300000000000000" pitchFamily="34" charset="-122"/>
                  <a:ea typeface="思源黑体 CN Light" panose="020B0300000000000000" pitchFamily="34" charset="-122"/>
                </a:rPr>
                <a:t>堂</a:t>
              </a:r>
              <a:r>
                <a:rPr lang="en-US" altLang="zh-CN" sz="1600" dirty="0">
                  <a:solidFill>
                    <a:schemeClr val="bg1">
                      <a:lumMod val="7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1">
                      <a:lumMod val="75000"/>
                    </a:schemeClr>
                  </a:solidFill>
                  <a:latin typeface="思源黑体 CN Light" panose="020B0300000000000000" pitchFamily="34" charset="-122"/>
                  <a:ea typeface="思源黑体 CN Light" panose="020B0300000000000000" pitchFamily="34" charset="-122"/>
                </a:rPr>
                <a:t>授</a:t>
              </a:r>
              <a:r>
                <a:rPr lang="en-US" altLang="zh-CN" sz="1600" dirty="0">
                  <a:solidFill>
                    <a:schemeClr val="bg1">
                      <a:lumMod val="7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1">
                      <a:lumMod val="75000"/>
                    </a:schemeClr>
                  </a:solidFill>
                  <a:latin typeface="思源黑体 CN Light" panose="020B0300000000000000" pitchFamily="34" charset="-122"/>
                  <a:ea typeface="思源黑体 CN Light" panose="020B0300000000000000" pitchFamily="34" charset="-122"/>
                </a:rPr>
                <a:t>课</a:t>
              </a:r>
              <a:r>
                <a:rPr lang="en-US" altLang="zh-CN" sz="1600" dirty="0">
                  <a:solidFill>
                    <a:schemeClr val="bg1">
                      <a:lumMod val="75000"/>
                    </a:schemeClr>
                  </a:solidFill>
                  <a:latin typeface="思源黑体 CN Light" panose="020B0300000000000000" pitchFamily="34" charset="-122"/>
                  <a:ea typeface="思源黑体 CN Light" panose="020B0300000000000000" pitchFamily="34" charset="-122"/>
                </a:rPr>
                <a:t>/PPT/</a:t>
              </a:r>
              <a:r>
                <a:rPr lang="zh-CN" altLang="en-US" sz="1600" dirty="0">
                  <a:solidFill>
                    <a:schemeClr val="bg1">
                      <a:lumMod val="75000"/>
                    </a:schemeClr>
                  </a:solidFill>
                  <a:latin typeface="思源黑体 CN Light" panose="020B0300000000000000" pitchFamily="34" charset="-122"/>
                  <a:ea typeface="思源黑体 CN Light" panose="020B0300000000000000" pitchFamily="34" charset="-122"/>
                </a:rPr>
                <a:t>模</a:t>
              </a:r>
              <a:r>
                <a:rPr lang="en-US" altLang="zh-CN" sz="1600" dirty="0">
                  <a:solidFill>
                    <a:schemeClr val="bg1">
                      <a:lumMod val="75000"/>
                    </a:schemeClr>
                  </a:solidFill>
                  <a:latin typeface="思源黑体 CN Light" panose="020B0300000000000000" pitchFamily="34" charset="-122"/>
                  <a:ea typeface="思源黑体 CN Light" panose="020B0300000000000000" pitchFamily="34" charset="-122"/>
                </a:rPr>
                <a:t>/</a:t>
              </a:r>
              <a:r>
                <a:rPr lang="zh-CN" altLang="en-US" sz="1600" dirty="0">
                  <a:solidFill>
                    <a:schemeClr val="bg1">
                      <a:lumMod val="75000"/>
                    </a:schemeClr>
                  </a:solidFill>
                  <a:latin typeface="思源黑体 CN Light" panose="020B0300000000000000" pitchFamily="34" charset="-122"/>
                  <a:ea typeface="思源黑体 CN Light" panose="020B0300000000000000" pitchFamily="34" charset="-122"/>
                </a:rPr>
                <a:t>板</a:t>
              </a:r>
              <a:endParaRPr lang="zh-CN" altLang="en-US" sz="1600" dirty="0">
                <a:solidFill>
                  <a:schemeClr val="bg1">
                    <a:lumMod val="75000"/>
                  </a:schemeClr>
                </a:solidFill>
                <a:latin typeface="思源黑体 CN Light" panose="020B0300000000000000" pitchFamily="34" charset="-122"/>
                <a:ea typeface="思源黑体 CN Light" panose="020B0300000000000000" pitchFamily="34" charset="-122"/>
              </a:endParaRPr>
            </a:p>
          </p:txBody>
        </p:sp>
        <p:sp>
          <p:nvSpPr>
            <p:cNvPr id="41" name="矩形 40"/>
            <p:cNvSpPr/>
            <p:nvPr/>
          </p:nvSpPr>
          <p:spPr>
            <a:xfrm>
              <a:off x="6082389" y="4873560"/>
              <a:ext cx="2720221" cy="33855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sp>
          <p:nvSpPr>
            <p:cNvPr id="42" name="矩形 41"/>
            <p:cNvSpPr/>
            <p:nvPr/>
          </p:nvSpPr>
          <p:spPr>
            <a:xfrm>
              <a:off x="6530010" y="4915879"/>
              <a:ext cx="1824990" cy="275590"/>
            </a:xfrm>
            <a:prstGeom prst="rect">
              <a:avLst/>
            </a:prstGeom>
          </p:spPr>
          <p:txBody>
            <a:bodyPr wrap="none">
              <a:spAutoFit/>
            </a:bodyPr>
            <a:lstStyle/>
            <a:p>
              <a:pPr algn="dist"/>
              <a:r>
                <a:rPr lang="zh-CN" altLang="en-US" sz="1200" dirty="0">
                  <a:solidFill>
                    <a:schemeClr val="bg1"/>
                  </a:solidFill>
                  <a:latin typeface="思源黑体 CN Bold" panose="020B0800000000000000" pitchFamily="34" charset="-122"/>
                  <a:ea typeface="思源黑体 CN Bold" panose="020B0800000000000000" pitchFamily="34" charset="-122"/>
                  <a:hlinkClick r:id="rId3"/>
                </a:rPr>
                <a:t>汇报人：</a:t>
              </a:r>
              <a:r>
                <a:rPr lang="en-US" sz="1200" dirty="0">
                  <a:solidFill>
                    <a:schemeClr val="bg1"/>
                  </a:solidFill>
                  <a:latin typeface="思源黑体 CN Bold" panose="020B0800000000000000" pitchFamily="34" charset="-122"/>
                  <a:ea typeface="思源黑体 CN Bold" panose="020B0800000000000000" pitchFamily="34" charset="-122"/>
                  <a:hlinkClick r:id="rId3"/>
                </a:rPr>
                <a:t>XXX</a:t>
              </a:r>
              <a:r>
                <a:rPr lang="zh-CN" altLang="en-US" sz="1200" dirty="0">
                  <a:solidFill>
                    <a:schemeClr val="bg1"/>
                  </a:solidFill>
                  <a:latin typeface="思源黑体 CN Bold" panose="020B0800000000000000" pitchFamily="34" charset="-122"/>
                  <a:ea typeface="思源黑体 CN Bold" panose="020B0800000000000000" pitchFamily="34" charset="-122"/>
                  <a:hlinkClick r:id="rId3"/>
                </a:rPr>
                <a:t>    某某大学</a:t>
              </a:r>
              <a:endParaRPr lang="zh-CN" altLang="en-US" sz="1200" dirty="0">
                <a:solidFill>
                  <a:schemeClr val="bg1"/>
                </a:solidFill>
                <a:latin typeface="思源黑体 CN Bold" panose="020B0800000000000000" pitchFamily="34" charset="-122"/>
                <a:ea typeface="思源黑体 CN Bold" panose="020B0800000000000000" pitchFamily="34" charset="-122"/>
              </a:endParaRPr>
            </a:p>
          </p:txBody>
        </p:sp>
        <p:cxnSp>
          <p:nvCxnSpPr>
            <p:cNvPr id="44" name="直接连接符 43"/>
            <p:cNvCxnSpPr/>
            <p:nvPr/>
          </p:nvCxnSpPr>
          <p:spPr>
            <a:xfrm>
              <a:off x="6072414" y="3821726"/>
              <a:ext cx="511949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pic>
        <p:nvPicPr>
          <p:cNvPr id="48" name="图片 47"/>
          <p:cNvPicPr>
            <a:picLocks noChangeAspect="1"/>
          </p:cNvPicPr>
          <p:nvPr/>
        </p:nvPicPr>
        <p:blipFill rotWithShape="1">
          <a:blip r:embed="rId4"/>
          <a:srcRect l="23432" t="16266" r="47316" b="57533"/>
          <a:stretch>
            <a:fillRect/>
          </a:stretch>
        </p:blipFill>
        <p:spPr>
          <a:xfrm>
            <a:off x="10591799" y="277110"/>
            <a:ext cx="1358901" cy="1162848"/>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anim calcmode="lin" valueType="num">
                                      <p:cBhvr>
                                        <p:cTn id="8" dur="500" fill="hold"/>
                                        <p:tgtEl>
                                          <p:spTgt spid="49"/>
                                        </p:tgtEl>
                                        <p:attrNameLst>
                                          <p:attrName>ppt_x</p:attrName>
                                        </p:attrNameLst>
                                      </p:cBhvr>
                                      <p:tavLst>
                                        <p:tav tm="0">
                                          <p:val>
                                            <p:strVal val="#ppt_x"/>
                                          </p:val>
                                        </p:tav>
                                        <p:tav tm="100000">
                                          <p:val>
                                            <p:strVal val="#ppt_x"/>
                                          </p:val>
                                        </p:tav>
                                      </p:tavLst>
                                    </p:anim>
                                    <p:anim calcmode="lin" valueType="num">
                                      <p:cBhvr>
                                        <p:cTn id="9" dur="50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anim calcmode="lin" valueType="num">
                                      <p:cBhvr>
                                        <p:cTn id="14" dur="500" fill="hold"/>
                                        <p:tgtEl>
                                          <p:spTgt spid="50"/>
                                        </p:tgtEl>
                                        <p:attrNameLst>
                                          <p:attrName>ppt_x</p:attrName>
                                        </p:attrNameLst>
                                      </p:cBhvr>
                                      <p:tavLst>
                                        <p:tav tm="0">
                                          <p:val>
                                            <p:strVal val="#ppt_x"/>
                                          </p:val>
                                        </p:tav>
                                        <p:tav tm="100000">
                                          <p:val>
                                            <p:strVal val="#ppt_x"/>
                                          </p:val>
                                        </p:tav>
                                      </p:tavLst>
                                    </p:anim>
                                    <p:anim calcmode="lin" valueType="num">
                                      <p:cBhvr>
                                        <p:cTn id="15"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a:blip r:embed="rId1"/>
          <a:stretch>
            <a:fillRect/>
          </a:stretch>
        </p:blipFill>
        <p:spPr>
          <a:xfrm>
            <a:off x="955225" y="958846"/>
            <a:ext cx="1127858" cy="280440"/>
          </a:xfrm>
          <a:prstGeom prst="rect">
            <a:avLst/>
          </a:prstGeom>
        </p:spPr>
      </p:pic>
      <p:sp>
        <p:nvSpPr>
          <p:cNvPr id="7" name="圆: 空心 6"/>
          <p:cNvSpPr/>
          <p:nvPr/>
        </p:nvSpPr>
        <p:spPr>
          <a:xfrm>
            <a:off x="2539093" y="2160279"/>
            <a:ext cx="4038600" cy="4038600"/>
          </a:xfrm>
          <a:prstGeom prst="donut">
            <a:avLst>
              <a:gd name="adj" fmla="val 1378"/>
            </a:avLst>
          </a:prstGeom>
          <a:solidFill>
            <a:schemeClr val="bg1">
              <a:lumMod val="85000"/>
            </a:schemeClr>
          </a:solidFill>
          <a:ln>
            <a:noFill/>
          </a:ln>
          <a:effectLst>
            <a:outerShdw blurRad="381000" algn="ctr" rotWithShape="0">
              <a:prstClr val="black">
                <a:alpha val="25000"/>
              </a:prst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grpSp>
        <p:nvGrpSpPr>
          <p:cNvPr id="39" name="组合 38"/>
          <p:cNvGrpSpPr/>
          <p:nvPr/>
        </p:nvGrpSpPr>
        <p:grpSpPr>
          <a:xfrm>
            <a:off x="6310993" y="1053338"/>
            <a:ext cx="2160000" cy="2160000"/>
            <a:chOff x="6310993" y="1053338"/>
            <a:chExt cx="2160000" cy="2160000"/>
          </a:xfrm>
        </p:grpSpPr>
        <p:sp>
          <p:nvSpPr>
            <p:cNvPr id="6" name="矩形 5"/>
            <p:cNvSpPr/>
            <p:nvPr/>
          </p:nvSpPr>
          <p:spPr>
            <a:xfrm>
              <a:off x="6310993" y="1053338"/>
              <a:ext cx="2160000" cy="2160000"/>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grpSp>
          <p:nvGrpSpPr>
            <p:cNvPr id="12" name="组合 11"/>
            <p:cNvGrpSpPr/>
            <p:nvPr/>
          </p:nvGrpSpPr>
          <p:grpSpPr>
            <a:xfrm>
              <a:off x="6376092" y="1321973"/>
              <a:ext cx="2029802" cy="1622734"/>
              <a:chOff x="6875799" y="1097472"/>
              <a:chExt cx="2321286" cy="1855759"/>
            </a:xfrm>
          </p:grpSpPr>
          <p:sp>
            <p:nvSpPr>
              <p:cNvPr id="13" name="文本框 12"/>
              <p:cNvSpPr txBox="1"/>
              <p:nvPr/>
            </p:nvSpPr>
            <p:spPr>
              <a:xfrm>
                <a:off x="7183452" y="1097472"/>
                <a:ext cx="1705980" cy="879933"/>
              </a:xfrm>
              <a:prstGeom prst="rect">
                <a:avLst/>
              </a:prstGeom>
              <a:noFill/>
            </p:spPr>
            <p:txBody>
              <a:bodyPr wrap="square" rtlCol="0">
                <a:spAutoFit/>
              </a:bodyPr>
              <a:lstStyle/>
              <a:p>
                <a:pPr algn="ctr"/>
                <a:r>
                  <a:rPr lang="en-US" altLang="zh-CN" sz="4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01</a:t>
                </a:r>
                <a:endParaRPr lang="zh-CN" altLang="en-US" sz="4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4" name="文本框 13"/>
              <p:cNvSpPr txBox="1"/>
              <p:nvPr/>
            </p:nvSpPr>
            <p:spPr>
              <a:xfrm>
                <a:off x="7017784" y="1999736"/>
                <a:ext cx="2037316" cy="598355"/>
              </a:xfrm>
              <a:prstGeom prst="rect">
                <a:avLst/>
              </a:prstGeom>
              <a:noFill/>
            </p:spPr>
            <p:txBody>
              <a:bodyPr wrap="square" rtlCol="0">
                <a:spAutoFit/>
              </a:bodyPr>
              <a:lstStyle/>
              <a:p>
                <a:pPr algn="ctr"/>
                <a:r>
                  <a:rPr lang="zh-CN" altLang="en-US"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知识课堂</a:t>
                </a:r>
                <a:endParaRPr lang="zh-CN" altLang="en-US"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15" name="文本框 14"/>
              <p:cNvSpPr txBox="1"/>
              <p:nvPr/>
            </p:nvSpPr>
            <p:spPr>
              <a:xfrm>
                <a:off x="6875799" y="2724448"/>
                <a:ext cx="2321286" cy="228783"/>
              </a:xfrm>
              <a:prstGeom prst="rect">
                <a:avLst/>
              </a:prstGeom>
              <a:noFill/>
            </p:spPr>
            <p:txBody>
              <a:bodyPr wrap="square" rtlCol="0">
                <a:spAutoFit/>
              </a:bodyPr>
              <a:lstStyle/>
              <a:p>
                <a:pPr algn="dist"/>
                <a:r>
                  <a:rPr lang="en-US" altLang="zh-CN" sz="7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THE CLASSROOM</a:t>
                </a:r>
                <a:endParaRPr lang="en-US" altLang="zh-CN" sz="7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grpSp>
      <p:grpSp>
        <p:nvGrpSpPr>
          <p:cNvPr id="40" name="组合 39"/>
          <p:cNvGrpSpPr/>
          <p:nvPr/>
        </p:nvGrpSpPr>
        <p:grpSpPr>
          <a:xfrm>
            <a:off x="8944074" y="1053338"/>
            <a:ext cx="2160000" cy="2160000"/>
            <a:chOff x="8944074" y="1053338"/>
            <a:chExt cx="2160000" cy="2160000"/>
          </a:xfrm>
        </p:grpSpPr>
        <p:sp>
          <p:nvSpPr>
            <p:cNvPr id="5" name="矩形 4"/>
            <p:cNvSpPr/>
            <p:nvPr/>
          </p:nvSpPr>
          <p:spPr>
            <a:xfrm>
              <a:off x="8944074" y="1053338"/>
              <a:ext cx="2160000" cy="2160000"/>
            </a:xfrm>
            <a:prstGeom prst="rect">
              <a:avLst/>
            </a:prstGeom>
            <a:solidFill>
              <a:schemeClr val="bg1"/>
            </a:solidFill>
            <a:ln>
              <a:solidFill>
                <a:schemeClr val="tx1">
                  <a:lumMod val="65000"/>
                  <a:lumOff val="35000"/>
                </a:schemeClr>
              </a:solid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grpSp>
          <p:nvGrpSpPr>
            <p:cNvPr id="16" name="组合 15"/>
            <p:cNvGrpSpPr/>
            <p:nvPr/>
          </p:nvGrpSpPr>
          <p:grpSpPr>
            <a:xfrm>
              <a:off x="9009173" y="1321973"/>
              <a:ext cx="2029802" cy="1622734"/>
              <a:chOff x="6875799" y="1097472"/>
              <a:chExt cx="2321286" cy="1855759"/>
            </a:xfrm>
          </p:grpSpPr>
          <p:sp>
            <p:nvSpPr>
              <p:cNvPr id="17" name="文本框 16"/>
              <p:cNvSpPr txBox="1"/>
              <p:nvPr/>
            </p:nvSpPr>
            <p:spPr>
              <a:xfrm>
                <a:off x="7183452" y="1097472"/>
                <a:ext cx="1705980" cy="879933"/>
              </a:xfrm>
              <a:prstGeom prst="rect">
                <a:avLst/>
              </a:prstGeom>
              <a:noFill/>
            </p:spPr>
            <p:txBody>
              <a:bodyPr wrap="square" rtlCol="0">
                <a:spAutoFit/>
              </a:bodyPr>
              <a:lstStyle/>
              <a:p>
                <a:pPr algn="ctr"/>
                <a:r>
                  <a:rPr lang="en-US" altLang="zh-CN" sz="4400" dirty="0">
                    <a:solidFill>
                      <a:schemeClr val="tx1">
                        <a:lumMod val="75000"/>
                        <a:lumOff val="25000"/>
                      </a:schemeClr>
                    </a:solidFill>
                    <a:latin typeface="思源黑体 CN Bold" panose="020B0800000000000000" pitchFamily="34" charset="-122"/>
                    <a:ea typeface="思源黑体 CN Bold" panose="020B0800000000000000" pitchFamily="34" charset="-122"/>
                  </a:rPr>
                  <a:t>02</a:t>
                </a:r>
                <a:endParaRPr lang="zh-CN" altLang="en-US" sz="44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8" name="文本框 17"/>
              <p:cNvSpPr txBox="1"/>
              <p:nvPr/>
            </p:nvSpPr>
            <p:spPr>
              <a:xfrm>
                <a:off x="7017784" y="1999736"/>
                <a:ext cx="2037316" cy="598355"/>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课程内容</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19" name="文本框 18"/>
              <p:cNvSpPr txBox="1"/>
              <p:nvPr/>
            </p:nvSpPr>
            <p:spPr>
              <a:xfrm>
                <a:off x="6875799" y="2724448"/>
                <a:ext cx="2321286" cy="228783"/>
              </a:xfrm>
              <a:prstGeom prst="rect">
                <a:avLst/>
              </a:prstGeom>
              <a:noFill/>
            </p:spPr>
            <p:txBody>
              <a:bodyPr wrap="square" rtlCol="0">
                <a:spAutoFit/>
              </a:bodyPr>
              <a:lstStyle/>
              <a:p>
                <a:pPr algn="dist"/>
                <a:r>
                  <a:rPr lang="en-US" altLang="zh-CN" sz="700" dirty="0">
                    <a:solidFill>
                      <a:schemeClr val="tx1">
                        <a:lumMod val="75000"/>
                        <a:lumOff val="25000"/>
                      </a:schemeClr>
                    </a:solidFill>
                    <a:latin typeface="思源黑体 CN Bold" panose="020B0800000000000000" pitchFamily="34" charset="-122"/>
                    <a:ea typeface="思源黑体 CN Bold" panose="020B0800000000000000" pitchFamily="34" charset="-122"/>
                  </a:rPr>
                  <a:t>COURSE CONTENT</a:t>
                </a:r>
                <a:endParaRPr lang="en-US" altLang="zh-CN" sz="7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42" name="组合 41"/>
          <p:cNvGrpSpPr/>
          <p:nvPr/>
        </p:nvGrpSpPr>
        <p:grpSpPr>
          <a:xfrm>
            <a:off x="6310993" y="3555000"/>
            <a:ext cx="2160000" cy="2160000"/>
            <a:chOff x="6310993" y="3555000"/>
            <a:chExt cx="2160000" cy="2160000"/>
          </a:xfrm>
        </p:grpSpPr>
        <p:sp>
          <p:nvSpPr>
            <p:cNvPr id="4" name="矩形 3"/>
            <p:cNvSpPr/>
            <p:nvPr/>
          </p:nvSpPr>
          <p:spPr>
            <a:xfrm>
              <a:off x="6310993" y="3555000"/>
              <a:ext cx="2160000" cy="2160000"/>
            </a:xfrm>
            <a:prstGeom prst="rect">
              <a:avLst/>
            </a:prstGeom>
            <a:solidFill>
              <a:schemeClr val="bg1"/>
            </a:solidFill>
            <a:ln>
              <a:solidFill>
                <a:schemeClr val="tx1">
                  <a:lumMod val="65000"/>
                  <a:lumOff val="35000"/>
                </a:schemeClr>
              </a:solid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grpSp>
          <p:nvGrpSpPr>
            <p:cNvPr id="20" name="组合 19"/>
            <p:cNvGrpSpPr/>
            <p:nvPr/>
          </p:nvGrpSpPr>
          <p:grpSpPr>
            <a:xfrm>
              <a:off x="6376092" y="3823635"/>
              <a:ext cx="2029802" cy="1622734"/>
              <a:chOff x="6875799" y="1097472"/>
              <a:chExt cx="2321286" cy="1855759"/>
            </a:xfrm>
          </p:grpSpPr>
          <p:sp>
            <p:nvSpPr>
              <p:cNvPr id="21" name="文本框 20"/>
              <p:cNvSpPr txBox="1"/>
              <p:nvPr/>
            </p:nvSpPr>
            <p:spPr>
              <a:xfrm>
                <a:off x="7183452" y="1097472"/>
                <a:ext cx="1705980" cy="879933"/>
              </a:xfrm>
              <a:prstGeom prst="rect">
                <a:avLst/>
              </a:prstGeom>
              <a:noFill/>
            </p:spPr>
            <p:txBody>
              <a:bodyPr wrap="square" rtlCol="0">
                <a:spAutoFit/>
              </a:bodyPr>
              <a:lstStyle/>
              <a:p>
                <a:pPr algn="ctr"/>
                <a:r>
                  <a:rPr lang="en-US" altLang="zh-CN" sz="4400" dirty="0">
                    <a:solidFill>
                      <a:schemeClr val="tx1">
                        <a:lumMod val="75000"/>
                        <a:lumOff val="25000"/>
                      </a:schemeClr>
                    </a:solidFill>
                    <a:latin typeface="思源黑体 CN Bold" panose="020B0800000000000000" pitchFamily="34" charset="-122"/>
                    <a:ea typeface="思源黑体 CN Bold" panose="020B0800000000000000" pitchFamily="34" charset="-122"/>
                  </a:rPr>
                  <a:t>03</a:t>
                </a:r>
                <a:endParaRPr lang="zh-CN" altLang="en-US" sz="44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2" name="文本框 21"/>
              <p:cNvSpPr txBox="1"/>
              <p:nvPr/>
            </p:nvSpPr>
            <p:spPr>
              <a:xfrm>
                <a:off x="7017784" y="1999736"/>
                <a:ext cx="2037316" cy="598355"/>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重点知识</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3" name="文本框 22"/>
              <p:cNvSpPr txBox="1"/>
              <p:nvPr/>
            </p:nvSpPr>
            <p:spPr>
              <a:xfrm>
                <a:off x="6875799" y="2724448"/>
                <a:ext cx="2321286" cy="228783"/>
              </a:xfrm>
              <a:prstGeom prst="rect">
                <a:avLst/>
              </a:prstGeom>
              <a:noFill/>
            </p:spPr>
            <p:txBody>
              <a:bodyPr wrap="square" rtlCol="0">
                <a:spAutoFit/>
              </a:bodyPr>
              <a:lstStyle/>
              <a:p>
                <a:pPr algn="dist"/>
                <a:r>
                  <a:rPr lang="en-US" altLang="zh-CN" sz="700" dirty="0">
                    <a:solidFill>
                      <a:schemeClr val="tx1">
                        <a:lumMod val="75000"/>
                        <a:lumOff val="25000"/>
                      </a:schemeClr>
                    </a:solidFill>
                    <a:latin typeface="思源黑体 CN Bold" panose="020B0800000000000000" pitchFamily="34" charset="-122"/>
                    <a:ea typeface="思源黑体 CN Bold" panose="020B0800000000000000" pitchFamily="34" charset="-122"/>
                  </a:rPr>
                  <a:t>KEY OF KNOWLEDGE</a:t>
                </a:r>
                <a:endParaRPr lang="en-US" altLang="zh-CN" sz="7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41" name="组合 40"/>
          <p:cNvGrpSpPr/>
          <p:nvPr/>
        </p:nvGrpSpPr>
        <p:grpSpPr>
          <a:xfrm>
            <a:off x="8944074" y="3555000"/>
            <a:ext cx="2160000" cy="2160000"/>
            <a:chOff x="8944074" y="3555000"/>
            <a:chExt cx="2160000" cy="2160000"/>
          </a:xfrm>
        </p:grpSpPr>
        <p:sp>
          <p:nvSpPr>
            <p:cNvPr id="3" name="矩形 2"/>
            <p:cNvSpPr/>
            <p:nvPr/>
          </p:nvSpPr>
          <p:spPr>
            <a:xfrm>
              <a:off x="8944074" y="3555000"/>
              <a:ext cx="2160000" cy="2160000"/>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grpSp>
          <p:nvGrpSpPr>
            <p:cNvPr id="24" name="组合 23"/>
            <p:cNvGrpSpPr/>
            <p:nvPr/>
          </p:nvGrpSpPr>
          <p:grpSpPr>
            <a:xfrm>
              <a:off x="9009173" y="3823635"/>
              <a:ext cx="2029802" cy="1622734"/>
              <a:chOff x="6875799" y="1097472"/>
              <a:chExt cx="2321286" cy="1855759"/>
            </a:xfrm>
          </p:grpSpPr>
          <p:sp>
            <p:nvSpPr>
              <p:cNvPr id="25" name="文本框 24"/>
              <p:cNvSpPr txBox="1"/>
              <p:nvPr/>
            </p:nvSpPr>
            <p:spPr>
              <a:xfrm>
                <a:off x="7183452" y="1097472"/>
                <a:ext cx="1705980" cy="879933"/>
              </a:xfrm>
              <a:prstGeom prst="rect">
                <a:avLst/>
              </a:prstGeom>
              <a:noFill/>
            </p:spPr>
            <p:txBody>
              <a:bodyPr wrap="square" rtlCol="0">
                <a:spAutoFit/>
              </a:bodyPr>
              <a:lstStyle/>
              <a:p>
                <a:pPr algn="ctr"/>
                <a:r>
                  <a:rPr lang="en-US" altLang="zh-CN" sz="4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04</a:t>
                </a:r>
                <a:endParaRPr lang="zh-CN" altLang="en-US" sz="4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6" name="文本框 25"/>
              <p:cNvSpPr txBox="1"/>
              <p:nvPr/>
            </p:nvSpPr>
            <p:spPr>
              <a:xfrm>
                <a:off x="7017784" y="1999736"/>
                <a:ext cx="2037316" cy="598355"/>
              </a:xfrm>
              <a:prstGeom prst="rect">
                <a:avLst/>
              </a:prstGeom>
              <a:noFill/>
            </p:spPr>
            <p:txBody>
              <a:bodyPr wrap="square" rtlCol="0">
                <a:spAutoFit/>
              </a:bodyPr>
              <a:lstStyle/>
              <a:p>
                <a:pPr algn="ctr"/>
                <a:r>
                  <a:rPr lang="zh-CN" altLang="en-US"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课后回顾</a:t>
                </a:r>
                <a:endParaRPr lang="zh-CN" altLang="en-US" sz="28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7" name="文本框 26"/>
              <p:cNvSpPr txBox="1"/>
              <p:nvPr/>
            </p:nvSpPr>
            <p:spPr>
              <a:xfrm>
                <a:off x="6875799" y="2724448"/>
                <a:ext cx="2321286" cy="228783"/>
              </a:xfrm>
              <a:prstGeom prst="rect">
                <a:avLst/>
              </a:prstGeom>
              <a:noFill/>
            </p:spPr>
            <p:txBody>
              <a:bodyPr wrap="square" rtlCol="0">
                <a:spAutoFit/>
              </a:bodyPr>
              <a:lstStyle/>
              <a:p>
                <a:pPr algn="dist"/>
                <a:r>
                  <a:rPr lang="en-US" altLang="zh-CN" sz="7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REVIEW AFTER CLASS</a:t>
                </a:r>
                <a:endParaRPr lang="en-US" altLang="zh-CN" sz="7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grpSp>
      </p:grpSp>
      <p:grpSp>
        <p:nvGrpSpPr>
          <p:cNvPr id="38" name="组合 37"/>
          <p:cNvGrpSpPr/>
          <p:nvPr/>
        </p:nvGrpSpPr>
        <p:grpSpPr>
          <a:xfrm>
            <a:off x="218728" y="378440"/>
            <a:ext cx="4976220" cy="6101117"/>
            <a:chOff x="218728" y="378440"/>
            <a:chExt cx="4976220" cy="6101117"/>
          </a:xfrm>
        </p:grpSpPr>
        <p:sp>
          <p:nvSpPr>
            <p:cNvPr id="8" name="矩形 7"/>
            <p:cNvSpPr/>
            <p:nvPr/>
          </p:nvSpPr>
          <p:spPr>
            <a:xfrm>
              <a:off x="653143" y="378440"/>
              <a:ext cx="3771900" cy="6101117"/>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sp>
          <p:nvSpPr>
            <p:cNvPr id="9" name="文本框 8"/>
            <p:cNvSpPr txBox="1"/>
            <p:nvPr/>
          </p:nvSpPr>
          <p:spPr>
            <a:xfrm>
              <a:off x="218728" y="1143000"/>
              <a:ext cx="1015663" cy="4572000"/>
            </a:xfrm>
            <a:prstGeom prst="rect">
              <a:avLst/>
            </a:prstGeom>
            <a:noFill/>
          </p:spPr>
          <p:txBody>
            <a:bodyPr vert="eaVert" wrap="square" rtlCol="0">
              <a:spAutoFit/>
            </a:bodyPr>
            <a:lstStyle/>
            <a:p>
              <a:pPr algn="dist"/>
              <a:r>
                <a:rPr lang="en-US" altLang="zh-CN" sz="5400" dirty="0">
                  <a:solidFill>
                    <a:schemeClr val="bg1"/>
                  </a:solidFill>
                  <a:latin typeface="思源黑体 CN Bold" panose="020B0800000000000000" pitchFamily="34" charset="-122"/>
                  <a:ea typeface="思源黑体 CN Bold" panose="020B0800000000000000" pitchFamily="34" charset="-122"/>
                </a:rPr>
                <a:t>CONTENTS</a:t>
              </a:r>
              <a:endParaRPr lang="zh-CN" altLang="en-US" sz="5400" dirty="0">
                <a:solidFill>
                  <a:schemeClr val="bg1"/>
                </a:solidFill>
                <a:latin typeface="思源黑体 CN Bold" panose="020B0800000000000000" pitchFamily="34" charset="-122"/>
                <a:ea typeface="思源黑体 CN Bold" panose="020B0800000000000000" pitchFamily="34" charset="-122"/>
              </a:endParaRPr>
            </a:p>
          </p:txBody>
        </p:sp>
        <p:pic>
          <p:nvPicPr>
            <p:cNvPr id="37" name="图片 36" descr="图片包含 人, 室内, 桌子, 小孩&#10;&#10;描述已自动生成"/>
            <p:cNvPicPr>
              <a:picLocks noChangeAspect="1"/>
            </p:cNvPicPr>
            <p:nvPr/>
          </p:nvPicPr>
          <p:blipFill rotWithShape="1">
            <a:blip r:embed="rId2">
              <a:extLst>
                <a:ext uri="{28A0092B-C50C-407E-A947-70E740481C1C}">
                  <a14:useLocalDpi xmlns:a14="http://schemas.microsoft.com/office/drawing/2010/main" val="0"/>
                </a:ext>
              </a:extLst>
            </a:blip>
            <a:srcRect l="18664" t="-275" r="41205" b="2477"/>
            <a:stretch>
              <a:fillRect/>
            </a:stretch>
          </p:blipFill>
          <p:spPr>
            <a:xfrm>
              <a:off x="1405930" y="721336"/>
              <a:ext cx="3333127" cy="5415328"/>
            </a:xfrm>
            <a:custGeom>
              <a:avLst/>
              <a:gdLst>
                <a:gd name="connsiteX0" fmla="*/ 0 w 3333127"/>
                <a:gd name="connsiteY0" fmla="*/ 0 h 5415328"/>
                <a:gd name="connsiteX1" fmla="*/ 3333127 w 3333127"/>
                <a:gd name="connsiteY1" fmla="*/ 0 h 5415328"/>
                <a:gd name="connsiteX2" fmla="*/ 3333127 w 3333127"/>
                <a:gd name="connsiteY2" fmla="*/ 5415328 h 5415328"/>
                <a:gd name="connsiteX3" fmla="*/ 0 w 3333127"/>
                <a:gd name="connsiteY3" fmla="*/ 5415328 h 5415328"/>
              </a:gdLst>
              <a:ahLst/>
              <a:cxnLst>
                <a:cxn ang="0">
                  <a:pos x="connsiteX0" y="connsiteY0"/>
                </a:cxn>
                <a:cxn ang="0">
                  <a:pos x="connsiteX1" y="connsiteY1"/>
                </a:cxn>
                <a:cxn ang="0">
                  <a:pos x="connsiteX2" y="connsiteY2"/>
                </a:cxn>
                <a:cxn ang="0">
                  <a:pos x="connsiteX3" y="connsiteY3"/>
                </a:cxn>
              </a:cxnLst>
              <a:rect l="l" t="t" r="r" b="b"/>
              <a:pathLst>
                <a:path w="3333127" h="5415328">
                  <a:moveTo>
                    <a:pt x="0" y="0"/>
                  </a:moveTo>
                  <a:lnTo>
                    <a:pt x="3333127" y="0"/>
                  </a:lnTo>
                  <a:lnTo>
                    <a:pt x="3333127" y="5415328"/>
                  </a:lnTo>
                  <a:lnTo>
                    <a:pt x="0" y="5415328"/>
                  </a:lnTo>
                  <a:close/>
                </a:path>
              </a:pathLst>
            </a:custGeom>
          </p:spPr>
        </p:pic>
        <p:sp>
          <p:nvSpPr>
            <p:cNvPr id="10" name="椭圆 9"/>
            <p:cNvSpPr/>
            <p:nvPr/>
          </p:nvSpPr>
          <p:spPr>
            <a:xfrm>
              <a:off x="4278530" y="4733610"/>
              <a:ext cx="916418" cy="916418"/>
            </a:xfrm>
            <a:prstGeom prst="ellipse">
              <a:avLst/>
            </a:prstGeom>
            <a:solidFill>
              <a:schemeClr val="bg1">
                <a:lumMod val="85000"/>
              </a:schemeClr>
            </a:solidFill>
            <a:ln>
              <a:solidFill>
                <a:srgbClr val="03D0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anim calcmode="lin" valueType="num">
                                      <p:cBhvr>
                                        <p:cTn id="8" dur="500" fill="hold"/>
                                        <p:tgtEl>
                                          <p:spTgt spid="38"/>
                                        </p:tgtEl>
                                        <p:attrNameLst>
                                          <p:attrName>ppt_x</p:attrName>
                                        </p:attrNameLst>
                                      </p:cBhvr>
                                      <p:tavLst>
                                        <p:tav tm="0">
                                          <p:val>
                                            <p:strVal val="#ppt_x"/>
                                          </p:val>
                                        </p:tav>
                                        <p:tav tm="100000">
                                          <p:val>
                                            <p:strVal val="#ppt_x"/>
                                          </p:val>
                                        </p:tav>
                                      </p:tavLst>
                                    </p:anim>
                                    <p:anim calcmode="lin" valueType="num">
                                      <p:cBhvr>
                                        <p:cTn id="9" dur="5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anim calcmode="lin" valueType="num">
                                      <p:cBhvr>
                                        <p:cTn id="14" dur="500" fill="hold"/>
                                        <p:tgtEl>
                                          <p:spTgt spid="39"/>
                                        </p:tgtEl>
                                        <p:attrNameLst>
                                          <p:attrName>ppt_x</p:attrName>
                                        </p:attrNameLst>
                                      </p:cBhvr>
                                      <p:tavLst>
                                        <p:tav tm="0">
                                          <p:val>
                                            <p:strVal val="#ppt_x"/>
                                          </p:val>
                                        </p:tav>
                                        <p:tav tm="100000">
                                          <p:val>
                                            <p:strVal val="#ppt_x"/>
                                          </p:val>
                                        </p:tav>
                                      </p:tavLst>
                                    </p:anim>
                                    <p:anim calcmode="lin" valueType="num">
                                      <p:cBhvr>
                                        <p:cTn id="15" dur="500" fill="hold"/>
                                        <p:tgtEl>
                                          <p:spTgt spid="3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anim calcmode="lin" valueType="num">
                                      <p:cBhvr>
                                        <p:cTn id="20" dur="500" fill="hold"/>
                                        <p:tgtEl>
                                          <p:spTgt spid="40"/>
                                        </p:tgtEl>
                                        <p:attrNameLst>
                                          <p:attrName>ppt_x</p:attrName>
                                        </p:attrNameLst>
                                      </p:cBhvr>
                                      <p:tavLst>
                                        <p:tav tm="0">
                                          <p:val>
                                            <p:strVal val="#ppt_x"/>
                                          </p:val>
                                        </p:tav>
                                        <p:tav tm="100000">
                                          <p:val>
                                            <p:strVal val="#ppt_x"/>
                                          </p:val>
                                        </p:tav>
                                      </p:tavLst>
                                    </p:anim>
                                    <p:anim calcmode="lin" valueType="num">
                                      <p:cBhvr>
                                        <p:cTn id="21" dur="500" fill="hold"/>
                                        <p:tgtEl>
                                          <p:spTgt spid="4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anim calcmode="lin" valueType="num">
                                      <p:cBhvr>
                                        <p:cTn id="26" dur="500" fill="hold"/>
                                        <p:tgtEl>
                                          <p:spTgt spid="42"/>
                                        </p:tgtEl>
                                        <p:attrNameLst>
                                          <p:attrName>ppt_x</p:attrName>
                                        </p:attrNameLst>
                                      </p:cBhvr>
                                      <p:tavLst>
                                        <p:tav tm="0">
                                          <p:val>
                                            <p:strVal val="#ppt_x"/>
                                          </p:val>
                                        </p:tav>
                                        <p:tav tm="100000">
                                          <p:val>
                                            <p:strVal val="#ppt_x"/>
                                          </p:val>
                                        </p:tav>
                                      </p:tavLst>
                                    </p:anim>
                                    <p:anim calcmode="lin" valueType="num">
                                      <p:cBhvr>
                                        <p:cTn id="27" dur="500" fill="hold"/>
                                        <p:tgtEl>
                                          <p:spTgt spid="4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anim calcmode="lin" valueType="num">
                                      <p:cBhvr>
                                        <p:cTn id="32" dur="500" fill="hold"/>
                                        <p:tgtEl>
                                          <p:spTgt spid="41"/>
                                        </p:tgtEl>
                                        <p:attrNameLst>
                                          <p:attrName>ppt_x</p:attrName>
                                        </p:attrNameLst>
                                      </p:cBhvr>
                                      <p:tavLst>
                                        <p:tav tm="0">
                                          <p:val>
                                            <p:strVal val="#ppt_x"/>
                                          </p:val>
                                        </p:tav>
                                        <p:tav tm="100000">
                                          <p:val>
                                            <p:strVal val="#ppt_x"/>
                                          </p:val>
                                        </p:tav>
                                      </p:tavLst>
                                    </p:anim>
                                    <p:anim calcmode="lin" valueType="num">
                                      <p:cBhvr>
                                        <p:cTn id="33" dur="5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stretch>
            <a:fillRect/>
          </a:stretch>
        </p:blipFill>
        <p:spPr>
          <a:xfrm>
            <a:off x="9727642" y="520511"/>
            <a:ext cx="1127858" cy="280440"/>
          </a:xfrm>
          <a:prstGeom prst="rect">
            <a:avLst/>
          </a:prstGeom>
        </p:spPr>
      </p:pic>
      <p:sp>
        <p:nvSpPr>
          <p:cNvPr id="3" name="矩形 2"/>
          <p:cNvSpPr/>
          <p:nvPr/>
        </p:nvSpPr>
        <p:spPr>
          <a:xfrm flipH="1">
            <a:off x="8613657" y="0"/>
            <a:ext cx="2549643" cy="6858000"/>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sp>
        <p:nvSpPr>
          <p:cNvPr id="4" name="任意多边形: 形状 3"/>
          <p:cNvSpPr/>
          <p:nvPr/>
        </p:nvSpPr>
        <p:spPr>
          <a:xfrm flipH="1">
            <a:off x="6832600" y="952504"/>
            <a:ext cx="1776263" cy="5028869"/>
          </a:xfrm>
          <a:custGeom>
            <a:avLst/>
            <a:gdLst>
              <a:gd name="connsiteX0" fmla="*/ 0 w 2471540"/>
              <a:gd name="connsiteY0" fmla="*/ 0 h 6252452"/>
              <a:gd name="connsiteX1" fmla="*/ 2471540 w 2471540"/>
              <a:gd name="connsiteY1" fmla="*/ 0 h 6252452"/>
              <a:gd name="connsiteX2" fmla="*/ 2471540 w 2471540"/>
              <a:gd name="connsiteY2" fmla="*/ 6252452 h 6252452"/>
              <a:gd name="connsiteX3" fmla="*/ 0 w 2471540"/>
              <a:gd name="connsiteY3" fmla="*/ 6252452 h 6252452"/>
            </a:gdLst>
            <a:ahLst/>
            <a:cxnLst>
              <a:cxn ang="0">
                <a:pos x="connsiteX0" y="connsiteY0"/>
              </a:cxn>
              <a:cxn ang="0">
                <a:pos x="connsiteX1" y="connsiteY1"/>
              </a:cxn>
              <a:cxn ang="0">
                <a:pos x="connsiteX2" y="connsiteY2"/>
              </a:cxn>
              <a:cxn ang="0">
                <a:pos x="connsiteX3" y="connsiteY3"/>
              </a:cxn>
            </a:cxnLst>
            <a:rect l="l" t="t" r="r" b="b"/>
            <a:pathLst>
              <a:path w="2471540" h="6252452">
                <a:moveTo>
                  <a:pt x="0" y="0"/>
                </a:moveTo>
                <a:lnTo>
                  <a:pt x="2471540" y="0"/>
                </a:lnTo>
                <a:lnTo>
                  <a:pt x="2471540" y="6252452"/>
                </a:lnTo>
                <a:lnTo>
                  <a:pt x="0" y="6252452"/>
                </a:lnTo>
                <a:close/>
              </a:path>
            </a:pathLst>
          </a:custGeom>
          <a:noFill/>
          <a:ln w="25400">
            <a:solidFill>
              <a:srgbClr val="00BD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任意多边形: 形状 4"/>
          <p:cNvSpPr/>
          <p:nvPr/>
        </p:nvSpPr>
        <p:spPr>
          <a:xfrm flipH="1">
            <a:off x="8608863" y="954399"/>
            <a:ext cx="1776261" cy="5028869"/>
          </a:xfrm>
          <a:custGeom>
            <a:avLst/>
            <a:gdLst>
              <a:gd name="connsiteX0" fmla="*/ 0 w 2471538"/>
              <a:gd name="connsiteY0" fmla="*/ 0 h 6252452"/>
              <a:gd name="connsiteX1" fmla="*/ 2471538 w 2471538"/>
              <a:gd name="connsiteY1" fmla="*/ 0 h 6252452"/>
              <a:gd name="connsiteX2" fmla="*/ 2471538 w 2471538"/>
              <a:gd name="connsiteY2" fmla="*/ 6252452 h 6252452"/>
              <a:gd name="connsiteX3" fmla="*/ 0 w 2471538"/>
              <a:gd name="connsiteY3" fmla="*/ 6252452 h 6252452"/>
            </a:gdLst>
            <a:ahLst/>
            <a:cxnLst>
              <a:cxn ang="0">
                <a:pos x="connsiteX0" y="connsiteY0"/>
              </a:cxn>
              <a:cxn ang="0">
                <a:pos x="connsiteX1" y="connsiteY1"/>
              </a:cxn>
              <a:cxn ang="0">
                <a:pos x="connsiteX2" y="connsiteY2"/>
              </a:cxn>
              <a:cxn ang="0">
                <a:pos x="connsiteX3" y="connsiteY3"/>
              </a:cxn>
            </a:cxnLst>
            <a:rect l="l" t="t" r="r" b="b"/>
            <a:pathLst>
              <a:path w="2471538" h="6252452">
                <a:moveTo>
                  <a:pt x="0" y="0"/>
                </a:moveTo>
                <a:lnTo>
                  <a:pt x="2471538" y="0"/>
                </a:lnTo>
                <a:lnTo>
                  <a:pt x="2471538" y="6252452"/>
                </a:lnTo>
                <a:lnTo>
                  <a:pt x="0" y="6252452"/>
                </a:lnTo>
                <a:close/>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12" name="图片 11" descr="图片包含 人, 室内, 桌子, 小孩&#10;&#10;描述已自动生成"/>
          <p:cNvPicPr>
            <a:picLocks noChangeAspect="1"/>
          </p:cNvPicPr>
          <p:nvPr/>
        </p:nvPicPr>
        <p:blipFill rotWithShape="1">
          <a:blip r:embed="rId2">
            <a:extLst>
              <a:ext uri="{28A0092B-C50C-407E-A947-70E740481C1C}">
                <a14:useLocalDpi xmlns:a14="http://schemas.microsoft.com/office/drawing/2010/main" val="0"/>
              </a:ext>
            </a:extLst>
          </a:blip>
          <a:srcRect l="18664" t="-275" r="41205" b="2477"/>
          <a:stretch>
            <a:fillRect/>
          </a:stretch>
        </p:blipFill>
        <p:spPr>
          <a:xfrm>
            <a:off x="7197520" y="1168400"/>
            <a:ext cx="2782794" cy="4521200"/>
          </a:xfrm>
          <a:custGeom>
            <a:avLst/>
            <a:gdLst>
              <a:gd name="connsiteX0" fmla="*/ 0 w 3333127"/>
              <a:gd name="connsiteY0" fmla="*/ 0 h 5415328"/>
              <a:gd name="connsiteX1" fmla="*/ 3333127 w 3333127"/>
              <a:gd name="connsiteY1" fmla="*/ 0 h 5415328"/>
              <a:gd name="connsiteX2" fmla="*/ 3333127 w 3333127"/>
              <a:gd name="connsiteY2" fmla="*/ 5415328 h 5415328"/>
              <a:gd name="connsiteX3" fmla="*/ 0 w 3333127"/>
              <a:gd name="connsiteY3" fmla="*/ 5415328 h 5415328"/>
            </a:gdLst>
            <a:ahLst/>
            <a:cxnLst>
              <a:cxn ang="0">
                <a:pos x="connsiteX0" y="connsiteY0"/>
              </a:cxn>
              <a:cxn ang="0">
                <a:pos x="connsiteX1" y="connsiteY1"/>
              </a:cxn>
              <a:cxn ang="0">
                <a:pos x="connsiteX2" y="connsiteY2"/>
              </a:cxn>
              <a:cxn ang="0">
                <a:pos x="connsiteX3" y="connsiteY3"/>
              </a:cxn>
            </a:cxnLst>
            <a:rect l="l" t="t" r="r" b="b"/>
            <a:pathLst>
              <a:path w="3333127" h="5415328">
                <a:moveTo>
                  <a:pt x="0" y="0"/>
                </a:moveTo>
                <a:lnTo>
                  <a:pt x="3333127" y="0"/>
                </a:lnTo>
                <a:lnTo>
                  <a:pt x="3333127" y="5415328"/>
                </a:lnTo>
                <a:lnTo>
                  <a:pt x="0" y="5415328"/>
                </a:lnTo>
                <a:close/>
              </a:path>
            </a:pathLst>
          </a:custGeom>
        </p:spPr>
      </p:pic>
      <p:grpSp>
        <p:nvGrpSpPr>
          <p:cNvPr id="25" name="组合 24"/>
          <p:cNvGrpSpPr/>
          <p:nvPr/>
        </p:nvGrpSpPr>
        <p:grpSpPr>
          <a:xfrm>
            <a:off x="0" y="1219200"/>
            <a:ext cx="5760909" cy="3350346"/>
            <a:chOff x="0" y="1219200"/>
            <a:chExt cx="5760909" cy="3350346"/>
          </a:xfrm>
        </p:grpSpPr>
        <p:sp>
          <p:nvSpPr>
            <p:cNvPr id="18" name="矩形 17"/>
            <p:cNvSpPr/>
            <p:nvPr/>
          </p:nvSpPr>
          <p:spPr>
            <a:xfrm>
              <a:off x="0" y="1219200"/>
              <a:ext cx="2657475" cy="96202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sp>
          <p:nvSpPr>
            <p:cNvPr id="19" name="文本框 18"/>
            <p:cNvSpPr txBox="1"/>
            <p:nvPr/>
          </p:nvSpPr>
          <p:spPr>
            <a:xfrm>
              <a:off x="283943" y="1407825"/>
              <a:ext cx="2089589" cy="584775"/>
            </a:xfrm>
            <a:prstGeom prst="rect">
              <a:avLst/>
            </a:prstGeom>
            <a:noFill/>
          </p:spPr>
          <p:txBody>
            <a:bodyPr wrap="square" rtlCol="0">
              <a:spAutoFit/>
            </a:bodyPr>
            <a:lstStyle/>
            <a:p>
              <a:pPr algn="ctr"/>
              <a:r>
                <a:rPr lang="zh-CN" altLang="en-US" sz="3200"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第</a:t>
              </a:r>
              <a:r>
                <a:rPr lang="en-US" altLang="zh-CN" sz="3200"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1</a:t>
              </a:r>
              <a:r>
                <a:rPr lang="zh-CN" altLang="en-US" sz="3200"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部分</a:t>
              </a:r>
              <a:endParaRPr lang="zh-CN" altLang="en-US" sz="3200"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23" name="文本框 22"/>
            <p:cNvSpPr txBox="1"/>
            <p:nvPr/>
          </p:nvSpPr>
          <p:spPr>
            <a:xfrm>
              <a:off x="1476344" y="2792063"/>
              <a:ext cx="3264520" cy="923329"/>
            </a:xfrm>
            <a:prstGeom prst="rect">
              <a:avLst/>
            </a:prstGeom>
            <a:noFill/>
          </p:spPr>
          <p:txBody>
            <a:bodyPr wrap="square" rtlCol="0">
              <a:spAutoFit/>
            </a:bodyPr>
            <a:lstStyle/>
            <a:p>
              <a:pPr algn="dist"/>
              <a:r>
                <a:rPr lang="zh-CN" altLang="en-US" sz="5400" dirty="0">
                  <a:solidFill>
                    <a:schemeClr val="tx1">
                      <a:lumMod val="75000"/>
                      <a:lumOff val="25000"/>
                    </a:schemeClr>
                  </a:solidFill>
                  <a:latin typeface="思源黑体 CN Bold" panose="020B0800000000000000" pitchFamily="34" charset="-122"/>
                  <a:ea typeface="思源黑体 CN Bold" panose="020B0800000000000000" pitchFamily="34" charset="-122"/>
                </a:rPr>
                <a:t>知识课堂</a:t>
              </a:r>
              <a:endParaRPr lang="zh-CN" altLang="en-US" sz="54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4" name="文本框 23"/>
            <p:cNvSpPr txBox="1"/>
            <p:nvPr/>
          </p:nvSpPr>
          <p:spPr>
            <a:xfrm>
              <a:off x="1516188" y="3782326"/>
              <a:ext cx="4244721" cy="338553"/>
            </a:xfrm>
            <a:prstGeom prst="rect">
              <a:avLst/>
            </a:prstGeom>
            <a:noFill/>
          </p:spPr>
          <p:txBody>
            <a:bodyPr wrap="square" rtlCol="0">
              <a:spAutoFit/>
            </a:bodyPr>
            <a:lstStyle/>
            <a:p>
              <a:pPr algn="dist"/>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rPr>
                <a:t>THE CLASSROOM</a:t>
              </a:r>
              <a:endPar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cxnSp>
          <p:nvCxnSpPr>
            <p:cNvPr id="22" name="直接连接符 21"/>
            <p:cNvCxnSpPr/>
            <p:nvPr/>
          </p:nvCxnSpPr>
          <p:spPr>
            <a:xfrm>
              <a:off x="1618223" y="4569546"/>
              <a:ext cx="444453" cy="0"/>
            </a:xfrm>
            <a:prstGeom prst="line">
              <a:avLst/>
            </a:prstGeom>
            <a:noFill/>
            <a:ln w="38100" cap="flat" cmpd="sng" algn="ctr">
              <a:solidFill>
                <a:sysClr val="windowText" lastClr="000000">
                  <a:lumMod val="75000"/>
                  <a:lumOff val="25000"/>
                </a:sysClr>
              </a:solidFill>
              <a:prstDash val="solid"/>
              <a:miter lim="800000"/>
            </a:ln>
            <a:effectLst/>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 y="317500"/>
            <a:ext cx="5768902" cy="570445"/>
            <a:chOff x="1" y="317500"/>
            <a:chExt cx="5768902" cy="570445"/>
          </a:xfrm>
        </p:grpSpPr>
        <p:sp>
          <p:nvSpPr>
            <p:cNvPr id="3" name="矩形 2"/>
            <p:cNvSpPr/>
            <p:nvPr/>
          </p:nvSpPr>
          <p:spPr>
            <a:xfrm>
              <a:off x="1" y="317500"/>
              <a:ext cx="1505619" cy="54504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sz="1100" kern="0" dirty="0">
                <a:solidFill>
                  <a:srgbClr val="3F3F3F"/>
                </a:solidFill>
                <a:latin typeface="思源黑体 CN Bold" panose="020B0800000000000000" pitchFamily="34" charset="-122"/>
                <a:ea typeface="思源黑体 CN Bold" panose="020B0800000000000000" pitchFamily="34" charset="-122"/>
              </a:endParaRPr>
            </a:p>
          </p:txBody>
        </p:sp>
        <p:sp>
          <p:nvSpPr>
            <p:cNvPr id="4" name="文本框 3"/>
            <p:cNvSpPr txBox="1"/>
            <p:nvPr/>
          </p:nvSpPr>
          <p:spPr>
            <a:xfrm>
              <a:off x="160872" y="405356"/>
              <a:ext cx="1183877" cy="369332"/>
            </a:xfrm>
            <a:prstGeom prst="rect">
              <a:avLst/>
            </a:prstGeom>
            <a:noFill/>
          </p:spPr>
          <p:txBody>
            <a:bodyPr wrap="square" rtlCol="0">
              <a:spAutoFit/>
            </a:bodyPr>
            <a:lstStyle/>
            <a:p>
              <a:pPr algn="ct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第</a:t>
              </a:r>
              <a:r>
                <a:rPr lang="en-US" altLang="zh-CN"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1</a:t>
              </a: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部分</a:t>
              </a:r>
              <a:endPar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5" name="文本框 4"/>
            <p:cNvSpPr txBox="1"/>
            <p:nvPr/>
          </p:nvSpPr>
          <p:spPr>
            <a:xfrm>
              <a:off x="1690440" y="364725"/>
              <a:ext cx="1849546"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知识课堂</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 name="文本框 5"/>
            <p:cNvSpPr txBox="1"/>
            <p:nvPr/>
          </p:nvSpPr>
          <p:spPr>
            <a:xfrm>
              <a:off x="3364014" y="557489"/>
              <a:ext cx="2404889" cy="261610"/>
            </a:xfrm>
            <a:prstGeom prst="rect">
              <a:avLst/>
            </a:prstGeom>
            <a:noFill/>
          </p:spPr>
          <p:txBody>
            <a:bodyPr wrap="square" rtlCol="0">
              <a:spAutoFit/>
            </a:bodyPr>
            <a:lstStyle/>
            <a:p>
              <a:pPr algn="dist"/>
              <a:r>
                <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rPr>
                <a:t>THE CLASSROOM</a:t>
              </a:r>
              <a:endPar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pic>
        <p:nvPicPr>
          <p:cNvPr id="10" name="图片 9"/>
          <p:cNvPicPr>
            <a:picLocks noChangeAspect="1"/>
          </p:cNvPicPr>
          <p:nvPr/>
        </p:nvPicPr>
        <p:blipFill rotWithShape="1">
          <a:blip r:embed="rId1"/>
          <a:srcRect l="23432" t="16266" r="47316" b="57533"/>
          <a:stretch>
            <a:fillRect/>
          </a:stretch>
        </p:blipFill>
        <p:spPr>
          <a:xfrm>
            <a:off x="11341100" y="277110"/>
            <a:ext cx="609600" cy="521651"/>
          </a:xfrm>
          <a:prstGeom prst="rect">
            <a:avLst/>
          </a:prstGeom>
        </p:spPr>
      </p:pic>
      <p:grpSp>
        <p:nvGrpSpPr>
          <p:cNvPr id="12" name="组合 11"/>
          <p:cNvGrpSpPr/>
          <p:nvPr/>
        </p:nvGrpSpPr>
        <p:grpSpPr>
          <a:xfrm>
            <a:off x="5838231" y="2117284"/>
            <a:ext cx="5361940" cy="3214740"/>
            <a:chOff x="6842760" y="1981835"/>
            <a:chExt cx="5361940" cy="3214740"/>
          </a:xfrm>
        </p:grpSpPr>
        <p:sp>
          <p:nvSpPr>
            <p:cNvPr id="13" name="文本框 12"/>
            <p:cNvSpPr txBox="1"/>
            <p:nvPr/>
          </p:nvSpPr>
          <p:spPr>
            <a:xfrm>
              <a:off x="6842760" y="2963199"/>
              <a:ext cx="4130040" cy="1028295"/>
            </a:xfrm>
            <a:prstGeom prst="rect">
              <a:avLst/>
            </a:prstGeom>
          </p:spPr>
          <p:txBody>
            <a:bodyPr wrap="square">
              <a:spAutoFit/>
            </a:bodyPr>
            <a:lstStyle>
              <a:defPPr>
                <a:defRPr lang="zh-CN"/>
              </a:defPPr>
              <a:lvl1pPr lvl="0">
                <a:lnSpc>
                  <a:spcPct val="150000"/>
                </a:lnSpc>
                <a:defRPr sz="1400">
                  <a:solidFill>
                    <a:prstClr val="black"/>
                  </a:solidFill>
                  <a:latin typeface="思源宋体 CN Light" panose="02020300000000000000" pitchFamily="18" charset="-122"/>
                  <a:ea typeface="思源宋体 CN Light" panose="02020300000000000000" pitchFamily="18" charset="-122"/>
                </a:defRPr>
              </a:lvl1pPr>
            </a:lstStyle>
            <a:p>
              <a:r>
                <a:rPr lang="zh-CN" altLang="en-US" dirty="0">
                  <a:latin typeface="思源黑体 CN Light" panose="020B0300000000000000" pitchFamily="34" charset="-122"/>
                  <a:ea typeface="思源黑体 CN Light" panose="020B0300000000000000" pitchFamily="34" charset="-122"/>
                </a:rPr>
                <a:t>单击此处键入文本单击此处键入文本单击此处</a:t>
              </a:r>
              <a:endParaRPr lang="en-US" altLang="zh-CN" dirty="0">
                <a:latin typeface="思源黑体 CN Light" panose="020B0300000000000000" pitchFamily="34" charset="-122"/>
                <a:ea typeface="思源黑体 CN Light" panose="020B0300000000000000" pitchFamily="34" charset="-122"/>
              </a:endParaRPr>
            </a:p>
            <a:p>
              <a:r>
                <a:rPr lang="zh-CN" altLang="en-US" dirty="0">
                  <a:latin typeface="思源黑体 CN Light" panose="020B0300000000000000" pitchFamily="34" charset="-122"/>
                  <a:ea typeface="思源黑体 CN Light" panose="020B0300000000000000" pitchFamily="34" charset="-122"/>
                </a:rPr>
                <a:t>本单击此处键入文本单击此处键入文本</a:t>
              </a:r>
              <a:endParaRPr lang="en-US" altLang="zh-CN" dirty="0">
                <a:latin typeface="思源黑体 CN Light" panose="020B0300000000000000" pitchFamily="34" charset="-122"/>
                <a:ea typeface="思源黑体 CN Light" panose="020B0300000000000000" pitchFamily="34" charset="-122"/>
              </a:endParaRPr>
            </a:p>
            <a:p>
              <a:r>
                <a:rPr lang="zh-CN" altLang="en-US" dirty="0">
                  <a:latin typeface="思源黑体 CN Light" panose="020B0300000000000000" pitchFamily="34" charset="-122"/>
                  <a:ea typeface="思源黑体 CN Light" panose="020B0300000000000000" pitchFamily="34" charset="-122"/>
                </a:rPr>
                <a:t>文本单击此处键入文本单击此处键入文本单击此处</a:t>
              </a:r>
              <a:endParaRPr lang="zh-CN" altLang="en-US" dirty="0">
                <a:latin typeface="思源黑体 CN Light" panose="020B0300000000000000" pitchFamily="34" charset="-122"/>
                <a:ea typeface="思源黑体 CN Light" panose="020B0300000000000000" pitchFamily="34" charset="-122"/>
              </a:endParaRPr>
            </a:p>
          </p:txBody>
        </p:sp>
        <p:sp>
          <p:nvSpPr>
            <p:cNvPr id="14" name="文本框 13"/>
            <p:cNvSpPr txBox="1"/>
            <p:nvPr/>
          </p:nvSpPr>
          <p:spPr>
            <a:xfrm>
              <a:off x="6842760" y="1981835"/>
              <a:ext cx="3662680" cy="646331"/>
            </a:xfrm>
            <a:prstGeom prst="rect">
              <a:avLst/>
            </a:prstGeom>
            <a:noFill/>
          </p:spPr>
          <p:txBody>
            <a:bodyPr wrap="square" rtlCol="0">
              <a:spAutoFit/>
            </a:bodyPr>
            <a:lstStyle>
              <a:defPPr>
                <a:defRPr lang="zh-CN"/>
              </a:defPPr>
              <a:lvl1pPr>
                <a:defRPr sz="3200">
                  <a:solidFill>
                    <a:sysClr val="windowText" lastClr="000000"/>
                  </a:solidFill>
                  <a:latin typeface="优设标题黑" panose="00000500000000000000" pitchFamily="2" charset="-122"/>
                  <a:ea typeface="优设标题黑" panose="00000500000000000000" pitchFamily="2"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6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36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sp>
          <p:nvSpPr>
            <p:cNvPr id="15" name="文本框 14"/>
            <p:cNvSpPr txBox="1"/>
            <p:nvPr/>
          </p:nvSpPr>
          <p:spPr>
            <a:xfrm>
              <a:off x="6842760" y="4168280"/>
              <a:ext cx="4130040" cy="1028295"/>
            </a:xfrm>
            <a:prstGeom prst="rect">
              <a:avLst/>
            </a:prstGeom>
          </p:spPr>
          <p:txBody>
            <a:bodyPr wrap="square">
              <a:spAutoFit/>
            </a:bodyPr>
            <a:lstStyle>
              <a:defPPr>
                <a:defRPr lang="zh-CN"/>
              </a:defPPr>
              <a:lvl1pPr lvl="0">
                <a:lnSpc>
                  <a:spcPct val="150000"/>
                </a:lnSpc>
                <a:defRPr sz="1400">
                  <a:solidFill>
                    <a:prstClr val="black"/>
                  </a:solidFill>
                  <a:latin typeface="思源宋体 CN Light" panose="02020300000000000000" pitchFamily="18" charset="-122"/>
                  <a:ea typeface="思源宋体 CN Light" panose="02020300000000000000" pitchFamily="18" charset="-122"/>
                </a:defRPr>
              </a:lvl1pPr>
            </a:lstStyle>
            <a:p>
              <a:r>
                <a:rPr lang="zh-CN" altLang="en-US" dirty="0">
                  <a:latin typeface="思源黑体 CN Light" panose="020B0300000000000000" pitchFamily="34" charset="-122"/>
                  <a:ea typeface="思源黑体 CN Light" panose="020B0300000000000000" pitchFamily="34" charset="-122"/>
                </a:rPr>
                <a:t>单击此处键入文本单击此处键入文本单击此处</a:t>
              </a:r>
              <a:endParaRPr lang="en-US" altLang="zh-CN" dirty="0">
                <a:latin typeface="思源黑体 CN Light" panose="020B0300000000000000" pitchFamily="34" charset="-122"/>
                <a:ea typeface="思源黑体 CN Light" panose="020B0300000000000000" pitchFamily="34" charset="-122"/>
              </a:endParaRPr>
            </a:p>
            <a:p>
              <a:r>
                <a:rPr lang="zh-CN" altLang="en-US" dirty="0">
                  <a:latin typeface="思源黑体 CN Light" panose="020B0300000000000000" pitchFamily="34" charset="-122"/>
                  <a:ea typeface="思源黑体 CN Light" panose="020B0300000000000000" pitchFamily="34" charset="-122"/>
                </a:rPr>
                <a:t>本单击此处键入文本单击此处键入文本</a:t>
              </a:r>
              <a:endParaRPr lang="en-US" altLang="zh-CN" dirty="0">
                <a:latin typeface="思源黑体 CN Light" panose="020B0300000000000000" pitchFamily="34" charset="-122"/>
                <a:ea typeface="思源黑体 CN Light" panose="020B0300000000000000" pitchFamily="34" charset="-122"/>
              </a:endParaRPr>
            </a:p>
            <a:p>
              <a:r>
                <a:rPr lang="zh-CN" altLang="en-US" dirty="0">
                  <a:latin typeface="思源黑体 CN Light" panose="020B0300000000000000" pitchFamily="34" charset="-122"/>
                  <a:ea typeface="思源黑体 CN Light" panose="020B0300000000000000" pitchFamily="34" charset="-122"/>
                </a:rPr>
                <a:t>文本单击此处键入文本单击此处键入文本单击此处</a:t>
              </a:r>
              <a:endParaRPr lang="zh-CN" altLang="en-US" dirty="0">
                <a:latin typeface="思源黑体 CN Light" panose="020B0300000000000000" pitchFamily="34" charset="-122"/>
                <a:ea typeface="思源黑体 CN Light" panose="020B0300000000000000" pitchFamily="34" charset="-122"/>
              </a:endParaRPr>
            </a:p>
          </p:txBody>
        </p:sp>
        <p:cxnSp>
          <p:nvCxnSpPr>
            <p:cNvPr id="16" name="直接连接符 15"/>
            <p:cNvCxnSpPr/>
            <p:nvPr/>
          </p:nvCxnSpPr>
          <p:spPr>
            <a:xfrm>
              <a:off x="6961635" y="2778621"/>
              <a:ext cx="524306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231895" y="1371600"/>
            <a:ext cx="3699885" cy="4863249"/>
            <a:chOff x="1231895" y="1371600"/>
            <a:chExt cx="3699885" cy="4863249"/>
          </a:xfrm>
        </p:grpSpPr>
        <p:sp>
          <p:nvSpPr>
            <p:cNvPr id="11" name="矩形 10"/>
            <p:cNvSpPr/>
            <p:nvPr/>
          </p:nvSpPr>
          <p:spPr>
            <a:xfrm>
              <a:off x="1231895" y="2555906"/>
              <a:ext cx="601444" cy="1686488"/>
            </a:xfrm>
            <a:prstGeom prst="rect">
              <a:avLst/>
            </a:prstGeom>
            <a:gradFill>
              <a:gsLst>
                <a:gs pos="100000">
                  <a:srgbClr val="00BDBD"/>
                </a:gs>
                <a:gs pos="25000">
                  <a:srgbClr val="05E3D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B050"/>
                </a:solidFill>
                <a:latin typeface="思源黑体 CN Bold" panose="020B0800000000000000" pitchFamily="34" charset="-122"/>
                <a:ea typeface="思源黑体 CN Bold" panose="020B0800000000000000" pitchFamily="34" charset="-122"/>
              </a:endParaRPr>
            </a:p>
          </p:txBody>
        </p:sp>
        <p:sp>
          <p:nvSpPr>
            <p:cNvPr id="18" name="矩形 17"/>
            <p:cNvSpPr/>
            <p:nvPr/>
          </p:nvSpPr>
          <p:spPr>
            <a:xfrm>
              <a:off x="2226962" y="1856825"/>
              <a:ext cx="2704818" cy="4378024"/>
            </a:xfrm>
            <a:prstGeom prst="rect">
              <a:avLst/>
            </a:prstGeom>
            <a:noFill/>
            <a:ln>
              <a:solidFill>
                <a:srgbClr val="03D0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20" name="图片 19" descr="图片包含 人, 室内, 桌子, 小孩&#10;&#10;描述已自动生成"/>
            <p:cNvPicPr>
              <a:picLocks noChangeAspect="1"/>
            </p:cNvPicPr>
            <p:nvPr/>
          </p:nvPicPr>
          <p:blipFill rotWithShape="1">
            <a:blip r:embed="rId2">
              <a:extLst>
                <a:ext uri="{28A0092B-C50C-407E-A947-70E740481C1C}">
                  <a14:useLocalDpi xmlns:a14="http://schemas.microsoft.com/office/drawing/2010/main" val="0"/>
                </a:ext>
              </a:extLst>
            </a:blip>
            <a:srcRect l="18664" t="-275" r="41205" b="2477"/>
            <a:stretch>
              <a:fillRect/>
            </a:stretch>
          </p:blipFill>
          <p:spPr>
            <a:xfrm>
              <a:off x="1690440" y="1371600"/>
              <a:ext cx="2782794" cy="4521200"/>
            </a:xfrm>
            <a:custGeom>
              <a:avLst/>
              <a:gdLst>
                <a:gd name="connsiteX0" fmla="*/ 0 w 3333127"/>
                <a:gd name="connsiteY0" fmla="*/ 0 h 5415328"/>
                <a:gd name="connsiteX1" fmla="*/ 3333127 w 3333127"/>
                <a:gd name="connsiteY1" fmla="*/ 0 h 5415328"/>
                <a:gd name="connsiteX2" fmla="*/ 3333127 w 3333127"/>
                <a:gd name="connsiteY2" fmla="*/ 5415328 h 5415328"/>
                <a:gd name="connsiteX3" fmla="*/ 0 w 3333127"/>
                <a:gd name="connsiteY3" fmla="*/ 5415328 h 5415328"/>
              </a:gdLst>
              <a:ahLst/>
              <a:cxnLst>
                <a:cxn ang="0">
                  <a:pos x="connsiteX0" y="connsiteY0"/>
                </a:cxn>
                <a:cxn ang="0">
                  <a:pos x="connsiteX1" y="connsiteY1"/>
                </a:cxn>
                <a:cxn ang="0">
                  <a:pos x="connsiteX2" y="connsiteY2"/>
                </a:cxn>
                <a:cxn ang="0">
                  <a:pos x="connsiteX3" y="connsiteY3"/>
                </a:cxn>
              </a:cxnLst>
              <a:rect l="l" t="t" r="r" b="b"/>
              <a:pathLst>
                <a:path w="3333127" h="5415328">
                  <a:moveTo>
                    <a:pt x="0" y="0"/>
                  </a:moveTo>
                  <a:lnTo>
                    <a:pt x="3333127" y="0"/>
                  </a:lnTo>
                  <a:lnTo>
                    <a:pt x="3333127" y="5415328"/>
                  </a:lnTo>
                  <a:lnTo>
                    <a:pt x="0" y="5415328"/>
                  </a:lnTo>
                  <a:close/>
                </a:path>
              </a:pathLst>
            </a:custGeom>
          </p:spPr>
        </p:pic>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anim calcmode="lin" valueType="num">
                                      <p:cBhvr>
                                        <p:cTn id="14" dur="500" fill="hold"/>
                                        <p:tgtEl>
                                          <p:spTgt spid="21"/>
                                        </p:tgtEl>
                                        <p:attrNameLst>
                                          <p:attrName>ppt_x</p:attrName>
                                        </p:attrNameLst>
                                      </p:cBhvr>
                                      <p:tavLst>
                                        <p:tav tm="0">
                                          <p:val>
                                            <p:strVal val="#ppt_x"/>
                                          </p:val>
                                        </p:tav>
                                        <p:tav tm="100000">
                                          <p:val>
                                            <p:strVal val="#ppt_x"/>
                                          </p:val>
                                        </p:tav>
                                      </p:tavLst>
                                    </p:anim>
                                    <p:anim calcmode="lin" valueType="num">
                                      <p:cBhvr>
                                        <p:cTn id="15" dur="5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 y="317500"/>
            <a:ext cx="5768902" cy="570445"/>
            <a:chOff x="1" y="317500"/>
            <a:chExt cx="5768902" cy="570445"/>
          </a:xfrm>
        </p:grpSpPr>
        <p:sp>
          <p:nvSpPr>
            <p:cNvPr id="3" name="矩形 2"/>
            <p:cNvSpPr/>
            <p:nvPr/>
          </p:nvSpPr>
          <p:spPr>
            <a:xfrm>
              <a:off x="1" y="317500"/>
              <a:ext cx="1505619" cy="54504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sz="1100" kern="0" dirty="0">
                <a:solidFill>
                  <a:srgbClr val="3F3F3F"/>
                </a:solidFill>
                <a:latin typeface="思源黑体 CN Bold" panose="020B0800000000000000" pitchFamily="34" charset="-122"/>
                <a:ea typeface="思源黑体 CN Bold" panose="020B0800000000000000" pitchFamily="34" charset="-122"/>
              </a:endParaRPr>
            </a:p>
          </p:txBody>
        </p:sp>
        <p:sp>
          <p:nvSpPr>
            <p:cNvPr id="4" name="文本框 3"/>
            <p:cNvSpPr txBox="1"/>
            <p:nvPr/>
          </p:nvSpPr>
          <p:spPr>
            <a:xfrm>
              <a:off x="160872" y="405356"/>
              <a:ext cx="1183877" cy="369332"/>
            </a:xfrm>
            <a:prstGeom prst="rect">
              <a:avLst/>
            </a:prstGeom>
            <a:noFill/>
          </p:spPr>
          <p:txBody>
            <a:bodyPr wrap="square" rtlCol="0">
              <a:spAutoFit/>
            </a:bodyPr>
            <a:lstStyle/>
            <a:p>
              <a:pPr algn="ct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第</a:t>
              </a:r>
              <a:r>
                <a:rPr lang="en-US" altLang="zh-CN"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1</a:t>
              </a: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部分</a:t>
              </a:r>
              <a:endPar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5" name="文本框 4"/>
            <p:cNvSpPr txBox="1"/>
            <p:nvPr/>
          </p:nvSpPr>
          <p:spPr>
            <a:xfrm>
              <a:off x="1690440" y="364725"/>
              <a:ext cx="1849546"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知识课堂</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 name="文本框 5"/>
            <p:cNvSpPr txBox="1"/>
            <p:nvPr/>
          </p:nvSpPr>
          <p:spPr>
            <a:xfrm>
              <a:off x="3364014" y="557489"/>
              <a:ext cx="2404889" cy="261610"/>
            </a:xfrm>
            <a:prstGeom prst="rect">
              <a:avLst/>
            </a:prstGeom>
            <a:noFill/>
          </p:spPr>
          <p:txBody>
            <a:bodyPr wrap="square" rtlCol="0">
              <a:spAutoFit/>
            </a:bodyPr>
            <a:lstStyle/>
            <a:p>
              <a:pPr algn="dist"/>
              <a:r>
                <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rPr>
                <a:t>THE CLASSROOM</a:t>
              </a:r>
              <a:endPar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pic>
        <p:nvPicPr>
          <p:cNvPr id="10" name="图片 9"/>
          <p:cNvPicPr>
            <a:picLocks noChangeAspect="1"/>
          </p:cNvPicPr>
          <p:nvPr/>
        </p:nvPicPr>
        <p:blipFill rotWithShape="1">
          <a:blip r:embed="rId1"/>
          <a:srcRect l="23432" t="16266" r="47316" b="57533"/>
          <a:stretch>
            <a:fillRect/>
          </a:stretch>
        </p:blipFill>
        <p:spPr>
          <a:xfrm>
            <a:off x="11341100" y="277110"/>
            <a:ext cx="609600" cy="521651"/>
          </a:xfrm>
          <a:prstGeom prst="rect">
            <a:avLst/>
          </a:prstGeom>
        </p:spPr>
      </p:pic>
      <p:grpSp>
        <p:nvGrpSpPr>
          <p:cNvPr id="9" name="组合 8"/>
          <p:cNvGrpSpPr/>
          <p:nvPr/>
        </p:nvGrpSpPr>
        <p:grpSpPr>
          <a:xfrm>
            <a:off x="958466" y="2221137"/>
            <a:ext cx="1703991" cy="3308988"/>
            <a:chOff x="958466" y="2221137"/>
            <a:chExt cx="1703991" cy="3308988"/>
          </a:xfrm>
        </p:grpSpPr>
        <p:sp>
          <p:nvSpPr>
            <p:cNvPr id="11" name="矩形 10"/>
            <p:cNvSpPr/>
            <p:nvPr/>
          </p:nvSpPr>
          <p:spPr>
            <a:xfrm>
              <a:off x="1034174" y="2221137"/>
              <a:ext cx="1552575" cy="1552575"/>
            </a:xfrm>
            <a:prstGeom prst="rect">
              <a:avLst/>
            </a:prstGeom>
            <a:gradFill>
              <a:gsLst>
                <a:gs pos="100000">
                  <a:srgbClr val="00BDBD"/>
                </a:gs>
                <a:gs pos="25000">
                  <a:srgbClr val="05E3D3"/>
                </a:gs>
              </a:gsLst>
              <a:lin ang="2700000" scaled="1"/>
            </a:gradFill>
            <a:ln>
              <a:noFill/>
            </a:ln>
            <a:effectLst>
              <a:outerShdw blurRad="127000" dist="38100" sx="103000" sy="103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nvGrpSpPr>
            <p:cNvPr id="12" name="组合 11"/>
            <p:cNvGrpSpPr/>
            <p:nvPr/>
          </p:nvGrpSpPr>
          <p:grpSpPr>
            <a:xfrm>
              <a:off x="958466" y="4238670"/>
              <a:ext cx="1703991" cy="1291455"/>
              <a:chOff x="1192778" y="1856286"/>
              <a:chExt cx="1703991" cy="1291455"/>
            </a:xfrm>
          </p:grpSpPr>
          <p:sp>
            <p:nvSpPr>
              <p:cNvPr id="14" name="矩形 47"/>
              <p:cNvSpPr>
                <a:spLocks noChangeArrowheads="1"/>
              </p:cNvSpPr>
              <p:nvPr/>
            </p:nvSpPr>
            <p:spPr bwMode="auto">
              <a:xfrm>
                <a:off x="1359902" y="2253145"/>
                <a:ext cx="1369742" cy="894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ctr" defTabSz="457200">
                  <a:lnSpc>
                    <a:spcPct val="150000"/>
                  </a:lnSpc>
                  <a:spcBef>
                    <a:spcPts val="0"/>
                  </a:spcBef>
                  <a:buNone/>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5" name="矩形 47"/>
              <p:cNvSpPr>
                <a:spLocks noChangeArrowheads="1"/>
              </p:cNvSpPr>
              <p:nvPr/>
            </p:nvSpPr>
            <p:spPr bwMode="auto">
              <a:xfrm>
                <a:off x="1192778" y="1856286"/>
                <a:ext cx="170399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ctr">
                  <a:buNone/>
                </a:pPr>
                <a:r>
                  <a:rPr lang="zh-CN" altLang="en-US" sz="18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18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grpSp>
        <p:sp>
          <p:nvSpPr>
            <p:cNvPr id="13" name="形状"/>
            <p:cNvSpPr>
              <a:spLocks noChangeAspect="1"/>
            </p:cNvSpPr>
            <p:nvPr/>
          </p:nvSpPr>
          <p:spPr bwMode="auto">
            <a:xfrm>
              <a:off x="1505619" y="2693010"/>
              <a:ext cx="609685" cy="608827"/>
            </a:xfrm>
            <a:custGeom>
              <a:avLst/>
              <a:gdLst>
                <a:gd name="T0" fmla="*/ 2272 w 10361"/>
                <a:gd name="T1" fmla="*/ 2617 h 10345"/>
                <a:gd name="T2" fmla="*/ 4895 w 10361"/>
                <a:gd name="T3" fmla="*/ 5234 h 10345"/>
                <a:gd name="T4" fmla="*/ 7518 w 10361"/>
                <a:gd name="T5" fmla="*/ 2617 h 10345"/>
                <a:gd name="T6" fmla="*/ 4895 w 10361"/>
                <a:gd name="T7" fmla="*/ 0 h 10345"/>
                <a:gd name="T8" fmla="*/ 2272 w 10361"/>
                <a:gd name="T9" fmla="*/ 2617 h 10345"/>
                <a:gd name="T10" fmla="*/ 5155 w 10361"/>
                <a:gd name="T11" fmla="*/ 6356 h 10345"/>
                <a:gd name="T12" fmla="*/ 6461 w 10361"/>
                <a:gd name="T13" fmla="*/ 6356 h 10345"/>
                <a:gd name="T14" fmla="*/ 6461 w 10361"/>
                <a:gd name="T15" fmla="*/ 5717 h 10345"/>
                <a:gd name="T16" fmla="*/ 4896 w 10361"/>
                <a:gd name="T17" fmla="*/ 5448 h 10345"/>
                <a:gd name="T18" fmla="*/ 0 w 10361"/>
                <a:gd name="T19" fmla="*/ 10345 h 10345"/>
                <a:gd name="T20" fmla="*/ 6418 w 10361"/>
                <a:gd name="T21" fmla="*/ 10345 h 10345"/>
                <a:gd name="T22" fmla="*/ 6418 w 10361"/>
                <a:gd name="T23" fmla="*/ 9396 h 10345"/>
                <a:gd name="T24" fmla="*/ 5155 w 10361"/>
                <a:gd name="T25" fmla="*/ 9396 h 10345"/>
                <a:gd name="T26" fmla="*/ 5155 w 10361"/>
                <a:gd name="T27" fmla="*/ 6356 h 10345"/>
                <a:gd name="T28" fmla="*/ 10361 w 10361"/>
                <a:gd name="T29" fmla="*/ 7700 h 10345"/>
                <a:gd name="T30" fmla="*/ 10361 w 10361"/>
                <a:gd name="T31" fmla="*/ 6727 h 10345"/>
                <a:gd name="T32" fmla="*/ 9315 w 10361"/>
                <a:gd name="T33" fmla="*/ 6727 h 10345"/>
                <a:gd name="T34" fmla="*/ 9315 w 10361"/>
                <a:gd name="T35" fmla="*/ 5481 h 10345"/>
                <a:gd name="T36" fmla="*/ 8343 w 10361"/>
                <a:gd name="T37" fmla="*/ 5481 h 10345"/>
                <a:gd name="T38" fmla="*/ 8343 w 10361"/>
                <a:gd name="T39" fmla="*/ 6727 h 10345"/>
                <a:gd name="T40" fmla="*/ 7916 w 10361"/>
                <a:gd name="T41" fmla="*/ 6727 h 10345"/>
                <a:gd name="T42" fmla="*/ 7916 w 10361"/>
                <a:gd name="T43" fmla="*/ 5481 h 10345"/>
                <a:gd name="T44" fmla="*/ 6943 w 10361"/>
                <a:gd name="T45" fmla="*/ 5481 h 10345"/>
                <a:gd name="T46" fmla="*/ 6943 w 10361"/>
                <a:gd name="T47" fmla="*/ 6727 h 10345"/>
                <a:gd name="T48" fmla="*/ 5496 w 10361"/>
                <a:gd name="T49" fmla="*/ 6727 h 10345"/>
                <a:gd name="T50" fmla="*/ 5496 w 10361"/>
                <a:gd name="T51" fmla="*/ 7700 h 10345"/>
                <a:gd name="T52" fmla="*/ 6943 w 10361"/>
                <a:gd name="T53" fmla="*/ 7700 h 10345"/>
                <a:gd name="T54" fmla="*/ 6943 w 10361"/>
                <a:gd name="T55" fmla="*/ 8126 h 10345"/>
                <a:gd name="T56" fmla="*/ 5496 w 10361"/>
                <a:gd name="T57" fmla="*/ 8126 h 10345"/>
                <a:gd name="T58" fmla="*/ 5496 w 10361"/>
                <a:gd name="T59" fmla="*/ 9098 h 10345"/>
                <a:gd name="T60" fmla="*/ 6943 w 10361"/>
                <a:gd name="T61" fmla="*/ 9098 h 10345"/>
                <a:gd name="T62" fmla="*/ 6943 w 10361"/>
                <a:gd name="T63" fmla="*/ 10345 h 10345"/>
                <a:gd name="T64" fmla="*/ 7915 w 10361"/>
                <a:gd name="T65" fmla="*/ 10345 h 10345"/>
                <a:gd name="T66" fmla="*/ 7915 w 10361"/>
                <a:gd name="T67" fmla="*/ 9098 h 10345"/>
                <a:gd name="T68" fmla="*/ 8341 w 10361"/>
                <a:gd name="T69" fmla="*/ 9098 h 10345"/>
                <a:gd name="T70" fmla="*/ 8341 w 10361"/>
                <a:gd name="T71" fmla="*/ 10345 h 10345"/>
                <a:gd name="T72" fmla="*/ 9314 w 10361"/>
                <a:gd name="T73" fmla="*/ 10345 h 10345"/>
                <a:gd name="T74" fmla="*/ 9314 w 10361"/>
                <a:gd name="T75" fmla="*/ 9098 h 10345"/>
                <a:gd name="T76" fmla="*/ 10360 w 10361"/>
                <a:gd name="T77" fmla="*/ 9098 h 10345"/>
                <a:gd name="T78" fmla="*/ 10360 w 10361"/>
                <a:gd name="T79" fmla="*/ 8126 h 10345"/>
                <a:gd name="T80" fmla="*/ 9314 w 10361"/>
                <a:gd name="T81" fmla="*/ 8126 h 10345"/>
                <a:gd name="T82" fmla="*/ 9314 w 10361"/>
                <a:gd name="T83" fmla="*/ 7700 h 10345"/>
                <a:gd name="T84" fmla="*/ 10361 w 10361"/>
                <a:gd name="T85" fmla="*/ 7700 h 10345"/>
                <a:gd name="T86" fmla="*/ 8341 w 10361"/>
                <a:gd name="T87" fmla="*/ 8125 h 10345"/>
                <a:gd name="T88" fmla="*/ 7915 w 10361"/>
                <a:gd name="T89" fmla="*/ 8125 h 10345"/>
                <a:gd name="T90" fmla="*/ 7915 w 10361"/>
                <a:gd name="T91" fmla="*/ 7698 h 10345"/>
                <a:gd name="T92" fmla="*/ 8341 w 10361"/>
                <a:gd name="T93" fmla="*/ 7698 h 10345"/>
                <a:gd name="T94" fmla="*/ 8341 w 10361"/>
                <a:gd name="T95" fmla="*/ 8125 h 10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361" h="10345">
                  <a:moveTo>
                    <a:pt x="2272" y="2617"/>
                  </a:moveTo>
                  <a:cubicBezTo>
                    <a:pt x="2272" y="4063"/>
                    <a:pt x="3447" y="5234"/>
                    <a:pt x="4895" y="5234"/>
                  </a:cubicBezTo>
                  <a:cubicBezTo>
                    <a:pt x="6343" y="5234"/>
                    <a:pt x="7518" y="4063"/>
                    <a:pt x="7518" y="2617"/>
                  </a:cubicBezTo>
                  <a:cubicBezTo>
                    <a:pt x="7518" y="1171"/>
                    <a:pt x="6343" y="0"/>
                    <a:pt x="4895" y="0"/>
                  </a:cubicBezTo>
                  <a:cubicBezTo>
                    <a:pt x="3447" y="0"/>
                    <a:pt x="2272" y="1171"/>
                    <a:pt x="2272" y="2617"/>
                  </a:cubicBezTo>
                  <a:close/>
                  <a:moveTo>
                    <a:pt x="5155" y="6356"/>
                  </a:moveTo>
                  <a:lnTo>
                    <a:pt x="6461" y="6356"/>
                  </a:lnTo>
                  <a:lnTo>
                    <a:pt x="6461" y="5717"/>
                  </a:lnTo>
                  <a:cubicBezTo>
                    <a:pt x="5958" y="5546"/>
                    <a:pt x="5429" y="5455"/>
                    <a:pt x="4896" y="5448"/>
                  </a:cubicBezTo>
                  <a:cubicBezTo>
                    <a:pt x="2193" y="5448"/>
                    <a:pt x="0" y="7641"/>
                    <a:pt x="0" y="10345"/>
                  </a:cubicBezTo>
                  <a:lnTo>
                    <a:pt x="6418" y="10345"/>
                  </a:lnTo>
                  <a:lnTo>
                    <a:pt x="6418" y="9396"/>
                  </a:lnTo>
                  <a:lnTo>
                    <a:pt x="5155" y="9396"/>
                  </a:lnTo>
                  <a:lnTo>
                    <a:pt x="5155" y="6356"/>
                  </a:lnTo>
                  <a:close/>
                  <a:moveTo>
                    <a:pt x="10361" y="7700"/>
                  </a:moveTo>
                  <a:lnTo>
                    <a:pt x="10361" y="6727"/>
                  </a:lnTo>
                  <a:lnTo>
                    <a:pt x="9315" y="6727"/>
                  </a:lnTo>
                  <a:lnTo>
                    <a:pt x="9315" y="5481"/>
                  </a:lnTo>
                  <a:lnTo>
                    <a:pt x="8343" y="5481"/>
                  </a:lnTo>
                  <a:lnTo>
                    <a:pt x="8343" y="6727"/>
                  </a:lnTo>
                  <a:lnTo>
                    <a:pt x="7916" y="6727"/>
                  </a:lnTo>
                  <a:lnTo>
                    <a:pt x="7916" y="5481"/>
                  </a:lnTo>
                  <a:lnTo>
                    <a:pt x="6943" y="5481"/>
                  </a:lnTo>
                  <a:lnTo>
                    <a:pt x="6943" y="6727"/>
                  </a:lnTo>
                  <a:lnTo>
                    <a:pt x="5496" y="6727"/>
                  </a:lnTo>
                  <a:lnTo>
                    <a:pt x="5496" y="7700"/>
                  </a:lnTo>
                  <a:lnTo>
                    <a:pt x="6943" y="7700"/>
                  </a:lnTo>
                  <a:lnTo>
                    <a:pt x="6943" y="8126"/>
                  </a:lnTo>
                  <a:lnTo>
                    <a:pt x="5496" y="8126"/>
                  </a:lnTo>
                  <a:lnTo>
                    <a:pt x="5496" y="9098"/>
                  </a:lnTo>
                  <a:lnTo>
                    <a:pt x="6943" y="9098"/>
                  </a:lnTo>
                  <a:lnTo>
                    <a:pt x="6943" y="10345"/>
                  </a:lnTo>
                  <a:lnTo>
                    <a:pt x="7915" y="10345"/>
                  </a:lnTo>
                  <a:lnTo>
                    <a:pt x="7915" y="9098"/>
                  </a:lnTo>
                  <a:lnTo>
                    <a:pt x="8341" y="9098"/>
                  </a:lnTo>
                  <a:lnTo>
                    <a:pt x="8341" y="10345"/>
                  </a:lnTo>
                  <a:lnTo>
                    <a:pt x="9314" y="10345"/>
                  </a:lnTo>
                  <a:lnTo>
                    <a:pt x="9314" y="9098"/>
                  </a:lnTo>
                  <a:lnTo>
                    <a:pt x="10360" y="9098"/>
                  </a:lnTo>
                  <a:lnTo>
                    <a:pt x="10360" y="8126"/>
                  </a:lnTo>
                  <a:lnTo>
                    <a:pt x="9314" y="8126"/>
                  </a:lnTo>
                  <a:lnTo>
                    <a:pt x="9314" y="7700"/>
                  </a:lnTo>
                  <a:lnTo>
                    <a:pt x="10361" y="7700"/>
                  </a:lnTo>
                  <a:close/>
                  <a:moveTo>
                    <a:pt x="8341" y="8125"/>
                  </a:moveTo>
                  <a:lnTo>
                    <a:pt x="7915" y="8125"/>
                  </a:lnTo>
                  <a:lnTo>
                    <a:pt x="7915" y="7698"/>
                  </a:lnTo>
                  <a:lnTo>
                    <a:pt x="8341" y="7698"/>
                  </a:lnTo>
                  <a:lnTo>
                    <a:pt x="8341" y="8125"/>
                  </a:lnTo>
                  <a:close/>
                </a:path>
              </a:pathLst>
            </a:custGeom>
            <a:solidFill>
              <a:schemeClr val="bg1"/>
            </a:solidFill>
            <a:ln>
              <a:noFill/>
            </a:ln>
          </p:spPr>
        </p:sp>
      </p:grpSp>
      <p:grpSp>
        <p:nvGrpSpPr>
          <p:cNvPr id="16" name="组合 15"/>
          <p:cNvGrpSpPr/>
          <p:nvPr/>
        </p:nvGrpSpPr>
        <p:grpSpPr>
          <a:xfrm>
            <a:off x="3855536" y="2221137"/>
            <a:ext cx="1703991" cy="3308988"/>
            <a:chOff x="3854102" y="2221137"/>
            <a:chExt cx="1703991" cy="3308988"/>
          </a:xfrm>
        </p:grpSpPr>
        <p:sp>
          <p:nvSpPr>
            <p:cNvPr id="17" name="矩形 16"/>
            <p:cNvSpPr/>
            <p:nvPr/>
          </p:nvSpPr>
          <p:spPr>
            <a:xfrm>
              <a:off x="3929810" y="2221137"/>
              <a:ext cx="1552575" cy="1552575"/>
            </a:xfrm>
            <a:prstGeom prst="rect">
              <a:avLst/>
            </a:prstGeom>
            <a:solidFill>
              <a:schemeClr val="tx1">
                <a:lumMod val="75000"/>
                <a:lumOff val="25000"/>
              </a:schemeClr>
            </a:solidFill>
            <a:ln>
              <a:noFill/>
            </a:ln>
            <a:effectLst>
              <a:outerShdw blurRad="127000" dist="38100" sx="103000" sy="103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nvGrpSpPr>
            <p:cNvPr id="18" name="组合 17"/>
            <p:cNvGrpSpPr/>
            <p:nvPr/>
          </p:nvGrpSpPr>
          <p:grpSpPr>
            <a:xfrm>
              <a:off x="3854102" y="4238670"/>
              <a:ext cx="1703991" cy="1291455"/>
              <a:chOff x="1192778" y="1856286"/>
              <a:chExt cx="1703991" cy="1291455"/>
            </a:xfrm>
          </p:grpSpPr>
          <p:sp>
            <p:nvSpPr>
              <p:cNvPr id="20" name="矩形 47"/>
              <p:cNvSpPr>
                <a:spLocks noChangeArrowheads="1"/>
              </p:cNvSpPr>
              <p:nvPr/>
            </p:nvSpPr>
            <p:spPr bwMode="auto">
              <a:xfrm>
                <a:off x="1359902" y="2253145"/>
                <a:ext cx="1369742" cy="894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ctr" defTabSz="457200">
                  <a:lnSpc>
                    <a:spcPct val="150000"/>
                  </a:lnSpc>
                  <a:spcBef>
                    <a:spcPts val="0"/>
                  </a:spcBef>
                  <a:buNone/>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1" name="矩形 47"/>
              <p:cNvSpPr>
                <a:spLocks noChangeArrowheads="1"/>
              </p:cNvSpPr>
              <p:nvPr/>
            </p:nvSpPr>
            <p:spPr bwMode="auto">
              <a:xfrm>
                <a:off x="1192778" y="1856286"/>
                <a:ext cx="170399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ctr">
                  <a:buNone/>
                </a:pPr>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
          <p:nvSpPr>
            <p:cNvPr id="19" name="形状"/>
            <p:cNvSpPr>
              <a:spLocks noChangeAspect="1"/>
            </p:cNvSpPr>
            <p:nvPr/>
          </p:nvSpPr>
          <p:spPr bwMode="auto">
            <a:xfrm>
              <a:off x="4401255" y="2696067"/>
              <a:ext cx="609685" cy="602714"/>
            </a:xfrm>
            <a:custGeom>
              <a:avLst/>
              <a:gdLst>
                <a:gd name="T0" fmla="*/ 5194 w 10385"/>
                <a:gd name="T1" fmla="*/ 1501 h 10266"/>
                <a:gd name="T2" fmla="*/ 9529 w 10385"/>
                <a:gd name="T3" fmla="*/ 6358 h 10266"/>
                <a:gd name="T4" fmla="*/ 9705 w 10385"/>
                <a:gd name="T5" fmla="*/ 6368 h 10266"/>
                <a:gd name="T6" fmla="*/ 10287 w 10385"/>
                <a:gd name="T7" fmla="*/ 5847 h 10266"/>
                <a:gd name="T8" fmla="*/ 10297 w 10385"/>
                <a:gd name="T9" fmla="*/ 5671 h 10266"/>
                <a:gd name="T10" fmla="*/ 5286 w 10385"/>
                <a:gd name="T11" fmla="*/ 56 h 10266"/>
                <a:gd name="T12" fmla="*/ 5100 w 10385"/>
                <a:gd name="T13" fmla="*/ 56 h 10266"/>
                <a:gd name="T14" fmla="*/ 2100 w 10385"/>
                <a:gd name="T15" fmla="*/ 3419 h 10266"/>
                <a:gd name="T16" fmla="*/ 2100 w 10385"/>
                <a:gd name="T17" fmla="*/ 1734 h 10266"/>
                <a:gd name="T18" fmla="*/ 1975 w 10385"/>
                <a:gd name="T19" fmla="*/ 1609 h 10266"/>
                <a:gd name="T20" fmla="*/ 1192 w 10385"/>
                <a:gd name="T21" fmla="*/ 1609 h 10266"/>
                <a:gd name="T22" fmla="*/ 1067 w 10385"/>
                <a:gd name="T23" fmla="*/ 1734 h 10266"/>
                <a:gd name="T24" fmla="*/ 1067 w 10385"/>
                <a:gd name="T25" fmla="*/ 4575 h 10266"/>
                <a:gd name="T26" fmla="*/ 89 w 10385"/>
                <a:gd name="T27" fmla="*/ 5671 h 10266"/>
                <a:gd name="T28" fmla="*/ 99 w 10385"/>
                <a:gd name="T29" fmla="*/ 5848 h 10266"/>
                <a:gd name="T30" fmla="*/ 681 w 10385"/>
                <a:gd name="T31" fmla="*/ 6368 h 10266"/>
                <a:gd name="T32" fmla="*/ 857 w 10385"/>
                <a:gd name="T33" fmla="*/ 6358 h 10266"/>
                <a:gd name="T34" fmla="*/ 5194 w 10385"/>
                <a:gd name="T35" fmla="*/ 1501 h 10266"/>
                <a:gd name="T36" fmla="*/ 4804 w 10385"/>
                <a:gd name="T37" fmla="*/ 8203 h 10266"/>
                <a:gd name="T38" fmla="*/ 5586 w 10385"/>
                <a:gd name="T39" fmla="*/ 8203 h 10266"/>
                <a:gd name="T40" fmla="*/ 5711 w 10385"/>
                <a:gd name="T41" fmla="*/ 8328 h 10266"/>
                <a:gd name="T42" fmla="*/ 5711 w 10385"/>
                <a:gd name="T43" fmla="*/ 10139 h 10266"/>
                <a:gd name="T44" fmla="*/ 5586 w 10385"/>
                <a:gd name="T45" fmla="*/ 10264 h 10266"/>
                <a:gd name="T46" fmla="*/ 4803 w 10385"/>
                <a:gd name="T47" fmla="*/ 10264 h 10266"/>
                <a:gd name="T48" fmla="*/ 4678 w 10385"/>
                <a:gd name="T49" fmla="*/ 10139 h 10266"/>
                <a:gd name="T50" fmla="*/ 4678 w 10385"/>
                <a:gd name="T51" fmla="*/ 8328 h 10266"/>
                <a:gd name="T52" fmla="*/ 4804 w 10385"/>
                <a:gd name="T53" fmla="*/ 8203 h 10266"/>
                <a:gd name="T54" fmla="*/ 10124 w 10385"/>
                <a:gd name="T55" fmla="*/ 9766 h 10266"/>
                <a:gd name="T56" fmla="*/ 9319 w 10385"/>
                <a:gd name="T57" fmla="*/ 9766 h 10266"/>
                <a:gd name="T58" fmla="*/ 9319 w 10385"/>
                <a:gd name="T59" fmla="*/ 7236 h 10266"/>
                <a:gd name="T60" fmla="*/ 5274 w 10385"/>
                <a:gd name="T61" fmla="*/ 2629 h 10266"/>
                <a:gd name="T62" fmla="*/ 5085 w 10385"/>
                <a:gd name="T63" fmla="*/ 2629 h 10266"/>
                <a:gd name="T64" fmla="*/ 1067 w 10385"/>
                <a:gd name="T65" fmla="*/ 7236 h 10266"/>
                <a:gd name="T66" fmla="*/ 1067 w 10385"/>
                <a:gd name="T67" fmla="*/ 9766 h 10266"/>
                <a:gd name="T68" fmla="*/ 261 w 10385"/>
                <a:gd name="T69" fmla="*/ 9766 h 10266"/>
                <a:gd name="T70" fmla="*/ 5 w 10385"/>
                <a:gd name="T71" fmla="*/ 10007 h 10266"/>
                <a:gd name="T72" fmla="*/ 255 w 10385"/>
                <a:gd name="T73" fmla="*/ 10266 h 10266"/>
                <a:gd name="T74" fmla="*/ 3646 w 10385"/>
                <a:gd name="T75" fmla="*/ 10266 h 10266"/>
                <a:gd name="T76" fmla="*/ 3646 w 10385"/>
                <a:gd name="T77" fmla="*/ 7170 h 10266"/>
                <a:gd name="T78" fmla="*/ 6740 w 10385"/>
                <a:gd name="T79" fmla="*/ 7170 h 10266"/>
                <a:gd name="T80" fmla="*/ 6740 w 10385"/>
                <a:gd name="T81" fmla="*/ 9766 h 10266"/>
                <a:gd name="T82" fmla="*/ 6737 w 10385"/>
                <a:gd name="T83" fmla="*/ 9766 h 10266"/>
                <a:gd name="T84" fmla="*/ 6737 w 10385"/>
                <a:gd name="T85" fmla="*/ 10266 h 10266"/>
                <a:gd name="T86" fmla="*/ 10130 w 10385"/>
                <a:gd name="T87" fmla="*/ 10266 h 10266"/>
                <a:gd name="T88" fmla="*/ 10380 w 10385"/>
                <a:gd name="T89" fmla="*/ 10007 h 10266"/>
                <a:gd name="T90" fmla="*/ 10124 w 10385"/>
                <a:gd name="T91" fmla="*/ 9766 h 10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385" h="10266">
                  <a:moveTo>
                    <a:pt x="5194" y="1501"/>
                  </a:moveTo>
                  <a:lnTo>
                    <a:pt x="9529" y="6358"/>
                  </a:lnTo>
                  <a:cubicBezTo>
                    <a:pt x="9575" y="6409"/>
                    <a:pt x="9654" y="6414"/>
                    <a:pt x="9705" y="6368"/>
                  </a:cubicBezTo>
                  <a:lnTo>
                    <a:pt x="10287" y="5847"/>
                  </a:lnTo>
                  <a:cubicBezTo>
                    <a:pt x="10339" y="5801"/>
                    <a:pt x="10344" y="5722"/>
                    <a:pt x="10297" y="5671"/>
                  </a:cubicBezTo>
                  <a:lnTo>
                    <a:pt x="5286" y="56"/>
                  </a:lnTo>
                  <a:cubicBezTo>
                    <a:pt x="5236" y="0"/>
                    <a:pt x="5150" y="0"/>
                    <a:pt x="5100" y="56"/>
                  </a:cubicBezTo>
                  <a:lnTo>
                    <a:pt x="2100" y="3419"/>
                  </a:lnTo>
                  <a:lnTo>
                    <a:pt x="2100" y="1734"/>
                  </a:lnTo>
                  <a:cubicBezTo>
                    <a:pt x="2100" y="1665"/>
                    <a:pt x="2044" y="1609"/>
                    <a:pt x="1975" y="1609"/>
                  </a:cubicBezTo>
                  <a:lnTo>
                    <a:pt x="1192" y="1609"/>
                  </a:lnTo>
                  <a:cubicBezTo>
                    <a:pt x="1124" y="1609"/>
                    <a:pt x="1067" y="1665"/>
                    <a:pt x="1067" y="1734"/>
                  </a:cubicBezTo>
                  <a:lnTo>
                    <a:pt x="1067" y="4575"/>
                  </a:lnTo>
                  <a:lnTo>
                    <a:pt x="89" y="5671"/>
                  </a:lnTo>
                  <a:cubicBezTo>
                    <a:pt x="42" y="5723"/>
                    <a:pt x="47" y="5801"/>
                    <a:pt x="99" y="5848"/>
                  </a:cubicBezTo>
                  <a:lnTo>
                    <a:pt x="681" y="6368"/>
                  </a:lnTo>
                  <a:cubicBezTo>
                    <a:pt x="732" y="6414"/>
                    <a:pt x="811" y="6409"/>
                    <a:pt x="857" y="6358"/>
                  </a:cubicBezTo>
                  <a:lnTo>
                    <a:pt x="5194" y="1501"/>
                  </a:lnTo>
                  <a:close/>
                  <a:moveTo>
                    <a:pt x="4804" y="8203"/>
                  </a:moveTo>
                  <a:lnTo>
                    <a:pt x="5586" y="8203"/>
                  </a:lnTo>
                  <a:cubicBezTo>
                    <a:pt x="5655" y="8203"/>
                    <a:pt x="5711" y="8259"/>
                    <a:pt x="5711" y="8328"/>
                  </a:cubicBezTo>
                  <a:lnTo>
                    <a:pt x="5711" y="10139"/>
                  </a:lnTo>
                  <a:cubicBezTo>
                    <a:pt x="5711" y="10208"/>
                    <a:pt x="5655" y="10264"/>
                    <a:pt x="5586" y="10264"/>
                  </a:cubicBezTo>
                  <a:lnTo>
                    <a:pt x="4803" y="10264"/>
                  </a:lnTo>
                  <a:cubicBezTo>
                    <a:pt x="4735" y="10264"/>
                    <a:pt x="4678" y="10208"/>
                    <a:pt x="4678" y="10139"/>
                  </a:cubicBezTo>
                  <a:lnTo>
                    <a:pt x="4678" y="8328"/>
                  </a:lnTo>
                  <a:cubicBezTo>
                    <a:pt x="4678" y="8258"/>
                    <a:pt x="4735" y="8203"/>
                    <a:pt x="4804" y="8203"/>
                  </a:cubicBezTo>
                  <a:close/>
                  <a:moveTo>
                    <a:pt x="10124" y="9766"/>
                  </a:moveTo>
                  <a:lnTo>
                    <a:pt x="9319" y="9766"/>
                  </a:lnTo>
                  <a:lnTo>
                    <a:pt x="9319" y="7236"/>
                  </a:lnTo>
                  <a:lnTo>
                    <a:pt x="5274" y="2629"/>
                  </a:lnTo>
                  <a:cubicBezTo>
                    <a:pt x="5224" y="2573"/>
                    <a:pt x="5135" y="2573"/>
                    <a:pt x="5085" y="2629"/>
                  </a:cubicBezTo>
                  <a:lnTo>
                    <a:pt x="1067" y="7236"/>
                  </a:lnTo>
                  <a:lnTo>
                    <a:pt x="1067" y="9766"/>
                  </a:lnTo>
                  <a:lnTo>
                    <a:pt x="261" y="9766"/>
                  </a:lnTo>
                  <a:cubicBezTo>
                    <a:pt x="126" y="9766"/>
                    <a:pt x="10" y="9871"/>
                    <a:pt x="5" y="10007"/>
                  </a:cubicBezTo>
                  <a:cubicBezTo>
                    <a:pt x="0" y="10150"/>
                    <a:pt x="114" y="10266"/>
                    <a:pt x="255" y="10266"/>
                  </a:cubicBezTo>
                  <a:lnTo>
                    <a:pt x="3646" y="10266"/>
                  </a:lnTo>
                  <a:lnTo>
                    <a:pt x="3646" y="7170"/>
                  </a:lnTo>
                  <a:lnTo>
                    <a:pt x="6740" y="7170"/>
                  </a:lnTo>
                  <a:lnTo>
                    <a:pt x="6740" y="9766"/>
                  </a:lnTo>
                  <a:lnTo>
                    <a:pt x="6737" y="9766"/>
                  </a:lnTo>
                  <a:lnTo>
                    <a:pt x="6737" y="10266"/>
                  </a:lnTo>
                  <a:lnTo>
                    <a:pt x="10130" y="10266"/>
                  </a:lnTo>
                  <a:cubicBezTo>
                    <a:pt x="10271" y="10266"/>
                    <a:pt x="10385" y="10149"/>
                    <a:pt x="10380" y="10007"/>
                  </a:cubicBezTo>
                  <a:cubicBezTo>
                    <a:pt x="10375" y="9871"/>
                    <a:pt x="10259" y="9766"/>
                    <a:pt x="10124" y="9766"/>
                  </a:cubicBezTo>
                  <a:close/>
                </a:path>
              </a:pathLst>
            </a:custGeom>
            <a:solidFill>
              <a:schemeClr val="bg1"/>
            </a:solidFill>
            <a:ln>
              <a:noFill/>
            </a:ln>
          </p:spPr>
          <p:txBody>
            <a:bodyP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22" name="组合 21"/>
          <p:cNvGrpSpPr/>
          <p:nvPr/>
        </p:nvGrpSpPr>
        <p:grpSpPr>
          <a:xfrm>
            <a:off x="6752606" y="2221137"/>
            <a:ext cx="1703991" cy="3308988"/>
            <a:chOff x="6735779" y="2221137"/>
            <a:chExt cx="1703991" cy="3308988"/>
          </a:xfrm>
        </p:grpSpPr>
        <p:sp>
          <p:nvSpPr>
            <p:cNvPr id="23" name="矩形 22"/>
            <p:cNvSpPr/>
            <p:nvPr/>
          </p:nvSpPr>
          <p:spPr>
            <a:xfrm>
              <a:off x="6811487" y="2221137"/>
              <a:ext cx="1552575" cy="1552575"/>
            </a:xfrm>
            <a:prstGeom prst="rect">
              <a:avLst/>
            </a:prstGeom>
            <a:gradFill>
              <a:gsLst>
                <a:gs pos="100000">
                  <a:srgbClr val="00BDBD"/>
                </a:gs>
                <a:gs pos="25000">
                  <a:srgbClr val="05E3D3"/>
                </a:gs>
              </a:gsLst>
              <a:lin ang="2700000" scaled="1"/>
            </a:gradFill>
            <a:ln>
              <a:noFill/>
            </a:ln>
            <a:effectLst>
              <a:outerShdw blurRad="127000" dist="38100" sx="103000" sy="103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grpSp>
          <p:nvGrpSpPr>
            <p:cNvPr id="24" name="组合 23"/>
            <p:cNvGrpSpPr/>
            <p:nvPr/>
          </p:nvGrpSpPr>
          <p:grpSpPr>
            <a:xfrm>
              <a:off x="6735779" y="4238670"/>
              <a:ext cx="1703991" cy="1291455"/>
              <a:chOff x="1192778" y="1856286"/>
              <a:chExt cx="1703991" cy="1291455"/>
            </a:xfrm>
          </p:grpSpPr>
          <p:sp>
            <p:nvSpPr>
              <p:cNvPr id="26" name="矩形 47"/>
              <p:cNvSpPr>
                <a:spLocks noChangeArrowheads="1"/>
              </p:cNvSpPr>
              <p:nvPr/>
            </p:nvSpPr>
            <p:spPr bwMode="auto">
              <a:xfrm>
                <a:off x="1359902" y="2253145"/>
                <a:ext cx="1369742" cy="894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ctr" defTabSz="457200">
                  <a:lnSpc>
                    <a:spcPct val="150000"/>
                  </a:lnSpc>
                  <a:spcBef>
                    <a:spcPts val="0"/>
                  </a:spcBef>
                  <a:buNone/>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7" name="矩形 47"/>
              <p:cNvSpPr>
                <a:spLocks noChangeArrowheads="1"/>
              </p:cNvSpPr>
              <p:nvPr/>
            </p:nvSpPr>
            <p:spPr bwMode="auto">
              <a:xfrm>
                <a:off x="1192778" y="1856286"/>
                <a:ext cx="170399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ctr">
                  <a:buNone/>
                </a:pPr>
                <a:r>
                  <a:rPr lang="zh-CN" altLang="en-US" sz="18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lang="zh-CN" altLang="en-US" sz="18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grpSp>
        <p:sp>
          <p:nvSpPr>
            <p:cNvPr id="25" name="形状"/>
            <p:cNvSpPr>
              <a:spLocks noChangeAspect="1"/>
            </p:cNvSpPr>
            <p:nvPr/>
          </p:nvSpPr>
          <p:spPr bwMode="auto">
            <a:xfrm>
              <a:off x="7282993" y="2692582"/>
              <a:ext cx="609563" cy="609685"/>
            </a:xfrm>
            <a:custGeom>
              <a:avLst/>
              <a:gdLst>
                <a:gd name="T0" fmla="*/ 1781 w 10362"/>
                <a:gd name="T1" fmla="*/ 0 h 10362"/>
                <a:gd name="T2" fmla="*/ 1133 w 10362"/>
                <a:gd name="T3" fmla="*/ 324 h 10362"/>
                <a:gd name="T4" fmla="*/ 2105 w 10362"/>
                <a:gd name="T5" fmla="*/ 1204 h 10362"/>
                <a:gd name="T6" fmla="*/ 1134 w 10362"/>
                <a:gd name="T7" fmla="*/ 10039 h 10362"/>
                <a:gd name="T8" fmla="*/ 1781 w 10362"/>
                <a:gd name="T9" fmla="*/ 10362 h 10362"/>
                <a:gd name="T10" fmla="*/ 2105 w 10362"/>
                <a:gd name="T11" fmla="*/ 3795 h 10362"/>
                <a:gd name="T12" fmla="*/ 1134 w 10362"/>
                <a:gd name="T13" fmla="*/ 10039 h 10362"/>
                <a:gd name="T14" fmla="*/ 647 w 10362"/>
                <a:gd name="T15" fmla="*/ 1527 h 10362"/>
                <a:gd name="T16" fmla="*/ 0 w 10362"/>
                <a:gd name="T17" fmla="*/ 2822 h 10362"/>
                <a:gd name="T18" fmla="*/ 2590 w 10362"/>
                <a:gd name="T19" fmla="*/ 3470 h 10362"/>
                <a:gd name="T20" fmla="*/ 3237 w 10362"/>
                <a:gd name="T21" fmla="*/ 2175 h 10362"/>
                <a:gd name="T22" fmla="*/ 5667 w 10362"/>
                <a:gd name="T23" fmla="*/ 324 h 10362"/>
                <a:gd name="T24" fmla="*/ 5019 w 10362"/>
                <a:gd name="T25" fmla="*/ 0 h 10362"/>
                <a:gd name="T26" fmla="*/ 4695 w 10362"/>
                <a:gd name="T27" fmla="*/ 6007 h 10362"/>
                <a:gd name="T28" fmla="*/ 5666 w 10362"/>
                <a:gd name="T29" fmla="*/ 324 h 10362"/>
                <a:gd name="T30" fmla="*/ 4695 w 10362"/>
                <a:gd name="T31" fmla="*/ 10039 h 10362"/>
                <a:gd name="T32" fmla="*/ 5344 w 10362"/>
                <a:gd name="T33" fmla="*/ 10362 h 10362"/>
                <a:gd name="T34" fmla="*/ 5667 w 10362"/>
                <a:gd name="T35" fmla="*/ 8599 h 10362"/>
                <a:gd name="T36" fmla="*/ 4696 w 10362"/>
                <a:gd name="T37" fmla="*/ 10039 h 10362"/>
                <a:gd name="T38" fmla="*/ 6152 w 10362"/>
                <a:gd name="T39" fmla="*/ 6331 h 10362"/>
                <a:gd name="T40" fmla="*/ 3562 w 10362"/>
                <a:gd name="T41" fmla="*/ 6979 h 10362"/>
                <a:gd name="T42" fmla="*/ 4210 w 10362"/>
                <a:gd name="T43" fmla="*/ 8273 h 10362"/>
                <a:gd name="T44" fmla="*/ 6800 w 10362"/>
                <a:gd name="T45" fmla="*/ 7626 h 10362"/>
                <a:gd name="T46" fmla="*/ 6152 w 10362"/>
                <a:gd name="T47" fmla="*/ 6331 h 10362"/>
                <a:gd name="T48" fmla="*/ 8905 w 10362"/>
                <a:gd name="T49" fmla="*/ 0 h 10362"/>
                <a:gd name="T50" fmla="*/ 8257 w 10362"/>
                <a:gd name="T51" fmla="*/ 324 h 10362"/>
                <a:gd name="T52" fmla="*/ 9229 w 10362"/>
                <a:gd name="T53" fmla="*/ 2823 h 10362"/>
                <a:gd name="T54" fmla="*/ 8257 w 10362"/>
                <a:gd name="T55" fmla="*/ 10039 h 10362"/>
                <a:gd name="T56" fmla="*/ 8905 w 10362"/>
                <a:gd name="T57" fmla="*/ 10362 h 10362"/>
                <a:gd name="T58" fmla="*/ 9229 w 10362"/>
                <a:gd name="T59" fmla="*/ 5414 h 10362"/>
                <a:gd name="T60" fmla="*/ 8257 w 10362"/>
                <a:gd name="T61" fmla="*/ 10039 h 10362"/>
                <a:gd name="T62" fmla="*/ 7771 w 10362"/>
                <a:gd name="T63" fmla="*/ 3147 h 10362"/>
                <a:gd name="T64" fmla="*/ 7124 w 10362"/>
                <a:gd name="T65" fmla="*/ 4442 h 10362"/>
                <a:gd name="T66" fmla="*/ 9714 w 10362"/>
                <a:gd name="T67" fmla="*/ 5090 h 10362"/>
                <a:gd name="T68" fmla="*/ 10361 w 10362"/>
                <a:gd name="T69" fmla="*/ 3795 h 10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62" h="10362">
                  <a:moveTo>
                    <a:pt x="2105" y="324"/>
                  </a:moveTo>
                  <a:cubicBezTo>
                    <a:pt x="2105" y="145"/>
                    <a:pt x="1960" y="0"/>
                    <a:pt x="1781" y="0"/>
                  </a:cubicBezTo>
                  <a:lnTo>
                    <a:pt x="1457" y="0"/>
                  </a:lnTo>
                  <a:cubicBezTo>
                    <a:pt x="1278" y="0"/>
                    <a:pt x="1133" y="145"/>
                    <a:pt x="1133" y="324"/>
                  </a:cubicBezTo>
                  <a:lnTo>
                    <a:pt x="1133" y="1204"/>
                  </a:lnTo>
                  <a:lnTo>
                    <a:pt x="2105" y="1204"/>
                  </a:lnTo>
                  <a:lnTo>
                    <a:pt x="2105" y="324"/>
                  </a:lnTo>
                  <a:close/>
                  <a:moveTo>
                    <a:pt x="1134" y="10039"/>
                  </a:moveTo>
                  <a:cubicBezTo>
                    <a:pt x="1134" y="10217"/>
                    <a:pt x="1279" y="10362"/>
                    <a:pt x="1457" y="10362"/>
                  </a:cubicBezTo>
                  <a:lnTo>
                    <a:pt x="1781" y="10362"/>
                  </a:lnTo>
                  <a:cubicBezTo>
                    <a:pt x="1960" y="10362"/>
                    <a:pt x="2105" y="10217"/>
                    <a:pt x="2105" y="10039"/>
                  </a:cubicBezTo>
                  <a:lnTo>
                    <a:pt x="2105" y="3795"/>
                  </a:lnTo>
                  <a:lnTo>
                    <a:pt x="1134" y="3795"/>
                  </a:lnTo>
                  <a:lnTo>
                    <a:pt x="1134" y="10039"/>
                  </a:lnTo>
                  <a:close/>
                  <a:moveTo>
                    <a:pt x="2591" y="1527"/>
                  </a:moveTo>
                  <a:lnTo>
                    <a:pt x="647" y="1527"/>
                  </a:lnTo>
                  <a:cubicBezTo>
                    <a:pt x="290" y="1527"/>
                    <a:pt x="0" y="1817"/>
                    <a:pt x="0" y="2175"/>
                  </a:cubicBezTo>
                  <a:lnTo>
                    <a:pt x="0" y="2822"/>
                  </a:lnTo>
                  <a:cubicBezTo>
                    <a:pt x="0" y="3180"/>
                    <a:pt x="290" y="3470"/>
                    <a:pt x="647" y="3470"/>
                  </a:cubicBezTo>
                  <a:lnTo>
                    <a:pt x="2590" y="3470"/>
                  </a:lnTo>
                  <a:cubicBezTo>
                    <a:pt x="2947" y="3470"/>
                    <a:pt x="3237" y="3180"/>
                    <a:pt x="3237" y="2822"/>
                  </a:cubicBezTo>
                  <a:lnTo>
                    <a:pt x="3237" y="2175"/>
                  </a:lnTo>
                  <a:cubicBezTo>
                    <a:pt x="3239" y="1817"/>
                    <a:pt x="2949" y="1527"/>
                    <a:pt x="2591" y="1527"/>
                  </a:cubicBezTo>
                  <a:close/>
                  <a:moveTo>
                    <a:pt x="5667" y="324"/>
                  </a:moveTo>
                  <a:cubicBezTo>
                    <a:pt x="5667" y="145"/>
                    <a:pt x="5522" y="0"/>
                    <a:pt x="5344" y="0"/>
                  </a:cubicBezTo>
                  <a:lnTo>
                    <a:pt x="5019" y="0"/>
                  </a:lnTo>
                  <a:cubicBezTo>
                    <a:pt x="4840" y="0"/>
                    <a:pt x="4695" y="145"/>
                    <a:pt x="4695" y="324"/>
                  </a:cubicBezTo>
                  <a:lnTo>
                    <a:pt x="4695" y="6007"/>
                  </a:lnTo>
                  <a:lnTo>
                    <a:pt x="5666" y="6007"/>
                  </a:lnTo>
                  <a:lnTo>
                    <a:pt x="5666" y="324"/>
                  </a:lnTo>
                  <a:lnTo>
                    <a:pt x="5667" y="324"/>
                  </a:lnTo>
                  <a:close/>
                  <a:moveTo>
                    <a:pt x="4695" y="10039"/>
                  </a:moveTo>
                  <a:cubicBezTo>
                    <a:pt x="4695" y="10217"/>
                    <a:pt x="4840" y="10362"/>
                    <a:pt x="5019" y="10362"/>
                  </a:cubicBezTo>
                  <a:lnTo>
                    <a:pt x="5344" y="10362"/>
                  </a:lnTo>
                  <a:cubicBezTo>
                    <a:pt x="5522" y="10362"/>
                    <a:pt x="5667" y="10217"/>
                    <a:pt x="5667" y="10039"/>
                  </a:cubicBezTo>
                  <a:lnTo>
                    <a:pt x="5667" y="8599"/>
                  </a:lnTo>
                  <a:lnTo>
                    <a:pt x="4696" y="8599"/>
                  </a:lnTo>
                  <a:lnTo>
                    <a:pt x="4696" y="10039"/>
                  </a:lnTo>
                  <a:lnTo>
                    <a:pt x="4695" y="10039"/>
                  </a:lnTo>
                  <a:close/>
                  <a:moveTo>
                    <a:pt x="6152" y="6331"/>
                  </a:moveTo>
                  <a:lnTo>
                    <a:pt x="4210" y="6331"/>
                  </a:lnTo>
                  <a:cubicBezTo>
                    <a:pt x="3852" y="6331"/>
                    <a:pt x="3562" y="6621"/>
                    <a:pt x="3562" y="6979"/>
                  </a:cubicBezTo>
                  <a:lnTo>
                    <a:pt x="3562" y="7626"/>
                  </a:lnTo>
                  <a:cubicBezTo>
                    <a:pt x="3562" y="7984"/>
                    <a:pt x="3852" y="8273"/>
                    <a:pt x="4210" y="8273"/>
                  </a:cubicBezTo>
                  <a:lnTo>
                    <a:pt x="6152" y="8273"/>
                  </a:lnTo>
                  <a:cubicBezTo>
                    <a:pt x="6510" y="8273"/>
                    <a:pt x="6800" y="7983"/>
                    <a:pt x="6800" y="7626"/>
                  </a:cubicBezTo>
                  <a:lnTo>
                    <a:pt x="6800" y="6979"/>
                  </a:lnTo>
                  <a:cubicBezTo>
                    <a:pt x="6800" y="6621"/>
                    <a:pt x="6510" y="6331"/>
                    <a:pt x="6152" y="6331"/>
                  </a:cubicBezTo>
                  <a:close/>
                  <a:moveTo>
                    <a:pt x="9229" y="324"/>
                  </a:moveTo>
                  <a:cubicBezTo>
                    <a:pt x="9229" y="145"/>
                    <a:pt x="9084" y="0"/>
                    <a:pt x="8905" y="0"/>
                  </a:cubicBezTo>
                  <a:lnTo>
                    <a:pt x="8581" y="0"/>
                  </a:lnTo>
                  <a:cubicBezTo>
                    <a:pt x="8402" y="0"/>
                    <a:pt x="8257" y="145"/>
                    <a:pt x="8257" y="324"/>
                  </a:cubicBezTo>
                  <a:lnTo>
                    <a:pt x="8257" y="2823"/>
                  </a:lnTo>
                  <a:lnTo>
                    <a:pt x="9229" y="2823"/>
                  </a:lnTo>
                  <a:lnTo>
                    <a:pt x="9229" y="324"/>
                  </a:lnTo>
                  <a:close/>
                  <a:moveTo>
                    <a:pt x="8257" y="10039"/>
                  </a:moveTo>
                  <a:cubicBezTo>
                    <a:pt x="8257" y="10217"/>
                    <a:pt x="8402" y="10362"/>
                    <a:pt x="8581" y="10362"/>
                  </a:cubicBezTo>
                  <a:lnTo>
                    <a:pt x="8905" y="10362"/>
                  </a:lnTo>
                  <a:cubicBezTo>
                    <a:pt x="9084" y="10362"/>
                    <a:pt x="9229" y="10217"/>
                    <a:pt x="9229" y="10039"/>
                  </a:cubicBezTo>
                  <a:lnTo>
                    <a:pt x="9229" y="5414"/>
                  </a:lnTo>
                  <a:lnTo>
                    <a:pt x="8257" y="5414"/>
                  </a:lnTo>
                  <a:lnTo>
                    <a:pt x="8257" y="10039"/>
                  </a:lnTo>
                  <a:close/>
                  <a:moveTo>
                    <a:pt x="9715" y="3147"/>
                  </a:moveTo>
                  <a:lnTo>
                    <a:pt x="7771" y="3147"/>
                  </a:lnTo>
                  <a:cubicBezTo>
                    <a:pt x="7414" y="3147"/>
                    <a:pt x="7124" y="3437"/>
                    <a:pt x="7124" y="3795"/>
                  </a:cubicBezTo>
                  <a:lnTo>
                    <a:pt x="7124" y="4442"/>
                  </a:lnTo>
                  <a:cubicBezTo>
                    <a:pt x="7124" y="4800"/>
                    <a:pt x="7414" y="5090"/>
                    <a:pt x="7771" y="5090"/>
                  </a:cubicBezTo>
                  <a:lnTo>
                    <a:pt x="9714" y="5090"/>
                  </a:lnTo>
                  <a:cubicBezTo>
                    <a:pt x="10071" y="5090"/>
                    <a:pt x="10361" y="4800"/>
                    <a:pt x="10361" y="4442"/>
                  </a:cubicBezTo>
                  <a:lnTo>
                    <a:pt x="10361" y="3795"/>
                  </a:lnTo>
                  <a:cubicBezTo>
                    <a:pt x="10362" y="3437"/>
                    <a:pt x="10072" y="3147"/>
                    <a:pt x="9715" y="3147"/>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endParaRPr>
            </a:p>
          </p:txBody>
        </p:sp>
      </p:grpSp>
      <p:grpSp>
        <p:nvGrpSpPr>
          <p:cNvPr id="28" name="组合 27"/>
          <p:cNvGrpSpPr/>
          <p:nvPr/>
        </p:nvGrpSpPr>
        <p:grpSpPr>
          <a:xfrm>
            <a:off x="9649675" y="2221137"/>
            <a:ext cx="1703991" cy="3308988"/>
            <a:chOff x="9649675" y="2221137"/>
            <a:chExt cx="1703991" cy="3308988"/>
          </a:xfrm>
        </p:grpSpPr>
        <p:sp>
          <p:nvSpPr>
            <p:cNvPr id="29" name="矩形 28"/>
            <p:cNvSpPr/>
            <p:nvPr/>
          </p:nvSpPr>
          <p:spPr>
            <a:xfrm>
              <a:off x="9725383" y="2221137"/>
              <a:ext cx="1552575" cy="1552575"/>
            </a:xfrm>
            <a:prstGeom prst="rect">
              <a:avLst/>
            </a:prstGeom>
            <a:solidFill>
              <a:schemeClr val="tx1">
                <a:lumMod val="75000"/>
                <a:lumOff val="25000"/>
              </a:schemeClr>
            </a:solidFill>
            <a:ln>
              <a:noFill/>
            </a:ln>
            <a:effectLst>
              <a:outerShdw blurRad="127000" dist="38100" sx="103000" sy="103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nvGrpSpPr>
            <p:cNvPr id="30" name="组合 29"/>
            <p:cNvGrpSpPr/>
            <p:nvPr/>
          </p:nvGrpSpPr>
          <p:grpSpPr>
            <a:xfrm>
              <a:off x="9649675" y="4238670"/>
              <a:ext cx="1703991" cy="1291455"/>
              <a:chOff x="1192778" y="1856286"/>
              <a:chExt cx="1703991" cy="1291455"/>
            </a:xfrm>
          </p:grpSpPr>
          <p:sp>
            <p:nvSpPr>
              <p:cNvPr id="32" name="矩形 47"/>
              <p:cNvSpPr>
                <a:spLocks noChangeArrowheads="1"/>
              </p:cNvSpPr>
              <p:nvPr/>
            </p:nvSpPr>
            <p:spPr bwMode="auto">
              <a:xfrm>
                <a:off x="1359902" y="2253145"/>
                <a:ext cx="1369742" cy="894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ctr" defTabSz="457200">
                  <a:lnSpc>
                    <a:spcPct val="150000"/>
                  </a:lnSpc>
                  <a:spcBef>
                    <a:spcPts val="0"/>
                  </a:spcBef>
                  <a:buNone/>
                </a:pPr>
                <a:r>
                  <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点击此处添加文本内容如关键词部分简单介绍等</a:t>
                </a:r>
                <a:endParaRPr lang="zh-CN"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33" name="矩形 47"/>
              <p:cNvSpPr>
                <a:spLocks noChangeArrowheads="1"/>
              </p:cNvSpPr>
              <p:nvPr/>
            </p:nvSpPr>
            <p:spPr bwMode="auto">
              <a:xfrm>
                <a:off x="1192778" y="1856286"/>
                <a:ext cx="1703991"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lgn="ctr">
                  <a:buNone/>
                </a:pPr>
                <a:r>
                  <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zh-CN" alt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
          <p:nvSpPr>
            <p:cNvPr id="31" name="形状"/>
            <p:cNvSpPr>
              <a:spLocks noChangeAspect="1"/>
            </p:cNvSpPr>
            <p:nvPr/>
          </p:nvSpPr>
          <p:spPr bwMode="auto">
            <a:xfrm>
              <a:off x="10230510" y="2692582"/>
              <a:ext cx="542321" cy="609685"/>
            </a:xfrm>
            <a:custGeom>
              <a:avLst/>
              <a:gdLst>
                <a:gd name="connsiteX0" fmla="*/ 220223 w 440846"/>
                <a:gd name="connsiteY0" fmla="*/ 268238 h 495605"/>
                <a:gd name="connsiteX1" fmla="*/ 239268 w 440846"/>
                <a:gd name="connsiteY1" fmla="*/ 287286 h 495605"/>
                <a:gd name="connsiteX2" fmla="*/ 253742 w 440846"/>
                <a:gd name="connsiteY2" fmla="*/ 342907 h 495605"/>
                <a:gd name="connsiteX3" fmla="*/ 296783 w 440846"/>
                <a:gd name="connsiteY3" fmla="*/ 386718 h 495605"/>
                <a:gd name="connsiteX4" fmla="*/ 354299 w 440846"/>
                <a:gd name="connsiteY4" fmla="*/ 401957 h 495605"/>
                <a:gd name="connsiteX5" fmla="*/ 368773 w 440846"/>
                <a:gd name="connsiteY5" fmla="*/ 401195 h 495605"/>
                <a:gd name="connsiteX6" fmla="*/ 389722 w 440846"/>
                <a:gd name="connsiteY6" fmla="*/ 417576 h 495605"/>
                <a:gd name="connsiteX7" fmla="*/ 373344 w 440846"/>
                <a:gd name="connsiteY7" fmla="*/ 438910 h 495605"/>
                <a:gd name="connsiteX8" fmla="*/ 354299 w 440846"/>
                <a:gd name="connsiteY8" fmla="*/ 440053 h 495605"/>
                <a:gd name="connsiteX9" fmla="*/ 277738 w 440846"/>
                <a:gd name="connsiteY9" fmla="*/ 419481 h 495605"/>
                <a:gd name="connsiteX10" fmla="*/ 220223 w 440846"/>
                <a:gd name="connsiteY10" fmla="*/ 361193 h 495605"/>
                <a:gd name="connsiteX11" fmla="*/ 201178 w 440846"/>
                <a:gd name="connsiteY11" fmla="*/ 287286 h 495605"/>
                <a:gd name="connsiteX12" fmla="*/ 220223 w 440846"/>
                <a:gd name="connsiteY12" fmla="*/ 268238 h 495605"/>
                <a:gd name="connsiteX13" fmla="*/ 220596 w 440846"/>
                <a:gd name="connsiteY13" fmla="*/ 133709 h 495605"/>
                <a:gd name="connsiteX14" fmla="*/ 297170 w 440846"/>
                <a:gd name="connsiteY14" fmla="*/ 154279 h 495605"/>
                <a:gd name="connsiteX15" fmla="*/ 354695 w 440846"/>
                <a:gd name="connsiteY15" fmla="*/ 212943 h 495605"/>
                <a:gd name="connsiteX16" fmla="*/ 373743 w 440846"/>
                <a:gd name="connsiteY16" fmla="*/ 286845 h 495605"/>
                <a:gd name="connsiteX17" fmla="*/ 354695 w 440846"/>
                <a:gd name="connsiteY17" fmla="*/ 305892 h 495605"/>
                <a:gd name="connsiteX18" fmla="*/ 335647 w 440846"/>
                <a:gd name="connsiteY18" fmla="*/ 286845 h 495605"/>
                <a:gd name="connsiteX19" fmla="*/ 321170 w 440846"/>
                <a:gd name="connsiteY19" fmla="*/ 231228 h 495605"/>
                <a:gd name="connsiteX20" fmla="*/ 278121 w 440846"/>
                <a:gd name="connsiteY20" fmla="*/ 187421 h 495605"/>
                <a:gd name="connsiteX21" fmla="*/ 220596 w 440846"/>
                <a:gd name="connsiteY21" fmla="*/ 172183 h 495605"/>
                <a:gd name="connsiteX22" fmla="*/ 206119 w 440846"/>
                <a:gd name="connsiteY22" fmla="*/ 172945 h 495605"/>
                <a:gd name="connsiteX23" fmla="*/ 105545 w 440846"/>
                <a:gd name="connsiteY23" fmla="*/ 286845 h 495605"/>
                <a:gd name="connsiteX24" fmla="*/ 140594 w 440846"/>
                <a:gd name="connsiteY24" fmla="*/ 414078 h 495605"/>
                <a:gd name="connsiteX25" fmla="*/ 134118 w 440846"/>
                <a:gd name="connsiteY25" fmla="*/ 440362 h 495605"/>
                <a:gd name="connsiteX26" fmla="*/ 124213 w 440846"/>
                <a:gd name="connsiteY26" fmla="*/ 443029 h 495605"/>
                <a:gd name="connsiteX27" fmla="*/ 107831 w 440846"/>
                <a:gd name="connsiteY27" fmla="*/ 433887 h 495605"/>
                <a:gd name="connsiteX28" fmla="*/ 67449 w 440846"/>
                <a:gd name="connsiteY28" fmla="*/ 286845 h 495605"/>
                <a:gd name="connsiteX29" fmla="*/ 201548 w 440846"/>
                <a:gd name="connsiteY29" fmla="*/ 134851 h 495605"/>
                <a:gd name="connsiteX30" fmla="*/ 220596 w 440846"/>
                <a:gd name="connsiteY30" fmla="*/ 133709 h 495605"/>
                <a:gd name="connsiteX31" fmla="*/ 220232 w 440846"/>
                <a:gd name="connsiteY31" fmla="*/ 66663 h 495605"/>
                <a:gd name="connsiteX32" fmla="*/ 293770 w 440846"/>
                <a:gd name="connsiteY32" fmla="*/ 79234 h 495605"/>
                <a:gd name="connsiteX33" fmla="*/ 385597 w 440846"/>
                <a:gd name="connsiteY33" fmla="*/ 141328 h 495605"/>
                <a:gd name="connsiteX34" fmla="*/ 440846 w 440846"/>
                <a:gd name="connsiteY34" fmla="*/ 287229 h 495605"/>
                <a:gd name="connsiteX35" fmla="*/ 354734 w 440846"/>
                <a:gd name="connsiteY35" fmla="*/ 373322 h 495605"/>
                <a:gd name="connsiteX36" fmla="*/ 333397 w 440846"/>
                <a:gd name="connsiteY36" fmla="*/ 370656 h 495605"/>
                <a:gd name="connsiteX37" fmla="*/ 268623 w 440846"/>
                <a:gd name="connsiteY37" fmla="*/ 287229 h 495605"/>
                <a:gd name="connsiteX38" fmla="*/ 232806 w 440846"/>
                <a:gd name="connsiteY38" fmla="*/ 240754 h 495605"/>
                <a:gd name="connsiteX39" fmla="*/ 220995 w 440846"/>
                <a:gd name="connsiteY39" fmla="*/ 239230 h 495605"/>
                <a:gd name="connsiteX40" fmla="*/ 172985 w 440846"/>
                <a:gd name="connsiteY40" fmla="*/ 287229 h 495605"/>
                <a:gd name="connsiteX41" fmla="*/ 218708 w 440846"/>
                <a:gd name="connsiteY41" fmla="*/ 407607 h 495605"/>
                <a:gd name="connsiteX42" fmla="*/ 294532 w 440846"/>
                <a:gd name="connsiteY42" fmla="*/ 458653 h 495605"/>
                <a:gd name="connsiteX43" fmla="*/ 305963 w 440846"/>
                <a:gd name="connsiteY43" fmla="*/ 483034 h 495605"/>
                <a:gd name="connsiteX44" fmla="*/ 288055 w 440846"/>
                <a:gd name="connsiteY44" fmla="*/ 495605 h 495605"/>
                <a:gd name="connsiteX45" fmla="*/ 281578 w 440846"/>
                <a:gd name="connsiteY45" fmla="*/ 494462 h 495605"/>
                <a:gd name="connsiteX46" fmla="*/ 189750 w 440846"/>
                <a:gd name="connsiteY46" fmla="*/ 432368 h 495605"/>
                <a:gd name="connsiteX47" fmla="*/ 134502 w 440846"/>
                <a:gd name="connsiteY47" fmla="*/ 286848 h 495605"/>
                <a:gd name="connsiteX48" fmla="*/ 220614 w 440846"/>
                <a:gd name="connsiteY48" fmla="*/ 200755 h 495605"/>
                <a:gd name="connsiteX49" fmla="*/ 241951 w 440846"/>
                <a:gd name="connsiteY49" fmla="*/ 203422 h 495605"/>
                <a:gd name="connsiteX50" fmla="*/ 306725 w 440846"/>
                <a:gd name="connsiteY50" fmla="*/ 286848 h 495605"/>
                <a:gd name="connsiteX51" fmla="*/ 342542 w 440846"/>
                <a:gd name="connsiteY51" fmla="*/ 333323 h 495605"/>
                <a:gd name="connsiteX52" fmla="*/ 354353 w 440846"/>
                <a:gd name="connsiteY52" fmla="*/ 334847 h 495605"/>
                <a:gd name="connsiteX53" fmla="*/ 402362 w 440846"/>
                <a:gd name="connsiteY53" fmla="*/ 286848 h 495605"/>
                <a:gd name="connsiteX54" fmla="*/ 356639 w 440846"/>
                <a:gd name="connsiteY54" fmla="*/ 166470 h 495605"/>
                <a:gd name="connsiteX55" fmla="*/ 280815 w 440846"/>
                <a:gd name="connsiteY55" fmla="*/ 115043 h 495605"/>
                <a:gd name="connsiteX56" fmla="*/ 220232 w 440846"/>
                <a:gd name="connsiteY56" fmla="*/ 104757 h 495605"/>
                <a:gd name="connsiteX57" fmla="*/ 174891 w 440846"/>
                <a:gd name="connsiteY57" fmla="*/ 110471 h 495605"/>
                <a:gd name="connsiteX58" fmla="*/ 38103 w 440846"/>
                <a:gd name="connsiteY58" fmla="*/ 286848 h 495605"/>
                <a:gd name="connsiteX59" fmla="*/ 45342 w 440846"/>
                <a:gd name="connsiteY59" fmla="*/ 338275 h 495605"/>
                <a:gd name="connsiteX60" fmla="*/ 32387 w 440846"/>
                <a:gd name="connsiteY60" fmla="*/ 361894 h 495605"/>
                <a:gd name="connsiteX61" fmla="*/ 27053 w 440846"/>
                <a:gd name="connsiteY61" fmla="*/ 362656 h 495605"/>
                <a:gd name="connsiteX62" fmla="*/ 8764 w 440846"/>
                <a:gd name="connsiteY62" fmla="*/ 348942 h 495605"/>
                <a:gd name="connsiteX63" fmla="*/ 0 w 440846"/>
                <a:gd name="connsiteY63" fmla="*/ 286848 h 495605"/>
                <a:gd name="connsiteX64" fmla="*/ 165365 w 440846"/>
                <a:gd name="connsiteY64" fmla="*/ 73520 h 495605"/>
                <a:gd name="connsiteX65" fmla="*/ 220232 w 440846"/>
                <a:gd name="connsiteY65" fmla="*/ 66663 h 495605"/>
                <a:gd name="connsiteX66" fmla="*/ 220215 w 440846"/>
                <a:gd name="connsiteY66" fmla="*/ 0 h 495605"/>
                <a:gd name="connsiteX67" fmla="*/ 291836 w 440846"/>
                <a:gd name="connsiteY67" fmla="*/ 9142 h 495605"/>
                <a:gd name="connsiteX68" fmla="*/ 417173 w 440846"/>
                <a:gd name="connsiteY68" fmla="*/ 78473 h 495605"/>
                <a:gd name="connsiteX69" fmla="*/ 417935 w 440846"/>
                <a:gd name="connsiteY69" fmla="*/ 105519 h 495605"/>
                <a:gd name="connsiteX70" fmla="*/ 404220 w 440846"/>
                <a:gd name="connsiteY70" fmla="*/ 111614 h 495605"/>
                <a:gd name="connsiteX71" fmla="*/ 391267 w 440846"/>
                <a:gd name="connsiteY71" fmla="*/ 106281 h 495605"/>
                <a:gd name="connsiteX72" fmla="*/ 282693 w 440846"/>
                <a:gd name="connsiteY72" fmla="*/ 46093 h 495605"/>
                <a:gd name="connsiteX73" fmla="*/ 220596 w 440846"/>
                <a:gd name="connsiteY73" fmla="*/ 38094 h 495605"/>
                <a:gd name="connsiteX74" fmla="*/ 51068 w 440846"/>
                <a:gd name="connsiteY74" fmla="*/ 104377 h 495605"/>
                <a:gd name="connsiteX75" fmla="*/ 38115 w 440846"/>
                <a:gd name="connsiteY75" fmla="*/ 109329 h 495605"/>
                <a:gd name="connsiteX76" fmla="*/ 24019 w 440846"/>
                <a:gd name="connsiteY76" fmla="*/ 103234 h 495605"/>
                <a:gd name="connsiteX77" fmla="*/ 25162 w 440846"/>
                <a:gd name="connsiteY77" fmla="*/ 76187 h 495605"/>
                <a:gd name="connsiteX78" fmla="*/ 220215 w 440846"/>
                <a:gd name="connsiteY78" fmla="*/ 0 h 495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440846" h="495605">
                  <a:moveTo>
                    <a:pt x="220223" y="268238"/>
                  </a:moveTo>
                  <a:cubicBezTo>
                    <a:pt x="230888" y="268238"/>
                    <a:pt x="239268" y="276619"/>
                    <a:pt x="239268" y="287286"/>
                  </a:cubicBezTo>
                  <a:cubicBezTo>
                    <a:pt x="239268" y="306715"/>
                    <a:pt x="244219" y="326145"/>
                    <a:pt x="253742" y="342907"/>
                  </a:cubicBezTo>
                  <a:cubicBezTo>
                    <a:pt x="263645" y="361193"/>
                    <a:pt x="278500" y="376051"/>
                    <a:pt x="296783" y="386718"/>
                  </a:cubicBezTo>
                  <a:cubicBezTo>
                    <a:pt x="314305" y="396623"/>
                    <a:pt x="334111" y="401957"/>
                    <a:pt x="354299" y="401957"/>
                  </a:cubicBezTo>
                  <a:cubicBezTo>
                    <a:pt x="359251" y="401957"/>
                    <a:pt x="363821" y="401957"/>
                    <a:pt x="368773" y="401195"/>
                  </a:cubicBezTo>
                  <a:cubicBezTo>
                    <a:pt x="379057" y="399671"/>
                    <a:pt x="388199" y="406909"/>
                    <a:pt x="389722" y="417576"/>
                  </a:cubicBezTo>
                  <a:cubicBezTo>
                    <a:pt x="391246" y="428243"/>
                    <a:pt x="383628" y="437767"/>
                    <a:pt x="373344" y="438910"/>
                  </a:cubicBezTo>
                  <a:cubicBezTo>
                    <a:pt x="366869" y="439672"/>
                    <a:pt x="360393" y="440053"/>
                    <a:pt x="354299" y="440053"/>
                  </a:cubicBezTo>
                  <a:cubicBezTo>
                    <a:pt x="327255" y="440053"/>
                    <a:pt x="300973" y="432815"/>
                    <a:pt x="277738" y="419481"/>
                  </a:cubicBezTo>
                  <a:cubicBezTo>
                    <a:pt x="253361" y="405766"/>
                    <a:pt x="233554" y="385575"/>
                    <a:pt x="220223" y="361193"/>
                  </a:cubicBezTo>
                  <a:cubicBezTo>
                    <a:pt x="207653" y="338716"/>
                    <a:pt x="201178" y="313192"/>
                    <a:pt x="201178" y="287286"/>
                  </a:cubicBezTo>
                  <a:cubicBezTo>
                    <a:pt x="201178" y="276619"/>
                    <a:pt x="209558" y="268238"/>
                    <a:pt x="220223" y="268238"/>
                  </a:cubicBezTo>
                  <a:close/>
                  <a:moveTo>
                    <a:pt x="220596" y="133709"/>
                  </a:moveTo>
                  <a:cubicBezTo>
                    <a:pt x="247644" y="133709"/>
                    <a:pt x="273931" y="140946"/>
                    <a:pt x="297170" y="154279"/>
                  </a:cubicBezTo>
                  <a:cubicBezTo>
                    <a:pt x="321551" y="168374"/>
                    <a:pt x="341361" y="188563"/>
                    <a:pt x="354695" y="212943"/>
                  </a:cubicBezTo>
                  <a:cubicBezTo>
                    <a:pt x="367267" y="235419"/>
                    <a:pt x="373743" y="260941"/>
                    <a:pt x="373743" y="286845"/>
                  </a:cubicBezTo>
                  <a:cubicBezTo>
                    <a:pt x="373743" y="297511"/>
                    <a:pt x="365362" y="305892"/>
                    <a:pt x="354695" y="305892"/>
                  </a:cubicBezTo>
                  <a:cubicBezTo>
                    <a:pt x="344028" y="305892"/>
                    <a:pt x="335647" y="297511"/>
                    <a:pt x="335647" y="286845"/>
                  </a:cubicBezTo>
                  <a:cubicBezTo>
                    <a:pt x="335647" y="267417"/>
                    <a:pt x="330694" y="247990"/>
                    <a:pt x="321170" y="231228"/>
                  </a:cubicBezTo>
                  <a:cubicBezTo>
                    <a:pt x="311265" y="212943"/>
                    <a:pt x="296408" y="198087"/>
                    <a:pt x="278121" y="187421"/>
                  </a:cubicBezTo>
                  <a:cubicBezTo>
                    <a:pt x="260597" y="177516"/>
                    <a:pt x="240787" y="172183"/>
                    <a:pt x="220596" y="172183"/>
                  </a:cubicBezTo>
                  <a:cubicBezTo>
                    <a:pt x="215644" y="172183"/>
                    <a:pt x="211072" y="172183"/>
                    <a:pt x="206119" y="172945"/>
                  </a:cubicBezTo>
                  <a:cubicBezTo>
                    <a:pt x="148975" y="179802"/>
                    <a:pt x="105545" y="228943"/>
                    <a:pt x="105545" y="286845"/>
                  </a:cubicBezTo>
                  <a:cubicBezTo>
                    <a:pt x="105545" y="331796"/>
                    <a:pt x="117736" y="375984"/>
                    <a:pt x="140594" y="414078"/>
                  </a:cubicBezTo>
                  <a:cubicBezTo>
                    <a:pt x="145927" y="423220"/>
                    <a:pt x="143261" y="435029"/>
                    <a:pt x="134118" y="440362"/>
                  </a:cubicBezTo>
                  <a:cubicBezTo>
                    <a:pt x="131070" y="442267"/>
                    <a:pt x="127641" y="443029"/>
                    <a:pt x="124213" y="443029"/>
                  </a:cubicBezTo>
                  <a:cubicBezTo>
                    <a:pt x="117736" y="443029"/>
                    <a:pt x="111260" y="439981"/>
                    <a:pt x="107831" y="433887"/>
                  </a:cubicBezTo>
                  <a:cubicBezTo>
                    <a:pt x="81545" y="389317"/>
                    <a:pt x="67449" y="338652"/>
                    <a:pt x="67449" y="286845"/>
                  </a:cubicBezTo>
                  <a:cubicBezTo>
                    <a:pt x="67449" y="209515"/>
                    <a:pt x="124974" y="144375"/>
                    <a:pt x="201548" y="134851"/>
                  </a:cubicBezTo>
                  <a:cubicBezTo>
                    <a:pt x="208024" y="134090"/>
                    <a:pt x="214501" y="133709"/>
                    <a:pt x="220596" y="133709"/>
                  </a:cubicBezTo>
                  <a:close/>
                  <a:moveTo>
                    <a:pt x="220232" y="66663"/>
                  </a:moveTo>
                  <a:cubicBezTo>
                    <a:pt x="245380" y="66663"/>
                    <a:pt x="270147" y="70853"/>
                    <a:pt x="293770" y="79234"/>
                  </a:cubicBezTo>
                  <a:cubicBezTo>
                    <a:pt x="329206" y="91805"/>
                    <a:pt x="360831" y="113138"/>
                    <a:pt x="385597" y="141328"/>
                  </a:cubicBezTo>
                  <a:cubicBezTo>
                    <a:pt x="421033" y="181708"/>
                    <a:pt x="440465" y="233516"/>
                    <a:pt x="440846" y="287229"/>
                  </a:cubicBezTo>
                  <a:cubicBezTo>
                    <a:pt x="440846" y="334847"/>
                    <a:pt x="402362" y="373322"/>
                    <a:pt x="354734" y="373322"/>
                  </a:cubicBezTo>
                  <a:cubicBezTo>
                    <a:pt x="347876" y="373322"/>
                    <a:pt x="340636" y="372560"/>
                    <a:pt x="333397" y="370656"/>
                  </a:cubicBezTo>
                  <a:cubicBezTo>
                    <a:pt x="295294" y="360751"/>
                    <a:pt x="268623" y="326466"/>
                    <a:pt x="268623" y="287229"/>
                  </a:cubicBezTo>
                  <a:cubicBezTo>
                    <a:pt x="268623" y="265134"/>
                    <a:pt x="254144" y="246087"/>
                    <a:pt x="232806" y="240754"/>
                  </a:cubicBezTo>
                  <a:cubicBezTo>
                    <a:pt x="228996" y="239611"/>
                    <a:pt x="224805" y="239230"/>
                    <a:pt x="220995" y="239230"/>
                  </a:cubicBezTo>
                  <a:cubicBezTo>
                    <a:pt x="194323" y="239230"/>
                    <a:pt x="172985" y="260944"/>
                    <a:pt x="172985" y="287229"/>
                  </a:cubicBezTo>
                  <a:cubicBezTo>
                    <a:pt x="172985" y="331419"/>
                    <a:pt x="189369" y="374465"/>
                    <a:pt x="218708" y="407607"/>
                  </a:cubicBezTo>
                  <a:cubicBezTo>
                    <a:pt x="239284" y="430845"/>
                    <a:pt x="265574" y="448368"/>
                    <a:pt x="294532" y="458653"/>
                  </a:cubicBezTo>
                  <a:cubicBezTo>
                    <a:pt x="304439" y="462082"/>
                    <a:pt x="309392" y="473129"/>
                    <a:pt x="305963" y="483034"/>
                  </a:cubicBezTo>
                  <a:cubicBezTo>
                    <a:pt x="303296" y="490653"/>
                    <a:pt x="296056" y="495605"/>
                    <a:pt x="288055" y="495605"/>
                  </a:cubicBezTo>
                  <a:cubicBezTo>
                    <a:pt x="285769" y="495605"/>
                    <a:pt x="283864" y="495224"/>
                    <a:pt x="281578" y="494462"/>
                  </a:cubicBezTo>
                  <a:cubicBezTo>
                    <a:pt x="246142" y="481891"/>
                    <a:pt x="214517" y="460558"/>
                    <a:pt x="189750" y="432368"/>
                  </a:cubicBezTo>
                  <a:cubicBezTo>
                    <a:pt x="153934" y="391988"/>
                    <a:pt x="134502" y="340561"/>
                    <a:pt x="134502" y="286848"/>
                  </a:cubicBezTo>
                  <a:cubicBezTo>
                    <a:pt x="134502" y="239230"/>
                    <a:pt x="172985" y="200755"/>
                    <a:pt x="220614" y="200755"/>
                  </a:cubicBezTo>
                  <a:cubicBezTo>
                    <a:pt x="227472" y="200755"/>
                    <a:pt x="234711" y="201517"/>
                    <a:pt x="241951" y="203422"/>
                  </a:cubicBezTo>
                  <a:cubicBezTo>
                    <a:pt x="280053" y="213326"/>
                    <a:pt x="306725" y="247611"/>
                    <a:pt x="306725" y="286848"/>
                  </a:cubicBezTo>
                  <a:cubicBezTo>
                    <a:pt x="306725" y="308943"/>
                    <a:pt x="321204" y="327990"/>
                    <a:pt x="342542" y="333323"/>
                  </a:cubicBezTo>
                  <a:cubicBezTo>
                    <a:pt x="346352" y="334466"/>
                    <a:pt x="350543" y="334847"/>
                    <a:pt x="354353" y="334847"/>
                  </a:cubicBezTo>
                  <a:cubicBezTo>
                    <a:pt x="381025" y="334847"/>
                    <a:pt x="402362" y="313133"/>
                    <a:pt x="402362" y="286848"/>
                  </a:cubicBezTo>
                  <a:cubicBezTo>
                    <a:pt x="402362" y="242659"/>
                    <a:pt x="385978" y="199612"/>
                    <a:pt x="356639" y="166470"/>
                  </a:cubicBezTo>
                  <a:cubicBezTo>
                    <a:pt x="336064" y="142852"/>
                    <a:pt x="309773" y="125328"/>
                    <a:pt x="280815" y="115043"/>
                  </a:cubicBezTo>
                  <a:cubicBezTo>
                    <a:pt x="261383" y="108186"/>
                    <a:pt x="240808" y="104757"/>
                    <a:pt x="220232" y="104757"/>
                  </a:cubicBezTo>
                  <a:cubicBezTo>
                    <a:pt x="204991" y="104757"/>
                    <a:pt x="189750" y="106662"/>
                    <a:pt x="174891" y="110471"/>
                  </a:cubicBezTo>
                  <a:cubicBezTo>
                    <a:pt x="94494" y="131042"/>
                    <a:pt x="38103" y="203803"/>
                    <a:pt x="38103" y="286848"/>
                  </a:cubicBezTo>
                  <a:cubicBezTo>
                    <a:pt x="38103" y="304372"/>
                    <a:pt x="40389" y="321514"/>
                    <a:pt x="45342" y="338275"/>
                  </a:cubicBezTo>
                  <a:cubicBezTo>
                    <a:pt x="48390" y="348180"/>
                    <a:pt x="42294" y="358846"/>
                    <a:pt x="32387" y="361894"/>
                  </a:cubicBezTo>
                  <a:cubicBezTo>
                    <a:pt x="30482" y="362275"/>
                    <a:pt x="28958" y="362656"/>
                    <a:pt x="27053" y="362656"/>
                  </a:cubicBezTo>
                  <a:cubicBezTo>
                    <a:pt x="18670" y="362656"/>
                    <a:pt x="11050" y="357323"/>
                    <a:pt x="8764" y="348942"/>
                  </a:cubicBezTo>
                  <a:cubicBezTo>
                    <a:pt x="3048" y="328752"/>
                    <a:pt x="0" y="307800"/>
                    <a:pt x="0" y="286848"/>
                  </a:cubicBezTo>
                  <a:cubicBezTo>
                    <a:pt x="0" y="186279"/>
                    <a:pt x="68203" y="98281"/>
                    <a:pt x="165365" y="73520"/>
                  </a:cubicBezTo>
                  <a:cubicBezTo>
                    <a:pt x="183273" y="68949"/>
                    <a:pt x="201562" y="66663"/>
                    <a:pt x="220232" y="66663"/>
                  </a:cubicBezTo>
                  <a:close/>
                  <a:moveTo>
                    <a:pt x="220215" y="0"/>
                  </a:moveTo>
                  <a:cubicBezTo>
                    <a:pt x="244216" y="0"/>
                    <a:pt x="268597" y="3047"/>
                    <a:pt x="291836" y="9142"/>
                  </a:cubicBezTo>
                  <a:cubicBezTo>
                    <a:pt x="338313" y="20951"/>
                    <a:pt x="381743" y="44950"/>
                    <a:pt x="417173" y="78473"/>
                  </a:cubicBezTo>
                  <a:cubicBezTo>
                    <a:pt x="424792" y="85711"/>
                    <a:pt x="425173" y="97901"/>
                    <a:pt x="417935" y="105519"/>
                  </a:cubicBezTo>
                  <a:cubicBezTo>
                    <a:pt x="414506" y="109710"/>
                    <a:pt x="409173" y="111614"/>
                    <a:pt x="404220" y="111614"/>
                  </a:cubicBezTo>
                  <a:cubicBezTo>
                    <a:pt x="399649" y="111614"/>
                    <a:pt x="395077" y="109710"/>
                    <a:pt x="391267" y="106281"/>
                  </a:cubicBezTo>
                  <a:cubicBezTo>
                    <a:pt x="360790" y="77330"/>
                    <a:pt x="323075" y="56379"/>
                    <a:pt x="282693" y="46093"/>
                  </a:cubicBezTo>
                  <a:cubicBezTo>
                    <a:pt x="262502" y="40760"/>
                    <a:pt x="241549" y="38094"/>
                    <a:pt x="220596" y="38094"/>
                  </a:cubicBezTo>
                  <a:cubicBezTo>
                    <a:pt x="157356" y="38094"/>
                    <a:pt x="97545" y="61712"/>
                    <a:pt x="51068" y="104377"/>
                  </a:cubicBezTo>
                  <a:cubicBezTo>
                    <a:pt x="47258" y="107805"/>
                    <a:pt x="42686" y="109329"/>
                    <a:pt x="38115" y="109329"/>
                  </a:cubicBezTo>
                  <a:cubicBezTo>
                    <a:pt x="33162" y="109329"/>
                    <a:pt x="28210" y="107424"/>
                    <a:pt x="24019" y="103234"/>
                  </a:cubicBezTo>
                  <a:cubicBezTo>
                    <a:pt x="17162" y="95234"/>
                    <a:pt x="17543" y="83425"/>
                    <a:pt x="25162" y="76187"/>
                  </a:cubicBezTo>
                  <a:cubicBezTo>
                    <a:pt x="78497" y="27046"/>
                    <a:pt x="147832" y="0"/>
                    <a:pt x="220215"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anim calcmode="lin" valueType="num">
                                      <p:cBhvr>
                                        <p:cTn id="26" dur="500" fill="hold"/>
                                        <p:tgtEl>
                                          <p:spTgt spid="28"/>
                                        </p:tgtEl>
                                        <p:attrNameLst>
                                          <p:attrName>ppt_x</p:attrName>
                                        </p:attrNameLst>
                                      </p:cBhvr>
                                      <p:tavLst>
                                        <p:tav tm="0">
                                          <p:val>
                                            <p:strVal val="#ppt_x"/>
                                          </p:val>
                                        </p:tav>
                                        <p:tav tm="100000">
                                          <p:val>
                                            <p:strVal val="#ppt_x"/>
                                          </p:val>
                                        </p:tav>
                                      </p:tavLst>
                                    </p:anim>
                                    <p:anim calcmode="lin" valueType="num">
                                      <p:cBhvr>
                                        <p:cTn id="27"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 y="317500"/>
            <a:ext cx="5768902" cy="570445"/>
            <a:chOff x="1" y="317500"/>
            <a:chExt cx="5768902" cy="570445"/>
          </a:xfrm>
        </p:grpSpPr>
        <p:sp>
          <p:nvSpPr>
            <p:cNvPr id="3" name="矩形 2"/>
            <p:cNvSpPr/>
            <p:nvPr/>
          </p:nvSpPr>
          <p:spPr>
            <a:xfrm>
              <a:off x="1" y="317500"/>
              <a:ext cx="1505619" cy="54504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sz="1100" kern="0" dirty="0">
                <a:solidFill>
                  <a:srgbClr val="3F3F3F"/>
                </a:solidFill>
                <a:latin typeface="思源黑体 CN Bold" panose="020B0800000000000000" pitchFamily="34" charset="-122"/>
                <a:ea typeface="思源黑体 CN Bold" panose="020B0800000000000000" pitchFamily="34" charset="-122"/>
              </a:endParaRPr>
            </a:p>
          </p:txBody>
        </p:sp>
        <p:sp>
          <p:nvSpPr>
            <p:cNvPr id="4" name="文本框 3"/>
            <p:cNvSpPr txBox="1"/>
            <p:nvPr/>
          </p:nvSpPr>
          <p:spPr>
            <a:xfrm>
              <a:off x="160872" y="405356"/>
              <a:ext cx="1183877" cy="369332"/>
            </a:xfrm>
            <a:prstGeom prst="rect">
              <a:avLst/>
            </a:prstGeom>
            <a:noFill/>
          </p:spPr>
          <p:txBody>
            <a:bodyPr wrap="square" rtlCol="0">
              <a:spAutoFit/>
            </a:bodyPr>
            <a:lstStyle/>
            <a:p>
              <a:pPr algn="ct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第</a:t>
              </a:r>
              <a:r>
                <a:rPr lang="en-US" altLang="zh-CN"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1</a:t>
              </a: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部分</a:t>
              </a:r>
              <a:endPar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5" name="文本框 4"/>
            <p:cNvSpPr txBox="1"/>
            <p:nvPr/>
          </p:nvSpPr>
          <p:spPr>
            <a:xfrm>
              <a:off x="1690440" y="364725"/>
              <a:ext cx="1849546"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知识课堂</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 name="文本框 5"/>
            <p:cNvSpPr txBox="1"/>
            <p:nvPr/>
          </p:nvSpPr>
          <p:spPr>
            <a:xfrm>
              <a:off x="3364014" y="557489"/>
              <a:ext cx="2404889" cy="261610"/>
            </a:xfrm>
            <a:prstGeom prst="rect">
              <a:avLst/>
            </a:prstGeom>
            <a:noFill/>
          </p:spPr>
          <p:txBody>
            <a:bodyPr wrap="square" rtlCol="0">
              <a:spAutoFit/>
            </a:bodyPr>
            <a:lstStyle/>
            <a:p>
              <a:pPr algn="dist"/>
              <a:r>
                <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rPr>
                <a:t>THE CLASSROOM</a:t>
              </a:r>
              <a:endPar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pic>
        <p:nvPicPr>
          <p:cNvPr id="10" name="图片 9"/>
          <p:cNvPicPr>
            <a:picLocks noChangeAspect="1"/>
          </p:cNvPicPr>
          <p:nvPr/>
        </p:nvPicPr>
        <p:blipFill rotWithShape="1">
          <a:blip r:embed="rId1"/>
          <a:srcRect l="23432" t="16266" r="47316" b="57533"/>
          <a:stretch>
            <a:fillRect/>
          </a:stretch>
        </p:blipFill>
        <p:spPr>
          <a:xfrm>
            <a:off x="11341100" y="277110"/>
            <a:ext cx="609600" cy="521651"/>
          </a:xfrm>
          <a:prstGeom prst="rect">
            <a:avLst/>
          </a:prstGeom>
        </p:spPr>
      </p:pic>
      <p:grpSp>
        <p:nvGrpSpPr>
          <p:cNvPr id="9" name="组合 8"/>
          <p:cNvGrpSpPr/>
          <p:nvPr/>
        </p:nvGrpSpPr>
        <p:grpSpPr>
          <a:xfrm>
            <a:off x="6422008" y="1663700"/>
            <a:ext cx="4239578" cy="1929964"/>
            <a:chOff x="6422008" y="1663700"/>
            <a:chExt cx="4239578" cy="1929964"/>
          </a:xfrm>
        </p:grpSpPr>
        <p:sp>
          <p:nvSpPr>
            <p:cNvPr id="11" name="矩形 10"/>
            <p:cNvSpPr/>
            <p:nvPr/>
          </p:nvSpPr>
          <p:spPr>
            <a:xfrm>
              <a:off x="6422008" y="1663700"/>
              <a:ext cx="2114170" cy="1929964"/>
            </a:xfrm>
            <a:prstGeom prst="rect">
              <a:avLst/>
            </a:prstGeom>
            <a:solidFill>
              <a:schemeClr val="tx1">
                <a:lumMod val="75000"/>
                <a:lumOff val="25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2" name="矩形 11"/>
            <p:cNvSpPr/>
            <p:nvPr/>
          </p:nvSpPr>
          <p:spPr>
            <a:xfrm>
              <a:off x="6524015" y="1771117"/>
              <a:ext cx="4137571" cy="17151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3" name="Rectangle 16"/>
            <p:cNvSpPr/>
            <p:nvPr/>
          </p:nvSpPr>
          <p:spPr>
            <a:xfrm>
              <a:off x="6820961" y="2349940"/>
              <a:ext cx="3224739" cy="794320"/>
            </a:xfrm>
            <a:prstGeom prst="rect">
              <a:avLst/>
            </a:prstGeom>
          </p:spPr>
          <p:txBody>
            <a:bodyPr wrap="square">
              <a:spAutoFit/>
            </a:bodyPr>
            <a:lstStyle/>
            <a:p>
              <a:pPr algn="just">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4" name="Title 11"/>
            <p:cNvSpPr txBox="1"/>
            <p:nvPr/>
          </p:nvSpPr>
          <p:spPr>
            <a:xfrm>
              <a:off x="6820961" y="2042163"/>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nvGrpSpPr>
          <p:cNvPr id="15" name="组合 14"/>
          <p:cNvGrpSpPr/>
          <p:nvPr/>
        </p:nvGrpSpPr>
        <p:grpSpPr>
          <a:xfrm>
            <a:off x="6422008" y="4102536"/>
            <a:ext cx="4239578" cy="1929964"/>
            <a:chOff x="6422008" y="4102536"/>
            <a:chExt cx="4239578" cy="1929964"/>
          </a:xfrm>
        </p:grpSpPr>
        <p:sp>
          <p:nvSpPr>
            <p:cNvPr id="16" name="矩形 15"/>
            <p:cNvSpPr/>
            <p:nvPr/>
          </p:nvSpPr>
          <p:spPr>
            <a:xfrm>
              <a:off x="6422008" y="4102536"/>
              <a:ext cx="2114170" cy="1929964"/>
            </a:xfrm>
            <a:prstGeom prst="rect">
              <a:avLst/>
            </a:prstGeom>
            <a:gradFill>
              <a:gsLst>
                <a:gs pos="100000">
                  <a:srgbClr val="00BDBD"/>
                </a:gs>
                <a:gs pos="25000">
                  <a:srgbClr val="05E3D3"/>
                </a:gs>
              </a:gsLst>
              <a:lin ang="27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7" name="矩形 16"/>
            <p:cNvSpPr/>
            <p:nvPr/>
          </p:nvSpPr>
          <p:spPr>
            <a:xfrm>
              <a:off x="6524015" y="4209953"/>
              <a:ext cx="4137571" cy="17151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8" name="Rectangle 16"/>
            <p:cNvSpPr/>
            <p:nvPr/>
          </p:nvSpPr>
          <p:spPr>
            <a:xfrm>
              <a:off x="6820961" y="4902640"/>
              <a:ext cx="3224739" cy="794320"/>
            </a:xfrm>
            <a:prstGeom prst="rect">
              <a:avLst/>
            </a:prstGeom>
          </p:spPr>
          <p:txBody>
            <a:bodyPr wrap="square">
              <a:spAutoFit/>
            </a:bodyPr>
            <a:lstStyle/>
            <a:p>
              <a:pPr algn="just">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19" name="Title 11"/>
            <p:cNvSpPr txBox="1"/>
            <p:nvPr/>
          </p:nvSpPr>
          <p:spPr>
            <a:xfrm>
              <a:off x="6820961" y="4594863"/>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lang="en-US" sz="18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grpSp>
      <p:grpSp>
        <p:nvGrpSpPr>
          <p:cNvPr id="20" name="组合 19"/>
          <p:cNvGrpSpPr/>
          <p:nvPr/>
        </p:nvGrpSpPr>
        <p:grpSpPr>
          <a:xfrm>
            <a:off x="1530414" y="1663700"/>
            <a:ext cx="4239577" cy="1929964"/>
            <a:chOff x="1530414" y="1663700"/>
            <a:chExt cx="4239577" cy="1929964"/>
          </a:xfrm>
        </p:grpSpPr>
        <p:sp>
          <p:nvSpPr>
            <p:cNvPr id="21" name="矩形 20"/>
            <p:cNvSpPr/>
            <p:nvPr/>
          </p:nvSpPr>
          <p:spPr>
            <a:xfrm>
              <a:off x="1530414" y="1663700"/>
              <a:ext cx="2114170" cy="1929964"/>
            </a:xfrm>
            <a:prstGeom prst="rect">
              <a:avLst/>
            </a:prstGeom>
            <a:gradFill>
              <a:gsLst>
                <a:gs pos="100000">
                  <a:srgbClr val="00BDBD"/>
                </a:gs>
                <a:gs pos="25000">
                  <a:srgbClr val="05E3D3"/>
                </a:gs>
              </a:gsLst>
              <a:lin ang="2700000" scaled="1"/>
            </a:gra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2" name="矩形 21"/>
            <p:cNvSpPr/>
            <p:nvPr/>
          </p:nvSpPr>
          <p:spPr>
            <a:xfrm>
              <a:off x="1632420" y="1771117"/>
              <a:ext cx="4137571" cy="17151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3" name="Rectangle 16"/>
            <p:cNvSpPr/>
            <p:nvPr/>
          </p:nvSpPr>
          <p:spPr>
            <a:xfrm>
              <a:off x="1965258" y="2349940"/>
              <a:ext cx="3224739" cy="794320"/>
            </a:xfrm>
            <a:prstGeom prst="rect">
              <a:avLst/>
            </a:prstGeom>
          </p:spPr>
          <p:txBody>
            <a:bodyPr wrap="square">
              <a:spAutoFit/>
            </a:bodyPr>
            <a:lstStyle/>
            <a:p>
              <a:pPr algn="just">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4" name="Title 11"/>
            <p:cNvSpPr txBox="1"/>
            <p:nvPr/>
          </p:nvSpPr>
          <p:spPr>
            <a:xfrm>
              <a:off x="1965258" y="2042163"/>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lang="en-US" sz="18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grpSp>
      <p:grpSp>
        <p:nvGrpSpPr>
          <p:cNvPr id="25" name="组合 24"/>
          <p:cNvGrpSpPr/>
          <p:nvPr/>
        </p:nvGrpSpPr>
        <p:grpSpPr>
          <a:xfrm>
            <a:off x="1555814" y="4102536"/>
            <a:ext cx="4239578" cy="1929964"/>
            <a:chOff x="1555814" y="4102536"/>
            <a:chExt cx="4239578" cy="1929964"/>
          </a:xfrm>
        </p:grpSpPr>
        <p:sp>
          <p:nvSpPr>
            <p:cNvPr id="26" name="矩形 25"/>
            <p:cNvSpPr/>
            <p:nvPr/>
          </p:nvSpPr>
          <p:spPr>
            <a:xfrm>
              <a:off x="1555814" y="4102536"/>
              <a:ext cx="2114170" cy="1929964"/>
            </a:xfrm>
            <a:prstGeom prst="rect">
              <a:avLst/>
            </a:prstGeom>
            <a:solidFill>
              <a:schemeClr val="tx1">
                <a:lumMod val="75000"/>
                <a:lumOff val="25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7" name="矩形 26"/>
            <p:cNvSpPr/>
            <p:nvPr/>
          </p:nvSpPr>
          <p:spPr>
            <a:xfrm>
              <a:off x="1657821" y="4209953"/>
              <a:ext cx="4137571" cy="17151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28" name="Rectangle 16"/>
            <p:cNvSpPr/>
            <p:nvPr/>
          </p:nvSpPr>
          <p:spPr>
            <a:xfrm>
              <a:off x="1965258" y="4902640"/>
              <a:ext cx="3224739" cy="794320"/>
            </a:xfrm>
            <a:prstGeom prst="rect">
              <a:avLst/>
            </a:prstGeom>
          </p:spPr>
          <p:txBody>
            <a:bodyPr wrap="square">
              <a:spAutoFit/>
            </a:bodyPr>
            <a:lstStyle/>
            <a:p>
              <a:pPr algn="just">
                <a:lnSpc>
                  <a:spcPct val="150000"/>
                </a:lnSpc>
                <a:buClr>
                  <a:srgbClr val="E24848"/>
                </a:buClr>
                <a:defRPr/>
              </a:pPr>
              <a:r>
                <a:rPr lang="zh-CN" altLang="en-US"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rPr>
                <a:t>单击此处键入文本单击此处键入文本单击此处键入文本单击此处键入文本单击此处键入文本单击此处键入</a:t>
              </a:r>
              <a:endParaRPr lang="en-US" altLang="zh-CN" sz="1050" noProof="1">
                <a:solidFill>
                  <a:schemeClr val="tx1">
                    <a:lumMod val="75000"/>
                    <a:lumOff val="25000"/>
                  </a:schemeClr>
                </a:solidFill>
                <a:latin typeface="思源黑体 CN Light" panose="020B0300000000000000" pitchFamily="34" charset="-122"/>
                <a:ea typeface="思源黑体 CN Light" panose="020B0300000000000000" pitchFamily="34" charset="-122"/>
                <a:cs typeface="Open Sans Light" panose="020B0306030504020204" pitchFamily="34" charset="0"/>
              </a:endParaRPr>
            </a:p>
          </p:txBody>
        </p:sp>
        <p:sp>
          <p:nvSpPr>
            <p:cNvPr id="29" name="Title 11"/>
            <p:cNvSpPr txBox="1"/>
            <p:nvPr/>
          </p:nvSpPr>
          <p:spPr>
            <a:xfrm>
              <a:off x="1965258" y="4594863"/>
              <a:ext cx="1607155" cy="369332"/>
            </a:xfrm>
            <a:prstGeom prst="rect">
              <a:avLst/>
            </a:prstGeom>
            <a:noFill/>
          </p:spPr>
          <p:txBody>
            <a:bodyPr wrap="square" rtlCol="0">
              <a:spAutoFit/>
            </a:bodyPr>
            <a:lstStyle>
              <a:defPPr>
                <a:defRPr lang="zh-CN"/>
              </a:defPPr>
              <a:lvl1pPr>
                <a:defRPr sz="5400">
                  <a:gradFill>
                    <a:gsLst>
                      <a:gs pos="11000">
                        <a:srgbClr val="2F88E5">
                          <a:alpha val="90000"/>
                        </a:srgbClr>
                      </a:gs>
                      <a:gs pos="100000">
                        <a:srgbClr val="1BCAB5">
                          <a:alpha val="90000"/>
                        </a:srgbClr>
                      </a:gs>
                    </a:gsLst>
                    <a:lin ang="16200000" scaled="1"/>
                  </a:gradFill>
                  <a:latin typeface="Agency FB" panose="020B0503020202020204" pitchFamily="34" charset="0"/>
                </a:defRPr>
              </a:lvl1pPr>
            </a:lstStyle>
            <a:p>
              <a:r>
                <a:rPr lang="zh-CN" altLang="en-US" sz="18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lang="en-US" sz="1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anim calcmode="lin" valueType="num">
                                      <p:cBhvr>
                                        <p:cTn id="20" dur="500" fill="hold"/>
                                        <p:tgtEl>
                                          <p:spTgt spid="25"/>
                                        </p:tgtEl>
                                        <p:attrNameLst>
                                          <p:attrName>ppt_x</p:attrName>
                                        </p:attrNameLst>
                                      </p:cBhvr>
                                      <p:tavLst>
                                        <p:tav tm="0">
                                          <p:val>
                                            <p:strVal val="#ppt_x"/>
                                          </p:val>
                                        </p:tav>
                                        <p:tav tm="100000">
                                          <p:val>
                                            <p:strVal val="#ppt_x"/>
                                          </p:val>
                                        </p:tav>
                                      </p:tavLst>
                                    </p:anim>
                                    <p:anim calcmode="lin" valueType="num">
                                      <p:cBhvr>
                                        <p:cTn id="21" dur="500" fill="hold"/>
                                        <p:tgtEl>
                                          <p:spTgt spid="2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strVal val="#ppt_x"/>
                                          </p:val>
                                        </p:tav>
                                        <p:tav tm="100000">
                                          <p:val>
                                            <p:strVal val="#ppt_x"/>
                                          </p:val>
                                        </p:tav>
                                      </p:tavLst>
                                    </p:anim>
                                    <p:anim calcmode="lin" valueType="num">
                                      <p:cBhvr>
                                        <p:cTn id="27"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stretch>
            <a:fillRect/>
          </a:stretch>
        </p:blipFill>
        <p:spPr>
          <a:xfrm>
            <a:off x="9727642" y="520511"/>
            <a:ext cx="1127858" cy="280440"/>
          </a:xfrm>
          <a:prstGeom prst="rect">
            <a:avLst/>
          </a:prstGeom>
        </p:spPr>
      </p:pic>
      <p:sp>
        <p:nvSpPr>
          <p:cNvPr id="3" name="矩形 2"/>
          <p:cNvSpPr/>
          <p:nvPr/>
        </p:nvSpPr>
        <p:spPr>
          <a:xfrm flipH="1">
            <a:off x="8613657" y="0"/>
            <a:ext cx="2549643" cy="6858000"/>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sp>
        <p:nvSpPr>
          <p:cNvPr id="4" name="任意多边形: 形状 3"/>
          <p:cNvSpPr/>
          <p:nvPr/>
        </p:nvSpPr>
        <p:spPr>
          <a:xfrm flipH="1">
            <a:off x="6832600" y="952504"/>
            <a:ext cx="1776263" cy="5028869"/>
          </a:xfrm>
          <a:custGeom>
            <a:avLst/>
            <a:gdLst>
              <a:gd name="connsiteX0" fmla="*/ 0 w 2471540"/>
              <a:gd name="connsiteY0" fmla="*/ 0 h 6252452"/>
              <a:gd name="connsiteX1" fmla="*/ 2471540 w 2471540"/>
              <a:gd name="connsiteY1" fmla="*/ 0 h 6252452"/>
              <a:gd name="connsiteX2" fmla="*/ 2471540 w 2471540"/>
              <a:gd name="connsiteY2" fmla="*/ 6252452 h 6252452"/>
              <a:gd name="connsiteX3" fmla="*/ 0 w 2471540"/>
              <a:gd name="connsiteY3" fmla="*/ 6252452 h 6252452"/>
            </a:gdLst>
            <a:ahLst/>
            <a:cxnLst>
              <a:cxn ang="0">
                <a:pos x="connsiteX0" y="connsiteY0"/>
              </a:cxn>
              <a:cxn ang="0">
                <a:pos x="connsiteX1" y="connsiteY1"/>
              </a:cxn>
              <a:cxn ang="0">
                <a:pos x="connsiteX2" y="connsiteY2"/>
              </a:cxn>
              <a:cxn ang="0">
                <a:pos x="connsiteX3" y="connsiteY3"/>
              </a:cxn>
            </a:cxnLst>
            <a:rect l="l" t="t" r="r" b="b"/>
            <a:pathLst>
              <a:path w="2471540" h="6252452">
                <a:moveTo>
                  <a:pt x="0" y="0"/>
                </a:moveTo>
                <a:lnTo>
                  <a:pt x="2471540" y="0"/>
                </a:lnTo>
                <a:lnTo>
                  <a:pt x="2471540" y="6252452"/>
                </a:lnTo>
                <a:lnTo>
                  <a:pt x="0" y="6252452"/>
                </a:lnTo>
                <a:close/>
              </a:path>
            </a:pathLst>
          </a:custGeom>
          <a:noFill/>
          <a:ln w="25400">
            <a:solidFill>
              <a:srgbClr val="00BD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5" name="任意多边形: 形状 4"/>
          <p:cNvSpPr/>
          <p:nvPr/>
        </p:nvSpPr>
        <p:spPr>
          <a:xfrm flipH="1">
            <a:off x="8608863" y="954399"/>
            <a:ext cx="1776261" cy="5028869"/>
          </a:xfrm>
          <a:custGeom>
            <a:avLst/>
            <a:gdLst>
              <a:gd name="connsiteX0" fmla="*/ 0 w 2471538"/>
              <a:gd name="connsiteY0" fmla="*/ 0 h 6252452"/>
              <a:gd name="connsiteX1" fmla="*/ 2471538 w 2471538"/>
              <a:gd name="connsiteY1" fmla="*/ 0 h 6252452"/>
              <a:gd name="connsiteX2" fmla="*/ 2471538 w 2471538"/>
              <a:gd name="connsiteY2" fmla="*/ 6252452 h 6252452"/>
              <a:gd name="connsiteX3" fmla="*/ 0 w 2471538"/>
              <a:gd name="connsiteY3" fmla="*/ 6252452 h 6252452"/>
            </a:gdLst>
            <a:ahLst/>
            <a:cxnLst>
              <a:cxn ang="0">
                <a:pos x="connsiteX0" y="connsiteY0"/>
              </a:cxn>
              <a:cxn ang="0">
                <a:pos x="connsiteX1" y="connsiteY1"/>
              </a:cxn>
              <a:cxn ang="0">
                <a:pos x="connsiteX2" y="connsiteY2"/>
              </a:cxn>
              <a:cxn ang="0">
                <a:pos x="connsiteX3" y="connsiteY3"/>
              </a:cxn>
            </a:cxnLst>
            <a:rect l="l" t="t" r="r" b="b"/>
            <a:pathLst>
              <a:path w="2471538" h="6252452">
                <a:moveTo>
                  <a:pt x="0" y="0"/>
                </a:moveTo>
                <a:lnTo>
                  <a:pt x="2471538" y="0"/>
                </a:lnTo>
                <a:lnTo>
                  <a:pt x="2471538" y="6252452"/>
                </a:lnTo>
                <a:lnTo>
                  <a:pt x="0" y="6252452"/>
                </a:lnTo>
                <a:close/>
              </a:path>
            </a:pathLst>
          </a:cu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12" name="图片 11" descr="图片包含 人, 室内, 桌子, 小孩&#10;&#10;描述已自动生成"/>
          <p:cNvPicPr>
            <a:picLocks noChangeAspect="1"/>
          </p:cNvPicPr>
          <p:nvPr/>
        </p:nvPicPr>
        <p:blipFill rotWithShape="1">
          <a:blip r:embed="rId2">
            <a:extLst>
              <a:ext uri="{28A0092B-C50C-407E-A947-70E740481C1C}">
                <a14:useLocalDpi xmlns:a14="http://schemas.microsoft.com/office/drawing/2010/main" val="0"/>
              </a:ext>
            </a:extLst>
          </a:blip>
          <a:srcRect l="18664" t="-275" r="41205" b="2477"/>
          <a:stretch>
            <a:fillRect/>
          </a:stretch>
        </p:blipFill>
        <p:spPr>
          <a:xfrm>
            <a:off x="7197520" y="1168400"/>
            <a:ext cx="2782794" cy="4521200"/>
          </a:xfrm>
          <a:custGeom>
            <a:avLst/>
            <a:gdLst>
              <a:gd name="connsiteX0" fmla="*/ 0 w 3333127"/>
              <a:gd name="connsiteY0" fmla="*/ 0 h 5415328"/>
              <a:gd name="connsiteX1" fmla="*/ 3333127 w 3333127"/>
              <a:gd name="connsiteY1" fmla="*/ 0 h 5415328"/>
              <a:gd name="connsiteX2" fmla="*/ 3333127 w 3333127"/>
              <a:gd name="connsiteY2" fmla="*/ 5415328 h 5415328"/>
              <a:gd name="connsiteX3" fmla="*/ 0 w 3333127"/>
              <a:gd name="connsiteY3" fmla="*/ 5415328 h 5415328"/>
            </a:gdLst>
            <a:ahLst/>
            <a:cxnLst>
              <a:cxn ang="0">
                <a:pos x="connsiteX0" y="connsiteY0"/>
              </a:cxn>
              <a:cxn ang="0">
                <a:pos x="connsiteX1" y="connsiteY1"/>
              </a:cxn>
              <a:cxn ang="0">
                <a:pos x="connsiteX2" y="connsiteY2"/>
              </a:cxn>
              <a:cxn ang="0">
                <a:pos x="connsiteX3" y="connsiteY3"/>
              </a:cxn>
            </a:cxnLst>
            <a:rect l="l" t="t" r="r" b="b"/>
            <a:pathLst>
              <a:path w="3333127" h="5415328">
                <a:moveTo>
                  <a:pt x="0" y="0"/>
                </a:moveTo>
                <a:lnTo>
                  <a:pt x="3333127" y="0"/>
                </a:lnTo>
                <a:lnTo>
                  <a:pt x="3333127" y="5415328"/>
                </a:lnTo>
                <a:lnTo>
                  <a:pt x="0" y="5415328"/>
                </a:lnTo>
                <a:close/>
              </a:path>
            </a:pathLst>
          </a:custGeom>
        </p:spPr>
      </p:pic>
      <p:grpSp>
        <p:nvGrpSpPr>
          <p:cNvPr id="25" name="组合 24"/>
          <p:cNvGrpSpPr/>
          <p:nvPr/>
        </p:nvGrpSpPr>
        <p:grpSpPr>
          <a:xfrm>
            <a:off x="0" y="1219200"/>
            <a:ext cx="5760909" cy="3350346"/>
            <a:chOff x="0" y="1219200"/>
            <a:chExt cx="5760909" cy="3350346"/>
          </a:xfrm>
        </p:grpSpPr>
        <p:sp>
          <p:nvSpPr>
            <p:cNvPr id="18" name="矩形 17"/>
            <p:cNvSpPr/>
            <p:nvPr/>
          </p:nvSpPr>
          <p:spPr>
            <a:xfrm>
              <a:off x="0" y="1219200"/>
              <a:ext cx="2657475" cy="96202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kern="0" dirty="0">
                <a:solidFill>
                  <a:srgbClr val="3F3F3F"/>
                </a:solidFill>
                <a:latin typeface="思源黑体 CN Bold" panose="020B0800000000000000" pitchFamily="34" charset="-122"/>
                <a:ea typeface="思源黑体 CN Bold" panose="020B0800000000000000" pitchFamily="34" charset="-122"/>
              </a:endParaRPr>
            </a:p>
          </p:txBody>
        </p:sp>
        <p:sp>
          <p:nvSpPr>
            <p:cNvPr id="19" name="文本框 18"/>
            <p:cNvSpPr txBox="1"/>
            <p:nvPr/>
          </p:nvSpPr>
          <p:spPr>
            <a:xfrm>
              <a:off x="283943" y="1407825"/>
              <a:ext cx="2089589" cy="584775"/>
            </a:xfrm>
            <a:prstGeom prst="rect">
              <a:avLst/>
            </a:prstGeom>
            <a:noFill/>
          </p:spPr>
          <p:txBody>
            <a:bodyPr wrap="square" rtlCol="0">
              <a:spAutoFit/>
            </a:bodyPr>
            <a:lstStyle/>
            <a:p>
              <a:pPr algn="ctr"/>
              <a:r>
                <a:rPr lang="zh-CN" altLang="en-US" sz="3200"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第</a:t>
              </a:r>
              <a:r>
                <a:rPr lang="en-US" altLang="zh-CN" sz="3200"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2</a:t>
              </a:r>
              <a:r>
                <a:rPr lang="zh-CN" altLang="en-US" sz="3200"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部分</a:t>
              </a:r>
              <a:endParaRPr lang="zh-CN" altLang="en-US" sz="3200"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23" name="文本框 22"/>
            <p:cNvSpPr txBox="1"/>
            <p:nvPr/>
          </p:nvSpPr>
          <p:spPr>
            <a:xfrm>
              <a:off x="1476344" y="2792063"/>
              <a:ext cx="3264520" cy="923329"/>
            </a:xfrm>
            <a:prstGeom prst="rect">
              <a:avLst/>
            </a:prstGeom>
            <a:noFill/>
          </p:spPr>
          <p:txBody>
            <a:bodyPr wrap="square" rtlCol="0">
              <a:spAutoFit/>
            </a:bodyPr>
            <a:lstStyle/>
            <a:p>
              <a:pPr algn="dist"/>
              <a:r>
                <a:rPr lang="zh-CN" altLang="en-US" sz="5400" dirty="0">
                  <a:solidFill>
                    <a:schemeClr val="tx1">
                      <a:lumMod val="75000"/>
                      <a:lumOff val="25000"/>
                    </a:schemeClr>
                  </a:solidFill>
                  <a:latin typeface="思源黑体 CN Bold" panose="020B0800000000000000" pitchFamily="34" charset="-122"/>
                  <a:ea typeface="思源黑体 CN Bold" panose="020B0800000000000000" pitchFamily="34" charset="-122"/>
                </a:rPr>
                <a:t>课程内容</a:t>
              </a:r>
              <a:endParaRPr lang="zh-CN" altLang="en-US" sz="54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24" name="文本框 23"/>
            <p:cNvSpPr txBox="1"/>
            <p:nvPr/>
          </p:nvSpPr>
          <p:spPr>
            <a:xfrm>
              <a:off x="1516188" y="3782326"/>
              <a:ext cx="4244721" cy="338553"/>
            </a:xfrm>
            <a:prstGeom prst="rect">
              <a:avLst/>
            </a:prstGeom>
            <a:noFill/>
          </p:spPr>
          <p:txBody>
            <a:bodyPr wrap="square" rtlCol="0">
              <a:spAutoFit/>
            </a:bodyPr>
            <a:lstStyle/>
            <a:p>
              <a:pPr algn="dist"/>
              <a:r>
                <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rPr>
                <a:t>COURSE CONTENT</a:t>
              </a:r>
              <a:endParaRPr lang="en-US" altLang="zh-CN" sz="16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cxnSp>
          <p:nvCxnSpPr>
            <p:cNvPr id="22" name="直接连接符 21"/>
            <p:cNvCxnSpPr/>
            <p:nvPr/>
          </p:nvCxnSpPr>
          <p:spPr>
            <a:xfrm>
              <a:off x="1618223" y="4569546"/>
              <a:ext cx="444453" cy="0"/>
            </a:xfrm>
            <a:prstGeom prst="line">
              <a:avLst/>
            </a:prstGeom>
            <a:noFill/>
            <a:ln w="38100" cap="flat" cmpd="sng" algn="ctr">
              <a:solidFill>
                <a:sysClr val="windowText" lastClr="000000">
                  <a:lumMod val="75000"/>
                  <a:lumOff val="25000"/>
                </a:sysClr>
              </a:solidFill>
              <a:prstDash val="solid"/>
              <a:miter lim="800000"/>
            </a:ln>
            <a:effectLst/>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 y="317500"/>
            <a:ext cx="5768902" cy="570445"/>
            <a:chOff x="1" y="317500"/>
            <a:chExt cx="5768902" cy="570445"/>
          </a:xfrm>
        </p:grpSpPr>
        <p:sp>
          <p:nvSpPr>
            <p:cNvPr id="3" name="矩形 2"/>
            <p:cNvSpPr/>
            <p:nvPr/>
          </p:nvSpPr>
          <p:spPr>
            <a:xfrm>
              <a:off x="1" y="317500"/>
              <a:ext cx="1505619" cy="54504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sz="1100" kern="0" dirty="0">
                <a:solidFill>
                  <a:srgbClr val="3F3F3F"/>
                </a:solidFill>
                <a:latin typeface="思源黑体 CN Bold" panose="020B0800000000000000" pitchFamily="34" charset="-122"/>
                <a:ea typeface="思源黑体 CN Bold" panose="020B0800000000000000" pitchFamily="34" charset="-122"/>
              </a:endParaRPr>
            </a:p>
          </p:txBody>
        </p:sp>
        <p:sp>
          <p:nvSpPr>
            <p:cNvPr id="4" name="文本框 3"/>
            <p:cNvSpPr txBox="1"/>
            <p:nvPr/>
          </p:nvSpPr>
          <p:spPr>
            <a:xfrm>
              <a:off x="160872" y="405356"/>
              <a:ext cx="1183877" cy="369332"/>
            </a:xfrm>
            <a:prstGeom prst="rect">
              <a:avLst/>
            </a:prstGeom>
            <a:noFill/>
          </p:spPr>
          <p:txBody>
            <a:bodyPr wrap="square" rtlCol="0">
              <a:spAutoFit/>
            </a:bodyPr>
            <a:lstStyle/>
            <a:p>
              <a:pPr algn="ct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第</a:t>
              </a:r>
              <a:r>
                <a:rPr lang="en-US" altLang="zh-CN"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3</a:t>
              </a: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部分</a:t>
              </a:r>
              <a:endPar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5" name="文本框 4"/>
            <p:cNvSpPr txBox="1"/>
            <p:nvPr/>
          </p:nvSpPr>
          <p:spPr>
            <a:xfrm>
              <a:off x="1690440" y="364725"/>
              <a:ext cx="1849546"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课程内容</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 name="文本框 5"/>
            <p:cNvSpPr txBox="1"/>
            <p:nvPr/>
          </p:nvSpPr>
          <p:spPr>
            <a:xfrm>
              <a:off x="3364014" y="557489"/>
              <a:ext cx="2404889" cy="261610"/>
            </a:xfrm>
            <a:prstGeom prst="rect">
              <a:avLst/>
            </a:prstGeom>
            <a:noFill/>
          </p:spPr>
          <p:txBody>
            <a:bodyPr wrap="square" rtlCol="0">
              <a:spAutoFit/>
            </a:bodyPr>
            <a:lstStyle/>
            <a:p>
              <a:pPr algn="dist"/>
              <a:r>
                <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rPr>
                <a:t>COURSE CONTENT</a:t>
              </a:r>
              <a:endPar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pic>
        <p:nvPicPr>
          <p:cNvPr id="7" name="图片 6"/>
          <p:cNvPicPr>
            <a:picLocks noChangeAspect="1"/>
          </p:cNvPicPr>
          <p:nvPr/>
        </p:nvPicPr>
        <p:blipFill rotWithShape="1">
          <a:blip r:embed="rId1"/>
          <a:srcRect l="23432" t="16266" r="47316" b="57533"/>
          <a:stretch>
            <a:fillRect/>
          </a:stretch>
        </p:blipFill>
        <p:spPr>
          <a:xfrm>
            <a:off x="11341100" y="277110"/>
            <a:ext cx="609600" cy="521651"/>
          </a:xfrm>
          <a:prstGeom prst="rect">
            <a:avLst/>
          </a:prstGeom>
        </p:spPr>
      </p:pic>
      <p:grpSp>
        <p:nvGrpSpPr>
          <p:cNvPr id="24" name="组合 23"/>
          <p:cNvGrpSpPr/>
          <p:nvPr/>
        </p:nvGrpSpPr>
        <p:grpSpPr>
          <a:xfrm>
            <a:off x="906628" y="2155411"/>
            <a:ext cx="3576620" cy="3536471"/>
            <a:chOff x="906628" y="2155411"/>
            <a:chExt cx="3576620" cy="3536471"/>
          </a:xfrm>
        </p:grpSpPr>
        <p:sp>
          <p:nvSpPr>
            <p:cNvPr id="19" name="矩形 18"/>
            <p:cNvSpPr/>
            <p:nvPr/>
          </p:nvSpPr>
          <p:spPr>
            <a:xfrm>
              <a:off x="906628" y="2155411"/>
              <a:ext cx="3576620" cy="3536471"/>
            </a:xfrm>
            <a:prstGeom prst="rect">
              <a:avLst/>
            </a:prstGeom>
            <a:gradFill>
              <a:gsLst>
                <a:gs pos="100000">
                  <a:srgbClr val="00BDBD"/>
                </a:gs>
                <a:gs pos="25000">
                  <a:srgbClr val="05E3D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grpSp>
          <p:nvGrpSpPr>
            <p:cNvPr id="20" name="组合 19"/>
            <p:cNvGrpSpPr/>
            <p:nvPr/>
          </p:nvGrpSpPr>
          <p:grpSpPr>
            <a:xfrm>
              <a:off x="1347786" y="2491180"/>
              <a:ext cx="2694305" cy="2609625"/>
              <a:chOff x="1347786" y="2338780"/>
              <a:chExt cx="2694305" cy="2609625"/>
            </a:xfrm>
          </p:grpSpPr>
          <p:sp>
            <p:nvSpPr>
              <p:cNvPr id="21" name="文本框 20"/>
              <p:cNvSpPr txBox="1"/>
              <p:nvPr/>
            </p:nvSpPr>
            <p:spPr>
              <a:xfrm>
                <a:off x="1602103" y="2338780"/>
                <a:ext cx="2185670" cy="985463"/>
              </a:xfrm>
              <a:prstGeom prst="rect">
                <a:avLst/>
              </a:prstGeom>
              <a:noFill/>
            </p:spPr>
            <p:txBody>
              <a:bodyPr wrap="square" rtlCol="0">
                <a:spAutoFit/>
              </a:bodyPr>
              <a:lstStyle/>
              <a:p>
                <a:pPr algn="ctr" fontAlgn="auto">
                  <a:lnSpc>
                    <a:spcPct val="125000"/>
                  </a:lnSpc>
                </a:pPr>
                <a:r>
                  <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单击</a:t>
                </a:r>
                <a:endParaRPr lang="en-US" altLang="zh-CN"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a:p>
                <a:pPr algn="ctr" fontAlgn="auto">
                  <a:lnSpc>
                    <a:spcPct val="125000"/>
                  </a:lnSpc>
                </a:pPr>
                <a:r>
                  <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rPr>
                  <a:t>此处标题文字</a:t>
                </a:r>
                <a:endParaRPr lang="zh-CN" altLang="en-US" sz="2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endParaRPr>
              </a:p>
            </p:txBody>
          </p:sp>
          <p:sp>
            <p:nvSpPr>
              <p:cNvPr id="22" name="文本框 21"/>
              <p:cNvSpPr txBox="1"/>
              <p:nvPr/>
            </p:nvSpPr>
            <p:spPr>
              <a:xfrm>
                <a:off x="1347786" y="3503714"/>
                <a:ext cx="2694305" cy="1444691"/>
              </a:xfrm>
              <a:prstGeom prst="rect">
                <a:avLst/>
              </a:prstGeom>
              <a:noFill/>
            </p:spPr>
            <p:txBody>
              <a:bodyPr wrap="square" rtlCol="0">
                <a:spAutoFit/>
              </a:bodyPr>
              <a:lstStyle/>
              <a:p>
                <a:pPr algn="ctr" fontAlgn="auto">
                  <a:lnSpc>
                    <a:spcPct val="150000"/>
                  </a:lnSpc>
                </a:pPr>
                <a:r>
                  <a:rPr lang="zh-CN" altLang="en-US" sz="1200" dirty="0">
                    <a:solidFill>
                      <a:schemeClr val="bg1"/>
                    </a:solidFill>
                    <a:latin typeface="思源黑体 CN Light" panose="020B0300000000000000" pitchFamily="34" charset="-122"/>
                    <a:ea typeface="思源黑体 CN Light" panose="020B0300000000000000" pitchFamily="34" charset="-122"/>
                    <a:sym typeface="+mn-ea"/>
                  </a:rPr>
                  <a:t>点击此处添加文本内容</a:t>
                </a:r>
                <a:endParaRPr lang="en-US" altLang="zh-CN" sz="1200" dirty="0">
                  <a:solidFill>
                    <a:schemeClr val="bg1"/>
                  </a:solidFill>
                  <a:latin typeface="思源黑体 CN Light" panose="020B0300000000000000" pitchFamily="34" charset="-122"/>
                  <a:ea typeface="思源黑体 CN Light" panose="020B0300000000000000" pitchFamily="34" charset="-122"/>
                  <a:sym typeface="+mn-ea"/>
                </a:endParaRPr>
              </a:p>
              <a:p>
                <a:pPr algn="ctr" fontAlgn="auto">
                  <a:lnSpc>
                    <a:spcPct val="150000"/>
                  </a:lnSpc>
                </a:pPr>
                <a:r>
                  <a:rPr lang="zh-CN" altLang="en-US" sz="1200" dirty="0">
                    <a:solidFill>
                      <a:schemeClr val="bg1"/>
                    </a:solidFill>
                    <a:latin typeface="思源黑体 CN Light" panose="020B0300000000000000" pitchFamily="34" charset="-122"/>
                    <a:ea typeface="思源黑体 CN Light" panose="020B0300000000000000" pitchFamily="34" charset="-122"/>
                    <a:sym typeface="+mn-ea"/>
                  </a:rPr>
                  <a:t>部分简单介绍等。点击此处添加文本内容，如关键词、部分简单介绍等。点击此处添加文本内容，如关键词、部分简单介绍等。</a:t>
                </a:r>
                <a:endParaRPr lang="zh-CN" altLang="en-US" sz="1200" dirty="0">
                  <a:solidFill>
                    <a:schemeClr val="bg1"/>
                  </a:solidFill>
                  <a:latin typeface="思源黑体 CN Light" panose="020B0300000000000000" pitchFamily="34" charset="-122"/>
                  <a:ea typeface="思源黑体 CN Light" panose="020B0300000000000000" pitchFamily="34" charset="-122"/>
                  <a:sym typeface="+mn-ea"/>
                </a:endParaRPr>
              </a:p>
            </p:txBody>
          </p:sp>
        </p:grpSp>
      </p:grpSp>
      <p:pic>
        <p:nvPicPr>
          <p:cNvPr id="23" name="图片 22" descr="图片包含 人, 室内, 桌子, 小孩&#10;&#10;描述已自动生成"/>
          <p:cNvPicPr>
            <a:picLocks noChangeAspect="1"/>
          </p:cNvPicPr>
          <p:nvPr/>
        </p:nvPicPr>
        <p:blipFill rotWithShape="1">
          <a:blip r:embed="rId2">
            <a:extLst>
              <a:ext uri="{28A0092B-C50C-407E-A947-70E740481C1C}">
                <a14:useLocalDpi xmlns:a14="http://schemas.microsoft.com/office/drawing/2010/main" val="0"/>
              </a:ext>
            </a:extLst>
          </a:blip>
          <a:srcRect l="18664" t="-275" r="41205" b="2477"/>
          <a:stretch>
            <a:fillRect/>
          </a:stretch>
        </p:blipFill>
        <p:spPr>
          <a:xfrm>
            <a:off x="4378184" y="1511300"/>
            <a:ext cx="2782794" cy="4521200"/>
          </a:xfrm>
          <a:custGeom>
            <a:avLst/>
            <a:gdLst>
              <a:gd name="connsiteX0" fmla="*/ 0 w 3333127"/>
              <a:gd name="connsiteY0" fmla="*/ 0 h 5415328"/>
              <a:gd name="connsiteX1" fmla="*/ 3333127 w 3333127"/>
              <a:gd name="connsiteY1" fmla="*/ 0 h 5415328"/>
              <a:gd name="connsiteX2" fmla="*/ 3333127 w 3333127"/>
              <a:gd name="connsiteY2" fmla="*/ 5415328 h 5415328"/>
              <a:gd name="connsiteX3" fmla="*/ 0 w 3333127"/>
              <a:gd name="connsiteY3" fmla="*/ 5415328 h 5415328"/>
            </a:gdLst>
            <a:ahLst/>
            <a:cxnLst>
              <a:cxn ang="0">
                <a:pos x="connsiteX0" y="connsiteY0"/>
              </a:cxn>
              <a:cxn ang="0">
                <a:pos x="connsiteX1" y="connsiteY1"/>
              </a:cxn>
              <a:cxn ang="0">
                <a:pos x="connsiteX2" y="connsiteY2"/>
              </a:cxn>
              <a:cxn ang="0">
                <a:pos x="connsiteX3" y="connsiteY3"/>
              </a:cxn>
            </a:cxnLst>
            <a:rect l="l" t="t" r="r" b="b"/>
            <a:pathLst>
              <a:path w="3333127" h="5415328">
                <a:moveTo>
                  <a:pt x="0" y="0"/>
                </a:moveTo>
                <a:lnTo>
                  <a:pt x="3333127" y="0"/>
                </a:lnTo>
                <a:lnTo>
                  <a:pt x="3333127" y="5415328"/>
                </a:lnTo>
                <a:lnTo>
                  <a:pt x="0" y="5415328"/>
                </a:lnTo>
                <a:close/>
              </a:path>
            </a:pathLst>
          </a:custGeom>
        </p:spPr>
      </p:pic>
      <p:grpSp>
        <p:nvGrpSpPr>
          <p:cNvPr id="2" name="组合 1"/>
          <p:cNvGrpSpPr/>
          <p:nvPr/>
        </p:nvGrpSpPr>
        <p:grpSpPr>
          <a:xfrm>
            <a:off x="6266124" y="2153616"/>
            <a:ext cx="5203300" cy="3413132"/>
            <a:chOff x="6266124" y="2153616"/>
            <a:chExt cx="5203300" cy="3413132"/>
          </a:xfrm>
        </p:grpSpPr>
        <p:grpSp>
          <p:nvGrpSpPr>
            <p:cNvPr id="15" name="组合 14"/>
            <p:cNvGrpSpPr/>
            <p:nvPr/>
          </p:nvGrpSpPr>
          <p:grpSpPr>
            <a:xfrm>
              <a:off x="6266124" y="2153616"/>
              <a:ext cx="1579582" cy="1367956"/>
              <a:chOff x="7335818" y="1876018"/>
              <a:chExt cx="1579582" cy="1367956"/>
            </a:xfrm>
          </p:grpSpPr>
          <p:sp>
            <p:nvSpPr>
              <p:cNvPr id="16" name="任意多边形: 形状 15"/>
              <p:cNvSpPr/>
              <p:nvPr/>
            </p:nvSpPr>
            <p:spPr>
              <a:xfrm>
                <a:off x="7335818" y="1876018"/>
                <a:ext cx="1579582" cy="1367956"/>
              </a:xfrm>
              <a:custGeom>
                <a:avLst/>
                <a:gdLst>
                  <a:gd name="connsiteX0" fmla="*/ 2540000 w 2540000"/>
                  <a:gd name="connsiteY0" fmla="*/ 1099852 h 2199704"/>
                  <a:gd name="connsiteX1" fmla="*/ 1905000 w 2540000"/>
                  <a:gd name="connsiteY1" fmla="*/ 2199704 h 2199704"/>
                  <a:gd name="connsiteX2" fmla="*/ 635000 w 2540000"/>
                  <a:gd name="connsiteY2" fmla="*/ 2199704 h 2199704"/>
                  <a:gd name="connsiteX3" fmla="*/ 0 w 2540000"/>
                  <a:gd name="connsiteY3" fmla="*/ 1099852 h 2199704"/>
                  <a:gd name="connsiteX4" fmla="*/ 635000 w 2540000"/>
                  <a:gd name="connsiteY4" fmla="*/ 0 h 2199704"/>
                  <a:gd name="connsiteX5" fmla="*/ 1905000 w 2540000"/>
                  <a:gd name="connsiteY5" fmla="*/ 0 h 2199704"/>
                  <a:gd name="connsiteX6" fmla="*/ 2540000 w 2540000"/>
                  <a:gd name="connsiteY6"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199704">
                    <a:moveTo>
                      <a:pt x="2540000" y="1099852"/>
                    </a:moveTo>
                    <a:lnTo>
                      <a:pt x="1905000" y="2199704"/>
                    </a:lnTo>
                    <a:lnTo>
                      <a:pt x="635000" y="2199704"/>
                    </a:lnTo>
                    <a:lnTo>
                      <a:pt x="0" y="1099852"/>
                    </a:lnTo>
                    <a:lnTo>
                      <a:pt x="635000" y="0"/>
                    </a:lnTo>
                    <a:lnTo>
                      <a:pt x="1905000" y="0"/>
                    </a:lnTo>
                    <a:lnTo>
                      <a:pt x="2540000" y="1099852"/>
                    </a:lnTo>
                    <a:close/>
                  </a:path>
                </a:pathLst>
              </a:custGeom>
              <a:gradFill>
                <a:gsLst>
                  <a:gs pos="100000">
                    <a:srgbClr val="00BDBD"/>
                  </a:gs>
                  <a:gs pos="25000">
                    <a:srgbClr val="05E3D3"/>
                  </a:gs>
                </a:gsLst>
                <a:lin ang="2700000" scaled="1"/>
              </a:gra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sp>
            <p:nvSpPr>
              <p:cNvPr id="17" name="信息"/>
              <p:cNvSpPr/>
              <p:nvPr/>
            </p:nvSpPr>
            <p:spPr>
              <a:xfrm>
                <a:off x="7766258" y="2293027"/>
                <a:ext cx="718701" cy="532489"/>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dirty="0">
                  <a:solidFill>
                    <a:srgbClr val="FFFFFF"/>
                  </a:solidFill>
                  <a:latin typeface="思源黑体 CN Bold" panose="020B0800000000000000" pitchFamily="34" charset="-122"/>
                </a:endParaRPr>
              </a:p>
            </p:txBody>
          </p:sp>
        </p:grpSp>
        <p:grpSp>
          <p:nvGrpSpPr>
            <p:cNvPr id="11" name="组合 10"/>
            <p:cNvGrpSpPr/>
            <p:nvPr/>
          </p:nvGrpSpPr>
          <p:grpSpPr>
            <a:xfrm flipH="1">
              <a:off x="7997868" y="2241796"/>
              <a:ext cx="3471556" cy="3324952"/>
              <a:chOff x="7813817" y="2089396"/>
              <a:chExt cx="3471556" cy="3324952"/>
            </a:xfrm>
          </p:grpSpPr>
          <p:sp>
            <p:nvSpPr>
              <p:cNvPr id="12" name="文本框 11"/>
              <p:cNvSpPr txBox="1"/>
              <p:nvPr/>
            </p:nvSpPr>
            <p:spPr>
              <a:xfrm>
                <a:off x="8498544" y="2089396"/>
                <a:ext cx="2780474" cy="1077218"/>
              </a:xfrm>
              <a:prstGeom prst="rect">
                <a:avLst/>
              </a:prstGeom>
              <a:noFill/>
            </p:spPr>
            <p:txBody>
              <a:bodyPr wrap="square" rtlCol="0">
                <a:spAutoFit/>
              </a:bodyPr>
              <a:lstStyle/>
              <a:p>
                <a:pPr fontAlgn="auto"/>
                <a:r>
                  <a:rPr lang="zh-CN" altLang="en-US" sz="32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单击</a:t>
                </a:r>
                <a:endParaRPr lang="en-US" altLang="zh-CN" sz="32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a:p>
                <a:pPr fontAlgn="auto"/>
                <a:r>
                  <a:rPr lang="zh-CN" altLang="en-US" sz="32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此处标题文字</a:t>
                </a:r>
                <a:endParaRPr lang="zh-CN" altLang="en-US" sz="32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sp>
            <p:nvSpPr>
              <p:cNvPr id="13" name="文本框 12"/>
              <p:cNvSpPr txBox="1"/>
              <p:nvPr/>
            </p:nvSpPr>
            <p:spPr>
              <a:xfrm>
                <a:off x="7813817" y="3415659"/>
                <a:ext cx="3471556" cy="1998689"/>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思源黑体 CN Light" panose="020B0300000000000000" pitchFamily="34" charset="-122"/>
                    <a:ea typeface="思源黑体 CN Light" panose="020B0300000000000000" pitchFamily="34" charset="-122"/>
                    <a:sym typeface="+mn-ea"/>
                  </a:rPr>
                  <a:t>点击此处添加文本内容</a:t>
                </a:r>
                <a:endPar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sym typeface="+mn-ea"/>
                </a:endParaRPr>
              </a:p>
              <a:p>
                <a:pPr>
                  <a:lnSpc>
                    <a:spcPct val="150000"/>
                  </a:lnSpc>
                </a:pPr>
                <a:r>
                  <a:rPr lang="zh-CN" altLang="en-US" sz="1200" dirty="0">
                    <a:solidFill>
                      <a:schemeClr val="tx1">
                        <a:lumMod val="65000"/>
                        <a:lumOff val="35000"/>
                      </a:schemeClr>
                    </a:solidFill>
                    <a:latin typeface="思源黑体 CN Light" panose="020B0300000000000000" pitchFamily="34" charset="-122"/>
                    <a:ea typeface="思源黑体 CN Light" panose="020B0300000000000000" pitchFamily="34" charset="-122"/>
                    <a:sym typeface="+mn-ea"/>
                  </a:rPr>
                  <a:t>如关键词、部分简单介绍等。点击此处添加文本内容，如关键词、部分简单介绍等。</a:t>
                </a:r>
                <a:endPar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sym typeface="+mn-ea"/>
                </a:endParaRPr>
              </a:p>
              <a:p>
                <a:pPr>
                  <a:lnSpc>
                    <a:spcPct val="150000"/>
                  </a:lnSpc>
                </a:pPr>
                <a:r>
                  <a:rPr lang="zh-CN" altLang="en-US" sz="1200" dirty="0">
                    <a:solidFill>
                      <a:schemeClr val="tx1">
                        <a:lumMod val="65000"/>
                        <a:lumOff val="35000"/>
                      </a:schemeClr>
                    </a:solidFill>
                    <a:latin typeface="思源黑体 CN Light" panose="020B0300000000000000" pitchFamily="34" charset="-122"/>
                    <a:ea typeface="思源黑体 CN Light" panose="020B0300000000000000" pitchFamily="34" charset="-122"/>
                    <a:sym typeface="+mn-ea"/>
                  </a:rPr>
                  <a:t>点击此处添加文本内容，如关键词、部分</a:t>
                </a:r>
                <a:endPar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sym typeface="+mn-ea"/>
                </a:endParaRPr>
              </a:p>
              <a:p>
                <a:pPr>
                  <a:lnSpc>
                    <a:spcPct val="150000"/>
                  </a:lnSpc>
                </a:pPr>
                <a:r>
                  <a:rPr lang="zh-CN" altLang="en-US" sz="1200" dirty="0">
                    <a:solidFill>
                      <a:schemeClr val="tx1">
                        <a:lumMod val="65000"/>
                        <a:lumOff val="35000"/>
                      </a:schemeClr>
                    </a:solidFill>
                    <a:latin typeface="思源黑体 CN Light" panose="020B0300000000000000" pitchFamily="34" charset="-122"/>
                    <a:ea typeface="思源黑体 CN Light" panose="020B0300000000000000" pitchFamily="34" charset="-122"/>
                    <a:sym typeface="+mn-ea"/>
                  </a:rPr>
                  <a:t>简单介绍等。点击此处添加文本内容，如关键词</a:t>
                </a:r>
                <a:endPar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sym typeface="+mn-ea"/>
                </a:endParaRPr>
              </a:p>
              <a:p>
                <a:pPr>
                  <a:lnSpc>
                    <a:spcPct val="150000"/>
                  </a:lnSpc>
                </a:pPr>
                <a:r>
                  <a:rPr lang="zh-CN" altLang="en-US" sz="1200" dirty="0">
                    <a:solidFill>
                      <a:schemeClr val="tx1">
                        <a:lumMod val="65000"/>
                        <a:lumOff val="35000"/>
                      </a:schemeClr>
                    </a:solidFill>
                    <a:latin typeface="思源黑体 CN Light" panose="020B0300000000000000" pitchFamily="34" charset="-122"/>
                    <a:ea typeface="思源黑体 CN Light" panose="020B0300000000000000" pitchFamily="34" charset="-122"/>
                    <a:sym typeface="+mn-ea"/>
                  </a:rPr>
                  <a:t>点击此处添加文本内容等。</a:t>
                </a:r>
                <a:endPar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sym typeface="+mn-ea"/>
                </a:endParaRPr>
              </a:p>
              <a:p>
                <a:pPr>
                  <a:lnSpc>
                    <a:spcPct val="150000"/>
                  </a:lnSpc>
                </a:pPr>
                <a:r>
                  <a:rPr lang="zh-CN" altLang="en-US" sz="1200" dirty="0">
                    <a:solidFill>
                      <a:schemeClr val="tx1">
                        <a:lumMod val="65000"/>
                        <a:lumOff val="35000"/>
                      </a:schemeClr>
                    </a:solidFill>
                    <a:latin typeface="思源黑体 CN Light" panose="020B0300000000000000" pitchFamily="34" charset="-122"/>
                    <a:ea typeface="思源黑体 CN Light" panose="020B0300000000000000" pitchFamily="34" charset="-122"/>
                    <a:sym typeface="+mn-ea"/>
                  </a:rPr>
                  <a:t>点击此处添加文本内容，如关键词</a:t>
                </a:r>
                <a:endParaRPr lang="zh-CN" altLang="en-US" sz="1200" dirty="0">
                  <a:solidFill>
                    <a:schemeClr val="tx1">
                      <a:lumMod val="65000"/>
                      <a:lumOff val="35000"/>
                    </a:schemeClr>
                  </a:solidFill>
                  <a:latin typeface="思源黑体 CN Light" panose="020B0300000000000000" pitchFamily="34" charset="-122"/>
                  <a:ea typeface="思源黑体 CN Light" panose="020B0300000000000000" pitchFamily="34" charset="-122"/>
                  <a:sym typeface="+mn-ea"/>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 y="317500"/>
            <a:ext cx="5768902" cy="570445"/>
            <a:chOff x="1" y="317500"/>
            <a:chExt cx="5768902" cy="570445"/>
          </a:xfrm>
        </p:grpSpPr>
        <p:sp>
          <p:nvSpPr>
            <p:cNvPr id="3" name="矩形 2"/>
            <p:cNvSpPr/>
            <p:nvPr/>
          </p:nvSpPr>
          <p:spPr>
            <a:xfrm>
              <a:off x="1" y="317500"/>
              <a:ext cx="1505619" cy="545045"/>
            </a:xfrm>
            <a:prstGeom prst="rect">
              <a:avLst/>
            </a:prstGeom>
            <a:gradFill flip="none" rotWithShape="0">
              <a:gsLst>
                <a:gs pos="100000">
                  <a:srgbClr val="00BDBD"/>
                </a:gs>
                <a:gs pos="25000">
                  <a:srgbClr val="05E3D3"/>
                </a:gs>
              </a:gsLst>
              <a:lin ang="2700000" scaled="1"/>
              <a:tileRect/>
            </a:gradFill>
            <a:ln>
              <a:noFill/>
            </a:ln>
            <a:effectLst>
              <a:outerShdw blurRad="127000" dist="127000" algn="ctr" rotWithShape="0">
                <a:srgbClr val="03D0C8">
                  <a:alpha val="15000"/>
                </a:srgbClr>
              </a:outerShdw>
            </a:effectLst>
          </p:spPr>
          <p:txBody>
            <a:bodyPr rtlCol="0" anchor="ctr"/>
            <a:lstStyle/>
            <a:p>
              <a:pPr algn="ctr"/>
              <a:endParaRPr lang="zh-CN" altLang="en-US" sz="1100" kern="0" dirty="0">
                <a:solidFill>
                  <a:srgbClr val="3F3F3F"/>
                </a:solidFill>
                <a:latin typeface="思源黑体 CN Bold" panose="020B0800000000000000" pitchFamily="34" charset="-122"/>
                <a:ea typeface="思源黑体 CN Bold" panose="020B0800000000000000" pitchFamily="34" charset="-122"/>
              </a:endParaRPr>
            </a:p>
          </p:txBody>
        </p:sp>
        <p:sp>
          <p:nvSpPr>
            <p:cNvPr id="4" name="文本框 3"/>
            <p:cNvSpPr txBox="1"/>
            <p:nvPr/>
          </p:nvSpPr>
          <p:spPr>
            <a:xfrm>
              <a:off x="160872" y="405356"/>
              <a:ext cx="1183877" cy="369332"/>
            </a:xfrm>
            <a:prstGeom prst="rect">
              <a:avLst/>
            </a:prstGeom>
            <a:noFill/>
          </p:spPr>
          <p:txBody>
            <a:bodyPr wrap="square" rtlCol="0">
              <a:spAutoFit/>
            </a:bodyPr>
            <a:lstStyle/>
            <a:p>
              <a:pPr algn="ct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第</a:t>
              </a:r>
              <a:r>
                <a:rPr lang="en-US" altLang="zh-CN"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3</a:t>
              </a:r>
              <a:r>
                <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rPr>
                <a:t>部分</a:t>
              </a:r>
              <a:endParaRPr lang="zh-CN" altLang="en-US" spc="300" dirty="0">
                <a:solidFill>
                  <a:prstClr val="white"/>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mn-ea"/>
                <a:sym typeface="+mn-lt"/>
              </a:endParaRPr>
            </a:p>
          </p:txBody>
        </p:sp>
        <p:sp>
          <p:nvSpPr>
            <p:cNvPr id="5" name="文本框 4"/>
            <p:cNvSpPr txBox="1"/>
            <p:nvPr/>
          </p:nvSpPr>
          <p:spPr>
            <a:xfrm>
              <a:off x="1690440" y="364725"/>
              <a:ext cx="1849546" cy="523220"/>
            </a:xfrm>
            <a:prstGeom prst="rect">
              <a:avLst/>
            </a:prstGeom>
            <a:noFill/>
          </p:spPr>
          <p:txBody>
            <a:bodyPr wrap="square" rtlCol="0">
              <a:spAutoFit/>
            </a:bodyPr>
            <a:lstStyle/>
            <a:p>
              <a:r>
                <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rPr>
                <a:t>课程内容</a:t>
              </a:r>
              <a:endParaRPr lang="zh-CN" altLang="en-US" sz="28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sp>
          <p:nvSpPr>
            <p:cNvPr id="6" name="文本框 5"/>
            <p:cNvSpPr txBox="1"/>
            <p:nvPr/>
          </p:nvSpPr>
          <p:spPr>
            <a:xfrm>
              <a:off x="3364014" y="557489"/>
              <a:ext cx="2404889" cy="261610"/>
            </a:xfrm>
            <a:prstGeom prst="rect">
              <a:avLst/>
            </a:prstGeom>
            <a:noFill/>
          </p:spPr>
          <p:txBody>
            <a:bodyPr wrap="square" rtlCol="0">
              <a:spAutoFit/>
            </a:bodyPr>
            <a:lstStyle/>
            <a:p>
              <a:pPr algn="dist"/>
              <a:r>
                <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rPr>
                <a:t>COURSE CONTENT</a:t>
              </a:r>
              <a:endParaRPr lang="en-US" altLang="zh-CN" sz="105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pic>
        <p:nvPicPr>
          <p:cNvPr id="7" name="图片 6"/>
          <p:cNvPicPr>
            <a:picLocks noChangeAspect="1"/>
          </p:cNvPicPr>
          <p:nvPr/>
        </p:nvPicPr>
        <p:blipFill rotWithShape="1">
          <a:blip r:embed="rId1"/>
          <a:srcRect l="23432" t="16266" r="47316" b="57533"/>
          <a:stretch>
            <a:fillRect/>
          </a:stretch>
        </p:blipFill>
        <p:spPr>
          <a:xfrm>
            <a:off x="11341100" y="277110"/>
            <a:ext cx="609600" cy="521651"/>
          </a:xfrm>
          <a:prstGeom prst="rect">
            <a:avLst/>
          </a:prstGeom>
        </p:spPr>
      </p:pic>
      <p:grpSp>
        <p:nvGrpSpPr>
          <p:cNvPr id="9" name="组合 8"/>
          <p:cNvGrpSpPr/>
          <p:nvPr/>
        </p:nvGrpSpPr>
        <p:grpSpPr>
          <a:xfrm>
            <a:off x="6307024" y="1739088"/>
            <a:ext cx="5119246" cy="2847801"/>
            <a:chOff x="6307024" y="1739088"/>
            <a:chExt cx="5119246" cy="2847801"/>
          </a:xfrm>
        </p:grpSpPr>
        <p:sp>
          <p:nvSpPr>
            <p:cNvPr id="10" name="形状"/>
            <p:cNvSpPr/>
            <p:nvPr/>
          </p:nvSpPr>
          <p:spPr bwMode="auto">
            <a:xfrm>
              <a:off x="6307024" y="1739088"/>
              <a:ext cx="1893070" cy="2847801"/>
            </a:xfrm>
            <a:custGeom>
              <a:avLst/>
              <a:gdLst/>
              <a:ahLst/>
              <a:cxnLst>
                <a:cxn ang="0">
                  <a:pos x="0" y="121"/>
                </a:cxn>
                <a:cxn ang="0">
                  <a:pos x="325" y="159"/>
                </a:cxn>
                <a:cxn ang="0">
                  <a:pos x="187" y="657"/>
                </a:cxn>
                <a:cxn ang="0">
                  <a:pos x="202" y="305"/>
                </a:cxn>
                <a:cxn ang="0">
                  <a:pos x="0" y="121"/>
                </a:cxn>
              </a:cxnLst>
              <a:rect l="0" t="0" r="r" b="b"/>
              <a:pathLst>
                <a:path w="436" h="657">
                  <a:moveTo>
                    <a:pt x="0" y="121"/>
                  </a:moveTo>
                  <a:cubicBezTo>
                    <a:pt x="0" y="121"/>
                    <a:pt x="234" y="0"/>
                    <a:pt x="325" y="159"/>
                  </a:cubicBezTo>
                  <a:cubicBezTo>
                    <a:pt x="436" y="353"/>
                    <a:pt x="187" y="657"/>
                    <a:pt x="187" y="657"/>
                  </a:cubicBezTo>
                  <a:cubicBezTo>
                    <a:pt x="187" y="657"/>
                    <a:pt x="269" y="475"/>
                    <a:pt x="202" y="305"/>
                  </a:cubicBezTo>
                  <a:cubicBezTo>
                    <a:pt x="156" y="186"/>
                    <a:pt x="0" y="121"/>
                    <a:pt x="0" y="121"/>
                  </a:cubicBezTo>
                  <a:close/>
                </a:path>
              </a:pathLst>
            </a:custGeom>
            <a:gradFill>
              <a:gsLst>
                <a:gs pos="100000">
                  <a:srgbClr val="00BDBD"/>
                </a:gs>
                <a:gs pos="25000">
                  <a:srgbClr val="05E3D3"/>
                </a:gs>
              </a:gsLst>
              <a:lin ang="2700000" scaled="1"/>
            </a:gradFill>
            <a:ln w="9525">
              <a:noFill/>
              <a:round/>
            </a:ln>
          </p:spPr>
          <p:txBody>
            <a:bodyPr anchor="ctr"/>
            <a:lstStyle/>
            <a:p>
              <a:pPr algn="ctr"/>
              <a:endParaRPr dirty="0">
                <a:latin typeface="思源黑体 CN Bold" panose="020B0800000000000000" pitchFamily="34" charset="-122"/>
              </a:endParaRPr>
            </a:p>
          </p:txBody>
        </p:sp>
        <p:sp>
          <p:nvSpPr>
            <p:cNvPr id="11" name="形状"/>
            <p:cNvSpPr>
              <a:spLocks noChangeAspect="1"/>
            </p:cNvSpPr>
            <p:nvPr/>
          </p:nvSpPr>
          <p:spPr bwMode="auto">
            <a:xfrm>
              <a:off x="7221822" y="2300938"/>
              <a:ext cx="369312" cy="368711"/>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a:noFill/>
            </a:ln>
          </p:spPr>
          <p:txBody>
            <a:bodyPr/>
            <a:lstStyle/>
            <a:p>
              <a:endParaRPr lang="zh-CN" altLang="en-US" dirty="0">
                <a:latin typeface="思源黑体 CN Bold" panose="020B0800000000000000" pitchFamily="34" charset="-122"/>
                <a:ea typeface="思源黑体 CN Bold" panose="020B0800000000000000" pitchFamily="34" charset="-122"/>
              </a:endParaRPr>
            </a:p>
          </p:txBody>
        </p:sp>
        <p:grpSp>
          <p:nvGrpSpPr>
            <p:cNvPr id="12" name="组合 11"/>
            <p:cNvGrpSpPr/>
            <p:nvPr/>
          </p:nvGrpSpPr>
          <p:grpSpPr>
            <a:xfrm>
              <a:off x="8138943" y="1934255"/>
              <a:ext cx="3287327" cy="961894"/>
              <a:chOff x="8138943" y="1762805"/>
              <a:chExt cx="3287327" cy="961894"/>
            </a:xfrm>
          </p:grpSpPr>
          <p:sp>
            <p:nvSpPr>
              <p:cNvPr id="13" name="文本框 12"/>
              <p:cNvSpPr txBox="1"/>
              <p:nvPr/>
            </p:nvSpPr>
            <p:spPr>
              <a:xfrm>
                <a:off x="8152858" y="2175638"/>
                <a:ext cx="3273412" cy="549061"/>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14" name="文本框 13"/>
              <p:cNvSpPr txBox="1"/>
              <p:nvPr/>
            </p:nvSpPr>
            <p:spPr>
              <a:xfrm>
                <a:off x="8138943" y="1762805"/>
                <a:ext cx="2245150" cy="400110"/>
              </a:xfrm>
              <a:prstGeom prst="rect">
                <a:avLst/>
              </a:prstGeom>
              <a:noFill/>
            </p:spPr>
            <p:txBody>
              <a:bodyPr wrap="square" rtlCol="0">
                <a:spAutoFit/>
              </a:bodyPr>
              <a:lstStyle/>
              <a:p>
                <a:pPr defTabSz="457200"/>
                <a:r>
                  <a:rPr kumimoji="1" lang="zh-CN" alt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kumimoji="1" lang="zh-CN" alt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grpSp>
      </p:grpSp>
      <p:grpSp>
        <p:nvGrpSpPr>
          <p:cNvPr id="15" name="组合 14"/>
          <p:cNvGrpSpPr/>
          <p:nvPr/>
        </p:nvGrpSpPr>
        <p:grpSpPr>
          <a:xfrm>
            <a:off x="5311317" y="4021427"/>
            <a:ext cx="6114953" cy="1884875"/>
            <a:chOff x="5311317" y="4021427"/>
            <a:chExt cx="6114953" cy="1884875"/>
          </a:xfrm>
        </p:grpSpPr>
        <p:sp>
          <p:nvSpPr>
            <p:cNvPr id="16" name="形状"/>
            <p:cNvSpPr/>
            <p:nvPr/>
          </p:nvSpPr>
          <p:spPr bwMode="auto">
            <a:xfrm>
              <a:off x="5311317" y="4021427"/>
              <a:ext cx="2847801" cy="1884875"/>
            </a:xfrm>
            <a:custGeom>
              <a:avLst/>
              <a:gdLst/>
              <a:ahLst/>
              <a:cxnLst>
                <a:cxn ang="0">
                  <a:pos x="536" y="0"/>
                </a:cxn>
                <a:cxn ang="0">
                  <a:pos x="498" y="324"/>
                </a:cxn>
                <a:cxn ang="0">
                  <a:pos x="0" y="187"/>
                </a:cxn>
                <a:cxn ang="0">
                  <a:pos x="353" y="202"/>
                </a:cxn>
                <a:cxn ang="0">
                  <a:pos x="536" y="0"/>
                </a:cxn>
              </a:cxnLst>
              <a:rect l="0" t="0" r="r" b="b"/>
              <a:pathLst>
                <a:path w="657" h="435">
                  <a:moveTo>
                    <a:pt x="536" y="0"/>
                  </a:moveTo>
                  <a:cubicBezTo>
                    <a:pt x="536" y="0"/>
                    <a:pt x="657" y="233"/>
                    <a:pt x="498" y="324"/>
                  </a:cubicBezTo>
                  <a:cubicBezTo>
                    <a:pt x="305" y="435"/>
                    <a:pt x="0" y="187"/>
                    <a:pt x="0" y="187"/>
                  </a:cubicBezTo>
                  <a:cubicBezTo>
                    <a:pt x="0" y="187"/>
                    <a:pt x="182" y="269"/>
                    <a:pt x="353" y="202"/>
                  </a:cubicBezTo>
                  <a:cubicBezTo>
                    <a:pt x="472" y="155"/>
                    <a:pt x="536" y="0"/>
                    <a:pt x="536" y="0"/>
                  </a:cubicBezTo>
                  <a:close/>
                </a:path>
              </a:pathLst>
            </a:custGeom>
            <a:solidFill>
              <a:schemeClr val="tx1">
                <a:lumMod val="75000"/>
                <a:lumOff val="25000"/>
              </a:schemeClr>
            </a:solidFill>
            <a:ln w="9525">
              <a:noFill/>
              <a:round/>
            </a:ln>
          </p:spPr>
          <p:txBody>
            <a:bodyPr anchor="ctr"/>
            <a:lstStyle/>
            <a:p>
              <a:pPr algn="ctr"/>
              <a:endParaRPr dirty="0">
                <a:latin typeface="思源黑体 CN Bold" panose="020B0800000000000000" pitchFamily="34" charset="-122"/>
              </a:endParaRPr>
            </a:p>
          </p:txBody>
        </p:sp>
        <p:sp>
          <p:nvSpPr>
            <p:cNvPr id="17" name="形状"/>
            <p:cNvSpPr>
              <a:spLocks noChangeAspect="1"/>
            </p:cNvSpPr>
            <p:nvPr/>
          </p:nvSpPr>
          <p:spPr bwMode="auto">
            <a:xfrm>
              <a:off x="7179252" y="4834436"/>
              <a:ext cx="395097" cy="428666"/>
            </a:xfrm>
            <a:custGeom>
              <a:avLst/>
              <a:gdLst>
                <a:gd name="connsiteX0" fmla="*/ 191479 w 561065"/>
                <a:gd name="connsiteY0" fmla="*/ 375902 h 608735"/>
                <a:gd name="connsiteX1" fmla="*/ 245437 w 561065"/>
                <a:gd name="connsiteY1" fmla="*/ 535655 h 608735"/>
                <a:gd name="connsiteX2" fmla="*/ 250809 w 561065"/>
                <a:gd name="connsiteY2" fmla="*/ 420563 h 608735"/>
                <a:gd name="connsiteX3" fmla="*/ 246371 w 561065"/>
                <a:gd name="connsiteY3" fmla="*/ 411817 h 608735"/>
                <a:gd name="connsiteX4" fmla="*/ 228911 w 561065"/>
                <a:gd name="connsiteY4" fmla="*/ 377418 h 608735"/>
                <a:gd name="connsiteX5" fmla="*/ 280299 w 561065"/>
                <a:gd name="connsiteY5" fmla="*/ 393743 h 608735"/>
                <a:gd name="connsiteX6" fmla="*/ 332563 w 561065"/>
                <a:gd name="connsiteY6" fmla="*/ 376718 h 608735"/>
                <a:gd name="connsiteX7" fmla="*/ 314811 w 561065"/>
                <a:gd name="connsiteY7" fmla="*/ 411817 h 608735"/>
                <a:gd name="connsiteX8" fmla="*/ 310373 w 561065"/>
                <a:gd name="connsiteY8" fmla="*/ 420563 h 608735"/>
                <a:gd name="connsiteX9" fmla="*/ 315745 w 561065"/>
                <a:gd name="connsiteY9" fmla="*/ 535655 h 608735"/>
                <a:gd name="connsiteX10" fmla="*/ 369644 w 561065"/>
                <a:gd name="connsiteY10" fmla="*/ 375960 h 608735"/>
                <a:gd name="connsiteX11" fmla="*/ 443223 w 561065"/>
                <a:gd name="connsiteY11" fmla="*/ 403946 h 608735"/>
                <a:gd name="connsiteX12" fmla="*/ 506290 w 561065"/>
                <a:gd name="connsiteY12" fmla="*/ 430241 h 608735"/>
                <a:gd name="connsiteX13" fmla="*/ 507925 w 561065"/>
                <a:gd name="connsiteY13" fmla="*/ 430999 h 608735"/>
                <a:gd name="connsiteX14" fmla="*/ 510728 w 561065"/>
                <a:gd name="connsiteY14" fmla="*/ 432573 h 608735"/>
                <a:gd name="connsiteX15" fmla="*/ 528831 w 561065"/>
                <a:gd name="connsiteY15" fmla="*/ 452630 h 608735"/>
                <a:gd name="connsiteX16" fmla="*/ 528831 w 561065"/>
                <a:gd name="connsiteY16" fmla="*/ 452688 h 608735"/>
                <a:gd name="connsiteX17" fmla="*/ 532042 w 561065"/>
                <a:gd name="connsiteY17" fmla="*/ 462308 h 608735"/>
                <a:gd name="connsiteX18" fmla="*/ 558671 w 561065"/>
                <a:gd name="connsiteY18" fmla="*/ 548307 h 608735"/>
                <a:gd name="connsiteX19" fmla="*/ 560539 w 561065"/>
                <a:gd name="connsiteY19" fmla="*/ 555828 h 608735"/>
                <a:gd name="connsiteX20" fmla="*/ 561065 w 561065"/>
                <a:gd name="connsiteY20" fmla="*/ 562824 h 608735"/>
                <a:gd name="connsiteX21" fmla="*/ 515166 w 561065"/>
                <a:gd name="connsiteY21" fmla="*/ 608710 h 608735"/>
                <a:gd name="connsiteX22" fmla="*/ 471311 w 561065"/>
                <a:gd name="connsiteY22" fmla="*/ 608710 h 608735"/>
                <a:gd name="connsiteX23" fmla="*/ 283044 w 561065"/>
                <a:gd name="connsiteY23" fmla="*/ 608710 h 608735"/>
                <a:gd name="connsiteX24" fmla="*/ 280532 w 561065"/>
                <a:gd name="connsiteY24" fmla="*/ 608710 h 608735"/>
                <a:gd name="connsiteX25" fmla="*/ 278080 w 561065"/>
                <a:gd name="connsiteY25" fmla="*/ 608710 h 608735"/>
                <a:gd name="connsiteX26" fmla="*/ 89812 w 561065"/>
                <a:gd name="connsiteY26" fmla="*/ 608710 h 608735"/>
                <a:gd name="connsiteX27" fmla="*/ 45957 w 561065"/>
                <a:gd name="connsiteY27" fmla="*/ 608710 h 608735"/>
                <a:gd name="connsiteX28" fmla="*/ 0 w 561065"/>
                <a:gd name="connsiteY28" fmla="*/ 562824 h 608735"/>
                <a:gd name="connsiteX29" fmla="*/ 584 w 561065"/>
                <a:gd name="connsiteY29" fmla="*/ 555828 h 608735"/>
                <a:gd name="connsiteX30" fmla="*/ 2453 w 561065"/>
                <a:gd name="connsiteY30" fmla="*/ 548307 h 608735"/>
                <a:gd name="connsiteX31" fmla="*/ 29081 w 561065"/>
                <a:gd name="connsiteY31" fmla="*/ 462308 h 608735"/>
                <a:gd name="connsiteX32" fmla="*/ 32234 w 561065"/>
                <a:gd name="connsiteY32" fmla="*/ 452688 h 608735"/>
                <a:gd name="connsiteX33" fmla="*/ 32234 w 561065"/>
                <a:gd name="connsiteY33" fmla="*/ 452630 h 608735"/>
                <a:gd name="connsiteX34" fmla="*/ 50395 w 561065"/>
                <a:gd name="connsiteY34" fmla="*/ 432457 h 608735"/>
                <a:gd name="connsiteX35" fmla="*/ 53198 w 561065"/>
                <a:gd name="connsiteY35" fmla="*/ 430941 h 608735"/>
                <a:gd name="connsiteX36" fmla="*/ 54833 w 561065"/>
                <a:gd name="connsiteY36" fmla="*/ 430125 h 608735"/>
                <a:gd name="connsiteX37" fmla="*/ 117901 w 561065"/>
                <a:gd name="connsiteY37" fmla="*/ 403888 h 608735"/>
                <a:gd name="connsiteX38" fmla="*/ 191479 w 561065"/>
                <a:gd name="connsiteY38" fmla="*/ 375902 h 608735"/>
                <a:gd name="connsiteX39" fmla="*/ 277747 w 561065"/>
                <a:gd name="connsiteY39" fmla="*/ 0 h 608735"/>
                <a:gd name="connsiteX40" fmla="*/ 277980 w 561065"/>
                <a:gd name="connsiteY40" fmla="*/ 0 h 608735"/>
                <a:gd name="connsiteX41" fmla="*/ 278214 w 561065"/>
                <a:gd name="connsiteY41" fmla="*/ 0 h 608735"/>
                <a:gd name="connsiteX42" fmla="*/ 280491 w 561065"/>
                <a:gd name="connsiteY42" fmla="*/ 0 h 608735"/>
                <a:gd name="connsiteX43" fmla="*/ 282768 w 561065"/>
                <a:gd name="connsiteY43" fmla="*/ 0 h 608735"/>
                <a:gd name="connsiteX44" fmla="*/ 283001 w 561065"/>
                <a:gd name="connsiteY44" fmla="*/ 0 h 608735"/>
                <a:gd name="connsiteX45" fmla="*/ 283235 w 561065"/>
                <a:gd name="connsiteY45" fmla="*/ 0 h 608735"/>
                <a:gd name="connsiteX46" fmla="*/ 401988 w 561065"/>
                <a:gd name="connsiteY46" fmla="*/ 118656 h 608735"/>
                <a:gd name="connsiteX47" fmla="*/ 400470 w 561065"/>
                <a:gd name="connsiteY47" fmla="*/ 162854 h 608735"/>
                <a:gd name="connsiteX48" fmla="*/ 427093 w 561065"/>
                <a:gd name="connsiteY48" fmla="*/ 188509 h 608735"/>
                <a:gd name="connsiteX49" fmla="*/ 394456 w 561065"/>
                <a:gd name="connsiteY49" fmla="*/ 242969 h 608735"/>
                <a:gd name="connsiteX50" fmla="*/ 342436 w 561065"/>
                <a:gd name="connsiteY50" fmla="*/ 326465 h 608735"/>
                <a:gd name="connsiteX51" fmla="*/ 283001 w 561065"/>
                <a:gd name="connsiteY51" fmla="*/ 354745 h 608735"/>
                <a:gd name="connsiteX52" fmla="*/ 280491 w 561065"/>
                <a:gd name="connsiteY52" fmla="*/ 354803 h 608735"/>
                <a:gd name="connsiteX53" fmla="*/ 277980 w 561065"/>
                <a:gd name="connsiteY53" fmla="*/ 354745 h 608735"/>
                <a:gd name="connsiteX54" fmla="*/ 218136 w 561065"/>
                <a:gd name="connsiteY54" fmla="*/ 326116 h 608735"/>
                <a:gd name="connsiteX55" fmla="*/ 166467 w 561065"/>
                <a:gd name="connsiteY55" fmla="*/ 242969 h 608735"/>
                <a:gd name="connsiteX56" fmla="*/ 133830 w 561065"/>
                <a:gd name="connsiteY56" fmla="*/ 188509 h 608735"/>
                <a:gd name="connsiteX57" fmla="*/ 160453 w 561065"/>
                <a:gd name="connsiteY57" fmla="*/ 162970 h 608735"/>
                <a:gd name="connsiteX58" fmla="*/ 158877 w 561065"/>
                <a:gd name="connsiteY58" fmla="*/ 118715 h 608735"/>
                <a:gd name="connsiteX59" fmla="*/ 277747 w 561065"/>
                <a:gd name="connsiteY59" fmla="*/ 0 h 60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1065" h="608735">
                  <a:moveTo>
                    <a:pt x="191479" y="375902"/>
                  </a:moveTo>
                  <a:cubicBezTo>
                    <a:pt x="195917" y="394559"/>
                    <a:pt x="238604" y="518455"/>
                    <a:pt x="245437" y="535655"/>
                  </a:cubicBezTo>
                  <a:lnTo>
                    <a:pt x="250809" y="420563"/>
                  </a:lnTo>
                  <a:cubicBezTo>
                    <a:pt x="248999" y="417881"/>
                    <a:pt x="247773" y="414732"/>
                    <a:pt x="246371" y="411817"/>
                  </a:cubicBezTo>
                  <a:lnTo>
                    <a:pt x="228911" y="377418"/>
                  </a:lnTo>
                  <a:cubicBezTo>
                    <a:pt x="241466" y="387446"/>
                    <a:pt x="259860" y="393743"/>
                    <a:pt x="280299" y="393743"/>
                  </a:cubicBezTo>
                  <a:cubicBezTo>
                    <a:pt x="301263" y="393743"/>
                    <a:pt x="320008" y="387155"/>
                    <a:pt x="332563" y="376718"/>
                  </a:cubicBezTo>
                  <a:lnTo>
                    <a:pt x="314811" y="411817"/>
                  </a:lnTo>
                  <a:cubicBezTo>
                    <a:pt x="313409" y="414732"/>
                    <a:pt x="312183" y="417881"/>
                    <a:pt x="310373" y="420563"/>
                  </a:cubicBezTo>
                  <a:lnTo>
                    <a:pt x="315745" y="535655"/>
                  </a:lnTo>
                  <a:cubicBezTo>
                    <a:pt x="322519" y="518455"/>
                    <a:pt x="365089" y="394618"/>
                    <a:pt x="369644" y="375960"/>
                  </a:cubicBezTo>
                  <a:cubicBezTo>
                    <a:pt x="394754" y="384881"/>
                    <a:pt x="419397" y="393685"/>
                    <a:pt x="443223" y="403946"/>
                  </a:cubicBezTo>
                  <a:cubicBezTo>
                    <a:pt x="443223" y="403946"/>
                    <a:pt x="490757" y="422895"/>
                    <a:pt x="506290" y="430241"/>
                  </a:cubicBezTo>
                  <a:cubicBezTo>
                    <a:pt x="506815" y="430475"/>
                    <a:pt x="507341" y="430766"/>
                    <a:pt x="507925" y="430999"/>
                  </a:cubicBezTo>
                  <a:cubicBezTo>
                    <a:pt x="509210" y="431699"/>
                    <a:pt x="510261" y="432224"/>
                    <a:pt x="510728" y="432573"/>
                  </a:cubicBezTo>
                  <a:cubicBezTo>
                    <a:pt x="518553" y="437238"/>
                    <a:pt x="524976" y="444234"/>
                    <a:pt x="528831" y="452630"/>
                  </a:cubicBezTo>
                  <a:lnTo>
                    <a:pt x="528831" y="452688"/>
                  </a:lnTo>
                  <a:cubicBezTo>
                    <a:pt x="530232" y="455720"/>
                    <a:pt x="531342" y="458985"/>
                    <a:pt x="532042" y="462308"/>
                  </a:cubicBezTo>
                  <a:cubicBezTo>
                    <a:pt x="538408" y="481607"/>
                    <a:pt x="552539" y="524694"/>
                    <a:pt x="558671" y="548307"/>
                  </a:cubicBezTo>
                  <a:cubicBezTo>
                    <a:pt x="559547" y="550697"/>
                    <a:pt x="560131" y="553204"/>
                    <a:pt x="560539" y="555828"/>
                  </a:cubicBezTo>
                  <a:cubicBezTo>
                    <a:pt x="560831" y="558102"/>
                    <a:pt x="561065" y="560492"/>
                    <a:pt x="561065" y="562824"/>
                  </a:cubicBezTo>
                  <a:cubicBezTo>
                    <a:pt x="561065" y="588187"/>
                    <a:pt x="540510" y="608710"/>
                    <a:pt x="515166" y="608710"/>
                  </a:cubicBezTo>
                  <a:lnTo>
                    <a:pt x="471311" y="608710"/>
                  </a:lnTo>
                  <a:lnTo>
                    <a:pt x="283044" y="608710"/>
                  </a:lnTo>
                  <a:lnTo>
                    <a:pt x="280532" y="608710"/>
                  </a:lnTo>
                  <a:lnTo>
                    <a:pt x="278080" y="608710"/>
                  </a:lnTo>
                  <a:cubicBezTo>
                    <a:pt x="215305" y="608768"/>
                    <a:pt x="152529" y="608710"/>
                    <a:pt x="89812" y="608710"/>
                  </a:cubicBezTo>
                  <a:lnTo>
                    <a:pt x="45957" y="608710"/>
                  </a:lnTo>
                  <a:cubicBezTo>
                    <a:pt x="20555" y="608710"/>
                    <a:pt x="0" y="588187"/>
                    <a:pt x="0" y="562824"/>
                  </a:cubicBezTo>
                  <a:cubicBezTo>
                    <a:pt x="0" y="560492"/>
                    <a:pt x="175" y="558102"/>
                    <a:pt x="584" y="555828"/>
                  </a:cubicBezTo>
                  <a:cubicBezTo>
                    <a:pt x="934" y="553263"/>
                    <a:pt x="1577" y="550697"/>
                    <a:pt x="2453" y="548307"/>
                  </a:cubicBezTo>
                  <a:cubicBezTo>
                    <a:pt x="8584" y="524577"/>
                    <a:pt x="22657" y="481607"/>
                    <a:pt x="29081" y="462308"/>
                  </a:cubicBezTo>
                  <a:cubicBezTo>
                    <a:pt x="29782" y="458985"/>
                    <a:pt x="30833" y="455720"/>
                    <a:pt x="32234" y="452688"/>
                  </a:cubicBezTo>
                  <a:lnTo>
                    <a:pt x="32234" y="452630"/>
                  </a:lnTo>
                  <a:cubicBezTo>
                    <a:pt x="36147" y="444234"/>
                    <a:pt x="42512" y="437238"/>
                    <a:pt x="50395" y="432457"/>
                  </a:cubicBezTo>
                  <a:cubicBezTo>
                    <a:pt x="50863" y="432107"/>
                    <a:pt x="51855" y="431524"/>
                    <a:pt x="53198" y="430941"/>
                  </a:cubicBezTo>
                  <a:cubicBezTo>
                    <a:pt x="53724" y="430591"/>
                    <a:pt x="54308" y="430358"/>
                    <a:pt x="54833" y="430125"/>
                  </a:cubicBezTo>
                  <a:cubicBezTo>
                    <a:pt x="70308" y="422895"/>
                    <a:pt x="117901" y="403888"/>
                    <a:pt x="117901" y="403888"/>
                  </a:cubicBezTo>
                  <a:cubicBezTo>
                    <a:pt x="141726" y="393626"/>
                    <a:pt x="166311" y="384823"/>
                    <a:pt x="191479" y="375902"/>
                  </a:cubicBezTo>
                  <a:close/>
                  <a:moveTo>
                    <a:pt x="277747" y="0"/>
                  </a:moveTo>
                  <a:lnTo>
                    <a:pt x="277980" y="0"/>
                  </a:lnTo>
                  <a:lnTo>
                    <a:pt x="278214" y="0"/>
                  </a:lnTo>
                  <a:lnTo>
                    <a:pt x="280491" y="0"/>
                  </a:lnTo>
                  <a:lnTo>
                    <a:pt x="282768" y="0"/>
                  </a:lnTo>
                  <a:lnTo>
                    <a:pt x="283001" y="0"/>
                  </a:lnTo>
                  <a:lnTo>
                    <a:pt x="283235" y="0"/>
                  </a:lnTo>
                  <a:cubicBezTo>
                    <a:pt x="348858" y="0"/>
                    <a:pt x="402105" y="53118"/>
                    <a:pt x="401988" y="118656"/>
                  </a:cubicBezTo>
                  <a:cubicBezTo>
                    <a:pt x="401988" y="125420"/>
                    <a:pt x="400470" y="154807"/>
                    <a:pt x="400470" y="162854"/>
                  </a:cubicBezTo>
                  <a:cubicBezTo>
                    <a:pt x="403331" y="163029"/>
                    <a:pt x="429954" y="156673"/>
                    <a:pt x="427093" y="188509"/>
                  </a:cubicBezTo>
                  <a:cubicBezTo>
                    <a:pt x="421021" y="256030"/>
                    <a:pt x="395215" y="242969"/>
                    <a:pt x="394456" y="242969"/>
                  </a:cubicBezTo>
                  <a:cubicBezTo>
                    <a:pt x="381670" y="283901"/>
                    <a:pt x="361820" y="309964"/>
                    <a:pt x="342436" y="326465"/>
                  </a:cubicBezTo>
                  <a:cubicBezTo>
                    <a:pt x="312485" y="351946"/>
                    <a:pt x="283468" y="354745"/>
                    <a:pt x="283001" y="354745"/>
                  </a:cubicBezTo>
                  <a:cubicBezTo>
                    <a:pt x="282125" y="354803"/>
                    <a:pt x="281250" y="354803"/>
                    <a:pt x="280491" y="354803"/>
                  </a:cubicBezTo>
                  <a:cubicBezTo>
                    <a:pt x="279615" y="354803"/>
                    <a:pt x="278856" y="354745"/>
                    <a:pt x="277980" y="354745"/>
                  </a:cubicBezTo>
                  <a:cubicBezTo>
                    <a:pt x="277455" y="354745"/>
                    <a:pt x="248263" y="351946"/>
                    <a:pt x="218136" y="326116"/>
                  </a:cubicBezTo>
                  <a:cubicBezTo>
                    <a:pt x="198811" y="309556"/>
                    <a:pt x="179136" y="283609"/>
                    <a:pt x="166467" y="242969"/>
                  </a:cubicBezTo>
                  <a:cubicBezTo>
                    <a:pt x="165649" y="242969"/>
                    <a:pt x="139902" y="256030"/>
                    <a:pt x="133830" y="188509"/>
                  </a:cubicBezTo>
                  <a:cubicBezTo>
                    <a:pt x="130969" y="156731"/>
                    <a:pt x="157592" y="163087"/>
                    <a:pt x="160453" y="162970"/>
                  </a:cubicBezTo>
                  <a:cubicBezTo>
                    <a:pt x="160453" y="154807"/>
                    <a:pt x="158877" y="125478"/>
                    <a:pt x="158877" y="118715"/>
                  </a:cubicBezTo>
                  <a:cubicBezTo>
                    <a:pt x="158877" y="53177"/>
                    <a:pt x="212123" y="0"/>
                    <a:pt x="277747"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endParaRPr>
            </a:p>
          </p:txBody>
        </p:sp>
        <p:grpSp>
          <p:nvGrpSpPr>
            <p:cNvPr id="18" name="组合 17"/>
            <p:cNvGrpSpPr/>
            <p:nvPr/>
          </p:nvGrpSpPr>
          <p:grpSpPr>
            <a:xfrm>
              <a:off x="8138943" y="4596077"/>
              <a:ext cx="3287327" cy="961894"/>
              <a:chOff x="8138943" y="1762805"/>
              <a:chExt cx="3287327" cy="961894"/>
            </a:xfrm>
          </p:grpSpPr>
          <p:sp>
            <p:nvSpPr>
              <p:cNvPr id="19" name="文本框 18"/>
              <p:cNvSpPr txBox="1"/>
              <p:nvPr/>
            </p:nvSpPr>
            <p:spPr>
              <a:xfrm>
                <a:off x="8152858" y="2175638"/>
                <a:ext cx="3273412" cy="549061"/>
              </a:xfrm>
              <a:prstGeom prst="rect">
                <a:avLst/>
              </a:prstGeom>
              <a:noFill/>
            </p:spPr>
            <p:txBody>
              <a:bodyPr wrap="square" rtlCol="0">
                <a:spAutoFit/>
              </a:bodyPr>
              <a:lstStyle/>
              <a:p>
                <a:pPr defTabSz="457200">
                  <a:lnSpc>
                    <a:spcPct val="130000"/>
                  </a:lnSpc>
                </a:pPr>
                <a:r>
                  <a:rPr lang="zh-CN" altLang="en-US" sz="1200" dirty="0">
                    <a:solidFill>
                      <a:srgbClr val="595959"/>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rgbClr val="595959"/>
                    </a:solidFill>
                    <a:latin typeface="思源黑体 CN Light" panose="020B0300000000000000" pitchFamily="34" charset="-122"/>
                    <a:ea typeface="思源黑体 CN Light" panose="020B0300000000000000" pitchFamily="34" charset="-122"/>
                  </a:rPr>
                  <a:t>.</a:t>
                </a:r>
                <a:endParaRPr lang="zh-CN" altLang="zh-CN" sz="1200" dirty="0">
                  <a:solidFill>
                    <a:srgbClr val="595959"/>
                  </a:solidFill>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8138943" y="1762805"/>
                <a:ext cx="2245150" cy="400110"/>
              </a:xfrm>
              <a:prstGeom prst="rect">
                <a:avLst/>
              </a:prstGeom>
              <a:noFill/>
            </p:spPr>
            <p:txBody>
              <a:bodyPr wrap="square" rtlCol="0">
                <a:spAutoFit/>
              </a:bodyPr>
              <a:lstStyle/>
              <a:p>
                <a:pPr defTabSz="457200"/>
                <a:r>
                  <a:rPr kumimoji="1"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21" name="组合 20"/>
          <p:cNvGrpSpPr/>
          <p:nvPr/>
        </p:nvGrpSpPr>
        <p:grpSpPr>
          <a:xfrm>
            <a:off x="898683" y="1698112"/>
            <a:ext cx="5981998" cy="1893070"/>
            <a:chOff x="898683" y="1698112"/>
            <a:chExt cx="5981998" cy="1893070"/>
          </a:xfrm>
        </p:grpSpPr>
        <p:sp>
          <p:nvSpPr>
            <p:cNvPr id="22" name="形状"/>
            <p:cNvSpPr/>
            <p:nvPr/>
          </p:nvSpPr>
          <p:spPr bwMode="auto">
            <a:xfrm>
              <a:off x="4028783" y="1698112"/>
              <a:ext cx="2851898" cy="1893070"/>
            </a:xfrm>
            <a:custGeom>
              <a:avLst/>
              <a:gdLst/>
              <a:ahLst/>
              <a:cxnLst>
                <a:cxn ang="0">
                  <a:pos x="121" y="436"/>
                </a:cxn>
                <a:cxn ang="0">
                  <a:pos x="159" y="111"/>
                </a:cxn>
                <a:cxn ang="0">
                  <a:pos x="657" y="249"/>
                </a:cxn>
                <a:cxn ang="0">
                  <a:pos x="304" y="234"/>
                </a:cxn>
                <a:cxn ang="0">
                  <a:pos x="121" y="436"/>
                </a:cxn>
              </a:cxnLst>
              <a:rect l="0" t="0" r="r" b="b"/>
              <a:pathLst>
                <a:path w="657" h="436">
                  <a:moveTo>
                    <a:pt x="121" y="436"/>
                  </a:moveTo>
                  <a:cubicBezTo>
                    <a:pt x="121" y="436"/>
                    <a:pt x="0" y="202"/>
                    <a:pt x="159" y="111"/>
                  </a:cubicBezTo>
                  <a:cubicBezTo>
                    <a:pt x="352" y="0"/>
                    <a:pt x="657" y="249"/>
                    <a:pt x="657" y="249"/>
                  </a:cubicBezTo>
                  <a:cubicBezTo>
                    <a:pt x="657" y="249"/>
                    <a:pt x="475" y="167"/>
                    <a:pt x="304" y="234"/>
                  </a:cubicBezTo>
                  <a:cubicBezTo>
                    <a:pt x="185" y="281"/>
                    <a:pt x="121" y="436"/>
                    <a:pt x="121" y="436"/>
                  </a:cubicBezTo>
                  <a:close/>
                </a:path>
              </a:pathLst>
            </a:custGeom>
            <a:solidFill>
              <a:schemeClr val="tx1">
                <a:lumMod val="75000"/>
                <a:lumOff val="25000"/>
              </a:schemeClr>
            </a:solidFill>
            <a:ln w="9525">
              <a:noFill/>
              <a:round/>
            </a:ln>
          </p:spPr>
          <p:txBody>
            <a:bodyPr anchor="ctr"/>
            <a:lstStyle/>
            <a:p>
              <a:pPr algn="ctr"/>
              <a:endParaRPr dirty="0">
                <a:latin typeface="思源黑体 CN Bold" panose="020B0800000000000000" pitchFamily="34" charset="-122"/>
              </a:endParaRPr>
            </a:p>
          </p:txBody>
        </p:sp>
        <p:sp>
          <p:nvSpPr>
            <p:cNvPr id="23" name="形状"/>
            <p:cNvSpPr>
              <a:spLocks noChangeAspect="1"/>
            </p:cNvSpPr>
            <p:nvPr/>
          </p:nvSpPr>
          <p:spPr bwMode="auto">
            <a:xfrm>
              <a:off x="4739236" y="2300938"/>
              <a:ext cx="428667" cy="427864"/>
            </a:xfrm>
            <a:custGeom>
              <a:avLst/>
              <a:gdLst>
                <a:gd name="connsiteX0" fmla="*/ 290910 w 605702"/>
                <a:gd name="connsiteY0" fmla="*/ 156336 h 604568"/>
                <a:gd name="connsiteX1" fmla="*/ 335849 w 605702"/>
                <a:gd name="connsiteY1" fmla="*/ 164992 h 604568"/>
                <a:gd name="connsiteX2" fmla="*/ 288310 w 605702"/>
                <a:gd name="connsiteY2" fmla="*/ 212456 h 604568"/>
                <a:gd name="connsiteX3" fmla="*/ 203632 w 605702"/>
                <a:gd name="connsiteY3" fmla="*/ 244717 h 604568"/>
                <a:gd name="connsiteX4" fmla="*/ 203632 w 605702"/>
                <a:gd name="connsiteY4" fmla="*/ 401388 h 604568"/>
                <a:gd name="connsiteX5" fmla="*/ 360547 w 605702"/>
                <a:gd name="connsiteY5" fmla="*/ 401388 h 604568"/>
                <a:gd name="connsiteX6" fmla="*/ 392859 w 605702"/>
                <a:gd name="connsiteY6" fmla="*/ 316749 h 604568"/>
                <a:gd name="connsiteX7" fmla="*/ 440397 w 605702"/>
                <a:gd name="connsiteY7" fmla="*/ 269284 h 604568"/>
                <a:gd name="connsiteX8" fmla="*/ 400287 w 605702"/>
                <a:gd name="connsiteY8" fmla="*/ 441065 h 604568"/>
                <a:gd name="connsiteX9" fmla="*/ 163892 w 605702"/>
                <a:gd name="connsiteY9" fmla="*/ 441065 h 604568"/>
                <a:gd name="connsiteX10" fmla="*/ 163892 w 605702"/>
                <a:gd name="connsiteY10" fmla="*/ 205040 h 604568"/>
                <a:gd name="connsiteX11" fmla="*/ 290910 w 605702"/>
                <a:gd name="connsiteY11" fmla="*/ 156336 h 604568"/>
                <a:gd name="connsiteX12" fmla="*/ 246542 w 605702"/>
                <a:gd name="connsiteY12" fmla="*/ 43775 h 604568"/>
                <a:gd name="connsiteX13" fmla="*/ 422196 w 605702"/>
                <a:gd name="connsiteY13" fmla="*/ 78723 h 604568"/>
                <a:gd name="connsiteX14" fmla="*/ 376794 w 605702"/>
                <a:gd name="connsiteY14" fmla="*/ 124054 h 604568"/>
                <a:gd name="connsiteX15" fmla="*/ 126109 w 605702"/>
                <a:gd name="connsiteY15" fmla="*/ 167345 h 604568"/>
                <a:gd name="connsiteX16" fmla="*/ 126109 w 605702"/>
                <a:gd name="connsiteY16" fmla="*/ 478820 h 604568"/>
                <a:gd name="connsiteX17" fmla="*/ 438073 w 605702"/>
                <a:gd name="connsiteY17" fmla="*/ 478820 h 604568"/>
                <a:gd name="connsiteX18" fmla="*/ 481432 w 605702"/>
                <a:gd name="connsiteY18" fmla="*/ 228527 h 604568"/>
                <a:gd name="connsiteX19" fmla="*/ 526741 w 605702"/>
                <a:gd name="connsiteY19" fmla="*/ 183011 h 604568"/>
                <a:gd name="connsiteX20" fmla="*/ 481432 w 605702"/>
                <a:gd name="connsiteY20" fmla="*/ 522111 h 604568"/>
                <a:gd name="connsiteX21" fmla="*/ 82657 w 605702"/>
                <a:gd name="connsiteY21" fmla="*/ 522111 h 604568"/>
                <a:gd name="connsiteX22" fmla="*/ 82657 w 605702"/>
                <a:gd name="connsiteY22" fmla="*/ 123961 h 604568"/>
                <a:gd name="connsiteX23" fmla="*/ 246542 w 605702"/>
                <a:gd name="connsiteY23" fmla="*/ 43775 h 604568"/>
                <a:gd name="connsiteX24" fmla="*/ 536061 w 605702"/>
                <a:gd name="connsiteY24" fmla="*/ 0 h 604568"/>
                <a:gd name="connsiteX25" fmla="*/ 544232 w 605702"/>
                <a:gd name="connsiteY25" fmla="*/ 61368 h 604568"/>
                <a:gd name="connsiteX26" fmla="*/ 605702 w 605702"/>
                <a:gd name="connsiteY26" fmla="*/ 69526 h 604568"/>
                <a:gd name="connsiteX27" fmla="*/ 524361 w 605702"/>
                <a:gd name="connsiteY27" fmla="*/ 150732 h 604568"/>
                <a:gd name="connsiteX28" fmla="*/ 498361 w 605702"/>
                <a:gd name="connsiteY28" fmla="*/ 147302 h 604568"/>
                <a:gd name="connsiteX29" fmla="*/ 337721 w 605702"/>
                <a:gd name="connsiteY29" fmla="*/ 307767 h 604568"/>
                <a:gd name="connsiteX30" fmla="*/ 339764 w 605702"/>
                <a:gd name="connsiteY30" fmla="*/ 323063 h 604568"/>
                <a:gd name="connsiteX31" fmla="*/ 282101 w 605702"/>
                <a:gd name="connsiteY31" fmla="*/ 380630 h 604568"/>
                <a:gd name="connsiteX32" fmla="*/ 224437 w 605702"/>
                <a:gd name="connsiteY32" fmla="*/ 323063 h 604568"/>
                <a:gd name="connsiteX33" fmla="*/ 282101 w 605702"/>
                <a:gd name="connsiteY33" fmla="*/ 265495 h 604568"/>
                <a:gd name="connsiteX34" fmla="*/ 297422 w 605702"/>
                <a:gd name="connsiteY34" fmla="*/ 267535 h 604568"/>
                <a:gd name="connsiteX35" fmla="*/ 458155 w 605702"/>
                <a:gd name="connsiteY35" fmla="*/ 107162 h 604568"/>
                <a:gd name="connsiteX36" fmla="*/ 454719 w 605702"/>
                <a:gd name="connsiteY36" fmla="*/ 81206 h 604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5702" h="604568">
                  <a:moveTo>
                    <a:pt x="290910" y="156336"/>
                  </a:moveTo>
                  <a:cubicBezTo>
                    <a:pt x="306137" y="157147"/>
                    <a:pt x="321272" y="160032"/>
                    <a:pt x="335849" y="164992"/>
                  </a:cubicBezTo>
                  <a:lnTo>
                    <a:pt x="288310" y="212456"/>
                  </a:lnTo>
                  <a:cubicBezTo>
                    <a:pt x="257856" y="210695"/>
                    <a:pt x="226844" y="221449"/>
                    <a:pt x="203632" y="244717"/>
                  </a:cubicBezTo>
                  <a:cubicBezTo>
                    <a:pt x="160271" y="287918"/>
                    <a:pt x="160271" y="358187"/>
                    <a:pt x="203632" y="401388"/>
                  </a:cubicBezTo>
                  <a:cubicBezTo>
                    <a:pt x="246900" y="444680"/>
                    <a:pt x="317279" y="444680"/>
                    <a:pt x="360547" y="401388"/>
                  </a:cubicBezTo>
                  <a:cubicBezTo>
                    <a:pt x="383852" y="378211"/>
                    <a:pt x="394623" y="347156"/>
                    <a:pt x="392859" y="316749"/>
                  </a:cubicBezTo>
                  <a:lnTo>
                    <a:pt x="440397" y="269284"/>
                  </a:lnTo>
                  <a:cubicBezTo>
                    <a:pt x="460267" y="327595"/>
                    <a:pt x="446897" y="394620"/>
                    <a:pt x="400287" y="441065"/>
                  </a:cubicBezTo>
                  <a:cubicBezTo>
                    <a:pt x="335106" y="506236"/>
                    <a:pt x="229073" y="506236"/>
                    <a:pt x="163892" y="441065"/>
                  </a:cubicBezTo>
                  <a:cubicBezTo>
                    <a:pt x="98619" y="375987"/>
                    <a:pt x="98619" y="270118"/>
                    <a:pt x="163892" y="205040"/>
                  </a:cubicBezTo>
                  <a:cubicBezTo>
                    <a:pt x="198711" y="170137"/>
                    <a:pt x="245228" y="153902"/>
                    <a:pt x="290910" y="156336"/>
                  </a:cubicBezTo>
                  <a:close/>
                  <a:moveTo>
                    <a:pt x="246542" y="43775"/>
                  </a:moveTo>
                  <a:cubicBezTo>
                    <a:pt x="306463" y="36243"/>
                    <a:pt x="368345" y="47900"/>
                    <a:pt x="422196" y="78723"/>
                  </a:cubicBezTo>
                  <a:lnTo>
                    <a:pt x="376794" y="124054"/>
                  </a:lnTo>
                  <a:cubicBezTo>
                    <a:pt x="294811" y="85305"/>
                    <a:pt x="193980" y="99581"/>
                    <a:pt x="126109" y="167345"/>
                  </a:cubicBezTo>
                  <a:cubicBezTo>
                    <a:pt x="39948" y="253371"/>
                    <a:pt x="39948" y="392793"/>
                    <a:pt x="126109" y="478820"/>
                  </a:cubicBezTo>
                  <a:cubicBezTo>
                    <a:pt x="212271" y="564846"/>
                    <a:pt x="351912" y="564846"/>
                    <a:pt x="438073" y="478820"/>
                  </a:cubicBezTo>
                  <a:cubicBezTo>
                    <a:pt x="505944" y="411055"/>
                    <a:pt x="520428" y="310382"/>
                    <a:pt x="481432" y="228527"/>
                  </a:cubicBezTo>
                  <a:lnTo>
                    <a:pt x="526741" y="183011"/>
                  </a:lnTo>
                  <a:cubicBezTo>
                    <a:pt x="588484" y="290544"/>
                    <a:pt x="573350" y="430244"/>
                    <a:pt x="481432" y="522111"/>
                  </a:cubicBezTo>
                  <a:cubicBezTo>
                    <a:pt x="371316" y="632054"/>
                    <a:pt x="192866" y="632054"/>
                    <a:pt x="82657" y="522111"/>
                  </a:cubicBezTo>
                  <a:cubicBezTo>
                    <a:pt x="-27552" y="412168"/>
                    <a:pt x="-27552" y="233997"/>
                    <a:pt x="82657" y="123961"/>
                  </a:cubicBezTo>
                  <a:cubicBezTo>
                    <a:pt x="128662" y="78028"/>
                    <a:pt x="186622" y="51307"/>
                    <a:pt x="246542" y="43775"/>
                  </a:cubicBezTo>
                  <a:close/>
                  <a:moveTo>
                    <a:pt x="536061" y="0"/>
                  </a:moveTo>
                  <a:lnTo>
                    <a:pt x="544232" y="61368"/>
                  </a:lnTo>
                  <a:lnTo>
                    <a:pt x="605702" y="69526"/>
                  </a:lnTo>
                  <a:lnTo>
                    <a:pt x="524361" y="150732"/>
                  </a:lnTo>
                  <a:lnTo>
                    <a:pt x="498361" y="147302"/>
                  </a:lnTo>
                  <a:lnTo>
                    <a:pt x="337721" y="307767"/>
                  </a:lnTo>
                  <a:cubicBezTo>
                    <a:pt x="339021" y="312588"/>
                    <a:pt x="339764" y="317779"/>
                    <a:pt x="339764" y="323063"/>
                  </a:cubicBezTo>
                  <a:cubicBezTo>
                    <a:pt x="339764" y="354859"/>
                    <a:pt x="313950" y="380630"/>
                    <a:pt x="282101" y="380630"/>
                  </a:cubicBezTo>
                  <a:cubicBezTo>
                    <a:pt x="250251" y="380630"/>
                    <a:pt x="224437" y="354859"/>
                    <a:pt x="224437" y="323063"/>
                  </a:cubicBezTo>
                  <a:cubicBezTo>
                    <a:pt x="224437" y="291266"/>
                    <a:pt x="250251" y="265495"/>
                    <a:pt x="282101" y="265495"/>
                  </a:cubicBezTo>
                  <a:cubicBezTo>
                    <a:pt x="287393" y="265495"/>
                    <a:pt x="292500" y="266237"/>
                    <a:pt x="297422" y="267535"/>
                  </a:cubicBezTo>
                  <a:lnTo>
                    <a:pt x="458155" y="107162"/>
                  </a:lnTo>
                  <a:lnTo>
                    <a:pt x="454719" y="81206"/>
                  </a:lnTo>
                  <a:close/>
                </a:path>
              </a:pathLst>
            </a:custGeom>
            <a:solidFill>
              <a:schemeClr val="bg1"/>
            </a:solidFill>
            <a:ln>
              <a:noFill/>
            </a:ln>
          </p:spPr>
        </p:sp>
        <p:grpSp>
          <p:nvGrpSpPr>
            <p:cNvPr id="24" name="组合 23"/>
            <p:cNvGrpSpPr/>
            <p:nvPr/>
          </p:nvGrpSpPr>
          <p:grpSpPr>
            <a:xfrm flipH="1">
              <a:off x="898683" y="1934255"/>
              <a:ext cx="3287327" cy="961894"/>
              <a:chOff x="8138943" y="1762805"/>
              <a:chExt cx="3287327" cy="961894"/>
            </a:xfrm>
          </p:grpSpPr>
          <p:sp>
            <p:nvSpPr>
              <p:cNvPr id="25" name="文本框 24"/>
              <p:cNvSpPr txBox="1"/>
              <p:nvPr/>
            </p:nvSpPr>
            <p:spPr>
              <a:xfrm>
                <a:off x="8152858" y="2175638"/>
                <a:ext cx="3273412" cy="549061"/>
              </a:xfrm>
              <a:prstGeom prst="rect">
                <a:avLst/>
              </a:prstGeom>
              <a:noFill/>
            </p:spPr>
            <p:txBody>
              <a:bodyPr wrap="square" rtlCol="0">
                <a:spAutoFit/>
              </a:bodyPr>
              <a:lstStyle/>
              <a:p>
                <a:pPr algn="r" defTabSz="457200">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endParaRPr lang="zh-CN"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26" name="文本框 25"/>
              <p:cNvSpPr txBox="1"/>
              <p:nvPr/>
            </p:nvSpPr>
            <p:spPr>
              <a:xfrm>
                <a:off x="8138943" y="1762805"/>
                <a:ext cx="2245150" cy="400110"/>
              </a:xfrm>
              <a:prstGeom prst="rect">
                <a:avLst/>
              </a:prstGeom>
              <a:noFill/>
            </p:spPr>
            <p:txBody>
              <a:bodyPr wrap="square" rtlCol="0">
                <a:spAutoFit/>
              </a:bodyPr>
              <a:lstStyle/>
              <a:p>
                <a:pPr algn="r" defTabSz="457200"/>
                <a:r>
                  <a:rPr kumimoji="1" lang="zh-CN" altLang="en-US" sz="2000">
                    <a:solidFill>
                      <a:schemeClr val="tx1">
                        <a:lumMod val="75000"/>
                        <a:lumOff val="25000"/>
                      </a:schemeClr>
                    </a:solidFill>
                    <a:latin typeface="思源黑体 CN Bold" panose="020B0800000000000000" pitchFamily="34" charset="-122"/>
                    <a:ea typeface="思源黑体 CN Bold" panose="020B0800000000000000" pitchFamily="34" charset="-122"/>
                  </a:rPr>
                  <a:t>标题文字添加</a:t>
                </a:r>
                <a:endParaRPr kumimoji="1" lang="zh-CN" altLang="en-US" sz="2000" dirty="0">
                  <a:solidFill>
                    <a:schemeClr val="tx1">
                      <a:lumMod val="75000"/>
                      <a:lumOff val="25000"/>
                    </a:schemeClr>
                  </a:solidFill>
                  <a:latin typeface="思源黑体 CN Bold" panose="020B0800000000000000" pitchFamily="34" charset="-122"/>
                  <a:ea typeface="思源黑体 CN Bold" panose="020B0800000000000000" pitchFamily="34" charset="-122"/>
                </a:endParaRPr>
              </a:p>
            </p:txBody>
          </p:sp>
        </p:grpSp>
      </p:grpSp>
      <p:grpSp>
        <p:nvGrpSpPr>
          <p:cNvPr id="27" name="组合 26"/>
          <p:cNvGrpSpPr/>
          <p:nvPr/>
        </p:nvGrpSpPr>
        <p:grpSpPr>
          <a:xfrm>
            <a:off x="898683" y="3021623"/>
            <a:ext cx="4982194" cy="2851898"/>
            <a:chOff x="898683" y="3021623"/>
            <a:chExt cx="4982194" cy="2851898"/>
          </a:xfrm>
        </p:grpSpPr>
        <p:sp>
          <p:nvSpPr>
            <p:cNvPr id="28" name="形状"/>
            <p:cNvSpPr/>
            <p:nvPr/>
          </p:nvSpPr>
          <p:spPr bwMode="auto">
            <a:xfrm>
              <a:off x="3991904" y="3021623"/>
              <a:ext cx="1888973" cy="2851898"/>
            </a:xfrm>
            <a:custGeom>
              <a:avLst/>
              <a:gdLst/>
              <a:ahLst/>
              <a:cxnLst>
                <a:cxn ang="0">
                  <a:pos x="436" y="536"/>
                </a:cxn>
                <a:cxn ang="0">
                  <a:pos x="111" y="498"/>
                </a:cxn>
                <a:cxn ang="0">
                  <a:pos x="249" y="0"/>
                </a:cxn>
                <a:cxn ang="0">
                  <a:pos x="234" y="352"/>
                </a:cxn>
                <a:cxn ang="0">
                  <a:pos x="436" y="536"/>
                </a:cxn>
              </a:cxnLst>
              <a:rect l="0" t="0" r="r" b="b"/>
              <a:pathLst>
                <a:path w="436" h="657">
                  <a:moveTo>
                    <a:pt x="436" y="536"/>
                  </a:moveTo>
                  <a:cubicBezTo>
                    <a:pt x="436" y="536"/>
                    <a:pt x="202" y="657"/>
                    <a:pt x="111" y="498"/>
                  </a:cubicBezTo>
                  <a:cubicBezTo>
                    <a:pt x="0" y="304"/>
                    <a:pt x="249" y="0"/>
                    <a:pt x="249" y="0"/>
                  </a:cubicBezTo>
                  <a:cubicBezTo>
                    <a:pt x="249" y="0"/>
                    <a:pt x="167" y="182"/>
                    <a:pt x="234" y="352"/>
                  </a:cubicBezTo>
                  <a:cubicBezTo>
                    <a:pt x="280" y="471"/>
                    <a:pt x="436" y="536"/>
                    <a:pt x="436" y="536"/>
                  </a:cubicBezTo>
                  <a:close/>
                </a:path>
              </a:pathLst>
            </a:custGeom>
            <a:gradFill>
              <a:gsLst>
                <a:gs pos="100000">
                  <a:srgbClr val="00BDBD"/>
                </a:gs>
                <a:gs pos="25000">
                  <a:srgbClr val="05E3D3"/>
                </a:gs>
              </a:gsLst>
              <a:lin ang="2700000" scaled="1"/>
            </a:gradFill>
            <a:ln w="9525">
              <a:noFill/>
              <a:round/>
            </a:ln>
          </p:spPr>
          <p:txBody>
            <a:bodyPr anchor="ctr"/>
            <a:lstStyle/>
            <a:p>
              <a:pPr algn="ctr"/>
              <a:endParaRPr dirty="0">
                <a:latin typeface="思源黑体 CN Bold" panose="020B0800000000000000" pitchFamily="34" charset="-122"/>
              </a:endParaRPr>
            </a:p>
          </p:txBody>
        </p:sp>
        <p:sp>
          <p:nvSpPr>
            <p:cNvPr id="29" name="形状"/>
            <p:cNvSpPr>
              <a:spLocks noChangeAspect="1"/>
            </p:cNvSpPr>
            <p:nvPr/>
          </p:nvSpPr>
          <p:spPr bwMode="auto">
            <a:xfrm>
              <a:off x="4670837" y="4851810"/>
              <a:ext cx="428666" cy="428017"/>
            </a:xfrm>
            <a:custGeom>
              <a:avLst/>
              <a:gdLst>
                <a:gd name="connsiteX0" fmla="*/ 309263 w 606439"/>
                <a:gd name="connsiteY0" fmla="*/ 306068 h 605522"/>
                <a:gd name="connsiteX1" fmla="*/ 293894 w 606439"/>
                <a:gd name="connsiteY1" fmla="*/ 322586 h 605522"/>
                <a:gd name="connsiteX2" fmla="*/ 310436 w 606439"/>
                <a:gd name="connsiteY2" fmla="*/ 337933 h 605522"/>
                <a:gd name="connsiteX3" fmla="*/ 325805 w 606439"/>
                <a:gd name="connsiteY3" fmla="*/ 321415 h 605522"/>
                <a:gd name="connsiteX4" fmla="*/ 309263 w 606439"/>
                <a:gd name="connsiteY4" fmla="*/ 306068 h 605522"/>
                <a:gd name="connsiteX5" fmla="*/ 40594 w 606439"/>
                <a:gd name="connsiteY5" fmla="*/ 245205 h 605522"/>
                <a:gd name="connsiteX6" fmla="*/ 52669 w 606439"/>
                <a:gd name="connsiteY6" fmla="*/ 247005 h 605522"/>
                <a:gd name="connsiteX7" fmla="*/ 59935 w 606439"/>
                <a:gd name="connsiteY7" fmla="*/ 256605 h 605522"/>
                <a:gd name="connsiteX8" fmla="*/ 60069 w 606439"/>
                <a:gd name="connsiteY8" fmla="*/ 256782 h 605522"/>
                <a:gd name="connsiteX9" fmla="*/ 58353 w 606439"/>
                <a:gd name="connsiteY9" fmla="*/ 268980 h 605522"/>
                <a:gd name="connsiteX10" fmla="*/ 48456 w 606439"/>
                <a:gd name="connsiteY10" fmla="*/ 276344 h 605522"/>
                <a:gd name="connsiteX11" fmla="*/ 38313 w 606439"/>
                <a:gd name="connsiteY11" fmla="*/ 274843 h 605522"/>
                <a:gd name="connsiteX12" fmla="*/ 36297 w 606439"/>
                <a:gd name="connsiteY12" fmla="*/ 274544 h 605522"/>
                <a:gd name="connsiteX13" fmla="*/ 28979 w 606439"/>
                <a:gd name="connsiteY13" fmla="*/ 264748 h 605522"/>
                <a:gd name="connsiteX14" fmla="*/ 30692 w 606439"/>
                <a:gd name="connsiteY14" fmla="*/ 252608 h 605522"/>
                <a:gd name="connsiteX15" fmla="*/ 40594 w 606439"/>
                <a:gd name="connsiteY15" fmla="*/ 245185 h 605522"/>
                <a:gd name="connsiteX16" fmla="*/ 30695 w 606439"/>
                <a:gd name="connsiteY16" fmla="*/ 252594 h 605522"/>
                <a:gd name="connsiteX17" fmla="*/ 30692 w 606439"/>
                <a:gd name="connsiteY17" fmla="*/ 252608 h 605522"/>
                <a:gd name="connsiteX18" fmla="*/ 30691 w 606439"/>
                <a:gd name="connsiteY18" fmla="*/ 252610 h 605522"/>
                <a:gd name="connsiteX19" fmla="*/ 28974 w 606439"/>
                <a:gd name="connsiteY19" fmla="*/ 264755 h 605522"/>
                <a:gd name="connsiteX20" fmla="*/ 36296 w 606439"/>
                <a:gd name="connsiteY20" fmla="*/ 274544 h 605522"/>
                <a:gd name="connsiteX21" fmla="*/ 38313 w 606439"/>
                <a:gd name="connsiteY21" fmla="*/ 274843 h 605522"/>
                <a:gd name="connsiteX22" fmla="*/ 48454 w 606439"/>
                <a:gd name="connsiteY22" fmla="*/ 276345 h 605522"/>
                <a:gd name="connsiteX23" fmla="*/ 48456 w 606439"/>
                <a:gd name="connsiteY23" fmla="*/ 276344 h 605522"/>
                <a:gd name="connsiteX24" fmla="*/ 48459 w 606439"/>
                <a:gd name="connsiteY24" fmla="*/ 276344 h 605522"/>
                <a:gd name="connsiteX25" fmla="*/ 60079 w 606439"/>
                <a:gd name="connsiteY25" fmla="*/ 256795 h 605522"/>
                <a:gd name="connsiteX26" fmla="*/ 59935 w 606439"/>
                <a:gd name="connsiteY26" fmla="*/ 256605 h 605522"/>
                <a:gd name="connsiteX27" fmla="*/ 52663 w 606439"/>
                <a:gd name="connsiteY27" fmla="*/ 246986 h 605522"/>
                <a:gd name="connsiteX28" fmla="*/ 40594 w 606439"/>
                <a:gd name="connsiteY28" fmla="*/ 245185 h 605522"/>
                <a:gd name="connsiteX29" fmla="*/ 435733 w 606439"/>
                <a:gd name="connsiteY29" fmla="*/ 181800 h 605522"/>
                <a:gd name="connsiteX30" fmla="*/ 446058 w 606439"/>
                <a:gd name="connsiteY30" fmla="*/ 186106 h 605522"/>
                <a:gd name="connsiteX31" fmla="*/ 446058 w 606439"/>
                <a:gd name="connsiteY31" fmla="*/ 206607 h 605522"/>
                <a:gd name="connsiteX32" fmla="*/ 340705 w 606439"/>
                <a:gd name="connsiteY32" fmla="*/ 346251 h 605522"/>
                <a:gd name="connsiteX33" fmla="*/ 340470 w 606439"/>
                <a:gd name="connsiteY33" fmla="*/ 346016 h 605522"/>
                <a:gd name="connsiteX34" fmla="*/ 335895 w 606439"/>
                <a:gd name="connsiteY34" fmla="*/ 351640 h 605522"/>
                <a:gd name="connsiteX35" fmla="*/ 280285 w 606439"/>
                <a:gd name="connsiteY35" fmla="*/ 351640 h 605522"/>
                <a:gd name="connsiteX36" fmla="*/ 269492 w 606439"/>
                <a:gd name="connsiteY36" fmla="*/ 316846 h 605522"/>
                <a:gd name="connsiteX37" fmla="*/ 208251 w 606439"/>
                <a:gd name="connsiteY37" fmla="*/ 241401 h 605522"/>
                <a:gd name="connsiteX38" fmla="*/ 207665 w 606439"/>
                <a:gd name="connsiteY38" fmla="*/ 226874 h 605522"/>
                <a:gd name="connsiteX39" fmla="*/ 222212 w 606439"/>
                <a:gd name="connsiteY39" fmla="*/ 226405 h 605522"/>
                <a:gd name="connsiteX40" fmla="*/ 299878 w 606439"/>
                <a:gd name="connsiteY40" fmla="*/ 280529 h 605522"/>
                <a:gd name="connsiteX41" fmla="*/ 425409 w 606439"/>
                <a:gd name="connsiteY41" fmla="*/ 186106 h 605522"/>
                <a:gd name="connsiteX42" fmla="*/ 435733 w 606439"/>
                <a:gd name="connsiteY42" fmla="*/ 181800 h 605522"/>
                <a:gd name="connsiteX43" fmla="*/ 303278 w 606439"/>
                <a:gd name="connsiteY43" fmla="*/ 74972 h 605522"/>
                <a:gd name="connsiteX44" fmla="*/ 78841 w 606439"/>
                <a:gd name="connsiteY44" fmla="*/ 299071 h 605522"/>
                <a:gd name="connsiteX45" fmla="*/ 303278 w 606439"/>
                <a:gd name="connsiteY45" fmla="*/ 523169 h 605522"/>
                <a:gd name="connsiteX46" fmla="*/ 527598 w 606439"/>
                <a:gd name="connsiteY46" fmla="*/ 299071 h 605522"/>
                <a:gd name="connsiteX47" fmla="*/ 303278 w 606439"/>
                <a:gd name="connsiteY47" fmla="*/ 74972 h 605522"/>
                <a:gd name="connsiteX48" fmla="*/ 303278 w 606439"/>
                <a:gd name="connsiteY48" fmla="*/ 0 h 605522"/>
                <a:gd name="connsiteX49" fmla="*/ 496977 w 606439"/>
                <a:gd name="connsiteY49" fmla="*/ 70052 h 605522"/>
                <a:gd name="connsiteX50" fmla="*/ 510235 w 606439"/>
                <a:gd name="connsiteY50" fmla="*/ 56815 h 605522"/>
                <a:gd name="connsiteX51" fmla="*/ 505190 w 606439"/>
                <a:gd name="connsiteY51" fmla="*/ 51778 h 605522"/>
                <a:gd name="connsiteX52" fmla="*/ 505190 w 606439"/>
                <a:gd name="connsiteY52" fmla="*/ 36432 h 605522"/>
                <a:gd name="connsiteX53" fmla="*/ 524431 w 606439"/>
                <a:gd name="connsiteY53" fmla="*/ 17220 h 605522"/>
                <a:gd name="connsiteX54" fmla="*/ 539917 w 606439"/>
                <a:gd name="connsiteY54" fmla="*/ 17220 h 605522"/>
                <a:gd name="connsiteX55" fmla="*/ 585673 w 606439"/>
                <a:gd name="connsiteY55" fmla="*/ 63024 h 605522"/>
                <a:gd name="connsiteX56" fmla="*/ 585908 w 606439"/>
                <a:gd name="connsiteY56" fmla="*/ 63141 h 605522"/>
                <a:gd name="connsiteX57" fmla="*/ 585908 w 606439"/>
                <a:gd name="connsiteY57" fmla="*/ 78487 h 605522"/>
                <a:gd name="connsiteX58" fmla="*/ 566549 w 606439"/>
                <a:gd name="connsiteY58" fmla="*/ 97699 h 605522"/>
                <a:gd name="connsiteX59" fmla="*/ 551180 w 606439"/>
                <a:gd name="connsiteY59" fmla="*/ 97699 h 605522"/>
                <a:gd name="connsiteX60" fmla="*/ 546135 w 606439"/>
                <a:gd name="connsiteY60" fmla="*/ 92661 h 605522"/>
                <a:gd name="connsiteX61" fmla="*/ 533113 w 606439"/>
                <a:gd name="connsiteY61" fmla="*/ 105664 h 605522"/>
                <a:gd name="connsiteX62" fmla="*/ 606439 w 606439"/>
                <a:gd name="connsiteY62" fmla="*/ 302703 h 605522"/>
                <a:gd name="connsiteX63" fmla="*/ 303278 w 606439"/>
                <a:gd name="connsiteY63" fmla="*/ 605522 h 605522"/>
                <a:gd name="connsiteX64" fmla="*/ 0 w 606439"/>
                <a:gd name="connsiteY64" fmla="*/ 302703 h 605522"/>
                <a:gd name="connsiteX65" fmla="*/ 73326 w 606439"/>
                <a:gd name="connsiteY65" fmla="*/ 105664 h 605522"/>
                <a:gd name="connsiteX66" fmla="*/ 60304 w 606439"/>
                <a:gd name="connsiteY66" fmla="*/ 92544 h 605522"/>
                <a:gd name="connsiteX67" fmla="*/ 55259 w 606439"/>
                <a:gd name="connsiteY67" fmla="*/ 97699 h 605522"/>
                <a:gd name="connsiteX68" fmla="*/ 39890 w 606439"/>
                <a:gd name="connsiteY68" fmla="*/ 97699 h 605522"/>
                <a:gd name="connsiteX69" fmla="*/ 20649 w 606439"/>
                <a:gd name="connsiteY69" fmla="*/ 78487 h 605522"/>
                <a:gd name="connsiteX70" fmla="*/ 20649 w 606439"/>
                <a:gd name="connsiteY70" fmla="*/ 63141 h 605522"/>
                <a:gd name="connsiteX71" fmla="*/ 20766 w 606439"/>
                <a:gd name="connsiteY71" fmla="*/ 63024 h 605522"/>
                <a:gd name="connsiteX72" fmla="*/ 66522 w 606439"/>
                <a:gd name="connsiteY72" fmla="*/ 17220 h 605522"/>
                <a:gd name="connsiteX73" fmla="*/ 81891 w 606439"/>
                <a:gd name="connsiteY73" fmla="*/ 17220 h 605522"/>
                <a:gd name="connsiteX74" fmla="*/ 101249 w 606439"/>
                <a:gd name="connsiteY74" fmla="*/ 36432 h 605522"/>
                <a:gd name="connsiteX75" fmla="*/ 101249 w 606439"/>
                <a:gd name="connsiteY75" fmla="*/ 51778 h 605522"/>
                <a:gd name="connsiteX76" fmla="*/ 96204 w 606439"/>
                <a:gd name="connsiteY76" fmla="*/ 56815 h 605522"/>
                <a:gd name="connsiteX77" fmla="*/ 109462 w 606439"/>
                <a:gd name="connsiteY77" fmla="*/ 69935 h 605522"/>
                <a:gd name="connsiteX78" fmla="*/ 303278 w 606439"/>
                <a:gd name="connsiteY78" fmla="*/ 0 h 60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606439" h="605522">
                  <a:moveTo>
                    <a:pt x="309263" y="306068"/>
                  </a:moveTo>
                  <a:cubicBezTo>
                    <a:pt x="300464" y="306302"/>
                    <a:pt x="293542" y="313683"/>
                    <a:pt x="293894" y="322586"/>
                  </a:cubicBezTo>
                  <a:cubicBezTo>
                    <a:pt x="294246" y="331373"/>
                    <a:pt x="301637" y="338284"/>
                    <a:pt x="310436" y="337933"/>
                  </a:cubicBezTo>
                  <a:cubicBezTo>
                    <a:pt x="319235" y="337582"/>
                    <a:pt x="326157" y="330201"/>
                    <a:pt x="325805" y="321415"/>
                  </a:cubicBezTo>
                  <a:cubicBezTo>
                    <a:pt x="325571" y="312628"/>
                    <a:pt x="318062" y="305717"/>
                    <a:pt x="309263" y="306068"/>
                  </a:cubicBezTo>
                  <a:close/>
                  <a:moveTo>
                    <a:pt x="40594" y="245205"/>
                  </a:moveTo>
                  <a:cubicBezTo>
                    <a:pt x="44820" y="244152"/>
                    <a:pt x="49133" y="244913"/>
                    <a:pt x="52669" y="247005"/>
                  </a:cubicBezTo>
                  <a:lnTo>
                    <a:pt x="59935" y="256605"/>
                  </a:lnTo>
                  <a:lnTo>
                    <a:pt x="60069" y="256782"/>
                  </a:lnTo>
                  <a:cubicBezTo>
                    <a:pt x="61184" y="261116"/>
                    <a:pt x="60450" y="265451"/>
                    <a:pt x="58353" y="268980"/>
                  </a:cubicBezTo>
                  <a:lnTo>
                    <a:pt x="48456" y="276344"/>
                  </a:lnTo>
                  <a:lnTo>
                    <a:pt x="38313" y="274843"/>
                  </a:lnTo>
                  <a:lnTo>
                    <a:pt x="36297" y="274544"/>
                  </a:lnTo>
                  <a:cubicBezTo>
                    <a:pt x="32762" y="272450"/>
                    <a:pt x="30035" y="269024"/>
                    <a:pt x="28979" y="264748"/>
                  </a:cubicBezTo>
                  <a:lnTo>
                    <a:pt x="30692" y="252608"/>
                  </a:lnTo>
                  <a:close/>
                  <a:moveTo>
                    <a:pt x="40594" y="245185"/>
                  </a:moveTo>
                  <a:cubicBezTo>
                    <a:pt x="36253" y="246298"/>
                    <a:pt x="32792" y="249050"/>
                    <a:pt x="30695" y="252594"/>
                  </a:cubicBezTo>
                  <a:lnTo>
                    <a:pt x="30692" y="252608"/>
                  </a:lnTo>
                  <a:lnTo>
                    <a:pt x="30691" y="252610"/>
                  </a:lnTo>
                  <a:cubicBezTo>
                    <a:pt x="28593" y="256151"/>
                    <a:pt x="27859" y="260482"/>
                    <a:pt x="28974" y="264755"/>
                  </a:cubicBezTo>
                  <a:cubicBezTo>
                    <a:pt x="30031" y="269028"/>
                    <a:pt x="32760" y="272452"/>
                    <a:pt x="36296" y="274544"/>
                  </a:cubicBezTo>
                  <a:lnTo>
                    <a:pt x="38313" y="274843"/>
                  </a:lnTo>
                  <a:lnTo>
                    <a:pt x="48454" y="276345"/>
                  </a:lnTo>
                  <a:lnTo>
                    <a:pt x="48456" y="276344"/>
                  </a:lnTo>
                  <a:lnTo>
                    <a:pt x="48459" y="276344"/>
                  </a:lnTo>
                  <a:cubicBezTo>
                    <a:pt x="57144" y="274120"/>
                    <a:pt x="62309" y="265457"/>
                    <a:pt x="60079" y="256795"/>
                  </a:cubicBezTo>
                  <a:lnTo>
                    <a:pt x="59935" y="256605"/>
                  </a:lnTo>
                  <a:lnTo>
                    <a:pt x="52663" y="246986"/>
                  </a:lnTo>
                  <a:cubicBezTo>
                    <a:pt x="49129" y="244892"/>
                    <a:pt x="44818" y="244130"/>
                    <a:pt x="40594" y="245185"/>
                  </a:cubicBezTo>
                  <a:close/>
                  <a:moveTo>
                    <a:pt x="435733" y="181800"/>
                  </a:moveTo>
                  <a:cubicBezTo>
                    <a:pt x="439458" y="181800"/>
                    <a:pt x="443184" y="183236"/>
                    <a:pt x="446058" y="186106"/>
                  </a:cubicBezTo>
                  <a:cubicBezTo>
                    <a:pt x="451689" y="191729"/>
                    <a:pt x="451689" y="200984"/>
                    <a:pt x="446058" y="206607"/>
                  </a:cubicBezTo>
                  <a:lnTo>
                    <a:pt x="340705" y="346251"/>
                  </a:lnTo>
                  <a:lnTo>
                    <a:pt x="340470" y="346016"/>
                  </a:lnTo>
                  <a:cubicBezTo>
                    <a:pt x="339180" y="348008"/>
                    <a:pt x="337654" y="349882"/>
                    <a:pt x="335895" y="351640"/>
                  </a:cubicBezTo>
                  <a:cubicBezTo>
                    <a:pt x="320643" y="366869"/>
                    <a:pt x="295654" y="366869"/>
                    <a:pt x="280285" y="351640"/>
                  </a:cubicBezTo>
                  <a:cubicBezTo>
                    <a:pt x="270900" y="342150"/>
                    <a:pt x="267263" y="329030"/>
                    <a:pt x="269492" y="316846"/>
                  </a:cubicBezTo>
                  <a:lnTo>
                    <a:pt x="208251" y="241401"/>
                  </a:lnTo>
                  <a:cubicBezTo>
                    <a:pt x="204028" y="237535"/>
                    <a:pt x="203793" y="231092"/>
                    <a:pt x="207665" y="226874"/>
                  </a:cubicBezTo>
                  <a:cubicBezTo>
                    <a:pt x="211536" y="222657"/>
                    <a:pt x="218106" y="222422"/>
                    <a:pt x="222212" y="226405"/>
                  </a:cubicBezTo>
                  <a:lnTo>
                    <a:pt x="299878" y="280529"/>
                  </a:lnTo>
                  <a:lnTo>
                    <a:pt x="425409" y="186106"/>
                  </a:lnTo>
                  <a:cubicBezTo>
                    <a:pt x="428284" y="183236"/>
                    <a:pt x="432008" y="181800"/>
                    <a:pt x="435733" y="181800"/>
                  </a:cubicBezTo>
                  <a:close/>
                  <a:moveTo>
                    <a:pt x="303278" y="74972"/>
                  </a:moveTo>
                  <a:cubicBezTo>
                    <a:pt x="179268" y="74972"/>
                    <a:pt x="78841" y="175366"/>
                    <a:pt x="78841" y="299071"/>
                  </a:cubicBezTo>
                  <a:cubicBezTo>
                    <a:pt x="78841" y="422893"/>
                    <a:pt x="179268" y="523169"/>
                    <a:pt x="303278" y="523169"/>
                  </a:cubicBezTo>
                  <a:cubicBezTo>
                    <a:pt x="427171" y="523169"/>
                    <a:pt x="527598" y="422893"/>
                    <a:pt x="527598" y="299071"/>
                  </a:cubicBezTo>
                  <a:cubicBezTo>
                    <a:pt x="527598" y="175366"/>
                    <a:pt x="427171" y="74972"/>
                    <a:pt x="303278" y="74972"/>
                  </a:cubicBezTo>
                  <a:close/>
                  <a:moveTo>
                    <a:pt x="303278" y="0"/>
                  </a:moveTo>
                  <a:cubicBezTo>
                    <a:pt x="376957" y="0"/>
                    <a:pt x="444417" y="26357"/>
                    <a:pt x="496977" y="70052"/>
                  </a:cubicBezTo>
                  <a:lnTo>
                    <a:pt x="510235" y="56815"/>
                  </a:lnTo>
                  <a:lnTo>
                    <a:pt x="505190" y="51778"/>
                  </a:lnTo>
                  <a:cubicBezTo>
                    <a:pt x="500966" y="47561"/>
                    <a:pt x="500966" y="40649"/>
                    <a:pt x="505190" y="36432"/>
                  </a:cubicBezTo>
                  <a:lnTo>
                    <a:pt x="524431" y="17220"/>
                  </a:lnTo>
                  <a:cubicBezTo>
                    <a:pt x="528772" y="13003"/>
                    <a:pt x="535694" y="13003"/>
                    <a:pt x="539917" y="17220"/>
                  </a:cubicBezTo>
                  <a:lnTo>
                    <a:pt x="585673" y="63024"/>
                  </a:lnTo>
                  <a:lnTo>
                    <a:pt x="585908" y="63141"/>
                  </a:lnTo>
                  <a:cubicBezTo>
                    <a:pt x="590131" y="67358"/>
                    <a:pt x="590131" y="74270"/>
                    <a:pt x="585908" y="78487"/>
                  </a:cubicBezTo>
                  <a:lnTo>
                    <a:pt x="566549" y="97699"/>
                  </a:lnTo>
                  <a:cubicBezTo>
                    <a:pt x="562326" y="101916"/>
                    <a:pt x="555404" y="101916"/>
                    <a:pt x="551180" y="97699"/>
                  </a:cubicBezTo>
                  <a:lnTo>
                    <a:pt x="546135" y="92661"/>
                  </a:lnTo>
                  <a:lnTo>
                    <a:pt x="533113" y="105664"/>
                  </a:lnTo>
                  <a:cubicBezTo>
                    <a:pt x="578751" y="158614"/>
                    <a:pt x="606439" y="227378"/>
                    <a:pt x="606439" y="302703"/>
                  </a:cubicBezTo>
                  <a:cubicBezTo>
                    <a:pt x="606439" y="469986"/>
                    <a:pt x="470697" y="605522"/>
                    <a:pt x="303278" y="605522"/>
                  </a:cubicBezTo>
                  <a:cubicBezTo>
                    <a:pt x="135742" y="605522"/>
                    <a:pt x="0" y="469986"/>
                    <a:pt x="0" y="302703"/>
                  </a:cubicBezTo>
                  <a:cubicBezTo>
                    <a:pt x="0" y="227378"/>
                    <a:pt x="27688" y="158614"/>
                    <a:pt x="73326" y="105664"/>
                  </a:cubicBezTo>
                  <a:lnTo>
                    <a:pt x="60304" y="92544"/>
                  </a:lnTo>
                  <a:lnTo>
                    <a:pt x="55259" y="97699"/>
                  </a:lnTo>
                  <a:cubicBezTo>
                    <a:pt x="51035" y="101916"/>
                    <a:pt x="44113" y="101916"/>
                    <a:pt x="39890" y="97699"/>
                  </a:cubicBezTo>
                  <a:lnTo>
                    <a:pt x="20649" y="78487"/>
                  </a:lnTo>
                  <a:cubicBezTo>
                    <a:pt x="16308" y="74270"/>
                    <a:pt x="16308" y="67358"/>
                    <a:pt x="20649" y="63141"/>
                  </a:cubicBezTo>
                  <a:lnTo>
                    <a:pt x="20766" y="63024"/>
                  </a:lnTo>
                  <a:lnTo>
                    <a:pt x="66522" y="17220"/>
                  </a:lnTo>
                  <a:cubicBezTo>
                    <a:pt x="70863" y="13003"/>
                    <a:pt x="77667" y="13003"/>
                    <a:pt x="81891" y="17220"/>
                  </a:cubicBezTo>
                  <a:lnTo>
                    <a:pt x="101249" y="36432"/>
                  </a:lnTo>
                  <a:cubicBezTo>
                    <a:pt x="105355" y="40649"/>
                    <a:pt x="105355" y="47561"/>
                    <a:pt x="101249" y="51778"/>
                  </a:cubicBezTo>
                  <a:lnTo>
                    <a:pt x="96204" y="56815"/>
                  </a:lnTo>
                  <a:lnTo>
                    <a:pt x="109462" y="69935"/>
                  </a:lnTo>
                  <a:cubicBezTo>
                    <a:pt x="162022" y="26357"/>
                    <a:pt x="229482" y="0"/>
                    <a:pt x="303278"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思源黑体 CN Bold" panose="020B0800000000000000" pitchFamily="34" charset="-122"/>
                <a:ea typeface="思源黑体 CN Bold" panose="020B0800000000000000" pitchFamily="34" charset="-122"/>
              </a:endParaRPr>
            </a:p>
          </p:txBody>
        </p:sp>
        <p:grpSp>
          <p:nvGrpSpPr>
            <p:cNvPr id="30" name="组合 29"/>
            <p:cNvGrpSpPr/>
            <p:nvPr/>
          </p:nvGrpSpPr>
          <p:grpSpPr>
            <a:xfrm flipH="1">
              <a:off x="898683" y="4596077"/>
              <a:ext cx="3287327" cy="961894"/>
              <a:chOff x="8138943" y="1762805"/>
              <a:chExt cx="3287327" cy="961894"/>
            </a:xfrm>
          </p:grpSpPr>
          <p:sp>
            <p:nvSpPr>
              <p:cNvPr id="31" name="文本框 30"/>
              <p:cNvSpPr txBox="1"/>
              <p:nvPr/>
            </p:nvSpPr>
            <p:spPr>
              <a:xfrm>
                <a:off x="8152858" y="2175638"/>
                <a:ext cx="3273412" cy="549061"/>
              </a:xfrm>
              <a:prstGeom prst="rect">
                <a:avLst/>
              </a:prstGeom>
              <a:noFill/>
            </p:spPr>
            <p:txBody>
              <a:bodyPr wrap="square" rtlCol="0">
                <a:spAutoFit/>
              </a:bodyPr>
              <a:lstStyle/>
              <a:p>
                <a:pPr algn="r" defTabSz="457200">
                  <a:lnSpc>
                    <a:spcPct val="130000"/>
                  </a:lnSpc>
                </a:pPr>
                <a:r>
                  <a:rPr lang="zh-CN" altLang="en-US"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点击此处添加文本内容，如关键词、部分简单介绍等。点击此处添加文本内容</a:t>
                </a:r>
                <a:r>
                  <a:rPr lang="en-US"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rPr>
                  <a:t>.</a:t>
                </a:r>
                <a:endParaRPr lang="zh-CN" altLang="zh-CN" sz="1200"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32" name="文本框 31"/>
              <p:cNvSpPr txBox="1"/>
              <p:nvPr/>
            </p:nvSpPr>
            <p:spPr>
              <a:xfrm>
                <a:off x="8138943" y="1762805"/>
                <a:ext cx="2245150" cy="400110"/>
              </a:xfrm>
              <a:prstGeom prst="rect">
                <a:avLst/>
              </a:prstGeom>
              <a:noFill/>
            </p:spPr>
            <p:txBody>
              <a:bodyPr wrap="square" rtlCol="0">
                <a:spAutoFit/>
              </a:bodyPr>
              <a:lstStyle/>
              <a:p>
                <a:pPr algn="r" defTabSz="457200"/>
                <a:r>
                  <a:rPr kumimoji="1" lang="zh-CN" alt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rPr>
                  <a:t>标题文字添加</a:t>
                </a:r>
                <a:endParaRPr kumimoji="1" lang="zh-CN" altLang="en-US" sz="2000" dirty="0">
                  <a:gradFill>
                    <a:gsLst>
                      <a:gs pos="100000">
                        <a:srgbClr val="00BDBD"/>
                      </a:gs>
                      <a:gs pos="25000">
                        <a:srgbClr val="05E3D3"/>
                      </a:gs>
                    </a:gsLst>
                    <a:lin ang="2700000" scaled="1"/>
                  </a:gradFill>
                  <a:latin typeface="思源黑体 CN Bold" panose="020B0800000000000000" pitchFamily="34" charset="-122"/>
                  <a:ea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anim calcmode="lin" valueType="num">
                                      <p:cBhvr>
                                        <p:cTn id="14" dur="500" fill="hold"/>
                                        <p:tgtEl>
                                          <p:spTgt spid="9"/>
                                        </p:tgtEl>
                                        <p:attrNameLst>
                                          <p:attrName>ppt_x</p:attrName>
                                        </p:attrNameLst>
                                      </p:cBhvr>
                                      <p:tavLst>
                                        <p:tav tm="0">
                                          <p:val>
                                            <p:strVal val="#ppt_x"/>
                                          </p:val>
                                        </p:tav>
                                        <p:tav tm="100000">
                                          <p:val>
                                            <p:strVal val="#ppt_x"/>
                                          </p:val>
                                        </p:tav>
                                      </p:tavLst>
                                    </p:anim>
                                    <p:anim calcmode="lin" valueType="num">
                                      <p:cBhvr>
                                        <p:cTn id="15" dur="5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anim calcmode="lin" valueType="num">
                                      <p:cBhvr>
                                        <p:cTn id="20" dur="500" fill="hold"/>
                                        <p:tgtEl>
                                          <p:spTgt spid="15"/>
                                        </p:tgtEl>
                                        <p:attrNameLst>
                                          <p:attrName>ppt_x</p:attrName>
                                        </p:attrNameLst>
                                      </p:cBhvr>
                                      <p:tavLst>
                                        <p:tav tm="0">
                                          <p:val>
                                            <p:strVal val="#ppt_x"/>
                                          </p:val>
                                        </p:tav>
                                        <p:tav tm="100000">
                                          <p:val>
                                            <p:strVal val="#ppt_x"/>
                                          </p:val>
                                        </p:tav>
                                      </p:tavLst>
                                    </p:anim>
                                    <p:anim calcmode="lin" valueType="num">
                                      <p:cBhvr>
                                        <p:cTn id="21" dur="5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anim calcmode="lin" valueType="num">
                                      <p:cBhvr>
                                        <p:cTn id="26" dur="500" fill="hold"/>
                                        <p:tgtEl>
                                          <p:spTgt spid="27"/>
                                        </p:tgtEl>
                                        <p:attrNameLst>
                                          <p:attrName>ppt_x</p:attrName>
                                        </p:attrNameLst>
                                      </p:cBhvr>
                                      <p:tavLst>
                                        <p:tav tm="0">
                                          <p:val>
                                            <p:strVal val="#ppt_x"/>
                                          </p:val>
                                        </p:tav>
                                        <p:tav tm="100000">
                                          <p:val>
                                            <p:strVal val="#ppt_x"/>
                                          </p:val>
                                        </p:tav>
                                      </p:tavLst>
                                    </p:anim>
                                    <p:anim calcmode="lin" valueType="num">
                                      <p:cBhvr>
                                        <p:cTn id="27"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2586</Words>
  <Application>WPS 演示</Application>
  <PresentationFormat>宽屏</PresentationFormat>
  <Paragraphs>365</Paragraphs>
  <Slides>19</Slides>
  <Notes>0</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19</vt:i4>
      </vt:variant>
    </vt:vector>
  </HeadingPairs>
  <TitlesOfParts>
    <vt:vector size="42" baseType="lpstr">
      <vt:lpstr>Arial</vt:lpstr>
      <vt:lpstr>宋体</vt:lpstr>
      <vt:lpstr>Wingdings</vt:lpstr>
      <vt:lpstr>思源黑体 CN Bold</vt:lpstr>
      <vt:lpstr>思源黑体 CN Light</vt:lpstr>
      <vt:lpstr>黑体</vt:lpstr>
      <vt:lpstr>思源宋体 CN Light</vt:lpstr>
      <vt:lpstr>优设标题黑</vt:lpstr>
      <vt:lpstr>微软雅黑</vt:lpstr>
      <vt:lpstr>Calibri</vt:lpstr>
      <vt:lpstr>Open Sans Light</vt:lpstr>
      <vt:lpstr>Agency FB</vt:lpstr>
      <vt:lpstr>Arial Unicode MS</vt:lpstr>
      <vt:lpstr>★懐風体</vt:lpstr>
      <vt:lpstr>MS UI Gothic</vt:lpstr>
      <vt:lpstr>阿里巴巴普惠体 2.0 105 Heavy</vt:lpstr>
      <vt:lpstr>字魂55号-龙吟手书</vt:lpstr>
      <vt:lpstr>阿里巴巴普惠体 2.0 35 Thin</vt:lpstr>
      <vt:lpstr>喜鹊招牌体(简+繁体)</vt:lpstr>
      <vt:lpstr>等线</vt:lpstr>
      <vt:lpstr>Bebas Neue</vt:lpstr>
      <vt:lpstr>Trebuchet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青色商务风教学授课课件ppt模板</dc:title>
  <dc:creator>刘 宇</dc:creator>
  <cp:keywords>PPT世界</cp:keywords>
  <dc:description>www.51pptmoban.com</dc:description>
  <cp:lastModifiedBy>铭</cp:lastModifiedBy>
  <cp:revision>54</cp:revision>
  <dcterms:created xsi:type="dcterms:W3CDTF">2021-10-17T14:54:00Z</dcterms:created>
  <dcterms:modified xsi:type="dcterms:W3CDTF">2022-02-09T08:15:54Z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F7FD82F71975493D9B5297099F165C0F</vt:lpwstr>
  </property>
  <property fmtid="{D5CDD505-2E9C-101B-9397-08002B2CF9AE}" pid="3" name="KSOProductBuildVer">
    <vt:lpwstr>2052-11.1.0.11194</vt:lpwstr>
  </property>
</Properties>
</file>