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8" r:id="rId4"/>
    <p:sldId id="263" r:id="rId5"/>
    <p:sldId id="268" r:id="rId6"/>
    <p:sldId id="257" r:id="rId7"/>
    <p:sldId id="272" r:id="rId8"/>
    <p:sldId id="273" r:id="rId9"/>
    <p:sldId id="274" r:id="rId10"/>
    <p:sldId id="269" r:id="rId11"/>
    <p:sldId id="275" r:id="rId12"/>
    <p:sldId id="276" r:id="rId13"/>
    <p:sldId id="277" r:id="rId14"/>
    <p:sldId id="270" r:id="rId15"/>
    <p:sldId id="278" r:id="rId16"/>
    <p:sldId id="279" r:id="rId17"/>
    <p:sldId id="280" r:id="rId18"/>
    <p:sldId id="271" r:id="rId19"/>
    <p:sldId id="281" r:id="rId20"/>
    <p:sldId id="282" r:id="rId21"/>
    <p:sldId id="283" r:id="rId22"/>
    <p:sldId id="284" r:id="rId23"/>
    <p:sldId id="262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CD8A"/>
    <a:srgbClr val="FFA508"/>
    <a:srgbClr val="EA7F2F"/>
    <a:srgbClr val="FEE307"/>
    <a:srgbClr val="FEFCED"/>
    <a:srgbClr val="FDFEF9"/>
    <a:srgbClr val="584D4B"/>
    <a:srgbClr val="762A2F"/>
    <a:srgbClr val="C34B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72" autoAdjust="0"/>
    <p:restoredTop sz="94660"/>
  </p:normalViewPr>
  <p:slideViewPr>
    <p:cSldViewPr snapToGrid="0">
      <p:cViewPr varScale="1">
        <p:scale>
          <a:sx n="96" d="100"/>
          <a:sy n="96" d="100"/>
        </p:scale>
        <p:origin x="102" y="4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8F607-16C4-4117-8382-54098A9DD32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E18AA-09D9-4CBF-96BD-716328EF1B4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8F607-16C4-4117-8382-54098A9DD32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E18AA-09D9-4CBF-96BD-716328EF1B4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8F607-16C4-4117-8382-54098A9DD32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E18AA-09D9-4CBF-96BD-716328EF1B4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8F607-16C4-4117-8382-54098A9DD32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E18AA-09D9-4CBF-96BD-716328EF1B4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8F607-16C4-4117-8382-54098A9DD32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E18AA-09D9-4CBF-96BD-716328EF1B4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8F607-16C4-4117-8382-54098A9DD32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E18AA-09D9-4CBF-96BD-716328EF1B4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8F607-16C4-4117-8382-54098A9DD32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E18AA-09D9-4CBF-96BD-716328EF1B4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8F607-16C4-4117-8382-54098A9DD32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E18AA-09D9-4CBF-96BD-716328EF1B4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8F607-16C4-4117-8382-54098A9DD32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E18AA-09D9-4CBF-96BD-716328EF1B4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8F607-16C4-4117-8382-54098A9DD32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E18AA-09D9-4CBF-96BD-716328EF1B4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8F607-16C4-4117-8382-54098A9DD32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E18AA-09D9-4CBF-96BD-716328EF1B4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8F607-16C4-4117-8382-54098A9DD32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E18AA-09D9-4CBF-96BD-716328EF1B4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8F607-16C4-4117-8382-54098A9DD32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E18AA-09D9-4CBF-96BD-716328EF1B4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8F607-16C4-4117-8382-54098A9DD32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E18AA-09D9-4CBF-96BD-716328EF1B4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8F607-16C4-4117-8382-54098A9DD32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E18AA-09D9-4CBF-96BD-716328EF1B4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8F607-16C4-4117-8382-54098A9DD32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E18AA-09D9-4CBF-96BD-716328EF1B4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8F607-16C4-4117-8382-54098A9DD32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E18AA-09D9-4CBF-96BD-716328EF1B4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8F607-16C4-4117-8382-54098A9DD32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E18AA-09D9-4CBF-96BD-716328EF1B4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8F607-16C4-4117-8382-54098A9DD32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E18AA-09D9-4CBF-96BD-716328EF1B4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8F607-16C4-4117-8382-54098A9DD32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E18AA-09D9-4CBF-96BD-716328EF1B4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8F607-16C4-4117-8382-54098A9DD32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E18AA-09D9-4CBF-96BD-716328EF1B4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8F607-16C4-4117-8382-54098A9DD32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E18AA-09D9-4CBF-96BD-716328EF1B4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28F607-16C4-4117-8382-54098A9DD32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1E18AA-09D9-4CBF-96BD-716328EF1B4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28F607-16C4-4117-8382-54098A9DD32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1E18AA-09D9-4CBF-96BD-716328EF1B4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8.xml"/><Relationship Id="rId4" Type="http://schemas.openxmlformats.org/officeDocument/2006/relationships/image" Target="../media/image11.jpeg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3.png"/><Relationship Id="rId1" Type="http://schemas.openxmlformats.org/officeDocument/2006/relationships/image" Target="../media/image14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8.xml"/><Relationship Id="rId4" Type="http://schemas.openxmlformats.org/officeDocument/2006/relationships/image" Target="../media/image8.jpeg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4753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043797" y="2070340"/>
            <a:ext cx="70822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solidFill>
                  <a:srgbClr val="EA7F2F"/>
                </a:solidFill>
                <a:latin typeface="锐字温帅可爱简" panose="02010604000000000000" pitchFamily="2" charset="-122"/>
                <a:ea typeface="锐字温帅可爱简" panose="02010604000000000000" pitchFamily="2" charset="-122"/>
              </a:rPr>
              <a:t>秋天丰收季教学通用模板</a:t>
            </a:r>
            <a:endParaRPr lang="zh-CN" altLang="en-US" sz="4400" dirty="0">
              <a:solidFill>
                <a:srgbClr val="EA7F2F"/>
              </a:solidFill>
              <a:latin typeface="锐字温帅可爱简" panose="02010604000000000000" pitchFamily="2" charset="-122"/>
              <a:ea typeface="锐字温帅可爱简" panose="02010604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30626" y="2701281"/>
            <a:ext cx="644177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1200" b="0" i="0" dirty="0">
                <a:solidFill>
                  <a:srgbClr val="EA7F2F"/>
                </a:solidFill>
                <a:effectLst/>
                <a:latin typeface="+mn-ea"/>
              </a:rPr>
              <a:t>Template of teaching courseware in autumn harvest season</a:t>
            </a:r>
            <a:endParaRPr lang="zh-CN" altLang="en-US" sz="1200" dirty="0">
              <a:solidFill>
                <a:srgbClr val="EA7F2F"/>
              </a:solidFill>
              <a:latin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30626" y="3097077"/>
            <a:ext cx="43045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EA7F2F"/>
                </a:solidFill>
              </a:rPr>
              <a:t>幼儿园</a:t>
            </a:r>
            <a:r>
              <a:rPr lang="en-US" altLang="zh-CN" dirty="0">
                <a:solidFill>
                  <a:srgbClr val="EA7F2F"/>
                </a:solidFill>
              </a:rPr>
              <a:t>/</a:t>
            </a:r>
            <a:r>
              <a:rPr lang="zh-CN" altLang="en-US" dirty="0">
                <a:solidFill>
                  <a:srgbClr val="EA7F2F"/>
                </a:solidFill>
              </a:rPr>
              <a:t>小学</a:t>
            </a:r>
            <a:r>
              <a:rPr lang="en-US" altLang="zh-CN" dirty="0">
                <a:solidFill>
                  <a:srgbClr val="EA7F2F"/>
                </a:solidFill>
              </a:rPr>
              <a:t>/</a:t>
            </a:r>
            <a:r>
              <a:rPr lang="zh-CN" altLang="en-US" dirty="0">
                <a:solidFill>
                  <a:srgbClr val="EA7F2F"/>
                </a:solidFill>
              </a:rPr>
              <a:t>初中 </a:t>
            </a:r>
            <a:r>
              <a:rPr lang="en-US" altLang="zh-CN" dirty="0">
                <a:solidFill>
                  <a:srgbClr val="EA7F2F"/>
                </a:solidFill>
              </a:rPr>
              <a:t>/</a:t>
            </a:r>
            <a:r>
              <a:rPr lang="zh-CN" altLang="en-US" dirty="0">
                <a:solidFill>
                  <a:srgbClr val="EA7F2F"/>
                </a:solidFill>
              </a:rPr>
              <a:t>教育机构</a:t>
            </a:r>
            <a:r>
              <a:rPr lang="en-US" altLang="zh-CN" dirty="0">
                <a:solidFill>
                  <a:srgbClr val="EA7F2F"/>
                </a:solidFill>
              </a:rPr>
              <a:t>/</a:t>
            </a:r>
            <a:r>
              <a:rPr lang="zh-CN" altLang="en-US" dirty="0">
                <a:solidFill>
                  <a:srgbClr val="EA7F2F"/>
                </a:solidFill>
              </a:rPr>
              <a:t>培训机构</a:t>
            </a:r>
            <a:endParaRPr lang="zh-CN" altLang="en-US" dirty="0">
              <a:solidFill>
                <a:srgbClr val="EA7F2F"/>
              </a:solidFill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410140" y="3627782"/>
            <a:ext cx="1015009" cy="0"/>
          </a:xfrm>
          <a:prstGeom prst="line">
            <a:avLst/>
          </a:prstGeom>
          <a:ln w="6350">
            <a:solidFill>
              <a:srgbClr val="EA7F2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/>
        </p:nvGrpSpPr>
        <p:grpSpPr>
          <a:xfrm>
            <a:off x="1489653" y="4041559"/>
            <a:ext cx="279512" cy="329345"/>
            <a:chOff x="5346701" y="4424363"/>
            <a:chExt cx="573088" cy="728663"/>
          </a:xfrm>
          <a:solidFill>
            <a:srgbClr val="EA7F2F"/>
          </a:solidFill>
        </p:grpSpPr>
        <p:sp>
          <p:nvSpPr>
            <p:cNvPr id="11" name="Freeform 98"/>
            <p:cNvSpPr/>
            <p:nvPr/>
          </p:nvSpPr>
          <p:spPr bwMode="auto">
            <a:xfrm>
              <a:off x="5472113" y="4424363"/>
              <a:ext cx="312738" cy="388938"/>
            </a:xfrm>
            <a:custGeom>
              <a:avLst/>
              <a:gdLst>
                <a:gd name="T0" fmla="*/ 100 w 107"/>
                <a:gd name="T1" fmla="*/ 52 h 133"/>
                <a:gd name="T2" fmla="*/ 100 w 107"/>
                <a:gd name="T3" fmla="*/ 44 h 133"/>
                <a:gd name="T4" fmla="*/ 55 w 107"/>
                <a:gd name="T5" fmla="*/ 0 h 133"/>
                <a:gd name="T6" fmla="*/ 53 w 107"/>
                <a:gd name="T7" fmla="*/ 0 h 133"/>
                <a:gd name="T8" fmla="*/ 7 w 107"/>
                <a:gd name="T9" fmla="*/ 44 h 133"/>
                <a:gd name="T10" fmla="*/ 7 w 107"/>
                <a:gd name="T11" fmla="*/ 52 h 133"/>
                <a:gd name="T12" fmla="*/ 0 w 107"/>
                <a:gd name="T13" fmla="*/ 59 h 133"/>
                <a:gd name="T14" fmla="*/ 0 w 107"/>
                <a:gd name="T15" fmla="*/ 76 h 133"/>
                <a:gd name="T16" fmla="*/ 7 w 107"/>
                <a:gd name="T17" fmla="*/ 82 h 133"/>
                <a:gd name="T18" fmla="*/ 7 w 107"/>
                <a:gd name="T19" fmla="*/ 82 h 133"/>
                <a:gd name="T20" fmla="*/ 53 w 107"/>
                <a:gd name="T21" fmla="*/ 133 h 133"/>
                <a:gd name="T22" fmla="*/ 55 w 107"/>
                <a:gd name="T23" fmla="*/ 133 h 133"/>
                <a:gd name="T24" fmla="*/ 100 w 107"/>
                <a:gd name="T25" fmla="*/ 82 h 133"/>
                <a:gd name="T26" fmla="*/ 100 w 107"/>
                <a:gd name="T27" fmla="*/ 82 h 133"/>
                <a:gd name="T28" fmla="*/ 107 w 107"/>
                <a:gd name="T29" fmla="*/ 76 h 133"/>
                <a:gd name="T30" fmla="*/ 107 w 107"/>
                <a:gd name="T31" fmla="*/ 59 h 133"/>
                <a:gd name="T32" fmla="*/ 100 w 107"/>
                <a:gd name="T33" fmla="*/ 52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7" h="133">
                  <a:moveTo>
                    <a:pt x="100" y="52"/>
                  </a:moveTo>
                  <a:cubicBezTo>
                    <a:pt x="100" y="48"/>
                    <a:pt x="100" y="45"/>
                    <a:pt x="100" y="44"/>
                  </a:cubicBezTo>
                  <a:cubicBezTo>
                    <a:pt x="100" y="28"/>
                    <a:pt x="89" y="0"/>
                    <a:pt x="55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16" y="0"/>
                    <a:pt x="7" y="28"/>
                    <a:pt x="7" y="44"/>
                  </a:cubicBezTo>
                  <a:cubicBezTo>
                    <a:pt x="7" y="45"/>
                    <a:pt x="7" y="48"/>
                    <a:pt x="7" y="52"/>
                  </a:cubicBezTo>
                  <a:cubicBezTo>
                    <a:pt x="3" y="52"/>
                    <a:pt x="0" y="55"/>
                    <a:pt x="0" y="59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9"/>
                    <a:pt x="3" y="82"/>
                    <a:pt x="7" y="82"/>
                  </a:cubicBezTo>
                  <a:cubicBezTo>
                    <a:pt x="7" y="82"/>
                    <a:pt x="7" y="82"/>
                    <a:pt x="7" y="82"/>
                  </a:cubicBezTo>
                  <a:cubicBezTo>
                    <a:pt x="10" y="106"/>
                    <a:pt x="38" y="133"/>
                    <a:pt x="53" y="133"/>
                  </a:cubicBezTo>
                  <a:cubicBezTo>
                    <a:pt x="55" y="133"/>
                    <a:pt x="55" y="133"/>
                    <a:pt x="55" y="133"/>
                  </a:cubicBezTo>
                  <a:cubicBezTo>
                    <a:pt x="70" y="133"/>
                    <a:pt x="97" y="106"/>
                    <a:pt x="100" y="82"/>
                  </a:cubicBezTo>
                  <a:cubicBezTo>
                    <a:pt x="100" y="82"/>
                    <a:pt x="100" y="82"/>
                    <a:pt x="100" y="82"/>
                  </a:cubicBezTo>
                  <a:cubicBezTo>
                    <a:pt x="104" y="82"/>
                    <a:pt x="107" y="79"/>
                    <a:pt x="107" y="76"/>
                  </a:cubicBezTo>
                  <a:cubicBezTo>
                    <a:pt x="107" y="59"/>
                    <a:pt x="107" y="59"/>
                    <a:pt x="107" y="59"/>
                  </a:cubicBezTo>
                  <a:cubicBezTo>
                    <a:pt x="107" y="55"/>
                    <a:pt x="104" y="52"/>
                    <a:pt x="100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" name="Freeform 99"/>
            <p:cNvSpPr/>
            <p:nvPr/>
          </p:nvSpPr>
          <p:spPr bwMode="auto">
            <a:xfrm>
              <a:off x="5346701" y="4851401"/>
              <a:ext cx="285750" cy="301625"/>
            </a:xfrm>
            <a:custGeom>
              <a:avLst/>
              <a:gdLst>
                <a:gd name="T0" fmla="*/ 51 w 98"/>
                <a:gd name="T1" fmla="*/ 0 h 103"/>
                <a:gd name="T2" fmla="*/ 0 w 98"/>
                <a:gd name="T3" fmla="*/ 51 h 103"/>
                <a:gd name="T4" fmla="*/ 0 w 98"/>
                <a:gd name="T5" fmla="*/ 103 h 103"/>
                <a:gd name="T6" fmla="*/ 98 w 98"/>
                <a:gd name="T7" fmla="*/ 103 h 103"/>
                <a:gd name="T8" fmla="*/ 53 w 98"/>
                <a:gd name="T9" fmla="*/ 0 h 103"/>
                <a:gd name="T10" fmla="*/ 51 w 98"/>
                <a:gd name="T11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" h="103">
                  <a:moveTo>
                    <a:pt x="51" y="0"/>
                  </a:moveTo>
                  <a:cubicBezTo>
                    <a:pt x="23" y="0"/>
                    <a:pt x="0" y="23"/>
                    <a:pt x="0" y="51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98" y="103"/>
                    <a:pt x="98" y="103"/>
                    <a:pt x="98" y="103"/>
                  </a:cubicBezTo>
                  <a:cubicBezTo>
                    <a:pt x="53" y="0"/>
                    <a:pt x="53" y="0"/>
                    <a:pt x="53" y="0"/>
                  </a:cubicBezTo>
                  <a:lnTo>
                    <a:pt x="5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" name="Freeform 100"/>
            <p:cNvSpPr/>
            <p:nvPr/>
          </p:nvSpPr>
          <p:spPr bwMode="auto">
            <a:xfrm>
              <a:off x="5632451" y="4851401"/>
              <a:ext cx="287338" cy="301625"/>
            </a:xfrm>
            <a:custGeom>
              <a:avLst/>
              <a:gdLst>
                <a:gd name="T0" fmla="*/ 47 w 98"/>
                <a:gd name="T1" fmla="*/ 0 h 103"/>
                <a:gd name="T2" fmla="*/ 42 w 98"/>
                <a:gd name="T3" fmla="*/ 0 h 103"/>
                <a:gd name="T4" fmla="*/ 0 w 98"/>
                <a:gd name="T5" fmla="*/ 103 h 103"/>
                <a:gd name="T6" fmla="*/ 98 w 98"/>
                <a:gd name="T7" fmla="*/ 103 h 103"/>
                <a:gd name="T8" fmla="*/ 98 w 98"/>
                <a:gd name="T9" fmla="*/ 51 h 103"/>
                <a:gd name="T10" fmla="*/ 47 w 98"/>
                <a:gd name="T11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" h="103">
                  <a:moveTo>
                    <a:pt x="47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98" y="103"/>
                    <a:pt x="98" y="103"/>
                    <a:pt x="98" y="103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98" y="23"/>
                    <a:pt x="75" y="0"/>
                    <a:pt x="4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" name="Freeform 101"/>
            <p:cNvSpPr/>
            <p:nvPr/>
          </p:nvSpPr>
          <p:spPr bwMode="auto">
            <a:xfrm>
              <a:off x="5554663" y="4822826"/>
              <a:ext cx="76200" cy="87313"/>
            </a:xfrm>
            <a:custGeom>
              <a:avLst/>
              <a:gdLst>
                <a:gd name="T0" fmla="*/ 48 w 48"/>
                <a:gd name="T1" fmla="*/ 28 h 55"/>
                <a:gd name="T2" fmla="*/ 0 w 48"/>
                <a:gd name="T3" fmla="*/ 0 h 55"/>
                <a:gd name="T4" fmla="*/ 0 w 48"/>
                <a:gd name="T5" fmla="*/ 55 h 55"/>
                <a:gd name="T6" fmla="*/ 48 w 48"/>
                <a:gd name="T7" fmla="*/ 2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55">
                  <a:moveTo>
                    <a:pt x="48" y="28"/>
                  </a:moveTo>
                  <a:lnTo>
                    <a:pt x="0" y="0"/>
                  </a:lnTo>
                  <a:lnTo>
                    <a:pt x="0" y="55"/>
                  </a:lnTo>
                  <a:lnTo>
                    <a:pt x="48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" name="Freeform 102"/>
            <p:cNvSpPr/>
            <p:nvPr/>
          </p:nvSpPr>
          <p:spPr bwMode="auto">
            <a:xfrm>
              <a:off x="5630863" y="4822826"/>
              <a:ext cx="74613" cy="87313"/>
            </a:xfrm>
            <a:custGeom>
              <a:avLst/>
              <a:gdLst>
                <a:gd name="T0" fmla="*/ 0 w 47"/>
                <a:gd name="T1" fmla="*/ 28 h 55"/>
                <a:gd name="T2" fmla="*/ 47 w 47"/>
                <a:gd name="T3" fmla="*/ 0 h 55"/>
                <a:gd name="T4" fmla="*/ 47 w 47"/>
                <a:gd name="T5" fmla="*/ 55 h 55"/>
                <a:gd name="T6" fmla="*/ 0 w 47"/>
                <a:gd name="T7" fmla="*/ 2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55">
                  <a:moveTo>
                    <a:pt x="0" y="28"/>
                  </a:moveTo>
                  <a:lnTo>
                    <a:pt x="47" y="0"/>
                  </a:lnTo>
                  <a:lnTo>
                    <a:pt x="47" y="55"/>
                  </a:lnTo>
                  <a:lnTo>
                    <a:pt x="0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" name="Oval 103"/>
            <p:cNvSpPr>
              <a:spLocks noChangeArrowheads="1"/>
            </p:cNvSpPr>
            <p:nvPr/>
          </p:nvSpPr>
          <p:spPr bwMode="auto">
            <a:xfrm>
              <a:off x="5603876" y="4843463"/>
              <a:ext cx="49213" cy="492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1767616" y="4091845"/>
            <a:ext cx="233889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EA7F2F"/>
                </a:solidFill>
              </a:rPr>
              <a:t>授课教师</a:t>
            </a:r>
            <a:endParaRPr lang="zh-CN" altLang="en-US" sz="1600" dirty="0">
              <a:solidFill>
                <a:srgbClr val="EA7F2F"/>
              </a:solidFill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499592" y="4502532"/>
            <a:ext cx="269557" cy="318770"/>
            <a:chOff x="5376863" y="666750"/>
            <a:chExt cx="1671638" cy="1376363"/>
          </a:xfrm>
          <a:solidFill>
            <a:srgbClr val="EA7F2F"/>
          </a:solidFill>
        </p:grpSpPr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5376863" y="782638"/>
              <a:ext cx="1671638" cy="1260475"/>
            </a:xfrm>
            <a:custGeom>
              <a:avLst/>
              <a:gdLst>
                <a:gd name="T0" fmla="*/ 462 w 572"/>
                <a:gd name="T1" fmla="*/ 0 h 431"/>
                <a:gd name="T2" fmla="*/ 450 w 572"/>
                <a:gd name="T3" fmla="*/ 0 h 431"/>
                <a:gd name="T4" fmla="*/ 450 w 572"/>
                <a:gd name="T5" fmla="*/ 22 h 431"/>
                <a:gd name="T6" fmla="*/ 415 w 572"/>
                <a:gd name="T7" fmla="*/ 58 h 431"/>
                <a:gd name="T8" fmla="*/ 379 w 572"/>
                <a:gd name="T9" fmla="*/ 22 h 431"/>
                <a:gd name="T10" fmla="*/ 379 w 572"/>
                <a:gd name="T11" fmla="*/ 0 h 431"/>
                <a:gd name="T12" fmla="*/ 322 w 572"/>
                <a:gd name="T13" fmla="*/ 0 h 431"/>
                <a:gd name="T14" fmla="*/ 322 w 572"/>
                <a:gd name="T15" fmla="*/ 22 h 431"/>
                <a:gd name="T16" fmla="*/ 286 w 572"/>
                <a:gd name="T17" fmla="*/ 58 h 431"/>
                <a:gd name="T18" fmla="*/ 250 w 572"/>
                <a:gd name="T19" fmla="*/ 22 h 431"/>
                <a:gd name="T20" fmla="*/ 250 w 572"/>
                <a:gd name="T21" fmla="*/ 0 h 431"/>
                <a:gd name="T22" fmla="*/ 193 w 572"/>
                <a:gd name="T23" fmla="*/ 0 h 431"/>
                <a:gd name="T24" fmla="*/ 193 w 572"/>
                <a:gd name="T25" fmla="*/ 22 h 431"/>
                <a:gd name="T26" fmla="*/ 157 w 572"/>
                <a:gd name="T27" fmla="*/ 58 h 431"/>
                <a:gd name="T28" fmla="*/ 121 w 572"/>
                <a:gd name="T29" fmla="*/ 22 h 431"/>
                <a:gd name="T30" fmla="*/ 121 w 572"/>
                <a:gd name="T31" fmla="*/ 0 h 431"/>
                <a:gd name="T32" fmla="*/ 109 w 572"/>
                <a:gd name="T33" fmla="*/ 0 h 431"/>
                <a:gd name="T34" fmla="*/ 0 w 572"/>
                <a:gd name="T35" fmla="*/ 109 h 431"/>
                <a:gd name="T36" fmla="*/ 0 w 572"/>
                <a:gd name="T37" fmla="*/ 321 h 431"/>
                <a:gd name="T38" fmla="*/ 109 w 572"/>
                <a:gd name="T39" fmla="*/ 431 h 431"/>
                <a:gd name="T40" fmla="*/ 462 w 572"/>
                <a:gd name="T41" fmla="*/ 431 h 431"/>
                <a:gd name="T42" fmla="*/ 572 w 572"/>
                <a:gd name="T43" fmla="*/ 321 h 431"/>
                <a:gd name="T44" fmla="*/ 572 w 572"/>
                <a:gd name="T45" fmla="*/ 321 h 431"/>
                <a:gd name="T46" fmla="*/ 572 w 572"/>
                <a:gd name="T47" fmla="*/ 109 h 431"/>
                <a:gd name="T48" fmla="*/ 462 w 572"/>
                <a:gd name="T49" fmla="*/ 0 h 431"/>
                <a:gd name="T50" fmla="*/ 535 w 572"/>
                <a:gd name="T51" fmla="*/ 321 h 431"/>
                <a:gd name="T52" fmla="*/ 462 w 572"/>
                <a:gd name="T53" fmla="*/ 394 h 431"/>
                <a:gd name="T54" fmla="*/ 109 w 572"/>
                <a:gd name="T55" fmla="*/ 394 h 431"/>
                <a:gd name="T56" fmla="*/ 36 w 572"/>
                <a:gd name="T57" fmla="*/ 321 h 431"/>
                <a:gd name="T58" fmla="*/ 36 w 572"/>
                <a:gd name="T59" fmla="*/ 145 h 431"/>
                <a:gd name="T60" fmla="*/ 535 w 572"/>
                <a:gd name="T61" fmla="*/ 145 h 431"/>
                <a:gd name="T62" fmla="*/ 535 w 572"/>
                <a:gd name="T63" fmla="*/ 321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72" h="431">
                  <a:moveTo>
                    <a:pt x="462" y="0"/>
                  </a:moveTo>
                  <a:cubicBezTo>
                    <a:pt x="450" y="0"/>
                    <a:pt x="450" y="0"/>
                    <a:pt x="450" y="0"/>
                  </a:cubicBezTo>
                  <a:cubicBezTo>
                    <a:pt x="450" y="22"/>
                    <a:pt x="450" y="22"/>
                    <a:pt x="450" y="22"/>
                  </a:cubicBezTo>
                  <a:cubicBezTo>
                    <a:pt x="450" y="42"/>
                    <a:pt x="434" y="58"/>
                    <a:pt x="415" y="58"/>
                  </a:cubicBezTo>
                  <a:cubicBezTo>
                    <a:pt x="395" y="58"/>
                    <a:pt x="379" y="42"/>
                    <a:pt x="379" y="22"/>
                  </a:cubicBezTo>
                  <a:cubicBezTo>
                    <a:pt x="379" y="0"/>
                    <a:pt x="379" y="0"/>
                    <a:pt x="379" y="0"/>
                  </a:cubicBezTo>
                  <a:cubicBezTo>
                    <a:pt x="322" y="0"/>
                    <a:pt x="322" y="0"/>
                    <a:pt x="322" y="0"/>
                  </a:cubicBezTo>
                  <a:cubicBezTo>
                    <a:pt x="322" y="22"/>
                    <a:pt x="322" y="22"/>
                    <a:pt x="322" y="22"/>
                  </a:cubicBezTo>
                  <a:cubicBezTo>
                    <a:pt x="322" y="42"/>
                    <a:pt x="306" y="58"/>
                    <a:pt x="286" y="58"/>
                  </a:cubicBezTo>
                  <a:cubicBezTo>
                    <a:pt x="266" y="58"/>
                    <a:pt x="250" y="42"/>
                    <a:pt x="250" y="22"/>
                  </a:cubicBezTo>
                  <a:cubicBezTo>
                    <a:pt x="250" y="0"/>
                    <a:pt x="250" y="0"/>
                    <a:pt x="250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22"/>
                    <a:pt x="193" y="22"/>
                    <a:pt x="193" y="22"/>
                  </a:cubicBezTo>
                  <a:cubicBezTo>
                    <a:pt x="193" y="42"/>
                    <a:pt x="177" y="58"/>
                    <a:pt x="157" y="58"/>
                  </a:cubicBezTo>
                  <a:cubicBezTo>
                    <a:pt x="137" y="58"/>
                    <a:pt x="121" y="42"/>
                    <a:pt x="121" y="22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49" y="0"/>
                    <a:pt x="0" y="49"/>
                    <a:pt x="0" y="109"/>
                  </a:cubicBezTo>
                  <a:cubicBezTo>
                    <a:pt x="0" y="321"/>
                    <a:pt x="0" y="321"/>
                    <a:pt x="0" y="321"/>
                  </a:cubicBezTo>
                  <a:cubicBezTo>
                    <a:pt x="0" y="382"/>
                    <a:pt x="49" y="431"/>
                    <a:pt x="109" y="431"/>
                  </a:cubicBezTo>
                  <a:cubicBezTo>
                    <a:pt x="462" y="431"/>
                    <a:pt x="462" y="431"/>
                    <a:pt x="462" y="431"/>
                  </a:cubicBezTo>
                  <a:cubicBezTo>
                    <a:pt x="523" y="431"/>
                    <a:pt x="572" y="382"/>
                    <a:pt x="572" y="321"/>
                  </a:cubicBezTo>
                  <a:cubicBezTo>
                    <a:pt x="572" y="321"/>
                    <a:pt x="572" y="321"/>
                    <a:pt x="572" y="321"/>
                  </a:cubicBezTo>
                  <a:cubicBezTo>
                    <a:pt x="572" y="109"/>
                    <a:pt x="572" y="109"/>
                    <a:pt x="572" y="109"/>
                  </a:cubicBezTo>
                  <a:cubicBezTo>
                    <a:pt x="572" y="49"/>
                    <a:pt x="523" y="0"/>
                    <a:pt x="462" y="0"/>
                  </a:cubicBezTo>
                  <a:close/>
                  <a:moveTo>
                    <a:pt x="535" y="321"/>
                  </a:moveTo>
                  <a:cubicBezTo>
                    <a:pt x="535" y="361"/>
                    <a:pt x="502" y="394"/>
                    <a:pt x="462" y="394"/>
                  </a:cubicBezTo>
                  <a:cubicBezTo>
                    <a:pt x="109" y="394"/>
                    <a:pt x="109" y="394"/>
                    <a:pt x="109" y="394"/>
                  </a:cubicBezTo>
                  <a:cubicBezTo>
                    <a:pt x="69" y="394"/>
                    <a:pt x="36" y="361"/>
                    <a:pt x="36" y="321"/>
                  </a:cubicBezTo>
                  <a:cubicBezTo>
                    <a:pt x="36" y="145"/>
                    <a:pt x="36" y="145"/>
                    <a:pt x="36" y="145"/>
                  </a:cubicBezTo>
                  <a:cubicBezTo>
                    <a:pt x="535" y="145"/>
                    <a:pt x="535" y="145"/>
                    <a:pt x="535" y="145"/>
                  </a:cubicBezTo>
                  <a:lnTo>
                    <a:pt x="535" y="3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" name="Freeform 19"/>
            <p:cNvSpPr/>
            <p:nvPr/>
          </p:nvSpPr>
          <p:spPr bwMode="auto">
            <a:xfrm>
              <a:off x="5759451" y="666750"/>
              <a:ext cx="152400" cy="257175"/>
            </a:xfrm>
            <a:custGeom>
              <a:avLst/>
              <a:gdLst>
                <a:gd name="T0" fmla="*/ 52 w 52"/>
                <a:gd name="T1" fmla="*/ 62 h 88"/>
                <a:gd name="T2" fmla="*/ 26 w 52"/>
                <a:gd name="T3" fmla="*/ 88 h 88"/>
                <a:gd name="T4" fmla="*/ 26 w 52"/>
                <a:gd name="T5" fmla="*/ 88 h 88"/>
                <a:gd name="T6" fmla="*/ 0 w 52"/>
                <a:gd name="T7" fmla="*/ 62 h 88"/>
                <a:gd name="T8" fmla="*/ 0 w 52"/>
                <a:gd name="T9" fmla="*/ 26 h 88"/>
                <a:gd name="T10" fmla="*/ 26 w 52"/>
                <a:gd name="T11" fmla="*/ 0 h 88"/>
                <a:gd name="T12" fmla="*/ 26 w 52"/>
                <a:gd name="T13" fmla="*/ 0 h 88"/>
                <a:gd name="T14" fmla="*/ 52 w 52"/>
                <a:gd name="T15" fmla="*/ 26 h 88"/>
                <a:gd name="T16" fmla="*/ 52 w 52"/>
                <a:gd name="T17" fmla="*/ 6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88">
                  <a:moveTo>
                    <a:pt x="52" y="62"/>
                  </a:moveTo>
                  <a:cubicBezTo>
                    <a:pt x="52" y="77"/>
                    <a:pt x="40" y="88"/>
                    <a:pt x="26" y="88"/>
                  </a:cubicBezTo>
                  <a:cubicBezTo>
                    <a:pt x="26" y="88"/>
                    <a:pt x="26" y="88"/>
                    <a:pt x="26" y="88"/>
                  </a:cubicBezTo>
                  <a:cubicBezTo>
                    <a:pt x="12" y="88"/>
                    <a:pt x="0" y="77"/>
                    <a:pt x="0" y="62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1"/>
                    <a:pt x="12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40" y="0"/>
                    <a:pt x="52" y="11"/>
                    <a:pt x="52" y="26"/>
                  </a:cubicBezTo>
                  <a:lnTo>
                    <a:pt x="52" y="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" name="Freeform 20"/>
            <p:cNvSpPr/>
            <p:nvPr/>
          </p:nvSpPr>
          <p:spPr bwMode="auto">
            <a:xfrm>
              <a:off x="6137276" y="666750"/>
              <a:ext cx="152400" cy="257175"/>
            </a:xfrm>
            <a:custGeom>
              <a:avLst/>
              <a:gdLst>
                <a:gd name="T0" fmla="*/ 52 w 52"/>
                <a:gd name="T1" fmla="*/ 62 h 88"/>
                <a:gd name="T2" fmla="*/ 26 w 52"/>
                <a:gd name="T3" fmla="*/ 88 h 88"/>
                <a:gd name="T4" fmla="*/ 26 w 52"/>
                <a:gd name="T5" fmla="*/ 88 h 88"/>
                <a:gd name="T6" fmla="*/ 0 w 52"/>
                <a:gd name="T7" fmla="*/ 62 h 88"/>
                <a:gd name="T8" fmla="*/ 0 w 52"/>
                <a:gd name="T9" fmla="*/ 26 h 88"/>
                <a:gd name="T10" fmla="*/ 26 w 52"/>
                <a:gd name="T11" fmla="*/ 0 h 88"/>
                <a:gd name="T12" fmla="*/ 26 w 52"/>
                <a:gd name="T13" fmla="*/ 0 h 88"/>
                <a:gd name="T14" fmla="*/ 52 w 52"/>
                <a:gd name="T15" fmla="*/ 26 h 88"/>
                <a:gd name="T16" fmla="*/ 52 w 52"/>
                <a:gd name="T17" fmla="*/ 6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88">
                  <a:moveTo>
                    <a:pt x="52" y="62"/>
                  </a:moveTo>
                  <a:cubicBezTo>
                    <a:pt x="52" y="77"/>
                    <a:pt x="40" y="88"/>
                    <a:pt x="26" y="88"/>
                  </a:cubicBezTo>
                  <a:cubicBezTo>
                    <a:pt x="26" y="88"/>
                    <a:pt x="26" y="88"/>
                    <a:pt x="26" y="88"/>
                  </a:cubicBezTo>
                  <a:cubicBezTo>
                    <a:pt x="12" y="88"/>
                    <a:pt x="0" y="77"/>
                    <a:pt x="0" y="62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1"/>
                    <a:pt x="12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40" y="0"/>
                    <a:pt x="52" y="11"/>
                    <a:pt x="52" y="26"/>
                  </a:cubicBezTo>
                  <a:lnTo>
                    <a:pt x="52" y="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" name="Freeform 21"/>
            <p:cNvSpPr/>
            <p:nvPr/>
          </p:nvSpPr>
          <p:spPr bwMode="auto">
            <a:xfrm>
              <a:off x="6513513" y="666750"/>
              <a:ext cx="152400" cy="257175"/>
            </a:xfrm>
            <a:custGeom>
              <a:avLst/>
              <a:gdLst>
                <a:gd name="T0" fmla="*/ 52 w 52"/>
                <a:gd name="T1" fmla="*/ 62 h 88"/>
                <a:gd name="T2" fmla="*/ 26 w 52"/>
                <a:gd name="T3" fmla="*/ 88 h 88"/>
                <a:gd name="T4" fmla="*/ 26 w 52"/>
                <a:gd name="T5" fmla="*/ 88 h 88"/>
                <a:gd name="T6" fmla="*/ 0 w 52"/>
                <a:gd name="T7" fmla="*/ 62 h 88"/>
                <a:gd name="T8" fmla="*/ 0 w 52"/>
                <a:gd name="T9" fmla="*/ 26 h 88"/>
                <a:gd name="T10" fmla="*/ 26 w 52"/>
                <a:gd name="T11" fmla="*/ 0 h 88"/>
                <a:gd name="T12" fmla="*/ 26 w 52"/>
                <a:gd name="T13" fmla="*/ 0 h 88"/>
                <a:gd name="T14" fmla="*/ 52 w 52"/>
                <a:gd name="T15" fmla="*/ 26 h 88"/>
                <a:gd name="T16" fmla="*/ 52 w 52"/>
                <a:gd name="T17" fmla="*/ 6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88">
                  <a:moveTo>
                    <a:pt x="52" y="62"/>
                  </a:moveTo>
                  <a:cubicBezTo>
                    <a:pt x="52" y="77"/>
                    <a:pt x="40" y="88"/>
                    <a:pt x="26" y="88"/>
                  </a:cubicBezTo>
                  <a:cubicBezTo>
                    <a:pt x="26" y="88"/>
                    <a:pt x="26" y="88"/>
                    <a:pt x="26" y="88"/>
                  </a:cubicBezTo>
                  <a:cubicBezTo>
                    <a:pt x="11" y="88"/>
                    <a:pt x="0" y="77"/>
                    <a:pt x="0" y="62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1"/>
                    <a:pt x="11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40" y="0"/>
                    <a:pt x="52" y="11"/>
                    <a:pt x="52" y="26"/>
                  </a:cubicBezTo>
                  <a:lnTo>
                    <a:pt x="52" y="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" name="Freeform 22"/>
            <p:cNvSpPr/>
            <p:nvPr/>
          </p:nvSpPr>
          <p:spPr bwMode="auto">
            <a:xfrm>
              <a:off x="5883276" y="1319213"/>
              <a:ext cx="317500" cy="444500"/>
            </a:xfrm>
            <a:custGeom>
              <a:avLst/>
              <a:gdLst>
                <a:gd name="T0" fmla="*/ 103 w 109"/>
                <a:gd name="T1" fmla="*/ 124 h 152"/>
                <a:gd name="T2" fmla="*/ 89 w 109"/>
                <a:gd name="T3" fmla="*/ 120 h 152"/>
                <a:gd name="T4" fmla="*/ 48 w 109"/>
                <a:gd name="T5" fmla="*/ 120 h 152"/>
                <a:gd name="T6" fmla="*/ 66 w 109"/>
                <a:gd name="T7" fmla="*/ 104 h 152"/>
                <a:gd name="T8" fmla="*/ 87 w 109"/>
                <a:gd name="T9" fmla="*/ 86 h 152"/>
                <a:gd name="T10" fmla="*/ 100 w 109"/>
                <a:gd name="T11" fmla="*/ 70 h 152"/>
                <a:gd name="T12" fmla="*/ 106 w 109"/>
                <a:gd name="T13" fmla="*/ 45 h 152"/>
                <a:gd name="T14" fmla="*/ 103 w 109"/>
                <a:gd name="T15" fmla="*/ 29 h 152"/>
                <a:gd name="T16" fmla="*/ 94 w 109"/>
                <a:gd name="T17" fmla="*/ 15 h 152"/>
                <a:gd name="T18" fmla="*/ 81 w 109"/>
                <a:gd name="T19" fmla="*/ 5 h 152"/>
                <a:gd name="T20" fmla="*/ 54 w 109"/>
                <a:gd name="T21" fmla="*/ 0 h 152"/>
                <a:gd name="T22" fmla="*/ 31 w 109"/>
                <a:gd name="T23" fmla="*/ 4 h 152"/>
                <a:gd name="T24" fmla="*/ 14 w 109"/>
                <a:gd name="T25" fmla="*/ 15 h 152"/>
                <a:gd name="T26" fmla="*/ 4 w 109"/>
                <a:gd name="T27" fmla="*/ 29 h 152"/>
                <a:gd name="T28" fmla="*/ 1 w 109"/>
                <a:gd name="T29" fmla="*/ 45 h 152"/>
                <a:gd name="T30" fmla="*/ 5 w 109"/>
                <a:gd name="T31" fmla="*/ 57 h 152"/>
                <a:gd name="T32" fmla="*/ 17 w 109"/>
                <a:gd name="T33" fmla="*/ 62 h 152"/>
                <a:gd name="T34" fmla="*/ 28 w 109"/>
                <a:gd name="T35" fmla="*/ 56 h 152"/>
                <a:gd name="T36" fmla="*/ 34 w 109"/>
                <a:gd name="T37" fmla="*/ 45 h 152"/>
                <a:gd name="T38" fmla="*/ 37 w 109"/>
                <a:gd name="T39" fmla="*/ 38 h 152"/>
                <a:gd name="T40" fmla="*/ 53 w 109"/>
                <a:gd name="T41" fmla="*/ 29 h 152"/>
                <a:gd name="T42" fmla="*/ 62 w 109"/>
                <a:gd name="T43" fmla="*/ 31 h 152"/>
                <a:gd name="T44" fmla="*/ 69 w 109"/>
                <a:gd name="T45" fmla="*/ 37 h 152"/>
                <a:gd name="T46" fmla="*/ 71 w 109"/>
                <a:gd name="T47" fmla="*/ 46 h 152"/>
                <a:gd name="T48" fmla="*/ 68 w 109"/>
                <a:gd name="T49" fmla="*/ 56 h 152"/>
                <a:gd name="T50" fmla="*/ 61 w 109"/>
                <a:gd name="T51" fmla="*/ 66 h 152"/>
                <a:gd name="T52" fmla="*/ 49 w 109"/>
                <a:gd name="T53" fmla="*/ 77 h 152"/>
                <a:gd name="T54" fmla="*/ 33 w 109"/>
                <a:gd name="T55" fmla="*/ 90 h 152"/>
                <a:gd name="T56" fmla="*/ 10 w 109"/>
                <a:gd name="T57" fmla="*/ 113 h 152"/>
                <a:gd name="T58" fmla="*/ 3 w 109"/>
                <a:gd name="T59" fmla="*/ 123 h 152"/>
                <a:gd name="T60" fmla="*/ 0 w 109"/>
                <a:gd name="T61" fmla="*/ 134 h 152"/>
                <a:gd name="T62" fmla="*/ 6 w 109"/>
                <a:gd name="T63" fmla="*/ 147 h 152"/>
                <a:gd name="T64" fmla="*/ 20 w 109"/>
                <a:gd name="T65" fmla="*/ 152 h 152"/>
                <a:gd name="T66" fmla="*/ 92 w 109"/>
                <a:gd name="T67" fmla="*/ 152 h 152"/>
                <a:gd name="T68" fmla="*/ 92 w 109"/>
                <a:gd name="T69" fmla="*/ 152 h 152"/>
                <a:gd name="T70" fmla="*/ 104 w 109"/>
                <a:gd name="T71" fmla="*/ 148 h 152"/>
                <a:gd name="T72" fmla="*/ 109 w 109"/>
                <a:gd name="T73" fmla="*/ 136 h 152"/>
                <a:gd name="T74" fmla="*/ 103 w 109"/>
                <a:gd name="T75" fmla="*/ 124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9" h="152">
                  <a:moveTo>
                    <a:pt x="103" y="124"/>
                  </a:moveTo>
                  <a:cubicBezTo>
                    <a:pt x="99" y="121"/>
                    <a:pt x="94" y="120"/>
                    <a:pt x="89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51" y="116"/>
                    <a:pt x="57" y="111"/>
                    <a:pt x="66" y="104"/>
                  </a:cubicBezTo>
                  <a:cubicBezTo>
                    <a:pt x="76" y="96"/>
                    <a:pt x="83" y="90"/>
                    <a:pt x="87" y="86"/>
                  </a:cubicBezTo>
                  <a:cubicBezTo>
                    <a:pt x="91" y="82"/>
                    <a:pt x="96" y="76"/>
                    <a:pt x="100" y="70"/>
                  </a:cubicBezTo>
                  <a:cubicBezTo>
                    <a:pt x="104" y="62"/>
                    <a:pt x="106" y="54"/>
                    <a:pt x="106" y="45"/>
                  </a:cubicBezTo>
                  <a:cubicBezTo>
                    <a:pt x="106" y="40"/>
                    <a:pt x="105" y="34"/>
                    <a:pt x="103" y="29"/>
                  </a:cubicBezTo>
                  <a:cubicBezTo>
                    <a:pt x="101" y="24"/>
                    <a:pt x="98" y="19"/>
                    <a:pt x="94" y="15"/>
                  </a:cubicBezTo>
                  <a:cubicBezTo>
                    <a:pt x="91" y="11"/>
                    <a:pt x="86" y="8"/>
                    <a:pt x="81" y="5"/>
                  </a:cubicBezTo>
                  <a:cubicBezTo>
                    <a:pt x="73" y="2"/>
                    <a:pt x="64" y="0"/>
                    <a:pt x="54" y="0"/>
                  </a:cubicBezTo>
                  <a:cubicBezTo>
                    <a:pt x="45" y="0"/>
                    <a:pt x="37" y="2"/>
                    <a:pt x="31" y="4"/>
                  </a:cubicBezTo>
                  <a:cubicBezTo>
                    <a:pt x="24" y="7"/>
                    <a:pt x="19" y="10"/>
                    <a:pt x="14" y="15"/>
                  </a:cubicBezTo>
                  <a:cubicBezTo>
                    <a:pt x="10" y="19"/>
                    <a:pt x="6" y="24"/>
                    <a:pt x="4" y="29"/>
                  </a:cubicBezTo>
                  <a:cubicBezTo>
                    <a:pt x="2" y="35"/>
                    <a:pt x="1" y="40"/>
                    <a:pt x="1" y="45"/>
                  </a:cubicBezTo>
                  <a:cubicBezTo>
                    <a:pt x="1" y="50"/>
                    <a:pt x="2" y="54"/>
                    <a:pt x="5" y="57"/>
                  </a:cubicBezTo>
                  <a:cubicBezTo>
                    <a:pt x="8" y="60"/>
                    <a:pt x="12" y="62"/>
                    <a:pt x="17" y="62"/>
                  </a:cubicBezTo>
                  <a:cubicBezTo>
                    <a:pt x="21" y="62"/>
                    <a:pt x="26" y="60"/>
                    <a:pt x="28" y="56"/>
                  </a:cubicBezTo>
                  <a:cubicBezTo>
                    <a:pt x="31" y="54"/>
                    <a:pt x="33" y="50"/>
                    <a:pt x="34" y="45"/>
                  </a:cubicBezTo>
                  <a:cubicBezTo>
                    <a:pt x="36" y="41"/>
                    <a:pt x="37" y="38"/>
                    <a:pt x="37" y="38"/>
                  </a:cubicBezTo>
                  <a:cubicBezTo>
                    <a:pt x="41" y="32"/>
                    <a:pt x="46" y="29"/>
                    <a:pt x="53" y="29"/>
                  </a:cubicBezTo>
                  <a:cubicBezTo>
                    <a:pt x="57" y="29"/>
                    <a:pt x="59" y="30"/>
                    <a:pt x="62" y="31"/>
                  </a:cubicBezTo>
                  <a:cubicBezTo>
                    <a:pt x="65" y="33"/>
                    <a:pt x="67" y="35"/>
                    <a:pt x="69" y="37"/>
                  </a:cubicBezTo>
                  <a:cubicBezTo>
                    <a:pt x="70" y="40"/>
                    <a:pt x="71" y="43"/>
                    <a:pt x="71" y="46"/>
                  </a:cubicBezTo>
                  <a:cubicBezTo>
                    <a:pt x="71" y="49"/>
                    <a:pt x="70" y="52"/>
                    <a:pt x="68" y="56"/>
                  </a:cubicBezTo>
                  <a:cubicBezTo>
                    <a:pt x="67" y="59"/>
                    <a:pt x="64" y="63"/>
                    <a:pt x="61" y="66"/>
                  </a:cubicBezTo>
                  <a:cubicBezTo>
                    <a:pt x="58" y="70"/>
                    <a:pt x="54" y="73"/>
                    <a:pt x="49" y="77"/>
                  </a:cubicBezTo>
                  <a:cubicBezTo>
                    <a:pt x="45" y="79"/>
                    <a:pt x="40" y="83"/>
                    <a:pt x="33" y="90"/>
                  </a:cubicBezTo>
                  <a:cubicBezTo>
                    <a:pt x="26" y="96"/>
                    <a:pt x="19" y="104"/>
                    <a:pt x="10" y="113"/>
                  </a:cubicBezTo>
                  <a:cubicBezTo>
                    <a:pt x="7" y="116"/>
                    <a:pt x="5" y="119"/>
                    <a:pt x="3" y="123"/>
                  </a:cubicBezTo>
                  <a:cubicBezTo>
                    <a:pt x="2" y="127"/>
                    <a:pt x="0" y="131"/>
                    <a:pt x="0" y="134"/>
                  </a:cubicBezTo>
                  <a:cubicBezTo>
                    <a:pt x="0" y="139"/>
                    <a:pt x="2" y="144"/>
                    <a:pt x="6" y="147"/>
                  </a:cubicBezTo>
                  <a:cubicBezTo>
                    <a:pt x="10" y="151"/>
                    <a:pt x="15" y="152"/>
                    <a:pt x="20" y="152"/>
                  </a:cubicBezTo>
                  <a:cubicBezTo>
                    <a:pt x="92" y="152"/>
                    <a:pt x="92" y="152"/>
                    <a:pt x="92" y="152"/>
                  </a:cubicBezTo>
                  <a:cubicBezTo>
                    <a:pt x="92" y="152"/>
                    <a:pt x="92" y="152"/>
                    <a:pt x="92" y="152"/>
                  </a:cubicBezTo>
                  <a:cubicBezTo>
                    <a:pt x="97" y="152"/>
                    <a:pt x="101" y="151"/>
                    <a:pt x="104" y="148"/>
                  </a:cubicBezTo>
                  <a:cubicBezTo>
                    <a:pt x="107" y="145"/>
                    <a:pt x="109" y="141"/>
                    <a:pt x="109" y="136"/>
                  </a:cubicBezTo>
                  <a:cubicBezTo>
                    <a:pt x="109" y="132"/>
                    <a:pt x="107" y="127"/>
                    <a:pt x="103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" name="Freeform 23"/>
            <p:cNvSpPr/>
            <p:nvPr/>
          </p:nvSpPr>
          <p:spPr bwMode="auto">
            <a:xfrm>
              <a:off x="6224588" y="1319213"/>
              <a:ext cx="315913" cy="452438"/>
            </a:xfrm>
            <a:custGeom>
              <a:avLst/>
              <a:gdLst>
                <a:gd name="T0" fmla="*/ 105 w 108"/>
                <a:gd name="T1" fmla="*/ 89 h 155"/>
                <a:gd name="T2" fmla="*/ 97 w 108"/>
                <a:gd name="T3" fmla="*/ 76 h 155"/>
                <a:gd name="T4" fmla="*/ 88 w 108"/>
                <a:gd name="T5" fmla="*/ 69 h 155"/>
                <a:gd name="T6" fmla="*/ 97 w 108"/>
                <a:gd name="T7" fmla="*/ 59 h 155"/>
                <a:gd name="T8" fmla="*/ 101 w 108"/>
                <a:gd name="T9" fmla="*/ 40 h 155"/>
                <a:gd name="T10" fmla="*/ 98 w 108"/>
                <a:gd name="T11" fmla="*/ 24 h 155"/>
                <a:gd name="T12" fmla="*/ 88 w 108"/>
                <a:gd name="T13" fmla="*/ 12 h 155"/>
                <a:gd name="T14" fmla="*/ 73 w 108"/>
                <a:gd name="T15" fmla="*/ 3 h 155"/>
                <a:gd name="T16" fmla="*/ 55 w 108"/>
                <a:gd name="T17" fmla="*/ 0 h 155"/>
                <a:gd name="T18" fmla="*/ 34 w 108"/>
                <a:gd name="T19" fmla="*/ 4 h 155"/>
                <a:gd name="T20" fmla="*/ 18 w 108"/>
                <a:gd name="T21" fmla="*/ 13 h 155"/>
                <a:gd name="T22" fmla="*/ 8 w 108"/>
                <a:gd name="T23" fmla="*/ 25 h 155"/>
                <a:gd name="T24" fmla="*/ 4 w 108"/>
                <a:gd name="T25" fmla="*/ 37 h 155"/>
                <a:gd name="T26" fmla="*/ 9 w 108"/>
                <a:gd name="T27" fmla="*/ 49 h 155"/>
                <a:gd name="T28" fmla="*/ 19 w 108"/>
                <a:gd name="T29" fmla="*/ 54 h 155"/>
                <a:gd name="T30" fmla="*/ 27 w 108"/>
                <a:gd name="T31" fmla="*/ 52 h 155"/>
                <a:gd name="T32" fmla="*/ 33 w 108"/>
                <a:gd name="T33" fmla="*/ 47 h 155"/>
                <a:gd name="T34" fmla="*/ 36 w 108"/>
                <a:gd name="T35" fmla="*/ 38 h 155"/>
                <a:gd name="T36" fmla="*/ 40 w 108"/>
                <a:gd name="T37" fmla="*/ 32 h 155"/>
                <a:gd name="T38" fmla="*/ 44 w 108"/>
                <a:gd name="T39" fmla="*/ 29 h 155"/>
                <a:gd name="T40" fmla="*/ 52 w 108"/>
                <a:gd name="T41" fmla="*/ 28 h 155"/>
                <a:gd name="T42" fmla="*/ 63 w 108"/>
                <a:gd name="T43" fmla="*/ 32 h 155"/>
                <a:gd name="T44" fmla="*/ 66 w 108"/>
                <a:gd name="T45" fmla="*/ 42 h 155"/>
                <a:gd name="T46" fmla="*/ 62 w 108"/>
                <a:gd name="T47" fmla="*/ 53 h 155"/>
                <a:gd name="T48" fmla="*/ 49 w 108"/>
                <a:gd name="T49" fmla="*/ 57 h 155"/>
                <a:gd name="T50" fmla="*/ 45 w 108"/>
                <a:gd name="T51" fmla="*/ 57 h 155"/>
                <a:gd name="T52" fmla="*/ 32 w 108"/>
                <a:gd name="T53" fmla="*/ 61 h 155"/>
                <a:gd name="T54" fmla="*/ 27 w 108"/>
                <a:gd name="T55" fmla="*/ 72 h 155"/>
                <a:gd name="T56" fmla="*/ 31 w 108"/>
                <a:gd name="T57" fmla="*/ 83 h 155"/>
                <a:gd name="T58" fmla="*/ 43 w 108"/>
                <a:gd name="T59" fmla="*/ 87 h 155"/>
                <a:gd name="T60" fmla="*/ 48 w 108"/>
                <a:gd name="T61" fmla="*/ 87 h 155"/>
                <a:gd name="T62" fmla="*/ 54 w 108"/>
                <a:gd name="T63" fmla="*/ 86 h 155"/>
                <a:gd name="T64" fmla="*/ 68 w 108"/>
                <a:gd name="T65" fmla="*/ 91 h 155"/>
                <a:gd name="T66" fmla="*/ 73 w 108"/>
                <a:gd name="T67" fmla="*/ 106 h 155"/>
                <a:gd name="T68" fmla="*/ 70 w 108"/>
                <a:gd name="T69" fmla="*/ 117 h 155"/>
                <a:gd name="T70" fmla="*/ 62 w 108"/>
                <a:gd name="T71" fmla="*/ 124 h 155"/>
                <a:gd name="T72" fmla="*/ 53 w 108"/>
                <a:gd name="T73" fmla="*/ 127 h 155"/>
                <a:gd name="T74" fmla="*/ 40 w 108"/>
                <a:gd name="T75" fmla="*/ 122 h 155"/>
                <a:gd name="T76" fmla="*/ 30 w 108"/>
                <a:gd name="T77" fmla="*/ 103 h 155"/>
                <a:gd name="T78" fmla="*/ 25 w 108"/>
                <a:gd name="T79" fmla="*/ 97 h 155"/>
                <a:gd name="T80" fmla="*/ 17 w 108"/>
                <a:gd name="T81" fmla="*/ 95 h 155"/>
                <a:gd name="T82" fmla="*/ 5 w 108"/>
                <a:gd name="T83" fmla="*/ 99 h 155"/>
                <a:gd name="T84" fmla="*/ 0 w 108"/>
                <a:gd name="T85" fmla="*/ 112 h 155"/>
                <a:gd name="T86" fmla="*/ 3 w 108"/>
                <a:gd name="T87" fmla="*/ 125 h 155"/>
                <a:gd name="T88" fmla="*/ 13 w 108"/>
                <a:gd name="T89" fmla="*/ 139 h 155"/>
                <a:gd name="T90" fmla="*/ 30 w 108"/>
                <a:gd name="T91" fmla="*/ 150 h 155"/>
                <a:gd name="T92" fmla="*/ 53 w 108"/>
                <a:gd name="T93" fmla="*/ 155 h 155"/>
                <a:gd name="T94" fmla="*/ 75 w 108"/>
                <a:gd name="T95" fmla="*/ 151 h 155"/>
                <a:gd name="T96" fmla="*/ 93 w 108"/>
                <a:gd name="T97" fmla="*/ 140 h 155"/>
                <a:gd name="T98" fmla="*/ 104 w 108"/>
                <a:gd name="T99" fmla="*/ 124 h 155"/>
                <a:gd name="T100" fmla="*/ 108 w 108"/>
                <a:gd name="T101" fmla="*/ 105 h 155"/>
                <a:gd name="T102" fmla="*/ 105 w 108"/>
                <a:gd name="T103" fmla="*/ 89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8" h="155">
                  <a:moveTo>
                    <a:pt x="105" y="89"/>
                  </a:moveTo>
                  <a:cubicBezTo>
                    <a:pt x="103" y="84"/>
                    <a:pt x="100" y="80"/>
                    <a:pt x="97" y="76"/>
                  </a:cubicBezTo>
                  <a:cubicBezTo>
                    <a:pt x="94" y="74"/>
                    <a:pt x="91" y="71"/>
                    <a:pt x="88" y="69"/>
                  </a:cubicBezTo>
                  <a:cubicBezTo>
                    <a:pt x="92" y="66"/>
                    <a:pt x="94" y="63"/>
                    <a:pt x="97" y="59"/>
                  </a:cubicBezTo>
                  <a:cubicBezTo>
                    <a:pt x="100" y="54"/>
                    <a:pt x="101" y="47"/>
                    <a:pt x="101" y="40"/>
                  </a:cubicBezTo>
                  <a:cubicBezTo>
                    <a:pt x="101" y="35"/>
                    <a:pt x="100" y="29"/>
                    <a:pt x="98" y="24"/>
                  </a:cubicBezTo>
                  <a:cubicBezTo>
                    <a:pt x="96" y="19"/>
                    <a:pt x="93" y="15"/>
                    <a:pt x="88" y="12"/>
                  </a:cubicBezTo>
                  <a:cubicBezTo>
                    <a:pt x="84" y="8"/>
                    <a:pt x="79" y="5"/>
                    <a:pt x="73" y="3"/>
                  </a:cubicBezTo>
                  <a:cubicBezTo>
                    <a:pt x="68" y="1"/>
                    <a:pt x="61" y="0"/>
                    <a:pt x="55" y="0"/>
                  </a:cubicBezTo>
                  <a:cubicBezTo>
                    <a:pt x="47" y="0"/>
                    <a:pt x="40" y="2"/>
                    <a:pt x="34" y="4"/>
                  </a:cubicBezTo>
                  <a:cubicBezTo>
                    <a:pt x="28" y="6"/>
                    <a:pt x="22" y="9"/>
                    <a:pt x="18" y="13"/>
                  </a:cubicBezTo>
                  <a:cubicBezTo>
                    <a:pt x="13" y="16"/>
                    <a:pt x="10" y="20"/>
                    <a:pt x="8" y="25"/>
                  </a:cubicBezTo>
                  <a:cubicBezTo>
                    <a:pt x="5" y="29"/>
                    <a:pt x="4" y="33"/>
                    <a:pt x="4" y="37"/>
                  </a:cubicBezTo>
                  <a:cubicBezTo>
                    <a:pt x="4" y="42"/>
                    <a:pt x="6" y="46"/>
                    <a:pt x="9" y="49"/>
                  </a:cubicBezTo>
                  <a:cubicBezTo>
                    <a:pt x="12" y="52"/>
                    <a:pt x="15" y="54"/>
                    <a:pt x="19" y="54"/>
                  </a:cubicBezTo>
                  <a:cubicBezTo>
                    <a:pt x="22" y="54"/>
                    <a:pt x="24" y="53"/>
                    <a:pt x="27" y="52"/>
                  </a:cubicBezTo>
                  <a:cubicBezTo>
                    <a:pt x="29" y="51"/>
                    <a:pt x="31" y="49"/>
                    <a:pt x="33" y="47"/>
                  </a:cubicBezTo>
                  <a:cubicBezTo>
                    <a:pt x="34" y="44"/>
                    <a:pt x="35" y="41"/>
                    <a:pt x="36" y="38"/>
                  </a:cubicBezTo>
                  <a:cubicBezTo>
                    <a:pt x="37" y="36"/>
                    <a:pt x="39" y="34"/>
                    <a:pt x="40" y="32"/>
                  </a:cubicBezTo>
                  <a:cubicBezTo>
                    <a:pt x="41" y="31"/>
                    <a:pt x="42" y="30"/>
                    <a:pt x="44" y="29"/>
                  </a:cubicBezTo>
                  <a:cubicBezTo>
                    <a:pt x="46" y="29"/>
                    <a:pt x="48" y="28"/>
                    <a:pt x="52" y="28"/>
                  </a:cubicBezTo>
                  <a:cubicBezTo>
                    <a:pt x="57" y="28"/>
                    <a:pt x="60" y="30"/>
                    <a:pt x="63" y="32"/>
                  </a:cubicBezTo>
                  <a:cubicBezTo>
                    <a:pt x="65" y="35"/>
                    <a:pt x="66" y="38"/>
                    <a:pt x="66" y="42"/>
                  </a:cubicBezTo>
                  <a:cubicBezTo>
                    <a:pt x="66" y="47"/>
                    <a:pt x="65" y="51"/>
                    <a:pt x="62" y="53"/>
                  </a:cubicBezTo>
                  <a:cubicBezTo>
                    <a:pt x="58" y="56"/>
                    <a:pt x="54" y="57"/>
                    <a:pt x="49" y="57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0" y="57"/>
                    <a:pt x="35" y="58"/>
                    <a:pt x="32" y="61"/>
                  </a:cubicBezTo>
                  <a:cubicBezTo>
                    <a:pt x="29" y="64"/>
                    <a:pt x="27" y="68"/>
                    <a:pt x="27" y="72"/>
                  </a:cubicBezTo>
                  <a:cubicBezTo>
                    <a:pt x="27" y="76"/>
                    <a:pt x="28" y="80"/>
                    <a:pt x="31" y="83"/>
                  </a:cubicBezTo>
                  <a:cubicBezTo>
                    <a:pt x="34" y="86"/>
                    <a:pt x="38" y="87"/>
                    <a:pt x="43" y="87"/>
                  </a:cubicBezTo>
                  <a:cubicBezTo>
                    <a:pt x="44" y="87"/>
                    <a:pt x="45" y="87"/>
                    <a:pt x="48" y="87"/>
                  </a:cubicBezTo>
                  <a:cubicBezTo>
                    <a:pt x="51" y="86"/>
                    <a:pt x="53" y="86"/>
                    <a:pt x="54" y="86"/>
                  </a:cubicBezTo>
                  <a:cubicBezTo>
                    <a:pt x="60" y="86"/>
                    <a:pt x="65" y="88"/>
                    <a:pt x="68" y="91"/>
                  </a:cubicBezTo>
                  <a:cubicBezTo>
                    <a:pt x="71" y="95"/>
                    <a:pt x="73" y="99"/>
                    <a:pt x="73" y="106"/>
                  </a:cubicBezTo>
                  <a:cubicBezTo>
                    <a:pt x="73" y="110"/>
                    <a:pt x="72" y="114"/>
                    <a:pt x="70" y="117"/>
                  </a:cubicBezTo>
                  <a:cubicBezTo>
                    <a:pt x="68" y="120"/>
                    <a:pt x="65" y="123"/>
                    <a:pt x="62" y="124"/>
                  </a:cubicBezTo>
                  <a:cubicBezTo>
                    <a:pt x="59" y="126"/>
                    <a:pt x="56" y="126"/>
                    <a:pt x="53" y="127"/>
                  </a:cubicBezTo>
                  <a:cubicBezTo>
                    <a:pt x="47" y="126"/>
                    <a:pt x="43" y="125"/>
                    <a:pt x="40" y="122"/>
                  </a:cubicBezTo>
                  <a:cubicBezTo>
                    <a:pt x="37" y="118"/>
                    <a:pt x="33" y="112"/>
                    <a:pt x="30" y="103"/>
                  </a:cubicBezTo>
                  <a:cubicBezTo>
                    <a:pt x="29" y="100"/>
                    <a:pt x="27" y="98"/>
                    <a:pt x="25" y="97"/>
                  </a:cubicBezTo>
                  <a:cubicBezTo>
                    <a:pt x="23" y="95"/>
                    <a:pt x="20" y="95"/>
                    <a:pt x="17" y="95"/>
                  </a:cubicBezTo>
                  <a:cubicBezTo>
                    <a:pt x="13" y="95"/>
                    <a:pt x="8" y="96"/>
                    <a:pt x="5" y="99"/>
                  </a:cubicBezTo>
                  <a:cubicBezTo>
                    <a:pt x="2" y="102"/>
                    <a:pt x="0" y="107"/>
                    <a:pt x="0" y="112"/>
                  </a:cubicBezTo>
                  <a:cubicBezTo>
                    <a:pt x="0" y="116"/>
                    <a:pt x="1" y="120"/>
                    <a:pt x="3" y="125"/>
                  </a:cubicBezTo>
                  <a:cubicBezTo>
                    <a:pt x="6" y="130"/>
                    <a:pt x="9" y="134"/>
                    <a:pt x="13" y="139"/>
                  </a:cubicBezTo>
                  <a:cubicBezTo>
                    <a:pt x="18" y="143"/>
                    <a:pt x="23" y="147"/>
                    <a:pt x="30" y="150"/>
                  </a:cubicBezTo>
                  <a:cubicBezTo>
                    <a:pt x="37" y="153"/>
                    <a:pt x="44" y="155"/>
                    <a:pt x="53" y="155"/>
                  </a:cubicBezTo>
                  <a:cubicBezTo>
                    <a:pt x="61" y="155"/>
                    <a:pt x="68" y="153"/>
                    <a:pt x="75" y="151"/>
                  </a:cubicBezTo>
                  <a:cubicBezTo>
                    <a:pt x="82" y="148"/>
                    <a:pt x="88" y="145"/>
                    <a:pt x="93" y="140"/>
                  </a:cubicBezTo>
                  <a:cubicBezTo>
                    <a:pt x="98" y="135"/>
                    <a:pt x="102" y="130"/>
                    <a:pt x="104" y="124"/>
                  </a:cubicBezTo>
                  <a:cubicBezTo>
                    <a:pt x="107" y="118"/>
                    <a:pt x="108" y="111"/>
                    <a:pt x="108" y="105"/>
                  </a:cubicBezTo>
                  <a:cubicBezTo>
                    <a:pt x="108" y="99"/>
                    <a:pt x="107" y="94"/>
                    <a:pt x="105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1783305" y="4502660"/>
            <a:ext cx="23388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EA7F2F"/>
                </a:solidFill>
              </a:rPr>
              <a:t>20XX-11-25</a:t>
            </a:r>
            <a:endParaRPr lang="zh-CN" altLang="en-US" sz="1600" dirty="0">
              <a:solidFill>
                <a:srgbClr val="EA7F2F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078daff1eda9c6fc4e0faf4db07c479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5" y="4781550"/>
            <a:ext cx="2627630" cy="2101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1770" y="287020"/>
            <a:ext cx="1318895" cy="394970"/>
          </a:xfrm>
          <a:prstGeom prst="rect">
            <a:avLst/>
          </a:prstGeom>
          <a:solidFill>
            <a:srgbClr val="EA7F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1510665" y="466725"/>
            <a:ext cx="10690860" cy="35560"/>
          </a:xfrm>
          <a:prstGeom prst="line">
            <a:avLst/>
          </a:prstGeom>
          <a:ln>
            <a:solidFill>
              <a:srgbClr val="EA7F2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273050" y="301625"/>
            <a:ext cx="11563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课程过程</a:t>
            </a:r>
            <a:endParaRPr lang="zh-CN" altLang="en-US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051540" y="172720"/>
            <a:ext cx="113601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/>
              <a:t>第</a:t>
            </a:r>
            <a:r>
              <a:rPr lang="en-US" altLang="zh-CN" sz="1400"/>
              <a:t>04</a:t>
            </a:r>
            <a:r>
              <a:rPr lang="zh-CN" altLang="en-US" sz="1400"/>
              <a:t>页</a:t>
            </a:r>
            <a:endParaRPr lang="zh-CN" altLang="en-US" sz="1400"/>
          </a:p>
        </p:txBody>
      </p:sp>
      <p:grpSp>
        <p:nvGrpSpPr>
          <p:cNvPr id="8" name="组合 7"/>
          <p:cNvGrpSpPr/>
          <p:nvPr/>
        </p:nvGrpSpPr>
        <p:grpSpPr>
          <a:xfrm>
            <a:off x="862123" y="836211"/>
            <a:ext cx="10467754" cy="1263706"/>
            <a:chOff x="-2102431" y="2332900"/>
            <a:chExt cx="10467754" cy="1263706"/>
          </a:xfrm>
        </p:grpSpPr>
        <p:sp>
          <p:nvSpPr>
            <p:cNvPr id="9" name="文本框 8"/>
            <p:cNvSpPr txBox="1"/>
            <p:nvPr/>
          </p:nvSpPr>
          <p:spPr>
            <a:xfrm>
              <a:off x="-2102431" y="2978423"/>
              <a:ext cx="10467754" cy="6181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200" kern="100" dirty="0">
                  <a:effectLst/>
                  <a:latin typeface="等线" panose="02010600030101010101" pitchFamily="2" charset="-122"/>
                  <a:ea typeface="等线" panose="02010600030101010101" pitchFamily="2" charset="-122"/>
                  <a:cs typeface="Times New Roman" panose="02020603050405020304" pitchFamily="18" charset="0"/>
                </a:rPr>
                <a:t>can never known reproach, it is that to which our lives have been devoted8. To myself you have been a pillar of support can never known reproach, it is that to which our lives have been devoted8. To myself you have been a pillar of support throughout life. Take care of me when dead and be</a:t>
              </a:r>
              <a:endParaRPr lang="en-US" altLang="zh-CN" sz="12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-538439" y="2332900"/>
              <a:ext cx="763325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/>
                <a:t>SUPPORT NEVER</a:t>
              </a:r>
              <a:endParaRPr lang="zh-CN" altLang="en-US" sz="3600" b="1" dirty="0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569740" y="2868049"/>
            <a:ext cx="9346002" cy="2180269"/>
            <a:chOff x="1808922" y="3607903"/>
            <a:chExt cx="9346002" cy="2180269"/>
          </a:xfrm>
        </p:grpSpPr>
        <p:grpSp>
          <p:nvGrpSpPr>
            <p:cNvPr id="14" name="组合 13"/>
            <p:cNvGrpSpPr/>
            <p:nvPr/>
          </p:nvGrpSpPr>
          <p:grpSpPr>
            <a:xfrm>
              <a:off x="1808922" y="4333461"/>
              <a:ext cx="1649895" cy="1451113"/>
              <a:chOff x="1808922" y="4333461"/>
              <a:chExt cx="1649895" cy="1451113"/>
            </a:xfrm>
          </p:grpSpPr>
          <p:sp>
            <p:nvSpPr>
              <p:cNvPr id="3" name="六边形 2"/>
              <p:cNvSpPr/>
              <p:nvPr/>
            </p:nvSpPr>
            <p:spPr>
              <a:xfrm>
                <a:off x="1808922" y="4333461"/>
                <a:ext cx="1649895" cy="1451113"/>
              </a:xfrm>
              <a:prstGeom prst="hexagon">
                <a:avLst/>
              </a:prstGeom>
              <a:solidFill>
                <a:schemeClr val="bg1"/>
              </a:solidFill>
              <a:ln>
                <a:solidFill>
                  <a:srgbClr val="EA7F2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2216426" y="4366051"/>
                <a:ext cx="854765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800" dirty="0">
                    <a:latin typeface="Algerian" panose="04020705040A02060702" pitchFamily="82" charset="0"/>
                  </a:rPr>
                  <a:t>1</a:t>
                </a:r>
                <a:endParaRPr lang="zh-CN" altLang="en-US" sz="4800" dirty="0">
                  <a:latin typeface="Algerian" panose="04020705040A02060702" pitchFamily="82" charset="0"/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1900251" y="5059017"/>
                <a:ext cx="1458567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1800" kern="100" dirty="0">
                    <a:effectLst/>
                    <a:latin typeface="等线" panose="02010600030101010101" pitchFamily="2" charset="-122"/>
                    <a:ea typeface="等线" panose="02010600030101010101" pitchFamily="2" charset="-122"/>
                    <a:cs typeface="Times New Roman" panose="02020603050405020304" pitchFamily="18" charset="0"/>
                  </a:rPr>
                  <a:t>throughout</a:t>
                </a:r>
                <a:endParaRPr lang="zh-CN" altLang="en-US" dirty="0"/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3071191" y="3607904"/>
              <a:ext cx="1649895" cy="1451113"/>
              <a:chOff x="1808922" y="4333461"/>
              <a:chExt cx="1649895" cy="1451113"/>
            </a:xfrm>
          </p:grpSpPr>
          <p:sp>
            <p:nvSpPr>
              <p:cNvPr id="16" name="六边形 15"/>
              <p:cNvSpPr/>
              <p:nvPr/>
            </p:nvSpPr>
            <p:spPr>
              <a:xfrm>
                <a:off x="1808922" y="4333461"/>
                <a:ext cx="1649895" cy="1451113"/>
              </a:xfrm>
              <a:prstGeom prst="hexagon">
                <a:avLst/>
              </a:prstGeom>
              <a:solidFill>
                <a:schemeClr val="bg1"/>
              </a:solidFill>
              <a:ln>
                <a:solidFill>
                  <a:srgbClr val="EA7F2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2216426" y="4366051"/>
                <a:ext cx="854765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800" dirty="0">
                    <a:latin typeface="Algerian" panose="04020705040A02060702" pitchFamily="82" charset="0"/>
                  </a:rPr>
                  <a:t>2</a:t>
                </a:r>
                <a:endParaRPr lang="zh-CN" altLang="en-US" sz="4800" dirty="0">
                  <a:latin typeface="Algerian" panose="04020705040A02060702" pitchFamily="82" charset="0"/>
                </a:endParaRPr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1900251" y="5059017"/>
                <a:ext cx="1458567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1800" kern="100" dirty="0">
                    <a:effectLst/>
                    <a:latin typeface="等线" panose="02010600030101010101" pitchFamily="2" charset="-122"/>
                    <a:ea typeface="等线" panose="02010600030101010101" pitchFamily="2" charset="-122"/>
                    <a:cs typeface="Times New Roman" panose="02020603050405020304" pitchFamily="18" charset="0"/>
                  </a:rPr>
                  <a:t>myself</a:t>
                </a:r>
                <a:endParaRPr lang="zh-CN" altLang="en-US" dirty="0"/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4354607" y="4333460"/>
              <a:ext cx="1649895" cy="1451113"/>
              <a:chOff x="1808922" y="4333461"/>
              <a:chExt cx="1649895" cy="1451113"/>
            </a:xfrm>
          </p:grpSpPr>
          <p:sp>
            <p:nvSpPr>
              <p:cNvPr id="20" name="六边形 19"/>
              <p:cNvSpPr/>
              <p:nvPr/>
            </p:nvSpPr>
            <p:spPr>
              <a:xfrm>
                <a:off x="1808922" y="4333461"/>
                <a:ext cx="1649895" cy="1451113"/>
              </a:xfrm>
              <a:prstGeom prst="hexagon">
                <a:avLst/>
              </a:prstGeom>
              <a:solidFill>
                <a:schemeClr val="bg1"/>
              </a:solidFill>
              <a:ln>
                <a:solidFill>
                  <a:srgbClr val="EA7F2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2216426" y="4366051"/>
                <a:ext cx="854765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800" dirty="0">
                    <a:latin typeface="Algerian" panose="04020705040A02060702" pitchFamily="82" charset="0"/>
                  </a:rPr>
                  <a:t>3</a:t>
                </a:r>
                <a:endParaRPr lang="zh-CN" altLang="en-US" sz="4800" dirty="0">
                  <a:latin typeface="Algerian" panose="04020705040A02060702" pitchFamily="82" charset="0"/>
                </a:endParaRPr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1900251" y="5059017"/>
                <a:ext cx="1458567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1800" kern="100" dirty="0">
                    <a:effectLst/>
                    <a:latin typeface="等线" panose="02010600030101010101" pitchFamily="2" charset="-122"/>
                    <a:ea typeface="等线" panose="02010600030101010101" pitchFamily="2" charset="-122"/>
                    <a:cs typeface="Times New Roman" panose="02020603050405020304" pitchFamily="18" charset="0"/>
                  </a:rPr>
                  <a:t>reproach</a:t>
                </a:r>
                <a:endParaRPr lang="zh-CN" altLang="en-US" dirty="0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5632419" y="3607904"/>
              <a:ext cx="1649895" cy="1451113"/>
              <a:chOff x="1808922" y="4333461"/>
              <a:chExt cx="1649895" cy="1451113"/>
            </a:xfrm>
          </p:grpSpPr>
          <p:sp>
            <p:nvSpPr>
              <p:cNvPr id="24" name="六边形 23"/>
              <p:cNvSpPr/>
              <p:nvPr/>
            </p:nvSpPr>
            <p:spPr>
              <a:xfrm>
                <a:off x="1808922" y="4333461"/>
                <a:ext cx="1649895" cy="1451113"/>
              </a:xfrm>
              <a:prstGeom prst="hexagon">
                <a:avLst/>
              </a:prstGeom>
              <a:solidFill>
                <a:schemeClr val="bg1"/>
              </a:solidFill>
              <a:ln>
                <a:solidFill>
                  <a:srgbClr val="EA7F2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文本框 24"/>
              <p:cNvSpPr txBox="1"/>
              <p:nvPr/>
            </p:nvSpPr>
            <p:spPr>
              <a:xfrm>
                <a:off x="2216426" y="4366051"/>
                <a:ext cx="854765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800" dirty="0">
                    <a:latin typeface="Algerian" panose="04020705040A02060702" pitchFamily="82" charset="0"/>
                  </a:rPr>
                  <a:t>4</a:t>
                </a:r>
                <a:endParaRPr lang="zh-CN" altLang="en-US" sz="4800" dirty="0">
                  <a:latin typeface="Algerian" panose="04020705040A02060702" pitchFamily="82" charset="0"/>
                </a:endParaRPr>
              </a:p>
            </p:txBody>
          </p:sp>
          <p:sp>
            <p:nvSpPr>
              <p:cNvPr id="26" name="文本框 25"/>
              <p:cNvSpPr txBox="1"/>
              <p:nvPr/>
            </p:nvSpPr>
            <p:spPr>
              <a:xfrm>
                <a:off x="1900251" y="5059017"/>
                <a:ext cx="1458567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1800" kern="100" dirty="0">
                    <a:effectLst/>
                    <a:latin typeface="等线" panose="02010600030101010101" pitchFamily="2" charset="-122"/>
                    <a:ea typeface="等线" panose="02010600030101010101" pitchFamily="2" charset="-122"/>
                    <a:cs typeface="Times New Roman" panose="02020603050405020304" pitchFamily="18" charset="0"/>
                  </a:rPr>
                  <a:t>support</a:t>
                </a:r>
                <a:endParaRPr lang="zh-CN" altLang="en-US" dirty="0"/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6930109" y="4317181"/>
              <a:ext cx="1649895" cy="1451113"/>
              <a:chOff x="1808922" y="4333461"/>
              <a:chExt cx="1649895" cy="1451113"/>
            </a:xfrm>
          </p:grpSpPr>
          <p:sp>
            <p:nvSpPr>
              <p:cNvPr id="28" name="六边形 27"/>
              <p:cNvSpPr/>
              <p:nvPr/>
            </p:nvSpPr>
            <p:spPr>
              <a:xfrm>
                <a:off x="1808922" y="4333461"/>
                <a:ext cx="1649895" cy="1451113"/>
              </a:xfrm>
              <a:prstGeom prst="hexagon">
                <a:avLst/>
              </a:prstGeom>
              <a:solidFill>
                <a:schemeClr val="bg1"/>
              </a:solidFill>
              <a:ln>
                <a:solidFill>
                  <a:srgbClr val="EA7F2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文本框 28"/>
              <p:cNvSpPr txBox="1"/>
              <p:nvPr/>
            </p:nvSpPr>
            <p:spPr>
              <a:xfrm>
                <a:off x="2216426" y="4366051"/>
                <a:ext cx="854765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800" dirty="0">
                    <a:latin typeface="Algerian" panose="04020705040A02060702" pitchFamily="82" charset="0"/>
                  </a:rPr>
                  <a:t>5</a:t>
                </a:r>
                <a:endParaRPr lang="zh-CN" altLang="en-US" sz="4800" dirty="0">
                  <a:latin typeface="Algerian" panose="04020705040A02060702" pitchFamily="82" charset="0"/>
                </a:endParaRPr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1900251" y="5059017"/>
                <a:ext cx="1458567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1800" kern="100" dirty="0">
                    <a:effectLst/>
                    <a:latin typeface="等线" panose="02010600030101010101" pitchFamily="2" charset="-122"/>
                    <a:ea typeface="等线" panose="02010600030101010101" pitchFamily="2" charset="-122"/>
                    <a:cs typeface="Times New Roman" panose="02020603050405020304" pitchFamily="18" charset="0"/>
                  </a:rPr>
                  <a:t>reproach</a:t>
                </a:r>
                <a:endParaRPr lang="zh-CN" altLang="en-US" dirty="0"/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8221005" y="3607903"/>
              <a:ext cx="1649895" cy="1451113"/>
              <a:chOff x="1808922" y="4333461"/>
              <a:chExt cx="1649895" cy="1451113"/>
            </a:xfrm>
          </p:grpSpPr>
          <p:sp>
            <p:nvSpPr>
              <p:cNvPr id="32" name="六边形 31"/>
              <p:cNvSpPr/>
              <p:nvPr/>
            </p:nvSpPr>
            <p:spPr>
              <a:xfrm>
                <a:off x="1808922" y="4333461"/>
                <a:ext cx="1649895" cy="1451113"/>
              </a:xfrm>
              <a:prstGeom prst="hexagon">
                <a:avLst/>
              </a:prstGeom>
              <a:solidFill>
                <a:schemeClr val="bg1"/>
              </a:solidFill>
              <a:ln>
                <a:solidFill>
                  <a:srgbClr val="EA7F2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文本框 32"/>
              <p:cNvSpPr txBox="1"/>
              <p:nvPr/>
            </p:nvSpPr>
            <p:spPr>
              <a:xfrm>
                <a:off x="2216426" y="4366051"/>
                <a:ext cx="854765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800" dirty="0">
                    <a:latin typeface="Algerian" panose="04020705040A02060702" pitchFamily="82" charset="0"/>
                  </a:rPr>
                  <a:t>6</a:t>
                </a:r>
                <a:endParaRPr lang="zh-CN" altLang="en-US" sz="4800" dirty="0">
                  <a:latin typeface="Algerian" panose="04020705040A02060702" pitchFamily="82" charset="0"/>
                </a:endParaRPr>
              </a:p>
            </p:txBody>
          </p:sp>
          <p:sp>
            <p:nvSpPr>
              <p:cNvPr id="34" name="文本框 33"/>
              <p:cNvSpPr txBox="1"/>
              <p:nvPr/>
            </p:nvSpPr>
            <p:spPr>
              <a:xfrm>
                <a:off x="1900251" y="5059017"/>
                <a:ext cx="1458567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1800" kern="100" dirty="0">
                    <a:effectLst/>
                    <a:latin typeface="等线" panose="02010600030101010101" pitchFamily="2" charset="-122"/>
                    <a:ea typeface="等线" panose="02010600030101010101" pitchFamily="2" charset="-122"/>
                    <a:cs typeface="Times New Roman" panose="02020603050405020304" pitchFamily="18" charset="0"/>
                  </a:rPr>
                  <a:t>support </a:t>
                </a:r>
                <a:endParaRPr lang="zh-CN" altLang="en-US" dirty="0"/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9505029" y="4337059"/>
              <a:ext cx="1649895" cy="1451113"/>
              <a:chOff x="1808922" y="4333461"/>
              <a:chExt cx="1649895" cy="1451113"/>
            </a:xfrm>
          </p:grpSpPr>
          <p:sp>
            <p:nvSpPr>
              <p:cNvPr id="36" name="六边形 35"/>
              <p:cNvSpPr/>
              <p:nvPr/>
            </p:nvSpPr>
            <p:spPr>
              <a:xfrm>
                <a:off x="1808922" y="4333461"/>
                <a:ext cx="1649895" cy="1451113"/>
              </a:xfrm>
              <a:prstGeom prst="hexagon">
                <a:avLst/>
              </a:prstGeom>
              <a:solidFill>
                <a:schemeClr val="bg1"/>
              </a:solidFill>
              <a:ln>
                <a:solidFill>
                  <a:srgbClr val="EA7F2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文本框 36"/>
              <p:cNvSpPr txBox="1"/>
              <p:nvPr/>
            </p:nvSpPr>
            <p:spPr>
              <a:xfrm>
                <a:off x="2216426" y="4366051"/>
                <a:ext cx="854765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800" dirty="0">
                    <a:latin typeface="Algerian" panose="04020705040A02060702" pitchFamily="82" charset="0"/>
                  </a:rPr>
                  <a:t>7</a:t>
                </a:r>
                <a:endParaRPr lang="zh-CN" altLang="en-US" sz="4800" dirty="0">
                  <a:latin typeface="Algerian" panose="04020705040A02060702" pitchFamily="82" charset="0"/>
                </a:endParaRPr>
              </a:p>
            </p:txBody>
          </p:sp>
          <p:sp>
            <p:nvSpPr>
              <p:cNvPr id="38" name="文本框 37"/>
              <p:cNvSpPr txBox="1"/>
              <p:nvPr/>
            </p:nvSpPr>
            <p:spPr>
              <a:xfrm>
                <a:off x="1900251" y="5059017"/>
                <a:ext cx="1458567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1800" kern="100" dirty="0">
                    <a:effectLst/>
                    <a:latin typeface="等线" panose="02010600030101010101" pitchFamily="2" charset="-122"/>
                    <a:ea typeface="等线" panose="02010600030101010101" pitchFamily="2" charset="-122"/>
                    <a:cs typeface="Times New Roman" panose="02020603050405020304" pitchFamily="18" charset="0"/>
                  </a:rPr>
                  <a:t>devoted</a:t>
                </a:r>
                <a:endParaRPr lang="zh-CN" altLang="en-US" dirty="0"/>
              </a:p>
            </p:txBody>
          </p:sp>
        </p:grp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078daff1eda9c6fc4e0faf4db07c479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5" y="4781550"/>
            <a:ext cx="2627630" cy="2101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1770" y="287020"/>
            <a:ext cx="1318895" cy="394970"/>
          </a:xfrm>
          <a:prstGeom prst="rect">
            <a:avLst/>
          </a:prstGeom>
          <a:solidFill>
            <a:srgbClr val="EA7F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1510665" y="466725"/>
            <a:ext cx="10690860" cy="35560"/>
          </a:xfrm>
          <a:prstGeom prst="line">
            <a:avLst/>
          </a:prstGeom>
          <a:ln>
            <a:solidFill>
              <a:srgbClr val="EA7F2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273050" y="301625"/>
            <a:ext cx="11563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课程过程</a:t>
            </a:r>
            <a:endParaRPr lang="zh-CN" altLang="en-US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051540" y="172720"/>
            <a:ext cx="113601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/>
              <a:t>第</a:t>
            </a:r>
            <a:r>
              <a:rPr lang="en-US" altLang="zh-CN" sz="1400"/>
              <a:t>04</a:t>
            </a:r>
            <a:r>
              <a:rPr lang="zh-CN" altLang="en-US" sz="1400"/>
              <a:t>页</a:t>
            </a:r>
            <a:endParaRPr lang="zh-CN" altLang="en-US" sz="1400"/>
          </a:p>
        </p:txBody>
      </p:sp>
      <p:grpSp>
        <p:nvGrpSpPr>
          <p:cNvPr id="8" name="组合 7"/>
          <p:cNvGrpSpPr/>
          <p:nvPr/>
        </p:nvGrpSpPr>
        <p:grpSpPr>
          <a:xfrm>
            <a:off x="543684" y="1083052"/>
            <a:ext cx="11104631" cy="1099145"/>
            <a:chOff x="-2102432" y="2497461"/>
            <a:chExt cx="11104631" cy="1099145"/>
          </a:xfrm>
        </p:grpSpPr>
        <p:sp>
          <p:nvSpPr>
            <p:cNvPr id="9" name="文本框 8"/>
            <p:cNvSpPr txBox="1"/>
            <p:nvPr/>
          </p:nvSpPr>
          <p:spPr>
            <a:xfrm>
              <a:off x="-2102432" y="2978423"/>
              <a:ext cx="11104631" cy="6181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200" kern="100" dirty="0">
                  <a:effectLst/>
                  <a:latin typeface="等线" panose="02010600030101010101" pitchFamily="2" charset="-122"/>
                  <a:ea typeface="等线" panose="02010600030101010101" pitchFamily="2" charset="-122"/>
                  <a:cs typeface="Times New Roman" panose="02020603050405020304" pitchFamily="18" charset="0"/>
                </a:rPr>
                <a:t>can never known reproach, it is that to which our lives have been devoted8. To myself you have been a pillar of support can never known reproach, it is that to which our lives have been devoted8. To myself you have been a pillar of support throughout life. Take care of me when dead and be</a:t>
              </a:r>
              <a:endParaRPr lang="en-US" altLang="zh-CN" sz="12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-2102432" y="2497461"/>
              <a:ext cx="763325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/>
                <a:t>SUPPORT NEVER</a:t>
              </a:r>
              <a:endParaRPr lang="zh-CN" altLang="en-US" sz="2800" b="1" dirty="0"/>
            </a:p>
          </p:txBody>
        </p:sp>
      </p:grpSp>
      <p:sp>
        <p:nvSpPr>
          <p:cNvPr id="3" name="矩形 2"/>
          <p:cNvSpPr/>
          <p:nvPr/>
        </p:nvSpPr>
        <p:spPr>
          <a:xfrm>
            <a:off x="1514046" y="2633867"/>
            <a:ext cx="3220279" cy="196797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956657" y="2633867"/>
            <a:ext cx="3220279" cy="196797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399268" y="2633868"/>
            <a:ext cx="3220279" cy="1967975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1429385" y="4731871"/>
            <a:ext cx="3467449" cy="8951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can never known reproach, it is that to which our lives have been devoted8. To myself you have been a pillar of support can never known</a:t>
            </a:r>
            <a:endParaRPr lang="en-US" altLang="zh-CN" sz="12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896834" y="4731871"/>
            <a:ext cx="3467449" cy="8951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can never known reproach, it is that to which our lives have been devoted8. To myself you have been a pillar of support can never known</a:t>
            </a:r>
            <a:endParaRPr lang="en-US" altLang="zh-CN" sz="12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364283" y="4731871"/>
            <a:ext cx="3467449" cy="8951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can never known reproach, it is that to which our lives have been devoted8. To myself you have been a pillar of support can never known</a:t>
            </a:r>
            <a:endParaRPr lang="en-US" altLang="zh-CN" sz="12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469265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821180" y="892175"/>
            <a:ext cx="227774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6600" dirty="0">
                <a:solidFill>
                  <a:srgbClr val="EA7F2F"/>
                </a:solidFill>
                <a:latin typeface="锐字温帅可爱简" panose="02010604000000000000" pitchFamily="2" charset="-122"/>
                <a:ea typeface="锐字温帅可爱简" panose="02010604000000000000" pitchFamily="2" charset="-122"/>
              </a:rPr>
              <a:t>叁</a:t>
            </a:r>
            <a:endParaRPr lang="zh-CN" altLang="en-US" sz="6600" dirty="0">
              <a:solidFill>
                <a:srgbClr val="EA7F2F"/>
              </a:solidFill>
              <a:latin typeface="锐字温帅可爱简" panose="02010604000000000000" pitchFamily="2" charset="-122"/>
              <a:ea typeface="锐字温帅可爱简" panose="02010604000000000000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809875" y="1405255"/>
            <a:ext cx="30391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>
                <a:solidFill>
                  <a:srgbClr val="FFA508"/>
                </a:solidFill>
              </a:rPr>
              <a:t>CONCENTS</a:t>
            </a:r>
            <a:endParaRPr lang="en-US" altLang="zh-CN">
              <a:solidFill>
                <a:srgbClr val="FFA508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809875" y="4928235"/>
            <a:ext cx="657225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>
                <a:solidFill>
                  <a:srgbClr val="EA7F2F"/>
                </a:solidFill>
                <a:latin typeface="微软雅黑" panose="020B0503020204020204" charset="-122"/>
                <a:ea typeface="微软雅黑" panose="020B0503020204020204" charset="-122"/>
              </a:rPr>
              <a:t>课程分析</a:t>
            </a:r>
            <a:endParaRPr lang="zh-CN" altLang="en-US" sz="4000" b="1">
              <a:solidFill>
                <a:srgbClr val="EA7F2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647315" y="5634990"/>
            <a:ext cx="68967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>
                <a:solidFill>
                  <a:srgbClr val="FFA508"/>
                </a:solidFill>
              </a:rPr>
              <a:t>TEACHING STRATEGY</a:t>
            </a:r>
            <a:endParaRPr lang="en-US" altLang="zh-CN">
              <a:solidFill>
                <a:srgbClr val="FFA508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91770" y="287020"/>
            <a:ext cx="1318895" cy="394970"/>
          </a:xfrm>
          <a:prstGeom prst="rect">
            <a:avLst/>
          </a:prstGeom>
          <a:solidFill>
            <a:srgbClr val="EA7F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1510665" y="466725"/>
            <a:ext cx="10690860" cy="35560"/>
          </a:xfrm>
          <a:prstGeom prst="line">
            <a:avLst/>
          </a:prstGeom>
          <a:ln>
            <a:solidFill>
              <a:srgbClr val="EA7F2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273050" y="301625"/>
            <a:ext cx="11563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课程分析</a:t>
            </a:r>
            <a:endParaRPr lang="zh-CN" altLang="en-US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051540" y="172720"/>
            <a:ext cx="113601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/>
              <a:t>第</a:t>
            </a:r>
            <a:r>
              <a:rPr lang="en-US" altLang="zh-CN" sz="1400"/>
              <a:t>04</a:t>
            </a:r>
            <a:r>
              <a:rPr lang="zh-CN" altLang="en-US" sz="1400"/>
              <a:t>页</a:t>
            </a:r>
            <a:endParaRPr lang="zh-CN" altLang="en-US" sz="1400"/>
          </a:p>
        </p:txBody>
      </p:sp>
      <p:grpSp>
        <p:nvGrpSpPr>
          <p:cNvPr id="12" name="组合 11"/>
          <p:cNvGrpSpPr/>
          <p:nvPr/>
        </p:nvGrpSpPr>
        <p:grpSpPr>
          <a:xfrm>
            <a:off x="3882000" y="1499449"/>
            <a:ext cx="4428000" cy="4432417"/>
            <a:chOff x="3655740" y="760852"/>
            <a:chExt cx="4428000" cy="4432417"/>
          </a:xfrm>
        </p:grpSpPr>
        <p:sp>
          <p:nvSpPr>
            <p:cNvPr id="3" name="矩形: 圆角 2"/>
            <p:cNvSpPr/>
            <p:nvPr/>
          </p:nvSpPr>
          <p:spPr>
            <a:xfrm rot="1764872">
              <a:off x="4542634" y="760852"/>
              <a:ext cx="824948" cy="4428000"/>
            </a:xfrm>
            <a:prstGeom prst="roundRect">
              <a:avLst>
                <a:gd name="adj" fmla="val 50000"/>
              </a:avLst>
            </a:prstGeom>
            <a:solidFill>
              <a:srgbClr val="EA7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: 圆角 8"/>
            <p:cNvSpPr/>
            <p:nvPr/>
          </p:nvSpPr>
          <p:spPr>
            <a:xfrm rot="19856175">
              <a:off x="6321538" y="765269"/>
              <a:ext cx="824948" cy="4428000"/>
            </a:xfrm>
            <a:prstGeom prst="roundRect">
              <a:avLst>
                <a:gd name="adj" fmla="val 50000"/>
              </a:avLst>
            </a:prstGeom>
            <a:solidFill>
              <a:srgbClr val="FFA5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: 圆角 10"/>
            <p:cNvSpPr/>
            <p:nvPr/>
          </p:nvSpPr>
          <p:spPr>
            <a:xfrm rot="5400000">
              <a:off x="5457266" y="2350337"/>
              <a:ext cx="824948" cy="442800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椭圆 12"/>
          <p:cNvSpPr/>
          <p:nvPr/>
        </p:nvSpPr>
        <p:spPr>
          <a:xfrm>
            <a:off x="5678901" y="1816969"/>
            <a:ext cx="834197" cy="82494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3962178" y="4841184"/>
            <a:ext cx="834197" cy="82494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7395615" y="4849232"/>
            <a:ext cx="834197" cy="82494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Freeform 44"/>
          <p:cNvSpPr>
            <a:spLocks noEditPoints="1"/>
          </p:cNvSpPr>
          <p:nvPr/>
        </p:nvSpPr>
        <p:spPr bwMode="auto">
          <a:xfrm>
            <a:off x="5869082" y="2002912"/>
            <a:ext cx="453833" cy="453061"/>
          </a:xfrm>
          <a:custGeom>
            <a:avLst/>
            <a:gdLst>
              <a:gd name="T0" fmla="*/ 236 w 248"/>
              <a:gd name="T1" fmla="*/ 100 h 248"/>
              <a:gd name="T2" fmla="*/ 213 w 248"/>
              <a:gd name="T3" fmla="*/ 99 h 248"/>
              <a:gd name="T4" fmla="*/ 204 w 248"/>
              <a:gd name="T5" fmla="*/ 79 h 248"/>
              <a:gd name="T6" fmla="*/ 220 w 248"/>
              <a:gd name="T7" fmla="*/ 61 h 248"/>
              <a:gd name="T8" fmla="*/ 220 w 248"/>
              <a:gd name="T9" fmla="*/ 45 h 248"/>
              <a:gd name="T10" fmla="*/ 203 w 248"/>
              <a:gd name="T11" fmla="*/ 28 h 248"/>
              <a:gd name="T12" fmla="*/ 187 w 248"/>
              <a:gd name="T13" fmla="*/ 28 h 248"/>
              <a:gd name="T14" fmla="*/ 169 w 248"/>
              <a:gd name="T15" fmla="*/ 44 h 248"/>
              <a:gd name="T16" fmla="*/ 149 w 248"/>
              <a:gd name="T17" fmla="*/ 35 h 248"/>
              <a:gd name="T18" fmla="*/ 148 w 248"/>
              <a:gd name="T19" fmla="*/ 12 h 248"/>
              <a:gd name="T20" fmla="*/ 136 w 248"/>
              <a:gd name="T21" fmla="*/ 0 h 248"/>
              <a:gd name="T22" fmla="*/ 112 w 248"/>
              <a:gd name="T23" fmla="*/ 0 h 248"/>
              <a:gd name="T24" fmla="*/ 100 w 248"/>
              <a:gd name="T25" fmla="*/ 12 h 248"/>
              <a:gd name="T26" fmla="*/ 99 w 248"/>
              <a:gd name="T27" fmla="*/ 35 h 248"/>
              <a:gd name="T28" fmla="*/ 79 w 248"/>
              <a:gd name="T29" fmla="*/ 44 h 248"/>
              <a:gd name="T30" fmla="*/ 61 w 248"/>
              <a:gd name="T31" fmla="*/ 28 h 248"/>
              <a:gd name="T32" fmla="*/ 45 w 248"/>
              <a:gd name="T33" fmla="*/ 28 h 248"/>
              <a:gd name="T34" fmla="*/ 28 w 248"/>
              <a:gd name="T35" fmla="*/ 45 h 248"/>
              <a:gd name="T36" fmla="*/ 28 w 248"/>
              <a:gd name="T37" fmla="*/ 61 h 248"/>
              <a:gd name="T38" fmla="*/ 44 w 248"/>
              <a:gd name="T39" fmla="*/ 79 h 248"/>
              <a:gd name="T40" fmla="*/ 35 w 248"/>
              <a:gd name="T41" fmla="*/ 99 h 248"/>
              <a:gd name="T42" fmla="*/ 12 w 248"/>
              <a:gd name="T43" fmla="*/ 100 h 248"/>
              <a:gd name="T44" fmla="*/ 0 w 248"/>
              <a:gd name="T45" fmla="*/ 112 h 248"/>
              <a:gd name="T46" fmla="*/ 0 w 248"/>
              <a:gd name="T47" fmla="*/ 136 h 248"/>
              <a:gd name="T48" fmla="*/ 12 w 248"/>
              <a:gd name="T49" fmla="*/ 148 h 248"/>
              <a:gd name="T50" fmla="*/ 35 w 248"/>
              <a:gd name="T51" fmla="*/ 149 h 248"/>
              <a:gd name="T52" fmla="*/ 44 w 248"/>
              <a:gd name="T53" fmla="*/ 169 h 248"/>
              <a:gd name="T54" fmla="*/ 28 w 248"/>
              <a:gd name="T55" fmla="*/ 187 h 248"/>
              <a:gd name="T56" fmla="*/ 28 w 248"/>
              <a:gd name="T57" fmla="*/ 203 h 248"/>
              <a:gd name="T58" fmla="*/ 45 w 248"/>
              <a:gd name="T59" fmla="*/ 220 h 248"/>
              <a:gd name="T60" fmla="*/ 61 w 248"/>
              <a:gd name="T61" fmla="*/ 220 h 248"/>
              <a:gd name="T62" fmla="*/ 79 w 248"/>
              <a:gd name="T63" fmla="*/ 204 h 248"/>
              <a:gd name="T64" fmla="*/ 99 w 248"/>
              <a:gd name="T65" fmla="*/ 213 h 248"/>
              <a:gd name="T66" fmla="*/ 100 w 248"/>
              <a:gd name="T67" fmla="*/ 236 h 248"/>
              <a:gd name="T68" fmla="*/ 112 w 248"/>
              <a:gd name="T69" fmla="*/ 248 h 248"/>
              <a:gd name="T70" fmla="*/ 136 w 248"/>
              <a:gd name="T71" fmla="*/ 248 h 248"/>
              <a:gd name="T72" fmla="*/ 148 w 248"/>
              <a:gd name="T73" fmla="*/ 236 h 248"/>
              <a:gd name="T74" fmla="*/ 149 w 248"/>
              <a:gd name="T75" fmla="*/ 213 h 248"/>
              <a:gd name="T76" fmla="*/ 169 w 248"/>
              <a:gd name="T77" fmla="*/ 204 h 248"/>
              <a:gd name="T78" fmla="*/ 187 w 248"/>
              <a:gd name="T79" fmla="*/ 220 h 248"/>
              <a:gd name="T80" fmla="*/ 203 w 248"/>
              <a:gd name="T81" fmla="*/ 220 h 248"/>
              <a:gd name="T82" fmla="*/ 220 w 248"/>
              <a:gd name="T83" fmla="*/ 203 h 248"/>
              <a:gd name="T84" fmla="*/ 220 w 248"/>
              <a:gd name="T85" fmla="*/ 187 h 248"/>
              <a:gd name="T86" fmla="*/ 204 w 248"/>
              <a:gd name="T87" fmla="*/ 169 h 248"/>
              <a:gd name="T88" fmla="*/ 213 w 248"/>
              <a:gd name="T89" fmla="*/ 149 h 248"/>
              <a:gd name="T90" fmla="*/ 236 w 248"/>
              <a:gd name="T91" fmla="*/ 148 h 248"/>
              <a:gd name="T92" fmla="*/ 248 w 248"/>
              <a:gd name="T93" fmla="*/ 136 h 248"/>
              <a:gd name="T94" fmla="*/ 248 w 248"/>
              <a:gd name="T95" fmla="*/ 112 h 248"/>
              <a:gd name="T96" fmla="*/ 236 w 248"/>
              <a:gd name="T97" fmla="*/ 100 h 248"/>
              <a:gd name="T98" fmla="*/ 124 w 248"/>
              <a:gd name="T99" fmla="*/ 179 h 248"/>
              <a:gd name="T100" fmla="*/ 69 w 248"/>
              <a:gd name="T101" fmla="*/ 124 h 248"/>
              <a:gd name="T102" fmla="*/ 124 w 248"/>
              <a:gd name="T103" fmla="*/ 69 h 248"/>
              <a:gd name="T104" fmla="*/ 179 w 248"/>
              <a:gd name="T105" fmla="*/ 124 h 248"/>
              <a:gd name="T106" fmla="*/ 124 w 248"/>
              <a:gd name="T107" fmla="*/ 179 h 248"/>
              <a:gd name="T108" fmla="*/ 124 w 248"/>
              <a:gd name="T109" fmla="*/ 90 h 248"/>
              <a:gd name="T110" fmla="*/ 90 w 248"/>
              <a:gd name="T111" fmla="*/ 124 h 248"/>
              <a:gd name="T112" fmla="*/ 124 w 248"/>
              <a:gd name="T113" fmla="*/ 158 h 248"/>
              <a:gd name="T114" fmla="*/ 158 w 248"/>
              <a:gd name="T115" fmla="*/ 124 h 248"/>
              <a:gd name="T116" fmla="*/ 124 w 248"/>
              <a:gd name="T117" fmla="*/ 90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48" h="248">
                <a:moveTo>
                  <a:pt x="236" y="100"/>
                </a:moveTo>
                <a:cubicBezTo>
                  <a:pt x="213" y="99"/>
                  <a:pt x="213" y="99"/>
                  <a:pt x="213" y="99"/>
                </a:cubicBezTo>
                <a:cubicBezTo>
                  <a:pt x="211" y="92"/>
                  <a:pt x="208" y="85"/>
                  <a:pt x="204" y="79"/>
                </a:cubicBezTo>
                <a:cubicBezTo>
                  <a:pt x="220" y="61"/>
                  <a:pt x="220" y="61"/>
                  <a:pt x="220" y="61"/>
                </a:cubicBezTo>
                <a:cubicBezTo>
                  <a:pt x="225" y="57"/>
                  <a:pt x="225" y="49"/>
                  <a:pt x="220" y="45"/>
                </a:cubicBezTo>
                <a:cubicBezTo>
                  <a:pt x="203" y="28"/>
                  <a:pt x="203" y="28"/>
                  <a:pt x="203" y="28"/>
                </a:cubicBezTo>
                <a:cubicBezTo>
                  <a:pt x="199" y="23"/>
                  <a:pt x="191" y="23"/>
                  <a:pt x="187" y="28"/>
                </a:cubicBezTo>
                <a:cubicBezTo>
                  <a:pt x="169" y="44"/>
                  <a:pt x="169" y="44"/>
                  <a:pt x="169" y="44"/>
                </a:cubicBezTo>
                <a:cubicBezTo>
                  <a:pt x="163" y="40"/>
                  <a:pt x="156" y="37"/>
                  <a:pt x="149" y="35"/>
                </a:cubicBezTo>
                <a:cubicBezTo>
                  <a:pt x="148" y="12"/>
                  <a:pt x="148" y="12"/>
                  <a:pt x="148" y="12"/>
                </a:cubicBezTo>
                <a:cubicBezTo>
                  <a:pt x="148" y="5"/>
                  <a:pt x="143" y="0"/>
                  <a:pt x="136" y="0"/>
                </a:cubicBezTo>
                <a:cubicBezTo>
                  <a:pt x="112" y="0"/>
                  <a:pt x="112" y="0"/>
                  <a:pt x="112" y="0"/>
                </a:cubicBezTo>
                <a:cubicBezTo>
                  <a:pt x="105" y="0"/>
                  <a:pt x="100" y="5"/>
                  <a:pt x="100" y="12"/>
                </a:cubicBezTo>
                <a:cubicBezTo>
                  <a:pt x="99" y="35"/>
                  <a:pt x="99" y="35"/>
                  <a:pt x="99" y="35"/>
                </a:cubicBezTo>
                <a:cubicBezTo>
                  <a:pt x="92" y="37"/>
                  <a:pt x="85" y="40"/>
                  <a:pt x="79" y="44"/>
                </a:cubicBezTo>
                <a:cubicBezTo>
                  <a:pt x="61" y="28"/>
                  <a:pt x="61" y="28"/>
                  <a:pt x="61" y="28"/>
                </a:cubicBezTo>
                <a:cubicBezTo>
                  <a:pt x="57" y="23"/>
                  <a:pt x="49" y="23"/>
                  <a:pt x="45" y="28"/>
                </a:cubicBezTo>
                <a:cubicBezTo>
                  <a:pt x="28" y="45"/>
                  <a:pt x="28" y="45"/>
                  <a:pt x="28" y="45"/>
                </a:cubicBezTo>
                <a:cubicBezTo>
                  <a:pt x="23" y="49"/>
                  <a:pt x="23" y="57"/>
                  <a:pt x="28" y="61"/>
                </a:cubicBezTo>
                <a:cubicBezTo>
                  <a:pt x="44" y="79"/>
                  <a:pt x="44" y="79"/>
                  <a:pt x="44" y="79"/>
                </a:cubicBezTo>
                <a:cubicBezTo>
                  <a:pt x="40" y="85"/>
                  <a:pt x="37" y="92"/>
                  <a:pt x="35" y="99"/>
                </a:cubicBezTo>
                <a:cubicBezTo>
                  <a:pt x="12" y="100"/>
                  <a:pt x="12" y="100"/>
                  <a:pt x="12" y="100"/>
                </a:cubicBezTo>
                <a:cubicBezTo>
                  <a:pt x="5" y="100"/>
                  <a:pt x="0" y="105"/>
                  <a:pt x="0" y="112"/>
                </a:cubicBezTo>
                <a:cubicBezTo>
                  <a:pt x="0" y="136"/>
                  <a:pt x="0" y="136"/>
                  <a:pt x="0" y="136"/>
                </a:cubicBezTo>
                <a:cubicBezTo>
                  <a:pt x="0" y="143"/>
                  <a:pt x="5" y="148"/>
                  <a:pt x="12" y="148"/>
                </a:cubicBezTo>
                <a:cubicBezTo>
                  <a:pt x="35" y="149"/>
                  <a:pt x="35" y="149"/>
                  <a:pt x="35" y="149"/>
                </a:cubicBezTo>
                <a:cubicBezTo>
                  <a:pt x="37" y="156"/>
                  <a:pt x="40" y="163"/>
                  <a:pt x="44" y="169"/>
                </a:cubicBezTo>
                <a:cubicBezTo>
                  <a:pt x="28" y="187"/>
                  <a:pt x="28" y="187"/>
                  <a:pt x="28" y="187"/>
                </a:cubicBezTo>
                <a:cubicBezTo>
                  <a:pt x="23" y="191"/>
                  <a:pt x="23" y="199"/>
                  <a:pt x="28" y="203"/>
                </a:cubicBezTo>
                <a:cubicBezTo>
                  <a:pt x="45" y="220"/>
                  <a:pt x="45" y="220"/>
                  <a:pt x="45" y="220"/>
                </a:cubicBezTo>
                <a:cubicBezTo>
                  <a:pt x="49" y="225"/>
                  <a:pt x="57" y="225"/>
                  <a:pt x="61" y="220"/>
                </a:cubicBezTo>
                <a:cubicBezTo>
                  <a:pt x="79" y="204"/>
                  <a:pt x="79" y="204"/>
                  <a:pt x="79" y="204"/>
                </a:cubicBezTo>
                <a:cubicBezTo>
                  <a:pt x="85" y="208"/>
                  <a:pt x="92" y="211"/>
                  <a:pt x="99" y="213"/>
                </a:cubicBezTo>
                <a:cubicBezTo>
                  <a:pt x="100" y="236"/>
                  <a:pt x="100" y="236"/>
                  <a:pt x="100" y="236"/>
                </a:cubicBezTo>
                <a:cubicBezTo>
                  <a:pt x="100" y="243"/>
                  <a:pt x="105" y="248"/>
                  <a:pt x="112" y="248"/>
                </a:cubicBezTo>
                <a:cubicBezTo>
                  <a:pt x="136" y="248"/>
                  <a:pt x="136" y="248"/>
                  <a:pt x="136" y="248"/>
                </a:cubicBezTo>
                <a:cubicBezTo>
                  <a:pt x="143" y="248"/>
                  <a:pt x="148" y="243"/>
                  <a:pt x="148" y="236"/>
                </a:cubicBezTo>
                <a:cubicBezTo>
                  <a:pt x="149" y="213"/>
                  <a:pt x="149" y="213"/>
                  <a:pt x="149" y="213"/>
                </a:cubicBezTo>
                <a:cubicBezTo>
                  <a:pt x="156" y="211"/>
                  <a:pt x="163" y="208"/>
                  <a:pt x="169" y="204"/>
                </a:cubicBezTo>
                <a:cubicBezTo>
                  <a:pt x="187" y="220"/>
                  <a:pt x="187" y="220"/>
                  <a:pt x="187" y="220"/>
                </a:cubicBezTo>
                <a:cubicBezTo>
                  <a:pt x="191" y="225"/>
                  <a:pt x="199" y="225"/>
                  <a:pt x="203" y="220"/>
                </a:cubicBezTo>
                <a:cubicBezTo>
                  <a:pt x="220" y="203"/>
                  <a:pt x="220" y="203"/>
                  <a:pt x="220" y="203"/>
                </a:cubicBezTo>
                <a:cubicBezTo>
                  <a:pt x="225" y="199"/>
                  <a:pt x="225" y="191"/>
                  <a:pt x="220" y="187"/>
                </a:cubicBezTo>
                <a:cubicBezTo>
                  <a:pt x="204" y="169"/>
                  <a:pt x="204" y="169"/>
                  <a:pt x="204" y="169"/>
                </a:cubicBezTo>
                <a:cubicBezTo>
                  <a:pt x="208" y="163"/>
                  <a:pt x="211" y="156"/>
                  <a:pt x="213" y="149"/>
                </a:cubicBezTo>
                <a:cubicBezTo>
                  <a:pt x="236" y="148"/>
                  <a:pt x="236" y="148"/>
                  <a:pt x="236" y="148"/>
                </a:cubicBezTo>
                <a:cubicBezTo>
                  <a:pt x="243" y="148"/>
                  <a:pt x="248" y="143"/>
                  <a:pt x="248" y="136"/>
                </a:cubicBezTo>
                <a:cubicBezTo>
                  <a:pt x="248" y="112"/>
                  <a:pt x="248" y="112"/>
                  <a:pt x="248" y="112"/>
                </a:cubicBezTo>
                <a:cubicBezTo>
                  <a:pt x="248" y="105"/>
                  <a:pt x="243" y="100"/>
                  <a:pt x="236" y="100"/>
                </a:cubicBezTo>
                <a:close/>
                <a:moveTo>
                  <a:pt x="124" y="179"/>
                </a:moveTo>
                <a:cubicBezTo>
                  <a:pt x="93" y="179"/>
                  <a:pt x="69" y="155"/>
                  <a:pt x="69" y="124"/>
                </a:cubicBezTo>
                <a:cubicBezTo>
                  <a:pt x="69" y="93"/>
                  <a:pt x="93" y="69"/>
                  <a:pt x="124" y="69"/>
                </a:cubicBezTo>
                <a:cubicBezTo>
                  <a:pt x="155" y="69"/>
                  <a:pt x="179" y="93"/>
                  <a:pt x="179" y="124"/>
                </a:cubicBezTo>
                <a:cubicBezTo>
                  <a:pt x="179" y="155"/>
                  <a:pt x="155" y="179"/>
                  <a:pt x="124" y="179"/>
                </a:cubicBezTo>
                <a:close/>
                <a:moveTo>
                  <a:pt x="124" y="90"/>
                </a:moveTo>
                <a:cubicBezTo>
                  <a:pt x="105" y="90"/>
                  <a:pt x="90" y="105"/>
                  <a:pt x="90" y="124"/>
                </a:cubicBezTo>
                <a:cubicBezTo>
                  <a:pt x="90" y="143"/>
                  <a:pt x="105" y="158"/>
                  <a:pt x="124" y="158"/>
                </a:cubicBezTo>
                <a:cubicBezTo>
                  <a:pt x="143" y="158"/>
                  <a:pt x="158" y="143"/>
                  <a:pt x="158" y="124"/>
                </a:cubicBezTo>
                <a:cubicBezTo>
                  <a:pt x="158" y="105"/>
                  <a:pt x="143" y="90"/>
                  <a:pt x="124" y="9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9" name="Freeform 27"/>
          <p:cNvSpPr>
            <a:spLocks noEditPoints="1"/>
          </p:cNvSpPr>
          <p:nvPr/>
        </p:nvSpPr>
        <p:spPr bwMode="auto">
          <a:xfrm>
            <a:off x="7562244" y="5008655"/>
            <a:ext cx="500937" cy="506102"/>
          </a:xfrm>
          <a:custGeom>
            <a:avLst/>
            <a:gdLst>
              <a:gd name="T0" fmla="*/ 142 w 147"/>
              <a:gd name="T1" fmla="*/ 125 h 148"/>
              <a:gd name="T2" fmla="*/ 105 w 147"/>
              <a:gd name="T3" fmla="*/ 88 h 148"/>
              <a:gd name="T4" fmla="*/ 95 w 147"/>
              <a:gd name="T5" fmla="*/ 84 h 148"/>
              <a:gd name="T6" fmla="*/ 87 w 147"/>
              <a:gd name="T7" fmla="*/ 75 h 148"/>
              <a:gd name="T8" fmla="*/ 81 w 147"/>
              <a:gd name="T9" fmla="*/ 18 h 148"/>
              <a:gd name="T10" fmla="*/ 17 w 147"/>
              <a:gd name="T11" fmla="*/ 18 h 148"/>
              <a:gd name="T12" fmla="*/ 17 w 147"/>
              <a:gd name="T13" fmla="*/ 82 h 148"/>
              <a:gd name="T14" fmla="*/ 75 w 147"/>
              <a:gd name="T15" fmla="*/ 87 h 148"/>
              <a:gd name="T16" fmla="*/ 84 w 147"/>
              <a:gd name="T17" fmla="*/ 96 h 148"/>
              <a:gd name="T18" fmla="*/ 87 w 147"/>
              <a:gd name="T19" fmla="*/ 105 h 148"/>
              <a:gd name="T20" fmla="*/ 125 w 147"/>
              <a:gd name="T21" fmla="*/ 143 h 148"/>
              <a:gd name="T22" fmla="*/ 142 w 147"/>
              <a:gd name="T23" fmla="*/ 143 h 148"/>
              <a:gd name="T24" fmla="*/ 142 w 147"/>
              <a:gd name="T25" fmla="*/ 125 h 148"/>
              <a:gd name="T26" fmla="*/ 73 w 147"/>
              <a:gd name="T27" fmla="*/ 73 h 148"/>
              <a:gd name="T28" fmla="*/ 26 w 147"/>
              <a:gd name="T29" fmla="*/ 73 h 148"/>
              <a:gd name="T30" fmla="*/ 26 w 147"/>
              <a:gd name="T31" fmla="*/ 27 h 148"/>
              <a:gd name="T32" fmla="*/ 73 w 147"/>
              <a:gd name="T33" fmla="*/ 27 h 148"/>
              <a:gd name="T34" fmla="*/ 73 w 147"/>
              <a:gd name="T35" fmla="*/ 73 h 148"/>
              <a:gd name="T36" fmla="*/ 53 w 147"/>
              <a:gd name="T37" fmla="*/ 27 h 148"/>
              <a:gd name="T38" fmla="*/ 26 w 147"/>
              <a:gd name="T39" fmla="*/ 53 h 148"/>
              <a:gd name="T40" fmla="*/ 34 w 147"/>
              <a:gd name="T41" fmla="*/ 59 h 148"/>
              <a:gd name="T42" fmla="*/ 34 w 147"/>
              <a:gd name="T43" fmla="*/ 51 h 148"/>
              <a:gd name="T44" fmla="*/ 51 w 147"/>
              <a:gd name="T45" fmla="*/ 34 h 148"/>
              <a:gd name="T46" fmla="*/ 59 w 147"/>
              <a:gd name="T47" fmla="*/ 35 h 148"/>
              <a:gd name="T48" fmla="*/ 53 w 147"/>
              <a:gd name="T49" fmla="*/ 27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47" h="148">
                <a:moveTo>
                  <a:pt x="142" y="125"/>
                </a:moveTo>
                <a:cubicBezTo>
                  <a:pt x="105" y="88"/>
                  <a:pt x="105" y="88"/>
                  <a:pt x="105" y="88"/>
                </a:cubicBezTo>
                <a:cubicBezTo>
                  <a:pt x="102" y="85"/>
                  <a:pt x="99" y="84"/>
                  <a:pt x="95" y="84"/>
                </a:cubicBezTo>
                <a:cubicBezTo>
                  <a:pt x="87" y="75"/>
                  <a:pt x="87" y="75"/>
                  <a:pt x="87" y="75"/>
                </a:cubicBezTo>
                <a:cubicBezTo>
                  <a:pt x="99" y="58"/>
                  <a:pt x="97" y="33"/>
                  <a:pt x="81" y="18"/>
                </a:cubicBezTo>
                <a:cubicBezTo>
                  <a:pt x="64" y="0"/>
                  <a:pt x="35" y="0"/>
                  <a:pt x="17" y="18"/>
                </a:cubicBezTo>
                <a:cubicBezTo>
                  <a:pt x="0" y="35"/>
                  <a:pt x="0" y="64"/>
                  <a:pt x="17" y="82"/>
                </a:cubicBezTo>
                <a:cubicBezTo>
                  <a:pt x="33" y="97"/>
                  <a:pt x="57" y="99"/>
                  <a:pt x="75" y="87"/>
                </a:cubicBezTo>
                <a:cubicBezTo>
                  <a:pt x="84" y="96"/>
                  <a:pt x="84" y="96"/>
                  <a:pt x="84" y="96"/>
                </a:cubicBezTo>
                <a:cubicBezTo>
                  <a:pt x="84" y="99"/>
                  <a:pt x="85" y="102"/>
                  <a:pt x="87" y="105"/>
                </a:cubicBezTo>
                <a:cubicBezTo>
                  <a:pt x="125" y="143"/>
                  <a:pt x="125" y="143"/>
                  <a:pt x="125" y="143"/>
                </a:cubicBezTo>
                <a:cubicBezTo>
                  <a:pt x="130" y="148"/>
                  <a:pt x="138" y="148"/>
                  <a:pt x="142" y="143"/>
                </a:cubicBezTo>
                <a:cubicBezTo>
                  <a:pt x="147" y="138"/>
                  <a:pt x="147" y="130"/>
                  <a:pt x="142" y="125"/>
                </a:cubicBezTo>
                <a:close/>
                <a:moveTo>
                  <a:pt x="73" y="73"/>
                </a:moveTo>
                <a:cubicBezTo>
                  <a:pt x="60" y="86"/>
                  <a:pt x="39" y="86"/>
                  <a:pt x="26" y="73"/>
                </a:cubicBezTo>
                <a:cubicBezTo>
                  <a:pt x="13" y="60"/>
                  <a:pt x="13" y="39"/>
                  <a:pt x="26" y="27"/>
                </a:cubicBezTo>
                <a:cubicBezTo>
                  <a:pt x="39" y="14"/>
                  <a:pt x="60" y="14"/>
                  <a:pt x="73" y="27"/>
                </a:cubicBezTo>
                <a:cubicBezTo>
                  <a:pt x="86" y="39"/>
                  <a:pt x="86" y="60"/>
                  <a:pt x="73" y="73"/>
                </a:cubicBezTo>
                <a:close/>
                <a:moveTo>
                  <a:pt x="53" y="27"/>
                </a:moveTo>
                <a:cubicBezTo>
                  <a:pt x="39" y="24"/>
                  <a:pt x="23" y="39"/>
                  <a:pt x="26" y="53"/>
                </a:cubicBezTo>
                <a:cubicBezTo>
                  <a:pt x="28" y="59"/>
                  <a:pt x="33" y="61"/>
                  <a:pt x="34" y="59"/>
                </a:cubicBezTo>
                <a:cubicBezTo>
                  <a:pt x="36" y="57"/>
                  <a:pt x="34" y="54"/>
                  <a:pt x="34" y="51"/>
                </a:cubicBezTo>
                <a:cubicBezTo>
                  <a:pt x="32" y="42"/>
                  <a:pt x="42" y="32"/>
                  <a:pt x="51" y="34"/>
                </a:cubicBezTo>
                <a:cubicBezTo>
                  <a:pt x="54" y="35"/>
                  <a:pt x="57" y="36"/>
                  <a:pt x="59" y="35"/>
                </a:cubicBezTo>
                <a:cubicBezTo>
                  <a:pt x="61" y="33"/>
                  <a:pt x="58" y="28"/>
                  <a:pt x="53" y="27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20" name="Freeform 6"/>
          <p:cNvSpPr>
            <a:spLocks noEditPoints="1"/>
          </p:cNvSpPr>
          <p:nvPr/>
        </p:nvSpPr>
        <p:spPr bwMode="auto">
          <a:xfrm>
            <a:off x="4168830" y="5011025"/>
            <a:ext cx="420891" cy="472534"/>
          </a:xfrm>
          <a:custGeom>
            <a:avLst/>
            <a:gdLst>
              <a:gd name="T0" fmla="*/ 112 w 123"/>
              <a:gd name="T1" fmla="*/ 108 h 139"/>
              <a:gd name="T2" fmla="*/ 111 w 123"/>
              <a:gd name="T3" fmla="*/ 105 h 139"/>
              <a:gd name="T4" fmla="*/ 123 w 123"/>
              <a:gd name="T5" fmla="*/ 68 h 139"/>
              <a:gd name="T6" fmla="*/ 108 w 123"/>
              <a:gd name="T7" fmla="*/ 28 h 139"/>
              <a:gd name="T8" fmla="*/ 110 w 123"/>
              <a:gd name="T9" fmla="*/ 29 h 139"/>
              <a:gd name="T10" fmla="*/ 114 w 123"/>
              <a:gd name="T11" fmla="*/ 28 h 139"/>
              <a:gd name="T12" fmla="*/ 114 w 123"/>
              <a:gd name="T13" fmla="*/ 28 h 139"/>
              <a:gd name="T14" fmla="*/ 115 w 123"/>
              <a:gd name="T15" fmla="*/ 27 h 139"/>
              <a:gd name="T16" fmla="*/ 112 w 123"/>
              <a:gd name="T17" fmla="*/ 10 h 139"/>
              <a:gd name="T18" fmla="*/ 103 w 123"/>
              <a:gd name="T19" fmla="*/ 4 h 139"/>
              <a:gd name="T20" fmla="*/ 86 w 123"/>
              <a:gd name="T21" fmla="*/ 7 h 139"/>
              <a:gd name="T22" fmla="*/ 85 w 123"/>
              <a:gd name="T23" fmla="*/ 7 h 139"/>
              <a:gd name="T24" fmla="*/ 85 w 123"/>
              <a:gd name="T25" fmla="*/ 8 h 139"/>
              <a:gd name="T26" fmla="*/ 85 w 123"/>
              <a:gd name="T27" fmla="*/ 11 h 139"/>
              <a:gd name="T28" fmla="*/ 62 w 123"/>
              <a:gd name="T29" fmla="*/ 6 h 139"/>
              <a:gd name="T30" fmla="*/ 39 w 123"/>
              <a:gd name="T31" fmla="*/ 11 h 139"/>
              <a:gd name="T32" fmla="*/ 39 w 123"/>
              <a:gd name="T33" fmla="*/ 8 h 139"/>
              <a:gd name="T34" fmla="*/ 39 w 123"/>
              <a:gd name="T35" fmla="*/ 7 h 139"/>
              <a:gd name="T36" fmla="*/ 38 w 123"/>
              <a:gd name="T37" fmla="*/ 7 h 139"/>
              <a:gd name="T38" fmla="*/ 21 w 123"/>
              <a:gd name="T39" fmla="*/ 4 h 139"/>
              <a:gd name="T40" fmla="*/ 12 w 123"/>
              <a:gd name="T41" fmla="*/ 10 h 139"/>
              <a:gd name="T42" fmla="*/ 9 w 123"/>
              <a:gd name="T43" fmla="*/ 27 h 139"/>
              <a:gd name="T44" fmla="*/ 10 w 123"/>
              <a:gd name="T45" fmla="*/ 28 h 139"/>
              <a:gd name="T46" fmla="*/ 10 w 123"/>
              <a:gd name="T47" fmla="*/ 28 h 139"/>
              <a:gd name="T48" fmla="*/ 14 w 123"/>
              <a:gd name="T49" fmla="*/ 29 h 139"/>
              <a:gd name="T50" fmla="*/ 15 w 123"/>
              <a:gd name="T51" fmla="*/ 28 h 139"/>
              <a:gd name="T52" fmla="*/ 0 w 123"/>
              <a:gd name="T53" fmla="*/ 68 h 139"/>
              <a:gd name="T54" fmla="*/ 13 w 123"/>
              <a:gd name="T55" fmla="*/ 105 h 139"/>
              <a:gd name="T56" fmla="*/ 12 w 123"/>
              <a:gd name="T57" fmla="*/ 108 h 139"/>
              <a:gd name="T58" fmla="*/ 4 w 123"/>
              <a:gd name="T59" fmla="*/ 128 h 139"/>
              <a:gd name="T60" fmla="*/ 10 w 123"/>
              <a:gd name="T61" fmla="*/ 138 h 139"/>
              <a:gd name="T62" fmla="*/ 20 w 123"/>
              <a:gd name="T63" fmla="*/ 132 h 139"/>
              <a:gd name="T64" fmla="*/ 25 w 123"/>
              <a:gd name="T65" fmla="*/ 118 h 139"/>
              <a:gd name="T66" fmla="*/ 62 w 123"/>
              <a:gd name="T67" fmla="*/ 130 h 139"/>
              <a:gd name="T68" fmla="*/ 98 w 123"/>
              <a:gd name="T69" fmla="*/ 118 h 139"/>
              <a:gd name="T70" fmla="*/ 103 w 123"/>
              <a:gd name="T71" fmla="*/ 132 h 139"/>
              <a:gd name="T72" fmla="*/ 113 w 123"/>
              <a:gd name="T73" fmla="*/ 138 h 139"/>
              <a:gd name="T74" fmla="*/ 119 w 123"/>
              <a:gd name="T75" fmla="*/ 128 h 139"/>
              <a:gd name="T76" fmla="*/ 112 w 123"/>
              <a:gd name="T77" fmla="*/ 108 h 139"/>
              <a:gd name="T78" fmla="*/ 62 w 123"/>
              <a:gd name="T79" fmla="*/ 117 h 139"/>
              <a:gd name="T80" fmla="*/ 12 w 123"/>
              <a:gd name="T81" fmla="*/ 68 h 139"/>
              <a:gd name="T82" fmla="*/ 62 w 123"/>
              <a:gd name="T83" fmla="*/ 19 h 139"/>
              <a:gd name="T84" fmla="*/ 111 w 123"/>
              <a:gd name="T85" fmla="*/ 68 h 139"/>
              <a:gd name="T86" fmla="*/ 62 w 123"/>
              <a:gd name="T87" fmla="*/ 117 h 139"/>
              <a:gd name="T88" fmla="*/ 82 w 123"/>
              <a:gd name="T89" fmla="*/ 41 h 139"/>
              <a:gd name="T90" fmla="*/ 63 w 123"/>
              <a:gd name="T91" fmla="*/ 64 h 139"/>
              <a:gd name="T92" fmla="*/ 62 w 123"/>
              <a:gd name="T93" fmla="*/ 64 h 139"/>
              <a:gd name="T94" fmla="*/ 58 w 123"/>
              <a:gd name="T95" fmla="*/ 65 h 139"/>
              <a:gd name="T96" fmla="*/ 45 w 123"/>
              <a:gd name="T97" fmla="*/ 54 h 139"/>
              <a:gd name="T98" fmla="*/ 39 w 123"/>
              <a:gd name="T99" fmla="*/ 54 h 139"/>
              <a:gd name="T100" fmla="*/ 40 w 123"/>
              <a:gd name="T101" fmla="*/ 60 h 139"/>
              <a:gd name="T102" fmla="*/ 54 w 123"/>
              <a:gd name="T103" fmla="*/ 71 h 139"/>
              <a:gd name="T104" fmla="*/ 53 w 123"/>
              <a:gd name="T105" fmla="*/ 72 h 139"/>
              <a:gd name="T106" fmla="*/ 62 w 123"/>
              <a:gd name="T107" fmla="*/ 80 h 139"/>
              <a:gd name="T108" fmla="*/ 70 w 123"/>
              <a:gd name="T109" fmla="*/ 72 h 139"/>
              <a:gd name="T110" fmla="*/ 69 w 123"/>
              <a:gd name="T111" fmla="*/ 69 h 139"/>
              <a:gd name="T112" fmla="*/ 88 w 123"/>
              <a:gd name="T113" fmla="*/ 46 h 139"/>
              <a:gd name="T114" fmla="*/ 88 w 123"/>
              <a:gd name="T115" fmla="*/ 41 h 139"/>
              <a:gd name="T116" fmla="*/ 82 w 123"/>
              <a:gd name="T117" fmla="*/ 41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23" h="139">
                <a:moveTo>
                  <a:pt x="112" y="108"/>
                </a:moveTo>
                <a:cubicBezTo>
                  <a:pt x="112" y="107"/>
                  <a:pt x="111" y="106"/>
                  <a:pt x="111" y="105"/>
                </a:cubicBezTo>
                <a:cubicBezTo>
                  <a:pt x="119" y="95"/>
                  <a:pt x="123" y="82"/>
                  <a:pt x="123" y="68"/>
                </a:cubicBezTo>
                <a:cubicBezTo>
                  <a:pt x="123" y="53"/>
                  <a:pt x="118" y="39"/>
                  <a:pt x="108" y="28"/>
                </a:cubicBezTo>
                <a:cubicBezTo>
                  <a:pt x="110" y="29"/>
                  <a:pt x="110" y="29"/>
                  <a:pt x="110" y="29"/>
                </a:cubicBezTo>
                <a:cubicBezTo>
                  <a:pt x="111" y="30"/>
                  <a:pt x="113" y="30"/>
                  <a:pt x="114" y="28"/>
                </a:cubicBezTo>
                <a:cubicBezTo>
                  <a:pt x="114" y="28"/>
                  <a:pt x="114" y="28"/>
                  <a:pt x="114" y="28"/>
                </a:cubicBezTo>
                <a:cubicBezTo>
                  <a:pt x="114" y="28"/>
                  <a:pt x="114" y="28"/>
                  <a:pt x="115" y="27"/>
                </a:cubicBezTo>
                <a:cubicBezTo>
                  <a:pt x="118" y="22"/>
                  <a:pt x="117" y="14"/>
                  <a:pt x="112" y="10"/>
                </a:cubicBezTo>
                <a:cubicBezTo>
                  <a:pt x="103" y="4"/>
                  <a:pt x="103" y="4"/>
                  <a:pt x="103" y="4"/>
                </a:cubicBezTo>
                <a:cubicBezTo>
                  <a:pt x="97" y="0"/>
                  <a:pt x="89" y="1"/>
                  <a:pt x="86" y="7"/>
                </a:cubicBezTo>
                <a:cubicBezTo>
                  <a:pt x="85" y="7"/>
                  <a:pt x="85" y="7"/>
                  <a:pt x="85" y="7"/>
                </a:cubicBezTo>
                <a:cubicBezTo>
                  <a:pt x="85" y="8"/>
                  <a:pt x="85" y="8"/>
                  <a:pt x="85" y="8"/>
                </a:cubicBezTo>
                <a:cubicBezTo>
                  <a:pt x="84" y="9"/>
                  <a:pt x="84" y="10"/>
                  <a:pt x="85" y="11"/>
                </a:cubicBezTo>
                <a:cubicBezTo>
                  <a:pt x="78" y="8"/>
                  <a:pt x="70" y="6"/>
                  <a:pt x="62" y="6"/>
                </a:cubicBezTo>
                <a:cubicBezTo>
                  <a:pt x="54" y="6"/>
                  <a:pt x="46" y="8"/>
                  <a:pt x="39" y="11"/>
                </a:cubicBezTo>
                <a:cubicBezTo>
                  <a:pt x="39" y="10"/>
                  <a:pt x="40" y="9"/>
                  <a:pt x="39" y="8"/>
                </a:cubicBezTo>
                <a:cubicBezTo>
                  <a:pt x="39" y="8"/>
                  <a:pt x="39" y="8"/>
                  <a:pt x="39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4" y="1"/>
                  <a:pt x="27" y="0"/>
                  <a:pt x="21" y="4"/>
                </a:cubicBezTo>
                <a:cubicBezTo>
                  <a:pt x="12" y="10"/>
                  <a:pt x="12" y="10"/>
                  <a:pt x="12" y="10"/>
                </a:cubicBezTo>
                <a:cubicBezTo>
                  <a:pt x="6" y="14"/>
                  <a:pt x="5" y="22"/>
                  <a:pt x="9" y="27"/>
                </a:cubicBezTo>
                <a:cubicBezTo>
                  <a:pt x="9" y="28"/>
                  <a:pt x="10" y="28"/>
                  <a:pt x="10" y="28"/>
                </a:cubicBezTo>
                <a:cubicBezTo>
                  <a:pt x="10" y="28"/>
                  <a:pt x="10" y="28"/>
                  <a:pt x="10" y="28"/>
                </a:cubicBezTo>
                <a:cubicBezTo>
                  <a:pt x="11" y="30"/>
                  <a:pt x="13" y="30"/>
                  <a:pt x="14" y="29"/>
                </a:cubicBezTo>
                <a:cubicBezTo>
                  <a:pt x="15" y="28"/>
                  <a:pt x="15" y="28"/>
                  <a:pt x="15" y="28"/>
                </a:cubicBezTo>
                <a:cubicBezTo>
                  <a:pt x="6" y="39"/>
                  <a:pt x="0" y="53"/>
                  <a:pt x="0" y="68"/>
                </a:cubicBezTo>
                <a:cubicBezTo>
                  <a:pt x="0" y="82"/>
                  <a:pt x="5" y="95"/>
                  <a:pt x="13" y="105"/>
                </a:cubicBezTo>
                <a:cubicBezTo>
                  <a:pt x="12" y="106"/>
                  <a:pt x="12" y="107"/>
                  <a:pt x="12" y="108"/>
                </a:cubicBezTo>
                <a:cubicBezTo>
                  <a:pt x="4" y="128"/>
                  <a:pt x="4" y="128"/>
                  <a:pt x="4" y="128"/>
                </a:cubicBezTo>
                <a:cubicBezTo>
                  <a:pt x="3" y="132"/>
                  <a:pt x="6" y="137"/>
                  <a:pt x="10" y="138"/>
                </a:cubicBezTo>
                <a:cubicBezTo>
                  <a:pt x="15" y="139"/>
                  <a:pt x="19" y="136"/>
                  <a:pt x="20" y="132"/>
                </a:cubicBezTo>
                <a:cubicBezTo>
                  <a:pt x="25" y="118"/>
                  <a:pt x="25" y="118"/>
                  <a:pt x="25" y="118"/>
                </a:cubicBezTo>
                <a:cubicBezTo>
                  <a:pt x="36" y="125"/>
                  <a:pt x="48" y="130"/>
                  <a:pt x="62" y="130"/>
                </a:cubicBezTo>
                <a:cubicBezTo>
                  <a:pt x="75" y="130"/>
                  <a:pt x="88" y="125"/>
                  <a:pt x="98" y="118"/>
                </a:cubicBezTo>
                <a:cubicBezTo>
                  <a:pt x="103" y="132"/>
                  <a:pt x="103" y="132"/>
                  <a:pt x="103" y="132"/>
                </a:cubicBezTo>
                <a:cubicBezTo>
                  <a:pt x="104" y="136"/>
                  <a:pt x="109" y="139"/>
                  <a:pt x="113" y="138"/>
                </a:cubicBezTo>
                <a:cubicBezTo>
                  <a:pt x="118" y="137"/>
                  <a:pt x="120" y="132"/>
                  <a:pt x="119" y="128"/>
                </a:cubicBezTo>
                <a:lnTo>
                  <a:pt x="112" y="108"/>
                </a:lnTo>
                <a:close/>
                <a:moveTo>
                  <a:pt x="62" y="117"/>
                </a:moveTo>
                <a:cubicBezTo>
                  <a:pt x="34" y="117"/>
                  <a:pt x="12" y="95"/>
                  <a:pt x="12" y="68"/>
                </a:cubicBezTo>
                <a:cubicBezTo>
                  <a:pt x="12" y="41"/>
                  <a:pt x="34" y="19"/>
                  <a:pt x="62" y="19"/>
                </a:cubicBezTo>
                <a:cubicBezTo>
                  <a:pt x="89" y="19"/>
                  <a:pt x="111" y="41"/>
                  <a:pt x="111" y="68"/>
                </a:cubicBezTo>
                <a:cubicBezTo>
                  <a:pt x="111" y="95"/>
                  <a:pt x="89" y="117"/>
                  <a:pt x="62" y="117"/>
                </a:cubicBezTo>
                <a:close/>
                <a:moveTo>
                  <a:pt x="82" y="41"/>
                </a:moveTo>
                <a:cubicBezTo>
                  <a:pt x="63" y="64"/>
                  <a:pt x="63" y="64"/>
                  <a:pt x="63" y="64"/>
                </a:cubicBezTo>
                <a:cubicBezTo>
                  <a:pt x="63" y="64"/>
                  <a:pt x="62" y="64"/>
                  <a:pt x="62" y="64"/>
                </a:cubicBezTo>
                <a:cubicBezTo>
                  <a:pt x="61" y="64"/>
                  <a:pt x="59" y="64"/>
                  <a:pt x="58" y="65"/>
                </a:cubicBezTo>
                <a:cubicBezTo>
                  <a:pt x="45" y="54"/>
                  <a:pt x="45" y="54"/>
                  <a:pt x="45" y="54"/>
                </a:cubicBezTo>
                <a:cubicBezTo>
                  <a:pt x="43" y="52"/>
                  <a:pt x="41" y="52"/>
                  <a:pt x="39" y="54"/>
                </a:cubicBezTo>
                <a:cubicBezTo>
                  <a:pt x="38" y="56"/>
                  <a:pt x="38" y="58"/>
                  <a:pt x="40" y="60"/>
                </a:cubicBezTo>
                <a:cubicBezTo>
                  <a:pt x="54" y="71"/>
                  <a:pt x="54" y="71"/>
                  <a:pt x="54" y="71"/>
                </a:cubicBezTo>
                <a:cubicBezTo>
                  <a:pt x="54" y="72"/>
                  <a:pt x="53" y="72"/>
                  <a:pt x="53" y="72"/>
                </a:cubicBezTo>
                <a:cubicBezTo>
                  <a:pt x="53" y="77"/>
                  <a:pt x="57" y="80"/>
                  <a:pt x="62" y="80"/>
                </a:cubicBezTo>
                <a:cubicBezTo>
                  <a:pt x="66" y="80"/>
                  <a:pt x="70" y="77"/>
                  <a:pt x="70" y="72"/>
                </a:cubicBezTo>
                <a:cubicBezTo>
                  <a:pt x="70" y="71"/>
                  <a:pt x="70" y="70"/>
                  <a:pt x="69" y="69"/>
                </a:cubicBezTo>
                <a:cubicBezTo>
                  <a:pt x="88" y="46"/>
                  <a:pt x="88" y="46"/>
                  <a:pt x="88" y="46"/>
                </a:cubicBezTo>
                <a:cubicBezTo>
                  <a:pt x="90" y="45"/>
                  <a:pt x="89" y="42"/>
                  <a:pt x="88" y="41"/>
                </a:cubicBezTo>
                <a:cubicBezTo>
                  <a:pt x="86" y="39"/>
                  <a:pt x="83" y="39"/>
                  <a:pt x="82" y="41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7263033" y="1343243"/>
            <a:ext cx="4325993" cy="1491123"/>
            <a:chOff x="1389780" y="2659480"/>
            <a:chExt cx="4325993" cy="1491123"/>
          </a:xfrm>
        </p:grpSpPr>
        <p:sp>
          <p:nvSpPr>
            <p:cNvPr id="22" name="文本框 21"/>
            <p:cNvSpPr txBox="1"/>
            <p:nvPr/>
          </p:nvSpPr>
          <p:spPr>
            <a:xfrm>
              <a:off x="1423932" y="2978423"/>
              <a:ext cx="4291841" cy="117218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200" kern="100" dirty="0">
                  <a:effectLst/>
                  <a:latin typeface="等线" panose="02010600030101010101" pitchFamily="2" charset="-122"/>
                  <a:ea typeface="等线" panose="02010600030101010101" pitchFamily="2" charset="-122"/>
                  <a:cs typeface="Times New Roman" panose="02020603050405020304" pitchFamily="18" charset="0"/>
                </a:rPr>
                <a:t>can never known reproach, it is that to which our lives have been devoted8. To myself you have been a pillar of support can never known reproach, it is that to which our lives have been devoted8</a:t>
              </a:r>
              <a:endParaRPr lang="en-US" altLang="zh-CN" sz="12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389780" y="2659480"/>
              <a:ext cx="236816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/>
                <a:t>SUPPORT NEVER</a:t>
              </a:r>
              <a:endParaRPr lang="zh-CN" altLang="en-US" sz="1600" b="1" dirty="0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8593283" y="3986094"/>
            <a:ext cx="2717861" cy="2045121"/>
            <a:chOff x="1389780" y="2659480"/>
            <a:chExt cx="2717861" cy="2045121"/>
          </a:xfrm>
        </p:grpSpPr>
        <p:sp>
          <p:nvSpPr>
            <p:cNvPr id="28" name="文本框 27"/>
            <p:cNvSpPr txBox="1"/>
            <p:nvPr/>
          </p:nvSpPr>
          <p:spPr>
            <a:xfrm>
              <a:off x="1423933" y="2978423"/>
              <a:ext cx="2683708" cy="17261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200" kern="100" dirty="0">
                  <a:effectLst/>
                  <a:latin typeface="等线" panose="02010600030101010101" pitchFamily="2" charset="-122"/>
                  <a:ea typeface="等线" panose="02010600030101010101" pitchFamily="2" charset="-122"/>
                  <a:cs typeface="Times New Roman" panose="02020603050405020304" pitchFamily="18" charset="0"/>
                </a:rPr>
                <a:t>can never known reproach, it is that to which our lives have been devoted8. To myself you have been a pillar of support can never known reproach, it is that to which our lives have been devoted8</a:t>
              </a:r>
              <a:endParaRPr lang="en-US" altLang="zh-CN" sz="12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1389780" y="2659480"/>
              <a:ext cx="236816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/>
                <a:t>SUPPORT NEVER</a:t>
              </a:r>
              <a:endParaRPr lang="zh-CN" altLang="en-US" sz="1600" b="1" dirty="0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818060" y="3994267"/>
            <a:ext cx="2717861" cy="2045121"/>
            <a:chOff x="1389780" y="2659480"/>
            <a:chExt cx="2717861" cy="2045121"/>
          </a:xfrm>
        </p:grpSpPr>
        <p:sp>
          <p:nvSpPr>
            <p:cNvPr id="37" name="文本框 36"/>
            <p:cNvSpPr txBox="1"/>
            <p:nvPr/>
          </p:nvSpPr>
          <p:spPr>
            <a:xfrm>
              <a:off x="1423933" y="2978423"/>
              <a:ext cx="2683708" cy="17261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algn="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200" kern="100" dirty="0">
                  <a:effectLst/>
                  <a:latin typeface="等线" panose="02010600030101010101" pitchFamily="2" charset="-122"/>
                  <a:ea typeface="等线" panose="02010600030101010101" pitchFamily="2" charset="-122"/>
                  <a:cs typeface="Times New Roman" panose="02020603050405020304" pitchFamily="18" charset="0"/>
                </a:rPr>
                <a:t>can never known reproach, it is that to which our lives have been devoted8. To myself you have been a pillar of support can never known reproach, it is that to which our lives have been devoted8</a:t>
              </a:r>
              <a:endParaRPr lang="en-US" altLang="zh-CN" sz="12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1389780" y="2659480"/>
              <a:ext cx="27178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600" b="1" dirty="0"/>
                <a:t>SUPPORT NEVER</a:t>
              </a:r>
              <a:endParaRPr lang="zh-CN" altLang="en-US" sz="1600" b="1" dirty="0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483498" y="1339607"/>
            <a:ext cx="4325993" cy="1491123"/>
            <a:chOff x="1389780" y="2659480"/>
            <a:chExt cx="4325993" cy="1491123"/>
          </a:xfrm>
        </p:grpSpPr>
        <p:sp>
          <p:nvSpPr>
            <p:cNvPr id="40" name="文本框 39"/>
            <p:cNvSpPr txBox="1"/>
            <p:nvPr/>
          </p:nvSpPr>
          <p:spPr>
            <a:xfrm>
              <a:off x="1423932" y="2978423"/>
              <a:ext cx="4291841" cy="117218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algn="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200" kern="100" dirty="0">
                  <a:effectLst/>
                  <a:latin typeface="等线" panose="02010600030101010101" pitchFamily="2" charset="-122"/>
                  <a:ea typeface="等线" panose="02010600030101010101" pitchFamily="2" charset="-122"/>
                  <a:cs typeface="Times New Roman" panose="02020603050405020304" pitchFamily="18" charset="0"/>
                </a:rPr>
                <a:t>can never known reproach, it is that to which our lives have been devoted8. To myself you have been a pillar of support can never known reproach, it is that to which our lives have been devoted8</a:t>
              </a:r>
              <a:endParaRPr lang="en-US" altLang="zh-CN" sz="12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1389780" y="2659480"/>
              <a:ext cx="429184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600" b="1" dirty="0"/>
                <a:t>SUPPORT NEVER</a:t>
              </a:r>
              <a:endParaRPr lang="zh-CN" altLang="en-US" sz="1600" b="1" dirty="0"/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91770" y="287020"/>
            <a:ext cx="1318895" cy="394970"/>
          </a:xfrm>
          <a:prstGeom prst="rect">
            <a:avLst/>
          </a:prstGeom>
          <a:solidFill>
            <a:srgbClr val="EA7F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1510665" y="466725"/>
            <a:ext cx="10690860" cy="35560"/>
          </a:xfrm>
          <a:prstGeom prst="line">
            <a:avLst/>
          </a:prstGeom>
          <a:ln>
            <a:solidFill>
              <a:srgbClr val="EA7F2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273050" y="301625"/>
            <a:ext cx="11563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课程分析</a:t>
            </a:r>
            <a:endParaRPr lang="zh-CN" altLang="en-US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051540" y="172720"/>
            <a:ext cx="113601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/>
              <a:t>第</a:t>
            </a:r>
            <a:r>
              <a:rPr lang="en-US" altLang="zh-CN" sz="1400"/>
              <a:t>04</a:t>
            </a:r>
            <a:r>
              <a:rPr lang="zh-CN" altLang="en-US" sz="1400"/>
              <a:t>页</a:t>
            </a:r>
            <a:endParaRPr lang="zh-CN" altLang="en-US" sz="1400"/>
          </a:p>
        </p:txBody>
      </p:sp>
      <p:grpSp>
        <p:nvGrpSpPr>
          <p:cNvPr id="8" name="组合 7"/>
          <p:cNvGrpSpPr/>
          <p:nvPr/>
        </p:nvGrpSpPr>
        <p:grpSpPr>
          <a:xfrm>
            <a:off x="862123" y="836211"/>
            <a:ext cx="10467754" cy="1263706"/>
            <a:chOff x="-2102431" y="2332900"/>
            <a:chExt cx="10467754" cy="1263706"/>
          </a:xfrm>
        </p:grpSpPr>
        <p:sp>
          <p:nvSpPr>
            <p:cNvPr id="9" name="文本框 8"/>
            <p:cNvSpPr txBox="1"/>
            <p:nvPr/>
          </p:nvSpPr>
          <p:spPr>
            <a:xfrm>
              <a:off x="-2102431" y="2978423"/>
              <a:ext cx="10467754" cy="6181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200" kern="100" dirty="0">
                  <a:effectLst/>
                  <a:latin typeface="等线" panose="02010600030101010101" pitchFamily="2" charset="-122"/>
                  <a:ea typeface="等线" panose="02010600030101010101" pitchFamily="2" charset="-122"/>
                  <a:cs typeface="Times New Roman" panose="02020603050405020304" pitchFamily="18" charset="0"/>
                </a:rPr>
                <a:t>can never known reproach, it is that to which our lives have been devoted8. To myself you have been a pillar of support can never known reproach, it is that to which our lives have been devoted8. To myself you have been a pillar of support throughout life. Take care of me when dead and be</a:t>
              </a:r>
              <a:endParaRPr lang="en-US" altLang="zh-CN" sz="12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-538439" y="2332900"/>
              <a:ext cx="763325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/>
                <a:t>SUPPORT NEVER</a:t>
              </a:r>
              <a:endParaRPr lang="zh-CN" altLang="en-US" sz="3600" b="1" dirty="0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063403" y="2951185"/>
            <a:ext cx="10147935" cy="955630"/>
            <a:chOff x="1152856" y="2952082"/>
            <a:chExt cx="8305927" cy="955630"/>
          </a:xfrm>
        </p:grpSpPr>
        <p:sp>
          <p:nvSpPr>
            <p:cNvPr id="14" name="箭头: 五边形 13"/>
            <p:cNvSpPr/>
            <p:nvPr/>
          </p:nvSpPr>
          <p:spPr>
            <a:xfrm>
              <a:off x="6298057" y="2952082"/>
              <a:ext cx="3160726" cy="953836"/>
            </a:xfrm>
            <a:prstGeom prst="homePlate">
              <a:avLst>
                <a:gd name="adj" fmla="val 43748"/>
              </a:avLst>
            </a:prstGeom>
            <a:solidFill>
              <a:srgbClr val="FFA5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箭头: 五边形 11"/>
            <p:cNvSpPr/>
            <p:nvPr/>
          </p:nvSpPr>
          <p:spPr>
            <a:xfrm>
              <a:off x="3695369" y="2953876"/>
              <a:ext cx="3160726" cy="953836"/>
            </a:xfrm>
            <a:prstGeom prst="homePlate">
              <a:avLst>
                <a:gd name="adj" fmla="val 43748"/>
              </a:avLst>
            </a:prstGeom>
            <a:solidFill>
              <a:srgbClr val="EA7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箭头: 五边形 2"/>
            <p:cNvSpPr/>
            <p:nvPr/>
          </p:nvSpPr>
          <p:spPr>
            <a:xfrm>
              <a:off x="1152856" y="2952082"/>
              <a:ext cx="3160726" cy="953836"/>
            </a:xfrm>
            <a:prstGeom prst="homePlate">
              <a:avLst>
                <a:gd name="adj" fmla="val 43748"/>
              </a:avLst>
            </a:prstGeom>
            <a:solidFill>
              <a:srgbClr val="FFA5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1063403" y="3176432"/>
            <a:ext cx="34048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</a:rPr>
              <a:t>SUPPORT NEVER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688672" y="3178503"/>
            <a:ext cx="34048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</a:rPr>
              <a:t>BEEN POLLAR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782254" y="3176432"/>
            <a:ext cx="34048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</a:rPr>
              <a:t>THROUGHOUT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6372182" y="4402223"/>
            <a:ext cx="4604931" cy="1214124"/>
            <a:chOff x="1389780" y="2659480"/>
            <a:chExt cx="4604931" cy="1214124"/>
          </a:xfrm>
        </p:grpSpPr>
        <p:sp>
          <p:nvSpPr>
            <p:cNvPr id="23" name="文本框 22"/>
            <p:cNvSpPr txBox="1"/>
            <p:nvPr/>
          </p:nvSpPr>
          <p:spPr>
            <a:xfrm>
              <a:off x="1423932" y="2978423"/>
              <a:ext cx="4570779" cy="89518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200" kern="100" dirty="0">
                  <a:effectLst/>
                  <a:latin typeface="等线" panose="02010600030101010101" pitchFamily="2" charset="-122"/>
                  <a:ea typeface="等线" panose="02010600030101010101" pitchFamily="2" charset="-122"/>
                  <a:cs typeface="Times New Roman" panose="02020603050405020304" pitchFamily="18" charset="0"/>
                </a:rPr>
                <a:t>can never known reproach, it is that to which our lives have been devoted8. To myself you have been a pillar of support can never known reproach, it is that to which our lives have been devoted8</a:t>
              </a:r>
              <a:endParaRPr lang="en-US" altLang="zh-CN" sz="12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389780" y="2659480"/>
              <a:ext cx="236816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/>
                <a:t>SUPPORT NEVER</a:t>
              </a:r>
              <a:endParaRPr lang="zh-CN" altLang="en-US" sz="1600" b="1" dirty="0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19951" y="4402223"/>
            <a:ext cx="4773255" cy="1214124"/>
            <a:chOff x="942518" y="2659480"/>
            <a:chExt cx="4773255" cy="1214124"/>
          </a:xfrm>
        </p:grpSpPr>
        <p:sp>
          <p:nvSpPr>
            <p:cNvPr id="26" name="文本框 25"/>
            <p:cNvSpPr txBox="1"/>
            <p:nvPr/>
          </p:nvSpPr>
          <p:spPr>
            <a:xfrm>
              <a:off x="942518" y="2978423"/>
              <a:ext cx="4773255" cy="89518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algn="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200" kern="100" dirty="0">
                  <a:effectLst/>
                  <a:latin typeface="等线" panose="02010600030101010101" pitchFamily="2" charset="-122"/>
                  <a:ea typeface="等线" panose="02010600030101010101" pitchFamily="2" charset="-122"/>
                  <a:cs typeface="Times New Roman" panose="02020603050405020304" pitchFamily="18" charset="0"/>
                </a:rPr>
                <a:t>can never known reproach, it is that to which our lives have been devoted8. To myself you have been a pillar of support can never known reproach, it is that to which our lives have been devoted8</a:t>
              </a:r>
              <a:endParaRPr lang="en-US" altLang="zh-CN" sz="12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389780" y="2659480"/>
              <a:ext cx="429184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600" b="1" dirty="0"/>
                <a:t>SUPPORT NEVER</a:t>
              </a:r>
              <a:endParaRPr lang="zh-CN" altLang="en-US" sz="1600" b="1" dirty="0"/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91770" y="287020"/>
            <a:ext cx="1318895" cy="394970"/>
          </a:xfrm>
          <a:prstGeom prst="rect">
            <a:avLst/>
          </a:prstGeom>
          <a:solidFill>
            <a:srgbClr val="EA7F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1510665" y="466725"/>
            <a:ext cx="10690860" cy="35560"/>
          </a:xfrm>
          <a:prstGeom prst="line">
            <a:avLst/>
          </a:prstGeom>
          <a:ln>
            <a:solidFill>
              <a:srgbClr val="EA7F2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273050" y="301625"/>
            <a:ext cx="11563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课程分析</a:t>
            </a:r>
            <a:endParaRPr lang="zh-CN" altLang="en-US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051540" y="172720"/>
            <a:ext cx="113601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/>
              <a:t>第</a:t>
            </a:r>
            <a:r>
              <a:rPr lang="en-US" altLang="zh-CN" sz="1400"/>
              <a:t>04</a:t>
            </a:r>
            <a:r>
              <a:rPr lang="zh-CN" altLang="en-US" sz="1400"/>
              <a:t>页</a:t>
            </a:r>
            <a:endParaRPr lang="zh-CN" altLang="en-US" sz="1400"/>
          </a:p>
        </p:txBody>
      </p:sp>
      <p:grpSp>
        <p:nvGrpSpPr>
          <p:cNvPr id="12" name="组合 11"/>
          <p:cNvGrpSpPr/>
          <p:nvPr/>
        </p:nvGrpSpPr>
        <p:grpSpPr>
          <a:xfrm>
            <a:off x="741887" y="1878496"/>
            <a:ext cx="2416009" cy="3578796"/>
            <a:chOff x="851217" y="1729408"/>
            <a:chExt cx="2416009" cy="3578796"/>
          </a:xfrm>
        </p:grpSpPr>
        <p:sp>
          <p:nvSpPr>
            <p:cNvPr id="3" name="文本框 2"/>
            <p:cNvSpPr txBox="1"/>
            <p:nvPr/>
          </p:nvSpPr>
          <p:spPr>
            <a:xfrm>
              <a:off x="851217" y="1729408"/>
              <a:ext cx="178904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anose="020B0806030902050204" pitchFamily="34" charset="0"/>
                </a:rPr>
                <a:t>01</a:t>
              </a:r>
              <a:endParaRPr lang="zh-CN" altLang="en-US" sz="48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964096" y="2547903"/>
              <a:ext cx="1908313" cy="236687"/>
            </a:xfrm>
            <a:prstGeom prst="rect">
              <a:avLst/>
            </a:prstGeom>
            <a:solidFill>
              <a:srgbClr val="EA7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899063" y="2986084"/>
              <a:ext cx="2368163" cy="2322120"/>
              <a:chOff x="1389780" y="2659480"/>
              <a:chExt cx="2368163" cy="2322120"/>
            </a:xfrm>
          </p:grpSpPr>
          <p:sp>
            <p:nvSpPr>
              <p:cNvPr id="10" name="文本框 9"/>
              <p:cNvSpPr txBox="1"/>
              <p:nvPr/>
            </p:nvSpPr>
            <p:spPr>
              <a:xfrm>
                <a:off x="1394115" y="2978423"/>
                <a:ext cx="2334011" cy="20031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1200" kern="100" dirty="0">
                    <a:effectLst/>
                    <a:latin typeface="等线" panose="02010600030101010101" pitchFamily="2" charset="-122"/>
                    <a:ea typeface="等线" panose="02010600030101010101" pitchFamily="2" charset="-122"/>
                    <a:cs typeface="Times New Roman" panose="02020603050405020304" pitchFamily="18" charset="0"/>
                  </a:rPr>
                  <a:t>can never known reproach, it is that to which our lives have been devoted8. To myself you have been a pillar of support can never known reproach, it is that to which our lives have been devoted8</a:t>
                </a:r>
                <a:endParaRPr lang="en-US" altLang="zh-CN" sz="1200" kern="100" dirty="0">
                  <a:effectLst/>
                  <a:latin typeface="等线" panose="02010600030101010101" pitchFamily="2" charset="-122"/>
                  <a:ea typeface="等线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1389780" y="2659480"/>
                <a:ext cx="236816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b="1" dirty="0"/>
                  <a:t>SUPPORT NEVER</a:t>
                </a:r>
                <a:endParaRPr lang="zh-CN" altLang="en-US" sz="1600" b="1" dirty="0"/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3498339" y="1878496"/>
            <a:ext cx="2416009" cy="3578796"/>
            <a:chOff x="851217" y="1729408"/>
            <a:chExt cx="2416009" cy="3578796"/>
          </a:xfrm>
        </p:grpSpPr>
        <p:sp>
          <p:nvSpPr>
            <p:cNvPr id="14" name="文本框 13"/>
            <p:cNvSpPr txBox="1"/>
            <p:nvPr/>
          </p:nvSpPr>
          <p:spPr>
            <a:xfrm>
              <a:off x="851217" y="1729408"/>
              <a:ext cx="178904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anose="020B0806030902050204" pitchFamily="34" charset="0"/>
                </a:rPr>
                <a:t>02</a:t>
              </a:r>
              <a:endParaRPr lang="zh-CN" altLang="en-US" sz="48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964096" y="2547903"/>
              <a:ext cx="1908313" cy="236687"/>
            </a:xfrm>
            <a:prstGeom prst="rect">
              <a:avLst/>
            </a:prstGeom>
            <a:solidFill>
              <a:srgbClr val="FFA5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899063" y="2986084"/>
              <a:ext cx="2368163" cy="2322120"/>
              <a:chOff x="1389780" y="2659480"/>
              <a:chExt cx="2368163" cy="2322120"/>
            </a:xfrm>
          </p:grpSpPr>
          <p:sp>
            <p:nvSpPr>
              <p:cNvPr id="17" name="文本框 16"/>
              <p:cNvSpPr txBox="1"/>
              <p:nvPr/>
            </p:nvSpPr>
            <p:spPr>
              <a:xfrm>
                <a:off x="1394115" y="2978423"/>
                <a:ext cx="2334011" cy="20031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1200" kern="100" dirty="0">
                    <a:effectLst/>
                    <a:latin typeface="等线" panose="02010600030101010101" pitchFamily="2" charset="-122"/>
                    <a:ea typeface="等线" panose="02010600030101010101" pitchFamily="2" charset="-122"/>
                    <a:cs typeface="Times New Roman" panose="02020603050405020304" pitchFamily="18" charset="0"/>
                  </a:rPr>
                  <a:t>can never known reproach, it is that to which our lives have been devoted8. To myself you have been a pillar of support can never known reproach, it is that to which our lives have been devoted8</a:t>
                </a:r>
                <a:endParaRPr lang="en-US" altLang="zh-CN" sz="1200" kern="100" dirty="0">
                  <a:effectLst/>
                  <a:latin typeface="等线" panose="02010600030101010101" pitchFamily="2" charset="-122"/>
                  <a:ea typeface="等线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1389780" y="2659480"/>
                <a:ext cx="236816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b="1" dirty="0"/>
                  <a:t>SUPPORT NEVER</a:t>
                </a:r>
                <a:endParaRPr lang="zh-CN" altLang="en-US" sz="1600" b="1" dirty="0"/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6262881" y="1878496"/>
            <a:ext cx="2416009" cy="3578796"/>
            <a:chOff x="851217" y="1729408"/>
            <a:chExt cx="2416009" cy="3578796"/>
          </a:xfrm>
        </p:grpSpPr>
        <p:sp>
          <p:nvSpPr>
            <p:cNvPr id="20" name="文本框 19"/>
            <p:cNvSpPr txBox="1"/>
            <p:nvPr/>
          </p:nvSpPr>
          <p:spPr>
            <a:xfrm>
              <a:off x="851217" y="1729408"/>
              <a:ext cx="178904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anose="020B0806030902050204" pitchFamily="34" charset="0"/>
                </a:rPr>
                <a:t>03</a:t>
              </a:r>
              <a:endParaRPr lang="zh-CN" altLang="en-US" sz="48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964096" y="2547903"/>
              <a:ext cx="1908313" cy="236687"/>
            </a:xfrm>
            <a:prstGeom prst="rect">
              <a:avLst/>
            </a:prstGeom>
            <a:solidFill>
              <a:srgbClr val="EA7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899063" y="2986084"/>
              <a:ext cx="2368163" cy="2322120"/>
              <a:chOff x="1389780" y="2659480"/>
              <a:chExt cx="2368163" cy="2322120"/>
            </a:xfrm>
          </p:grpSpPr>
          <p:sp>
            <p:nvSpPr>
              <p:cNvPr id="23" name="文本框 22"/>
              <p:cNvSpPr txBox="1"/>
              <p:nvPr/>
            </p:nvSpPr>
            <p:spPr>
              <a:xfrm>
                <a:off x="1394115" y="2978423"/>
                <a:ext cx="2334011" cy="20031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1200" kern="100" dirty="0">
                    <a:effectLst/>
                    <a:latin typeface="等线" panose="02010600030101010101" pitchFamily="2" charset="-122"/>
                    <a:ea typeface="等线" panose="02010600030101010101" pitchFamily="2" charset="-122"/>
                    <a:cs typeface="Times New Roman" panose="02020603050405020304" pitchFamily="18" charset="0"/>
                  </a:rPr>
                  <a:t>can never known reproach, it is that to which our lives have been devoted8. To myself you have been a pillar of support can never known reproach, it is that to which our lives have been devoted8</a:t>
                </a:r>
                <a:endParaRPr lang="en-US" altLang="zh-CN" sz="1200" kern="100" dirty="0">
                  <a:effectLst/>
                  <a:latin typeface="等线" panose="02010600030101010101" pitchFamily="2" charset="-122"/>
                  <a:ea typeface="等线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1389780" y="2659480"/>
                <a:ext cx="236816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b="1" dirty="0"/>
                  <a:t>SUPPORT NEVER</a:t>
                </a:r>
                <a:endParaRPr lang="zh-CN" altLang="en-US" sz="1600" b="1" dirty="0"/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8987666" y="1878496"/>
            <a:ext cx="2416009" cy="3578796"/>
            <a:chOff x="851217" y="1729408"/>
            <a:chExt cx="2416009" cy="3578796"/>
          </a:xfrm>
        </p:grpSpPr>
        <p:sp>
          <p:nvSpPr>
            <p:cNvPr id="26" name="文本框 25"/>
            <p:cNvSpPr txBox="1"/>
            <p:nvPr/>
          </p:nvSpPr>
          <p:spPr>
            <a:xfrm>
              <a:off x="851217" y="1729408"/>
              <a:ext cx="178904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anose="020B0806030902050204" pitchFamily="34" charset="0"/>
                </a:rPr>
                <a:t>04</a:t>
              </a:r>
              <a:endParaRPr lang="zh-CN" altLang="en-US" sz="48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964096" y="2547903"/>
              <a:ext cx="1908313" cy="236687"/>
            </a:xfrm>
            <a:prstGeom prst="rect">
              <a:avLst/>
            </a:prstGeom>
            <a:solidFill>
              <a:srgbClr val="FFA5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899063" y="2986084"/>
              <a:ext cx="2368163" cy="2322120"/>
              <a:chOff x="1389780" y="2659480"/>
              <a:chExt cx="2368163" cy="2322120"/>
            </a:xfrm>
          </p:grpSpPr>
          <p:sp>
            <p:nvSpPr>
              <p:cNvPr id="29" name="文本框 28"/>
              <p:cNvSpPr txBox="1"/>
              <p:nvPr/>
            </p:nvSpPr>
            <p:spPr>
              <a:xfrm>
                <a:off x="1394115" y="2978423"/>
                <a:ext cx="2334011" cy="20031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1200" kern="100" dirty="0">
                    <a:effectLst/>
                    <a:latin typeface="等线" panose="02010600030101010101" pitchFamily="2" charset="-122"/>
                    <a:ea typeface="等线" panose="02010600030101010101" pitchFamily="2" charset="-122"/>
                    <a:cs typeface="Times New Roman" panose="02020603050405020304" pitchFamily="18" charset="0"/>
                  </a:rPr>
                  <a:t>can never known reproach, it is that to which our lives have been devoted8. To myself you have been a pillar of support can never known reproach, it is that to which our lives have been devoted8</a:t>
                </a:r>
                <a:endParaRPr lang="en-US" altLang="zh-CN" sz="1200" kern="100" dirty="0">
                  <a:effectLst/>
                  <a:latin typeface="等线" panose="02010600030101010101" pitchFamily="2" charset="-122"/>
                  <a:ea typeface="等线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1389780" y="2659480"/>
                <a:ext cx="236816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b="1" dirty="0"/>
                  <a:t>SUPPORT NEVER</a:t>
                </a:r>
                <a:endParaRPr lang="zh-CN" altLang="en-US" sz="1600" b="1" dirty="0"/>
              </a:p>
            </p:txBody>
          </p:sp>
        </p:grp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469265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821180" y="892175"/>
            <a:ext cx="227774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6600" dirty="0">
                <a:solidFill>
                  <a:srgbClr val="EA7F2F"/>
                </a:solidFill>
                <a:latin typeface="锐字温帅可爱简" panose="02010604000000000000" pitchFamily="2" charset="-122"/>
                <a:ea typeface="锐字温帅可爱简" panose="02010604000000000000" pitchFamily="2" charset="-122"/>
              </a:rPr>
              <a:t>肆</a:t>
            </a:r>
            <a:endParaRPr lang="zh-CN" altLang="en-US" sz="6600" dirty="0">
              <a:solidFill>
                <a:srgbClr val="EA7F2F"/>
              </a:solidFill>
              <a:latin typeface="锐字温帅可爱简" panose="02010604000000000000" pitchFamily="2" charset="-122"/>
              <a:ea typeface="锐字温帅可爱简" panose="02010604000000000000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809875" y="1405255"/>
            <a:ext cx="30391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>
                <a:solidFill>
                  <a:srgbClr val="FFA508"/>
                </a:solidFill>
              </a:rPr>
              <a:t>CONCENTS</a:t>
            </a:r>
            <a:endParaRPr lang="en-US" altLang="zh-CN">
              <a:solidFill>
                <a:srgbClr val="FFA508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809875" y="4928235"/>
            <a:ext cx="657225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>
                <a:solidFill>
                  <a:srgbClr val="EA7F2F"/>
                </a:solidFill>
                <a:latin typeface="微软雅黑" panose="020B0503020204020204" charset="-122"/>
                <a:ea typeface="微软雅黑" panose="020B0503020204020204" charset="-122"/>
              </a:rPr>
              <a:t>课程反思</a:t>
            </a:r>
            <a:endParaRPr lang="zh-CN" altLang="en-US" sz="4000" b="1">
              <a:solidFill>
                <a:srgbClr val="EA7F2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647315" y="5634990"/>
            <a:ext cx="68967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>
                <a:solidFill>
                  <a:srgbClr val="FFA508"/>
                </a:solidFill>
              </a:rPr>
              <a:t>TEACHING STRATEGY</a:t>
            </a:r>
            <a:endParaRPr lang="en-US" altLang="zh-CN">
              <a:solidFill>
                <a:srgbClr val="FFA508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9778538" y="1103243"/>
            <a:ext cx="1212574" cy="813463"/>
          </a:xfrm>
          <a:prstGeom prst="rect">
            <a:avLst/>
          </a:prstGeom>
          <a:solidFill>
            <a:srgbClr val="EA7F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0575235" y="1103243"/>
            <a:ext cx="1212574" cy="4864432"/>
          </a:xfrm>
          <a:prstGeom prst="rect">
            <a:avLst/>
          </a:prstGeom>
          <a:solidFill>
            <a:srgbClr val="EA7F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 descr="078daff1eda9c6fc4e0faf4db07c479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5" y="4781550"/>
            <a:ext cx="2627630" cy="2101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1770" y="287020"/>
            <a:ext cx="1318895" cy="394970"/>
          </a:xfrm>
          <a:prstGeom prst="rect">
            <a:avLst/>
          </a:prstGeom>
          <a:solidFill>
            <a:srgbClr val="EA7F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1510665" y="466725"/>
            <a:ext cx="10690860" cy="35560"/>
          </a:xfrm>
          <a:prstGeom prst="line">
            <a:avLst/>
          </a:prstGeom>
          <a:ln>
            <a:solidFill>
              <a:srgbClr val="EA7F2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273050" y="301625"/>
            <a:ext cx="11563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课程反思</a:t>
            </a:r>
            <a:endParaRPr lang="zh-CN" altLang="en-US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051540" y="172720"/>
            <a:ext cx="113601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/>
              <a:t>第</a:t>
            </a:r>
            <a:r>
              <a:rPr lang="en-US" altLang="zh-CN" sz="1400"/>
              <a:t>04</a:t>
            </a:r>
            <a:r>
              <a:rPr lang="zh-CN" altLang="en-US" sz="1400"/>
              <a:t>页</a:t>
            </a:r>
            <a:endParaRPr lang="zh-CN" altLang="en-US" sz="1400"/>
          </a:p>
        </p:txBody>
      </p:sp>
      <p:grpSp>
        <p:nvGrpSpPr>
          <p:cNvPr id="10" name="组合 9"/>
          <p:cNvGrpSpPr/>
          <p:nvPr/>
        </p:nvGrpSpPr>
        <p:grpSpPr>
          <a:xfrm>
            <a:off x="7325841" y="1418714"/>
            <a:ext cx="4045228" cy="4211031"/>
            <a:chOff x="7574319" y="1550505"/>
            <a:chExt cx="4045228" cy="3559175"/>
          </a:xfrm>
        </p:grpSpPr>
        <p:sp>
          <p:nvSpPr>
            <p:cNvPr id="3" name="矩形 2"/>
            <p:cNvSpPr/>
            <p:nvPr/>
          </p:nvSpPr>
          <p:spPr>
            <a:xfrm>
              <a:off x="7574320" y="1550505"/>
              <a:ext cx="4045227" cy="1673970"/>
            </a:xfrm>
            <a:prstGeom prst="rect">
              <a:avLst/>
            </a:prstGeom>
            <a:blipFill>
              <a:blip r:embed="rId2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7574319" y="3435710"/>
              <a:ext cx="4045227" cy="1673970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31479" y="1417353"/>
            <a:ext cx="5967495" cy="2449129"/>
            <a:chOff x="-2102431" y="1701474"/>
            <a:chExt cx="5967495" cy="2449129"/>
          </a:xfrm>
        </p:grpSpPr>
        <p:sp>
          <p:nvSpPr>
            <p:cNvPr id="12" name="文本框 11"/>
            <p:cNvSpPr txBox="1"/>
            <p:nvPr/>
          </p:nvSpPr>
          <p:spPr>
            <a:xfrm>
              <a:off x="-2102431" y="2978423"/>
              <a:ext cx="5967495" cy="117218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200" kern="100" dirty="0">
                  <a:effectLst/>
                  <a:latin typeface="等线" panose="02010600030101010101" pitchFamily="2" charset="-122"/>
                  <a:ea typeface="等线" panose="02010600030101010101" pitchFamily="2" charset="-122"/>
                  <a:cs typeface="Times New Roman" panose="02020603050405020304" pitchFamily="18" charset="0"/>
                </a:rPr>
                <a:t>can never known reproach, it is that to which our lives have been devoted8. To myself you have been a pillar of support can never known reproach, it is that to which our lives have been devoted8. To myself you have been a pillar of support throughout life. Take care of me when dead and be</a:t>
              </a:r>
              <a:endParaRPr lang="en-US" altLang="zh-CN" sz="12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-2102431" y="1701474"/>
              <a:ext cx="292468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/>
                <a:t>SUPPORT </a:t>
              </a:r>
              <a:endParaRPr lang="en-US" altLang="zh-CN" sz="3600" b="1" dirty="0"/>
            </a:p>
            <a:p>
              <a:r>
                <a:rPr lang="en-US" altLang="zh-CN" sz="3600" b="1" dirty="0"/>
                <a:t>NEVER.</a:t>
              </a:r>
              <a:endParaRPr lang="zh-CN" altLang="en-US" sz="3600" b="1" dirty="0"/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2525110" y="4383296"/>
            <a:ext cx="4045227" cy="14491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can never known reproach, it is that to which our lives have been devoted8. To myself you have been a pillar of support can never known reproach, it is that to which our lives have been devoted8. To myself you have been a pillar of support throughout life. </a:t>
            </a:r>
            <a:endParaRPr lang="en-US" altLang="zh-CN" sz="12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Freeform 34"/>
          <p:cNvSpPr>
            <a:spLocks noEditPoints="1"/>
          </p:cNvSpPr>
          <p:nvPr/>
        </p:nvSpPr>
        <p:spPr bwMode="auto">
          <a:xfrm>
            <a:off x="1948517" y="4556903"/>
            <a:ext cx="490608" cy="449294"/>
          </a:xfrm>
          <a:custGeom>
            <a:avLst/>
            <a:gdLst>
              <a:gd name="T0" fmla="*/ 35 w 144"/>
              <a:gd name="T1" fmla="*/ 17 h 132"/>
              <a:gd name="T2" fmla="*/ 109 w 144"/>
              <a:gd name="T3" fmla="*/ 17 h 132"/>
              <a:gd name="T4" fmla="*/ 117 w 144"/>
              <a:gd name="T5" fmla="*/ 9 h 132"/>
              <a:gd name="T6" fmla="*/ 109 w 144"/>
              <a:gd name="T7" fmla="*/ 0 h 132"/>
              <a:gd name="T8" fmla="*/ 35 w 144"/>
              <a:gd name="T9" fmla="*/ 0 h 132"/>
              <a:gd name="T10" fmla="*/ 27 w 144"/>
              <a:gd name="T11" fmla="*/ 9 h 132"/>
              <a:gd name="T12" fmla="*/ 35 w 144"/>
              <a:gd name="T13" fmla="*/ 17 h 132"/>
              <a:gd name="T14" fmla="*/ 109 w 144"/>
              <a:gd name="T15" fmla="*/ 25 h 132"/>
              <a:gd name="T16" fmla="*/ 109 w 144"/>
              <a:gd name="T17" fmla="*/ 25 h 132"/>
              <a:gd name="T18" fmla="*/ 35 w 144"/>
              <a:gd name="T19" fmla="*/ 25 h 132"/>
              <a:gd name="T20" fmla="*/ 35 w 144"/>
              <a:gd name="T21" fmla="*/ 25 h 132"/>
              <a:gd name="T22" fmla="*/ 16 w 144"/>
              <a:gd name="T23" fmla="*/ 67 h 132"/>
              <a:gd name="T24" fmla="*/ 52 w 144"/>
              <a:gd name="T25" fmla="*/ 93 h 132"/>
              <a:gd name="T26" fmla="*/ 64 w 144"/>
              <a:gd name="T27" fmla="*/ 107 h 132"/>
              <a:gd name="T28" fmla="*/ 64 w 144"/>
              <a:gd name="T29" fmla="*/ 116 h 132"/>
              <a:gd name="T30" fmla="*/ 66 w 144"/>
              <a:gd name="T31" fmla="*/ 117 h 132"/>
              <a:gd name="T32" fmla="*/ 64 w 144"/>
              <a:gd name="T33" fmla="*/ 120 h 132"/>
              <a:gd name="T34" fmla="*/ 47 w 144"/>
              <a:gd name="T35" fmla="*/ 120 h 132"/>
              <a:gd name="T36" fmla="*/ 39 w 144"/>
              <a:gd name="T37" fmla="*/ 128 h 132"/>
              <a:gd name="T38" fmla="*/ 39 w 144"/>
              <a:gd name="T39" fmla="*/ 132 h 132"/>
              <a:gd name="T40" fmla="*/ 105 w 144"/>
              <a:gd name="T41" fmla="*/ 132 h 132"/>
              <a:gd name="T42" fmla="*/ 105 w 144"/>
              <a:gd name="T43" fmla="*/ 128 h 132"/>
              <a:gd name="T44" fmla="*/ 97 w 144"/>
              <a:gd name="T45" fmla="*/ 120 h 132"/>
              <a:gd name="T46" fmla="*/ 80 w 144"/>
              <a:gd name="T47" fmla="*/ 120 h 132"/>
              <a:gd name="T48" fmla="*/ 78 w 144"/>
              <a:gd name="T49" fmla="*/ 117 h 132"/>
              <a:gd name="T50" fmla="*/ 80 w 144"/>
              <a:gd name="T51" fmla="*/ 116 h 132"/>
              <a:gd name="T52" fmla="*/ 80 w 144"/>
              <a:gd name="T53" fmla="*/ 107 h 132"/>
              <a:gd name="T54" fmla="*/ 92 w 144"/>
              <a:gd name="T55" fmla="*/ 93 h 132"/>
              <a:gd name="T56" fmla="*/ 127 w 144"/>
              <a:gd name="T57" fmla="*/ 67 h 132"/>
              <a:gd name="T58" fmla="*/ 109 w 144"/>
              <a:gd name="T59" fmla="*/ 25 h 132"/>
              <a:gd name="T60" fmla="*/ 24 w 144"/>
              <a:gd name="T61" fmla="*/ 63 h 132"/>
              <a:gd name="T62" fmla="*/ 37 w 144"/>
              <a:gd name="T63" fmla="*/ 37 h 132"/>
              <a:gd name="T64" fmla="*/ 48 w 144"/>
              <a:gd name="T65" fmla="*/ 84 h 132"/>
              <a:gd name="T66" fmla="*/ 24 w 144"/>
              <a:gd name="T67" fmla="*/ 63 h 132"/>
              <a:gd name="T68" fmla="*/ 47 w 144"/>
              <a:gd name="T69" fmla="*/ 37 h 132"/>
              <a:gd name="T70" fmla="*/ 60 w 144"/>
              <a:gd name="T71" fmla="*/ 37 h 132"/>
              <a:gd name="T72" fmla="*/ 64 w 144"/>
              <a:gd name="T73" fmla="*/ 99 h 132"/>
              <a:gd name="T74" fmla="*/ 47 w 144"/>
              <a:gd name="T75" fmla="*/ 37 h 132"/>
              <a:gd name="T76" fmla="*/ 120 w 144"/>
              <a:gd name="T77" fmla="*/ 63 h 132"/>
              <a:gd name="T78" fmla="*/ 96 w 144"/>
              <a:gd name="T79" fmla="*/ 84 h 132"/>
              <a:gd name="T80" fmla="*/ 107 w 144"/>
              <a:gd name="T81" fmla="*/ 37 h 132"/>
              <a:gd name="T82" fmla="*/ 120 w 144"/>
              <a:gd name="T83" fmla="*/ 63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44" h="132">
                <a:moveTo>
                  <a:pt x="35" y="17"/>
                </a:moveTo>
                <a:cubicBezTo>
                  <a:pt x="109" y="17"/>
                  <a:pt x="109" y="17"/>
                  <a:pt x="109" y="17"/>
                </a:cubicBezTo>
                <a:cubicBezTo>
                  <a:pt x="113" y="17"/>
                  <a:pt x="117" y="13"/>
                  <a:pt x="117" y="9"/>
                </a:cubicBezTo>
                <a:cubicBezTo>
                  <a:pt x="117" y="4"/>
                  <a:pt x="113" y="0"/>
                  <a:pt x="109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0" y="0"/>
                  <a:pt x="27" y="4"/>
                  <a:pt x="27" y="9"/>
                </a:cubicBezTo>
                <a:cubicBezTo>
                  <a:pt x="27" y="13"/>
                  <a:pt x="30" y="17"/>
                  <a:pt x="35" y="17"/>
                </a:cubicBezTo>
                <a:close/>
                <a:moveTo>
                  <a:pt x="109" y="25"/>
                </a:moveTo>
                <a:cubicBezTo>
                  <a:pt x="109" y="25"/>
                  <a:pt x="109" y="25"/>
                  <a:pt x="109" y="25"/>
                </a:cubicBezTo>
                <a:cubicBezTo>
                  <a:pt x="35" y="25"/>
                  <a:pt x="35" y="25"/>
                  <a:pt x="35" y="25"/>
                </a:cubicBezTo>
                <a:cubicBezTo>
                  <a:pt x="35" y="25"/>
                  <a:pt x="35" y="25"/>
                  <a:pt x="35" y="25"/>
                </a:cubicBezTo>
                <a:cubicBezTo>
                  <a:pt x="19" y="26"/>
                  <a:pt x="0" y="32"/>
                  <a:pt x="16" y="67"/>
                </a:cubicBezTo>
                <a:cubicBezTo>
                  <a:pt x="27" y="90"/>
                  <a:pt x="43" y="92"/>
                  <a:pt x="52" y="93"/>
                </a:cubicBezTo>
                <a:cubicBezTo>
                  <a:pt x="55" y="102"/>
                  <a:pt x="59" y="107"/>
                  <a:pt x="64" y="107"/>
                </a:cubicBezTo>
                <a:cubicBezTo>
                  <a:pt x="64" y="112"/>
                  <a:pt x="64" y="116"/>
                  <a:pt x="64" y="116"/>
                </a:cubicBezTo>
                <a:cubicBezTo>
                  <a:pt x="66" y="117"/>
                  <a:pt x="66" y="117"/>
                  <a:pt x="66" y="117"/>
                </a:cubicBezTo>
                <a:cubicBezTo>
                  <a:pt x="64" y="120"/>
                  <a:pt x="64" y="120"/>
                  <a:pt x="64" y="120"/>
                </a:cubicBezTo>
                <a:cubicBezTo>
                  <a:pt x="47" y="120"/>
                  <a:pt x="47" y="120"/>
                  <a:pt x="47" y="120"/>
                </a:cubicBezTo>
                <a:cubicBezTo>
                  <a:pt x="47" y="120"/>
                  <a:pt x="39" y="120"/>
                  <a:pt x="39" y="128"/>
                </a:cubicBezTo>
                <a:cubicBezTo>
                  <a:pt x="39" y="132"/>
                  <a:pt x="39" y="132"/>
                  <a:pt x="39" y="132"/>
                </a:cubicBezTo>
                <a:cubicBezTo>
                  <a:pt x="105" y="132"/>
                  <a:pt x="105" y="132"/>
                  <a:pt x="105" y="132"/>
                </a:cubicBezTo>
                <a:cubicBezTo>
                  <a:pt x="105" y="132"/>
                  <a:pt x="105" y="132"/>
                  <a:pt x="105" y="128"/>
                </a:cubicBezTo>
                <a:cubicBezTo>
                  <a:pt x="105" y="120"/>
                  <a:pt x="97" y="120"/>
                  <a:pt x="97" y="120"/>
                </a:cubicBezTo>
                <a:cubicBezTo>
                  <a:pt x="80" y="120"/>
                  <a:pt x="80" y="120"/>
                  <a:pt x="80" y="120"/>
                </a:cubicBezTo>
                <a:cubicBezTo>
                  <a:pt x="78" y="117"/>
                  <a:pt x="78" y="117"/>
                  <a:pt x="78" y="117"/>
                </a:cubicBezTo>
                <a:cubicBezTo>
                  <a:pt x="80" y="116"/>
                  <a:pt x="80" y="116"/>
                  <a:pt x="80" y="116"/>
                </a:cubicBezTo>
                <a:cubicBezTo>
                  <a:pt x="80" y="116"/>
                  <a:pt x="80" y="112"/>
                  <a:pt x="80" y="107"/>
                </a:cubicBezTo>
                <a:cubicBezTo>
                  <a:pt x="84" y="107"/>
                  <a:pt x="88" y="102"/>
                  <a:pt x="92" y="93"/>
                </a:cubicBezTo>
                <a:cubicBezTo>
                  <a:pt x="101" y="92"/>
                  <a:pt x="116" y="90"/>
                  <a:pt x="127" y="67"/>
                </a:cubicBezTo>
                <a:cubicBezTo>
                  <a:pt x="144" y="32"/>
                  <a:pt x="125" y="26"/>
                  <a:pt x="109" y="25"/>
                </a:cubicBezTo>
                <a:close/>
                <a:moveTo>
                  <a:pt x="24" y="63"/>
                </a:moveTo>
                <a:cubicBezTo>
                  <a:pt x="14" y="40"/>
                  <a:pt x="26" y="37"/>
                  <a:pt x="37" y="37"/>
                </a:cubicBezTo>
                <a:cubicBezTo>
                  <a:pt x="39" y="49"/>
                  <a:pt x="43" y="68"/>
                  <a:pt x="48" y="84"/>
                </a:cubicBezTo>
                <a:cubicBezTo>
                  <a:pt x="41" y="82"/>
                  <a:pt x="31" y="79"/>
                  <a:pt x="24" y="63"/>
                </a:cubicBezTo>
                <a:close/>
                <a:moveTo>
                  <a:pt x="47" y="37"/>
                </a:moveTo>
                <a:cubicBezTo>
                  <a:pt x="47" y="37"/>
                  <a:pt x="55" y="37"/>
                  <a:pt x="60" y="37"/>
                </a:cubicBezTo>
                <a:cubicBezTo>
                  <a:pt x="60" y="66"/>
                  <a:pt x="60" y="74"/>
                  <a:pt x="64" y="99"/>
                </a:cubicBezTo>
                <a:cubicBezTo>
                  <a:pt x="51" y="74"/>
                  <a:pt x="47" y="37"/>
                  <a:pt x="47" y="37"/>
                </a:cubicBezTo>
                <a:close/>
                <a:moveTo>
                  <a:pt x="120" y="63"/>
                </a:moveTo>
                <a:cubicBezTo>
                  <a:pt x="113" y="79"/>
                  <a:pt x="102" y="82"/>
                  <a:pt x="96" y="84"/>
                </a:cubicBezTo>
                <a:cubicBezTo>
                  <a:pt x="101" y="68"/>
                  <a:pt x="105" y="49"/>
                  <a:pt x="107" y="37"/>
                </a:cubicBezTo>
                <a:cubicBezTo>
                  <a:pt x="118" y="37"/>
                  <a:pt x="130" y="40"/>
                  <a:pt x="120" y="63"/>
                </a:cubicBezTo>
                <a:close/>
              </a:path>
            </a:pathLst>
          </a:custGeom>
          <a:solidFill>
            <a:srgbClr val="EA7F2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91770" y="287020"/>
            <a:ext cx="1318895" cy="394970"/>
          </a:xfrm>
          <a:prstGeom prst="rect">
            <a:avLst/>
          </a:prstGeom>
          <a:solidFill>
            <a:srgbClr val="EA7F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1510665" y="466725"/>
            <a:ext cx="10690860" cy="35560"/>
          </a:xfrm>
          <a:prstGeom prst="line">
            <a:avLst/>
          </a:prstGeom>
          <a:ln>
            <a:solidFill>
              <a:srgbClr val="EA7F2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273050" y="301625"/>
            <a:ext cx="11563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课程反思</a:t>
            </a:r>
            <a:endParaRPr lang="zh-CN" altLang="en-US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051540" y="172720"/>
            <a:ext cx="113601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/>
              <a:t>第</a:t>
            </a:r>
            <a:r>
              <a:rPr lang="en-US" altLang="zh-CN" sz="1400"/>
              <a:t>04</a:t>
            </a:r>
            <a:r>
              <a:rPr lang="zh-CN" altLang="en-US" sz="1400"/>
              <a:t>页</a:t>
            </a:r>
            <a:endParaRPr lang="zh-CN" altLang="en-US" sz="1400"/>
          </a:p>
        </p:txBody>
      </p:sp>
      <p:grpSp>
        <p:nvGrpSpPr>
          <p:cNvPr id="8" name="组合 7"/>
          <p:cNvGrpSpPr/>
          <p:nvPr/>
        </p:nvGrpSpPr>
        <p:grpSpPr>
          <a:xfrm>
            <a:off x="862123" y="836211"/>
            <a:ext cx="10467754" cy="1263706"/>
            <a:chOff x="-2102431" y="2332900"/>
            <a:chExt cx="10467754" cy="1263706"/>
          </a:xfrm>
        </p:grpSpPr>
        <p:sp>
          <p:nvSpPr>
            <p:cNvPr id="9" name="文本框 8"/>
            <p:cNvSpPr txBox="1"/>
            <p:nvPr/>
          </p:nvSpPr>
          <p:spPr>
            <a:xfrm>
              <a:off x="-2102431" y="2978423"/>
              <a:ext cx="10467754" cy="6181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200" kern="100" dirty="0">
                  <a:effectLst/>
                  <a:latin typeface="等线" panose="02010600030101010101" pitchFamily="2" charset="-122"/>
                  <a:ea typeface="等线" panose="02010600030101010101" pitchFamily="2" charset="-122"/>
                  <a:cs typeface="Times New Roman" panose="02020603050405020304" pitchFamily="18" charset="0"/>
                </a:rPr>
                <a:t>can never known reproach, it is that to which our lives have been devoted8. To myself you have been a pillar of support can never known reproach, it is that to which our lives have been devoted8. To myself you have been a pillar of support throughout life. Take care of me when dead and be</a:t>
              </a:r>
              <a:endParaRPr lang="en-US" altLang="zh-CN" sz="12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-538439" y="2332900"/>
              <a:ext cx="763325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/>
                <a:t>SUPPORT NEVER</a:t>
              </a:r>
              <a:endParaRPr lang="zh-CN" altLang="en-US" sz="3600" b="1" dirty="0"/>
            </a:p>
          </p:txBody>
        </p:sp>
      </p:grpSp>
      <p:pic>
        <p:nvPicPr>
          <p:cNvPr id="2" name="图片 1" descr="078daff1eda9c6fc4e0faf4db07c479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5" y="4781550"/>
            <a:ext cx="2627630" cy="2101850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1433941" y="2929478"/>
            <a:ext cx="2971883" cy="2792895"/>
            <a:chOff x="1315720" y="2919539"/>
            <a:chExt cx="2971883" cy="2792895"/>
          </a:xfrm>
        </p:grpSpPr>
        <p:sp>
          <p:nvSpPr>
            <p:cNvPr id="3" name="矩形: 圆角 2"/>
            <p:cNvSpPr/>
            <p:nvPr/>
          </p:nvSpPr>
          <p:spPr>
            <a:xfrm>
              <a:off x="1315720" y="2919539"/>
              <a:ext cx="2971883" cy="2792895"/>
            </a:xfrm>
            <a:prstGeom prst="roundRect">
              <a:avLst>
                <a:gd name="adj" fmla="val 4567"/>
              </a:avLst>
            </a:prstGeom>
            <a:solidFill>
              <a:srgbClr val="EA7F2F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460970" y="3650088"/>
              <a:ext cx="2678983" cy="17261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200" kern="100" dirty="0">
                  <a:effectLst/>
                  <a:latin typeface="等线" panose="02010600030101010101" pitchFamily="2" charset="-122"/>
                  <a:ea typeface="等线" panose="02010600030101010101" pitchFamily="2" charset="-122"/>
                  <a:cs typeface="Times New Roman" panose="02020603050405020304" pitchFamily="18" charset="0"/>
                </a:rPr>
                <a:t>can never known reproach, it is that to which our lives have been devoted8. To myself you have been a pillar of support can never known reproach, it is that to which our lives have been devoted8</a:t>
              </a:r>
              <a:endParaRPr lang="en-US" altLang="zh-CN" sz="12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602975" y="3331145"/>
              <a:ext cx="236816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/>
                <a:t>SUPPORT NEVER</a:t>
              </a:r>
              <a:endParaRPr lang="zh-CN" altLang="en-US" sz="1600" b="1" dirty="0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756799" y="2929478"/>
            <a:ext cx="2971883" cy="2792895"/>
            <a:chOff x="1315720" y="2919539"/>
            <a:chExt cx="2971883" cy="2792895"/>
          </a:xfrm>
        </p:grpSpPr>
        <p:sp>
          <p:nvSpPr>
            <p:cNvPr id="17" name="矩形: 圆角 16"/>
            <p:cNvSpPr/>
            <p:nvPr/>
          </p:nvSpPr>
          <p:spPr>
            <a:xfrm>
              <a:off x="1315720" y="2919539"/>
              <a:ext cx="2971883" cy="2792895"/>
            </a:xfrm>
            <a:prstGeom prst="roundRect">
              <a:avLst>
                <a:gd name="adj" fmla="val 4567"/>
              </a:avLst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460970" y="3650088"/>
              <a:ext cx="2678983" cy="17261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200" kern="100" dirty="0">
                  <a:effectLst/>
                  <a:latin typeface="等线" panose="02010600030101010101" pitchFamily="2" charset="-122"/>
                  <a:ea typeface="等线" panose="02010600030101010101" pitchFamily="2" charset="-122"/>
                  <a:cs typeface="Times New Roman" panose="02020603050405020304" pitchFamily="18" charset="0"/>
                </a:rPr>
                <a:t>can never known reproach, it is that to which our lives have been devoted8. To myself you have been a pillar of support can never known reproach, it is that to which our lives have been devoted8</a:t>
              </a:r>
              <a:endParaRPr lang="en-US" altLang="zh-CN" sz="12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602975" y="3331145"/>
              <a:ext cx="236816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/>
                <a:t>SUPPORT NEVER</a:t>
              </a:r>
              <a:endParaRPr lang="zh-CN" altLang="en-US" sz="1600" b="1" dirty="0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079657" y="2929478"/>
            <a:ext cx="2971883" cy="2792895"/>
            <a:chOff x="1315720" y="2919539"/>
            <a:chExt cx="2971883" cy="2792895"/>
          </a:xfrm>
        </p:grpSpPr>
        <p:sp>
          <p:nvSpPr>
            <p:cNvPr id="21" name="矩形: 圆角 20"/>
            <p:cNvSpPr/>
            <p:nvPr/>
          </p:nvSpPr>
          <p:spPr>
            <a:xfrm>
              <a:off x="1315720" y="2919539"/>
              <a:ext cx="2971883" cy="2792895"/>
            </a:xfrm>
            <a:prstGeom prst="roundRect">
              <a:avLst>
                <a:gd name="adj" fmla="val 4567"/>
              </a:avLst>
            </a:prstGeom>
            <a:solidFill>
              <a:srgbClr val="EA7F2F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460970" y="3650088"/>
              <a:ext cx="2678983" cy="17261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200" kern="100" dirty="0">
                  <a:effectLst/>
                  <a:latin typeface="等线" panose="02010600030101010101" pitchFamily="2" charset="-122"/>
                  <a:ea typeface="等线" panose="02010600030101010101" pitchFamily="2" charset="-122"/>
                  <a:cs typeface="Times New Roman" panose="02020603050405020304" pitchFamily="18" charset="0"/>
                </a:rPr>
                <a:t>can never known reproach, it is that to which our lives have been devoted8. To myself you have been a pillar of support can never known reproach, it is that to which our lives have been devoted8</a:t>
              </a:r>
              <a:endParaRPr lang="en-US" altLang="zh-CN" sz="12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602975" y="3331145"/>
              <a:ext cx="236816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/>
                <a:t>SUPPORT NEVER</a:t>
              </a:r>
              <a:endParaRPr lang="zh-CN" altLang="en-US" sz="1600" b="1" dirty="0"/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078daff1eda9c6fc4e0faf4db07c479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5" y="4781550"/>
            <a:ext cx="2627630" cy="2101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1770" y="287020"/>
            <a:ext cx="1318895" cy="394970"/>
          </a:xfrm>
          <a:prstGeom prst="rect">
            <a:avLst/>
          </a:prstGeom>
          <a:solidFill>
            <a:srgbClr val="EA7F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1510665" y="466725"/>
            <a:ext cx="10690860" cy="35560"/>
          </a:xfrm>
          <a:prstGeom prst="line">
            <a:avLst/>
          </a:prstGeom>
          <a:ln>
            <a:solidFill>
              <a:srgbClr val="EA7F2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273050" y="301625"/>
            <a:ext cx="11563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课程反思</a:t>
            </a:r>
            <a:endParaRPr lang="zh-CN" altLang="en-US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051540" y="172720"/>
            <a:ext cx="113601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/>
              <a:t>第</a:t>
            </a:r>
            <a:r>
              <a:rPr lang="en-US" altLang="zh-CN" sz="1400"/>
              <a:t>04</a:t>
            </a:r>
            <a:r>
              <a:rPr lang="zh-CN" altLang="en-US" sz="1400"/>
              <a:t>页</a:t>
            </a:r>
            <a:endParaRPr lang="zh-CN" altLang="en-US" sz="1400"/>
          </a:p>
        </p:txBody>
      </p:sp>
      <p:grpSp>
        <p:nvGrpSpPr>
          <p:cNvPr id="8" name="组合 7"/>
          <p:cNvGrpSpPr/>
          <p:nvPr/>
        </p:nvGrpSpPr>
        <p:grpSpPr>
          <a:xfrm>
            <a:off x="862123" y="836211"/>
            <a:ext cx="10467754" cy="1263706"/>
            <a:chOff x="-2102431" y="2332900"/>
            <a:chExt cx="10467754" cy="1263706"/>
          </a:xfrm>
        </p:grpSpPr>
        <p:sp>
          <p:nvSpPr>
            <p:cNvPr id="9" name="文本框 8"/>
            <p:cNvSpPr txBox="1"/>
            <p:nvPr/>
          </p:nvSpPr>
          <p:spPr>
            <a:xfrm>
              <a:off x="-2102431" y="2978423"/>
              <a:ext cx="10467754" cy="6181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200" kern="100" dirty="0">
                  <a:effectLst/>
                  <a:latin typeface="等线" panose="02010600030101010101" pitchFamily="2" charset="-122"/>
                  <a:ea typeface="等线" panose="02010600030101010101" pitchFamily="2" charset="-122"/>
                  <a:cs typeface="Times New Roman" panose="02020603050405020304" pitchFamily="18" charset="0"/>
                </a:rPr>
                <a:t>can never known reproach, it is that to which our lives have been devoted8. To myself you have been a pillar of support can never known reproach, it is that to which our lives have been devoted8. To myself you have been a pillar of support throughout life. Take care of me when dead and be</a:t>
              </a:r>
              <a:endParaRPr lang="en-US" altLang="zh-CN" sz="12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-538439" y="2332900"/>
              <a:ext cx="763325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/>
                <a:t>SUPPORT NEVER</a:t>
              </a:r>
              <a:endParaRPr lang="zh-CN" altLang="en-US" sz="3600" b="1" dirty="0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996620" y="2899661"/>
            <a:ext cx="2909460" cy="2904791"/>
            <a:chOff x="996620" y="2899661"/>
            <a:chExt cx="2909460" cy="2904791"/>
          </a:xfrm>
        </p:grpSpPr>
        <p:grpSp>
          <p:nvGrpSpPr>
            <p:cNvPr id="14" name="组合 13"/>
            <p:cNvGrpSpPr/>
            <p:nvPr/>
          </p:nvGrpSpPr>
          <p:grpSpPr>
            <a:xfrm>
              <a:off x="996620" y="2899661"/>
              <a:ext cx="2909460" cy="2904791"/>
              <a:chOff x="996620" y="2899661"/>
              <a:chExt cx="2909460" cy="2904791"/>
            </a:xfrm>
          </p:grpSpPr>
          <p:sp>
            <p:nvSpPr>
              <p:cNvPr id="3" name="矩形: 圆角 2"/>
              <p:cNvSpPr/>
              <p:nvPr/>
            </p:nvSpPr>
            <p:spPr>
              <a:xfrm>
                <a:off x="996620" y="2899661"/>
                <a:ext cx="2223657" cy="1483496"/>
              </a:xfrm>
              <a:prstGeom prst="roundRect">
                <a:avLst>
                  <a:gd name="adj" fmla="val 4567"/>
                </a:avLst>
              </a:prstGeom>
              <a:solidFill>
                <a:srgbClr val="EA7F2F"/>
              </a:solidFill>
              <a:ln w="63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3" name="矩形: 圆角 12"/>
              <p:cNvSpPr/>
              <p:nvPr/>
            </p:nvSpPr>
            <p:spPr>
              <a:xfrm>
                <a:off x="2009058" y="3892770"/>
                <a:ext cx="1897022" cy="1911682"/>
              </a:xfrm>
              <a:prstGeom prst="roundRect">
                <a:avLst>
                  <a:gd name="adj" fmla="val 4567"/>
                </a:avLst>
              </a:prstGeom>
              <a:solidFill>
                <a:schemeClr val="bg1">
                  <a:alpha val="65000"/>
                </a:schemeClr>
              </a:solidFill>
              <a:ln w="63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6" name="文本框 15"/>
            <p:cNvSpPr txBox="1"/>
            <p:nvPr/>
          </p:nvSpPr>
          <p:spPr>
            <a:xfrm>
              <a:off x="996620" y="3209901"/>
              <a:ext cx="22236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</a:rPr>
                <a:t>SUPPORT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2009058" y="4336541"/>
              <a:ext cx="1897022" cy="117218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200" kern="100" dirty="0">
                  <a:effectLst/>
                  <a:latin typeface="等线" panose="02010600030101010101" pitchFamily="2" charset="-122"/>
                  <a:ea typeface="等线" panose="02010600030101010101" pitchFamily="2" charset="-122"/>
                  <a:cs typeface="Times New Roman" panose="02020603050405020304" pitchFamily="18" charset="0"/>
                </a:rPr>
                <a:t>can never known it is that to which our lives</a:t>
              </a:r>
              <a:endParaRPr lang="en-US" altLang="zh-CN" sz="12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endParaRPr>
            </a:p>
            <a:p>
              <a:pPr marL="0" marR="0"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200" kern="100" dirty="0">
                  <a:effectLst/>
                  <a:latin typeface="等线" panose="02010600030101010101" pitchFamily="2" charset="-122"/>
                  <a:ea typeface="等线" panose="02010600030101010101" pitchFamily="2" charset="-122"/>
                  <a:cs typeface="Times New Roman" panose="02020603050405020304" pitchFamily="18" charset="0"/>
                </a:rPr>
                <a:t> have been devoted8. </a:t>
              </a:r>
              <a:endParaRPr lang="en-US" altLang="zh-CN" sz="12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endParaRPr>
            </a:p>
            <a:p>
              <a:pPr marL="0" marR="0"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200" kern="100" dirty="0">
                  <a:effectLst/>
                  <a:latin typeface="等线" panose="02010600030101010101" pitchFamily="2" charset="-122"/>
                  <a:ea typeface="等线" panose="02010600030101010101" pitchFamily="2" charset="-122"/>
                  <a:cs typeface="Times New Roman" panose="02020603050405020304" pitchFamily="18" charset="0"/>
                </a:rPr>
                <a:t>To myself you</a:t>
              </a:r>
              <a:endParaRPr lang="en-US" altLang="zh-CN" sz="12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788011" y="2899661"/>
            <a:ext cx="2909460" cy="2904791"/>
            <a:chOff x="996620" y="2899661"/>
            <a:chExt cx="2909460" cy="2904791"/>
          </a:xfrm>
        </p:grpSpPr>
        <p:grpSp>
          <p:nvGrpSpPr>
            <p:cNvPr id="21" name="组合 20"/>
            <p:cNvGrpSpPr/>
            <p:nvPr/>
          </p:nvGrpSpPr>
          <p:grpSpPr>
            <a:xfrm>
              <a:off x="996620" y="2899661"/>
              <a:ext cx="2909460" cy="2904791"/>
              <a:chOff x="996620" y="2899661"/>
              <a:chExt cx="2909460" cy="2904791"/>
            </a:xfrm>
          </p:grpSpPr>
          <p:sp>
            <p:nvSpPr>
              <p:cNvPr id="24" name="矩形: 圆角 23"/>
              <p:cNvSpPr/>
              <p:nvPr/>
            </p:nvSpPr>
            <p:spPr>
              <a:xfrm>
                <a:off x="996620" y="2899661"/>
                <a:ext cx="2223657" cy="1483496"/>
              </a:xfrm>
              <a:prstGeom prst="roundRect">
                <a:avLst>
                  <a:gd name="adj" fmla="val 4567"/>
                </a:avLst>
              </a:prstGeom>
              <a:solidFill>
                <a:schemeClr val="bg1"/>
              </a:solidFill>
              <a:ln w="63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5" name="矩形: 圆角 24"/>
              <p:cNvSpPr/>
              <p:nvPr/>
            </p:nvSpPr>
            <p:spPr>
              <a:xfrm>
                <a:off x="2009058" y="3892770"/>
                <a:ext cx="1897022" cy="1911682"/>
              </a:xfrm>
              <a:prstGeom prst="roundRect">
                <a:avLst>
                  <a:gd name="adj" fmla="val 4567"/>
                </a:avLst>
              </a:prstGeom>
              <a:solidFill>
                <a:schemeClr val="bg1">
                  <a:alpha val="65000"/>
                </a:schemeClr>
              </a:solidFill>
              <a:ln w="63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文本框 21"/>
            <p:cNvSpPr txBox="1"/>
            <p:nvPr/>
          </p:nvSpPr>
          <p:spPr>
            <a:xfrm>
              <a:off x="996620" y="3209901"/>
              <a:ext cx="22236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rgbClr val="EA7F2F"/>
                  </a:solidFill>
                </a:rPr>
                <a:t>SUPPORT</a:t>
              </a:r>
              <a:endParaRPr lang="zh-CN" altLang="en-US" sz="2400" b="1" dirty="0">
                <a:solidFill>
                  <a:srgbClr val="EA7F2F"/>
                </a:solidFill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2009058" y="4336541"/>
              <a:ext cx="1897022" cy="117218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200" kern="100" dirty="0">
                  <a:effectLst/>
                  <a:latin typeface="等线" panose="02010600030101010101" pitchFamily="2" charset="-122"/>
                  <a:ea typeface="等线" panose="02010600030101010101" pitchFamily="2" charset="-122"/>
                  <a:cs typeface="Times New Roman" panose="02020603050405020304" pitchFamily="18" charset="0"/>
                </a:rPr>
                <a:t>can never known it is that to which our lives</a:t>
              </a:r>
              <a:endParaRPr lang="en-US" altLang="zh-CN" sz="12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endParaRPr>
            </a:p>
            <a:p>
              <a:pPr marL="0" marR="0"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200" kern="100" dirty="0">
                  <a:effectLst/>
                  <a:latin typeface="等线" panose="02010600030101010101" pitchFamily="2" charset="-122"/>
                  <a:ea typeface="等线" panose="02010600030101010101" pitchFamily="2" charset="-122"/>
                  <a:cs typeface="Times New Roman" panose="02020603050405020304" pitchFamily="18" charset="0"/>
                </a:rPr>
                <a:t> have been devoted8. </a:t>
              </a:r>
              <a:endParaRPr lang="en-US" altLang="zh-CN" sz="12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endParaRPr>
            </a:p>
            <a:p>
              <a:pPr marL="0" marR="0"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200" kern="100" dirty="0">
                  <a:effectLst/>
                  <a:latin typeface="等线" panose="02010600030101010101" pitchFamily="2" charset="-122"/>
                  <a:ea typeface="等线" panose="02010600030101010101" pitchFamily="2" charset="-122"/>
                  <a:cs typeface="Times New Roman" panose="02020603050405020304" pitchFamily="18" charset="0"/>
                </a:rPr>
                <a:t>To myself you</a:t>
              </a:r>
              <a:endParaRPr lang="en-US" altLang="zh-CN" sz="12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579402" y="2893919"/>
            <a:ext cx="2909460" cy="2904791"/>
            <a:chOff x="996620" y="2899661"/>
            <a:chExt cx="2909460" cy="2904791"/>
          </a:xfrm>
        </p:grpSpPr>
        <p:grpSp>
          <p:nvGrpSpPr>
            <p:cNvPr id="27" name="组合 26"/>
            <p:cNvGrpSpPr/>
            <p:nvPr/>
          </p:nvGrpSpPr>
          <p:grpSpPr>
            <a:xfrm>
              <a:off x="996620" y="2899661"/>
              <a:ext cx="2909460" cy="2904791"/>
              <a:chOff x="996620" y="2899661"/>
              <a:chExt cx="2909460" cy="2904791"/>
            </a:xfrm>
          </p:grpSpPr>
          <p:sp>
            <p:nvSpPr>
              <p:cNvPr id="30" name="矩形: 圆角 29"/>
              <p:cNvSpPr/>
              <p:nvPr/>
            </p:nvSpPr>
            <p:spPr>
              <a:xfrm>
                <a:off x="996620" y="2899661"/>
                <a:ext cx="2223657" cy="1483496"/>
              </a:xfrm>
              <a:prstGeom prst="roundRect">
                <a:avLst>
                  <a:gd name="adj" fmla="val 4567"/>
                </a:avLst>
              </a:prstGeom>
              <a:solidFill>
                <a:srgbClr val="EA7F2F"/>
              </a:solidFill>
              <a:ln w="63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1" name="矩形: 圆角 30"/>
              <p:cNvSpPr/>
              <p:nvPr/>
            </p:nvSpPr>
            <p:spPr>
              <a:xfrm>
                <a:off x="2009058" y="3892770"/>
                <a:ext cx="1897022" cy="1911682"/>
              </a:xfrm>
              <a:prstGeom prst="roundRect">
                <a:avLst>
                  <a:gd name="adj" fmla="val 4567"/>
                </a:avLst>
              </a:prstGeom>
              <a:solidFill>
                <a:schemeClr val="bg1">
                  <a:alpha val="65000"/>
                </a:schemeClr>
              </a:solidFill>
              <a:ln w="63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8" name="文本框 27"/>
            <p:cNvSpPr txBox="1"/>
            <p:nvPr/>
          </p:nvSpPr>
          <p:spPr>
            <a:xfrm>
              <a:off x="996620" y="3209901"/>
              <a:ext cx="22236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</a:rPr>
                <a:t>SUPPORT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2009058" y="4336541"/>
              <a:ext cx="1897022" cy="117218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200" kern="100" dirty="0">
                  <a:effectLst/>
                  <a:latin typeface="等线" panose="02010600030101010101" pitchFamily="2" charset="-122"/>
                  <a:ea typeface="等线" panose="02010600030101010101" pitchFamily="2" charset="-122"/>
                  <a:cs typeface="Times New Roman" panose="02020603050405020304" pitchFamily="18" charset="0"/>
                </a:rPr>
                <a:t>can never known it is that to which our lives</a:t>
              </a:r>
              <a:endParaRPr lang="en-US" altLang="zh-CN" sz="12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endParaRPr>
            </a:p>
            <a:p>
              <a:pPr marL="0" marR="0"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200" kern="100" dirty="0">
                  <a:effectLst/>
                  <a:latin typeface="等线" panose="02010600030101010101" pitchFamily="2" charset="-122"/>
                  <a:ea typeface="等线" panose="02010600030101010101" pitchFamily="2" charset="-122"/>
                  <a:cs typeface="Times New Roman" panose="02020603050405020304" pitchFamily="18" charset="0"/>
                </a:rPr>
                <a:t> have been devoted8. </a:t>
              </a:r>
              <a:endParaRPr lang="en-US" altLang="zh-CN" sz="12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endParaRPr>
            </a:p>
            <a:p>
              <a:pPr marL="0" marR="0"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200" kern="100" dirty="0">
                  <a:effectLst/>
                  <a:latin typeface="等线" panose="02010600030101010101" pitchFamily="2" charset="-122"/>
                  <a:ea typeface="等线" panose="02010600030101010101" pitchFamily="2" charset="-122"/>
                  <a:cs typeface="Times New Roman" panose="02020603050405020304" pitchFamily="18" charset="0"/>
                </a:rPr>
                <a:t>To myself you</a:t>
              </a:r>
              <a:endParaRPr lang="en-US" altLang="zh-CN" sz="12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2" name="箭头: 右 31"/>
          <p:cNvSpPr/>
          <p:nvPr/>
        </p:nvSpPr>
        <p:spPr>
          <a:xfrm>
            <a:off x="3610193" y="3209751"/>
            <a:ext cx="775252" cy="461665"/>
          </a:xfrm>
          <a:prstGeom prst="rightArrow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箭头: 右 33"/>
          <p:cNvSpPr/>
          <p:nvPr/>
        </p:nvSpPr>
        <p:spPr>
          <a:xfrm>
            <a:off x="7407909" y="3209219"/>
            <a:ext cx="775252" cy="461665"/>
          </a:xfrm>
          <a:prstGeom prst="rightArrow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469265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821180" y="892175"/>
            <a:ext cx="227774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6600" dirty="0">
                <a:solidFill>
                  <a:srgbClr val="EA7F2F"/>
                </a:solidFill>
                <a:latin typeface="锐字温帅可爱简" panose="02010604000000000000" pitchFamily="2" charset="-122"/>
                <a:ea typeface="锐字温帅可爱简" panose="02010604000000000000" pitchFamily="2" charset="-122"/>
              </a:rPr>
              <a:t>目录</a:t>
            </a:r>
            <a:endParaRPr lang="zh-CN" altLang="en-US" sz="6600" dirty="0">
              <a:solidFill>
                <a:srgbClr val="EA7F2F"/>
              </a:solidFill>
              <a:latin typeface="锐字温帅可爱简" panose="02010604000000000000" pitchFamily="2" charset="-122"/>
              <a:ea typeface="锐字温帅可爱简" panose="02010604000000000000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01440" y="1395095"/>
            <a:ext cx="30391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rgbClr val="EA7F2F"/>
                </a:solidFill>
              </a:rPr>
              <a:t>CONCENTS</a:t>
            </a:r>
            <a:endParaRPr lang="en-US" altLang="zh-CN" dirty="0">
              <a:solidFill>
                <a:srgbClr val="EA7F2F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232535" y="4881880"/>
            <a:ext cx="4226560" cy="645160"/>
            <a:chOff x="1701" y="7776"/>
            <a:chExt cx="6656" cy="1016"/>
          </a:xfrm>
        </p:grpSpPr>
        <p:sp>
          <p:nvSpPr>
            <p:cNvPr id="5" name="圆角矩形 4"/>
            <p:cNvSpPr/>
            <p:nvPr/>
          </p:nvSpPr>
          <p:spPr>
            <a:xfrm>
              <a:off x="1701" y="7807"/>
              <a:ext cx="6656" cy="942"/>
            </a:xfrm>
            <a:prstGeom prst="roundRect">
              <a:avLst/>
            </a:prstGeom>
            <a:gradFill>
              <a:gsLst>
                <a:gs pos="21000">
                  <a:srgbClr val="EA7F2F"/>
                </a:gs>
                <a:gs pos="21000">
                  <a:schemeClr val="bg1"/>
                </a:gs>
              </a:gsLst>
              <a:lin ang="0" scaled="0"/>
            </a:gradFill>
            <a:ln>
              <a:solidFill>
                <a:srgbClr val="FFA50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835" y="7776"/>
              <a:ext cx="1166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>
                  <a:solidFill>
                    <a:schemeClr val="bg1"/>
                  </a:solidFill>
                  <a:latin typeface="Bradley Hand ITC" panose="03070402050302030203" charset="0"/>
                  <a:ea typeface="Gungsuh" panose="02030600000101010101" charset="-127"/>
                  <a:cs typeface="Bradley Hand ITC" panose="03070402050302030203" charset="0"/>
                </a:rPr>
                <a:t>01</a:t>
              </a:r>
              <a:endParaRPr lang="en-US" altLang="zh-CN" sz="3600">
                <a:solidFill>
                  <a:schemeClr val="bg1"/>
                </a:solidFill>
                <a:latin typeface="Bradley Hand ITC" panose="03070402050302030203" charset="0"/>
                <a:ea typeface="Gungsuh" panose="02030600000101010101" charset="-127"/>
                <a:cs typeface="Bradley Hand ITC" panose="03070402050302030203" charset="0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3305" y="7913"/>
              <a:ext cx="452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课程策略</a:t>
              </a:r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232535" y="5669915"/>
            <a:ext cx="4226560" cy="645160"/>
            <a:chOff x="1701" y="7776"/>
            <a:chExt cx="6656" cy="1016"/>
          </a:xfrm>
        </p:grpSpPr>
        <p:sp>
          <p:nvSpPr>
            <p:cNvPr id="10" name="圆角矩形 9"/>
            <p:cNvSpPr/>
            <p:nvPr/>
          </p:nvSpPr>
          <p:spPr>
            <a:xfrm>
              <a:off x="1701" y="7807"/>
              <a:ext cx="6656" cy="942"/>
            </a:xfrm>
            <a:prstGeom prst="roundRect">
              <a:avLst/>
            </a:prstGeom>
            <a:gradFill>
              <a:gsLst>
                <a:gs pos="21000">
                  <a:srgbClr val="EA7F2F"/>
                </a:gs>
                <a:gs pos="21000">
                  <a:schemeClr val="bg1"/>
                </a:gs>
              </a:gsLst>
              <a:lin ang="0" scaled="0"/>
            </a:gradFill>
            <a:ln>
              <a:solidFill>
                <a:srgbClr val="FFA50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835" y="7776"/>
              <a:ext cx="1166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>
                  <a:solidFill>
                    <a:schemeClr val="bg1"/>
                  </a:solidFill>
                  <a:latin typeface="Bradley Hand ITC" panose="03070402050302030203" charset="0"/>
                  <a:ea typeface="Gungsuh" panose="02030600000101010101" charset="-127"/>
                  <a:cs typeface="Bradley Hand ITC" panose="03070402050302030203" charset="0"/>
                </a:rPr>
                <a:t>03</a:t>
              </a:r>
              <a:endParaRPr lang="en-US" altLang="zh-CN" sz="3600">
                <a:solidFill>
                  <a:schemeClr val="bg1"/>
                </a:solidFill>
                <a:latin typeface="Bradley Hand ITC" panose="03070402050302030203" charset="0"/>
                <a:ea typeface="Gungsuh" panose="02030600000101010101" charset="-127"/>
                <a:cs typeface="Bradley Hand ITC" panose="03070402050302030203" charset="0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3305" y="7913"/>
              <a:ext cx="452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课程分析</a:t>
              </a:r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664325" y="4881880"/>
            <a:ext cx="4226560" cy="645160"/>
            <a:chOff x="1701" y="7776"/>
            <a:chExt cx="6656" cy="1016"/>
          </a:xfrm>
        </p:grpSpPr>
        <p:sp>
          <p:nvSpPr>
            <p:cNvPr id="14" name="圆角矩形 13"/>
            <p:cNvSpPr/>
            <p:nvPr/>
          </p:nvSpPr>
          <p:spPr>
            <a:xfrm>
              <a:off x="1701" y="7807"/>
              <a:ext cx="6656" cy="942"/>
            </a:xfrm>
            <a:prstGeom prst="roundRect">
              <a:avLst/>
            </a:prstGeom>
            <a:gradFill>
              <a:gsLst>
                <a:gs pos="21000">
                  <a:srgbClr val="EA7F2F"/>
                </a:gs>
                <a:gs pos="21000">
                  <a:schemeClr val="bg1"/>
                </a:gs>
              </a:gsLst>
              <a:lin ang="0" scaled="0"/>
            </a:gradFill>
            <a:ln>
              <a:solidFill>
                <a:srgbClr val="FFA50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835" y="7776"/>
              <a:ext cx="1166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bg1"/>
                  </a:solidFill>
                  <a:latin typeface="Bradley Hand ITC" panose="03070402050302030203" charset="0"/>
                  <a:ea typeface="Gungsuh" panose="02030600000101010101" charset="-127"/>
                  <a:cs typeface="Bradley Hand ITC" panose="03070402050302030203" charset="0"/>
                </a:rPr>
                <a:t>02</a:t>
              </a:r>
              <a:endParaRPr lang="en-US" altLang="zh-CN" sz="3600" dirty="0">
                <a:solidFill>
                  <a:schemeClr val="bg1"/>
                </a:solidFill>
                <a:latin typeface="Bradley Hand ITC" panose="03070402050302030203" charset="0"/>
                <a:ea typeface="Gungsuh" panose="02030600000101010101" charset="-127"/>
                <a:cs typeface="Bradley Hand ITC" panose="03070402050302030203" charset="0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3305" y="7913"/>
              <a:ext cx="452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课程过程</a:t>
              </a:r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664325" y="5669915"/>
            <a:ext cx="4226560" cy="645160"/>
            <a:chOff x="1701" y="7776"/>
            <a:chExt cx="6656" cy="1016"/>
          </a:xfrm>
        </p:grpSpPr>
        <p:sp>
          <p:nvSpPr>
            <p:cNvPr id="18" name="圆角矩形 17"/>
            <p:cNvSpPr/>
            <p:nvPr/>
          </p:nvSpPr>
          <p:spPr>
            <a:xfrm>
              <a:off x="1701" y="7807"/>
              <a:ext cx="6656" cy="942"/>
            </a:xfrm>
            <a:prstGeom prst="roundRect">
              <a:avLst/>
            </a:prstGeom>
            <a:gradFill>
              <a:gsLst>
                <a:gs pos="21000">
                  <a:srgbClr val="EA7F2F"/>
                </a:gs>
                <a:gs pos="21000">
                  <a:schemeClr val="bg1"/>
                </a:gs>
              </a:gsLst>
              <a:lin ang="0" scaled="0"/>
            </a:gradFill>
            <a:ln>
              <a:solidFill>
                <a:srgbClr val="FFA50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835" y="7776"/>
              <a:ext cx="1166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>
                  <a:solidFill>
                    <a:schemeClr val="bg1"/>
                  </a:solidFill>
                  <a:latin typeface="Bradley Hand ITC" panose="03070402050302030203" charset="0"/>
                  <a:ea typeface="Gungsuh" panose="02030600000101010101" charset="-127"/>
                  <a:cs typeface="Bradley Hand ITC" panose="03070402050302030203" charset="0"/>
                </a:rPr>
                <a:t>04</a:t>
              </a:r>
              <a:endParaRPr lang="en-US" altLang="zh-CN" sz="3600">
                <a:solidFill>
                  <a:schemeClr val="bg1"/>
                </a:solidFill>
                <a:latin typeface="Bradley Hand ITC" panose="03070402050302030203" charset="0"/>
                <a:ea typeface="Gungsuh" panose="02030600000101010101" charset="-127"/>
                <a:cs typeface="Bradley Hand ITC" panose="03070402050302030203" charset="0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3305" y="7913"/>
              <a:ext cx="452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课程反思</a:t>
              </a:r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91770" y="287020"/>
            <a:ext cx="1318895" cy="394970"/>
          </a:xfrm>
          <a:prstGeom prst="rect">
            <a:avLst/>
          </a:prstGeom>
          <a:solidFill>
            <a:srgbClr val="EA7F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1510665" y="466725"/>
            <a:ext cx="10690860" cy="35560"/>
          </a:xfrm>
          <a:prstGeom prst="line">
            <a:avLst/>
          </a:prstGeom>
          <a:ln>
            <a:solidFill>
              <a:srgbClr val="EA7F2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273050" y="301625"/>
            <a:ext cx="11563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课程反思</a:t>
            </a:r>
            <a:endParaRPr lang="zh-CN" altLang="en-US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051540" y="172720"/>
            <a:ext cx="113601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/>
              <a:t>第</a:t>
            </a:r>
            <a:r>
              <a:rPr lang="en-US" altLang="zh-CN" sz="1400"/>
              <a:t>04</a:t>
            </a:r>
            <a:r>
              <a:rPr lang="zh-CN" altLang="en-US" sz="1400"/>
              <a:t>页</a:t>
            </a:r>
            <a:endParaRPr lang="zh-CN" altLang="en-US" sz="1400"/>
          </a:p>
        </p:txBody>
      </p:sp>
      <p:sp>
        <p:nvSpPr>
          <p:cNvPr id="3" name="矩形 2"/>
          <p:cNvSpPr/>
          <p:nvPr/>
        </p:nvSpPr>
        <p:spPr>
          <a:xfrm>
            <a:off x="785342" y="2210435"/>
            <a:ext cx="4780722" cy="3622040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 descr="078daff1eda9c6fc4e0faf4db07c479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" y="4781550"/>
            <a:ext cx="2627630" cy="210185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785342" y="1489598"/>
            <a:ext cx="47807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SUPPORT NEVER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6251713" y="1173014"/>
            <a:ext cx="4899259" cy="895181"/>
            <a:chOff x="6251713" y="1173014"/>
            <a:chExt cx="4899259" cy="895181"/>
          </a:xfrm>
        </p:grpSpPr>
        <p:grpSp>
          <p:nvGrpSpPr>
            <p:cNvPr id="12" name="组合 11"/>
            <p:cNvGrpSpPr/>
            <p:nvPr/>
          </p:nvGrpSpPr>
          <p:grpSpPr>
            <a:xfrm>
              <a:off x="6251713" y="1202635"/>
              <a:ext cx="566530" cy="865560"/>
              <a:chOff x="6251713" y="1202635"/>
              <a:chExt cx="566530" cy="865560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6251713" y="1202635"/>
                <a:ext cx="566530" cy="865560"/>
              </a:xfrm>
              <a:prstGeom prst="rect">
                <a:avLst/>
              </a:prstGeom>
              <a:solidFill>
                <a:srgbClr val="EA7F2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6251713" y="1311966"/>
                <a:ext cx="56653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6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1</a:t>
                </a:r>
                <a:endParaRPr lang="zh-CN" altLang="en-US" sz="3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6967330" y="1173014"/>
              <a:ext cx="4183642" cy="89518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200" kern="100" dirty="0">
                  <a:effectLst/>
                  <a:latin typeface="等线" panose="02010600030101010101" pitchFamily="2" charset="-122"/>
                  <a:ea typeface="等线" panose="02010600030101010101" pitchFamily="2" charset="-122"/>
                  <a:cs typeface="Times New Roman" panose="02020603050405020304" pitchFamily="18" charset="0"/>
                </a:rPr>
                <a:t>can never known reproach, it is that to which our lives have been devoted8. To myself you have been a pillar of support can never known reproach</a:t>
              </a:r>
              <a:endParaRPr lang="en-US" altLang="zh-CN" sz="12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251713" y="2431523"/>
            <a:ext cx="4899259" cy="895181"/>
            <a:chOff x="6251713" y="1173014"/>
            <a:chExt cx="4899259" cy="895181"/>
          </a:xfrm>
        </p:grpSpPr>
        <p:grpSp>
          <p:nvGrpSpPr>
            <p:cNvPr id="17" name="组合 16"/>
            <p:cNvGrpSpPr/>
            <p:nvPr/>
          </p:nvGrpSpPr>
          <p:grpSpPr>
            <a:xfrm>
              <a:off x="6251713" y="1202635"/>
              <a:ext cx="566530" cy="865560"/>
              <a:chOff x="6251713" y="1202635"/>
              <a:chExt cx="566530" cy="865560"/>
            </a:xfrm>
          </p:grpSpPr>
          <p:sp>
            <p:nvSpPr>
              <p:cNvPr id="19" name="矩形 18"/>
              <p:cNvSpPr/>
              <p:nvPr/>
            </p:nvSpPr>
            <p:spPr>
              <a:xfrm>
                <a:off x="6251713" y="1202635"/>
                <a:ext cx="566530" cy="865560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6251713" y="1311966"/>
                <a:ext cx="56653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6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2</a:t>
                </a:r>
                <a:endParaRPr lang="zh-CN" altLang="en-US" sz="3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18" name="文本框 17"/>
            <p:cNvSpPr txBox="1"/>
            <p:nvPr/>
          </p:nvSpPr>
          <p:spPr>
            <a:xfrm>
              <a:off x="6967330" y="1173014"/>
              <a:ext cx="4183642" cy="89518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200" kern="100" dirty="0">
                  <a:effectLst/>
                  <a:latin typeface="等线" panose="02010600030101010101" pitchFamily="2" charset="-122"/>
                  <a:ea typeface="等线" panose="02010600030101010101" pitchFamily="2" charset="-122"/>
                  <a:cs typeface="Times New Roman" panose="02020603050405020304" pitchFamily="18" charset="0"/>
                </a:rPr>
                <a:t>can never known reproach, it is that to which our lives have been devoted8. To myself you have been a pillar of support can never known reproach</a:t>
              </a:r>
              <a:endParaRPr lang="en-US" altLang="zh-CN" sz="12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251713" y="3719653"/>
            <a:ext cx="4899259" cy="895181"/>
            <a:chOff x="6251713" y="1173014"/>
            <a:chExt cx="4899259" cy="895181"/>
          </a:xfrm>
        </p:grpSpPr>
        <p:grpSp>
          <p:nvGrpSpPr>
            <p:cNvPr id="22" name="组合 21"/>
            <p:cNvGrpSpPr/>
            <p:nvPr/>
          </p:nvGrpSpPr>
          <p:grpSpPr>
            <a:xfrm>
              <a:off x="6251713" y="1202635"/>
              <a:ext cx="566530" cy="865560"/>
              <a:chOff x="6251713" y="1202635"/>
              <a:chExt cx="566530" cy="865560"/>
            </a:xfrm>
          </p:grpSpPr>
          <p:sp>
            <p:nvSpPr>
              <p:cNvPr id="24" name="矩形 23"/>
              <p:cNvSpPr/>
              <p:nvPr/>
            </p:nvSpPr>
            <p:spPr>
              <a:xfrm>
                <a:off x="6251713" y="1202635"/>
                <a:ext cx="566530" cy="865560"/>
              </a:xfrm>
              <a:prstGeom prst="rect">
                <a:avLst/>
              </a:prstGeom>
              <a:solidFill>
                <a:srgbClr val="FFA50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文本框 24"/>
              <p:cNvSpPr txBox="1"/>
              <p:nvPr/>
            </p:nvSpPr>
            <p:spPr>
              <a:xfrm>
                <a:off x="6251713" y="1311966"/>
                <a:ext cx="56653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6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3</a:t>
                </a:r>
                <a:endParaRPr lang="zh-CN" altLang="en-US" sz="3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23" name="文本框 22"/>
            <p:cNvSpPr txBox="1"/>
            <p:nvPr/>
          </p:nvSpPr>
          <p:spPr>
            <a:xfrm>
              <a:off x="6967330" y="1173014"/>
              <a:ext cx="4183642" cy="89518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200" kern="100" dirty="0">
                  <a:effectLst/>
                  <a:latin typeface="等线" panose="02010600030101010101" pitchFamily="2" charset="-122"/>
                  <a:ea typeface="等线" panose="02010600030101010101" pitchFamily="2" charset="-122"/>
                  <a:cs typeface="Times New Roman" panose="02020603050405020304" pitchFamily="18" charset="0"/>
                </a:rPr>
                <a:t>can never known reproach, it is that to which our lives have been devoted8. To myself you have been a pillar of support can never known reproach</a:t>
              </a:r>
              <a:endParaRPr lang="en-US" altLang="zh-CN" sz="12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251713" y="4984999"/>
            <a:ext cx="4899259" cy="895181"/>
            <a:chOff x="6251713" y="1173014"/>
            <a:chExt cx="4899259" cy="895181"/>
          </a:xfrm>
        </p:grpSpPr>
        <p:grpSp>
          <p:nvGrpSpPr>
            <p:cNvPr id="27" name="组合 26"/>
            <p:cNvGrpSpPr/>
            <p:nvPr/>
          </p:nvGrpSpPr>
          <p:grpSpPr>
            <a:xfrm>
              <a:off x="6251713" y="1202635"/>
              <a:ext cx="566530" cy="865560"/>
              <a:chOff x="6251713" y="1202635"/>
              <a:chExt cx="566530" cy="865560"/>
            </a:xfrm>
          </p:grpSpPr>
          <p:sp>
            <p:nvSpPr>
              <p:cNvPr id="29" name="矩形 28"/>
              <p:cNvSpPr/>
              <p:nvPr/>
            </p:nvSpPr>
            <p:spPr>
              <a:xfrm>
                <a:off x="6251713" y="1202635"/>
                <a:ext cx="566530" cy="865560"/>
              </a:xfrm>
              <a:prstGeom prst="rect">
                <a:avLst/>
              </a:prstGeom>
              <a:solidFill>
                <a:srgbClr val="FECD8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6251713" y="1311966"/>
                <a:ext cx="56653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6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4</a:t>
                </a:r>
                <a:endParaRPr lang="zh-CN" altLang="en-US" sz="3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28" name="文本框 27"/>
            <p:cNvSpPr txBox="1"/>
            <p:nvPr/>
          </p:nvSpPr>
          <p:spPr>
            <a:xfrm>
              <a:off x="6967330" y="1173014"/>
              <a:ext cx="4183642" cy="89518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200" kern="100" dirty="0">
                  <a:effectLst/>
                  <a:latin typeface="等线" panose="02010600030101010101" pitchFamily="2" charset="-122"/>
                  <a:ea typeface="等线" panose="02010600030101010101" pitchFamily="2" charset="-122"/>
                  <a:cs typeface="Times New Roman" panose="02020603050405020304" pitchFamily="18" charset="0"/>
                </a:rPr>
                <a:t>can never known reproach, it is that to which our lives have been devoted8. To myself you have been a pillar of support can never known reproach</a:t>
              </a:r>
              <a:endParaRPr lang="en-US" altLang="zh-CN" sz="12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0480" y="-19685"/>
            <a:ext cx="12232005" cy="6886575"/>
          </a:xfrm>
          <a:prstGeom prst="rect">
            <a:avLst/>
          </a:prstGeom>
          <a:solidFill>
            <a:srgbClr val="FFA5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同侧圆角矩形 4"/>
          <p:cNvSpPr/>
          <p:nvPr/>
        </p:nvSpPr>
        <p:spPr>
          <a:xfrm>
            <a:off x="273050" y="222885"/>
            <a:ext cx="11674475" cy="5933440"/>
          </a:xfrm>
          <a:prstGeom prst="round2SameRect">
            <a:avLst>
              <a:gd name="adj1" fmla="val 11708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E:\待制作\11-四季\秋天主题\PNG\608a8842dc03b58b807cc1e6f535f85f.png608a8842dc03b58b807cc1e6f535f85f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-31115" y="2347595"/>
            <a:ext cx="12232640" cy="451929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037080" y="1332865"/>
            <a:ext cx="814705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rgbClr val="EA7F2F"/>
                </a:solidFill>
                <a:latin typeface="锐字温帅可爱简" panose="02010604000000000000" pitchFamily="2" charset="-122"/>
                <a:ea typeface="锐字温帅可爱简" panose="02010604000000000000" pitchFamily="2" charset="-122"/>
              </a:rPr>
              <a:t>汇报结束 感谢聆听</a:t>
            </a:r>
            <a:endParaRPr lang="zh-CN" altLang="en-US" sz="6000" dirty="0">
              <a:solidFill>
                <a:srgbClr val="EA7F2F"/>
              </a:solidFill>
              <a:latin typeface="锐字温帅可爱简" panose="02010604000000000000" pitchFamily="2" charset="-122"/>
              <a:ea typeface="锐字温帅可爱简" panose="02010604000000000000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947336" y="2174231"/>
            <a:ext cx="644177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1200" b="0" i="0" dirty="0">
                <a:solidFill>
                  <a:srgbClr val="EA7F2F"/>
                </a:solidFill>
                <a:effectLst/>
                <a:latin typeface="+mn-ea"/>
              </a:rPr>
              <a:t>Template of teaching courseware in autumn harvest season</a:t>
            </a:r>
            <a:endParaRPr lang="zh-CN" altLang="en-US" sz="1200" dirty="0">
              <a:solidFill>
                <a:srgbClr val="EA7F2F"/>
              </a:solidFill>
              <a:latin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40785" y="2569845"/>
            <a:ext cx="47396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EA7F2F"/>
                </a:solidFill>
              </a:rPr>
              <a:t>幼儿园</a:t>
            </a:r>
            <a:r>
              <a:rPr lang="en-US" altLang="zh-CN" dirty="0">
                <a:solidFill>
                  <a:srgbClr val="EA7F2F"/>
                </a:solidFill>
              </a:rPr>
              <a:t>/</a:t>
            </a:r>
            <a:r>
              <a:rPr lang="zh-CN" altLang="en-US" dirty="0">
                <a:solidFill>
                  <a:srgbClr val="EA7F2F"/>
                </a:solidFill>
              </a:rPr>
              <a:t>小学</a:t>
            </a:r>
            <a:r>
              <a:rPr lang="en-US" altLang="zh-CN" dirty="0">
                <a:solidFill>
                  <a:srgbClr val="EA7F2F"/>
                </a:solidFill>
              </a:rPr>
              <a:t>/</a:t>
            </a:r>
            <a:r>
              <a:rPr lang="zh-CN" altLang="en-US" dirty="0">
                <a:solidFill>
                  <a:srgbClr val="EA7F2F"/>
                </a:solidFill>
              </a:rPr>
              <a:t>初中</a:t>
            </a:r>
            <a:r>
              <a:rPr lang="en-US" altLang="zh-CN" dirty="0">
                <a:solidFill>
                  <a:srgbClr val="EA7F2F"/>
                </a:solidFill>
              </a:rPr>
              <a:t>/</a:t>
            </a:r>
            <a:r>
              <a:rPr lang="zh-CN" altLang="en-US" dirty="0">
                <a:solidFill>
                  <a:srgbClr val="EA7F2F"/>
                </a:solidFill>
              </a:rPr>
              <a:t>教育机构</a:t>
            </a:r>
            <a:r>
              <a:rPr lang="en-US" altLang="zh-CN" dirty="0">
                <a:solidFill>
                  <a:srgbClr val="EA7F2F"/>
                </a:solidFill>
              </a:rPr>
              <a:t>/</a:t>
            </a:r>
            <a:r>
              <a:rPr lang="zh-CN" altLang="en-US" dirty="0">
                <a:solidFill>
                  <a:srgbClr val="EA7F2F"/>
                </a:solidFill>
              </a:rPr>
              <a:t>培训机构</a:t>
            </a:r>
            <a:endParaRPr lang="zh-CN" altLang="en-US" dirty="0">
              <a:solidFill>
                <a:srgbClr val="EA7F2F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108575" y="3382645"/>
            <a:ext cx="2632075" cy="798195"/>
            <a:chOff x="7901" y="5263"/>
            <a:chExt cx="4145" cy="1257"/>
          </a:xfrm>
        </p:grpSpPr>
        <p:grpSp>
          <p:nvGrpSpPr>
            <p:cNvPr id="10" name="组合 9"/>
            <p:cNvGrpSpPr/>
            <p:nvPr/>
          </p:nvGrpSpPr>
          <p:grpSpPr>
            <a:xfrm>
              <a:off x="7901" y="5263"/>
              <a:ext cx="440" cy="519"/>
              <a:chOff x="5346701" y="4424363"/>
              <a:chExt cx="573088" cy="728663"/>
            </a:xfrm>
            <a:solidFill>
              <a:srgbClr val="EA7F2F"/>
            </a:solidFill>
          </p:grpSpPr>
          <p:sp>
            <p:nvSpPr>
              <p:cNvPr id="11" name="Freeform 98"/>
              <p:cNvSpPr/>
              <p:nvPr/>
            </p:nvSpPr>
            <p:spPr bwMode="auto">
              <a:xfrm>
                <a:off x="5472113" y="4424363"/>
                <a:ext cx="312738" cy="388938"/>
              </a:xfrm>
              <a:custGeom>
                <a:avLst/>
                <a:gdLst>
                  <a:gd name="T0" fmla="*/ 100 w 107"/>
                  <a:gd name="T1" fmla="*/ 52 h 133"/>
                  <a:gd name="T2" fmla="*/ 100 w 107"/>
                  <a:gd name="T3" fmla="*/ 44 h 133"/>
                  <a:gd name="T4" fmla="*/ 55 w 107"/>
                  <a:gd name="T5" fmla="*/ 0 h 133"/>
                  <a:gd name="T6" fmla="*/ 53 w 107"/>
                  <a:gd name="T7" fmla="*/ 0 h 133"/>
                  <a:gd name="T8" fmla="*/ 7 w 107"/>
                  <a:gd name="T9" fmla="*/ 44 h 133"/>
                  <a:gd name="T10" fmla="*/ 7 w 107"/>
                  <a:gd name="T11" fmla="*/ 52 h 133"/>
                  <a:gd name="T12" fmla="*/ 0 w 107"/>
                  <a:gd name="T13" fmla="*/ 59 h 133"/>
                  <a:gd name="T14" fmla="*/ 0 w 107"/>
                  <a:gd name="T15" fmla="*/ 76 h 133"/>
                  <a:gd name="T16" fmla="*/ 7 w 107"/>
                  <a:gd name="T17" fmla="*/ 82 h 133"/>
                  <a:gd name="T18" fmla="*/ 7 w 107"/>
                  <a:gd name="T19" fmla="*/ 82 h 133"/>
                  <a:gd name="T20" fmla="*/ 53 w 107"/>
                  <a:gd name="T21" fmla="*/ 133 h 133"/>
                  <a:gd name="T22" fmla="*/ 55 w 107"/>
                  <a:gd name="T23" fmla="*/ 133 h 133"/>
                  <a:gd name="T24" fmla="*/ 100 w 107"/>
                  <a:gd name="T25" fmla="*/ 82 h 133"/>
                  <a:gd name="T26" fmla="*/ 100 w 107"/>
                  <a:gd name="T27" fmla="*/ 82 h 133"/>
                  <a:gd name="T28" fmla="*/ 107 w 107"/>
                  <a:gd name="T29" fmla="*/ 76 h 133"/>
                  <a:gd name="T30" fmla="*/ 107 w 107"/>
                  <a:gd name="T31" fmla="*/ 59 h 133"/>
                  <a:gd name="T32" fmla="*/ 100 w 107"/>
                  <a:gd name="T33" fmla="*/ 52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7" h="133">
                    <a:moveTo>
                      <a:pt x="100" y="52"/>
                    </a:moveTo>
                    <a:cubicBezTo>
                      <a:pt x="100" y="48"/>
                      <a:pt x="100" y="45"/>
                      <a:pt x="100" y="44"/>
                    </a:cubicBezTo>
                    <a:cubicBezTo>
                      <a:pt x="100" y="28"/>
                      <a:pt x="89" y="0"/>
                      <a:pt x="55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16" y="0"/>
                      <a:pt x="7" y="28"/>
                      <a:pt x="7" y="44"/>
                    </a:cubicBezTo>
                    <a:cubicBezTo>
                      <a:pt x="7" y="45"/>
                      <a:pt x="7" y="48"/>
                      <a:pt x="7" y="52"/>
                    </a:cubicBezTo>
                    <a:cubicBezTo>
                      <a:pt x="3" y="52"/>
                      <a:pt x="0" y="55"/>
                      <a:pt x="0" y="59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79"/>
                      <a:pt x="3" y="82"/>
                      <a:pt x="7" y="82"/>
                    </a:cubicBezTo>
                    <a:cubicBezTo>
                      <a:pt x="7" y="82"/>
                      <a:pt x="7" y="82"/>
                      <a:pt x="7" y="82"/>
                    </a:cubicBezTo>
                    <a:cubicBezTo>
                      <a:pt x="10" y="106"/>
                      <a:pt x="38" y="133"/>
                      <a:pt x="53" y="133"/>
                    </a:cubicBezTo>
                    <a:cubicBezTo>
                      <a:pt x="55" y="133"/>
                      <a:pt x="55" y="133"/>
                      <a:pt x="55" y="133"/>
                    </a:cubicBezTo>
                    <a:cubicBezTo>
                      <a:pt x="70" y="133"/>
                      <a:pt x="97" y="106"/>
                      <a:pt x="100" y="82"/>
                    </a:cubicBezTo>
                    <a:cubicBezTo>
                      <a:pt x="100" y="82"/>
                      <a:pt x="100" y="82"/>
                      <a:pt x="100" y="82"/>
                    </a:cubicBezTo>
                    <a:cubicBezTo>
                      <a:pt x="104" y="82"/>
                      <a:pt x="107" y="79"/>
                      <a:pt x="107" y="76"/>
                    </a:cubicBezTo>
                    <a:cubicBezTo>
                      <a:pt x="107" y="59"/>
                      <a:pt x="107" y="59"/>
                      <a:pt x="107" y="59"/>
                    </a:cubicBezTo>
                    <a:cubicBezTo>
                      <a:pt x="107" y="55"/>
                      <a:pt x="104" y="52"/>
                      <a:pt x="100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" name="Freeform 99"/>
              <p:cNvSpPr/>
              <p:nvPr/>
            </p:nvSpPr>
            <p:spPr bwMode="auto">
              <a:xfrm>
                <a:off x="5346701" y="4851401"/>
                <a:ext cx="285750" cy="301625"/>
              </a:xfrm>
              <a:custGeom>
                <a:avLst/>
                <a:gdLst>
                  <a:gd name="T0" fmla="*/ 51 w 98"/>
                  <a:gd name="T1" fmla="*/ 0 h 103"/>
                  <a:gd name="T2" fmla="*/ 0 w 98"/>
                  <a:gd name="T3" fmla="*/ 51 h 103"/>
                  <a:gd name="T4" fmla="*/ 0 w 98"/>
                  <a:gd name="T5" fmla="*/ 103 h 103"/>
                  <a:gd name="T6" fmla="*/ 98 w 98"/>
                  <a:gd name="T7" fmla="*/ 103 h 103"/>
                  <a:gd name="T8" fmla="*/ 53 w 98"/>
                  <a:gd name="T9" fmla="*/ 0 h 103"/>
                  <a:gd name="T10" fmla="*/ 51 w 98"/>
                  <a:gd name="T11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8" h="103">
                    <a:moveTo>
                      <a:pt x="51" y="0"/>
                    </a:moveTo>
                    <a:cubicBezTo>
                      <a:pt x="23" y="0"/>
                      <a:pt x="0" y="23"/>
                      <a:pt x="0" y="51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98" y="103"/>
                      <a:pt x="98" y="103"/>
                      <a:pt x="98" y="103"/>
                    </a:cubicBezTo>
                    <a:cubicBezTo>
                      <a:pt x="53" y="0"/>
                      <a:pt x="53" y="0"/>
                      <a:pt x="53" y="0"/>
                    </a:cubicBezTo>
                    <a:lnTo>
                      <a:pt x="5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" name="Freeform 100"/>
              <p:cNvSpPr/>
              <p:nvPr/>
            </p:nvSpPr>
            <p:spPr bwMode="auto">
              <a:xfrm>
                <a:off x="5632451" y="4851401"/>
                <a:ext cx="287338" cy="301625"/>
              </a:xfrm>
              <a:custGeom>
                <a:avLst/>
                <a:gdLst>
                  <a:gd name="T0" fmla="*/ 47 w 98"/>
                  <a:gd name="T1" fmla="*/ 0 h 103"/>
                  <a:gd name="T2" fmla="*/ 42 w 98"/>
                  <a:gd name="T3" fmla="*/ 0 h 103"/>
                  <a:gd name="T4" fmla="*/ 0 w 98"/>
                  <a:gd name="T5" fmla="*/ 103 h 103"/>
                  <a:gd name="T6" fmla="*/ 98 w 98"/>
                  <a:gd name="T7" fmla="*/ 103 h 103"/>
                  <a:gd name="T8" fmla="*/ 98 w 98"/>
                  <a:gd name="T9" fmla="*/ 51 h 103"/>
                  <a:gd name="T10" fmla="*/ 47 w 98"/>
                  <a:gd name="T11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8" h="103">
                    <a:moveTo>
                      <a:pt x="47" y="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98" y="103"/>
                      <a:pt x="98" y="103"/>
                      <a:pt x="98" y="103"/>
                    </a:cubicBezTo>
                    <a:cubicBezTo>
                      <a:pt x="98" y="51"/>
                      <a:pt x="98" y="51"/>
                      <a:pt x="98" y="51"/>
                    </a:cubicBezTo>
                    <a:cubicBezTo>
                      <a:pt x="98" y="23"/>
                      <a:pt x="75" y="0"/>
                      <a:pt x="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" name="Freeform 101"/>
              <p:cNvSpPr/>
              <p:nvPr/>
            </p:nvSpPr>
            <p:spPr bwMode="auto">
              <a:xfrm>
                <a:off x="5554663" y="4822826"/>
                <a:ext cx="76200" cy="87313"/>
              </a:xfrm>
              <a:custGeom>
                <a:avLst/>
                <a:gdLst>
                  <a:gd name="T0" fmla="*/ 48 w 48"/>
                  <a:gd name="T1" fmla="*/ 28 h 55"/>
                  <a:gd name="T2" fmla="*/ 0 w 48"/>
                  <a:gd name="T3" fmla="*/ 0 h 55"/>
                  <a:gd name="T4" fmla="*/ 0 w 48"/>
                  <a:gd name="T5" fmla="*/ 55 h 55"/>
                  <a:gd name="T6" fmla="*/ 48 w 48"/>
                  <a:gd name="T7" fmla="*/ 28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" h="55">
                    <a:moveTo>
                      <a:pt x="48" y="28"/>
                    </a:moveTo>
                    <a:lnTo>
                      <a:pt x="0" y="0"/>
                    </a:lnTo>
                    <a:lnTo>
                      <a:pt x="0" y="55"/>
                    </a:lnTo>
                    <a:lnTo>
                      <a:pt x="48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" name="Freeform 102"/>
              <p:cNvSpPr/>
              <p:nvPr/>
            </p:nvSpPr>
            <p:spPr bwMode="auto">
              <a:xfrm>
                <a:off x="5630863" y="4822826"/>
                <a:ext cx="74613" cy="87313"/>
              </a:xfrm>
              <a:custGeom>
                <a:avLst/>
                <a:gdLst>
                  <a:gd name="T0" fmla="*/ 0 w 47"/>
                  <a:gd name="T1" fmla="*/ 28 h 55"/>
                  <a:gd name="T2" fmla="*/ 47 w 47"/>
                  <a:gd name="T3" fmla="*/ 0 h 55"/>
                  <a:gd name="T4" fmla="*/ 47 w 47"/>
                  <a:gd name="T5" fmla="*/ 55 h 55"/>
                  <a:gd name="T6" fmla="*/ 0 w 47"/>
                  <a:gd name="T7" fmla="*/ 28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" h="55">
                    <a:moveTo>
                      <a:pt x="0" y="28"/>
                    </a:moveTo>
                    <a:lnTo>
                      <a:pt x="47" y="0"/>
                    </a:lnTo>
                    <a:lnTo>
                      <a:pt x="47" y="55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" name="Oval 103"/>
              <p:cNvSpPr>
                <a:spLocks noChangeArrowheads="1"/>
              </p:cNvSpPr>
              <p:nvPr/>
            </p:nvSpPr>
            <p:spPr bwMode="auto">
              <a:xfrm>
                <a:off x="5603876" y="4843463"/>
                <a:ext cx="49213" cy="492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17" name="文本框 16"/>
            <p:cNvSpPr txBox="1"/>
            <p:nvPr/>
          </p:nvSpPr>
          <p:spPr>
            <a:xfrm>
              <a:off x="8339" y="5342"/>
              <a:ext cx="3683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rgbClr val="EA7F2F"/>
                  </a:solidFill>
                </a:rPr>
                <a:t>授课教师</a:t>
              </a:r>
              <a:endParaRPr lang="zh-CN" altLang="en-US" sz="1600" dirty="0">
                <a:solidFill>
                  <a:srgbClr val="EA7F2F"/>
                </a:solidFill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7917" y="5989"/>
              <a:ext cx="424" cy="502"/>
              <a:chOff x="5376863" y="666750"/>
              <a:chExt cx="1671638" cy="1376363"/>
            </a:xfrm>
            <a:solidFill>
              <a:srgbClr val="EA7F2F"/>
            </a:solidFill>
          </p:grpSpPr>
          <p:sp>
            <p:nvSpPr>
              <p:cNvPr id="19" name="Freeform 18"/>
              <p:cNvSpPr>
                <a:spLocks noEditPoints="1"/>
              </p:cNvSpPr>
              <p:nvPr/>
            </p:nvSpPr>
            <p:spPr bwMode="auto">
              <a:xfrm>
                <a:off x="5376863" y="782638"/>
                <a:ext cx="1671638" cy="1260475"/>
              </a:xfrm>
              <a:custGeom>
                <a:avLst/>
                <a:gdLst>
                  <a:gd name="T0" fmla="*/ 462 w 572"/>
                  <a:gd name="T1" fmla="*/ 0 h 431"/>
                  <a:gd name="T2" fmla="*/ 450 w 572"/>
                  <a:gd name="T3" fmla="*/ 0 h 431"/>
                  <a:gd name="T4" fmla="*/ 450 w 572"/>
                  <a:gd name="T5" fmla="*/ 22 h 431"/>
                  <a:gd name="T6" fmla="*/ 415 w 572"/>
                  <a:gd name="T7" fmla="*/ 58 h 431"/>
                  <a:gd name="T8" fmla="*/ 379 w 572"/>
                  <a:gd name="T9" fmla="*/ 22 h 431"/>
                  <a:gd name="T10" fmla="*/ 379 w 572"/>
                  <a:gd name="T11" fmla="*/ 0 h 431"/>
                  <a:gd name="T12" fmla="*/ 322 w 572"/>
                  <a:gd name="T13" fmla="*/ 0 h 431"/>
                  <a:gd name="T14" fmla="*/ 322 w 572"/>
                  <a:gd name="T15" fmla="*/ 22 h 431"/>
                  <a:gd name="T16" fmla="*/ 286 w 572"/>
                  <a:gd name="T17" fmla="*/ 58 h 431"/>
                  <a:gd name="T18" fmla="*/ 250 w 572"/>
                  <a:gd name="T19" fmla="*/ 22 h 431"/>
                  <a:gd name="T20" fmla="*/ 250 w 572"/>
                  <a:gd name="T21" fmla="*/ 0 h 431"/>
                  <a:gd name="T22" fmla="*/ 193 w 572"/>
                  <a:gd name="T23" fmla="*/ 0 h 431"/>
                  <a:gd name="T24" fmla="*/ 193 w 572"/>
                  <a:gd name="T25" fmla="*/ 22 h 431"/>
                  <a:gd name="T26" fmla="*/ 157 w 572"/>
                  <a:gd name="T27" fmla="*/ 58 h 431"/>
                  <a:gd name="T28" fmla="*/ 121 w 572"/>
                  <a:gd name="T29" fmla="*/ 22 h 431"/>
                  <a:gd name="T30" fmla="*/ 121 w 572"/>
                  <a:gd name="T31" fmla="*/ 0 h 431"/>
                  <a:gd name="T32" fmla="*/ 109 w 572"/>
                  <a:gd name="T33" fmla="*/ 0 h 431"/>
                  <a:gd name="T34" fmla="*/ 0 w 572"/>
                  <a:gd name="T35" fmla="*/ 109 h 431"/>
                  <a:gd name="T36" fmla="*/ 0 w 572"/>
                  <a:gd name="T37" fmla="*/ 321 h 431"/>
                  <a:gd name="T38" fmla="*/ 109 w 572"/>
                  <a:gd name="T39" fmla="*/ 431 h 431"/>
                  <a:gd name="T40" fmla="*/ 462 w 572"/>
                  <a:gd name="T41" fmla="*/ 431 h 431"/>
                  <a:gd name="T42" fmla="*/ 572 w 572"/>
                  <a:gd name="T43" fmla="*/ 321 h 431"/>
                  <a:gd name="T44" fmla="*/ 572 w 572"/>
                  <a:gd name="T45" fmla="*/ 321 h 431"/>
                  <a:gd name="T46" fmla="*/ 572 w 572"/>
                  <a:gd name="T47" fmla="*/ 109 h 431"/>
                  <a:gd name="T48" fmla="*/ 462 w 572"/>
                  <a:gd name="T49" fmla="*/ 0 h 431"/>
                  <a:gd name="T50" fmla="*/ 535 w 572"/>
                  <a:gd name="T51" fmla="*/ 321 h 431"/>
                  <a:gd name="T52" fmla="*/ 462 w 572"/>
                  <a:gd name="T53" fmla="*/ 394 h 431"/>
                  <a:gd name="T54" fmla="*/ 109 w 572"/>
                  <a:gd name="T55" fmla="*/ 394 h 431"/>
                  <a:gd name="T56" fmla="*/ 36 w 572"/>
                  <a:gd name="T57" fmla="*/ 321 h 431"/>
                  <a:gd name="T58" fmla="*/ 36 w 572"/>
                  <a:gd name="T59" fmla="*/ 145 h 431"/>
                  <a:gd name="T60" fmla="*/ 535 w 572"/>
                  <a:gd name="T61" fmla="*/ 145 h 431"/>
                  <a:gd name="T62" fmla="*/ 535 w 572"/>
                  <a:gd name="T63" fmla="*/ 321 h 4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72" h="431">
                    <a:moveTo>
                      <a:pt x="462" y="0"/>
                    </a:moveTo>
                    <a:cubicBezTo>
                      <a:pt x="450" y="0"/>
                      <a:pt x="450" y="0"/>
                      <a:pt x="450" y="0"/>
                    </a:cubicBezTo>
                    <a:cubicBezTo>
                      <a:pt x="450" y="22"/>
                      <a:pt x="450" y="22"/>
                      <a:pt x="450" y="22"/>
                    </a:cubicBezTo>
                    <a:cubicBezTo>
                      <a:pt x="450" y="42"/>
                      <a:pt x="434" y="58"/>
                      <a:pt x="415" y="58"/>
                    </a:cubicBezTo>
                    <a:cubicBezTo>
                      <a:pt x="395" y="58"/>
                      <a:pt x="379" y="42"/>
                      <a:pt x="379" y="22"/>
                    </a:cubicBezTo>
                    <a:cubicBezTo>
                      <a:pt x="379" y="0"/>
                      <a:pt x="379" y="0"/>
                      <a:pt x="379" y="0"/>
                    </a:cubicBezTo>
                    <a:cubicBezTo>
                      <a:pt x="322" y="0"/>
                      <a:pt x="322" y="0"/>
                      <a:pt x="322" y="0"/>
                    </a:cubicBezTo>
                    <a:cubicBezTo>
                      <a:pt x="322" y="22"/>
                      <a:pt x="322" y="22"/>
                      <a:pt x="322" y="22"/>
                    </a:cubicBezTo>
                    <a:cubicBezTo>
                      <a:pt x="322" y="42"/>
                      <a:pt x="306" y="58"/>
                      <a:pt x="286" y="58"/>
                    </a:cubicBezTo>
                    <a:cubicBezTo>
                      <a:pt x="266" y="58"/>
                      <a:pt x="250" y="42"/>
                      <a:pt x="250" y="22"/>
                    </a:cubicBezTo>
                    <a:cubicBezTo>
                      <a:pt x="250" y="0"/>
                      <a:pt x="250" y="0"/>
                      <a:pt x="250" y="0"/>
                    </a:cubicBezTo>
                    <a:cubicBezTo>
                      <a:pt x="193" y="0"/>
                      <a:pt x="193" y="0"/>
                      <a:pt x="193" y="0"/>
                    </a:cubicBezTo>
                    <a:cubicBezTo>
                      <a:pt x="193" y="22"/>
                      <a:pt x="193" y="22"/>
                      <a:pt x="193" y="22"/>
                    </a:cubicBezTo>
                    <a:cubicBezTo>
                      <a:pt x="193" y="42"/>
                      <a:pt x="177" y="58"/>
                      <a:pt x="157" y="58"/>
                    </a:cubicBezTo>
                    <a:cubicBezTo>
                      <a:pt x="137" y="58"/>
                      <a:pt x="121" y="42"/>
                      <a:pt x="121" y="22"/>
                    </a:cubicBezTo>
                    <a:cubicBezTo>
                      <a:pt x="121" y="0"/>
                      <a:pt x="121" y="0"/>
                      <a:pt x="121" y="0"/>
                    </a:cubicBezTo>
                    <a:cubicBezTo>
                      <a:pt x="109" y="0"/>
                      <a:pt x="109" y="0"/>
                      <a:pt x="109" y="0"/>
                    </a:cubicBezTo>
                    <a:cubicBezTo>
                      <a:pt x="49" y="0"/>
                      <a:pt x="0" y="49"/>
                      <a:pt x="0" y="109"/>
                    </a:cubicBezTo>
                    <a:cubicBezTo>
                      <a:pt x="0" y="321"/>
                      <a:pt x="0" y="321"/>
                      <a:pt x="0" y="321"/>
                    </a:cubicBezTo>
                    <a:cubicBezTo>
                      <a:pt x="0" y="382"/>
                      <a:pt x="49" y="431"/>
                      <a:pt x="109" y="431"/>
                    </a:cubicBezTo>
                    <a:cubicBezTo>
                      <a:pt x="462" y="431"/>
                      <a:pt x="462" y="431"/>
                      <a:pt x="462" y="431"/>
                    </a:cubicBezTo>
                    <a:cubicBezTo>
                      <a:pt x="523" y="431"/>
                      <a:pt x="572" y="382"/>
                      <a:pt x="572" y="321"/>
                    </a:cubicBezTo>
                    <a:cubicBezTo>
                      <a:pt x="572" y="321"/>
                      <a:pt x="572" y="321"/>
                      <a:pt x="572" y="321"/>
                    </a:cubicBezTo>
                    <a:cubicBezTo>
                      <a:pt x="572" y="109"/>
                      <a:pt x="572" y="109"/>
                      <a:pt x="572" y="109"/>
                    </a:cubicBezTo>
                    <a:cubicBezTo>
                      <a:pt x="572" y="49"/>
                      <a:pt x="523" y="0"/>
                      <a:pt x="462" y="0"/>
                    </a:cubicBezTo>
                    <a:close/>
                    <a:moveTo>
                      <a:pt x="535" y="321"/>
                    </a:moveTo>
                    <a:cubicBezTo>
                      <a:pt x="535" y="361"/>
                      <a:pt x="502" y="394"/>
                      <a:pt x="462" y="394"/>
                    </a:cubicBezTo>
                    <a:cubicBezTo>
                      <a:pt x="109" y="394"/>
                      <a:pt x="109" y="394"/>
                      <a:pt x="109" y="394"/>
                    </a:cubicBezTo>
                    <a:cubicBezTo>
                      <a:pt x="69" y="394"/>
                      <a:pt x="36" y="361"/>
                      <a:pt x="36" y="321"/>
                    </a:cubicBezTo>
                    <a:cubicBezTo>
                      <a:pt x="36" y="145"/>
                      <a:pt x="36" y="145"/>
                      <a:pt x="36" y="145"/>
                    </a:cubicBezTo>
                    <a:cubicBezTo>
                      <a:pt x="535" y="145"/>
                      <a:pt x="535" y="145"/>
                      <a:pt x="535" y="145"/>
                    </a:cubicBezTo>
                    <a:lnTo>
                      <a:pt x="535" y="3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" name="Freeform 19"/>
              <p:cNvSpPr/>
              <p:nvPr/>
            </p:nvSpPr>
            <p:spPr bwMode="auto">
              <a:xfrm>
                <a:off x="5759451" y="666750"/>
                <a:ext cx="152400" cy="257175"/>
              </a:xfrm>
              <a:custGeom>
                <a:avLst/>
                <a:gdLst>
                  <a:gd name="T0" fmla="*/ 52 w 52"/>
                  <a:gd name="T1" fmla="*/ 62 h 88"/>
                  <a:gd name="T2" fmla="*/ 26 w 52"/>
                  <a:gd name="T3" fmla="*/ 88 h 88"/>
                  <a:gd name="T4" fmla="*/ 26 w 52"/>
                  <a:gd name="T5" fmla="*/ 88 h 88"/>
                  <a:gd name="T6" fmla="*/ 0 w 52"/>
                  <a:gd name="T7" fmla="*/ 62 h 88"/>
                  <a:gd name="T8" fmla="*/ 0 w 52"/>
                  <a:gd name="T9" fmla="*/ 26 h 88"/>
                  <a:gd name="T10" fmla="*/ 26 w 52"/>
                  <a:gd name="T11" fmla="*/ 0 h 88"/>
                  <a:gd name="T12" fmla="*/ 26 w 52"/>
                  <a:gd name="T13" fmla="*/ 0 h 88"/>
                  <a:gd name="T14" fmla="*/ 52 w 52"/>
                  <a:gd name="T15" fmla="*/ 26 h 88"/>
                  <a:gd name="T16" fmla="*/ 52 w 52"/>
                  <a:gd name="T17" fmla="*/ 62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2" h="88">
                    <a:moveTo>
                      <a:pt x="52" y="62"/>
                    </a:moveTo>
                    <a:cubicBezTo>
                      <a:pt x="52" y="77"/>
                      <a:pt x="40" y="88"/>
                      <a:pt x="26" y="88"/>
                    </a:cubicBezTo>
                    <a:cubicBezTo>
                      <a:pt x="26" y="88"/>
                      <a:pt x="26" y="88"/>
                      <a:pt x="26" y="88"/>
                    </a:cubicBezTo>
                    <a:cubicBezTo>
                      <a:pt x="12" y="88"/>
                      <a:pt x="0" y="77"/>
                      <a:pt x="0" y="62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11"/>
                      <a:pt x="12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40" y="0"/>
                      <a:pt x="52" y="11"/>
                      <a:pt x="52" y="26"/>
                    </a:cubicBezTo>
                    <a:lnTo>
                      <a:pt x="52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" name="Freeform 20"/>
              <p:cNvSpPr/>
              <p:nvPr/>
            </p:nvSpPr>
            <p:spPr bwMode="auto">
              <a:xfrm>
                <a:off x="6137276" y="666750"/>
                <a:ext cx="152400" cy="257175"/>
              </a:xfrm>
              <a:custGeom>
                <a:avLst/>
                <a:gdLst>
                  <a:gd name="T0" fmla="*/ 52 w 52"/>
                  <a:gd name="T1" fmla="*/ 62 h 88"/>
                  <a:gd name="T2" fmla="*/ 26 w 52"/>
                  <a:gd name="T3" fmla="*/ 88 h 88"/>
                  <a:gd name="T4" fmla="*/ 26 w 52"/>
                  <a:gd name="T5" fmla="*/ 88 h 88"/>
                  <a:gd name="T6" fmla="*/ 0 w 52"/>
                  <a:gd name="T7" fmla="*/ 62 h 88"/>
                  <a:gd name="T8" fmla="*/ 0 w 52"/>
                  <a:gd name="T9" fmla="*/ 26 h 88"/>
                  <a:gd name="T10" fmla="*/ 26 w 52"/>
                  <a:gd name="T11" fmla="*/ 0 h 88"/>
                  <a:gd name="T12" fmla="*/ 26 w 52"/>
                  <a:gd name="T13" fmla="*/ 0 h 88"/>
                  <a:gd name="T14" fmla="*/ 52 w 52"/>
                  <a:gd name="T15" fmla="*/ 26 h 88"/>
                  <a:gd name="T16" fmla="*/ 52 w 52"/>
                  <a:gd name="T17" fmla="*/ 62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2" h="88">
                    <a:moveTo>
                      <a:pt x="52" y="62"/>
                    </a:moveTo>
                    <a:cubicBezTo>
                      <a:pt x="52" y="77"/>
                      <a:pt x="40" y="88"/>
                      <a:pt x="26" y="88"/>
                    </a:cubicBezTo>
                    <a:cubicBezTo>
                      <a:pt x="26" y="88"/>
                      <a:pt x="26" y="88"/>
                      <a:pt x="26" y="88"/>
                    </a:cubicBezTo>
                    <a:cubicBezTo>
                      <a:pt x="12" y="88"/>
                      <a:pt x="0" y="77"/>
                      <a:pt x="0" y="62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11"/>
                      <a:pt x="12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40" y="0"/>
                      <a:pt x="52" y="11"/>
                      <a:pt x="52" y="26"/>
                    </a:cubicBezTo>
                    <a:lnTo>
                      <a:pt x="52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" name="Freeform 21"/>
              <p:cNvSpPr/>
              <p:nvPr/>
            </p:nvSpPr>
            <p:spPr bwMode="auto">
              <a:xfrm>
                <a:off x="6513513" y="666750"/>
                <a:ext cx="152400" cy="257175"/>
              </a:xfrm>
              <a:custGeom>
                <a:avLst/>
                <a:gdLst>
                  <a:gd name="T0" fmla="*/ 52 w 52"/>
                  <a:gd name="T1" fmla="*/ 62 h 88"/>
                  <a:gd name="T2" fmla="*/ 26 w 52"/>
                  <a:gd name="T3" fmla="*/ 88 h 88"/>
                  <a:gd name="T4" fmla="*/ 26 w 52"/>
                  <a:gd name="T5" fmla="*/ 88 h 88"/>
                  <a:gd name="T6" fmla="*/ 0 w 52"/>
                  <a:gd name="T7" fmla="*/ 62 h 88"/>
                  <a:gd name="T8" fmla="*/ 0 w 52"/>
                  <a:gd name="T9" fmla="*/ 26 h 88"/>
                  <a:gd name="T10" fmla="*/ 26 w 52"/>
                  <a:gd name="T11" fmla="*/ 0 h 88"/>
                  <a:gd name="T12" fmla="*/ 26 w 52"/>
                  <a:gd name="T13" fmla="*/ 0 h 88"/>
                  <a:gd name="T14" fmla="*/ 52 w 52"/>
                  <a:gd name="T15" fmla="*/ 26 h 88"/>
                  <a:gd name="T16" fmla="*/ 52 w 52"/>
                  <a:gd name="T17" fmla="*/ 62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2" h="88">
                    <a:moveTo>
                      <a:pt x="52" y="62"/>
                    </a:moveTo>
                    <a:cubicBezTo>
                      <a:pt x="52" y="77"/>
                      <a:pt x="40" y="88"/>
                      <a:pt x="26" y="88"/>
                    </a:cubicBezTo>
                    <a:cubicBezTo>
                      <a:pt x="26" y="88"/>
                      <a:pt x="26" y="88"/>
                      <a:pt x="26" y="88"/>
                    </a:cubicBezTo>
                    <a:cubicBezTo>
                      <a:pt x="11" y="88"/>
                      <a:pt x="0" y="77"/>
                      <a:pt x="0" y="62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11"/>
                      <a:pt x="11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40" y="0"/>
                      <a:pt x="52" y="11"/>
                      <a:pt x="52" y="26"/>
                    </a:cubicBezTo>
                    <a:lnTo>
                      <a:pt x="52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" name="Freeform 22"/>
              <p:cNvSpPr/>
              <p:nvPr/>
            </p:nvSpPr>
            <p:spPr bwMode="auto">
              <a:xfrm>
                <a:off x="5883276" y="1319213"/>
                <a:ext cx="317500" cy="444500"/>
              </a:xfrm>
              <a:custGeom>
                <a:avLst/>
                <a:gdLst>
                  <a:gd name="T0" fmla="*/ 103 w 109"/>
                  <a:gd name="T1" fmla="*/ 124 h 152"/>
                  <a:gd name="T2" fmla="*/ 89 w 109"/>
                  <a:gd name="T3" fmla="*/ 120 h 152"/>
                  <a:gd name="T4" fmla="*/ 48 w 109"/>
                  <a:gd name="T5" fmla="*/ 120 h 152"/>
                  <a:gd name="T6" fmla="*/ 66 w 109"/>
                  <a:gd name="T7" fmla="*/ 104 h 152"/>
                  <a:gd name="T8" fmla="*/ 87 w 109"/>
                  <a:gd name="T9" fmla="*/ 86 h 152"/>
                  <a:gd name="T10" fmla="*/ 100 w 109"/>
                  <a:gd name="T11" fmla="*/ 70 h 152"/>
                  <a:gd name="T12" fmla="*/ 106 w 109"/>
                  <a:gd name="T13" fmla="*/ 45 h 152"/>
                  <a:gd name="T14" fmla="*/ 103 w 109"/>
                  <a:gd name="T15" fmla="*/ 29 h 152"/>
                  <a:gd name="T16" fmla="*/ 94 w 109"/>
                  <a:gd name="T17" fmla="*/ 15 h 152"/>
                  <a:gd name="T18" fmla="*/ 81 w 109"/>
                  <a:gd name="T19" fmla="*/ 5 h 152"/>
                  <a:gd name="T20" fmla="*/ 54 w 109"/>
                  <a:gd name="T21" fmla="*/ 0 h 152"/>
                  <a:gd name="T22" fmla="*/ 31 w 109"/>
                  <a:gd name="T23" fmla="*/ 4 h 152"/>
                  <a:gd name="T24" fmla="*/ 14 w 109"/>
                  <a:gd name="T25" fmla="*/ 15 h 152"/>
                  <a:gd name="T26" fmla="*/ 4 w 109"/>
                  <a:gd name="T27" fmla="*/ 29 h 152"/>
                  <a:gd name="T28" fmla="*/ 1 w 109"/>
                  <a:gd name="T29" fmla="*/ 45 h 152"/>
                  <a:gd name="T30" fmla="*/ 5 w 109"/>
                  <a:gd name="T31" fmla="*/ 57 h 152"/>
                  <a:gd name="T32" fmla="*/ 17 w 109"/>
                  <a:gd name="T33" fmla="*/ 62 h 152"/>
                  <a:gd name="T34" fmla="*/ 28 w 109"/>
                  <a:gd name="T35" fmla="*/ 56 h 152"/>
                  <a:gd name="T36" fmla="*/ 34 w 109"/>
                  <a:gd name="T37" fmla="*/ 45 h 152"/>
                  <a:gd name="T38" fmla="*/ 37 w 109"/>
                  <a:gd name="T39" fmla="*/ 38 h 152"/>
                  <a:gd name="T40" fmla="*/ 53 w 109"/>
                  <a:gd name="T41" fmla="*/ 29 h 152"/>
                  <a:gd name="T42" fmla="*/ 62 w 109"/>
                  <a:gd name="T43" fmla="*/ 31 h 152"/>
                  <a:gd name="T44" fmla="*/ 69 w 109"/>
                  <a:gd name="T45" fmla="*/ 37 h 152"/>
                  <a:gd name="T46" fmla="*/ 71 w 109"/>
                  <a:gd name="T47" fmla="*/ 46 h 152"/>
                  <a:gd name="T48" fmla="*/ 68 w 109"/>
                  <a:gd name="T49" fmla="*/ 56 h 152"/>
                  <a:gd name="T50" fmla="*/ 61 w 109"/>
                  <a:gd name="T51" fmla="*/ 66 h 152"/>
                  <a:gd name="T52" fmla="*/ 49 w 109"/>
                  <a:gd name="T53" fmla="*/ 77 h 152"/>
                  <a:gd name="T54" fmla="*/ 33 w 109"/>
                  <a:gd name="T55" fmla="*/ 90 h 152"/>
                  <a:gd name="T56" fmla="*/ 10 w 109"/>
                  <a:gd name="T57" fmla="*/ 113 h 152"/>
                  <a:gd name="T58" fmla="*/ 3 w 109"/>
                  <a:gd name="T59" fmla="*/ 123 h 152"/>
                  <a:gd name="T60" fmla="*/ 0 w 109"/>
                  <a:gd name="T61" fmla="*/ 134 h 152"/>
                  <a:gd name="T62" fmla="*/ 6 w 109"/>
                  <a:gd name="T63" fmla="*/ 147 h 152"/>
                  <a:gd name="T64" fmla="*/ 20 w 109"/>
                  <a:gd name="T65" fmla="*/ 152 h 152"/>
                  <a:gd name="T66" fmla="*/ 92 w 109"/>
                  <a:gd name="T67" fmla="*/ 152 h 152"/>
                  <a:gd name="T68" fmla="*/ 92 w 109"/>
                  <a:gd name="T69" fmla="*/ 152 h 152"/>
                  <a:gd name="T70" fmla="*/ 104 w 109"/>
                  <a:gd name="T71" fmla="*/ 148 h 152"/>
                  <a:gd name="T72" fmla="*/ 109 w 109"/>
                  <a:gd name="T73" fmla="*/ 136 h 152"/>
                  <a:gd name="T74" fmla="*/ 103 w 109"/>
                  <a:gd name="T75" fmla="*/ 124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09" h="152">
                    <a:moveTo>
                      <a:pt x="103" y="124"/>
                    </a:moveTo>
                    <a:cubicBezTo>
                      <a:pt x="99" y="121"/>
                      <a:pt x="94" y="120"/>
                      <a:pt x="89" y="120"/>
                    </a:cubicBezTo>
                    <a:cubicBezTo>
                      <a:pt x="48" y="120"/>
                      <a:pt x="48" y="120"/>
                      <a:pt x="48" y="120"/>
                    </a:cubicBezTo>
                    <a:cubicBezTo>
                      <a:pt x="51" y="116"/>
                      <a:pt x="57" y="111"/>
                      <a:pt x="66" y="104"/>
                    </a:cubicBezTo>
                    <a:cubicBezTo>
                      <a:pt x="76" y="96"/>
                      <a:pt x="83" y="90"/>
                      <a:pt x="87" y="86"/>
                    </a:cubicBezTo>
                    <a:cubicBezTo>
                      <a:pt x="91" y="82"/>
                      <a:pt x="96" y="76"/>
                      <a:pt x="100" y="70"/>
                    </a:cubicBezTo>
                    <a:cubicBezTo>
                      <a:pt x="104" y="62"/>
                      <a:pt x="106" y="54"/>
                      <a:pt x="106" y="45"/>
                    </a:cubicBezTo>
                    <a:cubicBezTo>
                      <a:pt x="106" y="40"/>
                      <a:pt x="105" y="34"/>
                      <a:pt x="103" y="29"/>
                    </a:cubicBezTo>
                    <a:cubicBezTo>
                      <a:pt x="101" y="24"/>
                      <a:pt x="98" y="19"/>
                      <a:pt x="94" y="15"/>
                    </a:cubicBezTo>
                    <a:cubicBezTo>
                      <a:pt x="91" y="11"/>
                      <a:pt x="86" y="8"/>
                      <a:pt x="81" y="5"/>
                    </a:cubicBezTo>
                    <a:cubicBezTo>
                      <a:pt x="73" y="2"/>
                      <a:pt x="64" y="0"/>
                      <a:pt x="54" y="0"/>
                    </a:cubicBezTo>
                    <a:cubicBezTo>
                      <a:pt x="45" y="0"/>
                      <a:pt x="37" y="2"/>
                      <a:pt x="31" y="4"/>
                    </a:cubicBezTo>
                    <a:cubicBezTo>
                      <a:pt x="24" y="7"/>
                      <a:pt x="19" y="10"/>
                      <a:pt x="14" y="15"/>
                    </a:cubicBezTo>
                    <a:cubicBezTo>
                      <a:pt x="10" y="19"/>
                      <a:pt x="6" y="24"/>
                      <a:pt x="4" y="29"/>
                    </a:cubicBezTo>
                    <a:cubicBezTo>
                      <a:pt x="2" y="35"/>
                      <a:pt x="1" y="40"/>
                      <a:pt x="1" y="45"/>
                    </a:cubicBezTo>
                    <a:cubicBezTo>
                      <a:pt x="1" y="50"/>
                      <a:pt x="2" y="54"/>
                      <a:pt x="5" y="57"/>
                    </a:cubicBezTo>
                    <a:cubicBezTo>
                      <a:pt x="8" y="60"/>
                      <a:pt x="12" y="62"/>
                      <a:pt x="17" y="62"/>
                    </a:cubicBezTo>
                    <a:cubicBezTo>
                      <a:pt x="21" y="62"/>
                      <a:pt x="26" y="60"/>
                      <a:pt x="28" y="56"/>
                    </a:cubicBezTo>
                    <a:cubicBezTo>
                      <a:pt x="31" y="54"/>
                      <a:pt x="33" y="50"/>
                      <a:pt x="34" y="45"/>
                    </a:cubicBezTo>
                    <a:cubicBezTo>
                      <a:pt x="36" y="41"/>
                      <a:pt x="37" y="38"/>
                      <a:pt x="37" y="38"/>
                    </a:cubicBezTo>
                    <a:cubicBezTo>
                      <a:pt x="41" y="32"/>
                      <a:pt x="46" y="29"/>
                      <a:pt x="53" y="29"/>
                    </a:cubicBezTo>
                    <a:cubicBezTo>
                      <a:pt x="57" y="29"/>
                      <a:pt x="59" y="30"/>
                      <a:pt x="62" y="31"/>
                    </a:cubicBezTo>
                    <a:cubicBezTo>
                      <a:pt x="65" y="33"/>
                      <a:pt x="67" y="35"/>
                      <a:pt x="69" y="37"/>
                    </a:cubicBezTo>
                    <a:cubicBezTo>
                      <a:pt x="70" y="40"/>
                      <a:pt x="71" y="43"/>
                      <a:pt x="71" y="46"/>
                    </a:cubicBezTo>
                    <a:cubicBezTo>
                      <a:pt x="71" y="49"/>
                      <a:pt x="70" y="52"/>
                      <a:pt x="68" y="56"/>
                    </a:cubicBezTo>
                    <a:cubicBezTo>
                      <a:pt x="67" y="59"/>
                      <a:pt x="64" y="63"/>
                      <a:pt x="61" y="66"/>
                    </a:cubicBezTo>
                    <a:cubicBezTo>
                      <a:pt x="58" y="70"/>
                      <a:pt x="54" y="73"/>
                      <a:pt x="49" y="77"/>
                    </a:cubicBezTo>
                    <a:cubicBezTo>
                      <a:pt x="45" y="79"/>
                      <a:pt x="40" y="83"/>
                      <a:pt x="33" y="90"/>
                    </a:cubicBezTo>
                    <a:cubicBezTo>
                      <a:pt x="26" y="96"/>
                      <a:pt x="19" y="104"/>
                      <a:pt x="10" y="113"/>
                    </a:cubicBezTo>
                    <a:cubicBezTo>
                      <a:pt x="7" y="116"/>
                      <a:pt x="5" y="119"/>
                      <a:pt x="3" y="123"/>
                    </a:cubicBezTo>
                    <a:cubicBezTo>
                      <a:pt x="2" y="127"/>
                      <a:pt x="0" y="131"/>
                      <a:pt x="0" y="134"/>
                    </a:cubicBezTo>
                    <a:cubicBezTo>
                      <a:pt x="0" y="139"/>
                      <a:pt x="2" y="144"/>
                      <a:pt x="6" y="147"/>
                    </a:cubicBezTo>
                    <a:cubicBezTo>
                      <a:pt x="10" y="151"/>
                      <a:pt x="15" y="152"/>
                      <a:pt x="20" y="152"/>
                    </a:cubicBezTo>
                    <a:cubicBezTo>
                      <a:pt x="92" y="152"/>
                      <a:pt x="92" y="152"/>
                      <a:pt x="92" y="152"/>
                    </a:cubicBezTo>
                    <a:cubicBezTo>
                      <a:pt x="92" y="152"/>
                      <a:pt x="92" y="152"/>
                      <a:pt x="92" y="152"/>
                    </a:cubicBezTo>
                    <a:cubicBezTo>
                      <a:pt x="97" y="152"/>
                      <a:pt x="101" y="151"/>
                      <a:pt x="104" y="148"/>
                    </a:cubicBezTo>
                    <a:cubicBezTo>
                      <a:pt x="107" y="145"/>
                      <a:pt x="109" y="141"/>
                      <a:pt x="109" y="136"/>
                    </a:cubicBezTo>
                    <a:cubicBezTo>
                      <a:pt x="109" y="132"/>
                      <a:pt x="107" y="127"/>
                      <a:pt x="103" y="1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" name="Freeform 23"/>
              <p:cNvSpPr/>
              <p:nvPr/>
            </p:nvSpPr>
            <p:spPr bwMode="auto">
              <a:xfrm>
                <a:off x="6224588" y="1319213"/>
                <a:ext cx="315913" cy="452438"/>
              </a:xfrm>
              <a:custGeom>
                <a:avLst/>
                <a:gdLst>
                  <a:gd name="T0" fmla="*/ 105 w 108"/>
                  <a:gd name="T1" fmla="*/ 89 h 155"/>
                  <a:gd name="T2" fmla="*/ 97 w 108"/>
                  <a:gd name="T3" fmla="*/ 76 h 155"/>
                  <a:gd name="T4" fmla="*/ 88 w 108"/>
                  <a:gd name="T5" fmla="*/ 69 h 155"/>
                  <a:gd name="T6" fmla="*/ 97 w 108"/>
                  <a:gd name="T7" fmla="*/ 59 h 155"/>
                  <a:gd name="T8" fmla="*/ 101 w 108"/>
                  <a:gd name="T9" fmla="*/ 40 h 155"/>
                  <a:gd name="T10" fmla="*/ 98 w 108"/>
                  <a:gd name="T11" fmla="*/ 24 h 155"/>
                  <a:gd name="T12" fmla="*/ 88 w 108"/>
                  <a:gd name="T13" fmla="*/ 12 h 155"/>
                  <a:gd name="T14" fmla="*/ 73 w 108"/>
                  <a:gd name="T15" fmla="*/ 3 h 155"/>
                  <a:gd name="T16" fmla="*/ 55 w 108"/>
                  <a:gd name="T17" fmla="*/ 0 h 155"/>
                  <a:gd name="T18" fmla="*/ 34 w 108"/>
                  <a:gd name="T19" fmla="*/ 4 h 155"/>
                  <a:gd name="T20" fmla="*/ 18 w 108"/>
                  <a:gd name="T21" fmla="*/ 13 h 155"/>
                  <a:gd name="T22" fmla="*/ 8 w 108"/>
                  <a:gd name="T23" fmla="*/ 25 h 155"/>
                  <a:gd name="T24" fmla="*/ 4 w 108"/>
                  <a:gd name="T25" fmla="*/ 37 h 155"/>
                  <a:gd name="T26" fmla="*/ 9 w 108"/>
                  <a:gd name="T27" fmla="*/ 49 h 155"/>
                  <a:gd name="T28" fmla="*/ 19 w 108"/>
                  <a:gd name="T29" fmla="*/ 54 h 155"/>
                  <a:gd name="T30" fmla="*/ 27 w 108"/>
                  <a:gd name="T31" fmla="*/ 52 h 155"/>
                  <a:gd name="T32" fmla="*/ 33 w 108"/>
                  <a:gd name="T33" fmla="*/ 47 h 155"/>
                  <a:gd name="T34" fmla="*/ 36 w 108"/>
                  <a:gd name="T35" fmla="*/ 38 h 155"/>
                  <a:gd name="T36" fmla="*/ 40 w 108"/>
                  <a:gd name="T37" fmla="*/ 32 h 155"/>
                  <a:gd name="T38" fmla="*/ 44 w 108"/>
                  <a:gd name="T39" fmla="*/ 29 h 155"/>
                  <a:gd name="T40" fmla="*/ 52 w 108"/>
                  <a:gd name="T41" fmla="*/ 28 h 155"/>
                  <a:gd name="T42" fmla="*/ 63 w 108"/>
                  <a:gd name="T43" fmla="*/ 32 h 155"/>
                  <a:gd name="T44" fmla="*/ 66 w 108"/>
                  <a:gd name="T45" fmla="*/ 42 h 155"/>
                  <a:gd name="T46" fmla="*/ 62 w 108"/>
                  <a:gd name="T47" fmla="*/ 53 h 155"/>
                  <a:gd name="T48" fmla="*/ 49 w 108"/>
                  <a:gd name="T49" fmla="*/ 57 h 155"/>
                  <a:gd name="T50" fmla="*/ 45 w 108"/>
                  <a:gd name="T51" fmla="*/ 57 h 155"/>
                  <a:gd name="T52" fmla="*/ 32 w 108"/>
                  <a:gd name="T53" fmla="*/ 61 h 155"/>
                  <a:gd name="T54" fmla="*/ 27 w 108"/>
                  <a:gd name="T55" fmla="*/ 72 h 155"/>
                  <a:gd name="T56" fmla="*/ 31 w 108"/>
                  <a:gd name="T57" fmla="*/ 83 h 155"/>
                  <a:gd name="T58" fmla="*/ 43 w 108"/>
                  <a:gd name="T59" fmla="*/ 87 h 155"/>
                  <a:gd name="T60" fmla="*/ 48 w 108"/>
                  <a:gd name="T61" fmla="*/ 87 h 155"/>
                  <a:gd name="T62" fmla="*/ 54 w 108"/>
                  <a:gd name="T63" fmla="*/ 86 h 155"/>
                  <a:gd name="T64" fmla="*/ 68 w 108"/>
                  <a:gd name="T65" fmla="*/ 91 h 155"/>
                  <a:gd name="T66" fmla="*/ 73 w 108"/>
                  <a:gd name="T67" fmla="*/ 106 h 155"/>
                  <a:gd name="T68" fmla="*/ 70 w 108"/>
                  <a:gd name="T69" fmla="*/ 117 h 155"/>
                  <a:gd name="T70" fmla="*/ 62 w 108"/>
                  <a:gd name="T71" fmla="*/ 124 h 155"/>
                  <a:gd name="T72" fmla="*/ 53 w 108"/>
                  <a:gd name="T73" fmla="*/ 127 h 155"/>
                  <a:gd name="T74" fmla="*/ 40 w 108"/>
                  <a:gd name="T75" fmla="*/ 122 h 155"/>
                  <a:gd name="T76" fmla="*/ 30 w 108"/>
                  <a:gd name="T77" fmla="*/ 103 h 155"/>
                  <a:gd name="T78" fmla="*/ 25 w 108"/>
                  <a:gd name="T79" fmla="*/ 97 h 155"/>
                  <a:gd name="T80" fmla="*/ 17 w 108"/>
                  <a:gd name="T81" fmla="*/ 95 h 155"/>
                  <a:gd name="T82" fmla="*/ 5 w 108"/>
                  <a:gd name="T83" fmla="*/ 99 h 155"/>
                  <a:gd name="T84" fmla="*/ 0 w 108"/>
                  <a:gd name="T85" fmla="*/ 112 h 155"/>
                  <a:gd name="T86" fmla="*/ 3 w 108"/>
                  <a:gd name="T87" fmla="*/ 125 h 155"/>
                  <a:gd name="T88" fmla="*/ 13 w 108"/>
                  <a:gd name="T89" fmla="*/ 139 h 155"/>
                  <a:gd name="T90" fmla="*/ 30 w 108"/>
                  <a:gd name="T91" fmla="*/ 150 h 155"/>
                  <a:gd name="T92" fmla="*/ 53 w 108"/>
                  <a:gd name="T93" fmla="*/ 155 h 155"/>
                  <a:gd name="T94" fmla="*/ 75 w 108"/>
                  <a:gd name="T95" fmla="*/ 151 h 155"/>
                  <a:gd name="T96" fmla="*/ 93 w 108"/>
                  <a:gd name="T97" fmla="*/ 140 h 155"/>
                  <a:gd name="T98" fmla="*/ 104 w 108"/>
                  <a:gd name="T99" fmla="*/ 124 h 155"/>
                  <a:gd name="T100" fmla="*/ 108 w 108"/>
                  <a:gd name="T101" fmla="*/ 105 h 155"/>
                  <a:gd name="T102" fmla="*/ 105 w 108"/>
                  <a:gd name="T103" fmla="*/ 89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08" h="155">
                    <a:moveTo>
                      <a:pt x="105" y="89"/>
                    </a:moveTo>
                    <a:cubicBezTo>
                      <a:pt x="103" y="84"/>
                      <a:pt x="100" y="80"/>
                      <a:pt x="97" y="76"/>
                    </a:cubicBezTo>
                    <a:cubicBezTo>
                      <a:pt x="94" y="74"/>
                      <a:pt x="91" y="71"/>
                      <a:pt x="88" y="69"/>
                    </a:cubicBezTo>
                    <a:cubicBezTo>
                      <a:pt x="92" y="66"/>
                      <a:pt x="94" y="63"/>
                      <a:pt x="97" y="59"/>
                    </a:cubicBezTo>
                    <a:cubicBezTo>
                      <a:pt x="100" y="54"/>
                      <a:pt x="101" y="47"/>
                      <a:pt x="101" y="40"/>
                    </a:cubicBezTo>
                    <a:cubicBezTo>
                      <a:pt x="101" y="35"/>
                      <a:pt x="100" y="29"/>
                      <a:pt x="98" y="24"/>
                    </a:cubicBezTo>
                    <a:cubicBezTo>
                      <a:pt x="96" y="19"/>
                      <a:pt x="93" y="15"/>
                      <a:pt x="88" y="12"/>
                    </a:cubicBezTo>
                    <a:cubicBezTo>
                      <a:pt x="84" y="8"/>
                      <a:pt x="79" y="5"/>
                      <a:pt x="73" y="3"/>
                    </a:cubicBezTo>
                    <a:cubicBezTo>
                      <a:pt x="68" y="1"/>
                      <a:pt x="61" y="0"/>
                      <a:pt x="55" y="0"/>
                    </a:cubicBezTo>
                    <a:cubicBezTo>
                      <a:pt x="47" y="0"/>
                      <a:pt x="40" y="2"/>
                      <a:pt x="34" y="4"/>
                    </a:cubicBezTo>
                    <a:cubicBezTo>
                      <a:pt x="28" y="6"/>
                      <a:pt x="22" y="9"/>
                      <a:pt x="18" y="13"/>
                    </a:cubicBezTo>
                    <a:cubicBezTo>
                      <a:pt x="13" y="16"/>
                      <a:pt x="10" y="20"/>
                      <a:pt x="8" y="25"/>
                    </a:cubicBezTo>
                    <a:cubicBezTo>
                      <a:pt x="5" y="29"/>
                      <a:pt x="4" y="33"/>
                      <a:pt x="4" y="37"/>
                    </a:cubicBezTo>
                    <a:cubicBezTo>
                      <a:pt x="4" y="42"/>
                      <a:pt x="6" y="46"/>
                      <a:pt x="9" y="49"/>
                    </a:cubicBezTo>
                    <a:cubicBezTo>
                      <a:pt x="12" y="52"/>
                      <a:pt x="15" y="54"/>
                      <a:pt x="19" y="54"/>
                    </a:cubicBezTo>
                    <a:cubicBezTo>
                      <a:pt x="22" y="54"/>
                      <a:pt x="24" y="53"/>
                      <a:pt x="27" y="52"/>
                    </a:cubicBezTo>
                    <a:cubicBezTo>
                      <a:pt x="29" y="51"/>
                      <a:pt x="31" y="49"/>
                      <a:pt x="33" y="47"/>
                    </a:cubicBezTo>
                    <a:cubicBezTo>
                      <a:pt x="34" y="44"/>
                      <a:pt x="35" y="41"/>
                      <a:pt x="36" y="38"/>
                    </a:cubicBezTo>
                    <a:cubicBezTo>
                      <a:pt x="37" y="36"/>
                      <a:pt x="39" y="34"/>
                      <a:pt x="40" y="32"/>
                    </a:cubicBezTo>
                    <a:cubicBezTo>
                      <a:pt x="41" y="31"/>
                      <a:pt x="42" y="30"/>
                      <a:pt x="44" y="29"/>
                    </a:cubicBezTo>
                    <a:cubicBezTo>
                      <a:pt x="46" y="29"/>
                      <a:pt x="48" y="28"/>
                      <a:pt x="52" y="28"/>
                    </a:cubicBezTo>
                    <a:cubicBezTo>
                      <a:pt x="57" y="28"/>
                      <a:pt x="60" y="30"/>
                      <a:pt x="63" y="32"/>
                    </a:cubicBezTo>
                    <a:cubicBezTo>
                      <a:pt x="65" y="35"/>
                      <a:pt x="66" y="38"/>
                      <a:pt x="66" y="42"/>
                    </a:cubicBezTo>
                    <a:cubicBezTo>
                      <a:pt x="66" y="47"/>
                      <a:pt x="65" y="51"/>
                      <a:pt x="62" y="53"/>
                    </a:cubicBezTo>
                    <a:cubicBezTo>
                      <a:pt x="58" y="56"/>
                      <a:pt x="54" y="57"/>
                      <a:pt x="49" y="57"/>
                    </a:cubicBezTo>
                    <a:cubicBezTo>
                      <a:pt x="45" y="57"/>
                      <a:pt x="45" y="57"/>
                      <a:pt x="45" y="57"/>
                    </a:cubicBezTo>
                    <a:cubicBezTo>
                      <a:pt x="40" y="57"/>
                      <a:pt x="35" y="58"/>
                      <a:pt x="32" y="61"/>
                    </a:cubicBezTo>
                    <a:cubicBezTo>
                      <a:pt x="29" y="64"/>
                      <a:pt x="27" y="68"/>
                      <a:pt x="27" y="72"/>
                    </a:cubicBezTo>
                    <a:cubicBezTo>
                      <a:pt x="27" y="76"/>
                      <a:pt x="28" y="80"/>
                      <a:pt x="31" y="83"/>
                    </a:cubicBezTo>
                    <a:cubicBezTo>
                      <a:pt x="34" y="86"/>
                      <a:pt x="38" y="87"/>
                      <a:pt x="43" y="87"/>
                    </a:cubicBezTo>
                    <a:cubicBezTo>
                      <a:pt x="44" y="87"/>
                      <a:pt x="45" y="87"/>
                      <a:pt x="48" y="87"/>
                    </a:cubicBezTo>
                    <a:cubicBezTo>
                      <a:pt x="51" y="86"/>
                      <a:pt x="53" y="86"/>
                      <a:pt x="54" y="86"/>
                    </a:cubicBezTo>
                    <a:cubicBezTo>
                      <a:pt x="60" y="86"/>
                      <a:pt x="65" y="88"/>
                      <a:pt x="68" y="91"/>
                    </a:cubicBezTo>
                    <a:cubicBezTo>
                      <a:pt x="71" y="95"/>
                      <a:pt x="73" y="99"/>
                      <a:pt x="73" y="106"/>
                    </a:cubicBezTo>
                    <a:cubicBezTo>
                      <a:pt x="73" y="110"/>
                      <a:pt x="72" y="114"/>
                      <a:pt x="70" y="117"/>
                    </a:cubicBezTo>
                    <a:cubicBezTo>
                      <a:pt x="68" y="120"/>
                      <a:pt x="65" y="123"/>
                      <a:pt x="62" y="124"/>
                    </a:cubicBezTo>
                    <a:cubicBezTo>
                      <a:pt x="59" y="126"/>
                      <a:pt x="56" y="126"/>
                      <a:pt x="53" y="127"/>
                    </a:cubicBezTo>
                    <a:cubicBezTo>
                      <a:pt x="47" y="126"/>
                      <a:pt x="43" y="125"/>
                      <a:pt x="40" y="122"/>
                    </a:cubicBezTo>
                    <a:cubicBezTo>
                      <a:pt x="37" y="118"/>
                      <a:pt x="33" y="112"/>
                      <a:pt x="30" y="103"/>
                    </a:cubicBezTo>
                    <a:cubicBezTo>
                      <a:pt x="29" y="100"/>
                      <a:pt x="27" y="98"/>
                      <a:pt x="25" y="97"/>
                    </a:cubicBezTo>
                    <a:cubicBezTo>
                      <a:pt x="23" y="95"/>
                      <a:pt x="20" y="95"/>
                      <a:pt x="17" y="95"/>
                    </a:cubicBezTo>
                    <a:cubicBezTo>
                      <a:pt x="13" y="95"/>
                      <a:pt x="8" y="96"/>
                      <a:pt x="5" y="99"/>
                    </a:cubicBezTo>
                    <a:cubicBezTo>
                      <a:pt x="2" y="102"/>
                      <a:pt x="0" y="107"/>
                      <a:pt x="0" y="112"/>
                    </a:cubicBezTo>
                    <a:cubicBezTo>
                      <a:pt x="0" y="116"/>
                      <a:pt x="1" y="120"/>
                      <a:pt x="3" y="125"/>
                    </a:cubicBezTo>
                    <a:cubicBezTo>
                      <a:pt x="6" y="130"/>
                      <a:pt x="9" y="134"/>
                      <a:pt x="13" y="139"/>
                    </a:cubicBezTo>
                    <a:cubicBezTo>
                      <a:pt x="18" y="143"/>
                      <a:pt x="23" y="147"/>
                      <a:pt x="30" y="150"/>
                    </a:cubicBezTo>
                    <a:cubicBezTo>
                      <a:pt x="37" y="153"/>
                      <a:pt x="44" y="155"/>
                      <a:pt x="53" y="155"/>
                    </a:cubicBezTo>
                    <a:cubicBezTo>
                      <a:pt x="61" y="155"/>
                      <a:pt x="68" y="153"/>
                      <a:pt x="75" y="151"/>
                    </a:cubicBezTo>
                    <a:cubicBezTo>
                      <a:pt x="82" y="148"/>
                      <a:pt x="88" y="145"/>
                      <a:pt x="93" y="140"/>
                    </a:cubicBezTo>
                    <a:cubicBezTo>
                      <a:pt x="98" y="135"/>
                      <a:pt x="102" y="130"/>
                      <a:pt x="104" y="124"/>
                    </a:cubicBezTo>
                    <a:cubicBezTo>
                      <a:pt x="107" y="118"/>
                      <a:pt x="108" y="111"/>
                      <a:pt x="108" y="105"/>
                    </a:cubicBezTo>
                    <a:cubicBezTo>
                      <a:pt x="108" y="99"/>
                      <a:pt x="107" y="94"/>
                      <a:pt x="105" y="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28" name="文本框 27"/>
            <p:cNvSpPr txBox="1"/>
            <p:nvPr/>
          </p:nvSpPr>
          <p:spPr>
            <a:xfrm>
              <a:off x="8363" y="5989"/>
              <a:ext cx="3683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rgbClr val="EA7F2F"/>
                  </a:solidFill>
                </a:rPr>
                <a:t>20XX-XX-XX</a:t>
              </a:r>
              <a:endParaRPr lang="zh-CN" altLang="en-US" sz="1600" dirty="0">
                <a:solidFill>
                  <a:srgbClr val="EA7F2F"/>
                </a:solidFill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469265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821180" y="892175"/>
            <a:ext cx="227774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6600" dirty="0">
                <a:solidFill>
                  <a:srgbClr val="EA7F2F"/>
                </a:solidFill>
                <a:latin typeface="锐字温帅可爱简" panose="02010604000000000000" pitchFamily="2" charset="-122"/>
                <a:ea typeface="锐字温帅可爱简" panose="02010604000000000000" pitchFamily="2" charset="-122"/>
              </a:rPr>
              <a:t>壹</a:t>
            </a:r>
            <a:endParaRPr lang="zh-CN" altLang="en-US" sz="6600" dirty="0">
              <a:solidFill>
                <a:srgbClr val="EA7F2F"/>
              </a:solidFill>
              <a:latin typeface="锐字温帅可爱简" panose="02010604000000000000" pitchFamily="2" charset="-122"/>
              <a:ea typeface="锐字温帅可爱简" panose="02010604000000000000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809875" y="1405255"/>
            <a:ext cx="30391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>
                <a:solidFill>
                  <a:srgbClr val="EA7F2F"/>
                </a:solidFill>
              </a:rPr>
              <a:t>CONCENTS</a:t>
            </a:r>
            <a:endParaRPr lang="en-US" altLang="zh-CN">
              <a:solidFill>
                <a:srgbClr val="EA7F2F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809875" y="4928235"/>
            <a:ext cx="657225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>
                <a:solidFill>
                  <a:srgbClr val="EA7F2F"/>
                </a:solidFill>
                <a:latin typeface="微软雅黑" panose="020B0503020204020204" charset="-122"/>
                <a:ea typeface="微软雅黑" panose="020B0503020204020204" charset="-122"/>
              </a:rPr>
              <a:t>课程策略</a:t>
            </a:r>
            <a:endParaRPr lang="zh-CN" altLang="en-US" sz="4000" b="1">
              <a:solidFill>
                <a:srgbClr val="EA7F2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647315" y="5634990"/>
            <a:ext cx="68967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rgbClr val="EA7F2F"/>
                </a:solidFill>
              </a:rPr>
              <a:t>TEACHING STRATEGY</a:t>
            </a:r>
            <a:endParaRPr lang="en-US" altLang="zh-CN" dirty="0">
              <a:solidFill>
                <a:srgbClr val="EA7F2F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91770" y="287020"/>
            <a:ext cx="1318895" cy="394970"/>
          </a:xfrm>
          <a:prstGeom prst="rect">
            <a:avLst/>
          </a:prstGeom>
          <a:solidFill>
            <a:srgbClr val="EA7F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1510665" y="466725"/>
            <a:ext cx="10690860" cy="35560"/>
          </a:xfrm>
          <a:prstGeom prst="line">
            <a:avLst/>
          </a:prstGeom>
          <a:ln>
            <a:solidFill>
              <a:srgbClr val="EA7F2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273050" y="301625"/>
            <a:ext cx="11563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课程策略</a:t>
            </a:r>
            <a:endParaRPr lang="zh-CN" altLang="en-US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051540" y="172720"/>
            <a:ext cx="113601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/>
              <a:t>第</a:t>
            </a:r>
            <a:r>
              <a:rPr lang="en-US" altLang="zh-CN" sz="1400"/>
              <a:t>04</a:t>
            </a:r>
            <a:r>
              <a:rPr lang="zh-CN" altLang="en-US" sz="1400"/>
              <a:t>页</a:t>
            </a:r>
            <a:endParaRPr lang="zh-CN" altLang="en-US" sz="1400"/>
          </a:p>
        </p:txBody>
      </p:sp>
      <p:grpSp>
        <p:nvGrpSpPr>
          <p:cNvPr id="29" name="组合 28"/>
          <p:cNvGrpSpPr/>
          <p:nvPr/>
        </p:nvGrpSpPr>
        <p:grpSpPr>
          <a:xfrm>
            <a:off x="1080551" y="1337733"/>
            <a:ext cx="4219610" cy="1157659"/>
            <a:chOff x="345056" y="2015643"/>
            <a:chExt cx="4219610" cy="1157659"/>
          </a:xfrm>
        </p:grpSpPr>
        <p:grpSp>
          <p:nvGrpSpPr>
            <p:cNvPr id="10" name="组合 9"/>
            <p:cNvGrpSpPr/>
            <p:nvPr/>
          </p:nvGrpSpPr>
          <p:grpSpPr>
            <a:xfrm>
              <a:off x="345056" y="2015643"/>
              <a:ext cx="3361427" cy="1157659"/>
              <a:chOff x="948906" y="1656271"/>
              <a:chExt cx="2976113" cy="1157659"/>
            </a:xfrm>
          </p:grpSpPr>
          <p:sp>
            <p:nvSpPr>
              <p:cNvPr id="8" name="文本框 7"/>
              <p:cNvSpPr txBox="1"/>
              <p:nvPr/>
            </p:nvSpPr>
            <p:spPr>
              <a:xfrm>
                <a:off x="948906" y="1918749"/>
                <a:ext cx="2976113" cy="89518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r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1200" kern="100" dirty="0">
                    <a:effectLst/>
                    <a:latin typeface="等线" panose="02010600030101010101" pitchFamily="2" charset="-122"/>
                    <a:ea typeface="等线" panose="02010600030101010101" pitchFamily="2" charset="-122"/>
                    <a:cs typeface="Times New Roman" panose="02020603050405020304" pitchFamily="18" charset="0"/>
                  </a:rPr>
                  <a:t>can never known reproach, it is that to which our lives have been devoted8. To myself you have been a pillar of support</a:t>
                </a:r>
                <a:endParaRPr lang="en-US" altLang="zh-CN" sz="1200" kern="100" dirty="0">
                  <a:effectLst/>
                  <a:latin typeface="等线" panose="02010600030101010101" pitchFamily="2" charset="-122"/>
                  <a:ea typeface="等线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1966823" y="1656271"/>
                <a:ext cx="195819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zh-CN" sz="1600" b="1" dirty="0"/>
                  <a:t>SUPPORT NEVER</a:t>
                </a:r>
                <a:endParaRPr lang="zh-CN" altLang="en-US" sz="1600" b="1" dirty="0"/>
              </a:p>
            </p:txBody>
          </p:sp>
        </p:grpSp>
        <p:sp>
          <p:nvSpPr>
            <p:cNvPr id="20" name="矩形: 圆角 19"/>
            <p:cNvSpPr/>
            <p:nvPr/>
          </p:nvSpPr>
          <p:spPr>
            <a:xfrm>
              <a:off x="3831421" y="2113907"/>
              <a:ext cx="733245" cy="669188"/>
            </a:xfrm>
            <a:prstGeom prst="roundRect">
              <a:avLst>
                <a:gd name="adj" fmla="val 0"/>
              </a:avLst>
            </a:prstGeom>
            <a:solidFill>
              <a:srgbClr val="EA7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429385" y="3058447"/>
            <a:ext cx="3953023" cy="1157659"/>
            <a:chOff x="2262912" y="4044082"/>
            <a:chExt cx="3953023" cy="1157659"/>
          </a:xfrm>
        </p:grpSpPr>
        <p:grpSp>
          <p:nvGrpSpPr>
            <p:cNvPr id="11" name="组合 10"/>
            <p:cNvGrpSpPr/>
            <p:nvPr/>
          </p:nvGrpSpPr>
          <p:grpSpPr>
            <a:xfrm>
              <a:off x="3055792" y="4044082"/>
              <a:ext cx="3160143" cy="1157659"/>
              <a:chOff x="948906" y="1656271"/>
              <a:chExt cx="3160143" cy="1157659"/>
            </a:xfrm>
          </p:grpSpPr>
          <p:sp>
            <p:nvSpPr>
              <p:cNvPr id="12" name="文本框 11"/>
              <p:cNvSpPr txBox="1"/>
              <p:nvPr/>
            </p:nvSpPr>
            <p:spPr>
              <a:xfrm>
                <a:off x="948906" y="1918749"/>
                <a:ext cx="3160143" cy="89518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1200" kern="100" dirty="0">
                    <a:effectLst/>
                    <a:latin typeface="等线" panose="02010600030101010101" pitchFamily="2" charset="-122"/>
                    <a:ea typeface="等线" panose="02010600030101010101" pitchFamily="2" charset="-122"/>
                    <a:cs typeface="Times New Roman" panose="02020603050405020304" pitchFamily="18" charset="0"/>
                  </a:rPr>
                  <a:t>can never known reproach, it is that to which our lives have been devoted8. To myself you have been a pillar of support</a:t>
                </a:r>
                <a:endParaRPr lang="en-US" altLang="zh-CN" sz="1200" kern="100" dirty="0">
                  <a:effectLst/>
                  <a:latin typeface="等线" panose="02010600030101010101" pitchFamily="2" charset="-122"/>
                  <a:ea typeface="等线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948906" y="1656271"/>
                <a:ext cx="297611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b="1" dirty="0"/>
                  <a:t>SUPPORT NEVER</a:t>
                </a:r>
                <a:endParaRPr lang="zh-CN" altLang="en-US" sz="1600" b="1" dirty="0"/>
              </a:p>
            </p:txBody>
          </p:sp>
        </p:grpSp>
        <p:sp>
          <p:nvSpPr>
            <p:cNvPr id="22" name="矩形: 圆角 21"/>
            <p:cNvSpPr/>
            <p:nvPr/>
          </p:nvSpPr>
          <p:spPr>
            <a:xfrm>
              <a:off x="2262912" y="4131722"/>
              <a:ext cx="733245" cy="669188"/>
            </a:xfrm>
            <a:prstGeom prst="roundRect">
              <a:avLst>
                <a:gd name="adj" fmla="val 0"/>
              </a:avLst>
            </a:prstGeom>
            <a:solidFill>
              <a:srgbClr val="EA7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080551" y="4754888"/>
            <a:ext cx="4219610" cy="1157659"/>
            <a:chOff x="345056" y="2015643"/>
            <a:chExt cx="4219610" cy="1157659"/>
          </a:xfrm>
        </p:grpSpPr>
        <p:grpSp>
          <p:nvGrpSpPr>
            <p:cNvPr id="31" name="组合 30"/>
            <p:cNvGrpSpPr/>
            <p:nvPr/>
          </p:nvGrpSpPr>
          <p:grpSpPr>
            <a:xfrm>
              <a:off x="345056" y="2015643"/>
              <a:ext cx="3361427" cy="1157659"/>
              <a:chOff x="948906" y="1656271"/>
              <a:chExt cx="2976113" cy="1157659"/>
            </a:xfrm>
          </p:grpSpPr>
          <p:sp>
            <p:nvSpPr>
              <p:cNvPr id="33" name="文本框 32"/>
              <p:cNvSpPr txBox="1"/>
              <p:nvPr/>
            </p:nvSpPr>
            <p:spPr>
              <a:xfrm>
                <a:off x="948906" y="1918749"/>
                <a:ext cx="2976113" cy="89518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r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1200" kern="100" dirty="0">
                    <a:effectLst/>
                    <a:latin typeface="等线" panose="02010600030101010101" pitchFamily="2" charset="-122"/>
                    <a:ea typeface="等线" panose="02010600030101010101" pitchFamily="2" charset="-122"/>
                    <a:cs typeface="Times New Roman" panose="02020603050405020304" pitchFamily="18" charset="0"/>
                  </a:rPr>
                  <a:t>can never known reproach, it is that to which our lives have been devoted8. To myself you have been a pillar of support</a:t>
                </a:r>
                <a:endParaRPr lang="en-US" altLang="zh-CN" sz="1200" kern="100" dirty="0">
                  <a:effectLst/>
                  <a:latin typeface="等线" panose="02010600030101010101" pitchFamily="2" charset="-122"/>
                  <a:ea typeface="等线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4" name="文本框 33"/>
              <p:cNvSpPr txBox="1"/>
              <p:nvPr/>
            </p:nvSpPr>
            <p:spPr>
              <a:xfrm>
                <a:off x="1966823" y="1656271"/>
                <a:ext cx="195819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zh-CN" sz="1600" b="1" dirty="0"/>
                  <a:t>SUPPORT NEVER</a:t>
                </a:r>
                <a:endParaRPr lang="zh-CN" altLang="en-US" sz="1600" b="1" dirty="0"/>
              </a:p>
            </p:txBody>
          </p:sp>
        </p:grpSp>
        <p:sp>
          <p:nvSpPr>
            <p:cNvPr id="32" name="矩形: 圆角 31"/>
            <p:cNvSpPr/>
            <p:nvPr/>
          </p:nvSpPr>
          <p:spPr>
            <a:xfrm>
              <a:off x="3831421" y="2113907"/>
              <a:ext cx="733245" cy="669188"/>
            </a:xfrm>
            <a:prstGeom prst="roundRect">
              <a:avLst>
                <a:gd name="adj" fmla="val 0"/>
              </a:avLst>
            </a:prstGeom>
            <a:solidFill>
              <a:srgbClr val="EA7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891841" y="1337733"/>
            <a:ext cx="3953023" cy="1157659"/>
            <a:chOff x="2262912" y="4044082"/>
            <a:chExt cx="3953023" cy="1157659"/>
          </a:xfrm>
        </p:grpSpPr>
        <p:grpSp>
          <p:nvGrpSpPr>
            <p:cNvPr id="36" name="组合 35"/>
            <p:cNvGrpSpPr/>
            <p:nvPr/>
          </p:nvGrpSpPr>
          <p:grpSpPr>
            <a:xfrm>
              <a:off x="3055792" y="4044082"/>
              <a:ext cx="3160143" cy="1157659"/>
              <a:chOff x="948906" y="1656271"/>
              <a:chExt cx="3160143" cy="1157659"/>
            </a:xfrm>
          </p:grpSpPr>
          <p:sp>
            <p:nvSpPr>
              <p:cNvPr id="38" name="文本框 37"/>
              <p:cNvSpPr txBox="1"/>
              <p:nvPr/>
            </p:nvSpPr>
            <p:spPr>
              <a:xfrm>
                <a:off x="948906" y="1918749"/>
                <a:ext cx="3160143" cy="89518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1200" kern="100" dirty="0">
                    <a:effectLst/>
                    <a:latin typeface="等线" panose="02010600030101010101" pitchFamily="2" charset="-122"/>
                    <a:ea typeface="等线" panose="02010600030101010101" pitchFamily="2" charset="-122"/>
                    <a:cs typeface="Times New Roman" panose="02020603050405020304" pitchFamily="18" charset="0"/>
                  </a:rPr>
                  <a:t>can never known reproach, it is that to which our lives have been devoted8. To myself you have been a pillar of support</a:t>
                </a:r>
                <a:endParaRPr lang="en-US" altLang="zh-CN" sz="1200" kern="100" dirty="0">
                  <a:effectLst/>
                  <a:latin typeface="等线" panose="02010600030101010101" pitchFamily="2" charset="-122"/>
                  <a:ea typeface="等线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9" name="文本框 38"/>
              <p:cNvSpPr txBox="1"/>
              <p:nvPr/>
            </p:nvSpPr>
            <p:spPr>
              <a:xfrm>
                <a:off x="948906" y="1656271"/>
                <a:ext cx="297611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b="1" dirty="0"/>
                  <a:t>SUPPORT NEVER</a:t>
                </a:r>
                <a:endParaRPr lang="zh-CN" altLang="en-US" sz="1600" b="1" dirty="0"/>
              </a:p>
            </p:txBody>
          </p:sp>
        </p:grpSp>
        <p:sp>
          <p:nvSpPr>
            <p:cNvPr id="37" name="矩形: 圆角 36"/>
            <p:cNvSpPr/>
            <p:nvPr/>
          </p:nvSpPr>
          <p:spPr>
            <a:xfrm>
              <a:off x="2262912" y="4131722"/>
              <a:ext cx="733245" cy="669188"/>
            </a:xfrm>
            <a:prstGeom prst="roundRect">
              <a:avLst>
                <a:gd name="adj" fmla="val 0"/>
              </a:avLst>
            </a:prstGeom>
            <a:solidFill>
              <a:srgbClr val="EA7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6891841" y="4754888"/>
            <a:ext cx="3953023" cy="1157659"/>
            <a:chOff x="2262912" y="4044082"/>
            <a:chExt cx="3953023" cy="1157659"/>
          </a:xfrm>
        </p:grpSpPr>
        <p:grpSp>
          <p:nvGrpSpPr>
            <p:cNvPr id="41" name="组合 40"/>
            <p:cNvGrpSpPr/>
            <p:nvPr/>
          </p:nvGrpSpPr>
          <p:grpSpPr>
            <a:xfrm>
              <a:off x="3055792" y="4044082"/>
              <a:ext cx="3160143" cy="1157659"/>
              <a:chOff x="948906" y="1656271"/>
              <a:chExt cx="3160143" cy="1157659"/>
            </a:xfrm>
          </p:grpSpPr>
          <p:sp>
            <p:nvSpPr>
              <p:cNvPr id="43" name="文本框 42"/>
              <p:cNvSpPr txBox="1"/>
              <p:nvPr/>
            </p:nvSpPr>
            <p:spPr>
              <a:xfrm>
                <a:off x="948906" y="1918749"/>
                <a:ext cx="3160143" cy="89518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1200" kern="100" dirty="0">
                    <a:effectLst/>
                    <a:latin typeface="等线" panose="02010600030101010101" pitchFamily="2" charset="-122"/>
                    <a:ea typeface="等线" panose="02010600030101010101" pitchFamily="2" charset="-122"/>
                    <a:cs typeface="Times New Roman" panose="02020603050405020304" pitchFamily="18" charset="0"/>
                  </a:rPr>
                  <a:t>can never known reproach, it is that to which our lives have been devoted8. To myself you have been a pillar of support</a:t>
                </a:r>
                <a:endParaRPr lang="en-US" altLang="zh-CN" sz="1200" kern="100" dirty="0">
                  <a:effectLst/>
                  <a:latin typeface="等线" panose="02010600030101010101" pitchFamily="2" charset="-122"/>
                  <a:ea typeface="等线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4" name="文本框 43"/>
              <p:cNvSpPr txBox="1"/>
              <p:nvPr/>
            </p:nvSpPr>
            <p:spPr>
              <a:xfrm>
                <a:off x="948906" y="1656271"/>
                <a:ext cx="297611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b="1" dirty="0"/>
                  <a:t>SUPPORT NEVER</a:t>
                </a:r>
                <a:endParaRPr lang="zh-CN" altLang="en-US" sz="1600" b="1" dirty="0"/>
              </a:p>
            </p:txBody>
          </p:sp>
        </p:grpSp>
        <p:sp>
          <p:nvSpPr>
            <p:cNvPr id="42" name="矩形: 圆角 41"/>
            <p:cNvSpPr/>
            <p:nvPr/>
          </p:nvSpPr>
          <p:spPr>
            <a:xfrm>
              <a:off x="2262912" y="4131722"/>
              <a:ext cx="733245" cy="669188"/>
            </a:xfrm>
            <a:prstGeom prst="roundRect">
              <a:avLst>
                <a:gd name="adj" fmla="val 0"/>
              </a:avLst>
            </a:prstGeom>
            <a:solidFill>
              <a:srgbClr val="EA7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6543005" y="3032647"/>
            <a:ext cx="4219610" cy="1157659"/>
            <a:chOff x="345056" y="2015643"/>
            <a:chExt cx="4219610" cy="1157659"/>
          </a:xfrm>
        </p:grpSpPr>
        <p:grpSp>
          <p:nvGrpSpPr>
            <p:cNvPr id="46" name="组合 45"/>
            <p:cNvGrpSpPr/>
            <p:nvPr/>
          </p:nvGrpSpPr>
          <p:grpSpPr>
            <a:xfrm>
              <a:off x="345056" y="2015643"/>
              <a:ext cx="3361427" cy="1157659"/>
              <a:chOff x="948906" y="1656271"/>
              <a:chExt cx="2976113" cy="1157659"/>
            </a:xfrm>
          </p:grpSpPr>
          <p:sp>
            <p:nvSpPr>
              <p:cNvPr id="48" name="文本框 47"/>
              <p:cNvSpPr txBox="1"/>
              <p:nvPr/>
            </p:nvSpPr>
            <p:spPr>
              <a:xfrm>
                <a:off x="948906" y="1918749"/>
                <a:ext cx="2976113" cy="89518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r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1200" kern="100" dirty="0">
                    <a:effectLst/>
                    <a:latin typeface="等线" panose="02010600030101010101" pitchFamily="2" charset="-122"/>
                    <a:ea typeface="等线" panose="02010600030101010101" pitchFamily="2" charset="-122"/>
                    <a:cs typeface="Times New Roman" panose="02020603050405020304" pitchFamily="18" charset="0"/>
                  </a:rPr>
                  <a:t>can never known reproach, it is that to which our lives have been devoted8. To myself you have been a pillar of support</a:t>
                </a:r>
                <a:endParaRPr lang="en-US" altLang="zh-CN" sz="1200" kern="100" dirty="0">
                  <a:effectLst/>
                  <a:latin typeface="等线" panose="02010600030101010101" pitchFamily="2" charset="-122"/>
                  <a:ea typeface="等线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9" name="文本框 48"/>
              <p:cNvSpPr txBox="1"/>
              <p:nvPr/>
            </p:nvSpPr>
            <p:spPr>
              <a:xfrm>
                <a:off x="1966823" y="1656271"/>
                <a:ext cx="195819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zh-CN" sz="1600" b="1" dirty="0"/>
                  <a:t>SUPPORT NEVER</a:t>
                </a:r>
                <a:endParaRPr lang="zh-CN" altLang="en-US" sz="1600" b="1" dirty="0"/>
              </a:p>
            </p:txBody>
          </p:sp>
        </p:grpSp>
        <p:sp>
          <p:nvSpPr>
            <p:cNvPr id="47" name="矩形: 圆角 46"/>
            <p:cNvSpPr/>
            <p:nvPr/>
          </p:nvSpPr>
          <p:spPr>
            <a:xfrm>
              <a:off x="3831421" y="2113907"/>
              <a:ext cx="733245" cy="669188"/>
            </a:xfrm>
            <a:prstGeom prst="roundRect">
              <a:avLst>
                <a:gd name="adj" fmla="val 0"/>
              </a:avLst>
            </a:prstGeom>
            <a:solidFill>
              <a:srgbClr val="EA7F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0" name="Freeform 63"/>
          <p:cNvSpPr>
            <a:spLocks noEditPoints="1"/>
          </p:cNvSpPr>
          <p:nvPr/>
        </p:nvSpPr>
        <p:spPr bwMode="auto">
          <a:xfrm>
            <a:off x="4737323" y="1634066"/>
            <a:ext cx="392430" cy="273050"/>
          </a:xfrm>
          <a:custGeom>
            <a:avLst/>
            <a:gdLst>
              <a:gd name="T0" fmla="*/ 186 w 247"/>
              <a:gd name="T1" fmla="*/ 147 h 172"/>
              <a:gd name="T2" fmla="*/ 125 w 247"/>
              <a:gd name="T3" fmla="*/ 172 h 172"/>
              <a:gd name="T4" fmla="*/ 60 w 247"/>
              <a:gd name="T5" fmla="*/ 148 h 172"/>
              <a:gd name="T6" fmla="*/ 0 w 247"/>
              <a:gd name="T7" fmla="*/ 172 h 172"/>
              <a:gd name="T8" fmla="*/ 18 w 247"/>
              <a:gd name="T9" fmla="*/ 17 h 172"/>
              <a:gd name="T10" fmla="*/ 68 w 247"/>
              <a:gd name="T11" fmla="*/ 0 h 172"/>
              <a:gd name="T12" fmla="*/ 119 w 247"/>
              <a:gd name="T13" fmla="*/ 16 h 172"/>
              <a:gd name="T14" fmla="*/ 168 w 247"/>
              <a:gd name="T15" fmla="*/ 1 h 172"/>
              <a:gd name="T16" fmla="*/ 213 w 247"/>
              <a:gd name="T17" fmla="*/ 9 h 172"/>
              <a:gd name="T18" fmla="*/ 247 w 247"/>
              <a:gd name="T19" fmla="*/ 172 h 172"/>
              <a:gd name="T20" fmla="*/ 186 w 247"/>
              <a:gd name="T21" fmla="*/ 147 h 172"/>
              <a:gd name="T22" fmla="*/ 71 w 247"/>
              <a:gd name="T23" fmla="*/ 10 h 172"/>
              <a:gd name="T24" fmla="*/ 64 w 247"/>
              <a:gd name="T25" fmla="*/ 136 h 172"/>
              <a:gd name="T26" fmla="*/ 124 w 247"/>
              <a:gd name="T27" fmla="*/ 162 h 172"/>
              <a:gd name="T28" fmla="*/ 120 w 247"/>
              <a:gd name="T29" fmla="*/ 26 h 172"/>
              <a:gd name="T30" fmla="*/ 120 w 247"/>
              <a:gd name="T31" fmla="*/ 26 h 172"/>
              <a:gd name="T32" fmla="*/ 71 w 247"/>
              <a:gd name="T33" fmla="*/ 10 h 172"/>
              <a:gd name="T34" fmla="*/ 207 w 247"/>
              <a:gd name="T35" fmla="*/ 17 h 172"/>
              <a:gd name="T36" fmla="*/ 170 w 247"/>
              <a:gd name="T37" fmla="*/ 12 h 172"/>
              <a:gd name="T38" fmla="*/ 183 w 247"/>
              <a:gd name="T39" fmla="*/ 133 h 172"/>
              <a:gd name="T40" fmla="*/ 232 w 247"/>
              <a:gd name="T41" fmla="*/ 154 h 172"/>
              <a:gd name="T42" fmla="*/ 207 w 247"/>
              <a:gd name="T43" fmla="*/ 17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47" h="172">
                <a:moveTo>
                  <a:pt x="186" y="147"/>
                </a:moveTo>
                <a:lnTo>
                  <a:pt x="125" y="172"/>
                </a:lnTo>
                <a:lnTo>
                  <a:pt x="60" y="148"/>
                </a:lnTo>
                <a:lnTo>
                  <a:pt x="0" y="172"/>
                </a:lnTo>
                <a:lnTo>
                  <a:pt x="18" y="17"/>
                </a:lnTo>
                <a:lnTo>
                  <a:pt x="68" y="0"/>
                </a:lnTo>
                <a:lnTo>
                  <a:pt x="119" y="16"/>
                </a:lnTo>
                <a:lnTo>
                  <a:pt x="168" y="1"/>
                </a:lnTo>
                <a:lnTo>
                  <a:pt x="213" y="9"/>
                </a:lnTo>
                <a:lnTo>
                  <a:pt x="247" y="172"/>
                </a:lnTo>
                <a:lnTo>
                  <a:pt x="186" y="147"/>
                </a:lnTo>
                <a:close/>
                <a:moveTo>
                  <a:pt x="71" y="10"/>
                </a:moveTo>
                <a:lnTo>
                  <a:pt x="64" y="136"/>
                </a:lnTo>
                <a:lnTo>
                  <a:pt x="124" y="162"/>
                </a:lnTo>
                <a:lnTo>
                  <a:pt x="120" y="26"/>
                </a:lnTo>
                <a:lnTo>
                  <a:pt x="120" y="26"/>
                </a:lnTo>
                <a:lnTo>
                  <a:pt x="71" y="10"/>
                </a:lnTo>
                <a:close/>
                <a:moveTo>
                  <a:pt x="207" y="17"/>
                </a:moveTo>
                <a:lnTo>
                  <a:pt x="170" y="12"/>
                </a:lnTo>
                <a:lnTo>
                  <a:pt x="183" y="133"/>
                </a:lnTo>
                <a:lnTo>
                  <a:pt x="232" y="154"/>
                </a:lnTo>
                <a:lnTo>
                  <a:pt x="207" y="1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51" name="Freeform 150"/>
          <p:cNvSpPr>
            <a:spLocks noEditPoints="1"/>
          </p:cNvSpPr>
          <p:nvPr/>
        </p:nvSpPr>
        <p:spPr bwMode="auto">
          <a:xfrm>
            <a:off x="7076535" y="1562164"/>
            <a:ext cx="363855" cy="395605"/>
          </a:xfrm>
          <a:custGeom>
            <a:avLst/>
            <a:gdLst>
              <a:gd name="T0" fmla="*/ 132 w 184"/>
              <a:gd name="T1" fmla="*/ 44 h 200"/>
              <a:gd name="T2" fmla="*/ 52 w 184"/>
              <a:gd name="T3" fmla="*/ 44 h 200"/>
              <a:gd name="T4" fmla="*/ 52 w 184"/>
              <a:gd name="T5" fmla="*/ 25 h 200"/>
              <a:gd name="T6" fmla="*/ 132 w 184"/>
              <a:gd name="T7" fmla="*/ 25 h 200"/>
              <a:gd name="T8" fmla="*/ 132 w 184"/>
              <a:gd name="T9" fmla="*/ 44 h 200"/>
              <a:gd name="T10" fmla="*/ 52 w 184"/>
              <a:gd name="T11" fmla="*/ 0 h 200"/>
              <a:gd name="T12" fmla="*/ 132 w 184"/>
              <a:gd name="T13" fmla="*/ 0 h 200"/>
              <a:gd name="T14" fmla="*/ 132 w 184"/>
              <a:gd name="T15" fmla="*/ 16 h 200"/>
              <a:gd name="T16" fmla="*/ 52 w 184"/>
              <a:gd name="T17" fmla="*/ 16 h 200"/>
              <a:gd name="T18" fmla="*/ 52 w 184"/>
              <a:gd name="T19" fmla="*/ 0 h 200"/>
              <a:gd name="T20" fmla="*/ 52 w 184"/>
              <a:gd name="T21" fmla="*/ 52 h 200"/>
              <a:gd name="T22" fmla="*/ 132 w 184"/>
              <a:gd name="T23" fmla="*/ 52 h 200"/>
              <a:gd name="T24" fmla="*/ 132 w 184"/>
              <a:gd name="T25" fmla="*/ 85 h 200"/>
              <a:gd name="T26" fmla="*/ 184 w 184"/>
              <a:gd name="T27" fmla="*/ 85 h 200"/>
              <a:gd name="T28" fmla="*/ 92 w 184"/>
              <a:gd name="T29" fmla="*/ 162 h 200"/>
              <a:gd name="T30" fmla="*/ 0 w 184"/>
              <a:gd name="T31" fmla="*/ 85 h 200"/>
              <a:gd name="T32" fmla="*/ 52 w 184"/>
              <a:gd name="T33" fmla="*/ 85 h 200"/>
              <a:gd name="T34" fmla="*/ 52 w 184"/>
              <a:gd name="T35" fmla="*/ 52 h 200"/>
              <a:gd name="T36" fmla="*/ 9 w 184"/>
              <a:gd name="T37" fmla="*/ 168 h 200"/>
              <a:gd name="T38" fmla="*/ 174 w 184"/>
              <a:gd name="T39" fmla="*/ 168 h 200"/>
              <a:gd name="T40" fmla="*/ 183 w 184"/>
              <a:gd name="T41" fmla="*/ 177 h 200"/>
              <a:gd name="T42" fmla="*/ 183 w 184"/>
              <a:gd name="T43" fmla="*/ 191 h 200"/>
              <a:gd name="T44" fmla="*/ 174 w 184"/>
              <a:gd name="T45" fmla="*/ 200 h 200"/>
              <a:gd name="T46" fmla="*/ 9 w 184"/>
              <a:gd name="T47" fmla="*/ 200 h 200"/>
              <a:gd name="T48" fmla="*/ 0 w 184"/>
              <a:gd name="T49" fmla="*/ 191 h 200"/>
              <a:gd name="T50" fmla="*/ 0 w 184"/>
              <a:gd name="T51" fmla="*/ 177 h 200"/>
              <a:gd name="T52" fmla="*/ 9 w 184"/>
              <a:gd name="T53" fmla="*/ 168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84" h="200">
                <a:moveTo>
                  <a:pt x="132" y="44"/>
                </a:moveTo>
                <a:cubicBezTo>
                  <a:pt x="52" y="44"/>
                  <a:pt x="52" y="44"/>
                  <a:pt x="52" y="44"/>
                </a:cubicBezTo>
                <a:cubicBezTo>
                  <a:pt x="52" y="25"/>
                  <a:pt x="52" y="25"/>
                  <a:pt x="52" y="25"/>
                </a:cubicBezTo>
                <a:cubicBezTo>
                  <a:pt x="132" y="25"/>
                  <a:pt x="132" y="25"/>
                  <a:pt x="132" y="25"/>
                </a:cubicBezTo>
                <a:lnTo>
                  <a:pt x="132" y="44"/>
                </a:lnTo>
                <a:close/>
                <a:moveTo>
                  <a:pt x="52" y="0"/>
                </a:moveTo>
                <a:cubicBezTo>
                  <a:pt x="132" y="0"/>
                  <a:pt x="132" y="0"/>
                  <a:pt x="132" y="0"/>
                </a:cubicBezTo>
                <a:cubicBezTo>
                  <a:pt x="132" y="16"/>
                  <a:pt x="132" y="16"/>
                  <a:pt x="132" y="16"/>
                </a:cubicBezTo>
                <a:cubicBezTo>
                  <a:pt x="52" y="16"/>
                  <a:pt x="52" y="16"/>
                  <a:pt x="52" y="16"/>
                </a:cubicBezTo>
                <a:lnTo>
                  <a:pt x="52" y="0"/>
                </a:lnTo>
                <a:close/>
                <a:moveTo>
                  <a:pt x="52" y="52"/>
                </a:moveTo>
                <a:cubicBezTo>
                  <a:pt x="132" y="52"/>
                  <a:pt x="132" y="52"/>
                  <a:pt x="132" y="52"/>
                </a:cubicBezTo>
                <a:cubicBezTo>
                  <a:pt x="132" y="85"/>
                  <a:pt x="132" y="85"/>
                  <a:pt x="132" y="85"/>
                </a:cubicBezTo>
                <a:cubicBezTo>
                  <a:pt x="184" y="85"/>
                  <a:pt x="184" y="85"/>
                  <a:pt x="184" y="85"/>
                </a:cubicBezTo>
                <a:cubicBezTo>
                  <a:pt x="92" y="162"/>
                  <a:pt x="92" y="162"/>
                  <a:pt x="92" y="162"/>
                </a:cubicBezTo>
                <a:cubicBezTo>
                  <a:pt x="0" y="85"/>
                  <a:pt x="0" y="85"/>
                  <a:pt x="0" y="85"/>
                </a:cubicBezTo>
                <a:cubicBezTo>
                  <a:pt x="52" y="85"/>
                  <a:pt x="52" y="85"/>
                  <a:pt x="52" y="85"/>
                </a:cubicBezTo>
                <a:lnTo>
                  <a:pt x="52" y="52"/>
                </a:lnTo>
                <a:close/>
                <a:moveTo>
                  <a:pt x="9" y="168"/>
                </a:moveTo>
                <a:cubicBezTo>
                  <a:pt x="174" y="168"/>
                  <a:pt x="174" y="168"/>
                  <a:pt x="174" y="168"/>
                </a:cubicBezTo>
                <a:cubicBezTo>
                  <a:pt x="179" y="168"/>
                  <a:pt x="183" y="172"/>
                  <a:pt x="183" y="177"/>
                </a:cubicBezTo>
                <a:cubicBezTo>
                  <a:pt x="183" y="191"/>
                  <a:pt x="183" y="191"/>
                  <a:pt x="183" y="191"/>
                </a:cubicBezTo>
                <a:cubicBezTo>
                  <a:pt x="183" y="196"/>
                  <a:pt x="179" y="200"/>
                  <a:pt x="174" y="200"/>
                </a:cubicBezTo>
                <a:cubicBezTo>
                  <a:pt x="9" y="200"/>
                  <a:pt x="9" y="200"/>
                  <a:pt x="9" y="200"/>
                </a:cubicBezTo>
                <a:cubicBezTo>
                  <a:pt x="4" y="200"/>
                  <a:pt x="0" y="196"/>
                  <a:pt x="0" y="191"/>
                </a:cubicBezTo>
                <a:cubicBezTo>
                  <a:pt x="0" y="177"/>
                  <a:pt x="0" y="177"/>
                  <a:pt x="0" y="177"/>
                </a:cubicBezTo>
                <a:cubicBezTo>
                  <a:pt x="0" y="172"/>
                  <a:pt x="4" y="168"/>
                  <a:pt x="9" y="16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52" name="Freeform 199"/>
          <p:cNvSpPr>
            <a:spLocks noEditPoints="1"/>
          </p:cNvSpPr>
          <p:nvPr/>
        </p:nvSpPr>
        <p:spPr bwMode="auto">
          <a:xfrm>
            <a:off x="1628443" y="3282243"/>
            <a:ext cx="338455" cy="396875"/>
          </a:xfrm>
          <a:custGeom>
            <a:avLst/>
            <a:gdLst>
              <a:gd name="T0" fmla="*/ 92 w 171"/>
              <a:gd name="T1" fmla="*/ 153 h 201"/>
              <a:gd name="T2" fmla="*/ 99 w 171"/>
              <a:gd name="T3" fmla="*/ 143 h 201"/>
              <a:gd name="T4" fmla="*/ 92 w 171"/>
              <a:gd name="T5" fmla="*/ 133 h 201"/>
              <a:gd name="T6" fmla="*/ 104 w 171"/>
              <a:gd name="T7" fmla="*/ 47 h 201"/>
              <a:gd name="T8" fmla="*/ 98 w 171"/>
              <a:gd name="T9" fmla="*/ 9 h 201"/>
              <a:gd name="T10" fmla="*/ 93 w 171"/>
              <a:gd name="T11" fmla="*/ 2 h 201"/>
              <a:gd name="T12" fmla="*/ 76 w 171"/>
              <a:gd name="T13" fmla="*/ 35 h 201"/>
              <a:gd name="T14" fmla="*/ 59 w 171"/>
              <a:gd name="T15" fmla="*/ 28 h 201"/>
              <a:gd name="T16" fmla="*/ 74 w 171"/>
              <a:gd name="T17" fmla="*/ 95 h 201"/>
              <a:gd name="T18" fmla="*/ 74 w 171"/>
              <a:gd name="T19" fmla="*/ 104 h 201"/>
              <a:gd name="T20" fmla="*/ 79 w 171"/>
              <a:gd name="T21" fmla="*/ 92 h 201"/>
              <a:gd name="T22" fmla="*/ 171 w 171"/>
              <a:gd name="T23" fmla="*/ 179 h 201"/>
              <a:gd name="T24" fmla="*/ 85 w 171"/>
              <a:gd name="T25" fmla="*/ 49 h 201"/>
              <a:gd name="T26" fmla="*/ 80 w 171"/>
              <a:gd name="T27" fmla="*/ 49 h 201"/>
              <a:gd name="T28" fmla="*/ 67 w 171"/>
              <a:gd name="T29" fmla="*/ 50 h 201"/>
              <a:gd name="T30" fmla="*/ 0 w 171"/>
              <a:gd name="T31" fmla="*/ 179 h 201"/>
              <a:gd name="T32" fmla="*/ 0 w 171"/>
              <a:gd name="T33" fmla="*/ 181 h 201"/>
              <a:gd name="T34" fmla="*/ 2 w 171"/>
              <a:gd name="T35" fmla="*/ 186 h 201"/>
              <a:gd name="T36" fmla="*/ 84 w 171"/>
              <a:gd name="T37" fmla="*/ 201 h 201"/>
              <a:gd name="T38" fmla="*/ 91 w 171"/>
              <a:gd name="T39" fmla="*/ 201 h 201"/>
              <a:gd name="T40" fmla="*/ 134 w 171"/>
              <a:gd name="T41" fmla="*/ 199 h 201"/>
              <a:gd name="T42" fmla="*/ 170 w 171"/>
              <a:gd name="T43" fmla="*/ 186 h 201"/>
              <a:gd name="T44" fmla="*/ 171 w 171"/>
              <a:gd name="T45" fmla="*/ 181 h 201"/>
              <a:gd name="T46" fmla="*/ 171 w 171"/>
              <a:gd name="T47" fmla="*/ 179 h 201"/>
              <a:gd name="T48" fmla="*/ 112 w 171"/>
              <a:gd name="T49" fmla="*/ 162 h 201"/>
              <a:gd name="T50" fmla="*/ 92 w 171"/>
              <a:gd name="T51" fmla="*/ 169 h 201"/>
              <a:gd name="T52" fmla="*/ 79 w 171"/>
              <a:gd name="T53" fmla="*/ 183 h 201"/>
              <a:gd name="T54" fmla="*/ 65 w 171"/>
              <a:gd name="T55" fmla="*/ 166 h 201"/>
              <a:gd name="T56" fmla="*/ 49 w 171"/>
              <a:gd name="T57" fmla="*/ 152 h 201"/>
              <a:gd name="T58" fmla="*/ 71 w 171"/>
              <a:gd name="T59" fmla="*/ 139 h 201"/>
              <a:gd name="T60" fmla="*/ 79 w 171"/>
              <a:gd name="T61" fmla="*/ 152 h 201"/>
              <a:gd name="T62" fmla="*/ 62 w 171"/>
              <a:gd name="T63" fmla="*/ 124 h 201"/>
              <a:gd name="T64" fmla="*/ 49 w 171"/>
              <a:gd name="T65" fmla="*/ 102 h 201"/>
              <a:gd name="T66" fmla="*/ 79 w 171"/>
              <a:gd name="T67" fmla="*/ 75 h 201"/>
              <a:gd name="T68" fmla="*/ 92 w 171"/>
              <a:gd name="T69" fmla="*/ 63 h 201"/>
              <a:gd name="T70" fmla="*/ 110 w 171"/>
              <a:gd name="T71" fmla="*/ 82 h 201"/>
              <a:gd name="T72" fmla="*/ 97 w 171"/>
              <a:gd name="T73" fmla="*/ 101 h 201"/>
              <a:gd name="T74" fmla="*/ 92 w 171"/>
              <a:gd name="T75" fmla="*/ 92 h 201"/>
              <a:gd name="T76" fmla="*/ 114 w 171"/>
              <a:gd name="T77" fmla="*/ 121 h 201"/>
              <a:gd name="T78" fmla="*/ 120 w 171"/>
              <a:gd name="T79" fmla="*/ 152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71" h="201">
                <a:moveTo>
                  <a:pt x="92" y="133"/>
                </a:moveTo>
                <a:cubicBezTo>
                  <a:pt x="92" y="153"/>
                  <a:pt x="92" y="153"/>
                  <a:pt x="92" y="153"/>
                </a:cubicBezTo>
                <a:cubicBezTo>
                  <a:pt x="95" y="152"/>
                  <a:pt x="95" y="151"/>
                  <a:pt x="97" y="149"/>
                </a:cubicBezTo>
                <a:cubicBezTo>
                  <a:pt x="98" y="147"/>
                  <a:pt x="99" y="145"/>
                  <a:pt x="99" y="143"/>
                </a:cubicBezTo>
                <a:cubicBezTo>
                  <a:pt x="99" y="141"/>
                  <a:pt x="99" y="139"/>
                  <a:pt x="97" y="138"/>
                </a:cubicBezTo>
                <a:cubicBezTo>
                  <a:pt x="96" y="136"/>
                  <a:pt x="96" y="134"/>
                  <a:pt x="92" y="133"/>
                </a:cubicBezTo>
                <a:close/>
                <a:moveTo>
                  <a:pt x="62" y="47"/>
                </a:moveTo>
                <a:cubicBezTo>
                  <a:pt x="64" y="46"/>
                  <a:pt x="83" y="39"/>
                  <a:pt x="104" y="47"/>
                </a:cubicBezTo>
                <a:cubicBezTo>
                  <a:pt x="102" y="32"/>
                  <a:pt x="109" y="25"/>
                  <a:pt x="109" y="20"/>
                </a:cubicBezTo>
                <a:cubicBezTo>
                  <a:pt x="109" y="7"/>
                  <a:pt x="104" y="15"/>
                  <a:pt x="98" y="9"/>
                </a:cubicBezTo>
                <a:cubicBezTo>
                  <a:pt x="97" y="11"/>
                  <a:pt x="100" y="21"/>
                  <a:pt x="92" y="31"/>
                </a:cubicBezTo>
                <a:cubicBezTo>
                  <a:pt x="97" y="17"/>
                  <a:pt x="93" y="0"/>
                  <a:pt x="93" y="2"/>
                </a:cubicBezTo>
                <a:cubicBezTo>
                  <a:pt x="86" y="9"/>
                  <a:pt x="79" y="1"/>
                  <a:pt x="76" y="10"/>
                </a:cubicBezTo>
                <a:cubicBezTo>
                  <a:pt x="75" y="13"/>
                  <a:pt x="83" y="22"/>
                  <a:pt x="76" y="35"/>
                </a:cubicBezTo>
                <a:cubicBezTo>
                  <a:pt x="76" y="19"/>
                  <a:pt x="72" y="14"/>
                  <a:pt x="73" y="16"/>
                </a:cubicBezTo>
                <a:cubicBezTo>
                  <a:pt x="69" y="26"/>
                  <a:pt x="59" y="12"/>
                  <a:pt x="59" y="28"/>
                </a:cubicBezTo>
                <a:cubicBezTo>
                  <a:pt x="59" y="31"/>
                  <a:pt x="67" y="35"/>
                  <a:pt x="62" y="47"/>
                </a:cubicBezTo>
                <a:close/>
                <a:moveTo>
                  <a:pt x="74" y="95"/>
                </a:moveTo>
                <a:cubicBezTo>
                  <a:pt x="73" y="96"/>
                  <a:pt x="73" y="98"/>
                  <a:pt x="73" y="99"/>
                </a:cubicBezTo>
                <a:cubicBezTo>
                  <a:pt x="73" y="101"/>
                  <a:pt x="73" y="103"/>
                  <a:pt x="74" y="104"/>
                </a:cubicBezTo>
                <a:cubicBezTo>
                  <a:pt x="75" y="106"/>
                  <a:pt x="77" y="107"/>
                  <a:pt x="79" y="108"/>
                </a:cubicBezTo>
                <a:cubicBezTo>
                  <a:pt x="79" y="92"/>
                  <a:pt x="79" y="92"/>
                  <a:pt x="79" y="92"/>
                </a:cubicBezTo>
                <a:cubicBezTo>
                  <a:pt x="77" y="92"/>
                  <a:pt x="75" y="93"/>
                  <a:pt x="74" y="95"/>
                </a:cubicBezTo>
                <a:close/>
                <a:moveTo>
                  <a:pt x="171" y="179"/>
                </a:moveTo>
                <a:cubicBezTo>
                  <a:pt x="163" y="73"/>
                  <a:pt x="126" y="60"/>
                  <a:pt x="116" y="54"/>
                </a:cubicBezTo>
                <a:cubicBezTo>
                  <a:pt x="108" y="51"/>
                  <a:pt x="96" y="50"/>
                  <a:pt x="85" y="49"/>
                </a:cubicBezTo>
                <a:cubicBezTo>
                  <a:pt x="84" y="49"/>
                  <a:pt x="83" y="49"/>
                  <a:pt x="82" y="49"/>
                </a:cubicBezTo>
                <a:cubicBezTo>
                  <a:pt x="82" y="49"/>
                  <a:pt x="81" y="49"/>
                  <a:pt x="80" y="49"/>
                </a:cubicBezTo>
                <a:cubicBezTo>
                  <a:pt x="79" y="49"/>
                  <a:pt x="77" y="49"/>
                  <a:pt x="76" y="50"/>
                </a:cubicBezTo>
                <a:cubicBezTo>
                  <a:pt x="73" y="50"/>
                  <a:pt x="70" y="50"/>
                  <a:pt x="67" y="50"/>
                </a:cubicBezTo>
                <a:cubicBezTo>
                  <a:pt x="61" y="51"/>
                  <a:pt x="56" y="52"/>
                  <a:pt x="51" y="54"/>
                </a:cubicBezTo>
                <a:cubicBezTo>
                  <a:pt x="26" y="64"/>
                  <a:pt x="12" y="68"/>
                  <a:pt x="0" y="179"/>
                </a:cubicBezTo>
                <a:cubicBezTo>
                  <a:pt x="0" y="180"/>
                  <a:pt x="0" y="180"/>
                  <a:pt x="0" y="180"/>
                </a:cubicBezTo>
                <a:cubicBezTo>
                  <a:pt x="0" y="180"/>
                  <a:pt x="0" y="181"/>
                  <a:pt x="0" y="181"/>
                </a:cubicBezTo>
                <a:cubicBezTo>
                  <a:pt x="0" y="181"/>
                  <a:pt x="1" y="182"/>
                  <a:pt x="1" y="183"/>
                </a:cubicBezTo>
                <a:cubicBezTo>
                  <a:pt x="1" y="184"/>
                  <a:pt x="1" y="185"/>
                  <a:pt x="2" y="186"/>
                </a:cubicBezTo>
                <a:cubicBezTo>
                  <a:pt x="3" y="188"/>
                  <a:pt x="4" y="189"/>
                  <a:pt x="6" y="190"/>
                </a:cubicBezTo>
                <a:cubicBezTo>
                  <a:pt x="26" y="198"/>
                  <a:pt x="64" y="201"/>
                  <a:pt x="84" y="201"/>
                </a:cubicBezTo>
                <a:cubicBezTo>
                  <a:pt x="85" y="201"/>
                  <a:pt x="86" y="201"/>
                  <a:pt x="88" y="201"/>
                </a:cubicBezTo>
                <a:cubicBezTo>
                  <a:pt x="89" y="201"/>
                  <a:pt x="90" y="201"/>
                  <a:pt x="91" y="201"/>
                </a:cubicBezTo>
                <a:cubicBezTo>
                  <a:pt x="94" y="201"/>
                  <a:pt x="97" y="201"/>
                  <a:pt x="99" y="201"/>
                </a:cubicBezTo>
                <a:cubicBezTo>
                  <a:pt x="105" y="200"/>
                  <a:pt x="129" y="200"/>
                  <a:pt x="134" y="199"/>
                </a:cubicBezTo>
                <a:cubicBezTo>
                  <a:pt x="145" y="197"/>
                  <a:pt x="156" y="195"/>
                  <a:pt x="166" y="190"/>
                </a:cubicBezTo>
                <a:cubicBezTo>
                  <a:pt x="167" y="189"/>
                  <a:pt x="169" y="188"/>
                  <a:pt x="170" y="186"/>
                </a:cubicBezTo>
                <a:cubicBezTo>
                  <a:pt x="170" y="185"/>
                  <a:pt x="171" y="184"/>
                  <a:pt x="171" y="183"/>
                </a:cubicBezTo>
                <a:cubicBezTo>
                  <a:pt x="171" y="182"/>
                  <a:pt x="171" y="181"/>
                  <a:pt x="171" y="181"/>
                </a:cubicBezTo>
                <a:cubicBezTo>
                  <a:pt x="171" y="181"/>
                  <a:pt x="171" y="180"/>
                  <a:pt x="171" y="180"/>
                </a:cubicBezTo>
                <a:cubicBezTo>
                  <a:pt x="171" y="180"/>
                  <a:pt x="171" y="180"/>
                  <a:pt x="171" y="179"/>
                </a:cubicBezTo>
                <a:close/>
                <a:moveTo>
                  <a:pt x="120" y="152"/>
                </a:moveTo>
                <a:cubicBezTo>
                  <a:pt x="118" y="156"/>
                  <a:pt x="115" y="159"/>
                  <a:pt x="112" y="162"/>
                </a:cubicBezTo>
                <a:cubicBezTo>
                  <a:pt x="109" y="164"/>
                  <a:pt x="106" y="166"/>
                  <a:pt x="102" y="167"/>
                </a:cubicBezTo>
                <a:cubicBezTo>
                  <a:pt x="99" y="168"/>
                  <a:pt x="97" y="169"/>
                  <a:pt x="92" y="169"/>
                </a:cubicBezTo>
                <a:cubicBezTo>
                  <a:pt x="92" y="183"/>
                  <a:pt x="92" y="183"/>
                  <a:pt x="92" y="183"/>
                </a:cubicBezTo>
                <a:cubicBezTo>
                  <a:pt x="79" y="183"/>
                  <a:pt x="79" y="183"/>
                  <a:pt x="79" y="183"/>
                </a:cubicBezTo>
                <a:cubicBezTo>
                  <a:pt x="79" y="169"/>
                  <a:pt x="79" y="169"/>
                  <a:pt x="79" y="169"/>
                </a:cubicBezTo>
                <a:cubicBezTo>
                  <a:pt x="73" y="169"/>
                  <a:pt x="69" y="168"/>
                  <a:pt x="65" y="166"/>
                </a:cubicBezTo>
                <a:cubicBezTo>
                  <a:pt x="61" y="165"/>
                  <a:pt x="59" y="163"/>
                  <a:pt x="57" y="160"/>
                </a:cubicBezTo>
                <a:cubicBezTo>
                  <a:pt x="54" y="158"/>
                  <a:pt x="50" y="155"/>
                  <a:pt x="49" y="152"/>
                </a:cubicBezTo>
                <a:cubicBezTo>
                  <a:pt x="47" y="149"/>
                  <a:pt x="46" y="150"/>
                  <a:pt x="45" y="146"/>
                </a:cubicBezTo>
                <a:cubicBezTo>
                  <a:pt x="71" y="139"/>
                  <a:pt x="71" y="139"/>
                  <a:pt x="71" y="139"/>
                </a:cubicBezTo>
                <a:cubicBezTo>
                  <a:pt x="71" y="143"/>
                  <a:pt x="72" y="146"/>
                  <a:pt x="74" y="147"/>
                </a:cubicBezTo>
                <a:cubicBezTo>
                  <a:pt x="75" y="149"/>
                  <a:pt x="76" y="151"/>
                  <a:pt x="79" y="152"/>
                </a:cubicBezTo>
                <a:cubicBezTo>
                  <a:pt x="79" y="130"/>
                  <a:pt x="79" y="130"/>
                  <a:pt x="79" y="130"/>
                </a:cubicBezTo>
                <a:cubicBezTo>
                  <a:pt x="71" y="128"/>
                  <a:pt x="66" y="126"/>
                  <a:pt x="62" y="124"/>
                </a:cubicBezTo>
                <a:cubicBezTo>
                  <a:pt x="59" y="123"/>
                  <a:pt x="56" y="120"/>
                  <a:pt x="53" y="116"/>
                </a:cubicBezTo>
                <a:cubicBezTo>
                  <a:pt x="50" y="112"/>
                  <a:pt x="49" y="108"/>
                  <a:pt x="49" y="102"/>
                </a:cubicBezTo>
                <a:cubicBezTo>
                  <a:pt x="49" y="95"/>
                  <a:pt x="52" y="89"/>
                  <a:pt x="57" y="84"/>
                </a:cubicBezTo>
                <a:cubicBezTo>
                  <a:pt x="62" y="79"/>
                  <a:pt x="69" y="76"/>
                  <a:pt x="79" y="75"/>
                </a:cubicBezTo>
                <a:cubicBezTo>
                  <a:pt x="79" y="63"/>
                  <a:pt x="79" y="63"/>
                  <a:pt x="79" y="63"/>
                </a:cubicBezTo>
                <a:cubicBezTo>
                  <a:pt x="92" y="63"/>
                  <a:pt x="92" y="63"/>
                  <a:pt x="92" y="63"/>
                </a:cubicBezTo>
                <a:cubicBezTo>
                  <a:pt x="92" y="75"/>
                  <a:pt x="92" y="75"/>
                  <a:pt x="92" y="75"/>
                </a:cubicBezTo>
                <a:cubicBezTo>
                  <a:pt x="101" y="76"/>
                  <a:pt x="105" y="78"/>
                  <a:pt x="110" y="82"/>
                </a:cubicBezTo>
                <a:cubicBezTo>
                  <a:pt x="115" y="86"/>
                  <a:pt x="119" y="91"/>
                  <a:pt x="120" y="98"/>
                </a:cubicBezTo>
                <a:cubicBezTo>
                  <a:pt x="97" y="101"/>
                  <a:pt x="97" y="101"/>
                  <a:pt x="97" y="101"/>
                </a:cubicBezTo>
                <a:cubicBezTo>
                  <a:pt x="96" y="98"/>
                  <a:pt x="95" y="96"/>
                  <a:pt x="94" y="95"/>
                </a:cubicBezTo>
                <a:cubicBezTo>
                  <a:pt x="93" y="94"/>
                  <a:pt x="94" y="93"/>
                  <a:pt x="92" y="92"/>
                </a:cubicBezTo>
                <a:cubicBezTo>
                  <a:pt x="92" y="110"/>
                  <a:pt x="92" y="110"/>
                  <a:pt x="92" y="110"/>
                </a:cubicBezTo>
                <a:cubicBezTo>
                  <a:pt x="104" y="113"/>
                  <a:pt x="110" y="117"/>
                  <a:pt x="114" y="121"/>
                </a:cubicBezTo>
                <a:cubicBezTo>
                  <a:pt x="120" y="126"/>
                  <a:pt x="123" y="132"/>
                  <a:pt x="123" y="140"/>
                </a:cubicBezTo>
                <a:cubicBezTo>
                  <a:pt x="123" y="144"/>
                  <a:pt x="122" y="148"/>
                  <a:pt x="120" y="1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53" name="Freeform 243"/>
          <p:cNvSpPr>
            <a:spLocks noEditPoints="1"/>
          </p:cNvSpPr>
          <p:nvPr/>
        </p:nvSpPr>
        <p:spPr bwMode="auto">
          <a:xfrm>
            <a:off x="10203738" y="3258716"/>
            <a:ext cx="395605" cy="393700"/>
          </a:xfrm>
          <a:custGeom>
            <a:avLst/>
            <a:gdLst>
              <a:gd name="T0" fmla="*/ 12 w 200"/>
              <a:gd name="T1" fmla="*/ 199 h 199"/>
              <a:gd name="T2" fmla="*/ 0 w 200"/>
              <a:gd name="T3" fmla="*/ 95 h 199"/>
              <a:gd name="T4" fmla="*/ 0 w 200"/>
              <a:gd name="T5" fmla="*/ 72 h 199"/>
              <a:gd name="T6" fmla="*/ 100 w 200"/>
              <a:gd name="T7" fmla="*/ 0 h 199"/>
              <a:gd name="T8" fmla="*/ 200 w 200"/>
              <a:gd name="T9" fmla="*/ 72 h 199"/>
              <a:gd name="T10" fmla="*/ 200 w 200"/>
              <a:gd name="T11" fmla="*/ 95 h 199"/>
              <a:gd name="T12" fmla="*/ 188 w 200"/>
              <a:gd name="T13" fmla="*/ 199 h 199"/>
              <a:gd name="T14" fmla="*/ 180 w 200"/>
              <a:gd name="T15" fmla="*/ 191 h 199"/>
              <a:gd name="T16" fmla="*/ 100 w 200"/>
              <a:gd name="T17" fmla="*/ 138 h 199"/>
              <a:gd name="T18" fmla="*/ 21 w 200"/>
              <a:gd name="T19" fmla="*/ 191 h 199"/>
              <a:gd name="T20" fmla="*/ 148 w 200"/>
              <a:gd name="T21" fmla="*/ 118 h 199"/>
              <a:gd name="T22" fmla="*/ 52 w 200"/>
              <a:gd name="T23" fmla="*/ 67 h 199"/>
              <a:gd name="T24" fmla="*/ 79 w 200"/>
              <a:gd name="T25" fmla="*/ 137 h 199"/>
              <a:gd name="T26" fmla="*/ 121 w 200"/>
              <a:gd name="T27" fmla="*/ 137 h 199"/>
              <a:gd name="T28" fmla="*/ 71 w 200"/>
              <a:gd name="T29" fmla="*/ 142 h 199"/>
              <a:gd name="T30" fmla="*/ 8 w 200"/>
              <a:gd name="T31" fmla="*/ 178 h 199"/>
              <a:gd name="T32" fmla="*/ 186 w 200"/>
              <a:gd name="T33" fmla="*/ 69 h 199"/>
              <a:gd name="T34" fmla="*/ 14 w 200"/>
              <a:gd name="T35" fmla="*/ 69 h 199"/>
              <a:gd name="T36" fmla="*/ 8 w 200"/>
              <a:gd name="T37" fmla="*/ 87 h 199"/>
              <a:gd name="T38" fmla="*/ 16 w 200"/>
              <a:gd name="T39" fmla="*/ 80 h 199"/>
              <a:gd name="T40" fmla="*/ 100 w 200"/>
              <a:gd name="T41" fmla="*/ 25 h 199"/>
              <a:gd name="T42" fmla="*/ 184 w 200"/>
              <a:gd name="T43" fmla="*/ 80 h 199"/>
              <a:gd name="T44" fmla="*/ 192 w 200"/>
              <a:gd name="T45" fmla="*/ 88 h 199"/>
              <a:gd name="T46" fmla="*/ 192 w 200"/>
              <a:gd name="T47" fmla="*/ 100 h 199"/>
              <a:gd name="T48" fmla="*/ 192 w 200"/>
              <a:gd name="T49" fmla="*/ 178 h 199"/>
              <a:gd name="T50" fmla="*/ 68 w 200"/>
              <a:gd name="T51" fmla="*/ 107 h 199"/>
              <a:gd name="T52" fmla="*/ 132 w 200"/>
              <a:gd name="T53" fmla="*/ 111 h 199"/>
              <a:gd name="T54" fmla="*/ 68 w 200"/>
              <a:gd name="T55" fmla="*/ 107 h 199"/>
              <a:gd name="T56" fmla="*/ 132 w 200"/>
              <a:gd name="T57" fmla="*/ 95 h 199"/>
              <a:gd name="T58" fmla="*/ 68 w 200"/>
              <a:gd name="T59" fmla="*/ 99 h 199"/>
              <a:gd name="T60" fmla="*/ 68 w 200"/>
              <a:gd name="T61" fmla="*/ 83 h 199"/>
              <a:gd name="T62" fmla="*/ 132 w 200"/>
              <a:gd name="T63" fmla="*/ 87 h 199"/>
              <a:gd name="T64" fmla="*/ 68 w 200"/>
              <a:gd name="T65" fmla="*/ 83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00" h="199">
                <a:moveTo>
                  <a:pt x="188" y="199"/>
                </a:moveTo>
                <a:cubicBezTo>
                  <a:pt x="12" y="199"/>
                  <a:pt x="12" y="199"/>
                  <a:pt x="12" y="199"/>
                </a:cubicBezTo>
                <a:cubicBezTo>
                  <a:pt x="6" y="199"/>
                  <a:pt x="0" y="194"/>
                  <a:pt x="0" y="187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89"/>
                  <a:pt x="0" y="78"/>
                  <a:pt x="0" y="72"/>
                </a:cubicBezTo>
                <a:cubicBezTo>
                  <a:pt x="0" y="64"/>
                  <a:pt x="6" y="61"/>
                  <a:pt x="6" y="61"/>
                </a:cubicBezTo>
                <a:cubicBezTo>
                  <a:pt x="100" y="0"/>
                  <a:pt x="100" y="0"/>
                  <a:pt x="100" y="0"/>
                </a:cubicBezTo>
                <a:cubicBezTo>
                  <a:pt x="194" y="61"/>
                  <a:pt x="194" y="61"/>
                  <a:pt x="194" y="61"/>
                </a:cubicBezTo>
                <a:cubicBezTo>
                  <a:pt x="194" y="61"/>
                  <a:pt x="200" y="64"/>
                  <a:pt x="200" y="72"/>
                </a:cubicBezTo>
                <a:cubicBezTo>
                  <a:pt x="200" y="78"/>
                  <a:pt x="200" y="89"/>
                  <a:pt x="200" y="95"/>
                </a:cubicBezTo>
                <a:cubicBezTo>
                  <a:pt x="200" y="95"/>
                  <a:pt x="200" y="95"/>
                  <a:pt x="200" y="95"/>
                </a:cubicBezTo>
                <a:cubicBezTo>
                  <a:pt x="200" y="187"/>
                  <a:pt x="200" y="187"/>
                  <a:pt x="200" y="187"/>
                </a:cubicBezTo>
                <a:cubicBezTo>
                  <a:pt x="200" y="194"/>
                  <a:pt x="195" y="199"/>
                  <a:pt x="188" y="199"/>
                </a:cubicBezTo>
                <a:close/>
                <a:moveTo>
                  <a:pt x="21" y="191"/>
                </a:moveTo>
                <a:cubicBezTo>
                  <a:pt x="180" y="191"/>
                  <a:pt x="180" y="191"/>
                  <a:pt x="180" y="191"/>
                </a:cubicBezTo>
                <a:cubicBezTo>
                  <a:pt x="183" y="191"/>
                  <a:pt x="185" y="190"/>
                  <a:pt x="187" y="189"/>
                </a:cubicBezTo>
                <a:cubicBezTo>
                  <a:pt x="100" y="138"/>
                  <a:pt x="100" y="138"/>
                  <a:pt x="100" y="138"/>
                </a:cubicBezTo>
                <a:cubicBezTo>
                  <a:pt x="13" y="189"/>
                  <a:pt x="13" y="189"/>
                  <a:pt x="13" y="189"/>
                </a:cubicBezTo>
                <a:cubicBezTo>
                  <a:pt x="15" y="190"/>
                  <a:pt x="18" y="191"/>
                  <a:pt x="21" y="191"/>
                </a:cubicBezTo>
                <a:close/>
                <a:moveTo>
                  <a:pt x="121" y="137"/>
                </a:moveTo>
                <a:cubicBezTo>
                  <a:pt x="148" y="118"/>
                  <a:pt x="148" y="118"/>
                  <a:pt x="148" y="118"/>
                </a:cubicBezTo>
                <a:cubicBezTo>
                  <a:pt x="148" y="67"/>
                  <a:pt x="148" y="67"/>
                  <a:pt x="148" y="67"/>
                </a:cubicBezTo>
                <a:cubicBezTo>
                  <a:pt x="52" y="67"/>
                  <a:pt x="52" y="67"/>
                  <a:pt x="52" y="67"/>
                </a:cubicBezTo>
                <a:cubicBezTo>
                  <a:pt x="52" y="118"/>
                  <a:pt x="52" y="118"/>
                  <a:pt x="52" y="118"/>
                </a:cubicBezTo>
                <a:cubicBezTo>
                  <a:pt x="79" y="137"/>
                  <a:pt x="79" y="137"/>
                  <a:pt x="79" y="137"/>
                </a:cubicBezTo>
                <a:cubicBezTo>
                  <a:pt x="100" y="125"/>
                  <a:pt x="100" y="125"/>
                  <a:pt x="100" y="125"/>
                </a:cubicBezTo>
                <a:lnTo>
                  <a:pt x="121" y="137"/>
                </a:lnTo>
                <a:close/>
                <a:moveTo>
                  <a:pt x="8" y="178"/>
                </a:moveTo>
                <a:cubicBezTo>
                  <a:pt x="71" y="142"/>
                  <a:pt x="71" y="142"/>
                  <a:pt x="71" y="142"/>
                </a:cubicBezTo>
                <a:cubicBezTo>
                  <a:pt x="8" y="99"/>
                  <a:pt x="8" y="99"/>
                  <a:pt x="8" y="99"/>
                </a:cubicBezTo>
                <a:lnTo>
                  <a:pt x="8" y="178"/>
                </a:lnTo>
                <a:close/>
                <a:moveTo>
                  <a:pt x="192" y="80"/>
                </a:moveTo>
                <a:cubicBezTo>
                  <a:pt x="192" y="72"/>
                  <a:pt x="186" y="69"/>
                  <a:pt x="186" y="69"/>
                </a:cubicBezTo>
                <a:cubicBezTo>
                  <a:pt x="100" y="13"/>
                  <a:pt x="100" y="13"/>
                  <a:pt x="100" y="13"/>
                </a:cubicBezTo>
                <a:cubicBezTo>
                  <a:pt x="14" y="69"/>
                  <a:pt x="14" y="69"/>
                  <a:pt x="14" y="69"/>
                </a:cubicBezTo>
                <a:cubicBezTo>
                  <a:pt x="14" y="69"/>
                  <a:pt x="8" y="72"/>
                  <a:pt x="8" y="80"/>
                </a:cubicBezTo>
                <a:cubicBezTo>
                  <a:pt x="8" y="84"/>
                  <a:pt x="8" y="87"/>
                  <a:pt x="8" y="87"/>
                </a:cubicBezTo>
                <a:cubicBezTo>
                  <a:pt x="16" y="93"/>
                  <a:pt x="16" y="93"/>
                  <a:pt x="16" y="93"/>
                </a:cubicBezTo>
                <a:cubicBezTo>
                  <a:pt x="16" y="88"/>
                  <a:pt x="16" y="83"/>
                  <a:pt x="16" y="80"/>
                </a:cubicBezTo>
                <a:cubicBezTo>
                  <a:pt x="16" y="75"/>
                  <a:pt x="21" y="73"/>
                  <a:pt x="21" y="73"/>
                </a:cubicBezTo>
                <a:cubicBezTo>
                  <a:pt x="100" y="25"/>
                  <a:pt x="100" y="25"/>
                  <a:pt x="100" y="25"/>
                </a:cubicBezTo>
                <a:cubicBezTo>
                  <a:pt x="179" y="73"/>
                  <a:pt x="179" y="73"/>
                  <a:pt x="179" y="73"/>
                </a:cubicBezTo>
                <a:cubicBezTo>
                  <a:pt x="179" y="73"/>
                  <a:pt x="184" y="75"/>
                  <a:pt x="184" y="80"/>
                </a:cubicBezTo>
                <a:cubicBezTo>
                  <a:pt x="184" y="83"/>
                  <a:pt x="184" y="89"/>
                  <a:pt x="184" y="93"/>
                </a:cubicBezTo>
                <a:cubicBezTo>
                  <a:pt x="192" y="88"/>
                  <a:pt x="192" y="88"/>
                  <a:pt x="192" y="88"/>
                </a:cubicBezTo>
                <a:cubicBezTo>
                  <a:pt x="192" y="88"/>
                  <a:pt x="192" y="81"/>
                  <a:pt x="192" y="80"/>
                </a:cubicBezTo>
                <a:close/>
                <a:moveTo>
                  <a:pt x="192" y="100"/>
                </a:moveTo>
                <a:cubicBezTo>
                  <a:pt x="130" y="142"/>
                  <a:pt x="130" y="142"/>
                  <a:pt x="130" y="142"/>
                </a:cubicBezTo>
                <a:cubicBezTo>
                  <a:pt x="192" y="178"/>
                  <a:pt x="192" y="178"/>
                  <a:pt x="192" y="178"/>
                </a:cubicBezTo>
                <a:lnTo>
                  <a:pt x="192" y="100"/>
                </a:lnTo>
                <a:close/>
                <a:moveTo>
                  <a:pt x="68" y="107"/>
                </a:moveTo>
                <a:cubicBezTo>
                  <a:pt x="132" y="107"/>
                  <a:pt x="132" y="107"/>
                  <a:pt x="132" y="107"/>
                </a:cubicBezTo>
                <a:cubicBezTo>
                  <a:pt x="132" y="111"/>
                  <a:pt x="132" y="111"/>
                  <a:pt x="132" y="111"/>
                </a:cubicBezTo>
                <a:cubicBezTo>
                  <a:pt x="68" y="111"/>
                  <a:pt x="68" y="111"/>
                  <a:pt x="68" y="111"/>
                </a:cubicBezTo>
                <a:lnTo>
                  <a:pt x="68" y="107"/>
                </a:lnTo>
                <a:close/>
                <a:moveTo>
                  <a:pt x="68" y="95"/>
                </a:moveTo>
                <a:cubicBezTo>
                  <a:pt x="132" y="95"/>
                  <a:pt x="132" y="95"/>
                  <a:pt x="132" y="95"/>
                </a:cubicBezTo>
                <a:cubicBezTo>
                  <a:pt x="132" y="99"/>
                  <a:pt x="132" y="99"/>
                  <a:pt x="132" y="99"/>
                </a:cubicBezTo>
                <a:cubicBezTo>
                  <a:pt x="68" y="99"/>
                  <a:pt x="68" y="99"/>
                  <a:pt x="68" y="99"/>
                </a:cubicBezTo>
                <a:lnTo>
                  <a:pt x="68" y="95"/>
                </a:lnTo>
                <a:close/>
                <a:moveTo>
                  <a:pt x="68" y="83"/>
                </a:moveTo>
                <a:cubicBezTo>
                  <a:pt x="132" y="83"/>
                  <a:pt x="132" y="83"/>
                  <a:pt x="132" y="83"/>
                </a:cubicBezTo>
                <a:cubicBezTo>
                  <a:pt x="132" y="87"/>
                  <a:pt x="132" y="87"/>
                  <a:pt x="132" y="87"/>
                </a:cubicBezTo>
                <a:cubicBezTo>
                  <a:pt x="68" y="87"/>
                  <a:pt x="68" y="87"/>
                  <a:pt x="68" y="87"/>
                </a:cubicBezTo>
                <a:lnTo>
                  <a:pt x="68" y="8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54" name="AutoShape 59"/>
          <p:cNvSpPr/>
          <p:nvPr/>
        </p:nvSpPr>
        <p:spPr bwMode="auto">
          <a:xfrm>
            <a:off x="4729014" y="4991616"/>
            <a:ext cx="366395" cy="365760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38100" tIns="38100" rIns="38100" bIns="3810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457200"/>
            <a:endParaRPr lang="en-US" sz="3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7075582" y="4983799"/>
            <a:ext cx="365760" cy="365760"/>
            <a:chOff x="8416" y="7373"/>
            <a:chExt cx="576" cy="576"/>
          </a:xfrm>
          <a:solidFill>
            <a:schemeClr val="bg1"/>
          </a:solidFill>
        </p:grpSpPr>
        <p:sp>
          <p:nvSpPr>
            <p:cNvPr id="56" name="AutoShape 81"/>
            <p:cNvSpPr/>
            <p:nvPr/>
          </p:nvSpPr>
          <p:spPr bwMode="auto">
            <a:xfrm>
              <a:off x="8416" y="7373"/>
              <a:ext cx="576" cy="57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35" y="9811"/>
                  </a:moveTo>
                  <a:cubicBezTo>
                    <a:pt x="20220" y="10144"/>
                    <a:pt x="20081" y="10800"/>
                    <a:pt x="18899" y="10800"/>
                  </a:cubicBezTo>
                  <a:lnTo>
                    <a:pt x="17549" y="10800"/>
                  </a:lnTo>
                  <a:cubicBezTo>
                    <a:pt x="17363" y="10800"/>
                    <a:pt x="17212" y="10950"/>
                    <a:pt x="17212" y="11137"/>
                  </a:cubicBezTo>
                  <a:cubicBezTo>
                    <a:pt x="17212" y="11324"/>
                    <a:pt x="17363" y="11475"/>
                    <a:pt x="17549" y="11475"/>
                  </a:cubicBezTo>
                  <a:lnTo>
                    <a:pt x="18858" y="11475"/>
                  </a:lnTo>
                  <a:cubicBezTo>
                    <a:pt x="19870" y="11475"/>
                    <a:pt x="20003" y="12314"/>
                    <a:pt x="19938" y="12719"/>
                  </a:cubicBezTo>
                  <a:cubicBezTo>
                    <a:pt x="19855" y="13223"/>
                    <a:pt x="19618" y="14175"/>
                    <a:pt x="18478" y="14175"/>
                  </a:cubicBezTo>
                  <a:lnTo>
                    <a:pt x="16874" y="14175"/>
                  </a:lnTo>
                  <a:cubicBezTo>
                    <a:pt x="16688" y="14175"/>
                    <a:pt x="16537" y="14325"/>
                    <a:pt x="16537" y="14512"/>
                  </a:cubicBezTo>
                  <a:cubicBezTo>
                    <a:pt x="16537" y="14699"/>
                    <a:pt x="16688" y="14850"/>
                    <a:pt x="16874" y="14850"/>
                  </a:cubicBezTo>
                  <a:lnTo>
                    <a:pt x="18203" y="14850"/>
                  </a:lnTo>
                  <a:cubicBezTo>
                    <a:pt x="19343" y="14850"/>
                    <a:pt x="19243" y="15718"/>
                    <a:pt x="19079" y="16237"/>
                  </a:cubicBezTo>
                  <a:cubicBezTo>
                    <a:pt x="18864" y="16918"/>
                    <a:pt x="18732" y="17549"/>
                    <a:pt x="17297" y="17549"/>
                  </a:cubicBezTo>
                  <a:lnTo>
                    <a:pt x="16196" y="17549"/>
                  </a:lnTo>
                  <a:cubicBezTo>
                    <a:pt x="16009" y="17549"/>
                    <a:pt x="15859" y="17700"/>
                    <a:pt x="15859" y="17887"/>
                  </a:cubicBezTo>
                  <a:cubicBezTo>
                    <a:pt x="15859" y="18073"/>
                    <a:pt x="16009" y="18225"/>
                    <a:pt x="16196" y="18225"/>
                  </a:cubicBezTo>
                  <a:lnTo>
                    <a:pt x="17255" y="18225"/>
                  </a:lnTo>
                  <a:cubicBezTo>
                    <a:pt x="17993" y="18225"/>
                    <a:pt x="18027" y="18923"/>
                    <a:pt x="17950" y="19174"/>
                  </a:cubicBezTo>
                  <a:cubicBezTo>
                    <a:pt x="17866" y="19448"/>
                    <a:pt x="17767" y="19651"/>
                    <a:pt x="17762" y="19660"/>
                  </a:cubicBezTo>
                  <a:cubicBezTo>
                    <a:pt x="17558" y="20028"/>
                    <a:pt x="17229" y="20249"/>
                    <a:pt x="16534" y="20249"/>
                  </a:cubicBezTo>
                  <a:lnTo>
                    <a:pt x="12844" y="20249"/>
                  </a:lnTo>
                  <a:cubicBezTo>
                    <a:pt x="10990" y="20249"/>
                    <a:pt x="9151" y="19829"/>
                    <a:pt x="9104" y="19818"/>
                  </a:cubicBezTo>
                  <a:cubicBezTo>
                    <a:pt x="6299" y="19172"/>
                    <a:pt x="6152" y="19122"/>
                    <a:pt x="5976" y="19072"/>
                  </a:cubicBezTo>
                  <a:cubicBezTo>
                    <a:pt x="5976" y="19072"/>
                    <a:pt x="5405" y="18976"/>
                    <a:pt x="5405" y="18478"/>
                  </a:cubicBezTo>
                  <a:lnTo>
                    <a:pt x="5399" y="9155"/>
                  </a:lnTo>
                  <a:cubicBezTo>
                    <a:pt x="5399" y="8839"/>
                    <a:pt x="5601" y="8552"/>
                    <a:pt x="5935" y="8452"/>
                  </a:cubicBezTo>
                  <a:cubicBezTo>
                    <a:pt x="5977" y="8435"/>
                    <a:pt x="6034" y="8419"/>
                    <a:pt x="6074" y="8401"/>
                  </a:cubicBezTo>
                  <a:cubicBezTo>
                    <a:pt x="9158" y="7125"/>
                    <a:pt x="10097" y="4324"/>
                    <a:pt x="10124" y="2025"/>
                  </a:cubicBezTo>
                  <a:cubicBezTo>
                    <a:pt x="10128" y="1702"/>
                    <a:pt x="10378" y="1350"/>
                    <a:pt x="10800" y="1350"/>
                  </a:cubicBezTo>
                  <a:cubicBezTo>
                    <a:pt x="11514" y="1350"/>
                    <a:pt x="12774" y="2782"/>
                    <a:pt x="12774" y="4554"/>
                  </a:cubicBezTo>
                  <a:cubicBezTo>
                    <a:pt x="12774" y="6155"/>
                    <a:pt x="12711" y="6432"/>
                    <a:pt x="12149" y="8100"/>
                  </a:cubicBezTo>
                  <a:cubicBezTo>
                    <a:pt x="18899" y="8100"/>
                    <a:pt x="18852" y="8196"/>
                    <a:pt x="19448" y="8353"/>
                  </a:cubicBezTo>
                  <a:cubicBezTo>
                    <a:pt x="20187" y="8564"/>
                    <a:pt x="20249" y="9175"/>
                    <a:pt x="20249" y="9386"/>
                  </a:cubicBezTo>
                  <a:cubicBezTo>
                    <a:pt x="20249" y="9618"/>
                    <a:pt x="20243" y="9584"/>
                    <a:pt x="20235" y="9811"/>
                  </a:cubicBezTo>
                  <a:moveTo>
                    <a:pt x="4724" y="19575"/>
                  </a:moveTo>
                  <a:cubicBezTo>
                    <a:pt x="4724" y="19948"/>
                    <a:pt x="4423" y="20249"/>
                    <a:pt x="4049" y="20249"/>
                  </a:cubicBezTo>
                  <a:lnTo>
                    <a:pt x="2024" y="20249"/>
                  </a:lnTo>
                  <a:cubicBezTo>
                    <a:pt x="1652" y="20249"/>
                    <a:pt x="1349" y="19948"/>
                    <a:pt x="1349" y="19575"/>
                  </a:cubicBezTo>
                  <a:lnTo>
                    <a:pt x="1349" y="8774"/>
                  </a:lnTo>
                  <a:cubicBezTo>
                    <a:pt x="1349" y="8401"/>
                    <a:pt x="1652" y="8100"/>
                    <a:pt x="2024" y="8100"/>
                  </a:cubicBezTo>
                  <a:lnTo>
                    <a:pt x="4049" y="8100"/>
                  </a:lnTo>
                  <a:cubicBezTo>
                    <a:pt x="4423" y="8100"/>
                    <a:pt x="4724" y="8401"/>
                    <a:pt x="4724" y="8774"/>
                  </a:cubicBezTo>
                  <a:cubicBezTo>
                    <a:pt x="4724" y="8774"/>
                    <a:pt x="4724" y="19575"/>
                    <a:pt x="4724" y="19575"/>
                  </a:cubicBezTo>
                  <a:close/>
                  <a:moveTo>
                    <a:pt x="19686" y="7069"/>
                  </a:moveTo>
                  <a:cubicBezTo>
                    <a:pt x="18842" y="6846"/>
                    <a:pt x="16858" y="6849"/>
                    <a:pt x="13956" y="6773"/>
                  </a:cubicBezTo>
                  <a:cubicBezTo>
                    <a:pt x="14093" y="6139"/>
                    <a:pt x="14124" y="5568"/>
                    <a:pt x="14124" y="4554"/>
                  </a:cubicBezTo>
                  <a:cubicBezTo>
                    <a:pt x="14124" y="2133"/>
                    <a:pt x="12361" y="0"/>
                    <a:pt x="10800" y="0"/>
                  </a:cubicBezTo>
                  <a:cubicBezTo>
                    <a:pt x="9698" y="0"/>
                    <a:pt x="8789" y="901"/>
                    <a:pt x="8774" y="2009"/>
                  </a:cubicBezTo>
                  <a:cubicBezTo>
                    <a:pt x="8760" y="3368"/>
                    <a:pt x="8340" y="5716"/>
                    <a:pt x="6074" y="6906"/>
                  </a:cubicBezTo>
                  <a:cubicBezTo>
                    <a:pt x="5908" y="6994"/>
                    <a:pt x="5433" y="7228"/>
                    <a:pt x="5364" y="7259"/>
                  </a:cubicBezTo>
                  <a:lnTo>
                    <a:pt x="5399" y="7289"/>
                  </a:lnTo>
                  <a:cubicBezTo>
                    <a:pt x="5045" y="6984"/>
                    <a:pt x="4554" y="6750"/>
                    <a:pt x="4049" y="6750"/>
                  </a:cubicBezTo>
                  <a:lnTo>
                    <a:pt x="2024" y="6750"/>
                  </a:lnTo>
                  <a:cubicBezTo>
                    <a:pt x="908" y="6750"/>
                    <a:pt x="0" y="7658"/>
                    <a:pt x="0" y="8774"/>
                  </a:cubicBezTo>
                  <a:lnTo>
                    <a:pt x="0" y="19575"/>
                  </a:lnTo>
                  <a:cubicBezTo>
                    <a:pt x="0" y="20691"/>
                    <a:pt x="908" y="21599"/>
                    <a:pt x="2024" y="21599"/>
                  </a:cubicBezTo>
                  <a:lnTo>
                    <a:pt x="4049" y="21599"/>
                  </a:lnTo>
                  <a:cubicBezTo>
                    <a:pt x="4853" y="21599"/>
                    <a:pt x="5525" y="21114"/>
                    <a:pt x="5850" y="20434"/>
                  </a:cubicBezTo>
                  <a:cubicBezTo>
                    <a:pt x="5859" y="20437"/>
                    <a:pt x="5873" y="20441"/>
                    <a:pt x="5882" y="20442"/>
                  </a:cubicBezTo>
                  <a:cubicBezTo>
                    <a:pt x="5927" y="20454"/>
                    <a:pt x="5979" y="20467"/>
                    <a:pt x="6044" y="20485"/>
                  </a:cubicBezTo>
                  <a:cubicBezTo>
                    <a:pt x="6056" y="20487"/>
                    <a:pt x="6062" y="20488"/>
                    <a:pt x="6074" y="20492"/>
                  </a:cubicBezTo>
                  <a:cubicBezTo>
                    <a:pt x="6464" y="20588"/>
                    <a:pt x="7212" y="20768"/>
                    <a:pt x="8812" y="21135"/>
                  </a:cubicBezTo>
                  <a:cubicBezTo>
                    <a:pt x="9155" y="21213"/>
                    <a:pt x="10966" y="21599"/>
                    <a:pt x="12844" y="21599"/>
                  </a:cubicBezTo>
                  <a:lnTo>
                    <a:pt x="16534" y="21599"/>
                  </a:lnTo>
                  <a:cubicBezTo>
                    <a:pt x="17659" y="21599"/>
                    <a:pt x="18469" y="21167"/>
                    <a:pt x="18952" y="20298"/>
                  </a:cubicBezTo>
                  <a:cubicBezTo>
                    <a:pt x="18958" y="20285"/>
                    <a:pt x="19114" y="19982"/>
                    <a:pt x="19240" y="19572"/>
                  </a:cubicBezTo>
                  <a:cubicBezTo>
                    <a:pt x="19336" y="19263"/>
                    <a:pt x="19371" y="18827"/>
                    <a:pt x="19256" y="18384"/>
                  </a:cubicBezTo>
                  <a:cubicBezTo>
                    <a:pt x="19981" y="17886"/>
                    <a:pt x="20214" y="17133"/>
                    <a:pt x="20366" y="16643"/>
                  </a:cubicBezTo>
                  <a:cubicBezTo>
                    <a:pt x="20620" y="15838"/>
                    <a:pt x="20544" y="15235"/>
                    <a:pt x="20367" y="14803"/>
                  </a:cubicBezTo>
                  <a:cubicBezTo>
                    <a:pt x="20775" y="14418"/>
                    <a:pt x="21122" y="13831"/>
                    <a:pt x="21269" y="12935"/>
                  </a:cubicBezTo>
                  <a:cubicBezTo>
                    <a:pt x="21361" y="12380"/>
                    <a:pt x="21263" y="11809"/>
                    <a:pt x="21007" y="11334"/>
                  </a:cubicBezTo>
                  <a:cubicBezTo>
                    <a:pt x="21389" y="10905"/>
                    <a:pt x="21564" y="10365"/>
                    <a:pt x="21583" y="9865"/>
                  </a:cubicBezTo>
                  <a:lnTo>
                    <a:pt x="21591" y="9724"/>
                  </a:lnTo>
                  <a:cubicBezTo>
                    <a:pt x="21596" y="9635"/>
                    <a:pt x="21600" y="9581"/>
                    <a:pt x="21600" y="9386"/>
                  </a:cubicBezTo>
                  <a:cubicBezTo>
                    <a:pt x="21600" y="8533"/>
                    <a:pt x="21010" y="7446"/>
                    <a:pt x="19686" y="706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57" name="AutoShape 82"/>
            <p:cNvSpPr/>
            <p:nvPr/>
          </p:nvSpPr>
          <p:spPr bwMode="auto">
            <a:xfrm>
              <a:off x="8470" y="7841"/>
              <a:ext cx="54" cy="5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4400"/>
                  </a:moveTo>
                  <a:cubicBezTo>
                    <a:pt x="8820" y="14400"/>
                    <a:pt x="7200" y="12782"/>
                    <a:pt x="7200" y="10800"/>
                  </a:cubicBezTo>
                  <a:cubicBezTo>
                    <a:pt x="7200" y="8817"/>
                    <a:pt x="8820" y="7200"/>
                    <a:pt x="10800" y="7200"/>
                  </a:cubicBezTo>
                  <a:cubicBezTo>
                    <a:pt x="12779" y="7200"/>
                    <a:pt x="14400" y="8817"/>
                    <a:pt x="14400" y="10800"/>
                  </a:cubicBezTo>
                  <a:cubicBezTo>
                    <a:pt x="14400" y="12782"/>
                    <a:pt x="12779" y="14400"/>
                    <a:pt x="10800" y="14400"/>
                  </a:cubicBezTo>
                  <a:moveTo>
                    <a:pt x="10800" y="0"/>
                  </a:move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457200"/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5557520"/>
            <a:ext cx="12201525" cy="1300480"/>
          </a:xfrm>
          <a:prstGeom prst="rect">
            <a:avLst/>
          </a:prstGeom>
          <a:solidFill>
            <a:srgbClr val="EA7F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 descr="078daff1eda9c6fc4e0faf4db07c479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5" y="4745990"/>
            <a:ext cx="2627630" cy="2101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1770" y="287020"/>
            <a:ext cx="1318895" cy="394970"/>
          </a:xfrm>
          <a:prstGeom prst="rect">
            <a:avLst/>
          </a:prstGeom>
          <a:solidFill>
            <a:srgbClr val="EA7F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1510665" y="466725"/>
            <a:ext cx="10690860" cy="35560"/>
          </a:xfrm>
          <a:prstGeom prst="line">
            <a:avLst/>
          </a:prstGeom>
          <a:ln>
            <a:solidFill>
              <a:srgbClr val="EA7F2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273050" y="301625"/>
            <a:ext cx="11563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课程策略</a:t>
            </a:r>
            <a:endParaRPr lang="zh-CN" altLang="en-US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051540" y="172720"/>
            <a:ext cx="113601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/>
              <a:t>第</a:t>
            </a:r>
            <a:r>
              <a:rPr lang="en-US" altLang="zh-CN" sz="1400"/>
              <a:t>04</a:t>
            </a:r>
            <a:r>
              <a:rPr lang="zh-CN" altLang="en-US" sz="1400"/>
              <a:t>页</a:t>
            </a:r>
            <a:endParaRPr lang="zh-CN" altLang="en-US" sz="1400"/>
          </a:p>
        </p:txBody>
      </p:sp>
      <p:grpSp>
        <p:nvGrpSpPr>
          <p:cNvPr id="15" name="组合 14"/>
          <p:cNvGrpSpPr/>
          <p:nvPr/>
        </p:nvGrpSpPr>
        <p:grpSpPr>
          <a:xfrm>
            <a:off x="1620712" y="1134958"/>
            <a:ext cx="2514601" cy="4016797"/>
            <a:chOff x="1095265" y="1313815"/>
            <a:chExt cx="2514601" cy="4016797"/>
          </a:xfrm>
        </p:grpSpPr>
        <p:grpSp>
          <p:nvGrpSpPr>
            <p:cNvPr id="10" name="组合 9"/>
            <p:cNvGrpSpPr/>
            <p:nvPr/>
          </p:nvGrpSpPr>
          <p:grpSpPr>
            <a:xfrm>
              <a:off x="1095265" y="1313815"/>
              <a:ext cx="2514600" cy="2474843"/>
              <a:chOff x="1033670" y="1510748"/>
              <a:chExt cx="2514600" cy="2474843"/>
            </a:xfrm>
          </p:grpSpPr>
          <p:sp>
            <p:nvSpPr>
              <p:cNvPr id="8" name="图文框 7"/>
              <p:cNvSpPr/>
              <p:nvPr/>
            </p:nvSpPr>
            <p:spPr>
              <a:xfrm>
                <a:off x="1033670" y="1510748"/>
                <a:ext cx="2514600" cy="2474843"/>
              </a:xfrm>
              <a:prstGeom prst="frame">
                <a:avLst>
                  <a:gd name="adj1" fmla="val 4869"/>
                </a:avLst>
              </a:prstGeom>
              <a:solidFill>
                <a:srgbClr val="EA7F2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1282148" y="1769165"/>
                <a:ext cx="2007704" cy="1958009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" name="文本框 11"/>
            <p:cNvSpPr txBox="1"/>
            <p:nvPr/>
          </p:nvSpPr>
          <p:spPr>
            <a:xfrm>
              <a:off x="1095266" y="4158432"/>
              <a:ext cx="2514600" cy="117218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200" kern="100" dirty="0">
                  <a:effectLst/>
                  <a:latin typeface="等线" panose="02010600030101010101" pitchFamily="2" charset="-122"/>
                  <a:ea typeface="等线" panose="02010600030101010101" pitchFamily="2" charset="-122"/>
                  <a:cs typeface="Times New Roman" panose="02020603050405020304" pitchFamily="18" charset="0"/>
                </a:rPr>
                <a:t>can never known reproach, it is that to which our lives have been devoted8. To myself you have been a pillar of support</a:t>
              </a:r>
              <a:endParaRPr lang="en-US" altLang="zh-CN" sz="12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095265" y="3895954"/>
              <a:ext cx="236816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/>
                <a:t>SUPPORT NEVER</a:t>
              </a:r>
              <a:endParaRPr lang="zh-CN" altLang="en-US" sz="1600" b="1" dirty="0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838699" y="1134958"/>
            <a:ext cx="2514601" cy="4016797"/>
            <a:chOff x="1095265" y="1313815"/>
            <a:chExt cx="2514601" cy="4016797"/>
          </a:xfrm>
        </p:grpSpPr>
        <p:grpSp>
          <p:nvGrpSpPr>
            <p:cNvPr id="17" name="组合 16"/>
            <p:cNvGrpSpPr/>
            <p:nvPr/>
          </p:nvGrpSpPr>
          <p:grpSpPr>
            <a:xfrm>
              <a:off x="1095265" y="1313815"/>
              <a:ext cx="2514600" cy="2474843"/>
              <a:chOff x="1033670" y="1510748"/>
              <a:chExt cx="2514600" cy="2474843"/>
            </a:xfrm>
          </p:grpSpPr>
          <p:sp>
            <p:nvSpPr>
              <p:cNvPr id="20" name="图文框 19"/>
              <p:cNvSpPr/>
              <p:nvPr/>
            </p:nvSpPr>
            <p:spPr>
              <a:xfrm>
                <a:off x="1033670" y="1510748"/>
                <a:ext cx="2514600" cy="2474843"/>
              </a:xfrm>
              <a:prstGeom prst="frame">
                <a:avLst>
                  <a:gd name="adj1" fmla="val 4869"/>
                </a:avLst>
              </a:prstGeom>
              <a:solidFill>
                <a:srgbClr val="EA7F2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1282148" y="1769165"/>
                <a:ext cx="2007704" cy="1958009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" name="文本框 17"/>
            <p:cNvSpPr txBox="1"/>
            <p:nvPr/>
          </p:nvSpPr>
          <p:spPr>
            <a:xfrm>
              <a:off x="1095266" y="4158432"/>
              <a:ext cx="2514600" cy="117218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200" kern="100" dirty="0">
                  <a:effectLst/>
                  <a:latin typeface="等线" panose="02010600030101010101" pitchFamily="2" charset="-122"/>
                  <a:ea typeface="等线" panose="02010600030101010101" pitchFamily="2" charset="-122"/>
                  <a:cs typeface="Times New Roman" panose="02020603050405020304" pitchFamily="18" charset="0"/>
                </a:rPr>
                <a:t>can never known reproach, it is that to which our lives have been devoted8. To myself you have been a pillar of support</a:t>
              </a:r>
              <a:endParaRPr lang="en-US" altLang="zh-CN" sz="12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095265" y="3895954"/>
              <a:ext cx="236816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/>
                <a:t>SUPPORT NEVER</a:t>
              </a:r>
              <a:endParaRPr lang="zh-CN" altLang="en-US" sz="1600" b="1" dirty="0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056686" y="1134958"/>
            <a:ext cx="2514601" cy="4016797"/>
            <a:chOff x="1095265" y="1313815"/>
            <a:chExt cx="2514601" cy="4016797"/>
          </a:xfrm>
        </p:grpSpPr>
        <p:grpSp>
          <p:nvGrpSpPr>
            <p:cNvPr id="23" name="组合 22"/>
            <p:cNvGrpSpPr/>
            <p:nvPr/>
          </p:nvGrpSpPr>
          <p:grpSpPr>
            <a:xfrm>
              <a:off x="1095265" y="1313815"/>
              <a:ext cx="2514600" cy="2474843"/>
              <a:chOff x="1033670" y="1510748"/>
              <a:chExt cx="2514600" cy="2474843"/>
            </a:xfrm>
          </p:grpSpPr>
          <p:sp>
            <p:nvSpPr>
              <p:cNvPr id="26" name="图文框 25"/>
              <p:cNvSpPr/>
              <p:nvPr/>
            </p:nvSpPr>
            <p:spPr>
              <a:xfrm>
                <a:off x="1033670" y="1510748"/>
                <a:ext cx="2514600" cy="2474843"/>
              </a:xfrm>
              <a:prstGeom prst="frame">
                <a:avLst>
                  <a:gd name="adj1" fmla="val 4869"/>
                </a:avLst>
              </a:prstGeom>
              <a:solidFill>
                <a:srgbClr val="EA7F2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1282148" y="1769165"/>
                <a:ext cx="2007704" cy="1958009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4" name="文本框 23"/>
            <p:cNvSpPr txBox="1"/>
            <p:nvPr/>
          </p:nvSpPr>
          <p:spPr>
            <a:xfrm>
              <a:off x="1095266" y="4158432"/>
              <a:ext cx="2514600" cy="117218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200" kern="100" dirty="0">
                  <a:effectLst/>
                  <a:latin typeface="等线" panose="02010600030101010101" pitchFamily="2" charset="-122"/>
                  <a:ea typeface="等线" panose="02010600030101010101" pitchFamily="2" charset="-122"/>
                  <a:cs typeface="Times New Roman" panose="02020603050405020304" pitchFamily="18" charset="0"/>
                </a:rPr>
                <a:t>can never known reproach, it is that to which our lives have been devoted8. To myself you have been a pillar of support</a:t>
              </a:r>
              <a:endParaRPr lang="en-US" altLang="zh-CN" sz="12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095265" y="3895954"/>
              <a:ext cx="236816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/>
                <a:t>SUPPORT NEVER</a:t>
              </a:r>
              <a:endParaRPr lang="zh-CN" altLang="en-US" sz="1600" b="1" dirty="0"/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1869190" y="5792261"/>
            <a:ext cx="23251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</a:rPr>
              <a:t>SUPPORT NEVER.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3538330" y="5792261"/>
            <a:ext cx="0" cy="83099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32"/>
          <p:cNvSpPr txBox="1"/>
          <p:nvPr/>
        </p:nvSpPr>
        <p:spPr>
          <a:xfrm>
            <a:off x="3591216" y="5989659"/>
            <a:ext cx="802833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100" dirty="0">
                <a:solidFill>
                  <a:schemeClr val="bg1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can never known reproach, it is that to which our lives have been devoted8. To myself you have been a pillar of support throughout life. Take care of me when dead and be assured that I should leave with you my last affections."</a:t>
            </a:r>
            <a:endParaRPr lang="en-US" altLang="zh-CN" sz="1200" kern="100" dirty="0">
              <a:solidFill>
                <a:schemeClr val="bg1"/>
              </a:solidFill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91770" y="287020"/>
            <a:ext cx="1318895" cy="394970"/>
          </a:xfrm>
          <a:prstGeom prst="rect">
            <a:avLst/>
          </a:prstGeom>
          <a:solidFill>
            <a:srgbClr val="EA7F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1510665" y="466725"/>
            <a:ext cx="10690860" cy="35560"/>
          </a:xfrm>
          <a:prstGeom prst="line">
            <a:avLst/>
          </a:prstGeom>
          <a:ln>
            <a:solidFill>
              <a:srgbClr val="EA7F2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273050" y="301625"/>
            <a:ext cx="11563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课程策略</a:t>
            </a:r>
            <a:endParaRPr lang="zh-CN" altLang="en-US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051540" y="172720"/>
            <a:ext cx="113601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/>
              <a:t>第</a:t>
            </a:r>
            <a:r>
              <a:rPr lang="en-US" altLang="zh-CN" sz="1400"/>
              <a:t>04</a:t>
            </a:r>
            <a:r>
              <a:rPr lang="zh-CN" altLang="en-US" sz="1400"/>
              <a:t>页</a:t>
            </a:r>
            <a:endParaRPr lang="zh-CN" altLang="en-US" sz="1400"/>
          </a:p>
        </p:txBody>
      </p:sp>
      <p:sp>
        <p:nvSpPr>
          <p:cNvPr id="11" name="矩形: 圆角 10"/>
          <p:cNvSpPr/>
          <p:nvPr/>
        </p:nvSpPr>
        <p:spPr>
          <a:xfrm>
            <a:off x="851217" y="1232452"/>
            <a:ext cx="10618540" cy="4908798"/>
          </a:xfrm>
          <a:prstGeom prst="roundRect">
            <a:avLst>
              <a:gd name="adj" fmla="val 4640"/>
            </a:avLst>
          </a:prstGeom>
          <a:noFill/>
          <a:ln>
            <a:solidFill>
              <a:srgbClr val="EA7F2F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 descr="078daff1eda9c6fc4e0faf4db07c479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5" y="4781550"/>
            <a:ext cx="2627630" cy="2101850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1369902" y="2659480"/>
            <a:ext cx="2388564" cy="3153117"/>
            <a:chOff x="1369902" y="2659480"/>
            <a:chExt cx="2388564" cy="3153117"/>
          </a:xfrm>
        </p:grpSpPr>
        <p:sp>
          <p:nvSpPr>
            <p:cNvPr id="13" name="文本框 12"/>
            <p:cNvSpPr txBox="1"/>
            <p:nvPr/>
          </p:nvSpPr>
          <p:spPr>
            <a:xfrm>
              <a:off x="1423932" y="2978423"/>
              <a:ext cx="2334534" cy="283417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200" kern="100" dirty="0">
                  <a:effectLst/>
                  <a:latin typeface="等线" panose="02010600030101010101" pitchFamily="2" charset="-122"/>
                  <a:ea typeface="等线" panose="02010600030101010101" pitchFamily="2" charset="-122"/>
                  <a:cs typeface="Times New Roman" panose="02020603050405020304" pitchFamily="18" charset="0"/>
                </a:rPr>
                <a:t>can never known reproach, it is that to which our lives have been devoted8. To myself you have been a pillar of support can never known reproach, it is that to which our lives have been devoted8. To myself you have been a pillar of support throughout life. Take care of me when dead and be</a:t>
              </a:r>
              <a:endParaRPr lang="en-US" altLang="zh-CN" sz="12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369902" y="2659480"/>
              <a:ext cx="236816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/>
                <a:t>SUPPORT NEVER</a:t>
              </a:r>
              <a:endParaRPr lang="zh-CN" altLang="en-US" sz="1600" b="1" dirty="0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901718" y="2659480"/>
            <a:ext cx="2388564" cy="3153117"/>
            <a:chOff x="1369902" y="2659480"/>
            <a:chExt cx="2388564" cy="3153117"/>
          </a:xfrm>
        </p:grpSpPr>
        <p:sp>
          <p:nvSpPr>
            <p:cNvPr id="23" name="文本框 22"/>
            <p:cNvSpPr txBox="1"/>
            <p:nvPr/>
          </p:nvSpPr>
          <p:spPr>
            <a:xfrm>
              <a:off x="1423932" y="2978423"/>
              <a:ext cx="2334534" cy="283417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200" kern="100" dirty="0">
                  <a:effectLst/>
                  <a:latin typeface="等线" panose="02010600030101010101" pitchFamily="2" charset="-122"/>
                  <a:ea typeface="等线" panose="02010600030101010101" pitchFamily="2" charset="-122"/>
                  <a:cs typeface="Times New Roman" panose="02020603050405020304" pitchFamily="18" charset="0"/>
                </a:rPr>
                <a:t>can never known reproach, it is that to which our lives have been devoted8. To myself you have been a pillar of support can never known reproach, it is that to which our lives have been devoted8. To myself you have been a pillar of support throughout life. Take care of me when dead and be</a:t>
              </a:r>
              <a:endParaRPr lang="en-US" altLang="zh-CN" sz="12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369902" y="2659480"/>
              <a:ext cx="236816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/>
                <a:t>SUPPORT NEVER</a:t>
              </a:r>
              <a:endParaRPr lang="zh-CN" altLang="en-US" sz="1600" b="1" dirty="0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379504" y="2659451"/>
            <a:ext cx="2388564" cy="3153117"/>
            <a:chOff x="1369902" y="2659480"/>
            <a:chExt cx="2388564" cy="3153117"/>
          </a:xfrm>
        </p:grpSpPr>
        <p:sp>
          <p:nvSpPr>
            <p:cNvPr id="26" name="文本框 25"/>
            <p:cNvSpPr txBox="1"/>
            <p:nvPr/>
          </p:nvSpPr>
          <p:spPr>
            <a:xfrm>
              <a:off x="1423932" y="2978423"/>
              <a:ext cx="2334534" cy="283417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200" kern="100" dirty="0">
                  <a:effectLst/>
                  <a:latin typeface="等线" panose="02010600030101010101" pitchFamily="2" charset="-122"/>
                  <a:ea typeface="等线" panose="02010600030101010101" pitchFamily="2" charset="-122"/>
                  <a:cs typeface="Times New Roman" panose="02020603050405020304" pitchFamily="18" charset="0"/>
                </a:rPr>
                <a:t>can never known reproach, it is that to which our lives have been devoted8. To myself you have been a pillar of support can never known reproach, it is that to which our lives have been devoted8. To myself you have been a pillar of support throughout life. Take care of me when dead and be</a:t>
              </a:r>
              <a:endParaRPr lang="en-US" altLang="zh-CN" sz="12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369902" y="2659480"/>
              <a:ext cx="236816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/>
                <a:t>SUPPORT NEVER</a:t>
              </a:r>
              <a:endParaRPr lang="zh-CN" altLang="en-US" sz="1600" b="1" dirty="0"/>
            </a:p>
          </p:txBody>
        </p:sp>
      </p:grpSp>
      <p:cxnSp>
        <p:nvCxnSpPr>
          <p:cNvPr id="29" name="直接连接符 28"/>
          <p:cNvCxnSpPr/>
          <p:nvPr/>
        </p:nvCxnSpPr>
        <p:spPr>
          <a:xfrm>
            <a:off x="4343398" y="1550504"/>
            <a:ext cx="0" cy="4452731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7865163" y="1560443"/>
            <a:ext cx="0" cy="4452731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Freeform 9"/>
          <p:cNvSpPr/>
          <p:nvPr/>
        </p:nvSpPr>
        <p:spPr bwMode="auto">
          <a:xfrm>
            <a:off x="5679769" y="1831980"/>
            <a:ext cx="716367" cy="617815"/>
          </a:xfrm>
          <a:custGeom>
            <a:avLst/>
            <a:gdLst>
              <a:gd name="T0" fmla="*/ 30 w 153"/>
              <a:gd name="T1" fmla="*/ 130 h 136"/>
              <a:gd name="T2" fmla="*/ 64 w 153"/>
              <a:gd name="T3" fmla="*/ 117 h 136"/>
              <a:gd name="T4" fmla="*/ 67 w 153"/>
              <a:gd name="T5" fmla="*/ 135 h 136"/>
              <a:gd name="T6" fmla="*/ 106 w 153"/>
              <a:gd name="T7" fmla="*/ 111 h 136"/>
              <a:gd name="T8" fmla="*/ 67 w 153"/>
              <a:gd name="T9" fmla="*/ 65 h 136"/>
              <a:gd name="T10" fmla="*/ 110 w 153"/>
              <a:gd name="T11" fmla="*/ 107 h 136"/>
              <a:gd name="T12" fmla="*/ 146 w 153"/>
              <a:gd name="T13" fmla="*/ 121 h 136"/>
              <a:gd name="T14" fmla="*/ 150 w 153"/>
              <a:gd name="T15" fmla="*/ 120 h 136"/>
              <a:gd name="T16" fmla="*/ 152 w 153"/>
              <a:gd name="T17" fmla="*/ 118 h 136"/>
              <a:gd name="T18" fmla="*/ 152 w 153"/>
              <a:gd name="T19" fmla="*/ 118 h 136"/>
              <a:gd name="T20" fmla="*/ 152 w 153"/>
              <a:gd name="T21" fmla="*/ 117 h 136"/>
              <a:gd name="T22" fmla="*/ 152 w 153"/>
              <a:gd name="T23" fmla="*/ 116 h 136"/>
              <a:gd name="T24" fmla="*/ 147 w 153"/>
              <a:gd name="T25" fmla="*/ 113 h 136"/>
              <a:gd name="T26" fmla="*/ 111 w 153"/>
              <a:gd name="T27" fmla="*/ 100 h 136"/>
              <a:gd name="T28" fmla="*/ 135 w 153"/>
              <a:gd name="T29" fmla="*/ 59 h 136"/>
              <a:gd name="T30" fmla="*/ 118 w 153"/>
              <a:gd name="T31" fmla="*/ 56 h 136"/>
              <a:gd name="T32" fmla="*/ 128 w 153"/>
              <a:gd name="T33" fmla="*/ 32 h 136"/>
              <a:gd name="T34" fmla="*/ 110 w 153"/>
              <a:gd name="T35" fmla="*/ 32 h 136"/>
              <a:gd name="T36" fmla="*/ 105 w 153"/>
              <a:gd name="T37" fmla="*/ 3 h 136"/>
              <a:gd name="T38" fmla="*/ 92 w 153"/>
              <a:gd name="T39" fmla="*/ 18 h 136"/>
              <a:gd name="T40" fmla="*/ 84 w 153"/>
              <a:gd name="T41" fmla="*/ 11 h 136"/>
              <a:gd name="T42" fmla="*/ 77 w 153"/>
              <a:gd name="T43" fmla="*/ 41 h 136"/>
              <a:gd name="T44" fmla="*/ 60 w 153"/>
              <a:gd name="T45" fmla="*/ 10 h 136"/>
              <a:gd name="T46" fmla="*/ 49 w 153"/>
              <a:gd name="T47" fmla="*/ 23 h 136"/>
              <a:gd name="T48" fmla="*/ 21 w 153"/>
              <a:gd name="T49" fmla="*/ 0 h 136"/>
              <a:gd name="T50" fmla="*/ 31 w 153"/>
              <a:gd name="T51" fmla="*/ 37 h 136"/>
              <a:gd name="T52" fmla="*/ 14 w 153"/>
              <a:gd name="T53" fmla="*/ 42 h 136"/>
              <a:gd name="T54" fmla="*/ 44 w 153"/>
              <a:gd name="T55" fmla="*/ 71 h 136"/>
              <a:gd name="T56" fmla="*/ 12 w 153"/>
              <a:gd name="T57" fmla="*/ 71 h 136"/>
              <a:gd name="T58" fmla="*/ 18 w 153"/>
              <a:gd name="T59" fmla="*/ 82 h 136"/>
              <a:gd name="T60" fmla="*/ 0 w 153"/>
              <a:gd name="T61" fmla="*/ 91 h 136"/>
              <a:gd name="T62" fmla="*/ 35 w 153"/>
              <a:gd name="T63" fmla="*/ 106 h 136"/>
              <a:gd name="T64" fmla="*/ 30 w 153"/>
              <a:gd name="T65" fmla="*/ 130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53" h="136">
                <a:moveTo>
                  <a:pt x="30" y="130"/>
                </a:moveTo>
                <a:cubicBezTo>
                  <a:pt x="30" y="130"/>
                  <a:pt x="55" y="114"/>
                  <a:pt x="64" y="117"/>
                </a:cubicBezTo>
                <a:cubicBezTo>
                  <a:pt x="72" y="121"/>
                  <a:pt x="66" y="135"/>
                  <a:pt x="67" y="135"/>
                </a:cubicBezTo>
                <a:cubicBezTo>
                  <a:pt x="67" y="136"/>
                  <a:pt x="97" y="135"/>
                  <a:pt x="106" y="111"/>
                </a:cubicBezTo>
                <a:cubicBezTo>
                  <a:pt x="98" y="105"/>
                  <a:pt x="82" y="92"/>
                  <a:pt x="67" y="65"/>
                </a:cubicBezTo>
                <a:cubicBezTo>
                  <a:pt x="83" y="87"/>
                  <a:pt x="102" y="101"/>
                  <a:pt x="110" y="107"/>
                </a:cubicBezTo>
                <a:cubicBezTo>
                  <a:pt x="120" y="113"/>
                  <a:pt x="134" y="119"/>
                  <a:pt x="146" y="121"/>
                </a:cubicBezTo>
                <a:cubicBezTo>
                  <a:pt x="147" y="121"/>
                  <a:pt x="149" y="121"/>
                  <a:pt x="150" y="120"/>
                </a:cubicBezTo>
                <a:cubicBezTo>
                  <a:pt x="151" y="119"/>
                  <a:pt x="151" y="119"/>
                  <a:pt x="152" y="118"/>
                </a:cubicBezTo>
                <a:cubicBezTo>
                  <a:pt x="152" y="118"/>
                  <a:pt x="152" y="118"/>
                  <a:pt x="152" y="118"/>
                </a:cubicBezTo>
                <a:cubicBezTo>
                  <a:pt x="152" y="117"/>
                  <a:pt x="152" y="117"/>
                  <a:pt x="152" y="117"/>
                </a:cubicBezTo>
                <a:cubicBezTo>
                  <a:pt x="152" y="117"/>
                  <a:pt x="152" y="117"/>
                  <a:pt x="152" y="116"/>
                </a:cubicBezTo>
                <a:cubicBezTo>
                  <a:pt x="153" y="114"/>
                  <a:pt x="152" y="112"/>
                  <a:pt x="147" y="113"/>
                </a:cubicBezTo>
                <a:cubicBezTo>
                  <a:pt x="140" y="115"/>
                  <a:pt x="123" y="109"/>
                  <a:pt x="111" y="100"/>
                </a:cubicBezTo>
                <a:cubicBezTo>
                  <a:pt x="137" y="86"/>
                  <a:pt x="134" y="59"/>
                  <a:pt x="135" y="59"/>
                </a:cubicBezTo>
                <a:cubicBezTo>
                  <a:pt x="135" y="60"/>
                  <a:pt x="124" y="63"/>
                  <a:pt x="118" y="56"/>
                </a:cubicBezTo>
                <a:cubicBezTo>
                  <a:pt x="111" y="50"/>
                  <a:pt x="128" y="32"/>
                  <a:pt x="128" y="32"/>
                </a:cubicBezTo>
                <a:cubicBezTo>
                  <a:pt x="128" y="32"/>
                  <a:pt x="117" y="40"/>
                  <a:pt x="110" y="32"/>
                </a:cubicBezTo>
                <a:cubicBezTo>
                  <a:pt x="103" y="25"/>
                  <a:pt x="105" y="3"/>
                  <a:pt x="105" y="3"/>
                </a:cubicBezTo>
                <a:cubicBezTo>
                  <a:pt x="105" y="3"/>
                  <a:pt x="100" y="18"/>
                  <a:pt x="92" y="18"/>
                </a:cubicBezTo>
                <a:cubicBezTo>
                  <a:pt x="84" y="17"/>
                  <a:pt x="84" y="11"/>
                  <a:pt x="84" y="11"/>
                </a:cubicBezTo>
                <a:cubicBezTo>
                  <a:pt x="84" y="11"/>
                  <a:pt x="84" y="40"/>
                  <a:pt x="77" y="41"/>
                </a:cubicBezTo>
                <a:cubicBezTo>
                  <a:pt x="68" y="43"/>
                  <a:pt x="59" y="10"/>
                  <a:pt x="60" y="10"/>
                </a:cubicBezTo>
                <a:cubicBezTo>
                  <a:pt x="59" y="9"/>
                  <a:pt x="61" y="25"/>
                  <a:pt x="49" y="23"/>
                </a:cubicBezTo>
                <a:cubicBezTo>
                  <a:pt x="37" y="21"/>
                  <a:pt x="21" y="0"/>
                  <a:pt x="21" y="0"/>
                </a:cubicBezTo>
                <a:cubicBezTo>
                  <a:pt x="21" y="0"/>
                  <a:pt x="31" y="26"/>
                  <a:pt x="31" y="37"/>
                </a:cubicBezTo>
                <a:cubicBezTo>
                  <a:pt x="30" y="48"/>
                  <a:pt x="14" y="42"/>
                  <a:pt x="14" y="42"/>
                </a:cubicBezTo>
                <a:cubicBezTo>
                  <a:pt x="14" y="43"/>
                  <a:pt x="43" y="59"/>
                  <a:pt x="44" y="71"/>
                </a:cubicBezTo>
                <a:cubicBezTo>
                  <a:pt x="44" y="83"/>
                  <a:pt x="19" y="74"/>
                  <a:pt x="12" y="71"/>
                </a:cubicBezTo>
                <a:cubicBezTo>
                  <a:pt x="14" y="72"/>
                  <a:pt x="17" y="75"/>
                  <a:pt x="18" y="82"/>
                </a:cubicBezTo>
                <a:cubicBezTo>
                  <a:pt x="18" y="92"/>
                  <a:pt x="0" y="91"/>
                  <a:pt x="0" y="91"/>
                </a:cubicBezTo>
                <a:cubicBezTo>
                  <a:pt x="0" y="91"/>
                  <a:pt x="27" y="99"/>
                  <a:pt x="35" y="106"/>
                </a:cubicBezTo>
                <a:cubicBezTo>
                  <a:pt x="42" y="114"/>
                  <a:pt x="30" y="130"/>
                  <a:pt x="30" y="130"/>
                </a:cubicBezTo>
                <a:close/>
              </a:path>
            </a:pathLst>
          </a:custGeom>
          <a:solidFill>
            <a:srgbClr val="EA7F2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32" name="Freeform 20"/>
          <p:cNvSpPr/>
          <p:nvPr/>
        </p:nvSpPr>
        <p:spPr bwMode="auto">
          <a:xfrm>
            <a:off x="2368264" y="1945610"/>
            <a:ext cx="462461" cy="526075"/>
          </a:xfrm>
          <a:custGeom>
            <a:avLst/>
            <a:gdLst>
              <a:gd name="T0" fmla="*/ 216 w 486"/>
              <a:gd name="T1" fmla="*/ 71 h 501"/>
              <a:gd name="T2" fmla="*/ 256 w 486"/>
              <a:gd name="T3" fmla="*/ 57 h 501"/>
              <a:gd name="T4" fmla="*/ 305 w 486"/>
              <a:gd name="T5" fmla="*/ 33 h 501"/>
              <a:gd name="T6" fmla="*/ 320 w 486"/>
              <a:gd name="T7" fmla="*/ 46 h 501"/>
              <a:gd name="T8" fmla="*/ 380 w 486"/>
              <a:gd name="T9" fmla="*/ 13 h 501"/>
              <a:gd name="T10" fmla="*/ 385 w 486"/>
              <a:gd name="T11" fmla="*/ 36 h 501"/>
              <a:gd name="T12" fmla="*/ 459 w 486"/>
              <a:gd name="T13" fmla="*/ 0 h 501"/>
              <a:gd name="T14" fmla="*/ 451 w 486"/>
              <a:gd name="T15" fmla="*/ 79 h 501"/>
              <a:gd name="T16" fmla="*/ 456 w 486"/>
              <a:gd name="T17" fmla="*/ 114 h 501"/>
              <a:gd name="T18" fmla="*/ 479 w 486"/>
              <a:gd name="T19" fmla="*/ 122 h 501"/>
              <a:gd name="T20" fmla="*/ 452 w 486"/>
              <a:gd name="T21" fmla="*/ 178 h 501"/>
              <a:gd name="T22" fmla="*/ 456 w 486"/>
              <a:gd name="T23" fmla="*/ 193 h 501"/>
              <a:gd name="T24" fmla="*/ 453 w 486"/>
              <a:gd name="T25" fmla="*/ 254 h 501"/>
              <a:gd name="T26" fmla="*/ 418 w 486"/>
              <a:gd name="T27" fmla="*/ 308 h 501"/>
              <a:gd name="T28" fmla="*/ 443 w 486"/>
              <a:gd name="T29" fmla="*/ 330 h 501"/>
              <a:gd name="T30" fmla="*/ 395 w 486"/>
              <a:gd name="T31" fmla="*/ 388 h 501"/>
              <a:gd name="T32" fmla="*/ 395 w 486"/>
              <a:gd name="T33" fmla="*/ 418 h 501"/>
              <a:gd name="T34" fmla="*/ 343 w 486"/>
              <a:gd name="T35" fmla="*/ 454 h 501"/>
              <a:gd name="T36" fmla="*/ 379 w 486"/>
              <a:gd name="T37" fmla="*/ 460 h 501"/>
              <a:gd name="T38" fmla="*/ 257 w 486"/>
              <a:gd name="T39" fmla="*/ 495 h 501"/>
              <a:gd name="T40" fmla="*/ 143 w 486"/>
              <a:gd name="T41" fmla="*/ 494 h 501"/>
              <a:gd name="T42" fmla="*/ 92 w 486"/>
              <a:gd name="T43" fmla="*/ 461 h 501"/>
              <a:gd name="T44" fmla="*/ 165 w 486"/>
              <a:gd name="T45" fmla="*/ 455 h 501"/>
              <a:gd name="T46" fmla="*/ 264 w 486"/>
              <a:gd name="T47" fmla="*/ 447 h 501"/>
              <a:gd name="T48" fmla="*/ 228 w 486"/>
              <a:gd name="T49" fmla="*/ 449 h 501"/>
              <a:gd name="T50" fmla="*/ 142 w 486"/>
              <a:gd name="T51" fmla="*/ 439 h 501"/>
              <a:gd name="T52" fmla="*/ 188 w 486"/>
              <a:gd name="T53" fmla="*/ 380 h 501"/>
              <a:gd name="T54" fmla="*/ 271 w 486"/>
              <a:gd name="T55" fmla="*/ 384 h 501"/>
              <a:gd name="T56" fmla="*/ 346 w 486"/>
              <a:gd name="T57" fmla="*/ 355 h 501"/>
              <a:gd name="T58" fmla="*/ 253 w 486"/>
              <a:gd name="T59" fmla="*/ 375 h 501"/>
              <a:gd name="T60" fmla="*/ 200 w 486"/>
              <a:gd name="T61" fmla="*/ 367 h 501"/>
              <a:gd name="T62" fmla="*/ 314 w 486"/>
              <a:gd name="T63" fmla="*/ 298 h 501"/>
              <a:gd name="T64" fmla="*/ 381 w 486"/>
              <a:gd name="T65" fmla="*/ 272 h 501"/>
              <a:gd name="T66" fmla="*/ 335 w 486"/>
              <a:gd name="T67" fmla="*/ 285 h 501"/>
              <a:gd name="T68" fmla="*/ 266 w 486"/>
              <a:gd name="T69" fmla="*/ 286 h 501"/>
              <a:gd name="T70" fmla="*/ 361 w 486"/>
              <a:gd name="T71" fmla="*/ 114 h 501"/>
              <a:gd name="T72" fmla="*/ 261 w 486"/>
              <a:gd name="T73" fmla="*/ 237 h 501"/>
              <a:gd name="T74" fmla="*/ 262 w 486"/>
              <a:gd name="T75" fmla="*/ 167 h 501"/>
              <a:gd name="T76" fmla="*/ 252 w 486"/>
              <a:gd name="T77" fmla="*/ 191 h 501"/>
              <a:gd name="T78" fmla="*/ 253 w 486"/>
              <a:gd name="T79" fmla="*/ 250 h 501"/>
              <a:gd name="T80" fmla="*/ 206 w 486"/>
              <a:gd name="T81" fmla="*/ 330 h 501"/>
              <a:gd name="T82" fmla="*/ 180 w 486"/>
              <a:gd name="T83" fmla="*/ 269 h 501"/>
              <a:gd name="T84" fmla="*/ 175 w 486"/>
              <a:gd name="T85" fmla="*/ 198 h 501"/>
              <a:gd name="T86" fmla="*/ 170 w 486"/>
              <a:gd name="T87" fmla="*/ 274 h 501"/>
              <a:gd name="T88" fmla="*/ 195 w 486"/>
              <a:gd name="T89" fmla="*/ 343 h 501"/>
              <a:gd name="T90" fmla="*/ 127 w 486"/>
              <a:gd name="T91" fmla="*/ 389 h 501"/>
              <a:gd name="T92" fmla="*/ 105 w 486"/>
              <a:gd name="T93" fmla="*/ 299 h 501"/>
              <a:gd name="T94" fmla="*/ 96 w 486"/>
              <a:gd name="T95" fmla="*/ 296 h 501"/>
              <a:gd name="T96" fmla="*/ 106 w 486"/>
              <a:gd name="T97" fmla="*/ 380 h 501"/>
              <a:gd name="T98" fmla="*/ 77 w 486"/>
              <a:gd name="T99" fmla="*/ 446 h 501"/>
              <a:gd name="T100" fmla="*/ 19 w 486"/>
              <a:gd name="T101" fmla="*/ 353 h 501"/>
              <a:gd name="T102" fmla="*/ 13 w 486"/>
              <a:gd name="T103" fmla="*/ 312 h 501"/>
              <a:gd name="T104" fmla="*/ 35 w 486"/>
              <a:gd name="T105" fmla="*/ 317 h 501"/>
              <a:gd name="T106" fmla="*/ 19 w 486"/>
              <a:gd name="T107" fmla="*/ 269 h 501"/>
              <a:gd name="T108" fmla="*/ 24 w 486"/>
              <a:gd name="T109" fmla="*/ 213 h 501"/>
              <a:gd name="T110" fmla="*/ 35 w 486"/>
              <a:gd name="T111" fmla="*/ 221 h 501"/>
              <a:gd name="T112" fmla="*/ 47 w 486"/>
              <a:gd name="T113" fmla="*/ 203 h 501"/>
              <a:gd name="T114" fmla="*/ 67 w 486"/>
              <a:gd name="T115" fmla="*/ 140 h 501"/>
              <a:gd name="T116" fmla="*/ 81 w 486"/>
              <a:gd name="T117" fmla="*/ 164 h 501"/>
              <a:gd name="T118" fmla="*/ 103 w 486"/>
              <a:gd name="T119" fmla="*/ 122 h 501"/>
              <a:gd name="T120" fmla="*/ 137 w 486"/>
              <a:gd name="T121" fmla="*/ 91 h 501"/>
              <a:gd name="T122" fmla="*/ 146 w 486"/>
              <a:gd name="T123" fmla="*/ 111 h 501"/>
              <a:gd name="T124" fmla="*/ 174 w 486"/>
              <a:gd name="T125" fmla="*/ 75 h 5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86" h="501">
                <a:moveTo>
                  <a:pt x="213" y="45"/>
                </a:moveTo>
                <a:lnTo>
                  <a:pt x="213" y="45"/>
                </a:lnTo>
                <a:lnTo>
                  <a:pt x="215" y="55"/>
                </a:lnTo>
                <a:lnTo>
                  <a:pt x="215" y="63"/>
                </a:lnTo>
                <a:lnTo>
                  <a:pt x="216" y="71"/>
                </a:lnTo>
                <a:lnTo>
                  <a:pt x="216" y="71"/>
                </a:lnTo>
                <a:lnTo>
                  <a:pt x="221" y="90"/>
                </a:lnTo>
                <a:lnTo>
                  <a:pt x="221" y="90"/>
                </a:lnTo>
                <a:lnTo>
                  <a:pt x="233" y="77"/>
                </a:lnTo>
                <a:lnTo>
                  <a:pt x="244" y="67"/>
                </a:lnTo>
                <a:lnTo>
                  <a:pt x="256" y="57"/>
                </a:lnTo>
                <a:lnTo>
                  <a:pt x="256" y="57"/>
                </a:lnTo>
                <a:lnTo>
                  <a:pt x="270" y="46"/>
                </a:lnTo>
                <a:lnTo>
                  <a:pt x="288" y="34"/>
                </a:lnTo>
                <a:lnTo>
                  <a:pt x="308" y="22"/>
                </a:lnTo>
                <a:lnTo>
                  <a:pt x="308" y="22"/>
                </a:lnTo>
                <a:lnTo>
                  <a:pt x="306" y="26"/>
                </a:lnTo>
                <a:lnTo>
                  <a:pt x="305" y="33"/>
                </a:lnTo>
                <a:lnTo>
                  <a:pt x="304" y="40"/>
                </a:lnTo>
                <a:lnTo>
                  <a:pt x="304" y="40"/>
                </a:lnTo>
                <a:lnTo>
                  <a:pt x="305" y="52"/>
                </a:lnTo>
                <a:lnTo>
                  <a:pt x="306" y="56"/>
                </a:lnTo>
                <a:lnTo>
                  <a:pt x="306" y="56"/>
                </a:lnTo>
                <a:lnTo>
                  <a:pt x="320" y="46"/>
                </a:lnTo>
                <a:lnTo>
                  <a:pt x="344" y="27"/>
                </a:lnTo>
                <a:lnTo>
                  <a:pt x="344" y="27"/>
                </a:lnTo>
                <a:lnTo>
                  <a:pt x="383" y="2"/>
                </a:lnTo>
                <a:lnTo>
                  <a:pt x="383" y="2"/>
                </a:lnTo>
                <a:lnTo>
                  <a:pt x="381" y="7"/>
                </a:lnTo>
                <a:lnTo>
                  <a:pt x="380" y="13"/>
                </a:lnTo>
                <a:lnTo>
                  <a:pt x="380" y="21"/>
                </a:lnTo>
                <a:lnTo>
                  <a:pt x="380" y="21"/>
                </a:lnTo>
                <a:lnTo>
                  <a:pt x="381" y="27"/>
                </a:lnTo>
                <a:lnTo>
                  <a:pt x="383" y="32"/>
                </a:lnTo>
                <a:lnTo>
                  <a:pt x="385" y="36"/>
                </a:lnTo>
                <a:lnTo>
                  <a:pt x="385" y="36"/>
                </a:lnTo>
                <a:lnTo>
                  <a:pt x="397" y="26"/>
                </a:lnTo>
                <a:lnTo>
                  <a:pt x="409" y="20"/>
                </a:lnTo>
                <a:lnTo>
                  <a:pt x="422" y="13"/>
                </a:lnTo>
                <a:lnTo>
                  <a:pt x="422" y="13"/>
                </a:lnTo>
                <a:lnTo>
                  <a:pt x="446" y="3"/>
                </a:lnTo>
                <a:lnTo>
                  <a:pt x="459" y="0"/>
                </a:lnTo>
                <a:lnTo>
                  <a:pt x="459" y="0"/>
                </a:lnTo>
                <a:lnTo>
                  <a:pt x="459" y="22"/>
                </a:lnTo>
                <a:lnTo>
                  <a:pt x="457" y="42"/>
                </a:lnTo>
                <a:lnTo>
                  <a:pt x="455" y="61"/>
                </a:lnTo>
                <a:lnTo>
                  <a:pt x="455" y="61"/>
                </a:lnTo>
                <a:lnTo>
                  <a:pt x="451" y="79"/>
                </a:lnTo>
                <a:lnTo>
                  <a:pt x="444" y="96"/>
                </a:lnTo>
                <a:lnTo>
                  <a:pt x="437" y="115"/>
                </a:lnTo>
                <a:lnTo>
                  <a:pt x="437" y="115"/>
                </a:lnTo>
                <a:lnTo>
                  <a:pt x="443" y="115"/>
                </a:lnTo>
                <a:lnTo>
                  <a:pt x="450" y="115"/>
                </a:lnTo>
                <a:lnTo>
                  <a:pt x="456" y="114"/>
                </a:lnTo>
                <a:lnTo>
                  <a:pt x="456" y="114"/>
                </a:lnTo>
                <a:lnTo>
                  <a:pt x="465" y="111"/>
                </a:lnTo>
                <a:lnTo>
                  <a:pt x="474" y="107"/>
                </a:lnTo>
                <a:lnTo>
                  <a:pt x="486" y="103"/>
                </a:lnTo>
                <a:lnTo>
                  <a:pt x="486" y="103"/>
                </a:lnTo>
                <a:lnTo>
                  <a:pt x="479" y="122"/>
                </a:lnTo>
                <a:lnTo>
                  <a:pt x="474" y="138"/>
                </a:lnTo>
                <a:lnTo>
                  <a:pt x="468" y="152"/>
                </a:lnTo>
                <a:lnTo>
                  <a:pt x="468" y="152"/>
                </a:lnTo>
                <a:lnTo>
                  <a:pt x="466" y="158"/>
                </a:lnTo>
                <a:lnTo>
                  <a:pt x="462" y="165"/>
                </a:lnTo>
                <a:lnTo>
                  <a:pt x="452" y="178"/>
                </a:lnTo>
                <a:lnTo>
                  <a:pt x="441" y="192"/>
                </a:lnTo>
                <a:lnTo>
                  <a:pt x="441" y="192"/>
                </a:lnTo>
                <a:lnTo>
                  <a:pt x="445" y="193"/>
                </a:lnTo>
                <a:lnTo>
                  <a:pt x="450" y="193"/>
                </a:lnTo>
                <a:lnTo>
                  <a:pt x="456" y="193"/>
                </a:lnTo>
                <a:lnTo>
                  <a:pt x="456" y="193"/>
                </a:lnTo>
                <a:lnTo>
                  <a:pt x="469" y="189"/>
                </a:lnTo>
                <a:lnTo>
                  <a:pt x="476" y="187"/>
                </a:lnTo>
                <a:lnTo>
                  <a:pt x="476" y="187"/>
                </a:lnTo>
                <a:lnTo>
                  <a:pt x="467" y="212"/>
                </a:lnTo>
                <a:lnTo>
                  <a:pt x="460" y="233"/>
                </a:lnTo>
                <a:lnTo>
                  <a:pt x="453" y="254"/>
                </a:lnTo>
                <a:lnTo>
                  <a:pt x="453" y="254"/>
                </a:lnTo>
                <a:lnTo>
                  <a:pt x="449" y="262"/>
                </a:lnTo>
                <a:lnTo>
                  <a:pt x="443" y="272"/>
                </a:lnTo>
                <a:lnTo>
                  <a:pt x="432" y="290"/>
                </a:lnTo>
                <a:lnTo>
                  <a:pt x="418" y="308"/>
                </a:lnTo>
                <a:lnTo>
                  <a:pt x="418" y="308"/>
                </a:lnTo>
                <a:lnTo>
                  <a:pt x="442" y="304"/>
                </a:lnTo>
                <a:lnTo>
                  <a:pt x="442" y="304"/>
                </a:lnTo>
                <a:lnTo>
                  <a:pt x="463" y="299"/>
                </a:lnTo>
                <a:lnTo>
                  <a:pt x="463" y="299"/>
                </a:lnTo>
                <a:lnTo>
                  <a:pt x="453" y="315"/>
                </a:lnTo>
                <a:lnTo>
                  <a:pt x="443" y="330"/>
                </a:lnTo>
                <a:lnTo>
                  <a:pt x="432" y="344"/>
                </a:lnTo>
                <a:lnTo>
                  <a:pt x="432" y="344"/>
                </a:lnTo>
                <a:lnTo>
                  <a:pt x="421" y="360"/>
                </a:lnTo>
                <a:lnTo>
                  <a:pt x="408" y="373"/>
                </a:lnTo>
                <a:lnTo>
                  <a:pt x="395" y="388"/>
                </a:lnTo>
                <a:lnTo>
                  <a:pt x="395" y="388"/>
                </a:lnTo>
                <a:lnTo>
                  <a:pt x="410" y="388"/>
                </a:lnTo>
                <a:lnTo>
                  <a:pt x="410" y="388"/>
                </a:lnTo>
                <a:lnTo>
                  <a:pt x="428" y="390"/>
                </a:lnTo>
                <a:lnTo>
                  <a:pt x="428" y="390"/>
                </a:lnTo>
                <a:lnTo>
                  <a:pt x="410" y="406"/>
                </a:lnTo>
                <a:lnTo>
                  <a:pt x="395" y="418"/>
                </a:lnTo>
                <a:lnTo>
                  <a:pt x="382" y="427"/>
                </a:lnTo>
                <a:lnTo>
                  <a:pt x="382" y="427"/>
                </a:lnTo>
                <a:lnTo>
                  <a:pt x="355" y="442"/>
                </a:lnTo>
                <a:lnTo>
                  <a:pt x="337" y="450"/>
                </a:lnTo>
                <a:lnTo>
                  <a:pt x="337" y="450"/>
                </a:lnTo>
                <a:lnTo>
                  <a:pt x="343" y="454"/>
                </a:lnTo>
                <a:lnTo>
                  <a:pt x="349" y="457"/>
                </a:lnTo>
                <a:lnTo>
                  <a:pt x="358" y="458"/>
                </a:lnTo>
                <a:lnTo>
                  <a:pt x="358" y="458"/>
                </a:lnTo>
                <a:lnTo>
                  <a:pt x="372" y="460"/>
                </a:lnTo>
                <a:lnTo>
                  <a:pt x="379" y="460"/>
                </a:lnTo>
                <a:lnTo>
                  <a:pt x="379" y="460"/>
                </a:lnTo>
                <a:lnTo>
                  <a:pt x="370" y="464"/>
                </a:lnTo>
                <a:lnTo>
                  <a:pt x="349" y="471"/>
                </a:lnTo>
                <a:lnTo>
                  <a:pt x="317" y="481"/>
                </a:lnTo>
                <a:lnTo>
                  <a:pt x="299" y="487"/>
                </a:lnTo>
                <a:lnTo>
                  <a:pt x="278" y="491"/>
                </a:lnTo>
                <a:lnTo>
                  <a:pt x="257" y="495"/>
                </a:lnTo>
                <a:lnTo>
                  <a:pt x="235" y="499"/>
                </a:lnTo>
                <a:lnTo>
                  <a:pt x="215" y="501"/>
                </a:lnTo>
                <a:lnTo>
                  <a:pt x="193" y="501"/>
                </a:lnTo>
                <a:lnTo>
                  <a:pt x="172" y="500"/>
                </a:lnTo>
                <a:lnTo>
                  <a:pt x="152" y="496"/>
                </a:lnTo>
                <a:lnTo>
                  <a:pt x="143" y="494"/>
                </a:lnTo>
                <a:lnTo>
                  <a:pt x="134" y="491"/>
                </a:lnTo>
                <a:lnTo>
                  <a:pt x="126" y="487"/>
                </a:lnTo>
                <a:lnTo>
                  <a:pt x="118" y="482"/>
                </a:lnTo>
                <a:lnTo>
                  <a:pt x="118" y="482"/>
                </a:lnTo>
                <a:lnTo>
                  <a:pt x="104" y="472"/>
                </a:lnTo>
                <a:lnTo>
                  <a:pt x="92" y="461"/>
                </a:lnTo>
                <a:lnTo>
                  <a:pt x="92" y="461"/>
                </a:lnTo>
                <a:lnTo>
                  <a:pt x="105" y="453"/>
                </a:lnTo>
                <a:lnTo>
                  <a:pt x="117" y="445"/>
                </a:lnTo>
                <a:lnTo>
                  <a:pt x="117" y="445"/>
                </a:lnTo>
                <a:lnTo>
                  <a:pt x="143" y="452"/>
                </a:lnTo>
                <a:lnTo>
                  <a:pt x="165" y="455"/>
                </a:lnTo>
                <a:lnTo>
                  <a:pt x="184" y="457"/>
                </a:lnTo>
                <a:lnTo>
                  <a:pt x="200" y="457"/>
                </a:lnTo>
                <a:lnTo>
                  <a:pt x="200" y="457"/>
                </a:lnTo>
                <a:lnTo>
                  <a:pt x="220" y="455"/>
                </a:lnTo>
                <a:lnTo>
                  <a:pt x="243" y="453"/>
                </a:lnTo>
                <a:lnTo>
                  <a:pt x="264" y="447"/>
                </a:lnTo>
                <a:lnTo>
                  <a:pt x="271" y="445"/>
                </a:lnTo>
                <a:lnTo>
                  <a:pt x="278" y="442"/>
                </a:lnTo>
                <a:lnTo>
                  <a:pt x="278" y="442"/>
                </a:lnTo>
                <a:lnTo>
                  <a:pt x="263" y="445"/>
                </a:lnTo>
                <a:lnTo>
                  <a:pt x="241" y="448"/>
                </a:lnTo>
                <a:lnTo>
                  <a:pt x="228" y="449"/>
                </a:lnTo>
                <a:lnTo>
                  <a:pt x="215" y="450"/>
                </a:lnTo>
                <a:lnTo>
                  <a:pt x="201" y="449"/>
                </a:lnTo>
                <a:lnTo>
                  <a:pt x="187" y="448"/>
                </a:lnTo>
                <a:lnTo>
                  <a:pt x="187" y="448"/>
                </a:lnTo>
                <a:lnTo>
                  <a:pt x="154" y="443"/>
                </a:lnTo>
                <a:lnTo>
                  <a:pt x="142" y="439"/>
                </a:lnTo>
                <a:lnTo>
                  <a:pt x="129" y="435"/>
                </a:lnTo>
                <a:lnTo>
                  <a:pt x="129" y="435"/>
                </a:lnTo>
                <a:lnTo>
                  <a:pt x="155" y="413"/>
                </a:lnTo>
                <a:lnTo>
                  <a:pt x="180" y="389"/>
                </a:lnTo>
                <a:lnTo>
                  <a:pt x="180" y="389"/>
                </a:lnTo>
                <a:lnTo>
                  <a:pt x="188" y="380"/>
                </a:lnTo>
                <a:lnTo>
                  <a:pt x="188" y="380"/>
                </a:lnTo>
                <a:lnTo>
                  <a:pt x="210" y="385"/>
                </a:lnTo>
                <a:lnTo>
                  <a:pt x="231" y="386"/>
                </a:lnTo>
                <a:lnTo>
                  <a:pt x="252" y="386"/>
                </a:lnTo>
                <a:lnTo>
                  <a:pt x="262" y="385"/>
                </a:lnTo>
                <a:lnTo>
                  <a:pt x="271" y="384"/>
                </a:lnTo>
                <a:lnTo>
                  <a:pt x="271" y="384"/>
                </a:lnTo>
                <a:lnTo>
                  <a:pt x="293" y="377"/>
                </a:lnTo>
                <a:lnTo>
                  <a:pt x="314" y="371"/>
                </a:lnTo>
                <a:lnTo>
                  <a:pt x="333" y="363"/>
                </a:lnTo>
                <a:lnTo>
                  <a:pt x="340" y="359"/>
                </a:lnTo>
                <a:lnTo>
                  <a:pt x="346" y="355"/>
                </a:lnTo>
                <a:lnTo>
                  <a:pt x="346" y="355"/>
                </a:lnTo>
                <a:lnTo>
                  <a:pt x="328" y="361"/>
                </a:lnTo>
                <a:lnTo>
                  <a:pt x="304" y="367"/>
                </a:lnTo>
                <a:lnTo>
                  <a:pt x="278" y="373"/>
                </a:lnTo>
                <a:lnTo>
                  <a:pt x="265" y="374"/>
                </a:lnTo>
                <a:lnTo>
                  <a:pt x="253" y="375"/>
                </a:lnTo>
                <a:lnTo>
                  <a:pt x="253" y="375"/>
                </a:lnTo>
                <a:lnTo>
                  <a:pt x="238" y="375"/>
                </a:lnTo>
                <a:lnTo>
                  <a:pt x="224" y="373"/>
                </a:lnTo>
                <a:lnTo>
                  <a:pt x="212" y="371"/>
                </a:lnTo>
                <a:lnTo>
                  <a:pt x="200" y="367"/>
                </a:lnTo>
                <a:lnTo>
                  <a:pt x="200" y="367"/>
                </a:lnTo>
                <a:lnTo>
                  <a:pt x="230" y="333"/>
                </a:lnTo>
                <a:lnTo>
                  <a:pt x="257" y="298"/>
                </a:lnTo>
                <a:lnTo>
                  <a:pt x="257" y="298"/>
                </a:lnTo>
                <a:lnTo>
                  <a:pt x="277" y="301"/>
                </a:lnTo>
                <a:lnTo>
                  <a:pt x="296" y="301"/>
                </a:lnTo>
                <a:lnTo>
                  <a:pt x="314" y="298"/>
                </a:lnTo>
                <a:lnTo>
                  <a:pt x="323" y="297"/>
                </a:lnTo>
                <a:lnTo>
                  <a:pt x="331" y="295"/>
                </a:lnTo>
                <a:lnTo>
                  <a:pt x="331" y="295"/>
                </a:lnTo>
                <a:lnTo>
                  <a:pt x="349" y="289"/>
                </a:lnTo>
                <a:lnTo>
                  <a:pt x="367" y="281"/>
                </a:lnTo>
                <a:lnTo>
                  <a:pt x="381" y="272"/>
                </a:lnTo>
                <a:lnTo>
                  <a:pt x="387" y="269"/>
                </a:lnTo>
                <a:lnTo>
                  <a:pt x="392" y="264"/>
                </a:lnTo>
                <a:lnTo>
                  <a:pt x="392" y="264"/>
                </a:lnTo>
                <a:lnTo>
                  <a:pt x="378" y="271"/>
                </a:lnTo>
                <a:lnTo>
                  <a:pt x="358" y="279"/>
                </a:lnTo>
                <a:lnTo>
                  <a:pt x="335" y="285"/>
                </a:lnTo>
                <a:lnTo>
                  <a:pt x="324" y="287"/>
                </a:lnTo>
                <a:lnTo>
                  <a:pt x="314" y="289"/>
                </a:lnTo>
                <a:lnTo>
                  <a:pt x="314" y="289"/>
                </a:lnTo>
                <a:lnTo>
                  <a:pt x="300" y="290"/>
                </a:lnTo>
                <a:lnTo>
                  <a:pt x="288" y="290"/>
                </a:lnTo>
                <a:lnTo>
                  <a:pt x="266" y="286"/>
                </a:lnTo>
                <a:lnTo>
                  <a:pt x="266" y="286"/>
                </a:lnTo>
                <a:lnTo>
                  <a:pt x="292" y="244"/>
                </a:lnTo>
                <a:lnTo>
                  <a:pt x="316" y="201"/>
                </a:lnTo>
                <a:lnTo>
                  <a:pt x="339" y="157"/>
                </a:lnTo>
                <a:lnTo>
                  <a:pt x="361" y="114"/>
                </a:lnTo>
                <a:lnTo>
                  <a:pt x="361" y="114"/>
                </a:lnTo>
                <a:lnTo>
                  <a:pt x="339" y="150"/>
                </a:lnTo>
                <a:lnTo>
                  <a:pt x="316" y="185"/>
                </a:lnTo>
                <a:lnTo>
                  <a:pt x="292" y="220"/>
                </a:lnTo>
                <a:lnTo>
                  <a:pt x="267" y="254"/>
                </a:lnTo>
                <a:lnTo>
                  <a:pt x="267" y="254"/>
                </a:lnTo>
                <a:lnTo>
                  <a:pt x="261" y="237"/>
                </a:lnTo>
                <a:lnTo>
                  <a:pt x="258" y="230"/>
                </a:lnTo>
                <a:lnTo>
                  <a:pt x="257" y="219"/>
                </a:lnTo>
                <a:lnTo>
                  <a:pt x="257" y="219"/>
                </a:lnTo>
                <a:lnTo>
                  <a:pt x="257" y="202"/>
                </a:lnTo>
                <a:lnTo>
                  <a:pt x="258" y="184"/>
                </a:lnTo>
                <a:lnTo>
                  <a:pt x="262" y="167"/>
                </a:lnTo>
                <a:lnTo>
                  <a:pt x="266" y="155"/>
                </a:lnTo>
                <a:lnTo>
                  <a:pt x="266" y="155"/>
                </a:lnTo>
                <a:lnTo>
                  <a:pt x="263" y="160"/>
                </a:lnTo>
                <a:lnTo>
                  <a:pt x="261" y="165"/>
                </a:lnTo>
                <a:lnTo>
                  <a:pt x="256" y="177"/>
                </a:lnTo>
                <a:lnTo>
                  <a:pt x="252" y="191"/>
                </a:lnTo>
                <a:lnTo>
                  <a:pt x="248" y="207"/>
                </a:lnTo>
                <a:lnTo>
                  <a:pt x="248" y="207"/>
                </a:lnTo>
                <a:lnTo>
                  <a:pt x="248" y="213"/>
                </a:lnTo>
                <a:lnTo>
                  <a:pt x="248" y="220"/>
                </a:lnTo>
                <a:lnTo>
                  <a:pt x="250" y="235"/>
                </a:lnTo>
                <a:lnTo>
                  <a:pt x="253" y="250"/>
                </a:lnTo>
                <a:lnTo>
                  <a:pt x="258" y="264"/>
                </a:lnTo>
                <a:lnTo>
                  <a:pt x="258" y="264"/>
                </a:lnTo>
                <a:lnTo>
                  <a:pt x="239" y="290"/>
                </a:lnTo>
                <a:lnTo>
                  <a:pt x="239" y="290"/>
                </a:lnTo>
                <a:lnTo>
                  <a:pt x="222" y="310"/>
                </a:lnTo>
                <a:lnTo>
                  <a:pt x="206" y="330"/>
                </a:lnTo>
                <a:lnTo>
                  <a:pt x="206" y="330"/>
                </a:lnTo>
                <a:lnTo>
                  <a:pt x="193" y="307"/>
                </a:lnTo>
                <a:lnTo>
                  <a:pt x="187" y="295"/>
                </a:lnTo>
                <a:lnTo>
                  <a:pt x="182" y="280"/>
                </a:lnTo>
                <a:lnTo>
                  <a:pt x="182" y="280"/>
                </a:lnTo>
                <a:lnTo>
                  <a:pt x="180" y="269"/>
                </a:lnTo>
                <a:lnTo>
                  <a:pt x="177" y="257"/>
                </a:lnTo>
                <a:lnTo>
                  <a:pt x="176" y="232"/>
                </a:lnTo>
                <a:lnTo>
                  <a:pt x="176" y="209"/>
                </a:lnTo>
                <a:lnTo>
                  <a:pt x="177" y="192"/>
                </a:lnTo>
                <a:lnTo>
                  <a:pt x="177" y="192"/>
                </a:lnTo>
                <a:lnTo>
                  <a:pt x="175" y="198"/>
                </a:lnTo>
                <a:lnTo>
                  <a:pt x="173" y="205"/>
                </a:lnTo>
                <a:lnTo>
                  <a:pt x="171" y="224"/>
                </a:lnTo>
                <a:lnTo>
                  <a:pt x="169" y="245"/>
                </a:lnTo>
                <a:lnTo>
                  <a:pt x="169" y="266"/>
                </a:lnTo>
                <a:lnTo>
                  <a:pt x="169" y="266"/>
                </a:lnTo>
                <a:lnTo>
                  <a:pt x="170" y="274"/>
                </a:lnTo>
                <a:lnTo>
                  <a:pt x="171" y="284"/>
                </a:lnTo>
                <a:lnTo>
                  <a:pt x="174" y="294"/>
                </a:lnTo>
                <a:lnTo>
                  <a:pt x="177" y="304"/>
                </a:lnTo>
                <a:lnTo>
                  <a:pt x="185" y="324"/>
                </a:lnTo>
                <a:lnTo>
                  <a:pt x="195" y="343"/>
                </a:lnTo>
                <a:lnTo>
                  <a:pt x="195" y="343"/>
                </a:lnTo>
                <a:lnTo>
                  <a:pt x="178" y="361"/>
                </a:lnTo>
                <a:lnTo>
                  <a:pt x="161" y="378"/>
                </a:lnTo>
                <a:lnTo>
                  <a:pt x="161" y="378"/>
                </a:lnTo>
                <a:lnTo>
                  <a:pt x="135" y="403"/>
                </a:lnTo>
                <a:lnTo>
                  <a:pt x="135" y="403"/>
                </a:lnTo>
                <a:lnTo>
                  <a:pt x="127" y="389"/>
                </a:lnTo>
                <a:lnTo>
                  <a:pt x="122" y="378"/>
                </a:lnTo>
                <a:lnTo>
                  <a:pt x="117" y="367"/>
                </a:lnTo>
                <a:lnTo>
                  <a:pt x="113" y="351"/>
                </a:lnTo>
                <a:lnTo>
                  <a:pt x="113" y="351"/>
                </a:lnTo>
                <a:lnTo>
                  <a:pt x="108" y="326"/>
                </a:lnTo>
                <a:lnTo>
                  <a:pt x="105" y="299"/>
                </a:lnTo>
                <a:lnTo>
                  <a:pt x="103" y="275"/>
                </a:lnTo>
                <a:lnTo>
                  <a:pt x="102" y="259"/>
                </a:lnTo>
                <a:lnTo>
                  <a:pt x="102" y="259"/>
                </a:lnTo>
                <a:lnTo>
                  <a:pt x="100" y="266"/>
                </a:lnTo>
                <a:lnTo>
                  <a:pt x="99" y="274"/>
                </a:lnTo>
                <a:lnTo>
                  <a:pt x="96" y="296"/>
                </a:lnTo>
                <a:lnTo>
                  <a:pt x="96" y="318"/>
                </a:lnTo>
                <a:lnTo>
                  <a:pt x="96" y="336"/>
                </a:lnTo>
                <a:lnTo>
                  <a:pt x="96" y="336"/>
                </a:lnTo>
                <a:lnTo>
                  <a:pt x="99" y="351"/>
                </a:lnTo>
                <a:lnTo>
                  <a:pt x="103" y="369"/>
                </a:lnTo>
                <a:lnTo>
                  <a:pt x="106" y="380"/>
                </a:lnTo>
                <a:lnTo>
                  <a:pt x="111" y="391"/>
                </a:lnTo>
                <a:lnTo>
                  <a:pt x="116" y="402"/>
                </a:lnTo>
                <a:lnTo>
                  <a:pt x="123" y="413"/>
                </a:lnTo>
                <a:lnTo>
                  <a:pt x="123" y="413"/>
                </a:lnTo>
                <a:lnTo>
                  <a:pt x="101" y="431"/>
                </a:lnTo>
                <a:lnTo>
                  <a:pt x="77" y="446"/>
                </a:lnTo>
                <a:lnTo>
                  <a:pt x="77" y="446"/>
                </a:lnTo>
                <a:lnTo>
                  <a:pt x="68" y="434"/>
                </a:lnTo>
                <a:lnTo>
                  <a:pt x="58" y="422"/>
                </a:lnTo>
                <a:lnTo>
                  <a:pt x="43" y="398"/>
                </a:lnTo>
                <a:lnTo>
                  <a:pt x="30" y="375"/>
                </a:lnTo>
                <a:lnTo>
                  <a:pt x="19" y="353"/>
                </a:lnTo>
                <a:lnTo>
                  <a:pt x="11" y="333"/>
                </a:lnTo>
                <a:lnTo>
                  <a:pt x="6" y="318"/>
                </a:lnTo>
                <a:lnTo>
                  <a:pt x="0" y="304"/>
                </a:lnTo>
                <a:lnTo>
                  <a:pt x="0" y="304"/>
                </a:lnTo>
                <a:lnTo>
                  <a:pt x="6" y="308"/>
                </a:lnTo>
                <a:lnTo>
                  <a:pt x="13" y="312"/>
                </a:lnTo>
                <a:lnTo>
                  <a:pt x="22" y="315"/>
                </a:lnTo>
                <a:lnTo>
                  <a:pt x="22" y="315"/>
                </a:lnTo>
                <a:lnTo>
                  <a:pt x="30" y="317"/>
                </a:lnTo>
                <a:lnTo>
                  <a:pt x="34" y="318"/>
                </a:lnTo>
                <a:lnTo>
                  <a:pt x="35" y="317"/>
                </a:lnTo>
                <a:lnTo>
                  <a:pt x="35" y="317"/>
                </a:lnTo>
                <a:lnTo>
                  <a:pt x="35" y="317"/>
                </a:lnTo>
                <a:lnTo>
                  <a:pt x="33" y="314"/>
                </a:lnTo>
                <a:lnTo>
                  <a:pt x="30" y="305"/>
                </a:lnTo>
                <a:lnTo>
                  <a:pt x="24" y="291"/>
                </a:lnTo>
                <a:lnTo>
                  <a:pt x="22" y="281"/>
                </a:lnTo>
                <a:lnTo>
                  <a:pt x="19" y="269"/>
                </a:lnTo>
                <a:lnTo>
                  <a:pt x="19" y="269"/>
                </a:lnTo>
                <a:lnTo>
                  <a:pt x="18" y="257"/>
                </a:lnTo>
                <a:lnTo>
                  <a:pt x="18" y="246"/>
                </a:lnTo>
                <a:lnTo>
                  <a:pt x="19" y="236"/>
                </a:lnTo>
                <a:lnTo>
                  <a:pt x="21" y="226"/>
                </a:lnTo>
                <a:lnTo>
                  <a:pt x="24" y="213"/>
                </a:lnTo>
                <a:lnTo>
                  <a:pt x="25" y="209"/>
                </a:lnTo>
                <a:lnTo>
                  <a:pt x="25" y="209"/>
                </a:lnTo>
                <a:lnTo>
                  <a:pt x="28" y="213"/>
                </a:lnTo>
                <a:lnTo>
                  <a:pt x="31" y="217"/>
                </a:lnTo>
                <a:lnTo>
                  <a:pt x="35" y="221"/>
                </a:lnTo>
                <a:lnTo>
                  <a:pt x="35" y="221"/>
                </a:lnTo>
                <a:lnTo>
                  <a:pt x="38" y="224"/>
                </a:lnTo>
                <a:lnTo>
                  <a:pt x="43" y="225"/>
                </a:lnTo>
                <a:lnTo>
                  <a:pt x="45" y="226"/>
                </a:lnTo>
                <a:lnTo>
                  <a:pt x="45" y="226"/>
                </a:lnTo>
                <a:lnTo>
                  <a:pt x="46" y="214"/>
                </a:lnTo>
                <a:lnTo>
                  <a:pt x="47" y="203"/>
                </a:lnTo>
                <a:lnTo>
                  <a:pt x="48" y="190"/>
                </a:lnTo>
                <a:lnTo>
                  <a:pt x="48" y="190"/>
                </a:lnTo>
                <a:lnTo>
                  <a:pt x="53" y="175"/>
                </a:lnTo>
                <a:lnTo>
                  <a:pt x="59" y="158"/>
                </a:lnTo>
                <a:lnTo>
                  <a:pt x="67" y="140"/>
                </a:lnTo>
                <a:lnTo>
                  <a:pt x="67" y="140"/>
                </a:lnTo>
                <a:lnTo>
                  <a:pt x="69" y="147"/>
                </a:lnTo>
                <a:lnTo>
                  <a:pt x="71" y="154"/>
                </a:lnTo>
                <a:lnTo>
                  <a:pt x="75" y="160"/>
                </a:lnTo>
                <a:lnTo>
                  <a:pt x="75" y="160"/>
                </a:lnTo>
                <a:lnTo>
                  <a:pt x="78" y="162"/>
                </a:lnTo>
                <a:lnTo>
                  <a:pt x="81" y="164"/>
                </a:lnTo>
                <a:lnTo>
                  <a:pt x="84" y="165"/>
                </a:lnTo>
                <a:lnTo>
                  <a:pt x="84" y="165"/>
                </a:lnTo>
                <a:lnTo>
                  <a:pt x="89" y="150"/>
                </a:lnTo>
                <a:lnTo>
                  <a:pt x="94" y="137"/>
                </a:lnTo>
                <a:lnTo>
                  <a:pt x="99" y="130"/>
                </a:lnTo>
                <a:lnTo>
                  <a:pt x="103" y="122"/>
                </a:lnTo>
                <a:lnTo>
                  <a:pt x="103" y="122"/>
                </a:lnTo>
                <a:lnTo>
                  <a:pt x="107" y="117"/>
                </a:lnTo>
                <a:lnTo>
                  <a:pt x="113" y="110"/>
                </a:lnTo>
                <a:lnTo>
                  <a:pt x="124" y="100"/>
                </a:lnTo>
                <a:lnTo>
                  <a:pt x="137" y="91"/>
                </a:lnTo>
                <a:lnTo>
                  <a:pt x="137" y="91"/>
                </a:lnTo>
                <a:lnTo>
                  <a:pt x="137" y="95"/>
                </a:lnTo>
                <a:lnTo>
                  <a:pt x="138" y="99"/>
                </a:lnTo>
                <a:lnTo>
                  <a:pt x="139" y="105"/>
                </a:lnTo>
                <a:lnTo>
                  <a:pt x="139" y="105"/>
                </a:lnTo>
                <a:lnTo>
                  <a:pt x="142" y="109"/>
                </a:lnTo>
                <a:lnTo>
                  <a:pt x="146" y="111"/>
                </a:lnTo>
                <a:lnTo>
                  <a:pt x="148" y="112"/>
                </a:lnTo>
                <a:lnTo>
                  <a:pt x="148" y="112"/>
                </a:lnTo>
                <a:lnTo>
                  <a:pt x="148" y="112"/>
                </a:lnTo>
                <a:lnTo>
                  <a:pt x="157" y="99"/>
                </a:lnTo>
                <a:lnTo>
                  <a:pt x="164" y="87"/>
                </a:lnTo>
                <a:lnTo>
                  <a:pt x="174" y="75"/>
                </a:lnTo>
                <a:lnTo>
                  <a:pt x="174" y="75"/>
                </a:lnTo>
                <a:lnTo>
                  <a:pt x="185" y="65"/>
                </a:lnTo>
                <a:lnTo>
                  <a:pt x="198" y="55"/>
                </a:lnTo>
                <a:lnTo>
                  <a:pt x="213" y="45"/>
                </a:lnTo>
                <a:lnTo>
                  <a:pt x="213" y="45"/>
                </a:lnTo>
                <a:close/>
              </a:path>
            </a:pathLst>
          </a:custGeom>
          <a:solidFill>
            <a:srgbClr val="EA7F2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rgbClr val="7E9A2C"/>
              </a:solidFill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9349289" y="1923203"/>
            <a:ext cx="636342" cy="548482"/>
            <a:chOff x="1147763" y="1706562"/>
            <a:chExt cx="1563688" cy="1347788"/>
          </a:xfrm>
          <a:solidFill>
            <a:srgbClr val="EA7F2F"/>
          </a:solidFill>
        </p:grpSpPr>
        <p:sp>
          <p:nvSpPr>
            <p:cNvPr id="34" name="Freeform 3774"/>
            <p:cNvSpPr/>
            <p:nvPr/>
          </p:nvSpPr>
          <p:spPr bwMode="auto">
            <a:xfrm>
              <a:off x="1879601" y="1706562"/>
              <a:ext cx="831850" cy="1112838"/>
            </a:xfrm>
            <a:custGeom>
              <a:avLst/>
              <a:gdLst>
                <a:gd name="T0" fmla="*/ 137 w 262"/>
                <a:gd name="T1" fmla="*/ 0 h 350"/>
                <a:gd name="T2" fmla="*/ 0 w 262"/>
                <a:gd name="T3" fmla="*/ 155 h 350"/>
                <a:gd name="T4" fmla="*/ 33 w 262"/>
                <a:gd name="T5" fmla="*/ 261 h 350"/>
                <a:gd name="T6" fmla="*/ 91 w 262"/>
                <a:gd name="T7" fmla="*/ 162 h 350"/>
                <a:gd name="T8" fmla="*/ 50 w 262"/>
                <a:gd name="T9" fmla="*/ 350 h 350"/>
                <a:gd name="T10" fmla="*/ 137 w 262"/>
                <a:gd name="T11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2" h="350">
                  <a:moveTo>
                    <a:pt x="137" y="0"/>
                  </a:moveTo>
                  <a:cubicBezTo>
                    <a:pt x="60" y="55"/>
                    <a:pt x="19" y="108"/>
                    <a:pt x="0" y="155"/>
                  </a:cubicBezTo>
                  <a:cubicBezTo>
                    <a:pt x="16" y="182"/>
                    <a:pt x="29" y="217"/>
                    <a:pt x="33" y="261"/>
                  </a:cubicBezTo>
                  <a:cubicBezTo>
                    <a:pt x="57" y="187"/>
                    <a:pt x="91" y="162"/>
                    <a:pt x="91" y="162"/>
                  </a:cubicBezTo>
                  <a:cubicBezTo>
                    <a:pt x="39" y="280"/>
                    <a:pt x="50" y="350"/>
                    <a:pt x="50" y="350"/>
                  </a:cubicBezTo>
                  <a:cubicBezTo>
                    <a:pt x="262" y="159"/>
                    <a:pt x="137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7E9A2C"/>
                </a:solidFill>
              </a:endParaRPr>
            </a:p>
          </p:txBody>
        </p:sp>
        <p:sp>
          <p:nvSpPr>
            <p:cNvPr id="35" name="Freeform 3775"/>
            <p:cNvSpPr/>
            <p:nvPr/>
          </p:nvSpPr>
          <p:spPr bwMode="auto">
            <a:xfrm>
              <a:off x="1147763" y="1957387"/>
              <a:ext cx="785813" cy="1096963"/>
            </a:xfrm>
            <a:custGeom>
              <a:avLst/>
              <a:gdLst>
                <a:gd name="T0" fmla="*/ 209 w 247"/>
                <a:gd name="T1" fmla="*/ 90 h 345"/>
                <a:gd name="T2" fmla="*/ 102 w 247"/>
                <a:gd name="T3" fmla="*/ 0 h 345"/>
                <a:gd name="T4" fmla="*/ 198 w 247"/>
                <a:gd name="T5" fmla="*/ 345 h 345"/>
                <a:gd name="T6" fmla="*/ 158 w 247"/>
                <a:gd name="T7" fmla="*/ 159 h 345"/>
                <a:gd name="T8" fmla="*/ 232 w 247"/>
                <a:gd name="T9" fmla="*/ 336 h 345"/>
                <a:gd name="T10" fmla="*/ 243 w 247"/>
                <a:gd name="T11" fmla="*/ 196 h 345"/>
                <a:gd name="T12" fmla="*/ 209 w 247"/>
                <a:gd name="T13" fmla="*/ 90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7" h="345">
                  <a:moveTo>
                    <a:pt x="209" y="90"/>
                  </a:moveTo>
                  <a:cubicBezTo>
                    <a:pt x="167" y="20"/>
                    <a:pt x="102" y="0"/>
                    <a:pt x="102" y="0"/>
                  </a:cubicBezTo>
                  <a:cubicBezTo>
                    <a:pt x="0" y="288"/>
                    <a:pt x="198" y="345"/>
                    <a:pt x="198" y="345"/>
                  </a:cubicBezTo>
                  <a:cubicBezTo>
                    <a:pt x="134" y="225"/>
                    <a:pt x="158" y="159"/>
                    <a:pt x="158" y="159"/>
                  </a:cubicBezTo>
                  <a:cubicBezTo>
                    <a:pt x="182" y="285"/>
                    <a:pt x="232" y="336"/>
                    <a:pt x="232" y="336"/>
                  </a:cubicBezTo>
                  <a:cubicBezTo>
                    <a:pt x="245" y="281"/>
                    <a:pt x="247" y="235"/>
                    <a:pt x="243" y="196"/>
                  </a:cubicBezTo>
                  <a:cubicBezTo>
                    <a:pt x="238" y="152"/>
                    <a:pt x="225" y="117"/>
                    <a:pt x="209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7E9A2C"/>
                </a:solidFill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91770" y="287020"/>
            <a:ext cx="1318895" cy="394970"/>
          </a:xfrm>
          <a:prstGeom prst="rect">
            <a:avLst/>
          </a:prstGeom>
          <a:solidFill>
            <a:srgbClr val="EA7F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1510665" y="466725"/>
            <a:ext cx="10690860" cy="35560"/>
          </a:xfrm>
          <a:prstGeom prst="line">
            <a:avLst/>
          </a:prstGeom>
          <a:ln>
            <a:solidFill>
              <a:srgbClr val="EA7F2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273050" y="301625"/>
            <a:ext cx="11563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课程策略</a:t>
            </a:r>
            <a:endParaRPr lang="zh-CN" altLang="en-US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051540" y="172720"/>
            <a:ext cx="113601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/>
              <a:t>第</a:t>
            </a:r>
            <a:r>
              <a:rPr lang="en-US" altLang="zh-CN" sz="1400"/>
              <a:t>04</a:t>
            </a:r>
            <a:r>
              <a:rPr lang="zh-CN" altLang="en-US" sz="1400"/>
              <a:t>页</a:t>
            </a:r>
            <a:endParaRPr lang="zh-CN" altLang="en-US" sz="1400"/>
          </a:p>
        </p:txBody>
      </p:sp>
      <p:sp>
        <p:nvSpPr>
          <p:cNvPr id="3" name="泪滴形 2"/>
          <p:cNvSpPr/>
          <p:nvPr/>
        </p:nvSpPr>
        <p:spPr>
          <a:xfrm>
            <a:off x="4576313" y="3773098"/>
            <a:ext cx="1440611" cy="1396424"/>
          </a:xfrm>
          <a:prstGeom prst="teardrop">
            <a:avLst/>
          </a:prstGeom>
          <a:solidFill>
            <a:srgbClr val="EA7F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泪滴形 8"/>
          <p:cNvSpPr/>
          <p:nvPr/>
        </p:nvSpPr>
        <p:spPr>
          <a:xfrm rot="16200000">
            <a:off x="6168680" y="3722513"/>
            <a:ext cx="1396424" cy="1497593"/>
          </a:xfrm>
          <a:prstGeom prst="teardrop">
            <a:avLst/>
          </a:prstGeom>
          <a:solidFill>
            <a:srgbClr val="FFA5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泪滴形 10"/>
          <p:cNvSpPr/>
          <p:nvPr/>
        </p:nvSpPr>
        <p:spPr>
          <a:xfrm rot="10800000">
            <a:off x="6118093" y="2225184"/>
            <a:ext cx="1497594" cy="1440612"/>
          </a:xfrm>
          <a:prstGeom prst="teardrop">
            <a:avLst/>
          </a:prstGeom>
          <a:solidFill>
            <a:srgbClr val="EA7F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泪滴形 12"/>
          <p:cNvSpPr/>
          <p:nvPr/>
        </p:nvSpPr>
        <p:spPr>
          <a:xfrm rot="5400000">
            <a:off x="4576313" y="2225185"/>
            <a:ext cx="1440611" cy="1440611"/>
          </a:xfrm>
          <a:prstGeom prst="teardrop">
            <a:avLst/>
          </a:prstGeom>
          <a:solidFill>
            <a:srgbClr val="FFA5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4786026" y="2391492"/>
            <a:ext cx="108336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>
                <a:solidFill>
                  <a:schemeClr val="bg1"/>
                </a:solidFill>
                <a:latin typeface="Impact" panose="020B0806030902050204" pitchFamily="34" charset="0"/>
              </a:rPr>
              <a:t>S</a:t>
            </a:r>
            <a:endParaRPr lang="zh-CN" altLang="en-US" sz="6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290907" y="2391492"/>
            <a:ext cx="108336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>
                <a:solidFill>
                  <a:schemeClr val="bg1"/>
                </a:solidFill>
                <a:latin typeface="Impact" panose="020B0806030902050204" pitchFamily="34" charset="0"/>
              </a:rPr>
              <a:t>W</a:t>
            </a:r>
            <a:endParaRPr lang="zh-CN" altLang="en-US" sz="6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786026" y="3887494"/>
            <a:ext cx="108336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>
                <a:solidFill>
                  <a:schemeClr val="bg1"/>
                </a:solidFill>
                <a:latin typeface="Impact" panose="020B0806030902050204" pitchFamily="34" charset="0"/>
              </a:rPr>
              <a:t>0</a:t>
            </a:r>
            <a:endParaRPr lang="zh-CN" altLang="en-US" sz="6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290907" y="3887494"/>
            <a:ext cx="108336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>
                <a:solidFill>
                  <a:schemeClr val="bg1"/>
                </a:solidFill>
                <a:latin typeface="Impact" panose="020B0806030902050204" pitchFamily="34" charset="0"/>
              </a:rPr>
              <a:t>T</a:t>
            </a:r>
            <a:endParaRPr lang="zh-CN" altLang="en-US" sz="6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765670" y="2174673"/>
            <a:ext cx="3788507" cy="1491123"/>
            <a:chOff x="1389780" y="2659480"/>
            <a:chExt cx="3788507" cy="1491123"/>
          </a:xfrm>
        </p:grpSpPr>
        <p:sp>
          <p:nvSpPr>
            <p:cNvPr id="23" name="文本框 22"/>
            <p:cNvSpPr txBox="1"/>
            <p:nvPr/>
          </p:nvSpPr>
          <p:spPr>
            <a:xfrm>
              <a:off x="1423932" y="2978423"/>
              <a:ext cx="3754355" cy="117218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200" kern="100" dirty="0">
                  <a:effectLst/>
                  <a:latin typeface="等线" panose="02010600030101010101" pitchFamily="2" charset="-122"/>
                  <a:ea typeface="等线" panose="02010600030101010101" pitchFamily="2" charset="-122"/>
                  <a:cs typeface="Times New Roman" panose="02020603050405020304" pitchFamily="18" charset="0"/>
                </a:rPr>
                <a:t>can never known reproach, it is that to which our lives have been devoted8. To myself you have been a pillar of support can never known reproach, it is that to which our lives have been devoted8</a:t>
              </a:r>
              <a:endParaRPr lang="en-US" altLang="zh-CN" sz="12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389780" y="2659480"/>
              <a:ext cx="236816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/>
                <a:t>SUPPORT NEVER</a:t>
              </a:r>
              <a:endParaRPr lang="zh-CN" altLang="en-US" sz="1600" b="1" dirty="0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799822" y="4304341"/>
            <a:ext cx="3788507" cy="1491123"/>
            <a:chOff x="1389780" y="2659480"/>
            <a:chExt cx="3788507" cy="1491123"/>
          </a:xfrm>
        </p:grpSpPr>
        <p:sp>
          <p:nvSpPr>
            <p:cNvPr id="26" name="文本框 25"/>
            <p:cNvSpPr txBox="1"/>
            <p:nvPr/>
          </p:nvSpPr>
          <p:spPr>
            <a:xfrm>
              <a:off x="1423932" y="2978423"/>
              <a:ext cx="3754355" cy="117218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200" kern="100" dirty="0">
                  <a:effectLst/>
                  <a:latin typeface="等线" panose="02010600030101010101" pitchFamily="2" charset="-122"/>
                  <a:ea typeface="等线" panose="02010600030101010101" pitchFamily="2" charset="-122"/>
                  <a:cs typeface="Times New Roman" panose="02020603050405020304" pitchFamily="18" charset="0"/>
                </a:rPr>
                <a:t>can never known reproach, it is that to which our lives have been devoted8. To myself you have been a pillar of support can never known reproach, it is that to which our lives have been devoted8</a:t>
              </a:r>
              <a:endParaRPr lang="en-US" altLang="zh-CN" sz="12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389780" y="2659480"/>
              <a:ext cx="236816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/>
                <a:t>SUPPORT NEVER</a:t>
              </a:r>
              <a:endParaRPr lang="zh-CN" altLang="en-US" sz="1600" b="1" dirty="0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14992" y="1650592"/>
            <a:ext cx="3754355" cy="1491123"/>
            <a:chOff x="1423932" y="2659480"/>
            <a:chExt cx="3754355" cy="1491123"/>
          </a:xfrm>
        </p:grpSpPr>
        <p:sp>
          <p:nvSpPr>
            <p:cNvPr id="29" name="文本框 28"/>
            <p:cNvSpPr txBox="1"/>
            <p:nvPr/>
          </p:nvSpPr>
          <p:spPr>
            <a:xfrm>
              <a:off x="1423932" y="2978423"/>
              <a:ext cx="3754355" cy="117218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algn="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200" kern="100" dirty="0">
                  <a:effectLst/>
                  <a:latin typeface="等线" panose="02010600030101010101" pitchFamily="2" charset="-122"/>
                  <a:ea typeface="等线" panose="02010600030101010101" pitchFamily="2" charset="-122"/>
                  <a:cs typeface="Times New Roman" panose="02020603050405020304" pitchFamily="18" charset="0"/>
                </a:rPr>
                <a:t>can never known reproach, it is that to which our lives have been devoted8. To myself you have been a pillar of support can never known reproach, it is that to which our lives have been devoted8</a:t>
              </a:r>
              <a:endParaRPr lang="en-US" altLang="zh-CN" sz="12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1689188" y="2659480"/>
              <a:ext cx="345494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600" b="1" dirty="0"/>
                <a:t>SUPPORT NEVER</a:t>
              </a:r>
              <a:endParaRPr lang="zh-CN" altLang="en-US" sz="1600" b="1" dirty="0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80541" y="3695930"/>
            <a:ext cx="3754355" cy="1491123"/>
            <a:chOff x="1423932" y="2659480"/>
            <a:chExt cx="3754355" cy="1491123"/>
          </a:xfrm>
        </p:grpSpPr>
        <p:sp>
          <p:nvSpPr>
            <p:cNvPr id="32" name="文本框 31"/>
            <p:cNvSpPr txBox="1"/>
            <p:nvPr/>
          </p:nvSpPr>
          <p:spPr>
            <a:xfrm>
              <a:off x="1423932" y="2978423"/>
              <a:ext cx="3754355" cy="117218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algn="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200" kern="100" dirty="0">
                  <a:effectLst/>
                  <a:latin typeface="等线" panose="02010600030101010101" pitchFamily="2" charset="-122"/>
                  <a:ea typeface="等线" panose="02010600030101010101" pitchFamily="2" charset="-122"/>
                  <a:cs typeface="Times New Roman" panose="02020603050405020304" pitchFamily="18" charset="0"/>
                </a:rPr>
                <a:t>can never known reproach, it is that to which our lives have been devoted8. To myself you have been a pillar of support can never known reproach, it is that to which our lives have been devoted8</a:t>
              </a:r>
              <a:endParaRPr lang="en-US" altLang="zh-CN" sz="12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1689188" y="2659480"/>
              <a:ext cx="345494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600" b="1" dirty="0"/>
                <a:t>SUPPORT NEVER</a:t>
              </a:r>
              <a:endParaRPr lang="zh-CN" altLang="en-US" sz="1600" b="1" dirty="0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469265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821180" y="892175"/>
            <a:ext cx="227774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6600" dirty="0">
                <a:solidFill>
                  <a:srgbClr val="EA7F2F"/>
                </a:solidFill>
                <a:latin typeface="锐字温帅可爱简" panose="02010604000000000000" pitchFamily="2" charset="-122"/>
                <a:ea typeface="锐字温帅可爱简" panose="02010604000000000000" pitchFamily="2" charset="-122"/>
              </a:rPr>
              <a:t>贰</a:t>
            </a:r>
            <a:endParaRPr lang="zh-CN" altLang="en-US" sz="6600" dirty="0">
              <a:solidFill>
                <a:srgbClr val="EA7F2F"/>
              </a:solidFill>
              <a:latin typeface="锐字温帅可爱简" panose="02010604000000000000" pitchFamily="2" charset="-122"/>
              <a:ea typeface="锐字温帅可爱简" panose="02010604000000000000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809875" y="1405255"/>
            <a:ext cx="30391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>
                <a:solidFill>
                  <a:srgbClr val="FFA508"/>
                </a:solidFill>
              </a:rPr>
              <a:t>CONCENTS</a:t>
            </a:r>
            <a:endParaRPr lang="en-US" altLang="zh-CN">
              <a:solidFill>
                <a:srgbClr val="FFA508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809875" y="4928235"/>
            <a:ext cx="657225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>
                <a:solidFill>
                  <a:srgbClr val="EA7F2F"/>
                </a:solidFill>
                <a:latin typeface="微软雅黑" panose="020B0503020204020204" charset="-122"/>
                <a:ea typeface="微软雅黑" panose="020B0503020204020204" charset="-122"/>
              </a:rPr>
              <a:t>课程过程</a:t>
            </a:r>
            <a:endParaRPr lang="zh-CN" altLang="en-US" sz="4000" b="1">
              <a:solidFill>
                <a:srgbClr val="EA7F2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647315" y="5634990"/>
            <a:ext cx="68967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>
                <a:solidFill>
                  <a:srgbClr val="FFA508"/>
                </a:solidFill>
              </a:rPr>
              <a:t>TEACHING STRATEGY</a:t>
            </a:r>
            <a:endParaRPr lang="en-US" altLang="zh-CN">
              <a:solidFill>
                <a:srgbClr val="FFA508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1" y="2196548"/>
            <a:ext cx="3048239" cy="4661452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770" y="287020"/>
            <a:ext cx="1318895" cy="394970"/>
          </a:xfrm>
          <a:prstGeom prst="rect">
            <a:avLst/>
          </a:prstGeom>
          <a:solidFill>
            <a:srgbClr val="EA7F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1510665" y="466725"/>
            <a:ext cx="10690860" cy="35560"/>
          </a:xfrm>
          <a:prstGeom prst="line">
            <a:avLst/>
          </a:prstGeom>
          <a:ln>
            <a:solidFill>
              <a:srgbClr val="EA7F2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273050" y="301625"/>
            <a:ext cx="11563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课程过程</a:t>
            </a:r>
            <a:endParaRPr lang="zh-CN" altLang="en-US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051540" y="172720"/>
            <a:ext cx="113601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/>
              <a:t>第</a:t>
            </a:r>
            <a:r>
              <a:rPr lang="en-US" altLang="zh-CN" sz="1400"/>
              <a:t>04</a:t>
            </a:r>
            <a:r>
              <a:rPr lang="zh-CN" altLang="en-US" sz="1400"/>
              <a:t>页</a:t>
            </a:r>
            <a:endParaRPr lang="zh-CN" altLang="en-US" sz="1400"/>
          </a:p>
        </p:txBody>
      </p:sp>
      <p:sp>
        <p:nvSpPr>
          <p:cNvPr id="11" name="矩形 10"/>
          <p:cNvSpPr/>
          <p:nvPr/>
        </p:nvSpPr>
        <p:spPr>
          <a:xfrm>
            <a:off x="3129517" y="502285"/>
            <a:ext cx="2966846" cy="4661452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175169" y="2196548"/>
            <a:ext cx="2966846" cy="4661452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220709" y="502285"/>
            <a:ext cx="2966846" cy="4661452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13380" y="1093491"/>
            <a:ext cx="3075497" cy="847131"/>
            <a:chOff x="1878912" y="2659480"/>
            <a:chExt cx="3075497" cy="847131"/>
          </a:xfrm>
        </p:grpSpPr>
        <p:sp>
          <p:nvSpPr>
            <p:cNvPr id="18" name="文本框 17"/>
            <p:cNvSpPr txBox="1"/>
            <p:nvPr/>
          </p:nvSpPr>
          <p:spPr>
            <a:xfrm>
              <a:off x="1878912" y="2888428"/>
              <a:ext cx="3075497" cy="6181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200" kern="100" dirty="0">
                  <a:effectLst/>
                  <a:latin typeface="等线" panose="02010600030101010101" pitchFamily="2" charset="-122"/>
                  <a:ea typeface="等线" panose="02010600030101010101" pitchFamily="2" charset="-122"/>
                  <a:cs typeface="Times New Roman" panose="02020603050405020304" pitchFamily="18" charset="0"/>
                </a:rPr>
                <a:t>can never known reproach, it is that to which our lives have been devoted8. </a:t>
              </a:r>
              <a:endParaRPr lang="en-US" altLang="zh-CN" sz="12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2041087" y="2659480"/>
              <a:ext cx="272359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/>
                <a:t>SUPPORT NEVER</a:t>
              </a:r>
              <a:endParaRPr lang="zh-CN" altLang="en-US" sz="1600" b="1" dirty="0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030442" y="5439541"/>
            <a:ext cx="3075497" cy="847131"/>
            <a:chOff x="1878912" y="2659480"/>
            <a:chExt cx="3075497" cy="847131"/>
          </a:xfrm>
        </p:grpSpPr>
        <p:sp>
          <p:nvSpPr>
            <p:cNvPr id="21" name="文本框 20"/>
            <p:cNvSpPr txBox="1"/>
            <p:nvPr/>
          </p:nvSpPr>
          <p:spPr>
            <a:xfrm>
              <a:off x="1878912" y="2888428"/>
              <a:ext cx="3075497" cy="6181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200" kern="100" dirty="0">
                  <a:effectLst/>
                  <a:latin typeface="等线" panose="02010600030101010101" pitchFamily="2" charset="-122"/>
                  <a:ea typeface="等线" panose="02010600030101010101" pitchFamily="2" charset="-122"/>
                  <a:cs typeface="Times New Roman" panose="02020603050405020304" pitchFamily="18" charset="0"/>
                </a:rPr>
                <a:t>can never known reproach, it is that to which our lives have been devoted8. </a:t>
              </a:r>
              <a:endParaRPr lang="en-US" altLang="zh-CN" sz="12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2041087" y="2659480"/>
              <a:ext cx="272359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/>
                <a:t>SUPPORT NEVER</a:t>
              </a:r>
              <a:endParaRPr lang="zh-CN" altLang="en-US" sz="1600" b="1" dirty="0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066518" y="1007037"/>
            <a:ext cx="3075497" cy="847131"/>
            <a:chOff x="1878912" y="2659480"/>
            <a:chExt cx="3075497" cy="847131"/>
          </a:xfrm>
        </p:grpSpPr>
        <p:sp>
          <p:nvSpPr>
            <p:cNvPr id="24" name="文本框 23"/>
            <p:cNvSpPr txBox="1"/>
            <p:nvPr/>
          </p:nvSpPr>
          <p:spPr>
            <a:xfrm>
              <a:off x="1878912" y="2888428"/>
              <a:ext cx="3075497" cy="6181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200" kern="100" dirty="0">
                  <a:effectLst/>
                  <a:latin typeface="等线" panose="02010600030101010101" pitchFamily="2" charset="-122"/>
                  <a:ea typeface="等线" panose="02010600030101010101" pitchFamily="2" charset="-122"/>
                  <a:cs typeface="Times New Roman" panose="02020603050405020304" pitchFamily="18" charset="0"/>
                </a:rPr>
                <a:t>can never known reproach, it is that to which our lives have been devoted8. </a:t>
              </a:r>
              <a:endParaRPr lang="en-US" altLang="zh-CN" sz="12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2041087" y="2659480"/>
              <a:ext cx="272359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/>
                <a:t>SUPPORT NEVER</a:t>
              </a:r>
              <a:endParaRPr lang="zh-CN" altLang="en-US" sz="1600" b="1" dirty="0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9112058" y="5451340"/>
            <a:ext cx="3075497" cy="847131"/>
            <a:chOff x="1878912" y="2659480"/>
            <a:chExt cx="3075497" cy="847131"/>
          </a:xfrm>
        </p:grpSpPr>
        <p:sp>
          <p:nvSpPr>
            <p:cNvPr id="27" name="文本框 26"/>
            <p:cNvSpPr txBox="1"/>
            <p:nvPr/>
          </p:nvSpPr>
          <p:spPr>
            <a:xfrm>
              <a:off x="1878912" y="2888428"/>
              <a:ext cx="3075497" cy="6181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200" kern="100" dirty="0">
                  <a:effectLst/>
                  <a:latin typeface="等线" panose="02010600030101010101" pitchFamily="2" charset="-122"/>
                  <a:ea typeface="等线" panose="02010600030101010101" pitchFamily="2" charset="-122"/>
                  <a:cs typeface="Times New Roman" panose="02020603050405020304" pitchFamily="18" charset="0"/>
                </a:rPr>
                <a:t>can never known reproach, it is that to which our lives have been devoted8. </a:t>
              </a:r>
              <a:endParaRPr lang="en-US" altLang="zh-CN" sz="12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2041087" y="2659480"/>
              <a:ext cx="272359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/>
                <a:t>SUPPORT NEVER</a:t>
              </a:r>
              <a:endParaRPr lang="zh-CN" altLang="en-US" sz="1600" b="1" dirty="0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10108</Words>
  <Application>WPS 演示</Application>
  <PresentationFormat>宽屏</PresentationFormat>
  <Paragraphs>383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40" baseType="lpstr">
      <vt:lpstr>Arial</vt:lpstr>
      <vt:lpstr>宋体</vt:lpstr>
      <vt:lpstr>Wingdings</vt:lpstr>
      <vt:lpstr>锐字温帅可爱简</vt:lpstr>
      <vt:lpstr>微软雅黑</vt:lpstr>
      <vt:lpstr>Bradley Hand ITC</vt:lpstr>
      <vt:lpstr>Gungsuh</vt:lpstr>
      <vt:lpstr>等线</vt:lpstr>
      <vt:lpstr>Times New Roman</vt:lpstr>
      <vt:lpstr>Impact</vt:lpstr>
      <vt:lpstr>Algerian</vt:lpstr>
      <vt:lpstr>Arial Unicode MS</vt:lpstr>
      <vt:lpstr>等线 Light</vt:lpstr>
      <vt:lpstr>Calibri</vt:lpstr>
      <vt:lpstr>Mongolian Baiti</vt:lpstr>
      <vt:lpstr>Gabriola</vt:lpstr>
      <vt:lpstr>等线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mapingping</dc:creator>
  <cp:lastModifiedBy>铭</cp:lastModifiedBy>
  <cp:revision>48</cp:revision>
  <dcterms:created xsi:type="dcterms:W3CDTF">2020-10-05T05:42:00Z</dcterms:created>
  <dcterms:modified xsi:type="dcterms:W3CDTF">2022-01-14T02:31:46Z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2052-11.1.0.11045</vt:lpwstr>
  </property>
  <property fmtid="{D5CDD505-2E9C-101B-9397-08002B2CF9AE}" pid="3" name="KSOTemplateUUID">
    <vt:lpwstr>v1.0_mb_6vANv00TMB9o3j8i1Uq7iw==</vt:lpwstr>
  </property>
  <property fmtid="{D5CDD505-2E9C-101B-9397-08002B2CF9AE}" pid="4" name="ICV">
    <vt:lpwstr>FAD0884013014BB0A3E65F4BF464F059</vt:lpwstr>
  </property>
</Properties>
</file>