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5"/>
  </p:notesMasterIdLst>
  <p:sldIdLst>
    <p:sldId id="304" r:id="rId4"/>
    <p:sldId id="262" r:id="rId6"/>
    <p:sldId id="260" r:id="rId7"/>
    <p:sldId id="261" r:id="rId8"/>
    <p:sldId id="305" r:id="rId9"/>
    <p:sldId id="306" r:id="rId10"/>
    <p:sldId id="307" r:id="rId11"/>
    <p:sldId id="320" r:id="rId12"/>
    <p:sldId id="310" r:id="rId13"/>
    <p:sldId id="313" r:id="rId14"/>
    <p:sldId id="314" r:id="rId15"/>
    <p:sldId id="309" r:id="rId16"/>
    <p:sldId id="316" r:id="rId17"/>
    <p:sldId id="321" r:id="rId18"/>
    <p:sldId id="308" r:id="rId19"/>
    <p:sldId id="312" r:id="rId20"/>
    <p:sldId id="319" r:id="rId21"/>
    <p:sldId id="315" r:id="rId22"/>
    <p:sldId id="322" r:id="rId23"/>
    <p:sldId id="318" r:id="rId24"/>
    <p:sldId id="317" r:id="rId25"/>
    <p:sldId id="311" r:id="rId26"/>
    <p:sldId id="289" r:id="rId27"/>
    <p:sldId id="323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B7C0"/>
    <a:srgbClr val="60898A"/>
    <a:srgbClr val="DBDCD6"/>
    <a:srgbClr val="EDEDEB"/>
    <a:srgbClr val="86B1BA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0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2202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en-US"/>
              <a:t>CHART</a:t>
            </a:r>
            <a:endParaRPr lang="zh-CN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0898A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CD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CB7C0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5539712"/>
        <c:axId val="538726784"/>
      </c:barChart>
      <c:catAx>
        <c:axId val="535539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38726784"/>
        <c:crosses val="autoZero"/>
        <c:auto val="1"/>
        <c:lblAlgn val="ctr"/>
        <c:lblOffset val="100"/>
        <c:noMultiLvlLbl val="0"/>
      </c:catAx>
      <c:valAx>
        <c:axId val="538726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35539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67444601-48C4-4B6B-82F9-9ADD1AFC200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7AFED2D9-BDA8-4DF0-AFF6-71D74DD10B80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7ED156-227E-4D2B-9724-6B3E29F39B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7ED156-227E-4D2B-9724-6B3E29F39B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7ED156-227E-4D2B-9724-6B3E29F39B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7ED156-227E-4D2B-9724-6B3E29F39B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7ED156-227E-4D2B-9724-6B3E29F39B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7ED156-227E-4D2B-9724-6B3E29F39B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7ED156-227E-4D2B-9724-6B3E29F39B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ED2D9-BDA8-4DF0-AFF6-71D74DD10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0" y="65266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B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B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903904" y="246564"/>
            <a:ext cx="5966791" cy="596679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 flipH="1">
            <a:off x="3899451" y="1202635"/>
            <a:ext cx="1636385" cy="16363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716" y="-179232"/>
            <a:ext cx="5219909" cy="7216464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 flipH="1">
            <a:off x="5285700" y="4151194"/>
            <a:ext cx="550015" cy="5500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5407" y="906761"/>
            <a:ext cx="2308324" cy="1769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你</a:t>
            </a:r>
            <a:endParaRPr lang="zh-CN" altLang="en-US" sz="138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49920" y="2550087"/>
            <a:ext cx="2308324" cy="1769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好</a:t>
            </a:r>
            <a:endParaRPr lang="zh-CN" altLang="en-US" sz="138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rot="16200000">
            <a:off x="1567080" y="1803024"/>
            <a:ext cx="1015663" cy="33845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HELLO</a:t>
            </a:r>
            <a:endParaRPr lang="zh-CN" altLang="en-US" sz="5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圆: 空心 9"/>
          <p:cNvSpPr/>
          <p:nvPr/>
        </p:nvSpPr>
        <p:spPr>
          <a:xfrm>
            <a:off x="457200" y="2206487"/>
            <a:ext cx="715248" cy="715248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74912" y="-12700"/>
            <a:ext cx="419088" cy="996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94538" y="4440494"/>
            <a:ext cx="419088" cy="2417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238500"/>
            <a:ext cx="321305" cy="5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64691" y="4181761"/>
            <a:ext cx="492443" cy="23228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清</a:t>
            </a:r>
            <a:r>
              <a:rPr lang="zh-CN" altLang="en-US" sz="20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新</a:t>
            </a:r>
            <a:r>
              <a:rPr lang="zh-CN" altLang="en-US" sz="20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植物</a:t>
            </a:r>
            <a:r>
              <a:rPr lang="en-US" altLang="zh-CN" sz="20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模板</a:t>
            </a:r>
            <a:endParaRPr lang="zh-CN" altLang="en-US" sz="20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/>
      <p:bldP spid="8" grpId="0"/>
      <p:bldP spid="9" grpId="0"/>
      <p:bldP spid="11" grpId="0" animBg="1"/>
      <p:bldP spid="14" grpId="0" animBg="1"/>
      <p:bldP spid="13" grpId="0" animBg="1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187928" y="3429000"/>
            <a:ext cx="11724672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391859" y="3048000"/>
            <a:ext cx="762000" cy="762000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22790" y="3149600"/>
            <a:ext cx="558800" cy="558800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02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731000" y="2865654"/>
            <a:ext cx="1126691" cy="1126691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611902" y="3242577"/>
            <a:ext cx="372846" cy="372846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70454" y="4089400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92383" y="4458732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67881" y="1834922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89810" y="2204254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07844" y="4202442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29773" y="4571774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56741" y="1834922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78670" y="2204254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86600" y="3242577"/>
            <a:ext cx="505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96136" y="3242577"/>
            <a:ext cx="505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  <p:bldP spid="11" grpId="0"/>
      <p:bldP spid="13" grpId="0"/>
      <p:bldP spid="15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844535" y="1543050"/>
            <a:ext cx="2512058" cy="533400"/>
          </a:xfrm>
          <a:prstGeom prst="round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标题文本预设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44535" y="2730500"/>
            <a:ext cx="196865" cy="196865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0298" y="2575932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9CB7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44535" y="3955961"/>
            <a:ext cx="196865" cy="196865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0298" y="3801393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9CB7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61699" y="4150539"/>
            <a:ext cx="2648785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44535" y="5181422"/>
            <a:ext cx="196865" cy="196865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298" y="5026854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9CB7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5644" y="2884127"/>
            <a:ext cx="2648785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5643" y="5403564"/>
            <a:ext cx="2648785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55574" y="1465312"/>
            <a:ext cx="30698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Template </a:t>
            </a:r>
            <a:r>
              <a:rPr lang="en-US" altLang="zh-CN" sz="3200" b="1" dirty="0" err="1">
                <a:cs typeface="+mn-ea"/>
                <a:sym typeface="+mn-lt"/>
              </a:rPr>
              <a:t>singn</a:t>
            </a:r>
            <a:r>
              <a:rPr lang="en-US" altLang="zh-CN" sz="3200" b="1" dirty="0">
                <a:cs typeface="+mn-ea"/>
                <a:sym typeface="+mn-lt"/>
              </a:rPr>
              <a:t>  in here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55574" y="3075646"/>
            <a:ext cx="3069847" cy="3905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lick here to add words Click here to add words here to add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 words k here to add words k here to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addhere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to add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wk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woto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add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8607733" y="2872654"/>
            <a:ext cx="1936765" cy="119892"/>
          </a:xfrm>
          <a:prstGeom prst="round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0" r="35110"/>
          <a:stretch>
            <a:fillRect/>
          </a:stretch>
        </p:blipFill>
        <p:spPr>
          <a:xfrm>
            <a:off x="4953000" y="1856933"/>
            <a:ext cx="2286000" cy="3169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/>
          <p:nvPr/>
        </p:nvGraphicFramePr>
        <p:xfrm>
          <a:off x="863600" y="1689099"/>
          <a:ext cx="6972300" cy="4720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9063404" y="1922869"/>
            <a:ext cx="1341336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ectangle 15"/>
          <p:cNvSpPr/>
          <p:nvPr/>
        </p:nvSpPr>
        <p:spPr>
          <a:xfrm>
            <a:off x="8699500" y="2276105"/>
            <a:ext cx="2069144" cy="101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ametg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tasse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eliligula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tasse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063404" y="4574933"/>
            <a:ext cx="1341336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Rectangle 15"/>
          <p:cNvSpPr/>
          <p:nvPr/>
        </p:nvSpPr>
        <p:spPr>
          <a:xfrm>
            <a:off x="8699500" y="4928169"/>
            <a:ext cx="2069144" cy="101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ametg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tasse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eliligula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tasse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418292" y="1370026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9CB7C0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rgbClr val="9CB7C0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18292" y="4049182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9CB7C0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rgbClr val="9CB7C0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5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104967" y="1657555"/>
            <a:ext cx="3982065" cy="3952568"/>
          </a:xfrm>
          <a:prstGeom prst="ellipse">
            <a:avLst/>
          </a:prstGeom>
          <a:noFill/>
          <a:ln w="92075">
            <a:solidFill>
              <a:srgbClr val="9CB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645" y="3025877"/>
            <a:ext cx="2670709" cy="3692224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592667" y="1968500"/>
            <a:ext cx="558800" cy="558800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01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026399" y="1968500"/>
            <a:ext cx="558800" cy="558800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02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026399" y="4592589"/>
            <a:ext cx="558800" cy="558800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04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592667" y="4559101"/>
            <a:ext cx="558800" cy="558800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03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99332" y="1968500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37432" y="2337832"/>
            <a:ext cx="3082602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19240" y="4536978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57340" y="4906310"/>
            <a:ext cx="3082602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36750" y="1968500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9265" y="2337831"/>
            <a:ext cx="3082602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15409" y="4536979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7924" y="4906310"/>
            <a:ext cx="3082602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B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52" y="2764750"/>
            <a:ext cx="3028869" cy="4187376"/>
          </a:xfrm>
          <a:prstGeom prst="rect">
            <a:avLst/>
          </a:prstGeom>
        </p:spPr>
      </p:pic>
      <p:sp>
        <p:nvSpPr>
          <p:cNvPr id="3" name="圆: 空心 2"/>
          <p:cNvSpPr/>
          <p:nvPr/>
        </p:nvSpPr>
        <p:spPr>
          <a:xfrm>
            <a:off x="-372150" y="5977850"/>
            <a:ext cx="744299" cy="744299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2321" y="1358900"/>
            <a:ext cx="55880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  THREE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9300" y="1358900"/>
            <a:ext cx="1028700" cy="1028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64948" y="-1316950"/>
            <a:ext cx="7171794" cy="6816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20321" y="1064161"/>
            <a:ext cx="277844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srgbClr val="9CB7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圆: 空心 15"/>
          <p:cNvSpPr/>
          <p:nvPr/>
        </p:nvSpPr>
        <p:spPr>
          <a:xfrm>
            <a:off x="8644850" y="5234239"/>
            <a:ext cx="744299" cy="744299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 rot="5400000">
            <a:off x="9492206" y="5087000"/>
            <a:ext cx="3028869" cy="82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lick here to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add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here to add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here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>
          <a:xfrm>
            <a:off x="4611106" y="2175146"/>
            <a:ext cx="2837047" cy="2837047"/>
          </a:xfrm>
          <a:custGeom>
            <a:avLst/>
            <a:gdLst>
              <a:gd name="connsiteX0" fmla="*/ 1926013 w 3852026"/>
              <a:gd name="connsiteY0" fmla="*/ 0 h 3852026"/>
              <a:gd name="connsiteX1" fmla="*/ 3852026 w 3852026"/>
              <a:gd name="connsiteY1" fmla="*/ 1926013 h 3852026"/>
              <a:gd name="connsiteX2" fmla="*/ 1926013 w 3852026"/>
              <a:gd name="connsiteY2" fmla="*/ 3852026 h 3852026"/>
              <a:gd name="connsiteX3" fmla="*/ 0 w 3852026"/>
              <a:gd name="connsiteY3" fmla="*/ 1926013 h 3852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2026" h="3852026">
                <a:moveTo>
                  <a:pt x="1926013" y="0"/>
                </a:moveTo>
                <a:lnTo>
                  <a:pt x="3852026" y="1926013"/>
                </a:lnTo>
                <a:lnTo>
                  <a:pt x="1926013" y="3852026"/>
                </a:lnTo>
                <a:lnTo>
                  <a:pt x="0" y="192601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4" name="菱形 13"/>
          <p:cNvSpPr/>
          <p:nvPr/>
        </p:nvSpPr>
        <p:spPr>
          <a:xfrm>
            <a:off x="6202605" y="1097213"/>
            <a:ext cx="495300" cy="495300"/>
          </a:xfrm>
          <a:prstGeom prst="diamond">
            <a:avLst/>
          </a:prstGeom>
          <a:solidFill>
            <a:srgbClr val="9CB7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3530450" y="3521866"/>
            <a:ext cx="495300" cy="495300"/>
          </a:xfrm>
          <a:prstGeom prst="diamond">
            <a:avLst/>
          </a:prstGeom>
          <a:solidFill>
            <a:srgbClr val="9CB7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5534330" y="5380415"/>
            <a:ext cx="495300" cy="495300"/>
          </a:xfrm>
          <a:prstGeom prst="diamond">
            <a:avLst/>
          </a:prstGeom>
          <a:solidFill>
            <a:srgbClr val="9CB7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8082263" y="3541462"/>
            <a:ext cx="495300" cy="495300"/>
          </a:xfrm>
          <a:prstGeom prst="diamond">
            <a:avLst/>
          </a:prstGeom>
          <a:solidFill>
            <a:srgbClr val="9CB7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67459" y="3510503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89388" y="3879835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30450" y="5390891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52379" y="5760223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66847" y="3541462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688776" y="3910794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096461" y="1095085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18390" y="1464417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3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" r="47131"/>
          <a:stretch>
            <a:fillRect/>
          </a:stretch>
        </p:blipFill>
        <p:spPr>
          <a:xfrm>
            <a:off x="1497597" y="1585199"/>
            <a:ext cx="3069846" cy="39152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9100" y="875290"/>
            <a:ext cx="571500" cy="1610735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86563" y="1418332"/>
            <a:ext cx="30698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Template </a:t>
            </a:r>
            <a:r>
              <a:rPr lang="en-US" altLang="zh-CN" sz="3200" b="1" dirty="0" err="1">
                <a:cs typeface="+mn-ea"/>
                <a:sym typeface="+mn-lt"/>
              </a:rPr>
              <a:t>singn</a:t>
            </a:r>
            <a:r>
              <a:rPr lang="en-US" altLang="zh-CN" sz="3200" b="1" dirty="0">
                <a:cs typeface="+mn-ea"/>
                <a:sym typeface="+mn-lt"/>
              </a:rPr>
              <a:t>  in here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98560" y="2842990"/>
            <a:ext cx="4585281" cy="3043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lick here to add words Click here to add words here to add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 words k here to add words k here to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addhere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to add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wk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woto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add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6786563" y="5043096"/>
            <a:ext cx="2743200" cy="246548"/>
          </a:xfrm>
          <a:prstGeom prst="roundRect">
            <a:avLst>
              <a:gd name="adj" fmla="val 50000"/>
            </a:avLst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6748063" y="5637084"/>
            <a:ext cx="4205687" cy="246548"/>
          </a:xfrm>
          <a:prstGeom prst="roundRect">
            <a:avLst>
              <a:gd name="adj" fmla="val 50000"/>
            </a:avLst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56410" y="5043096"/>
            <a:ext cx="716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40%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7891" y="5586106"/>
            <a:ext cx="716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70%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>
            <a:spLocks noEditPoints="1"/>
          </p:cNvSpPr>
          <p:nvPr/>
        </p:nvSpPr>
        <p:spPr bwMode="auto">
          <a:xfrm rot="10800000">
            <a:off x="1426482" y="2019067"/>
            <a:ext cx="706963" cy="1079500"/>
          </a:xfrm>
          <a:custGeom>
            <a:avLst/>
            <a:gdLst>
              <a:gd name="T0" fmla="*/ 0 w 34"/>
              <a:gd name="T1" fmla="*/ 35 h 52"/>
              <a:gd name="T2" fmla="*/ 17 w 34"/>
              <a:gd name="T3" fmla="*/ 52 h 52"/>
              <a:gd name="T4" fmla="*/ 34 w 34"/>
              <a:gd name="T5" fmla="*/ 35 h 52"/>
              <a:gd name="T6" fmla="*/ 32 w 34"/>
              <a:gd name="T7" fmla="*/ 26 h 52"/>
              <a:gd name="T8" fmla="*/ 32 w 34"/>
              <a:gd name="T9" fmla="*/ 26 h 52"/>
              <a:gd name="T10" fmla="*/ 17 w 34"/>
              <a:gd name="T11" fmla="*/ 0 h 52"/>
              <a:gd name="T12" fmla="*/ 2 w 34"/>
              <a:gd name="T13" fmla="*/ 26 h 52"/>
              <a:gd name="T14" fmla="*/ 2 w 34"/>
              <a:gd name="T15" fmla="*/ 26 h 52"/>
              <a:gd name="T16" fmla="*/ 0 w 34"/>
              <a:gd name="T17" fmla="*/ 35 h 52"/>
              <a:gd name="T18" fmla="*/ 17 w 34"/>
              <a:gd name="T19" fmla="*/ 21 h 52"/>
              <a:gd name="T20" fmla="*/ 31 w 34"/>
              <a:gd name="T21" fmla="*/ 35 h 52"/>
              <a:gd name="T22" fmla="*/ 17 w 34"/>
              <a:gd name="T23" fmla="*/ 49 h 52"/>
              <a:gd name="T24" fmla="*/ 3 w 34"/>
              <a:gd name="T25" fmla="*/ 35 h 52"/>
              <a:gd name="T26" fmla="*/ 17 w 34"/>
              <a:gd name="T27" fmla="*/ 2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" h="52">
                <a:moveTo>
                  <a:pt x="0" y="35"/>
                </a:moveTo>
                <a:cubicBezTo>
                  <a:pt x="0" y="44"/>
                  <a:pt x="8" y="52"/>
                  <a:pt x="17" y="52"/>
                </a:cubicBezTo>
                <a:cubicBezTo>
                  <a:pt x="27" y="52"/>
                  <a:pt x="34" y="44"/>
                  <a:pt x="34" y="35"/>
                </a:cubicBezTo>
                <a:cubicBezTo>
                  <a:pt x="34" y="32"/>
                  <a:pt x="34" y="29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17" y="0"/>
                  <a:pt x="17" y="0"/>
                  <a:pt x="17" y="0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9"/>
                  <a:pt x="0" y="32"/>
                  <a:pt x="0" y="35"/>
                </a:cubicBezTo>
                <a:close/>
                <a:moveTo>
                  <a:pt x="17" y="21"/>
                </a:moveTo>
                <a:cubicBezTo>
                  <a:pt x="25" y="21"/>
                  <a:pt x="31" y="27"/>
                  <a:pt x="31" y="35"/>
                </a:cubicBezTo>
                <a:cubicBezTo>
                  <a:pt x="31" y="43"/>
                  <a:pt x="25" y="49"/>
                  <a:pt x="17" y="49"/>
                </a:cubicBezTo>
                <a:cubicBezTo>
                  <a:pt x="9" y="49"/>
                  <a:pt x="3" y="43"/>
                  <a:pt x="3" y="35"/>
                </a:cubicBezTo>
                <a:cubicBezTo>
                  <a:pt x="3" y="27"/>
                  <a:pt x="9" y="21"/>
                  <a:pt x="17" y="21"/>
                </a:cubicBez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3957" y="2150987"/>
            <a:ext cx="629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01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43944" y="2057167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43944" y="2426499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 rot="10800000">
            <a:off x="1426481" y="4245349"/>
            <a:ext cx="706963" cy="1079500"/>
          </a:xfrm>
          <a:custGeom>
            <a:avLst/>
            <a:gdLst>
              <a:gd name="T0" fmla="*/ 0 w 34"/>
              <a:gd name="T1" fmla="*/ 35 h 52"/>
              <a:gd name="T2" fmla="*/ 17 w 34"/>
              <a:gd name="T3" fmla="*/ 52 h 52"/>
              <a:gd name="T4" fmla="*/ 34 w 34"/>
              <a:gd name="T5" fmla="*/ 35 h 52"/>
              <a:gd name="T6" fmla="*/ 32 w 34"/>
              <a:gd name="T7" fmla="*/ 26 h 52"/>
              <a:gd name="T8" fmla="*/ 32 w 34"/>
              <a:gd name="T9" fmla="*/ 26 h 52"/>
              <a:gd name="T10" fmla="*/ 17 w 34"/>
              <a:gd name="T11" fmla="*/ 0 h 52"/>
              <a:gd name="T12" fmla="*/ 2 w 34"/>
              <a:gd name="T13" fmla="*/ 26 h 52"/>
              <a:gd name="T14" fmla="*/ 2 w 34"/>
              <a:gd name="T15" fmla="*/ 26 h 52"/>
              <a:gd name="T16" fmla="*/ 0 w 34"/>
              <a:gd name="T17" fmla="*/ 35 h 52"/>
              <a:gd name="T18" fmla="*/ 17 w 34"/>
              <a:gd name="T19" fmla="*/ 21 h 52"/>
              <a:gd name="T20" fmla="*/ 31 w 34"/>
              <a:gd name="T21" fmla="*/ 35 h 52"/>
              <a:gd name="T22" fmla="*/ 17 w 34"/>
              <a:gd name="T23" fmla="*/ 49 h 52"/>
              <a:gd name="T24" fmla="*/ 3 w 34"/>
              <a:gd name="T25" fmla="*/ 35 h 52"/>
              <a:gd name="T26" fmla="*/ 17 w 34"/>
              <a:gd name="T27" fmla="*/ 2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" h="52">
                <a:moveTo>
                  <a:pt x="0" y="35"/>
                </a:moveTo>
                <a:cubicBezTo>
                  <a:pt x="0" y="44"/>
                  <a:pt x="8" y="52"/>
                  <a:pt x="17" y="52"/>
                </a:cubicBezTo>
                <a:cubicBezTo>
                  <a:pt x="27" y="52"/>
                  <a:pt x="34" y="44"/>
                  <a:pt x="34" y="35"/>
                </a:cubicBezTo>
                <a:cubicBezTo>
                  <a:pt x="34" y="32"/>
                  <a:pt x="34" y="29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17" y="0"/>
                  <a:pt x="17" y="0"/>
                  <a:pt x="17" y="0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9"/>
                  <a:pt x="0" y="32"/>
                  <a:pt x="0" y="35"/>
                </a:cubicBezTo>
                <a:close/>
                <a:moveTo>
                  <a:pt x="17" y="21"/>
                </a:moveTo>
                <a:cubicBezTo>
                  <a:pt x="25" y="21"/>
                  <a:pt x="31" y="27"/>
                  <a:pt x="31" y="35"/>
                </a:cubicBezTo>
                <a:cubicBezTo>
                  <a:pt x="31" y="43"/>
                  <a:pt x="25" y="49"/>
                  <a:pt x="17" y="49"/>
                </a:cubicBezTo>
                <a:cubicBezTo>
                  <a:pt x="9" y="49"/>
                  <a:pt x="3" y="43"/>
                  <a:pt x="3" y="35"/>
                </a:cubicBezTo>
                <a:cubicBezTo>
                  <a:pt x="3" y="27"/>
                  <a:pt x="9" y="21"/>
                  <a:pt x="17" y="21"/>
                </a:cubicBez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3956" y="4377269"/>
            <a:ext cx="629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02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43943" y="4283449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43943" y="4652781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 rot="10800000">
            <a:off x="6993347" y="2063697"/>
            <a:ext cx="706963" cy="1079500"/>
          </a:xfrm>
          <a:custGeom>
            <a:avLst/>
            <a:gdLst>
              <a:gd name="T0" fmla="*/ 0 w 34"/>
              <a:gd name="T1" fmla="*/ 35 h 52"/>
              <a:gd name="T2" fmla="*/ 17 w 34"/>
              <a:gd name="T3" fmla="*/ 52 h 52"/>
              <a:gd name="T4" fmla="*/ 34 w 34"/>
              <a:gd name="T5" fmla="*/ 35 h 52"/>
              <a:gd name="T6" fmla="*/ 32 w 34"/>
              <a:gd name="T7" fmla="*/ 26 h 52"/>
              <a:gd name="T8" fmla="*/ 32 w 34"/>
              <a:gd name="T9" fmla="*/ 26 h 52"/>
              <a:gd name="T10" fmla="*/ 17 w 34"/>
              <a:gd name="T11" fmla="*/ 0 h 52"/>
              <a:gd name="T12" fmla="*/ 2 w 34"/>
              <a:gd name="T13" fmla="*/ 26 h 52"/>
              <a:gd name="T14" fmla="*/ 2 w 34"/>
              <a:gd name="T15" fmla="*/ 26 h 52"/>
              <a:gd name="T16" fmla="*/ 0 w 34"/>
              <a:gd name="T17" fmla="*/ 35 h 52"/>
              <a:gd name="T18" fmla="*/ 17 w 34"/>
              <a:gd name="T19" fmla="*/ 21 h 52"/>
              <a:gd name="T20" fmla="*/ 31 w 34"/>
              <a:gd name="T21" fmla="*/ 35 h 52"/>
              <a:gd name="T22" fmla="*/ 17 w 34"/>
              <a:gd name="T23" fmla="*/ 49 h 52"/>
              <a:gd name="T24" fmla="*/ 3 w 34"/>
              <a:gd name="T25" fmla="*/ 35 h 52"/>
              <a:gd name="T26" fmla="*/ 17 w 34"/>
              <a:gd name="T27" fmla="*/ 2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" h="52">
                <a:moveTo>
                  <a:pt x="0" y="35"/>
                </a:moveTo>
                <a:cubicBezTo>
                  <a:pt x="0" y="44"/>
                  <a:pt x="8" y="52"/>
                  <a:pt x="17" y="52"/>
                </a:cubicBezTo>
                <a:cubicBezTo>
                  <a:pt x="27" y="52"/>
                  <a:pt x="34" y="44"/>
                  <a:pt x="34" y="35"/>
                </a:cubicBezTo>
                <a:cubicBezTo>
                  <a:pt x="34" y="32"/>
                  <a:pt x="34" y="29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17" y="0"/>
                  <a:pt x="17" y="0"/>
                  <a:pt x="17" y="0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9"/>
                  <a:pt x="0" y="32"/>
                  <a:pt x="0" y="35"/>
                </a:cubicBezTo>
                <a:close/>
                <a:moveTo>
                  <a:pt x="17" y="21"/>
                </a:moveTo>
                <a:cubicBezTo>
                  <a:pt x="25" y="21"/>
                  <a:pt x="31" y="27"/>
                  <a:pt x="31" y="35"/>
                </a:cubicBezTo>
                <a:cubicBezTo>
                  <a:pt x="31" y="43"/>
                  <a:pt x="25" y="49"/>
                  <a:pt x="17" y="49"/>
                </a:cubicBezTo>
                <a:cubicBezTo>
                  <a:pt x="9" y="49"/>
                  <a:pt x="3" y="43"/>
                  <a:pt x="3" y="35"/>
                </a:cubicBezTo>
                <a:cubicBezTo>
                  <a:pt x="3" y="27"/>
                  <a:pt x="9" y="21"/>
                  <a:pt x="17" y="21"/>
                </a:cubicBez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10809" y="2101797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10809" y="2471129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 rot="10800000">
            <a:off x="6993346" y="4289979"/>
            <a:ext cx="706963" cy="1079500"/>
          </a:xfrm>
          <a:custGeom>
            <a:avLst/>
            <a:gdLst>
              <a:gd name="T0" fmla="*/ 0 w 34"/>
              <a:gd name="T1" fmla="*/ 35 h 52"/>
              <a:gd name="T2" fmla="*/ 17 w 34"/>
              <a:gd name="T3" fmla="*/ 52 h 52"/>
              <a:gd name="T4" fmla="*/ 34 w 34"/>
              <a:gd name="T5" fmla="*/ 35 h 52"/>
              <a:gd name="T6" fmla="*/ 32 w 34"/>
              <a:gd name="T7" fmla="*/ 26 h 52"/>
              <a:gd name="T8" fmla="*/ 32 w 34"/>
              <a:gd name="T9" fmla="*/ 26 h 52"/>
              <a:gd name="T10" fmla="*/ 17 w 34"/>
              <a:gd name="T11" fmla="*/ 0 h 52"/>
              <a:gd name="T12" fmla="*/ 2 w 34"/>
              <a:gd name="T13" fmla="*/ 26 h 52"/>
              <a:gd name="T14" fmla="*/ 2 w 34"/>
              <a:gd name="T15" fmla="*/ 26 h 52"/>
              <a:gd name="T16" fmla="*/ 0 w 34"/>
              <a:gd name="T17" fmla="*/ 35 h 52"/>
              <a:gd name="T18" fmla="*/ 17 w 34"/>
              <a:gd name="T19" fmla="*/ 21 h 52"/>
              <a:gd name="T20" fmla="*/ 31 w 34"/>
              <a:gd name="T21" fmla="*/ 35 h 52"/>
              <a:gd name="T22" fmla="*/ 17 w 34"/>
              <a:gd name="T23" fmla="*/ 49 h 52"/>
              <a:gd name="T24" fmla="*/ 3 w 34"/>
              <a:gd name="T25" fmla="*/ 35 h 52"/>
              <a:gd name="T26" fmla="*/ 17 w 34"/>
              <a:gd name="T27" fmla="*/ 2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" h="52">
                <a:moveTo>
                  <a:pt x="0" y="35"/>
                </a:moveTo>
                <a:cubicBezTo>
                  <a:pt x="0" y="44"/>
                  <a:pt x="8" y="52"/>
                  <a:pt x="17" y="52"/>
                </a:cubicBezTo>
                <a:cubicBezTo>
                  <a:pt x="27" y="52"/>
                  <a:pt x="34" y="44"/>
                  <a:pt x="34" y="35"/>
                </a:cubicBezTo>
                <a:cubicBezTo>
                  <a:pt x="34" y="32"/>
                  <a:pt x="34" y="29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17" y="0"/>
                  <a:pt x="17" y="0"/>
                  <a:pt x="17" y="0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9"/>
                  <a:pt x="0" y="32"/>
                  <a:pt x="0" y="35"/>
                </a:cubicBezTo>
                <a:close/>
                <a:moveTo>
                  <a:pt x="17" y="21"/>
                </a:moveTo>
                <a:cubicBezTo>
                  <a:pt x="25" y="21"/>
                  <a:pt x="31" y="27"/>
                  <a:pt x="31" y="35"/>
                </a:cubicBezTo>
                <a:cubicBezTo>
                  <a:pt x="31" y="43"/>
                  <a:pt x="25" y="49"/>
                  <a:pt x="17" y="49"/>
                </a:cubicBezTo>
                <a:cubicBezTo>
                  <a:pt x="9" y="49"/>
                  <a:pt x="3" y="43"/>
                  <a:pt x="3" y="35"/>
                </a:cubicBezTo>
                <a:cubicBezTo>
                  <a:pt x="3" y="27"/>
                  <a:pt x="9" y="21"/>
                  <a:pt x="17" y="21"/>
                </a:cubicBez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20821" y="4421899"/>
            <a:ext cx="629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04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10808" y="4328079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10808" y="4697411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73918" y="2190017"/>
            <a:ext cx="629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03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740778" y="1383343"/>
            <a:ext cx="3069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cs typeface="+mn-ea"/>
                <a:sym typeface="+mn-lt"/>
              </a:rPr>
              <a:t>标题文本预设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54387" y="1751333"/>
            <a:ext cx="5243813" cy="2783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lick here to add words Click here to add words here to add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 words k here to add words k here to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addhere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to add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wk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woto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4572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4572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4572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69687" y="5098811"/>
            <a:ext cx="5243813" cy="2783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lick here to add words Click here to add words here to add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 words k here to add words k here to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addhere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to add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wk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woto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4572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4572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4572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09356" y="4637146"/>
            <a:ext cx="3069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cs typeface="+mn-ea"/>
                <a:sym typeface="+mn-lt"/>
              </a:rPr>
              <a:t>标题文本预设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340" y="1383343"/>
            <a:ext cx="3660140" cy="244009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45569" y="1383343"/>
            <a:ext cx="602040" cy="635957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220" y="3680358"/>
            <a:ext cx="3660139" cy="244009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912580" y="4763978"/>
            <a:ext cx="602040" cy="635957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B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52" y="2764750"/>
            <a:ext cx="3028869" cy="4187376"/>
          </a:xfrm>
          <a:prstGeom prst="rect">
            <a:avLst/>
          </a:prstGeom>
        </p:spPr>
      </p:pic>
      <p:sp>
        <p:nvSpPr>
          <p:cNvPr id="3" name="圆: 空心 2"/>
          <p:cNvSpPr/>
          <p:nvPr/>
        </p:nvSpPr>
        <p:spPr>
          <a:xfrm>
            <a:off x="-372150" y="5977850"/>
            <a:ext cx="744299" cy="744299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2321" y="1358900"/>
            <a:ext cx="55880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  </a:t>
            </a:r>
            <a:r>
              <a:rPr lang="en-US" altLang="zh-CN" sz="11500" b="1" dirty="0">
                <a:solidFill>
                  <a:prstClr val="white"/>
                </a:solidFill>
                <a:cs typeface="+mn-ea"/>
                <a:sym typeface="+mn-lt"/>
              </a:rPr>
              <a:t>FOUR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9300" y="1358900"/>
            <a:ext cx="1028700" cy="1028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64948" y="-1316950"/>
            <a:ext cx="7171794" cy="6816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20321" y="1064161"/>
            <a:ext cx="277844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srgbClr val="9CB7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圆: 空心 15"/>
          <p:cNvSpPr/>
          <p:nvPr/>
        </p:nvSpPr>
        <p:spPr>
          <a:xfrm>
            <a:off x="8644850" y="5234239"/>
            <a:ext cx="744299" cy="744299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 rot="5400000">
            <a:off x="9492206" y="5087000"/>
            <a:ext cx="3028869" cy="82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lick here to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add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here to add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here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B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6652" y="812800"/>
            <a:ext cx="10298696" cy="604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847172" y="2733528"/>
            <a:ext cx="470900" cy="470900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1282">
            <a:off x="358371" y="4921532"/>
            <a:ext cx="1444922" cy="199758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92601" y="1128569"/>
            <a:ext cx="3695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CONTENTS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75142" y="2526880"/>
            <a:ext cx="470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83232" y="2610849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标题文本预设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11202" y="2948665"/>
            <a:ext cx="3082602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wordlhere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wordlick</a:t>
            </a:r>
            <a:r>
              <a:rPr lang="en-US" altLang="zh-CN" sz="1000" dirty="0"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75250" y="0"/>
            <a:ext cx="18415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175250" y="6477000"/>
            <a:ext cx="1841500" cy="3810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6970" flipH="1">
            <a:off x="10431361" y="4979578"/>
            <a:ext cx="1403644" cy="1940521"/>
          </a:xfrm>
          <a:prstGeom prst="rect">
            <a:avLst/>
          </a:prstGeom>
        </p:spPr>
      </p:pic>
      <p:sp>
        <p:nvSpPr>
          <p:cNvPr id="32" name="椭圆 31"/>
          <p:cNvSpPr/>
          <p:nvPr/>
        </p:nvSpPr>
        <p:spPr>
          <a:xfrm>
            <a:off x="6750596" y="2733528"/>
            <a:ext cx="470900" cy="470900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78566" y="2526880"/>
            <a:ext cx="470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02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386656" y="2610849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标题文本预设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14626" y="2948665"/>
            <a:ext cx="3082602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wordlhere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wordlick</a:t>
            </a:r>
            <a:r>
              <a:rPr lang="en-US" altLang="zh-CN" sz="1000" dirty="0"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847172" y="4068024"/>
            <a:ext cx="470900" cy="470900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875142" y="3861376"/>
            <a:ext cx="470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03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483232" y="3945345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标题文本预设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511202" y="4283161"/>
            <a:ext cx="3082602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wordlhere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wordlick</a:t>
            </a:r>
            <a:r>
              <a:rPr lang="en-US" altLang="zh-CN" sz="1000" dirty="0"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750596" y="4068024"/>
            <a:ext cx="470900" cy="470900"/>
          </a:xfrm>
          <a:prstGeom prst="ellipse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778566" y="3861376"/>
            <a:ext cx="470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04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386656" y="3945345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标题文本预设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414626" y="4283161"/>
            <a:ext cx="3082602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wordlhere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wordlick</a:t>
            </a:r>
            <a:r>
              <a:rPr lang="en-US" altLang="zh-CN" sz="1000" dirty="0"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/>
      <p:bldP spid="30" grpId="0"/>
      <p:bldP spid="34" grpId="0"/>
      <p:bldP spid="35" grpId="0"/>
      <p:bldP spid="43" grpId="0"/>
      <p:bldP spid="44" grpId="0"/>
      <p:bldP spid="47" grpId="0"/>
      <p:bldP spid="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17432" y="1869295"/>
            <a:ext cx="2144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7432" y="2269405"/>
            <a:ext cx="5180168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lick here to add words Click here to add words here to add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 words k here to add words k here to ad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1143000" y="1655688"/>
            <a:ext cx="1817817" cy="127000"/>
          </a:xfrm>
          <a:prstGeom prst="round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99400" y="0"/>
            <a:ext cx="2705100" cy="68580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7432" y="4193395"/>
            <a:ext cx="2144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7432" y="4593505"/>
            <a:ext cx="5180168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lick here to add words Click here to add words here to add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 words k here to add words k here to ad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1143000" y="3979788"/>
            <a:ext cx="1817817" cy="127000"/>
          </a:xfrm>
          <a:prstGeom prst="round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088" y="1782688"/>
            <a:ext cx="4749717" cy="3169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文框 7"/>
          <p:cNvSpPr/>
          <p:nvPr/>
        </p:nvSpPr>
        <p:spPr>
          <a:xfrm>
            <a:off x="3426591" y="1151120"/>
            <a:ext cx="2612398" cy="2612398"/>
          </a:xfrm>
          <a:prstGeom prst="frame">
            <a:avLst>
              <a:gd name="adj1" fmla="val 9907"/>
            </a:avLst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9939" y="1151120"/>
            <a:ext cx="3395126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cs typeface="+mn-ea"/>
                <a:sym typeface="+mn-lt"/>
              </a:rPr>
              <a:t>Template </a:t>
            </a:r>
            <a:r>
              <a:rPr lang="en-US" altLang="zh-CN" sz="3600" b="1" dirty="0" err="1">
                <a:cs typeface="+mn-ea"/>
                <a:sym typeface="+mn-lt"/>
              </a:rPr>
              <a:t>singn</a:t>
            </a:r>
            <a:r>
              <a:rPr lang="en-US" altLang="zh-CN" sz="3600" b="1" dirty="0">
                <a:cs typeface="+mn-ea"/>
                <a:sym typeface="+mn-lt"/>
              </a:rPr>
              <a:t>  in here</a:t>
            </a:r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1264" y="3527487"/>
            <a:ext cx="3069847" cy="3905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lick here to add words Click here to add words here to add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 words k here to add words k here to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addhere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to add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wk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woto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add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here to add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6963964" y="2984286"/>
            <a:ext cx="1936765" cy="119892"/>
          </a:xfrm>
          <a:prstGeom prst="round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77624" y="3198681"/>
            <a:ext cx="1817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8" r="21837"/>
          <a:stretch>
            <a:fillRect/>
          </a:stretch>
        </p:blipFill>
        <p:spPr>
          <a:xfrm>
            <a:off x="1229359" y="3104178"/>
            <a:ext cx="2976881" cy="3169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21167" y="2281124"/>
            <a:ext cx="2949665" cy="2951368"/>
            <a:chOff x="2995077" y="1665130"/>
            <a:chExt cx="3244632" cy="3246505"/>
          </a:xfrm>
        </p:grpSpPr>
        <p:sp>
          <p:nvSpPr>
            <p:cNvPr id="4" name="任意多边形 1"/>
            <p:cNvSpPr/>
            <p:nvPr/>
          </p:nvSpPr>
          <p:spPr>
            <a:xfrm>
              <a:off x="2995077" y="2798504"/>
              <a:ext cx="1596089" cy="2060678"/>
            </a:xfrm>
            <a:custGeom>
              <a:avLst/>
              <a:gdLst>
                <a:gd name="connsiteX0" fmla="*/ 901532 w 1352638"/>
                <a:gd name="connsiteY0" fmla="*/ 16 h 1747217"/>
                <a:gd name="connsiteX1" fmla="*/ 974255 w 1352638"/>
                <a:gd name="connsiteY1" fmla="*/ 31637 h 1747217"/>
                <a:gd name="connsiteX2" fmla="*/ 1352638 w 1352638"/>
                <a:gd name="connsiteY2" fmla="*/ 423465 h 1747217"/>
                <a:gd name="connsiteX3" fmla="*/ 948354 w 1352638"/>
                <a:gd name="connsiteY3" fmla="*/ 813878 h 1747217"/>
                <a:gd name="connsiteX4" fmla="*/ 945796 w 1352638"/>
                <a:gd name="connsiteY4" fmla="*/ 960384 h 1747217"/>
                <a:gd name="connsiteX5" fmla="*/ 1312149 w 1352638"/>
                <a:gd name="connsiteY5" fmla="*/ 1339753 h 1747217"/>
                <a:gd name="connsiteX6" fmla="*/ 920320 w 1352638"/>
                <a:gd name="connsiteY6" fmla="*/ 1718137 h 1747217"/>
                <a:gd name="connsiteX7" fmla="*/ 773814 w 1352638"/>
                <a:gd name="connsiteY7" fmla="*/ 1715580 h 1747217"/>
                <a:gd name="connsiteX8" fmla="*/ 29079 w 1352638"/>
                <a:gd name="connsiteY8" fmla="*/ 944384 h 1747217"/>
                <a:gd name="connsiteX9" fmla="*/ 15 w 1352638"/>
                <a:gd name="connsiteY9" fmla="*/ 870601 h 1747217"/>
                <a:gd name="connsiteX10" fmla="*/ 31636 w 1352638"/>
                <a:gd name="connsiteY10" fmla="*/ 797878 h 1747217"/>
                <a:gd name="connsiteX11" fmla="*/ 827749 w 1352638"/>
                <a:gd name="connsiteY11" fmla="*/ 29080 h 1747217"/>
                <a:gd name="connsiteX12" fmla="*/ 901532 w 1352638"/>
                <a:gd name="connsiteY12" fmla="*/ 16 h 1747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52638" h="1747217">
                  <a:moveTo>
                    <a:pt x="901532" y="16"/>
                  </a:moveTo>
                  <a:cubicBezTo>
                    <a:pt x="928044" y="479"/>
                    <a:pt x="954380" y="11056"/>
                    <a:pt x="974255" y="31637"/>
                  </a:cubicBezTo>
                  <a:lnTo>
                    <a:pt x="1352638" y="423465"/>
                  </a:lnTo>
                  <a:lnTo>
                    <a:pt x="948354" y="813878"/>
                  </a:lnTo>
                  <a:cubicBezTo>
                    <a:pt x="907190" y="853629"/>
                    <a:pt x="906046" y="919221"/>
                    <a:pt x="945796" y="960384"/>
                  </a:cubicBezTo>
                  <a:lnTo>
                    <a:pt x="1312149" y="1339753"/>
                  </a:lnTo>
                  <a:lnTo>
                    <a:pt x="920320" y="1718137"/>
                  </a:lnTo>
                  <a:cubicBezTo>
                    <a:pt x="879157" y="1757888"/>
                    <a:pt x="813565" y="1756743"/>
                    <a:pt x="773814" y="1715580"/>
                  </a:cubicBezTo>
                  <a:lnTo>
                    <a:pt x="29079" y="944384"/>
                  </a:lnTo>
                  <a:cubicBezTo>
                    <a:pt x="9203" y="923802"/>
                    <a:pt x="-448" y="897114"/>
                    <a:pt x="15" y="870601"/>
                  </a:cubicBezTo>
                  <a:cubicBezTo>
                    <a:pt x="478" y="844089"/>
                    <a:pt x="11055" y="817753"/>
                    <a:pt x="31636" y="797878"/>
                  </a:cubicBezTo>
                  <a:lnTo>
                    <a:pt x="827749" y="29080"/>
                  </a:lnTo>
                  <a:cubicBezTo>
                    <a:pt x="848331" y="9205"/>
                    <a:pt x="875020" y="-446"/>
                    <a:pt x="901532" y="1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0" rIns="0" bIns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dirty="0">
                  <a:solidFill>
                    <a:prstClr val="black"/>
                  </a:solidFill>
                  <a:cs typeface="+mn-ea"/>
                  <a:sym typeface="+mn-lt"/>
                </a:rPr>
                <a:t>03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任意多边形 2"/>
            <p:cNvSpPr/>
            <p:nvPr/>
          </p:nvSpPr>
          <p:spPr>
            <a:xfrm>
              <a:off x="3034417" y="1665130"/>
              <a:ext cx="2062552" cy="1586723"/>
            </a:xfrm>
            <a:custGeom>
              <a:avLst/>
              <a:gdLst>
                <a:gd name="connsiteX0" fmla="*/ 861692 w 1747878"/>
                <a:gd name="connsiteY0" fmla="*/ 0 h 1344614"/>
                <a:gd name="connsiteX1" fmla="*/ 934956 w 1747878"/>
                <a:gd name="connsiteY1" fmla="*/ 30347 h 1344614"/>
                <a:gd name="connsiteX2" fmla="*/ 1717531 w 1747878"/>
                <a:gd name="connsiteY2" fmla="*/ 812922 h 1344614"/>
                <a:gd name="connsiteX3" fmla="*/ 1717531 w 1747878"/>
                <a:gd name="connsiteY3" fmla="*/ 959450 h 1344614"/>
                <a:gd name="connsiteX4" fmla="*/ 1332367 w 1747878"/>
                <a:gd name="connsiteY4" fmla="*/ 1344614 h 1344614"/>
                <a:gd name="connsiteX5" fmla="*/ 934957 w 1747878"/>
                <a:gd name="connsiteY5" fmla="*/ 947205 h 1344614"/>
                <a:gd name="connsiteX6" fmla="*/ 788429 w 1747878"/>
                <a:gd name="connsiteY6" fmla="*/ 947205 h 1344614"/>
                <a:gd name="connsiteX7" fmla="*/ 415512 w 1747878"/>
                <a:gd name="connsiteY7" fmla="*/ 1320122 h 1344614"/>
                <a:gd name="connsiteX8" fmla="*/ 30347 w 1747878"/>
                <a:gd name="connsiteY8" fmla="*/ 934957 h 1344614"/>
                <a:gd name="connsiteX9" fmla="*/ 30347 w 1747878"/>
                <a:gd name="connsiteY9" fmla="*/ 788429 h 1344614"/>
                <a:gd name="connsiteX10" fmla="*/ 788428 w 1747878"/>
                <a:gd name="connsiteY10" fmla="*/ 30347 h 1344614"/>
                <a:gd name="connsiteX11" fmla="*/ 861692 w 1747878"/>
                <a:gd name="connsiteY11" fmla="*/ 0 h 134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47878" h="1344614">
                  <a:moveTo>
                    <a:pt x="861692" y="0"/>
                  </a:moveTo>
                  <a:cubicBezTo>
                    <a:pt x="888209" y="0"/>
                    <a:pt x="914725" y="10116"/>
                    <a:pt x="934956" y="30347"/>
                  </a:cubicBezTo>
                  <a:lnTo>
                    <a:pt x="1717531" y="812922"/>
                  </a:lnTo>
                  <a:cubicBezTo>
                    <a:pt x="1757994" y="853385"/>
                    <a:pt x="1757994" y="918988"/>
                    <a:pt x="1717531" y="959450"/>
                  </a:cubicBezTo>
                  <a:lnTo>
                    <a:pt x="1332367" y="1344614"/>
                  </a:lnTo>
                  <a:lnTo>
                    <a:pt x="934957" y="947205"/>
                  </a:lnTo>
                  <a:cubicBezTo>
                    <a:pt x="894494" y="906741"/>
                    <a:pt x="828892" y="906742"/>
                    <a:pt x="788429" y="947205"/>
                  </a:cubicBezTo>
                  <a:lnTo>
                    <a:pt x="415512" y="1320122"/>
                  </a:lnTo>
                  <a:lnTo>
                    <a:pt x="30347" y="934957"/>
                  </a:lnTo>
                  <a:cubicBezTo>
                    <a:pt x="-10116" y="894494"/>
                    <a:pt x="-10116" y="828891"/>
                    <a:pt x="30347" y="788429"/>
                  </a:cubicBezTo>
                  <a:lnTo>
                    <a:pt x="788428" y="30347"/>
                  </a:lnTo>
                  <a:cubicBezTo>
                    <a:pt x="808660" y="10115"/>
                    <a:pt x="835176" y="0"/>
                    <a:pt x="861692" y="0"/>
                  </a:cubicBezTo>
                  <a:close/>
                </a:path>
              </a:pathLst>
            </a:custGeom>
            <a:solidFill>
              <a:srgbClr val="9CB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任意多边形 3"/>
            <p:cNvSpPr/>
            <p:nvPr/>
          </p:nvSpPr>
          <p:spPr>
            <a:xfrm>
              <a:off x="4643620" y="1702597"/>
              <a:ext cx="1596089" cy="2062552"/>
            </a:xfrm>
            <a:custGeom>
              <a:avLst/>
              <a:gdLst>
                <a:gd name="connsiteX0" fmla="*/ 506101 w 1352638"/>
                <a:gd name="connsiteY0" fmla="*/ 15 h 1747216"/>
                <a:gd name="connsiteX1" fmla="*/ 578824 w 1352638"/>
                <a:gd name="connsiteY1" fmla="*/ 31636 h 1747216"/>
                <a:gd name="connsiteX2" fmla="*/ 1323560 w 1352638"/>
                <a:gd name="connsiteY2" fmla="*/ 802833 h 1747216"/>
                <a:gd name="connsiteX3" fmla="*/ 1352623 w 1352638"/>
                <a:gd name="connsiteY3" fmla="*/ 876615 h 1747216"/>
                <a:gd name="connsiteX4" fmla="*/ 1321003 w 1352638"/>
                <a:gd name="connsiteY4" fmla="*/ 949338 h 1747216"/>
                <a:gd name="connsiteX5" fmla="*/ 524889 w 1352638"/>
                <a:gd name="connsiteY5" fmla="*/ 1718136 h 1747216"/>
                <a:gd name="connsiteX6" fmla="*/ 378383 w 1352638"/>
                <a:gd name="connsiteY6" fmla="*/ 1715579 h 1747216"/>
                <a:gd name="connsiteX7" fmla="*/ 0 w 1352638"/>
                <a:gd name="connsiteY7" fmla="*/ 1323752 h 1747216"/>
                <a:gd name="connsiteX8" fmla="*/ 404285 w 1352638"/>
                <a:gd name="connsiteY8" fmla="*/ 933338 h 1747216"/>
                <a:gd name="connsiteX9" fmla="*/ 406842 w 1352638"/>
                <a:gd name="connsiteY9" fmla="*/ 786833 h 1747216"/>
                <a:gd name="connsiteX10" fmla="*/ 40490 w 1352638"/>
                <a:gd name="connsiteY10" fmla="*/ 407463 h 1747216"/>
                <a:gd name="connsiteX11" fmla="*/ 432318 w 1352638"/>
                <a:gd name="connsiteY11" fmla="*/ 29079 h 1747216"/>
                <a:gd name="connsiteX12" fmla="*/ 506101 w 1352638"/>
                <a:gd name="connsiteY12" fmla="*/ 15 h 174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52638" h="1747216">
                  <a:moveTo>
                    <a:pt x="506101" y="15"/>
                  </a:moveTo>
                  <a:cubicBezTo>
                    <a:pt x="532613" y="478"/>
                    <a:pt x="558949" y="11055"/>
                    <a:pt x="578824" y="31636"/>
                  </a:cubicBezTo>
                  <a:lnTo>
                    <a:pt x="1323560" y="802833"/>
                  </a:lnTo>
                  <a:cubicBezTo>
                    <a:pt x="1343435" y="823414"/>
                    <a:pt x="1353086" y="850103"/>
                    <a:pt x="1352623" y="876615"/>
                  </a:cubicBezTo>
                  <a:cubicBezTo>
                    <a:pt x="1352161" y="903128"/>
                    <a:pt x="1341584" y="929463"/>
                    <a:pt x="1321003" y="949338"/>
                  </a:cubicBezTo>
                  <a:lnTo>
                    <a:pt x="524889" y="1718136"/>
                  </a:lnTo>
                  <a:cubicBezTo>
                    <a:pt x="483726" y="1757887"/>
                    <a:pt x="418134" y="1756742"/>
                    <a:pt x="378383" y="1715579"/>
                  </a:cubicBezTo>
                  <a:lnTo>
                    <a:pt x="0" y="1323752"/>
                  </a:lnTo>
                  <a:lnTo>
                    <a:pt x="404285" y="933338"/>
                  </a:lnTo>
                  <a:cubicBezTo>
                    <a:pt x="445448" y="893587"/>
                    <a:pt x="446593" y="827995"/>
                    <a:pt x="406842" y="786833"/>
                  </a:cubicBezTo>
                  <a:lnTo>
                    <a:pt x="40490" y="407463"/>
                  </a:lnTo>
                  <a:lnTo>
                    <a:pt x="432318" y="29079"/>
                  </a:lnTo>
                  <a:cubicBezTo>
                    <a:pt x="452900" y="9204"/>
                    <a:pt x="479589" y="-448"/>
                    <a:pt x="506101" y="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216000" bIns="0" anchor="ctr"/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dirty="0">
                  <a:solidFill>
                    <a:prstClr val="black"/>
                  </a:solidFill>
                  <a:cs typeface="+mn-ea"/>
                  <a:sym typeface="+mn-lt"/>
                </a:rPr>
                <a:t>02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任意多边形 4"/>
            <p:cNvSpPr/>
            <p:nvPr/>
          </p:nvSpPr>
          <p:spPr>
            <a:xfrm>
              <a:off x="4132196" y="3315546"/>
              <a:ext cx="2062552" cy="1596089"/>
            </a:xfrm>
            <a:custGeom>
              <a:avLst/>
              <a:gdLst>
                <a:gd name="connsiteX0" fmla="*/ 423464 w 1747216"/>
                <a:gd name="connsiteY0" fmla="*/ 0 h 1352638"/>
                <a:gd name="connsiteX1" fmla="*/ 813877 w 1747216"/>
                <a:gd name="connsiteY1" fmla="*/ 404285 h 1352638"/>
                <a:gd name="connsiteX2" fmla="*/ 960383 w 1747216"/>
                <a:gd name="connsiteY2" fmla="*/ 406842 h 1352638"/>
                <a:gd name="connsiteX3" fmla="*/ 1339752 w 1747216"/>
                <a:gd name="connsiteY3" fmla="*/ 40490 h 1352638"/>
                <a:gd name="connsiteX4" fmla="*/ 1718136 w 1747216"/>
                <a:gd name="connsiteY4" fmla="*/ 432318 h 1352638"/>
                <a:gd name="connsiteX5" fmla="*/ 1715579 w 1747216"/>
                <a:gd name="connsiteY5" fmla="*/ 578824 h 1352638"/>
                <a:gd name="connsiteX6" fmla="*/ 944383 w 1747216"/>
                <a:gd name="connsiteY6" fmla="*/ 1323560 h 1352638"/>
                <a:gd name="connsiteX7" fmla="*/ 870600 w 1747216"/>
                <a:gd name="connsiteY7" fmla="*/ 1352623 h 1352638"/>
                <a:gd name="connsiteX8" fmla="*/ 797877 w 1747216"/>
                <a:gd name="connsiteY8" fmla="*/ 1321003 h 1352638"/>
                <a:gd name="connsiteX9" fmla="*/ 29079 w 1747216"/>
                <a:gd name="connsiteY9" fmla="*/ 524889 h 1352638"/>
                <a:gd name="connsiteX10" fmla="*/ 31636 w 1747216"/>
                <a:gd name="connsiteY10" fmla="*/ 378383 h 135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7216" h="1352638">
                  <a:moveTo>
                    <a:pt x="423464" y="0"/>
                  </a:moveTo>
                  <a:lnTo>
                    <a:pt x="813877" y="404285"/>
                  </a:lnTo>
                  <a:cubicBezTo>
                    <a:pt x="853628" y="445448"/>
                    <a:pt x="919220" y="446592"/>
                    <a:pt x="960383" y="406842"/>
                  </a:cubicBezTo>
                  <a:lnTo>
                    <a:pt x="1339752" y="40490"/>
                  </a:lnTo>
                  <a:lnTo>
                    <a:pt x="1718136" y="432318"/>
                  </a:lnTo>
                  <a:cubicBezTo>
                    <a:pt x="1757887" y="473481"/>
                    <a:pt x="1756742" y="539074"/>
                    <a:pt x="1715579" y="578824"/>
                  </a:cubicBezTo>
                  <a:lnTo>
                    <a:pt x="944383" y="1323560"/>
                  </a:lnTo>
                  <a:cubicBezTo>
                    <a:pt x="923801" y="1343435"/>
                    <a:pt x="897113" y="1353086"/>
                    <a:pt x="870600" y="1352623"/>
                  </a:cubicBezTo>
                  <a:cubicBezTo>
                    <a:pt x="844088" y="1352161"/>
                    <a:pt x="817752" y="1341584"/>
                    <a:pt x="797877" y="1321003"/>
                  </a:cubicBezTo>
                  <a:lnTo>
                    <a:pt x="29079" y="524889"/>
                  </a:lnTo>
                  <a:cubicBezTo>
                    <a:pt x="-10671" y="483726"/>
                    <a:pt x="-9526" y="418134"/>
                    <a:pt x="31636" y="378383"/>
                  </a:cubicBezTo>
                  <a:close/>
                </a:path>
              </a:pathLst>
            </a:custGeom>
            <a:solidFill>
              <a:srgbClr val="9CB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16000" rIns="0" bIns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224350" y="2036499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72036" y="2405831"/>
            <a:ext cx="2579584" cy="1056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24350" y="4644710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72036" y="5010446"/>
            <a:ext cx="2579584" cy="1056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49835" y="2065721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78483" y="2403031"/>
            <a:ext cx="2579583" cy="1056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65745" y="4673932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27769" y="5019549"/>
            <a:ext cx="2455793" cy="1056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/>
          <p:cNvSpPr/>
          <p:nvPr/>
        </p:nvSpPr>
        <p:spPr bwMode="auto">
          <a:xfrm>
            <a:off x="1976224" y="1441450"/>
            <a:ext cx="368879" cy="367119"/>
          </a:xfrm>
          <a:custGeom>
            <a:avLst/>
            <a:gdLst>
              <a:gd name="T0" fmla="*/ 149 w 177"/>
              <a:gd name="T1" fmla="*/ 6 h 176"/>
              <a:gd name="T2" fmla="*/ 15 w 177"/>
              <a:gd name="T3" fmla="*/ 122 h 176"/>
              <a:gd name="T4" fmla="*/ 7 w 177"/>
              <a:gd name="T5" fmla="*/ 154 h 176"/>
              <a:gd name="T6" fmla="*/ 9 w 177"/>
              <a:gd name="T7" fmla="*/ 174 h 176"/>
              <a:gd name="T8" fmla="*/ 54 w 177"/>
              <a:gd name="T9" fmla="*/ 162 h 176"/>
              <a:gd name="T10" fmla="*/ 171 w 177"/>
              <a:gd name="T11" fmla="*/ 45 h 176"/>
              <a:gd name="T12" fmla="*/ 44 w 177"/>
              <a:gd name="T13" fmla="*/ 157 h 176"/>
              <a:gd name="T14" fmla="*/ 15 w 177"/>
              <a:gd name="T15" fmla="*/ 151 h 176"/>
              <a:gd name="T16" fmla="*/ 21 w 177"/>
              <a:gd name="T17" fmla="*/ 128 h 176"/>
              <a:gd name="T18" fmla="*/ 44 w 177"/>
              <a:gd name="T19" fmla="*/ 157 h 176"/>
              <a:gd name="T20" fmla="*/ 25 w 177"/>
              <a:gd name="T21" fmla="*/ 122 h 176"/>
              <a:gd name="T22" fmla="*/ 110 w 177"/>
              <a:gd name="T23" fmla="*/ 47 h 176"/>
              <a:gd name="T24" fmla="*/ 54 w 177"/>
              <a:gd name="T25" fmla="*/ 152 h 176"/>
              <a:gd name="T26" fmla="*/ 153 w 177"/>
              <a:gd name="T27" fmla="*/ 53 h 176"/>
              <a:gd name="T28" fmla="*/ 163 w 177"/>
              <a:gd name="T29" fmla="*/ 40 h 176"/>
              <a:gd name="T30" fmla="*/ 161 w 177"/>
              <a:gd name="T31" fmla="*/ 29 h 176"/>
              <a:gd name="T32" fmla="*/ 160 w 177"/>
              <a:gd name="T33" fmla="*/ 35 h 176"/>
              <a:gd name="T34" fmla="*/ 148 w 177"/>
              <a:gd name="T35" fmla="*/ 48 h 176"/>
              <a:gd name="T36" fmla="*/ 137 w 177"/>
              <a:gd name="T37" fmla="*/ 11 h 176"/>
              <a:gd name="T38" fmla="*/ 166 w 177"/>
              <a:gd name="T39" fmla="*/ 32 h 176"/>
              <a:gd name="T40" fmla="*/ 6 w 177"/>
              <a:gd name="T41" fmla="*/ 46 h 176"/>
              <a:gd name="T42" fmla="*/ 6 w 177"/>
              <a:gd name="T43" fmla="*/ 36 h 176"/>
              <a:gd name="T44" fmla="*/ 42 w 177"/>
              <a:gd name="T45" fmla="*/ 0 h 176"/>
              <a:gd name="T46" fmla="*/ 86 w 177"/>
              <a:gd name="T47" fmla="*/ 44 h 176"/>
              <a:gd name="T48" fmla="*/ 80 w 177"/>
              <a:gd name="T49" fmla="*/ 49 h 176"/>
              <a:gd name="T50" fmla="*/ 71 w 177"/>
              <a:gd name="T51" fmla="*/ 53 h 176"/>
              <a:gd name="T52" fmla="*/ 73 w 177"/>
              <a:gd name="T53" fmla="*/ 41 h 176"/>
              <a:gd name="T54" fmla="*/ 63 w 177"/>
              <a:gd name="T55" fmla="*/ 46 h 176"/>
              <a:gd name="T56" fmla="*/ 65 w 177"/>
              <a:gd name="T57" fmla="*/ 34 h 176"/>
              <a:gd name="T58" fmla="*/ 56 w 177"/>
              <a:gd name="T59" fmla="*/ 38 h 176"/>
              <a:gd name="T60" fmla="*/ 58 w 177"/>
              <a:gd name="T61" fmla="*/ 27 h 176"/>
              <a:gd name="T62" fmla="*/ 49 w 177"/>
              <a:gd name="T63" fmla="*/ 31 h 176"/>
              <a:gd name="T64" fmla="*/ 52 w 177"/>
              <a:gd name="T65" fmla="*/ 21 h 176"/>
              <a:gd name="T66" fmla="*/ 35 w 177"/>
              <a:gd name="T67" fmla="*/ 28 h 176"/>
              <a:gd name="T68" fmla="*/ 42 w 177"/>
              <a:gd name="T69" fmla="*/ 10 h 176"/>
              <a:gd name="T70" fmla="*/ 57 w 177"/>
              <a:gd name="T71" fmla="*/ 73 h 176"/>
              <a:gd name="T72" fmla="*/ 6 w 177"/>
              <a:gd name="T73" fmla="*/ 46 h 176"/>
              <a:gd name="T74" fmla="*/ 172 w 177"/>
              <a:gd name="T75" fmla="*/ 140 h 176"/>
              <a:gd name="T76" fmla="*/ 136 w 177"/>
              <a:gd name="T77" fmla="*/ 176 h 176"/>
              <a:gd name="T78" fmla="*/ 92 w 177"/>
              <a:gd name="T79" fmla="*/ 132 h 176"/>
              <a:gd name="T80" fmla="*/ 143 w 177"/>
              <a:gd name="T81" fmla="*/ 159 h 176"/>
              <a:gd name="T82" fmla="*/ 161 w 177"/>
              <a:gd name="T83" fmla="*/ 130 h 176"/>
              <a:gd name="T84" fmla="*/ 144 w 177"/>
              <a:gd name="T85" fmla="*/ 136 h 176"/>
              <a:gd name="T86" fmla="*/ 153 w 177"/>
              <a:gd name="T87" fmla="*/ 121 h 176"/>
              <a:gd name="T88" fmla="*/ 143 w 177"/>
              <a:gd name="T89" fmla="*/ 125 h 176"/>
              <a:gd name="T90" fmla="*/ 145 w 177"/>
              <a:gd name="T91" fmla="*/ 114 h 176"/>
              <a:gd name="T92" fmla="*/ 136 w 177"/>
              <a:gd name="T93" fmla="*/ 118 h 176"/>
              <a:gd name="T94" fmla="*/ 138 w 177"/>
              <a:gd name="T95" fmla="*/ 107 h 176"/>
              <a:gd name="T96" fmla="*/ 129 w 177"/>
              <a:gd name="T97" fmla="*/ 111 h 176"/>
              <a:gd name="T98" fmla="*/ 131 w 177"/>
              <a:gd name="T99" fmla="*/ 99 h 176"/>
              <a:gd name="T100" fmla="*/ 121 w 177"/>
              <a:gd name="T101" fmla="*/ 104 h 176"/>
              <a:gd name="T102" fmla="*/ 128 w 177"/>
              <a:gd name="T103" fmla="*/ 96 h 176"/>
              <a:gd name="T104" fmla="*/ 172 w 177"/>
              <a:gd name="T105" fmla="*/ 13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7" h="176">
                <a:moveTo>
                  <a:pt x="171" y="27"/>
                </a:moveTo>
                <a:cubicBezTo>
                  <a:pt x="149" y="6"/>
                  <a:pt x="149" y="6"/>
                  <a:pt x="149" y="6"/>
                </a:cubicBezTo>
                <a:cubicBezTo>
                  <a:pt x="145" y="1"/>
                  <a:pt x="137" y="1"/>
                  <a:pt x="132" y="6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5" y="123"/>
                  <a:pt x="15" y="123"/>
                  <a:pt x="15" y="123"/>
                </a:cubicBezTo>
                <a:cubicBezTo>
                  <a:pt x="15" y="123"/>
                  <a:pt x="7" y="154"/>
                  <a:pt x="7" y="154"/>
                </a:cubicBezTo>
                <a:cubicBezTo>
                  <a:pt x="3" y="168"/>
                  <a:pt x="3" y="168"/>
                  <a:pt x="3" y="168"/>
                </a:cubicBezTo>
                <a:cubicBezTo>
                  <a:pt x="2" y="173"/>
                  <a:pt x="4" y="175"/>
                  <a:pt x="9" y="174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3" y="170"/>
                  <a:pt x="54" y="162"/>
                  <a:pt x="54" y="162"/>
                </a:cubicBezTo>
                <a:cubicBezTo>
                  <a:pt x="54" y="162"/>
                  <a:pt x="54" y="162"/>
                  <a:pt x="54" y="162"/>
                </a:cubicBezTo>
                <a:cubicBezTo>
                  <a:pt x="171" y="45"/>
                  <a:pt x="171" y="45"/>
                  <a:pt x="171" y="45"/>
                </a:cubicBezTo>
                <a:cubicBezTo>
                  <a:pt x="176" y="40"/>
                  <a:pt x="176" y="32"/>
                  <a:pt x="171" y="27"/>
                </a:cubicBezTo>
                <a:close/>
                <a:moveTo>
                  <a:pt x="44" y="157"/>
                </a:moveTo>
                <a:cubicBezTo>
                  <a:pt x="25" y="162"/>
                  <a:pt x="25" y="162"/>
                  <a:pt x="25" y="162"/>
                </a:cubicBezTo>
                <a:cubicBezTo>
                  <a:pt x="15" y="151"/>
                  <a:pt x="15" y="151"/>
                  <a:pt x="15" y="151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20" y="131"/>
                  <a:pt x="20" y="129"/>
                  <a:pt x="21" y="128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47" y="156"/>
                  <a:pt x="46" y="157"/>
                  <a:pt x="44" y="157"/>
                </a:cubicBezTo>
                <a:close/>
                <a:moveTo>
                  <a:pt x="54" y="152"/>
                </a:moveTo>
                <a:cubicBezTo>
                  <a:pt x="25" y="122"/>
                  <a:pt x="25" y="122"/>
                  <a:pt x="25" y="122"/>
                </a:cubicBezTo>
                <a:cubicBezTo>
                  <a:pt x="105" y="42"/>
                  <a:pt x="105" y="42"/>
                  <a:pt x="105" y="42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34" y="72"/>
                  <a:pt x="134" y="72"/>
                  <a:pt x="134" y="72"/>
                </a:cubicBezTo>
                <a:lnTo>
                  <a:pt x="54" y="152"/>
                </a:lnTo>
                <a:close/>
                <a:moveTo>
                  <a:pt x="166" y="40"/>
                </a:moveTo>
                <a:cubicBezTo>
                  <a:pt x="153" y="53"/>
                  <a:pt x="153" y="53"/>
                  <a:pt x="153" y="53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63" y="40"/>
                  <a:pt x="163" y="40"/>
                  <a:pt x="163" y="40"/>
                </a:cubicBezTo>
                <a:cubicBezTo>
                  <a:pt x="164" y="39"/>
                  <a:pt x="165" y="37"/>
                  <a:pt x="165" y="35"/>
                </a:cubicBezTo>
                <a:cubicBezTo>
                  <a:pt x="165" y="32"/>
                  <a:pt x="162" y="29"/>
                  <a:pt x="161" y="29"/>
                </a:cubicBezTo>
                <a:cubicBezTo>
                  <a:pt x="158" y="33"/>
                  <a:pt x="158" y="33"/>
                  <a:pt x="158" y="33"/>
                </a:cubicBezTo>
                <a:cubicBezTo>
                  <a:pt x="159" y="34"/>
                  <a:pt x="160" y="35"/>
                  <a:pt x="160" y="35"/>
                </a:cubicBezTo>
                <a:cubicBezTo>
                  <a:pt x="160" y="36"/>
                  <a:pt x="160" y="36"/>
                  <a:pt x="159" y="36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9" y="9"/>
                  <a:pt x="142" y="9"/>
                  <a:pt x="144" y="11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8" y="34"/>
                  <a:pt x="168" y="38"/>
                  <a:pt x="166" y="40"/>
                </a:cubicBezTo>
                <a:close/>
                <a:moveTo>
                  <a:pt x="6" y="46"/>
                </a:moveTo>
                <a:cubicBezTo>
                  <a:pt x="0" y="41"/>
                  <a:pt x="0" y="41"/>
                  <a:pt x="0" y="41"/>
                </a:cubicBezTo>
                <a:cubicBezTo>
                  <a:pt x="6" y="36"/>
                  <a:pt x="6" y="36"/>
                  <a:pt x="6" y="36"/>
                </a:cubicBezTo>
                <a:cubicBezTo>
                  <a:pt x="36" y="5"/>
                  <a:pt x="36" y="5"/>
                  <a:pt x="36" y="5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5"/>
                  <a:pt x="47" y="5"/>
                  <a:pt x="47" y="5"/>
                </a:cubicBezTo>
                <a:cubicBezTo>
                  <a:pt x="86" y="44"/>
                  <a:pt x="86" y="44"/>
                  <a:pt x="86" y="44"/>
                </a:cubicBezTo>
                <a:cubicBezTo>
                  <a:pt x="81" y="49"/>
                  <a:pt x="81" y="49"/>
                  <a:pt x="81" y="49"/>
                </a:cubicBezTo>
                <a:cubicBezTo>
                  <a:pt x="80" y="49"/>
                  <a:pt x="80" y="49"/>
                  <a:pt x="80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1" y="53"/>
                  <a:pt x="71" y="53"/>
                  <a:pt x="71" y="53"/>
                </a:cubicBezTo>
                <a:cubicBezTo>
                  <a:pt x="77" y="46"/>
                  <a:pt x="77" y="46"/>
                  <a:pt x="77" y="46"/>
                </a:cubicBezTo>
                <a:cubicBezTo>
                  <a:pt x="73" y="41"/>
                  <a:pt x="73" y="41"/>
                  <a:pt x="73" y="41"/>
                </a:cubicBezTo>
                <a:cubicBezTo>
                  <a:pt x="66" y="48"/>
                  <a:pt x="66" y="48"/>
                  <a:pt x="66" y="48"/>
                </a:cubicBezTo>
                <a:cubicBezTo>
                  <a:pt x="63" y="46"/>
                  <a:pt x="63" y="46"/>
                  <a:pt x="63" y="46"/>
                </a:cubicBezTo>
                <a:cubicBezTo>
                  <a:pt x="70" y="39"/>
                  <a:pt x="70" y="39"/>
                  <a:pt x="70" y="39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41"/>
                  <a:pt x="59" y="41"/>
                  <a:pt x="59" y="41"/>
                </a:cubicBezTo>
                <a:cubicBezTo>
                  <a:pt x="56" y="38"/>
                  <a:pt x="56" y="38"/>
                  <a:pt x="56" y="38"/>
                </a:cubicBezTo>
                <a:cubicBezTo>
                  <a:pt x="63" y="32"/>
                  <a:pt x="63" y="32"/>
                  <a:pt x="63" y="32"/>
                </a:cubicBezTo>
                <a:cubicBezTo>
                  <a:pt x="58" y="27"/>
                  <a:pt x="58" y="27"/>
                  <a:pt x="58" y="27"/>
                </a:cubicBezTo>
                <a:cubicBezTo>
                  <a:pt x="51" y="34"/>
                  <a:pt x="51" y="34"/>
                  <a:pt x="51" y="34"/>
                </a:cubicBezTo>
                <a:cubicBezTo>
                  <a:pt x="49" y="31"/>
                  <a:pt x="49" y="31"/>
                  <a:pt x="49" y="31"/>
                </a:cubicBezTo>
                <a:cubicBezTo>
                  <a:pt x="56" y="24"/>
                  <a:pt x="56" y="24"/>
                  <a:pt x="56" y="24"/>
                </a:cubicBezTo>
                <a:cubicBezTo>
                  <a:pt x="52" y="21"/>
                  <a:pt x="52" y="21"/>
                  <a:pt x="52" y="21"/>
                </a:cubicBezTo>
                <a:cubicBezTo>
                  <a:pt x="40" y="33"/>
                  <a:pt x="40" y="33"/>
                  <a:pt x="40" y="33"/>
                </a:cubicBezTo>
                <a:cubicBezTo>
                  <a:pt x="35" y="28"/>
                  <a:pt x="35" y="28"/>
                  <a:pt x="35" y="28"/>
                </a:cubicBezTo>
                <a:cubicBezTo>
                  <a:pt x="47" y="16"/>
                  <a:pt x="47" y="16"/>
                  <a:pt x="47" y="16"/>
                </a:cubicBezTo>
                <a:cubicBezTo>
                  <a:pt x="42" y="10"/>
                  <a:pt x="42" y="10"/>
                  <a:pt x="42" y="10"/>
                </a:cubicBezTo>
                <a:cubicBezTo>
                  <a:pt x="18" y="34"/>
                  <a:pt x="18" y="34"/>
                  <a:pt x="18" y="34"/>
                </a:cubicBezTo>
                <a:cubicBezTo>
                  <a:pt x="57" y="73"/>
                  <a:pt x="57" y="73"/>
                  <a:pt x="57" y="73"/>
                </a:cubicBezTo>
                <a:cubicBezTo>
                  <a:pt x="45" y="85"/>
                  <a:pt x="45" y="85"/>
                  <a:pt x="45" y="85"/>
                </a:cubicBezTo>
                <a:lnTo>
                  <a:pt x="6" y="46"/>
                </a:lnTo>
                <a:close/>
                <a:moveTo>
                  <a:pt x="177" y="135"/>
                </a:moveTo>
                <a:cubicBezTo>
                  <a:pt x="172" y="140"/>
                  <a:pt x="172" y="140"/>
                  <a:pt x="172" y="140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1" y="171"/>
                  <a:pt x="131" y="171"/>
                  <a:pt x="131" y="171"/>
                </a:cubicBezTo>
                <a:cubicBezTo>
                  <a:pt x="92" y="132"/>
                  <a:pt x="92" y="132"/>
                  <a:pt x="92" y="132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43" y="159"/>
                  <a:pt x="143" y="159"/>
                  <a:pt x="143" y="159"/>
                </a:cubicBezTo>
                <a:cubicBezTo>
                  <a:pt x="167" y="135"/>
                  <a:pt x="167" y="135"/>
                  <a:pt x="167" y="135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49" y="142"/>
                  <a:pt x="149" y="142"/>
                  <a:pt x="149" y="142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156" y="125"/>
                  <a:pt x="156" y="125"/>
                  <a:pt x="156" y="125"/>
                </a:cubicBezTo>
                <a:cubicBezTo>
                  <a:pt x="153" y="121"/>
                  <a:pt x="153" y="121"/>
                  <a:pt x="153" y="121"/>
                </a:cubicBezTo>
                <a:cubicBezTo>
                  <a:pt x="146" y="128"/>
                  <a:pt x="146" y="128"/>
                  <a:pt x="146" y="128"/>
                </a:cubicBezTo>
                <a:cubicBezTo>
                  <a:pt x="143" y="125"/>
                  <a:pt x="143" y="125"/>
                  <a:pt x="143" y="125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45" y="114"/>
                  <a:pt x="145" y="114"/>
                  <a:pt x="145" y="114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43" y="111"/>
                  <a:pt x="143" y="111"/>
                  <a:pt x="143" y="111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72" y="130"/>
                  <a:pt x="172" y="130"/>
                  <a:pt x="172" y="130"/>
                </a:cubicBezTo>
                <a:lnTo>
                  <a:pt x="177" y="135"/>
                </a:ln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89995" y="1894294"/>
            <a:ext cx="1341336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Rectangle 15"/>
          <p:cNvSpPr/>
          <p:nvPr/>
        </p:nvSpPr>
        <p:spPr>
          <a:xfrm>
            <a:off x="1126091" y="2247530"/>
            <a:ext cx="2069144" cy="101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ametg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tasse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eliligula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tasse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任意多边形: 形状 36"/>
          <p:cNvSpPr/>
          <p:nvPr/>
        </p:nvSpPr>
        <p:spPr bwMode="auto">
          <a:xfrm>
            <a:off x="1976224" y="4002504"/>
            <a:ext cx="345994" cy="286515"/>
          </a:xfrm>
          <a:custGeom>
            <a:avLst/>
            <a:gdLst>
              <a:gd name="T0" fmla="*/ 179 w 202"/>
              <a:gd name="T1" fmla="*/ 86 h 167"/>
              <a:gd name="T2" fmla="*/ 202 w 202"/>
              <a:gd name="T3" fmla="*/ 133 h 167"/>
              <a:gd name="T4" fmla="*/ 155 w 202"/>
              <a:gd name="T5" fmla="*/ 133 h 167"/>
              <a:gd name="T6" fmla="*/ 179 w 202"/>
              <a:gd name="T7" fmla="*/ 86 h 167"/>
              <a:gd name="T8" fmla="*/ 28 w 202"/>
              <a:gd name="T9" fmla="*/ 15 h 167"/>
              <a:gd name="T10" fmla="*/ 34 w 202"/>
              <a:gd name="T11" fmla="*/ 12 h 167"/>
              <a:gd name="T12" fmla="*/ 167 w 202"/>
              <a:gd name="T13" fmla="*/ 12 h 167"/>
              <a:gd name="T14" fmla="*/ 173 w 202"/>
              <a:gd name="T15" fmla="*/ 18 h 167"/>
              <a:gd name="T16" fmla="*/ 173 w 202"/>
              <a:gd name="T17" fmla="*/ 47 h 167"/>
              <a:gd name="T18" fmla="*/ 161 w 202"/>
              <a:gd name="T19" fmla="*/ 47 h 167"/>
              <a:gd name="T20" fmla="*/ 179 w 202"/>
              <a:gd name="T21" fmla="*/ 78 h 167"/>
              <a:gd name="T22" fmla="*/ 197 w 202"/>
              <a:gd name="T23" fmla="*/ 47 h 167"/>
              <a:gd name="T24" fmla="*/ 185 w 202"/>
              <a:gd name="T25" fmla="*/ 47 h 167"/>
              <a:gd name="T26" fmla="*/ 185 w 202"/>
              <a:gd name="T27" fmla="*/ 18 h 167"/>
              <a:gd name="T28" fmla="*/ 167 w 202"/>
              <a:gd name="T29" fmla="*/ 0 h 167"/>
              <a:gd name="T30" fmla="*/ 34 w 202"/>
              <a:gd name="T31" fmla="*/ 0 h 167"/>
              <a:gd name="T32" fmla="*/ 16 w 202"/>
              <a:gd name="T33" fmla="*/ 15 h 167"/>
              <a:gd name="T34" fmla="*/ 16 w 202"/>
              <a:gd name="T35" fmla="*/ 24 h 167"/>
              <a:gd name="T36" fmla="*/ 28 w 202"/>
              <a:gd name="T37" fmla="*/ 24 h 167"/>
              <a:gd name="T38" fmla="*/ 28 w 202"/>
              <a:gd name="T39" fmla="*/ 15 h 167"/>
              <a:gd name="T40" fmla="*/ 173 w 202"/>
              <a:gd name="T41" fmla="*/ 152 h 167"/>
              <a:gd name="T42" fmla="*/ 167 w 202"/>
              <a:gd name="T43" fmla="*/ 155 h 167"/>
              <a:gd name="T44" fmla="*/ 34 w 202"/>
              <a:gd name="T45" fmla="*/ 155 h 167"/>
              <a:gd name="T46" fmla="*/ 28 w 202"/>
              <a:gd name="T47" fmla="*/ 149 h 167"/>
              <a:gd name="T48" fmla="*/ 28 w 202"/>
              <a:gd name="T49" fmla="*/ 121 h 167"/>
              <a:gd name="T50" fmla="*/ 40 w 202"/>
              <a:gd name="T51" fmla="*/ 121 h 167"/>
              <a:gd name="T52" fmla="*/ 22 w 202"/>
              <a:gd name="T53" fmla="*/ 90 h 167"/>
              <a:gd name="T54" fmla="*/ 4 w 202"/>
              <a:gd name="T55" fmla="*/ 121 h 167"/>
              <a:gd name="T56" fmla="*/ 16 w 202"/>
              <a:gd name="T57" fmla="*/ 121 h 167"/>
              <a:gd name="T58" fmla="*/ 16 w 202"/>
              <a:gd name="T59" fmla="*/ 149 h 167"/>
              <a:gd name="T60" fmla="*/ 34 w 202"/>
              <a:gd name="T61" fmla="*/ 167 h 167"/>
              <a:gd name="T62" fmla="*/ 167 w 202"/>
              <a:gd name="T63" fmla="*/ 167 h 167"/>
              <a:gd name="T64" fmla="*/ 185 w 202"/>
              <a:gd name="T65" fmla="*/ 152 h 167"/>
              <a:gd name="T66" fmla="*/ 185 w 202"/>
              <a:gd name="T67" fmla="*/ 144 h 167"/>
              <a:gd name="T68" fmla="*/ 173 w 202"/>
              <a:gd name="T69" fmla="*/ 144 h 167"/>
              <a:gd name="T70" fmla="*/ 173 w 202"/>
              <a:gd name="T71" fmla="*/ 152 h 167"/>
              <a:gd name="T72" fmla="*/ 45 w 202"/>
              <a:gd name="T73" fmla="*/ 35 h 167"/>
              <a:gd name="T74" fmla="*/ 0 w 202"/>
              <a:gd name="T75" fmla="*/ 35 h 167"/>
              <a:gd name="T76" fmla="*/ 0 w 202"/>
              <a:gd name="T77" fmla="*/ 80 h 167"/>
              <a:gd name="T78" fmla="*/ 45 w 202"/>
              <a:gd name="T79" fmla="*/ 80 h 167"/>
              <a:gd name="T80" fmla="*/ 45 w 202"/>
              <a:gd name="T81" fmla="*/ 35 h 167"/>
              <a:gd name="T82" fmla="*/ 66 w 202"/>
              <a:gd name="T83" fmla="*/ 84 h 167"/>
              <a:gd name="T84" fmla="*/ 101 w 202"/>
              <a:gd name="T85" fmla="*/ 119 h 167"/>
              <a:gd name="T86" fmla="*/ 136 w 202"/>
              <a:gd name="T87" fmla="*/ 84 h 167"/>
              <a:gd name="T88" fmla="*/ 101 w 202"/>
              <a:gd name="T89" fmla="*/ 49 h 167"/>
              <a:gd name="T90" fmla="*/ 66 w 202"/>
              <a:gd name="T91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2" h="167">
                <a:moveTo>
                  <a:pt x="179" y="86"/>
                </a:moveTo>
                <a:cubicBezTo>
                  <a:pt x="202" y="133"/>
                  <a:pt x="202" y="133"/>
                  <a:pt x="202" y="133"/>
                </a:cubicBezTo>
                <a:cubicBezTo>
                  <a:pt x="155" y="133"/>
                  <a:pt x="155" y="133"/>
                  <a:pt x="155" y="133"/>
                </a:cubicBezTo>
                <a:lnTo>
                  <a:pt x="179" y="86"/>
                </a:lnTo>
                <a:close/>
                <a:moveTo>
                  <a:pt x="28" y="15"/>
                </a:moveTo>
                <a:cubicBezTo>
                  <a:pt x="28" y="14"/>
                  <a:pt x="30" y="12"/>
                  <a:pt x="3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0" y="12"/>
                  <a:pt x="173" y="15"/>
                  <a:pt x="173" y="18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61" y="47"/>
                  <a:pt x="161" y="47"/>
                  <a:pt x="161" y="47"/>
                </a:cubicBezTo>
                <a:cubicBezTo>
                  <a:pt x="179" y="78"/>
                  <a:pt x="179" y="78"/>
                  <a:pt x="179" y="78"/>
                </a:cubicBezTo>
                <a:cubicBezTo>
                  <a:pt x="197" y="47"/>
                  <a:pt x="197" y="47"/>
                  <a:pt x="197" y="47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8"/>
                  <a:pt x="177" y="0"/>
                  <a:pt x="16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6" y="7"/>
                  <a:pt x="16" y="15"/>
                </a:cubicBezTo>
                <a:cubicBezTo>
                  <a:pt x="16" y="24"/>
                  <a:pt x="16" y="24"/>
                  <a:pt x="16" y="24"/>
                </a:cubicBezTo>
                <a:cubicBezTo>
                  <a:pt x="28" y="24"/>
                  <a:pt x="28" y="24"/>
                  <a:pt x="28" y="24"/>
                </a:cubicBezTo>
                <a:lnTo>
                  <a:pt x="28" y="15"/>
                </a:lnTo>
                <a:close/>
                <a:moveTo>
                  <a:pt x="173" y="152"/>
                </a:moveTo>
                <a:cubicBezTo>
                  <a:pt x="173" y="153"/>
                  <a:pt x="170" y="155"/>
                  <a:pt x="167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30" y="155"/>
                  <a:pt x="28" y="153"/>
                  <a:pt x="28" y="149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22" y="90"/>
                  <a:pt x="22" y="90"/>
                  <a:pt x="22" y="90"/>
                </a:cubicBezTo>
                <a:cubicBezTo>
                  <a:pt x="4" y="121"/>
                  <a:pt x="4" y="121"/>
                  <a:pt x="4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16" y="159"/>
                  <a:pt x="24" y="167"/>
                  <a:pt x="34" y="167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77" y="167"/>
                  <a:pt x="185" y="161"/>
                  <a:pt x="185" y="152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73" y="144"/>
                  <a:pt x="173" y="144"/>
                  <a:pt x="173" y="144"/>
                </a:cubicBezTo>
                <a:lnTo>
                  <a:pt x="173" y="152"/>
                </a:lnTo>
                <a:close/>
                <a:moveTo>
                  <a:pt x="45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80"/>
                  <a:pt x="0" y="80"/>
                  <a:pt x="0" y="80"/>
                </a:cubicBezTo>
                <a:cubicBezTo>
                  <a:pt x="45" y="80"/>
                  <a:pt x="45" y="80"/>
                  <a:pt x="45" y="80"/>
                </a:cubicBezTo>
                <a:lnTo>
                  <a:pt x="45" y="35"/>
                </a:lnTo>
                <a:close/>
                <a:moveTo>
                  <a:pt x="66" y="84"/>
                </a:moveTo>
                <a:cubicBezTo>
                  <a:pt x="66" y="103"/>
                  <a:pt x="82" y="119"/>
                  <a:pt x="101" y="119"/>
                </a:cubicBezTo>
                <a:cubicBezTo>
                  <a:pt x="120" y="119"/>
                  <a:pt x="136" y="103"/>
                  <a:pt x="136" y="84"/>
                </a:cubicBezTo>
                <a:cubicBezTo>
                  <a:pt x="136" y="65"/>
                  <a:pt x="120" y="49"/>
                  <a:pt x="101" y="49"/>
                </a:cubicBezTo>
                <a:cubicBezTo>
                  <a:pt x="82" y="49"/>
                  <a:pt x="66" y="65"/>
                  <a:pt x="66" y="84"/>
                </a:cubicBez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468804" y="4399369"/>
            <a:ext cx="1341336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Rectangle 15"/>
          <p:cNvSpPr/>
          <p:nvPr/>
        </p:nvSpPr>
        <p:spPr>
          <a:xfrm>
            <a:off x="1104900" y="4752605"/>
            <a:ext cx="2069144" cy="101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ametg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tasse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eliligula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tasse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任意多边形: 形状 28"/>
          <p:cNvSpPr/>
          <p:nvPr/>
        </p:nvSpPr>
        <p:spPr bwMode="auto">
          <a:xfrm>
            <a:off x="9838640" y="1441450"/>
            <a:ext cx="426481" cy="429049"/>
          </a:xfrm>
          <a:custGeom>
            <a:avLst/>
            <a:gdLst>
              <a:gd name="T0" fmla="*/ 98 w 208"/>
              <a:gd name="T1" fmla="*/ 71 h 209"/>
              <a:gd name="T2" fmla="*/ 76 w 208"/>
              <a:gd name="T3" fmla="*/ 52 h 209"/>
              <a:gd name="T4" fmla="*/ 85 w 208"/>
              <a:gd name="T5" fmla="*/ 41 h 209"/>
              <a:gd name="T6" fmla="*/ 98 w 208"/>
              <a:gd name="T7" fmla="*/ 53 h 209"/>
              <a:gd name="T8" fmla="*/ 125 w 208"/>
              <a:gd name="T9" fmla="*/ 29 h 209"/>
              <a:gd name="T10" fmla="*/ 134 w 208"/>
              <a:gd name="T11" fmla="*/ 40 h 209"/>
              <a:gd name="T12" fmla="*/ 98 w 208"/>
              <a:gd name="T13" fmla="*/ 71 h 209"/>
              <a:gd name="T14" fmla="*/ 55 w 208"/>
              <a:gd name="T15" fmla="*/ 49 h 209"/>
              <a:gd name="T16" fmla="*/ 104 w 208"/>
              <a:gd name="T17" fmla="*/ 0 h 209"/>
              <a:gd name="T18" fmla="*/ 153 w 208"/>
              <a:gd name="T19" fmla="*/ 49 h 209"/>
              <a:gd name="T20" fmla="*/ 104 w 208"/>
              <a:gd name="T21" fmla="*/ 98 h 209"/>
              <a:gd name="T22" fmla="*/ 55 w 208"/>
              <a:gd name="T23" fmla="*/ 49 h 209"/>
              <a:gd name="T24" fmla="*/ 67 w 208"/>
              <a:gd name="T25" fmla="*/ 49 h 209"/>
              <a:gd name="T26" fmla="*/ 104 w 208"/>
              <a:gd name="T27" fmla="*/ 86 h 209"/>
              <a:gd name="T28" fmla="*/ 141 w 208"/>
              <a:gd name="T29" fmla="*/ 49 h 209"/>
              <a:gd name="T30" fmla="*/ 104 w 208"/>
              <a:gd name="T31" fmla="*/ 12 h 209"/>
              <a:gd name="T32" fmla="*/ 67 w 208"/>
              <a:gd name="T33" fmla="*/ 49 h 209"/>
              <a:gd name="T34" fmla="*/ 108 w 208"/>
              <a:gd name="T35" fmla="*/ 147 h 209"/>
              <a:gd name="T36" fmla="*/ 108 w 208"/>
              <a:gd name="T37" fmla="*/ 209 h 209"/>
              <a:gd name="T38" fmla="*/ 180 w 208"/>
              <a:gd name="T39" fmla="*/ 174 h 209"/>
              <a:gd name="T40" fmla="*/ 180 w 208"/>
              <a:gd name="T41" fmla="*/ 146 h 209"/>
              <a:gd name="T42" fmla="*/ 134 w 208"/>
              <a:gd name="T43" fmla="*/ 169 h 209"/>
              <a:gd name="T44" fmla="*/ 108 w 208"/>
              <a:gd name="T45" fmla="*/ 147 h 209"/>
              <a:gd name="T46" fmla="*/ 0 w 208"/>
              <a:gd name="T47" fmla="*/ 134 h 209"/>
              <a:gd name="T48" fmla="*/ 74 w 208"/>
              <a:gd name="T49" fmla="*/ 170 h 209"/>
              <a:gd name="T50" fmla="*/ 106 w 208"/>
              <a:gd name="T51" fmla="*/ 139 h 209"/>
              <a:gd name="T52" fmla="*/ 32 w 208"/>
              <a:gd name="T53" fmla="*/ 103 h 209"/>
              <a:gd name="T54" fmla="*/ 0 w 208"/>
              <a:gd name="T55" fmla="*/ 134 h 209"/>
              <a:gd name="T56" fmla="*/ 208 w 208"/>
              <a:gd name="T57" fmla="*/ 126 h 209"/>
              <a:gd name="T58" fmla="*/ 180 w 208"/>
              <a:gd name="T59" fmla="*/ 103 h 209"/>
              <a:gd name="T60" fmla="*/ 106 w 208"/>
              <a:gd name="T61" fmla="*/ 139 h 209"/>
              <a:gd name="T62" fmla="*/ 134 w 208"/>
              <a:gd name="T63" fmla="*/ 162 h 209"/>
              <a:gd name="T64" fmla="*/ 208 w 208"/>
              <a:gd name="T65" fmla="*/ 126 h 209"/>
              <a:gd name="T66" fmla="*/ 32 w 208"/>
              <a:gd name="T67" fmla="*/ 156 h 209"/>
              <a:gd name="T68" fmla="*/ 32 w 208"/>
              <a:gd name="T69" fmla="*/ 174 h 209"/>
              <a:gd name="T70" fmla="*/ 104 w 208"/>
              <a:gd name="T71" fmla="*/ 209 h 209"/>
              <a:gd name="T72" fmla="*/ 104 w 208"/>
              <a:gd name="T73" fmla="*/ 148 h 209"/>
              <a:gd name="T74" fmla="*/ 75 w 208"/>
              <a:gd name="T75" fmla="*/ 176 h 209"/>
              <a:gd name="T76" fmla="*/ 32 w 208"/>
              <a:gd name="T77" fmla="*/ 156 h 209"/>
              <a:gd name="T78" fmla="*/ 68 w 208"/>
              <a:gd name="T79" fmla="*/ 92 h 209"/>
              <a:gd name="T80" fmla="*/ 62 w 208"/>
              <a:gd name="T81" fmla="*/ 86 h 209"/>
              <a:gd name="T82" fmla="*/ 34 w 208"/>
              <a:gd name="T83" fmla="*/ 101 h 209"/>
              <a:gd name="T84" fmla="*/ 43 w 208"/>
              <a:gd name="T85" fmla="*/ 105 h 209"/>
              <a:gd name="T86" fmla="*/ 68 w 208"/>
              <a:gd name="T87" fmla="*/ 92 h 209"/>
              <a:gd name="T88" fmla="*/ 137 w 208"/>
              <a:gd name="T89" fmla="*/ 91 h 209"/>
              <a:gd name="T90" fmla="*/ 165 w 208"/>
              <a:gd name="T91" fmla="*/ 105 h 209"/>
              <a:gd name="T92" fmla="*/ 174 w 208"/>
              <a:gd name="T93" fmla="*/ 101 h 209"/>
              <a:gd name="T94" fmla="*/ 143 w 208"/>
              <a:gd name="T95" fmla="*/ 85 h 209"/>
              <a:gd name="T96" fmla="*/ 137 w 208"/>
              <a:gd name="T97" fmla="*/ 91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8" h="209">
                <a:moveTo>
                  <a:pt x="98" y="71"/>
                </a:moveTo>
                <a:cubicBezTo>
                  <a:pt x="76" y="52"/>
                  <a:pt x="76" y="52"/>
                  <a:pt x="76" y="52"/>
                </a:cubicBezTo>
                <a:cubicBezTo>
                  <a:pt x="85" y="41"/>
                  <a:pt x="85" y="41"/>
                  <a:pt x="85" y="41"/>
                </a:cubicBezTo>
                <a:cubicBezTo>
                  <a:pt x="98" y="53"/>
                  <a:pt x="98" y="53"/>
                  <a:pt x="98" y="53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134" y="40"/>
                  <a:pt x="134" y="40"/>
                  <a:pt x="134" y="40"/>
                </a:cubicBezTo>
                <a:lnTo>
                  <a:pt x="98" y="71"/>
                </a:lnTo>
                <a:close/>
                <a:moveTo>
                  <a:pt x="55" y="49"/>
                </a:moveTo>
                <a:cubicBezTo>
                  <a:pt x="55" y="22"/>
                  <a:pt x="77" y="0"/>
                  <a:pt x="104" y="0"/>
                </a:cubicBezTo>
                <a:cubicBezTo>
                  <a:pt x="131" y="0"/>
                  <a:pt x="153" y="22"/>
                  <a:pt x="153" y="49"/>
                </a:cubicBezTo>
                <a:cubicBezTo>
                  <a:pt x="153" y="76"/>
                  <a:pt x="131" y="98"/>
                  <a:pt x="104" y="98"/>
                </a:cubicBezTo>
                <a:cubicBezTo>
                  <a:pt x="77" y="98"/>
                  <a:pt x="55" y="76"/>
                  <a:pt x="55" y="49"/>
                </a:cubicBezTo>
                <a:close/>
                <a:moveTo>
                  <a:pt x="67" y="49"/>
                </a:moveTo>
                <a:cubicBezTo>
                  <a:pt x="67" y="69"/>
                  <a:pt x="84" y="86"/>
                  <a:pt x="104" y="86"/>
                </a:cubicBezTo>
                <a:cubicBezTo>
                  <a:pt x="124" y="86"/>
                  <a:pt x="141" y="69"/>
                  <a:pt x="141" y="49"/>
                </a:cubicBezTo>
                <a:cubicBezTo>
                  <a:pt x="141" y="28"/>
                  <a:pt x="124" y="12"/>
                  <a:pt x="104" y="12"/>
                </a:cubicBezTo>
                <a:cubicBezTo>
                  <a:pt x="84" y="12"/>
                  <a:pt x="67" y="28"/>
                  <a:pt x="67" y="49"/>
                </a:cubicBezTo>
                <a:close/>
                <a:moveTo>
                  <a:pt x="108" y="147"/>
                </a:moveTo>
                <a:cubicBezTo>
                  <a:pt x="108" y="209"/>
                  <a:pt x="108" y="209"/>
                  <a:pt x="108" y="209"/>
                </a:cubicBezTo>
                <a:cubicBezTo>
                  <a:pt x="180" y="174"/>
                  <a:pt x="180" y="174"/>
                  <a:pt x="180" y="174"/>
                </a:cubicBezTo>
                <a:cubicBezTo>
                  <a:pt x="180" y="146"/>
                  <a:pt x="180" y="146"/>
                  <a:pt x="180" y="146"/>
                </a:cubicBezTo>
                <a:cubicBezTo>
                  <a:pt x="134" y="169"/>
                  <a:pt x="134" y="169"/>
                  <a:pt x="134" y="169"/>
                </a:cubicBezTo>
                <a:lnTo>
                  <a:pt x="108" y="147"/>
                </a:lnTo>
                <a:close/>
                <a:moveTo>
                  <a:pt x="0" y="134"/>
                </a:moveTo>
                <a:cubicBezTo>
                  <a:pt x="74" y="170"/>
                  <a:pt x="74" y="170"/>
                  <a:pt x="74" y="170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32" y="103"/>
                  <a:pt x="32" y="103"/>
                  <a:pt x="32" y="103"/>
                </a:cubicBezTo>
                <a:lnTo>
                  <a:pt x="0" y="134"/>
                </a:lnTo>
                <a:close/>
                <a:moveTo>
                  <a:pt x="208" y="126"/>
                </a:moveTo>
                <a:cubicBezTo>
                  <a:pt x="180" y="103"/>
                  <a:pt x="180" y="103"/>
                  <a:pt x="180" y="103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34" y="162"/>
                  <a:pt x="134" y="162"/>
                  <a:pt x="134" y="162"/>
                </a:cubicBezTo>
                <a:lnTo>
                  <a:pt x="208" y="126"/>
                </a:lnTo>
                <a:close/>
                <a:moveTo>
                  <a:pt x="32" y="156"/>
                </a:moveTo>
                <a:cubicBezTo>
                  <a:pt x="32" y="174"/>
                  <a:pt x="32" y="174"/>
                  <a:pt x="32" y="174"/>
                </a:cubicBezTo>
                <a:cubicBezTo>
                  <a:pt x="104" y="209"/>
                  <a:pt x="104" y="209"/>
                  <a:pt x="104" y="209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75" y="176"/>
                  <a:pt x="75" y="176"/>
                  <a:pt x="75" y="176"/>
                </a:cubicBezTo>
                <a:lnTo>
                  <a:pt x="32" y="156"/>
                </a:lnTo>
                <a:close/>
                <a:moveTo>
                  <a:pt x="68" y="92"/>
                </a:moveTo>
                <a:cubicBezTo>
                  <a:pt x="66" y="90"/>
                  <a:pt x="64" y="88"/>
                  <a:pt x="62" y="86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43" y="105"/>
                  <a:pt x="43" y="105"/>
                  <a:pt x="43" y="105"/>
                </a:cubicBezTo>
                <a:lnTo>
                  <a:pt x="68" y="92"/>
                </a:lnTo>
                <a:close/>
                <a:moveTo>
                  <a:pt x="137" y="91"/>
                </a:moveTo>
                <a:cubicBezTo>
                  <a:pt x="165" y="105"/>
                  <a:pt x="165" y="105"/>
                  <a:pt x="165" y="105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2" y="87"/>
                  <a:pt x="140" y="89"/>
                  <a:pt x="137" y="91"/>
                </a:cubicBez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任意多边形: 形状 40"/>
          <p:cNvSpPr/>
          <p:nvPr/>
        </p:nvSpPr>
        <p:spPr bwMode="auto">
          <a:xfrm>
            <a:off x="9838640" y="3914950"/>
            <a:ext cx="325498" cy="421288"/>
          </a:xfrm>
          <a:custGeom>
            <a:avLst/>
            <a:gdLst>
              <a:gd name="T0" fmla="*/ 130 w 148"/>
              <a:gd name="T1" fmla="*/ 112 h 191"/>
              <a:gd name="T2" fmla="*/ 148 w 148"/>
              <a:gd name="T3" fmla="*/ 67 h 191"/>
              <a:gd name="T4" fmla="*/ 82 w 148"/>
              <a:gd name="T5" fmla="*/ 0 h 191"/>
              <a:gd name="T6" fmla="*/ 45 w 148"/>
              <a:gd name="T7" fmla="*/ 12 h 191"/>
              <a:gd name="T8" fmla="*/ 44 w 148"/>
              <a:gd name="T9" fmla="*/ 12 h 191"/>
              <a:gd name="T10" fmla="*/ 43 w 148"/>
              <a:gd name="T11" fmla="*/ 13 h 191"/>
              <a:gd name="T12" fmla="*/ 28 w 148"/>
              <a:gd name="T13" fmla="*/ 28 h 191"/>
              <a:gd name="T14" fmla="*/ 17 w 148"/>
              <a:gd name="T15" fmla="*/ 53 h 191"/>
              <a:gd name="T16" fmla="*/ 20 w 148"/>
              <a:gd name="T17" fmla="*/ 74 h 191"/>
              <a:gd name="T18" fmla="*/ 2 w 148"/>
              <a:gd name="T19" fmla="*/ 101 h 191"/>
              <a:gd name="T20" fmla="*/ 7 w 148"/>
              <a:gd name="T21" fmla="*/ 110 h 191"/>
              <a:gd name="T22" fmla="*/ 18 w 148"/>
              <a:gd name="T23" fmla="*/ 110 h 191"/>
              <a:gd name="T24" fmla="*/ 19 w 148"/>
              <a:gd name="T25" fmla="*/ 118 h 191"/>
              <a:gd name="T26" fmla="*/ 22 w 148"/>
              <a:gd name="T27" fmla="*/ 122 h 191"/>
              <a:gd name="T28" fmla="*/ 20 w 148"/>
              <a:gd name="T29" fmla="*/ 129 h 191"/>
              <a:gd name="T30" fmla="*/ 25 w 148"/>
              <a:gd name="T31" fmla="*/ 133 h 191"/>
              <a:gd name="T32" fmla="*/ 35 w 148"/>
              <a:gd name="T33" fmla="*/ 152 h 191"/>
              <a:gd name="T34" fmla="*/ 44 w 148"/>
              <a:gd name="T35" fmla="*/ 151 h 191"/>
              <a:gd name="T36" fmla="*/ 51 w 148"/>
              <a:gd name="T37" fmla="*/ 150 h 191"/>
              <a:gd name="T38" fmla="*/ 60 w 148"/>
              <a:gd name="T39" fmla="*/ 159 h 191"/>
              <a:gd name="T40" fmla="*/ 58 w 148"/>
              <a:gd name="T41" fmla="*/ 171 h 191"/>
              <a:gd name="T42" fmla="*/ 49 w 148"/>
              <a:gd name="T43" fmla="*/ 191 h 191"/>
              <a:gd name="T44" fmla="*/ 89 w 148"/>
              <a:gd name="T45" fmla="*/ 171 h 191"/>
              <a:gd name="T46" fmla="*/ 131 w 148"/>
              <a:gd name="T47" fmla="*/ 163 h 191"/>
              <a:gd name="T48" fmla="*/ 130 w 148"/>
              <a:gd name="T49" fmla="*/ 112 h 191"/>
              <a:gd name="T50" fmla="*/ 104 w 148"/>
              <a:gd name="T51" fmla="*/ 76 h 191"/>
              <a:gd name="T52" fmla="*/ 101 w 148"/>
              <a:gd name="T53" fmla="*/ 72 h 191"/>
              <a:gd name="T54" fmla="*/ 70 w 148"/>
              <a:gd name="T55" fmla="*/ 114 h 191"/>
              <a:gd name="T56" fmla="*/ 76 w 148"/>
              <a:gd name="T57" fmla="*/ 78 h 191"/>
              <a:gd name="T58" fmla="*/ 63 w 148"/>
              <a:gd name="T59" fmla="*/ 78 h 191"/>
              <a:gd name="T60" fmla="*/ 68 w 148"/>
              <a:gd name="T61" fmla="*/ 59 h 191"/>
              <a:gd name="T62" fmla="*/ 62 w 148"/>
              <a:gd name="T63" fmla="*/ 59 h 191"/>
              <a:gd name="T64" fmla="*/ 49 w 148"/>
              <a:gd name="T65" fmla="*/ 22 h 191"/>
              <a:gd name="T66" fmla="*/ 49 w 148"/>
              <a:gd name="T67" fmla="*/ 21 h 191"/>
              <a:gd name="T68" fmla="*/ 49 w 148"/>
              <a:gd name="T69" fmla="*/ 21 h 191"/>
              <a:gd name="T70" fmla="*/ 49 w 148"/>
              <a:gd name="T71" fmla="*/ 21 h 191"/>
              <a:gd name="T72" fmla="*/ 50 w 148"/>
              <a:gd name="T73" fmla="*/ 21 h 191"/>
              <a:gd name="T74" fmla="*/ 82 w 148"/>
              <a:gd name="T75" fmla="*/ 11 h 191"/>
              <a:gd name="T76" fmla="*/ 135 w 148"/>
              <a:gd name="T77" fmla="*/ 48 h 191"/>
              <a:gd name="T78" fmla="*/ 135 w 148"/>
              <a:gd name="T79" fmla="*/ 70 h 191"/>
              <a:gd name="T80" fmla="*/ 104 w 148"/>
              <a:gd name="T81" fmla="*/ 76 h 191"/>
              <a:gd name="T82" fmla="*/ 90 w 148"/>
              <a:gd name="T83" fmla="*/ 61 h 191"/>
              <a:gd name="T84" fmla="*/ 103 w 148"/>
              <a:gd name="T85" fmla="*/ 61 h 191"/>
              <a:gd name="T86" fmla="*/ 75 w 148"/>
              <a:gd name="T87" fmla="*/ 102 h 191"/>
              <a:gd name="T88" fmla="*/ 81 w 148"/>
              <a:gd name="T89" fmla="*/ 74 h 191"/>
              <a:gd name="T90" fmla="*/ 68 w 148"/>
              <a:gd name="T91" fmla="*/ 74 h 191"/>
              <a:gd name="T92" fmla="*/ 76 w 148"/>
              <a:gd name="T93" fmla="*/ 40 h 191"/>
              <a:gd name="T94" fmla="*/ 97 w 148"/>
              <a:gd name="T95" fmla="*/ 40 h 191"/>
              <a:gd name="T96" fmla="*/ 90 w 148"/>
              <a:gd name="T97" fmla="*/ 6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8" h="191">
                <a:moveTo>
                  <a:pt x="130" y="112"/>
                </a:moveTo>
                <a:cubicBezTo>
                  <a:pt x="142" y="92"/>
                  <a:pt x="148" y="84"/>
                  <a:pt x="148" y="67"/>
                </a:cubicBezTo>
                <a:cubicBezTo>
                  <a:pt x="148" y="30"/>
                  <a:pt x="118" y="0"/>
                  <a:pt x="82" y="0"/>
                </a:cubicBezTo>
                <a:cubicBezTo>
                  <a:pt x="68" y="0"/>
                  <a:pt x="55" y="5"/>
                  <a:pt x="45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3" y="13"/>
                </a:cubicBezTo>
                <a:cubicBezTo>
                  <a:pt x="37" y="17"/>
                  <a:pt x="32" y="22"/>
                  <a:pt x="28" y="28"/>
                </a:cubicBezTo>
                <a:cubicBezTo>
                  <a:pt x="23" y="35"/>
                  <a:pt x="19" y="44"/>
                  <a:pt x="17" y="53"/>
                </a:cubicBezTo>
                <a:cubicBezTo>
                  <a:pt x="14" y="68"/>
                  <a:pt x="20" y="68"/>
                  <a:pt x="20" y="74"/>
                </a:cubicBezTo>
                <a:cubicBezTo>
                  <a:pt x="20" y="79"/>
                  <a:pt x="11" y="89"/>
                  <a:pt x="2" y="101"/>
                </a:cubicBezTo>
                <a:cubicBezTo>
                  <a:pt x="0" y="104"/>
                  <a:pt x="1" y="110"/>
                  <a:pt x="7" y="110"/>
                </a:cubicBezTo>
                <a:cubicBezTo>
                  <a:pt x="18" y="110"/>
                  <a:pt x="18" y="110"/>
                  <a:pt x="18" y="110"/>
                </a:cubicBezTo>
                <a:cubicBezTo>
                  <a:pt x="25" y="110"/>
                  <a:pt x="20" y="117"/>
                  <a:pt x="19" y="118"/>
                </a:cubicBezTo>
                <a:cubicBezTo>
                  <a:pt x="19" y="119"/>
                  <a:pt x="22" y="122"/>
                  <a:pt x="22" y="122"/>
                </a:cubicBezTo>
                <a:cubicBezTo>
                  <a:pt x="22" y="122"/>
                  <a:pt x="18" y="126"/>
                  <a:pt x="20" y="129"/>
                </a:cubicBezTo>
                <a:cubicBezTo>
                  <a:pt x="20" y="130"/>
                  <a:pt x="26" y="129"/>
                  <a:pt x="25" y="133"/>
                </a:cubicBezTo>
                <a:cubicBezTo>
                  <a:pt x="21" y="150"/>
                  <a:pt x="30" y="152"/>
                  <a:pt x="35" y="152"/>
                </a:cubicBezTo>
                <a:cubicBezTo>
                  <a:pt x="38" y="152"/>
                  <a:pt x="41" y="152"/>
                  <a:pt x="44" y="151"/>
                </a:cubicBezTo>
                <a:cubicBezTo>
                  <a:pt x="46" y="150"/>
                  <a:pt x="49" y="150"/>
                  <a:pt x="51" y="150"/>
                </a:cubicBezTo>
                <a:cubicBezTo>
                  <a:pt x="57" y="150"/>
                  <a:pt x="61" y="153"/>
                  <a:pt x="60" y="159"/>
                </a:cubicBezTo>
                <a:cubicBezTo>
                  <a:pt x="58" y="164"/>
                  <a:pt x="58" y="167"/>
                  <a:pt x="58" y="171"/>
                </a:cubicBezTo>
                <a:cubicBezTo>
                  <a:pt x="57" y="175"/>
                  <a:pt x="49" y="191"/>
                  <a:pt x="49" y="191"/>
                </a:cubicBezTo>
                <a:cubicBezTo>
                  <a:pt x="49" y="191"/>
                  <a:pt x="62" y="182"/>
                  <a:pt x="89" y="171"/>
                </a:cubicBezTo>
                <a:cubicBezTo>
                  <a:pt x="115" y="159"/>
                  <a:pt x="131" y="163"/>
                  <a:pt x="131" y="163"/>
                </a:cubicBezTo>
                <a:cubicBezTo>
                  <a:pt x="131" y="163"/>
                  <a:pt x="118" y="132"/>
                  <a:pt x="130" y="112"/>
                </a:cubicBezTo>
                <a:close/>
                <a:moveTo>
                  <a:pt x="104" y="76"/>
                </a:moveTo>
                <a:cubicBezTo>
                  <a:pt x="103" y="75"/>
                  <a:pt x="102" y="73"/>
                  <a:pt x="101" y="72"/>
                </a:cubicBezTo>
                <a:cubicBezTo>
                  <a:pt x="70" y="114"/>
                  <a:pt x="70" y="114"/>
                  <a:pt x="70" y="114"/>
                </a:cubicBezTo>
                <a:cubicBezTo>
                  <a:pt x="76" y="78"/>
                  <a:pt x="76" y="78"/>
                  <a:pt x="76" y="78"/>
                </a:cubicBezTo>
                <a:cubicBezTo>
                  <a:pt x="63" y="78"/>
                  <a:pt x="63" y="78"/>
                  <a:pt x="63" y="78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4" y="59"/>
                  <a:pt x="62" y="59"/>
                </a:cubicBezTo>
                <a:cubicBezTo>
                  <a:pt x="37" y="62"/>
                  <a:pt x="30" y="36"/>
                  <a:pt x="49" y="22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9" y="14"/>
                  <a:pt x="70" y="11"/>
                  <a:pt x="82" y="11"/>
                </a:cubicBezTo>
                <a:cubicBezTo>
                  <a:pt x="106" y="11"/>
                  <a:pt x="127" y="26"/>
                  <a:pt x="135" y="48"/>
                </a:cubicBezTo>
                <a:cubicBezTo>
                  <a:pt x="138" y="57"/>
                  <a:pt x="138" y="63"/>
                  <a:pt x="135" y="70"/>
                </a:cubicBezTo>
                <a:cubicBezTo>
                  <a:pt x="130" y="82"/>
                  <a:pt x="108" y="83"/>
                  <a:pt x="104" y="76"/>
                </a:cubicBezTo>
                <a:close/>
                <a:moveTo>
                  <a:pt x="90" y="61"/>
                </a:moveTo>
                <a:cubicBezTo>
                  <a:pt x="103" y="61"/>
                  <a:pt x="103" y="61"/>
                  <a:pt x="103" y="61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74"/>
                  <a:pt x="81" y="74"/>
                  <a:pt x="81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76" y="40"/>
                  <a:pt x="76" y="40"/>
                  <a:pt x="76" y="40"/>
                </a:cubicBezTo>
                <a:cubicBezTo>
                  <a:pt x="97" y="40"/>
                  <a:pt x="97" y="40"/>
                  <a:pt x="97" y="40"/>
                </a:cubicBezTo>
                <a:lnTo>
                  <a:pt x="90" y="61"/>
                </a:ln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381860" y="1894294"/>
            <a:ext cx="1341336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Rectangle 15"/>
          <p:cNvSpPr/>
          <p:nvPr/>
        </p:nvSpPr>
        <p:spPr>
          <a:xfrm>
            <a:off x="9017956" y="2247530"/>
            <a:ext cx="2069144" cy="101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ametg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tasse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eliligula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tasse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360669" y="4399369"/>
            <a:ext cx="1341336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Rectangle 15"/>
          <p:cNvSpPr/>
          <p:nvPr/>
        </p:nvSpPr>
        <p:spPr>
          <a:xfrm>
            <a:off x="8996765" y="4752605"/>
            <a:ext cx="2069144" cy="101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ametg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tasse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eliligula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tasse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492" y="1804459"/>
            <a:ext cx="3169920" cy="3169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3" grpId="0"/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B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903904" y="246564"/>
            <a:ext cx="5966791" cy="596679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 flipH="1">
            <a:off x="3899451" y="1202635"/>
            <a:ext cx="1636385" cy="16363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716" y="-179232"/>
            <a:ext cx="5219909" cy="7216464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 flipH="1">
            <a:off x="5285700" y="4151194"/>
            <a:ext cx="550015" cy="5500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5407" y="906761"/>
            <a:ext cx="2308324" cy="1769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再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49920" y="2550087"/>
            <a:ext cx="2308324" cy="1769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见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rot="16200000">
            <a:off x="1720447" y="1815769"/>
            <a:ext cx="861774" cy="33845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noProof="0" dirty="0">
                <a:solidFill>
                  <a:prstClr val="white"/>
                </a:solidFill>
                <a:latin typeface="+mj-ea"/>
                <a:ea typeface="+mj-ea"/>
                <a:cs typeface="+mn-ea"/>
                <a:sym typeface="+mn-lt"/>
              </a:rPr>
              <a:t>Thanks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圆: 空心 9"/>
          <p:cNvSpPr/>
          <p:nvPr/>
        </p:nvSpPr>
        <p:spPr>
          <a:xfrm>
            <a:off x="457200" y="2206487"/>
            <a:ext cx="715248" cy="715248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74912" y="-12700"/>
            <a:ext cx="419088" cy="996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94538" y="4440494"/>
            <a:ext cx="419088" cy="2417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238500"/>
            <a:ext cx="321305" cy="5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64691" y="4181761"/>
            <a:ext cx="492443" cy="23228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清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新</a:t>
            </a:r>
            <a:r>
              <a:rPr lang="zh-CN" altLang="en-US" sz="20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植物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PPT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模板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/>
      <p:bldP spid="8" grpId="0"/>
      <p:bldP spid="9" grpId="0"/>
      <p:bldP spid="11" grpId="0" animBg="1"/>
      <p:bldP spid="14" grpId="0" animBg="1"/>
      <p:bldP spid="13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B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52" y="2764750"/>
            <a:ext cx="3028869" cy="4187376"/>
          </a:xfrm>
          <a:prstGeom prst="rect">
            <a:avLst/>
          </a:prstGeom>
        </p:spPr>
      </p:pic>
      <p:sp>
        <p:nvSpPr>
          <p:cNvPr id="3" name="圆: 空心 2"/>
          <p:cNvSpPr/>
          <p:nvPr/>
        </p:nvSpPr>
        <p:spPr>
          <a:xfrm>
            <a:off x="-372150" y="5977850"/>
            <a:ext cx="744299" cy="744299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2321" y="1358900"/>
            <a:ext cx="55880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cs typeface="+mn-ea"/>
                <a:sym typeface="+mn-lt"/>
              </a:rPr>
              <a:t>PART   ONE</a:t>
            </a:r>
            <a:endParaRPr lang="zh-CN" altLang="en-US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9300" y="1358900"/>
            <a:ext cx="1028700" cy="1028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64948" y="-1316950"/>
            <a:ext cx="7171794" cy="6816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20321" y="1064161"/>
            <a:ext cx="277844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solidFill>
                  <a:srgbClr val="9CB7C0"/>
                </a:solidFill>
                <a:cs typeface="+mn-ea"/>
                <a:sym typeface="+mn-lt"/>
              </a:rPr>
              <a:t>01</a:t>
            </a:r>
            <a:endParaRPr lang="zh-CN" altLang="en-US" sz="16600" dirty="0">
              <a:solidFill>
                <a:srgbClr val="9CB7C0"/>
              </a:solidFill>
              <a:cs typeface="+mn-ea"/>
              <a:sym typeface="+mn-lt"/>
            </a:endParaRPr>
          </a:p>
        </p:txBody>
      </p:sp>
      <p:sp>
        <p:nvSpPr>
          <p:cNvPr id="16" name="圆: 空心 15"/>
          <p:cNvSpPr/>
          <p:nvPr/>
        </p:nvSpPr>
        <p:spPr>
          <a:xfrm>
            <a:off x="8644850" y="5234239"/>
            <a:ext cx="744299" cy="744299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 rot="5400000">
            <a:off x="9492206" y="5087000"/>
            <a:ext cx="3028869" cy="82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lick here to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add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here to add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here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/>
        </p:nvSpPr>
        <p:spPr>
          <a:xfrm>
            <a:off x="2981325" y="5581650"/>
            <a:ext cx="2190750" cy="8572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3024818" y="4986337"/>
            <a:ext cx="2190750" cy="8572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2981325" y="4392668"/>
            <a:ext cx="2190750" cy="8572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38300" y="1969635"/>
            <a:ext cx="4279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In Fashion life 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15"/>
          <p:cNvSpPr/>
          <p:nvPr/>
        </p:nvSpPr>
        <p:spPr>
          <a:xfrm>
            <a:off x="1638300" y="2871140"/>
            <a:ext cx="5031134" cy="114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aliquet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sapien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porta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porttitor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lacus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laoreet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turpis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quis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suscipit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.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hac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habitasse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platea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1743075" y="4400550"/>
            <a:ext cx="2190750" cy="85725"/>
          </a:xfrm>
          <a:prstGeom prst="round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1743075" y="4991100"/>
            <a:ext cx="2628900" cy="85725"/>
          </a:xfrm>
          <a:prstGeom prst="round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1743075" y="5581650"/>
            <a:ext cx="2476500" cy="85725"/>
          </a:xfrm>
          <a:prstGeom prst="round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37542" y="4193887"/>
            <a:ext cx="266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58%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37542" y="4870162"/>
            <a:ext cx="266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72%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37542" y="5436542"/>
            <a:ext cx="266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60%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圆: 空心 21"/>
          <p:cNvSpPr/>
          <p:nvPr/>
        </p:nvSpPr>
        <p:spPr>
          <a:xfrm>
            <a:off x="9709150" y="-377825"/>
            <a:ext cx="1543050" cy="1543050"/>
          </a:xfrm>
          <a:prstGeom prst="donu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圆: 空心 22"/>
          <p:cNvSpPr/>
          <p:nvPr/>
        </p:nvSpPr>
        <p:spPr>
          <a:xfrm>
            <a:off x="172003" y="6318803"/>
            <a:ext cx="1078393" cy="1078393"/>
          </a:xfrm>
          <a:prstGeom prst="donu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805" y="2571749"/>
            <a:ext cx="3682173" cy="2457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" r="24260"/>
          <a:stretch>
            <a:fillRect/>
          </a:stretch>
        </p:blipFill>
        <p:spPr>
          <a:xfrm>
            <a:off x="859396" y="921399"/>
            <a:ext cx="3999444" cy="388698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910482" y="1257812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48582" y="1563644"/>
            <a:ext cx="3207874" cy="689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10482" y="3131404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48582" y="3437236"/>
            <a:ext cx="3207874" cy="689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10482" y="4857880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48582" y="5163712"/>
            <a:ext cx="3207874" cy="689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图文框 18"/>
          <p:cNvSpPr/>
          <p:nvPr/>
        </p:nvSpPr>
        <p:spPr>
          <a:xfrm>
            <a:off x="341711" y="3949699"/>
            <a:ext cx="1296590" cy="1453369"/>
          </a:xfrm>
          <a:prstGeom prst="frame">
            <a:avLst>
              <a:gd name="adj1" fmla="val 68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图文框 19"/>
          <p:cNvSpPr/>
          <p:nvPr/>
        </p:nvSpPr>
        <p:spPr>
          <a:xfrm>
            <a:off x="683422" y="4398544"/>
            <a:ext cx="1296590" cy="1453369"/>
          </a:xfrm>
          <a:prstGeom prst="frame">
            <a:avLst>
              <a:gd name="adj1" fmla="val 68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73600" y="406400"/>
            <a:ext cx="927100" cy="110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 bwMode="auto">
          <a:xfrm>
            <a:off x="6967323" y="5042546"/>
            <a:ext cx="477188" cy="474911"/>
          </a:xfrm>
          <a:custGeom>
            <a:avLst/>
            <a:gdLst>
              <a:gd name="T0" fmla="*/ 149 w 177"/>
              <a:gd name="T1" fmla="*/ 6 h 176"/>
              <a:gd name="T2" fmla="*/ 15 w 177"/>
              <a:gd name="T3" fmla="*/ 122 h 176"/>
              <a:gd name="T4" fmla="*/ 7 w 177"/>
              <a:gd name="T5" fmla="*/ 154 h 176"/>
              <a:gd name="T6" fmla="*/ 9 w 177"/>
              <a:gd name="T7" fmla="*/ 174 h 176"/>
              <a:gd name="T8" fmla="*/ 54 w 177"/>
              <a:gd name="T9" fmla="*/ 162 h 176"/>
              <a:gd name="T10" fmla="*/ 171 w 177"/>
              <a:gd name="T11" fmla="*/ 45 h 176"/>
              <a:gd name="T12" fmla="*/ 44 w 177"/>
              <a:gd name="T13" fmla="*/ 157 h 176"/>
              <a:gd name="T14" fmla="*/ 15 w 177"/>
              <a:gd name="T15" fmla="*/ 151 h 176"/>
              <a:gd name="T16" fmla="*/ 21 w 177"/>
              <a:gd name="T17" fmla="*/ 128 h 176"/>
              <a:gd name="T18" fmla="*/ 44 w 177"/>
              <a:gd name="T19" fmla="*/ 157 h 176"/>
              <a:gd name="T20" fmla="*/ 25 w 177"/>
              <a:gd name="T21" fmla="*/ 122 h 176"/>
              <a:gd name="T22" fmla="*/ 110 w 177"/>
              <a:gd name="T23" fmla="*/ 47 h 176"/>
              <a:gd name="T24" fmla="*/ 54 w 177"/>
              <a:gd name="T25" fmla="*/ 152 h 176"/>
              <a:gd name="T26" fmla="*/ 153 w 177"/>
              <a:gd name="T27" fmla="*/ 53 h 176"/>
              <a:gd name="T28" fmla="*/ 163 w 177"/>
              <a:gd name="T29" fmla="*/ 40 h 176"/>
              <a:gd name="T30" fmla="*/ 161 w 177"/>
              <a:gd name="T31" fmla="*/ 29 h 176"/>
              <a:gd name="T32" fmla="*/ 160 w 177"/>
              <a:gd name="T33" fmla="*/ 35 h 176"/>
              <a:gd name="T34" fmla="*/ 148 w 177"/>
              <a:gd name="T35" fmla="*/ 48 h 176"/>
              <a:gd name="T36" fmla="*/ 137 w 177"/>
              <a:gd name="T37" fmla="*/ 11 h 176"/>
              <a:gd name="T38" fmla="*/ 166 w 177"/>
              <a:gd name="T39" fmla="*/ 32 h 176"/>
              <a:gd name="T40" fmla="*/ 6 w 177"/>
              <a:gd name="T41" fmla="*/ 46 h 176"/>
              <a:gd name="T42" fmla="*/ 6 w 177"/>
              <a:gd name="T43" fmla="*/ 36 h 176"/>
              <a:gd name="T44" fmla="*/ 42 w 177"/>
              <a:gd name="T45" fmla="*/ 0 h 176"/>
              <a:gd name="T46" fmla="*/ 86 w 177"/>
              <a:gd name="T47" fmla="*/ 44 h 176"/>
              <a:gd name="T48" fmla="*/ 80 w 177"/>
              <a:gd name="T49" fmla="*/ 49 h 176"/>
              <a:gd name="T50" fmla="*/ 71 w 177"/>
              <a:gd name="T51" fmla="*/ 53 h 176"/>
              <a:gd name="T52" fmla="*/ 73 w 177"/>
              <a:gd name="T53" fmla="*/ 41 h 176"/>
              <a:gd name="T54" fmla="*/ 63 w 177"/>
              <a:gd name="T55" fmla="*/ 46 h 176"/>
              <a:gd name="T56" fmla="*/ 65 w 177"/>
              <a:gd name="T57" fmla="*/ 34 h 176"/>
              <a:gd name="T58" fmla="*/ 56 w 177"/>
              <a:gd name="T59" fmla="*/ 38 h 176"/>
              <a:gd name="T60" fmla="*/ 58 w 177"/>
              <a:gd name="T61" fmla="*/ 27 h 176"/>
              <a:gd name="T62" fmla="*/ 49 w 177"/>
              <a:gd name="T63" fmla="*/ 31 h 176"/>
              <a:gd name="T64" fmla="*/ 52 w 177"/>
              <a:gd name="T65" fmla="*/ 21 h 176"/>
              <a:gd name="T66" fmla="*/ 35 w 177"/>
              <a:gd name="T67" fmla="*/ 28 h 176"/>
              <a:gd name="T68" fmla="*/ 42 w 177"/>
              <a:gd name="T69" fmla="*/ 10 h 176"/>
              <a:gd name="T70" fmla="*/ 57 w 177"/>
              <a:gd name="T71" fmla="*/ 73 h 176"/>
              <a:gd name="T72" fmla="*/ 6 w 177"/>
              <a:gd name="T73" fmla="*/ 46 h 176"/>
              <a:gd name="T74" fmla="*/ 172 w 177"/>
              <a:gd name="T75" fmla="*/ 140 h 176"/>
              <a:gd name="T76" fmla="*/ 136 w 177"/>
              <a:gd name="T77" fmla="*/ 176 h 176"/>
              <a:gd name="T78" fmla="*/ 92 w 177"/>
              <a:gd name="T79" fmla="*/ 132 h 176"/>
              <a:gd name="T80" fmla="*/ 143 w 177"/>
              <a:gd name="T81" fmla="*/ 159 h 176"/>
              <a:gd name="T82" fmla="*/ 161 w 177"/>
              <a:gd name="T83" fmla="*/ 130 h 176"/>
              <a:gd name="T84" fmla="*/ 144 w 177"/>
              <a:gd name="T85" fmla="*/ 136 h 176"/>
              <a:gd name="T86" fmla="*/ 153 w 177"/>
              <a:gd name="T87" fmla="*/ 121 h 176"/>
              <a:gd name="T88" fmla="*/ 143 w 177"/>
              <a:gd name="T89" fmla="*/ 125 h 176"/>
              <a:gd name="T90" fmla="*/ 145 w 177"/>
              <a:gd name="T91" fmla="*/ 114 h 176"/>
              <a:gd name="T92" fmla="*/ 136 w 177"/>
              <a:gd name="T93" fmla="*/ 118 h 176"/>
              <a:gd name="T94" fmla="*/ 138 w 177"/>
              <a:gd name="T95" fmla="*/ 107 h 176"/>
              <a:gd name="T96" fmla="*/ 129 w 177"/>
              <a:gd name="T97" fmla="*/ 111 h 176"/>
              <a:gd name="T98" fmla="*/ 131 w 177"/>
              <a:gd name="T99" fmla="*/ 99 h 176"/>
              <a:gd name="T100" fmla="*/ 121 w 177"/>
              <a:gd name="T101" fmla="*/ 104 h 176"/>
              <a:gd name="T102" fmla="*/ 128 w 177"/>
              <a:gd name="T103" fmla="*/ 96 h 176"/>
              <a:gd name="T104" fmla="*/ 172 w 177"/>
              <a:gd name="T105" fmla="*/ 13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7" h="176">
                <a:moveTo>
                  <a:pt x="171" y="27"/>
                </a:moveTo>
                <a:cubicBezTo>
                  <a:pt x="149" y="6"/>
                  <a:pt x="149" y="6"/>
                  <a:pt x="149" y="6"/>
                </a:cubicBezTo>
                <a:cubicBezTo>
                  <a:pt x="145" y="1"/>
                  <a:pt x="137" y="1"/>
                  <a:pt x="132" y="6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5" y="123"/>
                  <a:pt x="15" y="123"/>
                  <a:pt x="15" y="123"/>
                </a:cubicBezTo>
                <a:cubicBezTo>
                  <a:pt x="15" y="123"/>
                  <a:pt x="7" y="154"/>
                  <a:pt x="7" y="154"/>
                </a:cubicBezTo>
                <a:cubicBezTo>
                  <a:pt x="3" y="168"/>
                  <a:pt x="3" y="168"/>
                  <a:pt x="3" y="168"/>
                </a:cubicBezTo>
                <a:cubicBezTo>
                  <a:pt x="2" y="173"/>
                  <a:pt x="4" y="175"/>
                  <a:pt x="9" y="174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3" y="170"/>
                  <a:pt x="54" y="162"/>
                  <a:pt x="54" y="162"/>
                </a:cubicBezTo>
                <a:cubicBezTo>
                  <a:pt x="54" y="162"/>
                  <a:pt x="54" y="162"/>
                  <a:pt x="54" y="162"/>
                </a:cubicBezTo>
                <a:cubicBezTo>
                  <a:pt x="171" y="45"/>
                  <a:pt x="171" y="45"/>
                  <a:pt x="171" y="45"/>
                </a:cubicBezTo>
                <a:cubicBezTo>
                  <a:pt x="176" y="40"/>
                  <a:pt x="176" y="32"/>
                  <a:pt x="171" y="27"/>
                </a:cubicBezTo>
                <a:close/>
                <a:moveTo>
                  <a:pt x="44" y="157"/>
                </a:moveTo>
                <a:cubicBezTo>
                  <a:pt x="25" y="162"/>
                  <a:pt x="25" y="162"/>
                  <a:pt x="25" y="162"/>
                </a:cubicBezTo>
                <a:cubicBezTo>
                  <a:pt x="15" y="151"/>
                  <a:pt x="15" y="151"/>
                  <a:pt x="15" y="151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20" y="131"/>
                  <a:pt x="20" y="129"/>
                  <a:pt x="21" y="128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47" y="156"/>
                  <a:pt x="46" y="157"/>
                  <a:pt x="44" y="157"/>
                </a:cubicBezTo>
                <a:close/>
                <a:moveTo>
                  <a:pt x="54" y="152"/>
                </a:moveTo>
                <a:cubicBezTo>
                  <a:pt x="25" y="122"/>
                  <a:pt x="25" y="122"/>
                  <a:pt x="25" y="122"/>
                </a:cubicBezTo>
                <a:cubicBezTo>
                  <a:pt x="105" y="42"/>
                  <a:pt x="105" y="42"/>
                  <a:pt x="105" y="42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34" y="72"/>
                  <a:pt x="134" y="72"/>
                  <a:pt x="134" y="72"/>
                </a:cubicBezTo>
                <a:lnTo>
                  <a:pt x="54" y="152"/>
                </a:lnTo>
                <a:close/>
                <a:moveTo>
                  <a:pt x="166" y="40"/>
                </a:moveTo>
                <a:cubicBezTo>
                  <a:pt x="153" y="53"/>
                  <a:pt x="153" y="53"/>
                  <a:pt x="153" y="53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63" y="40"/>
                  <a:pt x="163" y="40"/>
                  <a:pt x="163" y="40"/>
                </a:cubicBezTo>
                <a:cubicBezTo>
                  <a:pt x="164" y="39"/>
                  <a:pt x="165" y="37"/>
                  <a:pt x="165" y="35"/>
                </a:cubicBezTo>
                <a:cubicBezTo>
                  <a:pt x="165" y="32"/>
                  <a:pt x="162" y="29"/>
                  <a:pt x="161" y="29"/>
                </a:cubicBezTo>
                <a:cubicBezTo>
                  <a:pt x="158" y="33"/>
                  <a:pt x="158" y="33"/>
                  <a:pt x="158" y="33"/>
                </a:cubicBezTo>
                <a:cubicBezTo>
                  <a:pt x="159" y="34"/>
                  <a:pt x="160" y="35"/>
                  <a:pt x="160" y="35"/>
                </a:cubicBezTo>
                <a:cubicBezTo>
                  <a:pt x="160" y="36"/>
                  <a:pt x="160" y="36"/>
                  <a:pt x="159" y="36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9" y="9"/>
                  <a:pt x="142" y="9"/>
                  <a:pt x="144" y="11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8" y="34"/>
                  <a:pt x="168" y="38"/>
                  <a:pt x="166" y="40"/>
                </a:cubicBezTo>
                <a:close/>
                <a:moveTo>
                  <a:pt x="6" y="46"/>
                </a:moveTo>
                <a:cubicBezTo>
                  <a:pt x="0" y="41"/>
                  <a:pt x="0" y="41"/>
                  <a:pt x="0" y="41"/>
                </a:cubicBezTo>
                <a:cubicBezTo>
                  <a:pt x="6" y="36"/>
                  <a:pt x="6" y="36"/>
                  <a:pt x="6" y="36"/>
                </a:cubicBezTo>
                <a:cubicBezTo>
                  <a:pt x="36" y="5"/>
                  <a:pt x="36" y="5"/>
                  <a:pt x="36" y="5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5"/>
                  <a:pt x="47" y="5"/>
                  <a:pt x="47" y="5"/>
                </a:cubicBezTo>
                <a:cubicBezTo>
                  <a:pt x="86" y="44"/>
                  <a:pt x="86" y="44"/>
                  <a:pt x="86" y="44"/>
                </a:cubicBezTo>
                <a:cubicBezTo>
                  <a:pt x="81" y="49"/>
                  <a:pt x="81" y="49"/>
                  <a:pt x="81" y="49"/>
                </a:cubicBezTo>
                <a:cubicBezTo>
                  <a:pt x="80" y="49"/>
                  <a:pt x="80" y="49"/>
                  <a:pt x="80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1" y="53"/>
                  <a:pt x="71" y="53"/>
                  <a:pt x="71" y="53"/>
                </a:cubicBezTo>
                <a:cubicBezTo>
                  <a:pt x="77" y="46"/>
                  <a:pt x="77" y="46"/>
                  <a:pt x="77" y="46"/>
                </a:cubicBezTo>
                <a:cubicBezTo>
                  <a:pt x="73" y="41"/>
                  <a:pt x="73" y="41"/>
                  <a:pt x="73" y="41"/>
                </a:cubicBezTo>
                <a:cubicBezTo>
                  <a:pt x="66" y="48"/>
                  <a:pt x="66" y="48"/>
                  <a:pt x="66" y="48"/>
                </a:cubicBezTo>
                <a:cubicBezTo>
                  <a:pt x="63" y="46"/>
                  <a:pt x="63" y="46"/>
                  <a:pt x="63" y="46"/>
                </a:cubicBezTo>
                <a:cubicBezTo>
                  <a:pt x="70" y="39"/>
                  <a:pt x="70" y="39"/>
                  <a:pt x="70" y="39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41"/>
                  <a:pt x="59" y="41"/>
                  <a:pt x="59" y="41"/>
                </a:cubicBezTo>
                <a:cubicBezTo>
                  <a:pt x="56" y="38"/>
                  <a:pt x="56" y="38"/>
                  <a:pt x="56" y="38"/>
                </a:cubicBezTo>
                <a:cubicBezTo>
                  <a:pt x="63" y="32"/>
                  <a:pt x="63" y="32"/>
                  <a:pt x="63" y="32"/>
                </a:cubicBezTo>
                <a:cubicBezTo>
                  <a:pt x="58" y="27"/>
                  <a:pt x="58" y="27"/>
                  <a:pt x="58" y="27"/>
                </a:cubicBezTo>
                <a:cubicBezTo>
                  <a:pt x="51" y="34"/>
                  <a:pt x="51" y="34"/>
                  <a:pt x="51" y="34"/>
                </a:cubicBezTo>
                <a:cubicBezTo>
                  <a:pt x="49" y="31"/>
                  <a:pt x="49" y="31"/>
                  <a:pt x="49" y="31"/>
                </a:cubicBezTo>
                <a:cubicBezTo>
                  <a:pt x="56" y="24"/>
                  <a:pt x="56" y="24"/>
                  <a:pt x="56" y="24"/>
                </a:cubicBezTo>
                <a:cubicBezTo>
                  <a:pt x="52" y="21"/>
                  <a:pt x="52" y="21"/>
                  <a:pt x="52" y="21"/>
                </a:cubicBezTo>
                <a:cubicBezTo>
                  <a:pt x="40" y="33"/>
                  <a:pt x="40" y="33"/>
                  <a:pt x="40" y="33"/>
                </a:cubicBezTo>
                <a:cubicBezTo>
                  <a:pt x="35" y="28"/>
                  <a:pt x="35" y="28"/>
                  <a:pt x="35" y="28"/>
                </a:cubicBezTo>
                <a:cubicBezTo>
                  <a:pt x="47" y="16"/>
                  <a:pt x="47" y="16"/>
                  <a:pt x="47" y="16"/>
                </a:cubicBezTo>
                <a:cubicBezTo>
                  <a:pt x="42" y="10"/>
                  <a:pt x="42" y="10"/>
                  <a:pt x="42" y="10"/>
                </a:cubicBezTo>
                <a:cubicBezTo>
                  <a:pt x="18" y="34"/>
                  <a:pt x="18" y="34"/>
                  <a:pt x="18" y="34"/>
                </a:cubicBezTo>
                <a:cubicBezTo>
                  <a:pt x="57" y="73"/>
                  <a:pt x="57" y="73"/>
                  <a:pt x="57" y="73"/>
                </a:cubicBezTo>
                <a:cubicBezTo>
                  <a:pt x="45" y="85"/>
                  <a:pt x="45" y="85"/>
                  <a:pt x="45" y="85"/>
                </a:cubicBezTo>
                <a:lnTo>
                  <a:pt x="6" y="46"/>
                </a:lnTo>
                <a:close/>
                <a:moveTo>
                  <a:pt x="177" y="135"/>
                </a:moveTo>
                <a:cubicBezTo>
                  <a:pt x="172" y="140"/>
                  <a:pt x="172" y="140"/>
                  <a:pt x="172" y="140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1" y="171"/>
                  <a:pt x="131" y="171"/>
                  <a:pt x="131" y="171"/>
                </a:cubicBezTo>
                <a:cubicBezTo>
                  <a:pt x="92" y="132"/>
                  <a:pt x="92" y="132"/>
                  <a:pt x="92" y="132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43" y="159"/>
                  <a:pt x="143" y="159"/>
                  <a:pt x="143" y="159"/>
                </a:cubicBezTo>
                <a:cubicBezTo>
                  <a:pt x="167" y="135"/>
                  <a:pt x="167" y="135"/>
                  <a:pt x="167" y="135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49" y="142"/>
                  <a:pt x="149" y="142"/>
                  <a:pt x="149" y="142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156" y="125"/>
                  <a:pt x="156" y="125"/>
                  <a:pt x="156" y="125"/>
                </a:cubicBezTo>
                <a:cubicBezTo>
                  <a:pt x="153" y="121"/>
                  <a:pt x="153" y="121"/>
                  <a:pt x="153" y="121"/>
                </a:cubicBezTo>
                <a:cubicBezTo>
                  <a:pt x="146" y="128"/>
                  <a:pt x="146" y="128"/>
                  <a:pt x="146" y="128"/>
                </a:cubicBezTo>
                <a:cubicBezTo>
                  <a:pt x="143" y="125"/>
                  <a:pt x="143" y="125"/>
                  <a:pt x="143" y="125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45" y="114"/>
                  <a:pt x="145" y="114"/>
                  <a:pt x="145" y="114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43" y="111"/>
                  <a:pt x="143" y="111"/>
                  <a:pt x="143" y="111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72" y="130"/>
                  <a:pt x="172" y="130"/>
                  <a:pt x="172" y="130"/>
                </a:cubicBezTo>
                <a:lnTo>
                  <a:pt x="177" y="135"/>
                </a:ln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任意多边形: 形状 28"/>
          <p:cNvSpPr/>
          <p:nvPr/>
        </p:nvSpPr>
        <p:spPr bwMode="auto">
          <a:xfrm>
            <a:off x="6891991" y="1442478"/>
            <a:ext cx="551702" cy="555024"/>
          </a:xfrm>
          <a:custGeom>
            <a:avLst/>
            <a:gdLst>
              <a:gd name="T0" fmla="*/ 98 w 208"/>
              <a:gd name="T1" fmla="*/ 71 h 209"/>
              <a:gd name="T2" fmla="*/ 76 w 208"/>
              <a:gd name="T3" fmla="*/ 52 h 209"/>
              <a:gd name="T4" fmla="*/ 85 w 208"/>
              <a:gd name="T5" fmla="*/ 41 h 209"/>
              <a:gd name="T6" fmla="*/ 98 w 208"/>
              <a:gd name="T7" fmla="*/ 53 h 209"/>
              <a:gd name="T8" fmla="*/ 125 w 208"/>
              <a:gd name="T9" fmla="*/ 29 h 209"/>
              <a:gd name="T10" fmla="*/ 134 w 208"/>
              <a:gd name="T11" fmla="*/ 40 h 209"/>
              <a:gd name="T12" fmla="*/ 98 w 208"/>
              <a:gd name="T13" fmla="*/ 71 h 209"/>
              <a:gd name="T14" fmla="*/ 55 w 208"/>
              <a:gd name="T15" fmla="*/ 49 h 209"/>
              <a:gd name="T16" fmla="*/ 104 w 208"/>
              <a:gd name="T17" fmla="*/ 0 h 209"/>
              <a:gd name="T18" fmla="*/ 153 w 208"/>
              <a:gd name="T19" fmla="*/ 49 h 209"/>
              <a:gd name="T20" fmla="*/ 104 w 208"/>
              <a:gd name="T21" fmla="*/ 98 h 209"/>
              <a:gd name="T22" fmla="*/ 55 w 208"/>
              <a:gd name="T23" fmla="*/ 49 h 209"/>
              <a:gd name="T24" fmla="*/ 67 w 208"/>
              <a:gd name="T25" fmla="*/ 49 h 209"/>
              <a:gd name="T26" fmla="*/ 104 w 208"/>
              <a:gd name="T27" fmla="*/ 86 h 209"/>
              <a:gd name="T28" fmla="*/ 141 w 208"/>
              <a:gd name="T29" fmla="*/ 49 h 209"/>
              <a:gd name="T30" fmla="*/ 104 w 208"/>
              <a:gd name="T31" fmla="*/ 12 h 209"/>
              <a:gd name="T32" fmla="*/ 67 w 208"/>
              <a:gd name="T33" fmla="*/ 49 h 209"/>
              <a:gd name="T34" fmla="*/ 108 w 208"/>
              <a:gd name="T35" fmla="*/ 147 h 209"/>
              <a:gd name="T36" fmla="*/ 108 w 208"/>
              <a:gd name="T37" fmla="*/ 209 h 209"/>
              <a:gd name="T38" fmla="*/ 180 w 208"/>
              <a:gd name="T39" fmla="*/ 174 h 209"/>
              <a:gd name="T40" fmla="*/ 180 w 208"/>
              <a:gd name="T41" fmla="*/ 146 h 209"/>
              <a:gd name="T42" fmla="*/ 134 w 208"/>
              <a:gd name="T43" fmla="*/ 169 h 209"/>
              <a:gd name="T44" fmla="*/ 108 w 208"/>
              <a:gd name="T45" fmla="*/ 147 h 209"/>
              <a:gd name="T46" fmla="*/ 0 w 208"/>
              <a:gd name="T47" fmla="*/ 134 h 209"/>
              <a:gd name="T48" fmla="*/ 74 w 208"/>
              <a:gd name="T49" fmla="*/ 170 h 209"/>
              <a:gd name="T50" fmla="*/ 106 w 208"/>
              <a:gd name="T51" fmla="*/ 139 h 209"/>
              <a:gd name="T52" fmla="*/ 32 w 208"/>
              <a:gd name="T53" fmla="*/ 103 h 209"/>
              <a:gd name="T54" fmla="*/ 0 w 208"/>
              <a:gd name="T55" fmla="*/ 134 h 209"/>
              <a:gd name="T56" fmla="*/ 208 w 208"/>
              <a:gd name="T57" fmla="*/ 126 h 209"/>
              <a:gd name="T58" fmla="*/ 180 w 208"/>
              <a:gd name="T59" fmla="*/ 103 h 209"/>
              <a:gd name="T60" fmla="*/ 106 w 208"/>
              <a:gd name="T61" fmla="*/ 139 h 209"/>
              <a:gd name="T62" fmla="*/ 134 w 208"/>
              <a:gd name="T63" fmla="*/ 162 h 209"/>
              <a:gd name="T64" fmla="*/ 208 w 208"/>
              <a:gd name="T65" fmla="*/ 126 h 209"/>
              <a:gd name="T66" fmla="*/ 32 w 208"/>
              <a:gd name="T67" fmla="*/ 156 h 209"/>
              <a:gd name="T68" fmla="*/ 32 w 208"/>
              <a:gd name="T69" fmla="*/ 174 h 209"/>
              <a:gd name="T70" fmla="*/ 104 w 208"/>
              <a:gd name="T71" fmla="*/ 209 h 209"/>
              <a:gd name="T72" fmla="*/ 104 w 208"/>
              <a:gd name="T73" fmla="*/ 148 h 209"/>
              <a:gd name="T74" fmla="*/ 75 w 208"/>
              <a:gd name="T75" fmla="*/ 176 h 209"/>
              <a:gd name="T76" fmla="*/ 32 w 208"/>
              <a:gd name="T77" fmla="*/ 156 h 209"/>
              <a:gd name="T78" fmla="*/ 68 w 208"/>
              <a:gd name="T79" fmla="*/ 92 h 209"/>
              <a:gd name="T80" fmla="*/ 62 w 208"/>
              <a:gd name="T81" fmla="*/ 86 h 209"/>
              <a:gd name="T82" fmla="*/ 34 w 208"/>
              <a:gd name="T83" fmla="*/ 101 h 209"/>
              <a:gd name="T84" fmla="*/ 43 w 208"/>
              <a:gd name="T85" fmla="*/ 105 h 209"/>
              <a:gd name="T86" fmla="*/ 68 w 208"/>
              <a:gd name="T87" fmla="*/ 92 h 209"/>
              <a:gd name="T88" fmla="*/ 137 w 208"/>
              <a:gd name="T89" fmla="*/ 91 h 209"/>
              <a:gd name="T90" fmla="*/ 165 w 208"/>
              <a:gd name="T91" fmla="*/ 105 h 209"/>
              <a:gd name="T92" fmla="*/ 174 w 208"/>
              <a:gd name="T93" fmla="*/ 101 h 209"/>
              <a:gd name="T94" fmla="*/ 143 w 208"/>
              <a:gd name="T95" fmla="*/ 85 h 209"/>
              <a:gd name="T96" fmla="*/ 137 w 208"/>
              <a:gd name="T97" fmla="*/ 91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8" h="209">
                <a:moveTo>
                  <a:pt x="98" y="71"/>
                </a:moveTo>
                <a:cubicBezTo>
                  <a:pt x="76" y="52"/>
                  <a:pt x="76" y="52"/>
                  <a:pt x="76" y="52"/>
                </a:cubicBezTo>
                <a:cubicBezTo>
                  <a:pt x="85" y="41"/>
                  <a:pt x="85" y="41"/>
                  <a:pt x="85" y="41"/>
                </a:cubicBezTo>
                <a:cubicBezTo>
                  <a:pt x="98" y="53"/>
                  <a:pt x="98" y="53"/>
                  <a:pt x="98" y="53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134" y="40"/>
                  <a:pt x="134" y="40"/>
                  <a:pt x="134" y="40"/>
                </a:cubicBezTo>
                <a:lnTo>
                  <a:pt x="98" y="71"/>
                </a:lnTo>
                <a:close/>
                <a:moveTo>
                  <a:pt x="55" y="49"/>
                </a:moveTo>
                <a:cubicBezTo>
                  <a:pt x="55" y="22"/>
                  <a:pt x="77" y="0"/>
                  <a:pt x="104" y="0"/>
                </a:cubicBezTo>
                <a:cubicBezTo>
                  <a:pt x="131" y="0"/>
                  <a:pt x="153" y="22"/>
                  <a:pt x="153" y="49"/>
                </a:cubicBezTo>
                <a:cubicBezTo>
                  <a:pt x="153" y="76"/>
                  <a:pt x="131" y="98"/>
                  <a:pt x="104" y="98"/>
                </a:cubicBezTo>
                <a:cubicBezTo>
                  <a:pt x="77" y="98"/>
                  <a:pt x="55" y="76"/>
                  <a:pt x="55" y="49"/>
                </a:cubicBezTo>
                <a:close/>
                <a:moveTo>
                  <a:pt x="67" y="49"/>
                </a:moveTo>
                <a:cubicBezTo>
                  <a:pt x="67" y="69"/>
                  <a:pt x="84" y="86"/>
                  <a:pt x="104" y="86"/>
                </a:cubicBezTo>
                <a:cubicBezTo>
                  <a:pt x="124" y="86"/>
                  <a:pt x="141" y="69"/>
                  <a:pt x="141" y="49"/>
                </a:cubicBezTo>
                <a:cubicBezTo>
                  <a:pt x="141" y="28"/>
                  <a:pt x="124" y="12"/>
                  <a:pt x="104" y="12"/>
                </a:cubicBezTo>
                <a:cubicBezTo>
                  <a:pt x="84" y="12"/>
                  <a:pt x="67" y="28"/>
                  <a:pt x="67" y="49"/>
                </a:cubicBezTo>
                <a:close/>
                <a:moveTo>
                  <a:pt x="108" y="147"/>
                </a:moveTo>
                <a:cubicBezTo>
                  <a:pt x="108" y="209"/>
                  <a:pt x="108" y="209"/>
                  <a:pt x="108" y="209"/>
                </a:cubicBezTo>
                <a:cubicBezTo>
                  <a:pt x="180" y="174"/>
                  <a:pt x="180" y="174"/>
                  <a:pt x="180" y="174"/>
                </a:cubicBezTo>
                <a:cubicBezTo>
                  <a:pt x="180" y="146"/>
                  <a:pt x="180" y="146"/>
                  <a:pt x="180" y="146"/>
                </a:cubicBezTo>
                <a:cubicBezTo>
                  <a:pt x="134" y="169"/>
                  <a:pt x="134" y="169"/>
                  <a:pt x="134" y="169"/>
                </a:cubicBezTo>
                <a:lnTo>
                  <a:pt x="108" y="147"/>
                </a:lnTo>
                <a:close/>
                <a:moveTo>
                  <a:pt x="0" y="134"/>
                </a:moveTo>
                <a:cubicBezTo>
                  <a:pt x="74" y="170"/>
                  <a:pt x="74" y="170"/>
                  <a:pt x="74" y="170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32" y="103"/>
                  <a:pt x="32" y="103"/>
                  <a:pt x="32" y="103"/>
                </a:cubicBezTo>
                <a:lnTo>
                  <a:pt x="0" y="134"/>
                </a:lnTo>
                <a:close/>
                <a:moveTo>
                  <a:pt x="208" y="126"/>
                </a:moveTo>
                <a:cubicBezTo>
                  <a:pt x="180" y="103"/>
                  <a:pt x="180" y="103"/>
                  <a:pt x="180" y="103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34" y="162"/>
                  <a:pt x="134" y="162"/>
                  <a:pt x="134" y="162"/>
                </a:cubicBezTo>
                <a:lnTo>
                  <a:pt x="208" y="126"/>
                </a:lnTo>
                <a:close/>
                <a:moveTo>
                  <a:pt x="32" y="156"/>
                </a:moveTo>
                <a:cubicBezTo>
                  <a:pt x="32" y="174"/>
                  <a:pt x="32" y="174"/>
                  <a:pt x="32" y="174"/>
                </a:cubicBezTo>
                <a:cubicBezTo>
                  <a:pt x="104" y="209"/>
                  <a:pt x="104" y="209"/>
                  <a:pt x="104" y="209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75" y="176"/>
                  <a:pt x="75" y="176"/>
                  <a:pt x="75" y="176"/>
                </a:cubicBezTo>
                <a:lnTo>
                  <a:pt x="32" y="156"/>
                </a:lnTo>
                <a:close/>
                <a:moveTo>
                  <a:pt x="68" y="92"/>
                </a:moveTo>
                <a:cubicBezTo>
                  <a:pt x="66" y="90"/>
                  <a:pt x="64" y="88"/>
                  <a:pt x="62" y="86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43" y="105"/>
                  <a:pt x="43" y="105"/>
                  <a:pt x="43" y="105"/>
                </a:cubicBezTo>
                <a:lnTo>
                  <a:pt x="68" y="92"/>
                </a:lnTo>
                <a:close/>
                <a:moveTo>
                  <a:pt x="137" y="91"/>
                </a:moveTo>
                <a:cubicBezTo>
                  <a:pt x="165" y="105"/>
                  <a:pt x="165" y="105"/>
                  <a:pt x="165" y="105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2" y="87"/>
                  <a:pt x="140" y="89"/>
                  <a:pt x="137" y="91"/>
                </a:cubicBez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任意多边形: 形状 23"/>
          <p:cNvSpPr/>
          <p:nvPr/>
        </p:nvSpPr>
        <p:spPr bwMode="auto">
          <a:xfrm>
            <a:off x="6967323" y="3367927"/>
            <a:ext cx="477188" cy="395156"/>
          </a:xfrm>
          <a:custGeom>
            <a:avLst/>
            <a:gdLst>
              <a:gd name="T0" fmla="*/ 179 w 202"/>
              <a:gd name="T1" fmla="*/ 86 h 167"/>
              <a:gd name="T2" fmla="*/ 202 w 202"/>
              <a:gd name="T3" fmla="*/ 133 h 167"/>
              <a:gd name="T4" fmla="*/ 155 w 202"/>
              <a:gd name="T5" fmla="*/ 133 h 167"/>
              <a:gd name="T6" fmla="*/ 179 w 202"/>
              <a:gd name="T7" fmla="*/ 86 h 167"/>
              <a:gd name="T8" fmla="*/ 28 w 202"/>
              <a:gd name="T9" fmla="*/ 15 h 167"/>
              <a:gd name="T10" fmla="*/ 34 w 202"/>
              <a:gd name="T11" fmla="*/ 12 h 167"/>
              <a:gd name="T12" fmla="*/ 167 w 202"/>
              <a:gd name="T13" fmla="*/ 12 h 167"/>
              <a:gd name="T14" fmla="*/ 173 w 202"/>
              <a:gd name="T15" fmla="*/ 18 h 167"/>
              <a:gd name="T16" fmla="*/ 173 w 202"/>
              <a:gd name="T17" fmla="*/ 47 h 167"/>
              <a:gd name="T18" fmla="*/ 161 w 202"/>
              <a:gd name="T19" fmla="*/ 47 h 167"/>
              <a:gd name="T20" fmla="*/ 179 w 202"/>
              <a:gd name="T21" fmla="*/ 78 h 167"/>
              <a:gd name="T22" fmla="*/ 197 w 202"/>
              <a:gd name="T23" fmla="*/ 47 h 167"/>
              <a:gd name="T24" fmla="*/ 185 w 202"/>
              <a:gd name="T25" fmla="*/ 47 h 167"/>
              <a:gd name="T26" fmla="*/ 185 w 202"/>
              <a:gd name="T27" fmla="*/ 18 h 167"/>
              <a:gd name="T28" fmla="*/ 167 w 202"/>
              <a:gd name="T29" fmla="*/ 0 h 167"/>
              <a:gd name="T30" fmla="*/ 34 w 202"/>
              <a:gd name="T31" fmla="*/ 0 h 167"/>
              <a:gd name="T32" fmla="*/ 16 w 202"/>
              <a:gd name="T33" fmla="*/ 15 h 167"/>
              <a:gd name="T34" fmla="*/ 16 w 202"/>
              <a:gd name="T35" fmla="*/ 24 h 167"/>
              <a:gd name="T36" fmla="*/ 28 w 202"/>
              <a:gd name="T37" fmla="*/ 24 h 167"/>
              <a:gd name="T38" fmla="*/ 28 w 202"/>
              <a:gd name="T39" fmla="*/ 15 h 167"/>
              <a:gd name="T40" fmla="*/ 173 w 202"/>
              <a:gd name="T41" fmla="*/ 152 h 167"/>
              <a:gd name="T42" fmla="*/ 167 w 202"/>
              <a:gd name="T43" fmla="*/ 155 h 167"/>
              <a:gd name="T44" fmla="*/ 34 w 202"/>
              <a:gd name="T45" fmla="*/ 155 h 167"/>
              <a:gd name="T46" fmla="*/ 28 w 202"/>
              <a:gd name="T47" fmla="*/ 149 h 167"/>
              <a:gd name="T48" fmla="*/ 28 w 202"/>
              <a:gd name="T49" fmla="*/ 121 h 167"/>
              <a:gd name="T50" fmla="*/ 40 w 202"/>
              <a:gd name="T51" fmla="*/ 121 h 167"/>
              <a:gd name="T52" fmla="*/ 22 w 202"/>
              <a:gd name="T53" fmla="*/ 90 h 167"/>
              <a:gd name="T54" fmla="*/ 4 w 202"/>
              <a:gd name="T55" fmla="*/ 121 h 167"/>
              <a:gd name="T56" fmla="*/ 16 w 202"/>
              <a:gd name="T57" fmla="*/ 121 h 167"/>
              <a:gd name="T58" fmla="*/ 16 w 202"/>
              <a:gd name="T59" fmla="*/ 149 h 167"/>
              <a:gd name="T60" fmla="*/ 34 w 202"/>
              <a:gd name="T61" fmla="*/ 167 h 167"/>
              <a:gd name="T62" fmla="*/ 167 w 202"/>
              <a:gd name="T63" fmla="*/ 167 h 167"/>
              <a:gd name="T64" fmla="*/ 185 w 202"/>
              <a:gd name="T65" fmla="*/ 152 h 167"/>
              <a:gd name="T66" fmla="*/ 185 w 202"/>
              <a:gd name="T67" fmla="*/ 144 h 167"/>
              <a:gd name="T68" fmla="*/ 173 w 202"/>
              <a:gd name="T69" fmla="*/ 144 h 167"/>
              <a:gd name="T70" fmla="*/ 173 w 202"/>
              <a:gd name="T71" fmla="*/ 152 h 167"/>
              <a:gd name="T72" fmla="*/ 45 w 202"/>
              <a:gd name="T73" fmla="*/ 35 h 167"/>
              <a:gd name="T74" fmla="*/ 0 w 202"/>
              <a:gd name="T75" fmla="*/ 35 h 167"/>
              <a:gd name="T76" fmla="*/ 0 w 202"/>
              <a:gd name="T77" fmla="*/ 80 h 167"/>
              <a:gd name="T78" fmla="*/ 45 w 202"/>
              <a:gd name="T79" fmla="*/ 80 h 167"/>
              <a:gd name="T80" fmla="*/ 45 w 202"/>
              <a:gd name="T81" fmla="*/ 35 h 167"/>
              <a:gd name="T82" fmla="*/ 66 w 202"/>
              <a:gd name="T83" fmla="*/ 84 h 167"/>
              <a:gd name="T84" fmla="*/ 101 w 202"/>
              <a:gd name="T85" fmla="*/ 119 h 167"/>
              <a:gd name="T86" fmla="*/ 136 w 202"/>
              <a:gd name="T87" fmla="*/ 84 h 167"/>
              <a:gd name="T88" fmla="*/ 101 w 202"/>
              <a:gd name="T89" fmla="*/ 49 h 167"/>
              <a:gd name="T90" fmla="*/ 66 w 202"/>
              <a:gd name="T91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2" h="167">
                <a:moveTo>
                  <a:pt x="179" y="86"/>
                </a:moveTo>
                <a:cubicBezTo>
                  <a:pt x="202" y="133"/>
                  <a:pt x="202" y="133"/>
                  <a:pt x="202" y="133"/>
                </a:cubicBezTo>
                <a:cubicBezTo>
                  <a:pt x="155" y="133"/>
                  <a:pt x="155" y="133"/>
                  <a:pt x="155" y="133"/>
                </a:cubicBezTo>
                <a:lnTo>
                  <a:pt x="179" y="86"/>
                </a:lnTo>
                <a:close/>
                <a:moveTo>
                  <a:pt x="28" y="15"/>
                </a:moveTo>
                <a:cubicBezTo>
                  <a:pt x="28" y="14"/>
                  <a:pt x="30" y="12"/>
                  <a:pt x="3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0" y="12"/>
                  <a:pt x="173" y="15"/>
                  <a:pt x="173" y="18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61" y="47"/>
                  <a:pt x="161" y="47"/>
                  <a:pt x="161" y="47"/>
                </a:cubicBezTo>
                <a:cubicBezTo>
                  <a:pt x="179" y="78"/>
                  <a:pt x="179" y="78"/>
                  <a:pt x="179" y="78"/>
                </a:cubicBezTo>
                <a:cubicBezTo>
                  <a:pt x="197" y="47"/>
                  <a:pt x="197" y="47"/>
                  <a:pt x="197" y="47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8"/>
                  <a:pt x="177" y="0"/>
                  <a:pt x="16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6" y="7"/>
                  <a:pt x="16" y="15"/>
                </a:cubicBezTo>
                <a:cubicBezTo>
                  <a:pt x="16" y="24"/>
                  <a:pt x="16" y="24"/>
                  <a:pt x="16" y="24"/>
                </a:cubicBezTo>
                <a:cubicBezTo>
                  <a:pt x="28" y="24"/>
                  <a:pt x="28" y="24"/>
                  <a:pt x="28" y="24"/>
                </a:cubicBezTo>
                <a:lnTo>
                  <a:pt x="28" y="15"/>
                </a:lnTo>
                <a:close/>
                <a:moveTo>
                  <a:pt x="173" y="152"/>
                </a:moveTo>
                <a:cubicBezTo>
                  <a:pt x="173" y="153"/>
                  <a:pt x="170" y="155"/>
                  <a:pt x="167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30" y="155"/>
                  <a:pt x="28" y="153"/>
                  <a:pt x="28" y="149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22" y="90"/>
                  <a:pt x="22" y="90"/>
                  <a:pt x="22" y="90"/>
                </a:cubicBezTo>
                <a:cubicBezTo>
                  <a:pt x="4" y="121"/>
                  <a:pt x="4" y="121"/>
                  <a:pt x="4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16" y="159"/>
                  <a:pt x="24" y="167"/>
                  <a:pt x="34" y="167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77" y="167"/>
                  <a:pt x="185" y="161"/>
                  <a:pt x="185" y="152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73" y="144"/>
                  <a:pt x="173" y="144"/>
                  <a:pt x="173" y="144"/>
                </a:cubicBezTo>
                <a:lnTo>
                  <a:pt x="173" y="152"/>
                </a:lnTo>
                <a:close/>
                <a:moveTo>
                  <a:pt x="45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80"/>
                  <a:pt x="0" y="80"/>
                  <a:pt x="0" y="80"/>
                </a:cubicBezTo>
                <a:cubicBezTo>
                  <a:pt x="45" y="80"/>
                  <a:pt x="45" y="80"/>
                  <a:pt x="45" y="80"/>
                </a:cubicBezTo>
                <a:lnTo>
                  <a:pt x="45" y="35"/>
                </a:lnTo>
                <a:close/>
                <a:moveTo>
                  <a:pt x="66" y="84"/>
                </a:moveTo>
                <a:cubicBezTo>
                  <a:pt x="66" y="103"/>
                  <a:pt x="82" y="119"/>
                  <a:pt x="101" y="119"/>
                </a:cubicBezTo>
                <a:cubicBezTo>
                  <a:pt x="120" y="119"/>
                  <a:pt x="136" y="103"/>
                  <a:pt x="136" y="84"/>
                </a:cubicBezTo>
                <a:cubicBezTo>
                  <a:pt x="136" y="65"/>
                  <a:pt x="120" y="49"/>
                  <a:pt x="101" y="49"/>
                </a:cubicBezTo>
                <a:cubicBezTo>
                  <a:pt x="82" y="49"/>
                  <a:pt x="66" y="65"/>
                  <a:pt x="66" y="84"/>
                </a:cubicBez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9CB7C0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rgbClr val="9CB7C0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07573" y="1972941"/>
            <a:ext cx="2224030" cy="2224029"/>
            <a:chOff x="1532469" y="2193291"/>
            <a:chExt cx="2072217" cy="2072216"/>
          </a:xfrm>
        </p:grpSpPr>
        <p:sp>
          <p:nvSpPr>
            <p:cNvPr id="11" name="TextBox 68"/>
            <p:cNvSpPr txBox="1">
              <a:spLocks noChangeArrowheads="1"/>
            </p:cNvSpPr>
            <p:nvPr/>
          </p:nvSpPr>
          <p:spPr bwMode="auto">
            <a:xfrm>
              <a:off x="2273808" y="2952791"/>
              <a:ext cx="1011767" cy="544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40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rgbClr val="D9D9D9"/>
              </a:solidFill>
              <a:prstDash val="solid"/>
              <a:miter lim="800000"/>
            </a:ln>
          </p:spPr>
          <p:txBody>
            <a:bodyPr/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空心弧 12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0800000"/>
                <a:gd name="adj2" fmla="val 21338506"/>
                <a:gd name="adj3" fmla="val 14379"/>
              </a:avLst>
            </a:prstGeom>
            <a:solidFill>
              <a:srgbClr val="9CB7C0"/>
            </a:solidFill>
            <a:ln w="12700"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91133" y="1958049"/>
            <a:ext cx="2224030" cy="2224029"/>
            <a:chOff x="1532469" y="2193291"/>
            <a:chExt cx="2072217" cy="2072216"/>
          </a:xfrm>
        </p:grpSpPr>
        <p:sp>
          <p:nvSpPr>
            <p:cNvPr id="16" name="TextBox 68"/>
            <p:cNvSpPr txBox="1">
              <a:spLocks noChangeArrowheads="1"/>
            </p:cNvSpPr>
            <p:nvPr/>
          </p:nvSpPr>
          <p:spPr bwMode="auto">
            <a:xfrm>
              <a:off x="2254015" y="2937010"/>
              <a:ext cx="1011767" cy="544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50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rgbClr val="D9D9D9"/>
              </a:solidFill>
              <a:prstDash val="solid"/>
              <a:miter lim="800000"/>
            </a:ln>
          </p:spPr>
          <p:txBody>
            <a:bodyPr/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空心弧 17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0123743"/>
                <a:gd name="adj2" fmla="val 21338506"/>
                <a:gd name="adj3" fmla="val 14379"/>
              </a:avLst>
            </a:prstGeom>
            <a:solidFill>
              <a:srgbClr val="9CB7C0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47220" y="2054676"/>
            <a:ext cx="2224030" cy="2224029"/>
            <a:chOff x="1532469" y="2193291"/>
            <a:chExt cx="2072217" cy="2072216"/>
          </a:xfrm>
        </p:grpSpPr>
        <p:sp>
          <p:nvSpPr>
            <p:cNvPr id="21" name="TextBox 68"/>
            <p:cNvSpPr txBox="1">
              <a:spLocks noChangeArrowheads="1"/>
            </p:cNvSpPr>
            <p:nvPr/>
          </p:nvSpPr>
          <p:spPr bwMode="auto">
            <a:xfrm>
              <a:off x="2254015" y="2937010"/>
              <a:ext cx="1011767" cy="544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25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</p:spPr>
          <p:txBody>
            <a:bodyPr/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空心弧 22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5397094"/>
                <a:gd name="adj2" fmla="val 21338506"/>
                <a:gd name="adj3" fmla="val 14379"/>
              </a:avLst>
            </a:prstGeom>
            <a:solidFill>
              <a:srgbClr val="9CB7C0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986678" y="4561557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08607" y="4930889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49917" y="4561557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71846" y="4930889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13156" y="4561557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35085" y="4930889"/>
            <a:ext cx="237395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lick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to add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here lick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36949" y="763084"/>
            <a:ext cx="31181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In Fashion life 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: 空心 17"/>
          <p:cNvSpPr/>
          <p:nvPr/>
        </p:nvSpPr>
        <p:spPr>
          <a:xfrm>
            <a:off x="4179950" y="1416050"/>
            <a:ext cx="3832099" cy="3832099"/>
          </a:xfrm>
          <a:prstGeom prst="donu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45207" y="3333220"/>
            <a:ext cx="35337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In Fashion life 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Rectangle 15"/>
          <p:cNvSpPr/>
          <p:nvPr/>
        </p:nvSpPr>
        <p:spPr>
          <a:xfrm>
            <a:off x="1145207" y="4234725"/>
            <a:ext cx="5031134" cy="114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aliquet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sapien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porta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porttitor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lacus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laoreet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turpis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quis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suscipit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.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hac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habitasse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platea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004879" y="1551657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71791" y="1930543"/>
            <a:ext cx="148399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lick here to add lick here lick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77972" y="4596111"/>
            <a:ext cx="1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44884" y="4974997"/>
            <a:ext cx="148399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lick here to add lick here lick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>
          <a:xfrm>
            <a:off x="6593980" y="1041114"/>
            <a:ext cx="1572091" cy="1572091"/>
          </a:xfrm>
          <a:prstGeom prst="ellipse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9" r="16729"/>
          <a:stretch>
            <a:fillRect/>
          </a:stretch>
        </p:blipFill>
        <p:spPr>
          <a:xfrm>
            <a:off x="6176341" y="4343115"/>
            <a:ext cx="1572091" cy="1572091"/>
          </a:xfrm>
          <a:prstGeom prst="ellipse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9" b="16729"/>
          <a:stretch>
            <a:fillRect/>
          </a:stretch>
        </p:blipFill>
        <p:spPr>
          <a:xfrm>
            <a:off x="3947115" y="2353950"/>
            <a:ext cx="624426" cy="624426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B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52" y="2764750"/>
            <a:ext cx="3028869" cy="4187376"/>
          </a:xfrm>
          <a:prstGeom prst="rect">
            <a:avLst/>
          </a:prstGeom>
        </p:spPr>
      </p:pic>
      <p:sp>
        <p:nvSpPr>
          <p:cNvPr id="3" name="圆: 空心 2"/>
          <p:cNvSpPr/>
          <p:nvPr/>
        </p:nvSpPr>
        <p:spPr>
          <a:xfrm>
            <a:off x="-372150" y="5977850"/>
            <a:ext cx="744299" cy="744299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2321" y="1358900"/>
            <a:ext cx="55880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  </a:t>
            </a:r>
            <a:r>
              <a:rPr lang="en-US" altLang="zh-CN" sz="11500" b="1" dirty="0">
                <a:solidFill>
                  <a:prstClr val="white"/>
                </a:solidFill>
                <a:cs typeface="+mn-ea"/>
                <a:sym typeface="+mn-lt"/>
              </a:rPr>
              <a:t>TWO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9300" y="1358900"/>
            <a:ext cx="1028700" cy="1028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64948" y="-1316950"/>
            <a:ext cx="7171794" cy="6816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20321" y="1064161"/>
            <a:ext cx="277844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srgbClr val="9CB7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圆: 空心 15"/>
          <p:cNvSpPr/>
          <p:nvPr/>
        </p:nvSpPr>
        <p:spPr>
          <a:xfrm>
            <a:off x="8644850" y="5234239"/>
            <a:ext cx="744299" cy="744299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 rot="5400000">
            <a:off x="9492206" y="5087000"/>
            <a:ext cx="3028869" cy="82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lick here to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add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wordsck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here to add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here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wordsick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9CB7C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here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wordlick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/>
        </p:nvSpPr>
        <p:spPr bwMode="auto">
          <a:xfrm>
            <a:off x="6967324" y="1530350"/>
            <a:ext cx="368879" cy="367119"/>
          </a:xfrm>
          <a:custGeom>
            <a:avLst/>
            <a:gdLst>
              <a:gd name="T0" fmla="*/ 149 w 177"/>
              <a:gd name="T1" fmla="*/ 6 h 176"/>
              <a:gd name="T2" fmla="*/ 15 w 177"/>
              <a:gd name="T3" fmla="*/ 122 h 176"/>
              <a:gd name="T4" fmla="*/ 7 w 177"/>
              <a:gd name="T5" fmla="*/ 154 h 176"/>
              <a:gd name="T6" fmla="*/ 9 w 177"/>
              <a:gd name="T7" fmla="*/ 174 h 176"/>
              <a:gd name="T8" fmla="*/ 54 w 177"/>
              <a:gd name="T9" fmla="*/ 162 h 176"/>
              <a:gd name="T10" fmla="*/ 171 w 177"/>
              <a:gd name="T11" fmla="*/ 45 h 176"/>
              <a:gd name="T12" fmla="*/ 44 w 177"/>
              <a:gd name="T13" fmla="*/ 157 h 176"/>
              <a:gd name="T14" fmla="*/ 15 w 177"/>
              <a:gd name="T15" fmla="*/ 151 h 176"/>
              <a:gd name="T16" fmla="*/ 21 w 177"/>
              <a:gd name="T17" fmla="*/ 128 h 176"/>
              <a:gd name="T18" fmla="*/ 44 w 177"/>
              <a:gd name="T19" fmla="*/ 157 h 176"/>
              <a:gd name="T20" fmla="*/ 25 w 177"/>
              <a:gd name="T21" fmla="*/ 122 h 176"/>
              <a:gd name="T22" fmla="*/ 110 w 177"/>
              <a:gd name="T23" fmla="*/ 47 h 176"/>
              <a:gd name="T24" fmla="*/ 54 w 177"/>
              <a:gd name="T25" fmla="*/ 152 h 176"/>
              <a:gd name="T26" fmla="*/ 153 w 177"/>
              <a:gd name="T27" fmla="*/ 53 h 176"/>
              <a:gd name="T28" fmla="*/ 163 w 177"/>
              <a:gd name="T29" fmla="*/ 40 h 176"/>
              <a:gd name="T30" fmla="*/ 161 w 177"/>
              <a:gd name="T31" fmla="*/ 29 h 176"/>
              <a:gd name="T32" fmla="*/ 160 w 177"/>
              <a:gd name="T33" fmla="*/ 35 h 176"/>
              <a:gd name="T34" fmla="*/ 148 w 177"/>
              <a:gd name="T35" fmla="*/ 48 h 176"/>
              <a:gd name="T36" fmla="*/ 137 w 177"/>
              <a:gd name="T37" fmla="*/ 11 h 176"/>
              <a:gd name="T38" fmla="*/ 166 w 177"/>
              <a:gd name="T39" fmla="*/ 32 h 176"/>
              <a:gd name="T40" fmla="*/ 6 w 177"/>
              <a:gd name="T41" fmla="*/ 46 h 176"/>
              <a:gd name="T42" fmla="*/ 6 w 177"/>
              <a:gd name="T43" fmla="*/ 36 h 176"/>
              <a:gd name="T44" fmla="*/ 42 w 177"/>
              <a:gd name="T45" fmla="*/ 0 h 176"/>
              <a:gd name="T46" fmla="*/ 86 w 177"/>
              <a:gd name="T47" fmla="*/ 44 h 176"/>
              <a:gd name="T48" fmla="*/ 80 w 177"/>
              <a:gd name="T49" fmla="*/ 49 h 176"/>
              <a:gd name="T50" fmla="*/ 71 w 177"/>
              <a:gd name="T51" fmla="*/ 53 h 176"/>
              <a:gd name="T52" fmla="*/ 73 w 177"/>
              <a:gd name="T53" fmla="*/ 41 h 176"/>
              <a:gd name="T54" fmla="*/ 63 w 177"/>
              <a:gd name="T55" fmla="*/ 46 h 176"/>
              <a:gd name="T56" fmla="*/ 65 w 177"/>
              <a:gd name="T57" fmla="*/ 34 h 176"/>
              <a:gd name="T58" fmla="*/ 56 w 177"/>
              <a:gd name="T59" fmla="*/ 38 h 176"/>
              <a:gd name="T60" fmla="*/ 58 w 177"/>
              <a:gd name="T61" fmla="*/ 27 h 176"/>
              <a:gd name="T62" fmla="*/ 49 w 177"/>
              <a:gd name="T63" fmla="*/ 31 h 176"/>
              <a:gd name="T64" fmla="*/ 52 w 177"/>
              <a:gd name="T65" fmla="*/ 21 h 176"/>
              <a:gd name="T66" fmla="*/ 35 w 177"/>
              <a:gd name="T67" fmla="*/ 28 h 176"/>
              <a:gd name="T68" fmla="*/ 42 w 177"/>
              <a:gd name="T69" fmla="*/ 10 h 176"/>
              <a:gd name="T70" fmla="*/ 57 w 177"/>
              <a:gd name="T71" fmla="*/ 73 h 176"/>
              <a:gd name="T72" fmla="*/ 6 w 177"/>
              <a:gd name="T73" fmla="*/ 46 h 176"/>
              <a:gd name="T74" fmla="*/ 172 w 177"/>
              <a:gd name="T75" fmla="*/ 140 h 176"/>
              <a:gd name="T76" fmla="*/ 136 w 177"/>
              <a:gd name="T77" fmla="*/ 176 h 176"/>
              <a:gd name="T78" fmla="*/ 92 w 177"/>
              <a:gd name="T79" fmla="*/ 132 h 176"/>
              <a:gd name="T80" fmla="*/ 143 w 177"/>
              <a:gd name="T81" fmla="*/ 159 h 176"/>
              <a:gd name="T82" fmla="*/ 161 w 177"/>
              <a:gd name="T83" fmla="*/ 130 h 176"/>
              <a:gd name="T84" fmla="*/ 144 w 177"/>
              <a:gd name="T85" fmla="*/ 136 h 176"/>
              <a:gd name="T86" fmla="*/ 153 w 177"/>
              <a:gd name="T87" fmla="*/ 121 h 176"/>
              <a:gd name="T88" fmla="*/ 143 w 177"/>
              <a:gd name="T89" fmla="*/ 125 h 176"/>
              <a:gd name="T90" fmla="*/ 145 w 177"/>
              <a:gd name="T91" fmla="*/ 114 h 176"/>
              <a:gd name="T92" fmla="*/ 136 w 177"/>
              <a:gd name="T93" fmla="*/ 118 h 176"/>
              <a:gd name="T94" fmla="*/ 138 w 177"/>
              <a:gd name="T95" fmla="*/ 107 h 176"/>
              <a:gd name="T96" fmla="*/ 129 w 177"/>
              <a:gd name="T97" fmla="*/ 111 h 176"/>
              <a:gd name="T98" fmla="*/ 131 w 177"/>
              <a:gd name="T99" fmla="*/ 99 h 176"/>
              <a:gd name="T100" fmla="*/ 121 w 177"/>
              <a:gd name="T101" fmla="*/ 104 h 176"/>
              <a:gd name="T102" fmla="*/ 128 w 177"/>
              <a:gd name="T103" fmla="*/ 96 h 176"/>
              <a:gd name="T104" fmla="*/ 172 w 177"/>
              <a:gd name="T105" fmla="*/ 13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7" h="176">
                <a:moveTo>
                  <a:pt x="171" y="27"/>
                </a:moveTo>
                <a:cubicBezTo>
                  <a:pt x="149" y="6"/>
                  <a:pt x="149" y="6"/>
                  <a:pt x="149" y="6"/>
                </a:cubicBezTo>
                <a:cubicBezTo>
                  <a:pt x="145" y="1"/>
                  <a:pt x="137" y="1"/>
                  <a:pt x="132" y="6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5" y="123"/>
                  <a:pt x="15" y="123"/>
                  <a:pt x="15" y="123"/>
                </a:cubicBezTo>
                <a:cubicBezTo>
                  <a:pt x="15" y="123"/>
                  <a:pt x="7" y="154"/>
                  <a:pt x="7" y="154"/>
                </a:cubicBezTo>
                <a:cubicBezTo>
                  <a:pt x="3" y="168"/>
                  <a:pt x="3" y="168"/>
                  <a:pt x="3" y="168"/>
                </a:cubicBezTo>
                <a:cubicBezTo>
                  <a:pt x="2" y="173"/>
                  <a:pt x="4" y="175"/>
                  <a:pt x="9" y="174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3" y="170"/>
                  <a:pt x="54" y="162"/>
                  <a:pt x="54" y="162"/>
                </a:cubicBezTo>
                <a:cubicBezTo>
                  <a:pt x="54" y="162"/>
                  <a:pt x="54" y="162"/>
                  <a:pt x="54" y="162"/>
                </a:cubicBezTo>
                <a:cubicBezTo>
                  <a:pt x="171" y="45"/>
                  <a:pt x="171" y="45"/>
                  <a:pt x="171" y="45"/>
                </a:cubicBezTo>
                <a:cubicBezTo>
                  <a:pt x="176" y="40"/>
                  <a:pt x="176" y="32"/>
                  <a:pt x="171" y="27"/>
                </a:cubicBezTo>
                <a:close/>
                <a:moveTo>
                  <a:pt x="44" y="157"/>
                </a:moveTo>
                <a:cubicBezTo>
                  <a:pt x="25" y="162"/>
                  <a:pt x="25" y="162"/>
                  <a:pt x="25" y="162"/>
                </a:cubicBezTo>
                <a:cubicBezTo>
                  <a:pt x="15" y="151"/>
                  <a:pt x="15" y="151"/>
                  <a:pt x="15" y="151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20" y="131"/>
                  <a:pt x="20" y="129"/>
                  <a:pt x="21" y="128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47" y="156"/>
                  <a:pt x="46" y="157"/>
                  <a:pt x="44" y="157"/>
                </a:cubicBezTo>
                <a:close/>
                <a:moveTo>
                  <a:pt x="54" y="152"/>
                </a:moveTo>
                <a:cubicBezTo>
                  <a:pt x="25" y="122"/>
                  <a:pt x="25" y="122"/>
                  <a:pt x="25" y="122"/>
                </a:cubicBezTo>
                <a:cubicBezTo>
                  <a:pt x="105" y="42"/>
                  <a:pt x="105" y="42"/>
                  <a:pt x="105" y="42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34" y="72"/>
                  <a:pt x="134" y="72"/>
                  <a:pt x="134" y="72"/>
                </a:cubicBezTo>
                <a:lnTo>
                  <a:pt x="54" y="152"/>
                </a:lnTo>
                <a:close/>
                <a:moveTo>
                  <a:pt x="166" y="40"/>
                </a:moveTo>
                <a:cubicBezTo>
                  <a:pt x="153" y="53"/>
                  <a:pt x="153" y="53"/>
                  <a:pt x="153" y="53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63" y="40"/>
                  <a:pt x="163" y="40"/>
                  <a:pt x="163" y="40"/>
                </a:cubicBezTo>
                <a:cubicBezTo>
                  <a:pt x="164" y="39"/>
                  <a:pt x="165" y="37"/>
                  <a:pt x="165" y="35"/>
                </a:cubicBezTo>
                <a:cubicBezTo>
                  <a:pt x="165" y="32"/>
                  <a:pt x="162" y="29"/>
                  <a:pt x="161" y="29"/>
                </a:cubicBezTo>
                <a:cubicBezTo>
                  <a:pt x="158" y="33"/>
                  <a:pt x="158" y="33"/>
                  <a:pt x="158" y="33"/>
                </a:cubicBezTo>
                <a:cubicBezTo>
                  <a:pt x="159" y="34"/>
                  <a:pt x="160" y="35"/>
                  <a:pt x="160" y="35"/>
                </a:cubicBezTo>
                <a:cubicBezTo>
                  <a:pt x="160" y="36"/>
                  <a:pt x="160" y="36"/>
                  <a:pt x="159" y="36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9" y="9"/>
                  <a:pt x="142" y="9"/>
                  <a:pt x="144" y="11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8" y="34"/>
                  <a:pt x="168" y="38"/>
                  <a:pt x="166" y="40"/>
                </a:cubicBezTo>
                <a:close/>
                <a:moveTo>
                  <a:pt x="6" y="46"/>
                </a:moveTo>
                <a:cubicBezTo>
                  <a:pt x="0" y="41"/>
                  <a:pt x="0" y="41"/>
                  <a:pt x="0" y="41"/>
                </a:cubicBezTo>
                <a:cubicBezTo>
                  <a:pt x="6" y="36"/>
                  <a:pt x="6" y="36"/>
                  <a:pt x="6" y="36"/>
                </a:cubicBezTo>
                <a:cubicBezTo>
                  <a:pt x="36" y="5"/>
                  <a:pt x="36" y="5"/>
                  <a:pt x="36" y="5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5"/>
                  <a:pt x="47" y="5"/>
                  <a:pt x="47" y="5"/>
                </a:cubicBezTo>
                <a:cubicBezTo>
                  <a:pt x="86" y="44"/>
                  <a:pt x="86" y="44"/>
                  <a:pt x="86" y="44"/>
                </a:cubicBezTo>
                <a:cubicBezTo>
                  <a:pt x="81" y="49"/>
                  <a:pt x="81" y="49"/>
                  <a:pt x="81" y="49"/>
                </a:cubicBezTo>
                <a:cubicBezTo>
                  <a:pt x="80" y="49"/>
                  <a:pt x="80" y="49"/>
                  <a:pt x="80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1" y="53"/>
                  <a:pt x="71" y="53"/>
                  <a:pt x="71" y="53"/>
                </a:cubicBezTo>
                <a:cubicBezTo>
                  <a:pt x="77" y="46"/>
                  <a:pt x="77" y="46"/>
                  <a:pt x="77" y="46"/>
                </a:cubicBezTo>
                <a:cubicBezTo>
                  <a:pt x="73" y="41"/>
                  <a:pt x="73" y="41"/>
                  <a:pt x="73" y="41"/>
                </a:cubicBezTo>
                <a:cubicBezTo>
                  <a:pt x="66" y="48"/>
                  <a:pt x="66" y="48"/>
                  <a:pt x="66" y="48"/>
                </a:cubicBezTo>
                <a:cubicBezTo>
                  <a:pt x="63" y="46"/>
                  <a:pt x="63" y="46"/>
                  <a:pt x="63" y="46"/>
                </a:cubicBezTo>
                <a:cubicBezTo>
                  <a:pt x="70" y="39"/>
                  <a:pt x="70" y="39"/>
                  <a:pt x="70" y="39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41"/>
                  <a:pt x="59" y="41"/>
                  <a:pt x="59" y="41"/>
                </a:cubicBezTo>
                <a:cubicBezTo>
                  <a:pt x="56" y="38"/>
                  <a:pt x="56" y="38"/>
                  <a:pt x="56" y="38"/>
                </a:cubicBezTo>
                <a:cubicBezTo>
                  <a:pt x="63" y="32"/>
                  <a:pt x="63" y="32"/>
                  <a:pt x="63" y="32"/>
                </a:cubicBezTo>
                <a:cubicBezTo>
                  <a:pt x="58" y="27"/>
                  <a:pt x="58" y="27"/>
                  <a:pt x="58" y="27"/>
                </a:cubicBezTo>
                <a:cubicBezTo>
                  <a:pt x="51" y="34"/>
                  <a:pt x="51" y="34"/>
                  <a:pt x="51" y="34"/>
                </a:cubicBezTo>
                <a:cubicBezTo>
                  <a:pt x="49" y="31"/>
                  <a:pt x="49" y="31"/>
                  <a:pt x="49" y="31"/>
                </a:cubicBezTo>
                <a:cubicBezTo>
                  <a:pt x="56" y="24"/>
                  <a:pt x="56" y="24"/>
                  <a:pt x="56" y="24"/>
                </a:cubicBezTo>
                <a:cubicBezTo>
                  <a:pt x="52" y="21"/>
                  <a:pt x="52" y="21"/>
                  <a:pt x="52" y="21"/>
                </a:cubicBezTo>
                <a:cubicBezTo>
                  <a:pt x="40" y="33"/>
                  <a:pt x="40" y="33"/>
                  <a:pt x="40" y="33"/>
                </a:cubicBezTo>
                <a:cubicBezTo>
                  <a:pt x="35" y="28"/>
                  <a:pt x="35" y="28"/>
                  <a:pt x="35" y="28"/>
                </a:cubicBezTo>
                <a:cubicBezTo>
                  <a:pt x="47" y="16"/>
                  <a:pt x="47" y="16"/>
                  <a:pt x="47" y="16"/>
                </a:cubicBezTo>
                <a:cubicBezTo>
                  <a:pt x="42" y="10"/>
                  <a:pt x="42" y="10"/>
                  <a:pt x="42" y="10"/>
                </a:cubicBezTo>
                <a:cubicBezTo>
                  <a:pt x="18" y="34"/>
                  <a:pt x="18" y="34"/>
                  <a:pt x="18" y="34"/>
                </a:cubicBezTo>
                <a:cubicBezTo>
                  <a:pt x="57" y="73"/>
                  <a:pt x="57" y="73"/>
                  <a:pt x="57" y="73"/>
                </a:cubicBezTo>
                <a:cubicBezTo>
                  <a:pt x="45" y="85"/>
                  <a:pt x="45" y="85"/>
                  <a:pt x="45" y="85"/>
                </a:cubicBezTo>
                <a:lnTo>
                  <a:pt x="6" y="46"/>
                </a:lnTo>
                <a:close/>
                <a:moveTo>
                  <a:pt x="177" y="135"/>
                </a:moveTo>
                <a:cubicBezTo>
                  <a:pt x="172" y="140"/>
                  <a:pt x="172" y="140"/>
                  <a:pt x="172" y="140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1" y="171"/>
                  <a:pt x="131" y="171"/>
                  <a:pt x="131" y="171"/>
                </a:cubicBezTo>
                <a:cubicBezTo>
                  <a:pt x="92" y="132"/>
                  <a:pt x="92" y="132"/>
                  <a:pt x="92" y="132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43" y="159"/>
                  <a:pt x="143" y="159"/>
                  <a:pt x="143" y="159"/>
                </a:cubicBezTo>
                <a:cubicBezTo>
                  <a:pt x="167" y="135"/>
                  <a:pt x="167" y="135"/>
                  <a:pt x="167" y="135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49" y="142"/>
                  <a:pt x="149" y="142"/>
                  <a:pt x="149" y="142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156" y="125"/>
                  <a:pt x="156" y="125"/>
                  <a:pt x="156" y="125"/>
                </a:cubicBezTo>
                <a:cubicBezTo>
                  <a:pt x="153" y="121"/>
                  <a:pt x="153" y="121"/>
                  <a:pt x="153" y="121"/>
                </a:cubicBezTo>
                <a:cubicBezTo>
                  <a:pt x="146" y="128"/>
                  <a:pt x="146" y="128"/>
                  <a:pt x="146" y="128"/>
                </a:cubicBezTo>
                <a:cubicBezTo>
                  <a:pt x="143" y="125"/>
                  <a:pt x="143" y="125"/>
                  <a:pt x="143" y="125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45" y="114"/>
                  <a:pt x="145" y="114"/>
                  <a:pt x="145" y="114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43" y="111"/>
                  <a:pt x="143" y="111"/>
                  <a:pt x="143" y="111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72" y="130"/>
                  <a:pt x="172" y="130"/>
                  <a:pt x="172" y="130"/>
                </a:cubicBezTo>
                <a:lnTo>
                  <a:pt x="177" y="135"/>
                </a:ln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81095" y="1983194"/>
            <a:ext cx="1341336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ectangle 15"/>
          <p:cNvSpPr/>
          <p:nvPr/>
        </p:nvSpPr>
        <p:spPr>
          <a:xfrm>
            <a:off x="6117191" y="2336430"/>
            <a:ext cx="2069144" cy="101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ametg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tasse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eliligula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tasse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任意多边形: 形状 28"/>
          <p:cNvSpPr/>
          <p:nvPr/>
        </p:nvSpPr>
        <p:spPr bwMode="auto">
          <a:xfrm>
            <a:off x="10092417" y="1530350"/>
            <a:ext cx="426481" cy="429049"/>
          </a:xfrm>
          <a:custGeom>
            <a:avLst/>
            <a:gdLst>
              <a:gd name="T0" fmla="*/ 98 w 208"/>
              <a:gd name="T1" fmla="*/ 71 h 209"/>
              <a:gd name="T2" fmla="*/ 76 w 208"/>
              <a:gd name="T3" fmla="*/ 52 h 209"/>
              <a:gd name="T4" fmla="*/ 85 w 208"/>
              <a:gd name="T5" fmla="*/ 41 h 209"/>
              <a:gd name="T6" fmla="*/ 98 w 208"/>
              <a:gd name="T7" fmla="*/ 53 h 209"/>
              <a:gd name="T8" fmla="*/ 125 w 208"/>
              <a:gd name="T9" fmla="*/ 29 h 209"/>
              <a:gd name="T10" fmla="*/ 134 w 208"/>
              <a:gd name="T11" fmla="*/ 40 h 209"/>
              <a:gd name="T12" fmla="*/ 98 w 208"/>
              <a:gd name="T13" fmla="*/ 71 h 209"/>
              <a:gd name="T14" fmla="*/ 55 w 208"/>
              <a:gd name="T15" fmla="*/ 49 h 209"/>
              <a:gd name="T16" fmla="*/ 104 w 208"/>
              <a:gd name="T17" fmla="*/ 0 h 209"/>
              <a:gd name="T18" fmla="*/ 153 w 208"/>
              <a:gd name="T19" fmla="*/ 49 h 209"/>
              <a:gd name="T20" fmla="*/ 104 w 208"/>
              <a:gd name="T21" fmla="*/ 98 h 209"/>
              <a:gd name="T22" fmla="*/ 55 w 208"/>
              <a:gd name="T23" fmla="*/ 49 h 209"/>
              <a:gd name="T24" fmla="*/ 67 w 208"/>
              <a:gd name="T25" fmla="*/ 49 h 209"/>
              <a:gd name="T26" fmla="*/ 104 w 208"/>
              <a:gd name="T27" fmla="*/ 86 h 209"/>
              <a:gd name="T28" fmla="*/ 141 w 208"/>
              <a:gd name="T29" fmla="*/ 49 h 209"/>
              <a:gd name="T30" fmla="*/ 104 w 208"/>
              <a:gd name="T31" fmla="*/ 12 h 209"/>
              <a:gd name="T32" fmla="*/ 67 w 208"/>
              <a:gd name="T33" fmla="*/ 49 h 209"/>
              <a:gd name="T34" fmla="*/ 108 w 208"/>
              <a:gd name="T35" fmla="*/ 147 h 209"/>
              <a:gd name="T36" fmla="*/ 108 w 208"/>
              <a:gd name="T37" fmla="*/ 209 h 209"/>
              <a:gd name="T38" fmla="*/ 180 w 208"/>
              <a:gd name="T39" fmla="*/ 174 h 209"/>
              <a:gd name="T40" fmla="*/ 180 w 208"/>
              <a:gd name="T41" fmla="*/ 146 h 209"/>
              <a:gd name="T42" fmla="*/ 134 w 208"/>
              <a:gd name="T43" fmla="*/ 169 h 209"/>
              <a:gd name="T44" fmla="*/ 108 w 208"/>
              <a:gd name="T45" fmla="*/ 147 h 209"/>
              <a:gd name="T46" fmla="*/ 0 w 208"/>
              <a:gd name="T47" fmla="*/ 134 h 209"/>
              <a:gd name="T48" fmla="*/ 74 w 208"/>
              <a:gd name="T49" fmla="*/ 170 h 209"/>
              <a:gd name="T50" fmla="*/ 106 w 208"/>
              <a:gd name="T51" fmla="*/ 139 h 209"/>
              <a:gd name="T52" fmla="*/ 32 w 208"/>
              <a:gd name="T53" fmla="*/ 103 h 209"/>
              <a:gd name="T54" fmla="*/ 0 w 208"/>
              <a:gd name="T55" fmla="*/ 134 h 209"/>
              <a:gd name="T56" fmla="*/ 208 w 208"/>
              <a:gd name="T57" fmla="*/ 126 h 209"/>
              <a:gd name="T58" fmla="*/ 180 w 208"/>
              <a:gd name="T59" fmla="*/ 103 h 209"/>
              <a:gd name="T60" fmla="*/ 106 w 208"/>
              <a:gd name="T61" fmla="*/ 139 h 209"/>
              <a:gd name="T62" fmla="*/ 134 w 208"/>
              <a:gd name="T63" fmla="*/ 162 h 209"/>
              <a:gd name="T64" fmla="*/ 208 w 208"/>
              <a:gd name="T65" fmla="*/ 126 h 209"/>
              <a:gd name="T66" fmla="*/ 32 w 208"/>
              <a:gd name="T67" fmla="*/ 156 h 209"/>
              <a:gd name="T68" fmla="*/ 32 w 208"/>
              <a:gd name="T69" fmla="*/ 174 h 209"/>
              <a:gd name="T70" fmla="*/ 104 w 208"/>
              <a:gd name="T71" fmla="*/ 209 h 209"/>
              <a:gd name="T72" fmla="*/ 104 w 208"/>
              <a:gd name="T73" fmla="*/ 148 h 209"/>
              <a:gd name="T74" fmla="*/ 75 w 208"/>
              <a:gd name="T75" fmla="*/ 176 h 209"/>
              <a:gd name="T76" fmla="*/ 32 w 208"/>
              <a:gd name="T77" fmla="*/ 156 h 209"/>
              <a:gd name="T78" fmla="*/ 68 w 208"/>
              <a:gd name="T79" fmla="*/ 92 h 209"/>
              <a:gd name="T80" fmla="*/ 62 w 208"/>
              <a:gd name="T81" fmla="*/ 86 h 209"/>
              <a:gd name="T82" fmla="*/ 34 w 208"/>
              <a:gd name="T83" fmla="*/ 101 h 209"/>
              <a:gd name="T84" fmla="*/ 43 w 208"/>
              <a:gd name="T85" fmla="*/ 105 h 209"/>
              <a:gd name="T86" fmla="*/ 68 w 208"/>
              <a:gd name="T87" fmla="*/ 92 h 209"/>
              <a:gd name="T88" fmla="*/ 137 w 208"/>
              <a:gd name="T89" fmla="*/ 91 h 209"/>
              <a:gd name="T90" fmla="*/ 165 w 208"/>
              <a:gd name="T91" fmla="*/ 105 h 209"/>
              <a:gd name="T92" fmla="*/ 174 w 208"/>
              <a:gd name="T93" fmla="*/ 101 h 209"/>
              <a:gd name="T94" fmla="*/ 143 w 208"/>
              <a:gd name="T95" fmla="*/ 85 h 209"/>
              <a:gd name="T96" fmla="*/ 137 w 208"/>
              <a:gd name="T97" fmla="*/ 91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8" h="209">
                <a:moveTo>
                  <a:pt x="98" y="71"/>
                </a:moveTo>
                <a:cubicBezTo>
                  <a:pt x="76" y="52"/>
                  <a:pt x="76" y="52"/>
                  <a:pt x="76" y="52"/>
                </a:cubicBezTo>
                <a:cubicBezTo>
                  <a:pt x="85" y="41"/>
                  <a:pt x="85" y="41"/>
                  <a:pt x="85" y="41"/>
                </a:cubicBezTo>
                <a:cubicBezTo>
                  <a:pt x="98" y="53"/>
                  <a:pt x="98" y="53"/>
                  <a:pt x="98" y="53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134" y="40"/>
                  <a:pt x="134" y="40"/>
                  <a:pt x="134" y="40"/>
                </a:cubicBezTo>
                <a:lnTo>
                  <a:pt x="98" y="71"/>
                </a:lnTo>
                <a:close/>
                <a:moveTo>
                  <a:pt x="55" y="49"/>
                </a:moveTo>
                <a:cubicBezTo>
                  <a:pt x="55" y="22"/>
                  <a:pt x="77" y="0"/>
                  <a:pt x="104" y="0"/>
                </a:cubicBezTo>
                <a:cubicBezTo>
                  <a:pt x="131" y="0"/>
                  <a:pt x="153" y="22"/>
                  <a:pt x="153" y="49"/>
                </a:cubicBezTo>
                <a:cubicBezTo>
                  <a:pt x="153" y="76"/>
                  <a:pt x="131" y="98"/>
                  <a:pt x="104" y="98"/>
                </a:cubicBezTo>
                <a:cubicBezTo>
                  <a:pt x="77" y="98"/>
                  <a:pt x="55" y="76"/>
                  <a:pt x="55" y="49"/>
                </a:cubicBezTo>
                <a:close/>
                <a:moveTo>
                  <a:pt x="67" y="49"/>
                </a:moveTo>
                <a:cubicBezTo>
                  <a:pt x="67" y="69"/>
                  <a:pt x="84" y="86"/>
                  <a:pt x="104" y="86"/>
                </a:cubicBezTo>
                <a:cubicBezTo>
                  <a:pt x="124" y="86"/>
                  <a:pt x="141" y="69"/>
                  <a:pt x="141" y="49"/>
                </a:cubicBezTo>
                <a:cubicBezTo>
                  <a:pt x="141" y="28"/>
                  <a:pt x="124" y="12"/>
                  <a:pt x="104" y="12"/>
                </a:cubicBezTo>
                <a:cubicBezTo>
                  <a:pt x="84" y="12"/>
                  <a:pt x="67" y="28"/>
                  <a:pt x="67" y="49"/>
                </a:cubicBezTo>
                <a:close/>
                <a:moveTo>
                  <a:pt x="108" y="147"/>
                </a:moveTo>
                <a:cubicBezTo>
                  <a:pt x="108" y="209"/>
                  <a:pt x="108" y="209"/>
                  <a:pt x="108" y="209"/>
                </a:cubicBezTo>
                <a:cubicBezTo>
                  <a:pt x="180" y="174"/>
                  <a:pt x="180" y="174"/>
                  <a:pt x="180" y="174"/>
                </a:cubicBezTo>
                <a:cubicBezTo>
                  <a:pt x="180" y="146"/>
                  <a:pt x="180" y="146"/>
                  <a:pt x="180" y="146"/>
                </a:cubicBezTo>
                <a:cubicBezTo>
                  <a:pt x="134" y="169"/>
                  <a:pt x="134" y="169"/>
                  <a:pt x="134" y="169"/>
                </a:cubicBezTo>
                <a:lnTo>
                  <a:pt x="108" y="147"/>
                </a:lnTo>
                <a:close/>
                <a:moveTo>
                  <a:pt x="0" y="134"/>
                </a:moveTo>
                <a:cubicBezTo>
                  <a:pt x="74" y="170"/>
                  <a:pt x="74" y="170"/>
                  <a:pt x="74" y="170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32" y="103"/>
                  <a:pt x="32" y="103"/>
                  <a:pt x="32" y="103"/>
                </a:cubicBezTo>
                <a:lnTo>
                  <a:pt x="0" y="134"/>
                </a:lnTo>
                <a:close/>
                <a:moveTo>
                  <a:pt x="208" y="126"/>
                </a:moveTo>
                <a:cubicBezTo>
                  <a:pt x="180" y="103"/>
                  <a:pt x="180" y="103"/>
                  <a:pt x="180" y="103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34" y="162"/>
                  <a:pt x="134" y="162"/>
                  <a:pt x="134" y="162"/>
                </a:cubicBezTo>
                <a:lnTo>
                  <a:pt x="208" y="126"/>
                </a:lnTo>
                <a:close/>
                <a:moveTo>
                  <a:pt x="32" y="156"/>
                </a:moveTo>
                <a:cubicBezTo>
                  <a:pt x="32" y="174"/>
                  <a:pt x="32" y="174"/>
                  <a:pt x="32" y="174"/>
                </a:cubicBezTo>
                <a:cubicBezTo>
                  <a:pt x="104" y="209"/>
                  <a:pt x="104" y="209"/>
                  <a:pt x="104" y="209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75" y="176"/>
                  <a:pt x="75" y="176"/>
                  <a:pt x="75" y="176"/>
                </a:cubicBezTo>
                <a:lnTo>
                  <a:pt x="32" y="156"/>
                </a:lnTo>
                <a:close/>
                <a:moveTo>
                  <a:pt x="68" y="92"/>
                </a:moveTo>
                <a:cubicBezTo>
                  <a:pt x="66" y="90"/>
                  <a:pt x="64" y="88"/>
                  <a:pt x="62" y="86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43" y="105"/>
                  <a:pt x="43" y="105"/>
                  <a:pt x="43" y="105"/>
                </a:cubicBezTo>
                <a:lnTo>
                  <a:pt x="68" y="92"/>
                </a:lnTo>
                <a:close/>
                <a:moveTo>
                  <a:pt x="137" y="91"/>
                </a:moveTo>
                <a:cubicBezTo>
                  <a:pt x="165" y="105"/>
                  <a:pt x="165" y="105"/>
                  <a:pt x="165" y="105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2" y="87"/>
                  <a:pt x="140" y="89"/>
                  <a:pt x="137" y="91"/>
                </a:cubicBez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任意多边形: 形状 15"/>
          <p:cNvSpPr/>
          <p:nvPr/>
        </p:nvSpPr>
        <p:spPr bwMode="auto">
          <a:xfrm>
            <a:off x="10092417" y="4003850"/>
            <a:ext cx="325498" cy="421288"/>
          </a:xfrm>
          <a:custGeom>
            <a:avLst/>
            <a:gdLst>
              <a:gd name="T0" fmla="*/ 130 w 148"/>
              <a:gd name="T1" fmla="*/ 112 h 191"/>
              <a:gd name="T2" fmla="*/ 148 w 148"/>
              <a:gd name="T3" fmla="*/ 67 h 191"/>
              <a:gd name="T4" fmla="*/ 82 w 148"/>
              <a:gd name="T5" fmla="*/ 0 h 191"/>
              <a:gd name="T6" fmla="*/ 45 w 148"/>
              <a:gd name="T7" fmla="*/ 12 h 191"/>
              <a:gd name="T8" fmla="*/ 44 w 148"/>
              <a:gd name="T9" fmla="*/ 12 h 191"/>
              <a:gd name="T10" fmla="*/ 43 w 148"/>
              <a:gd name="T11" fmla="*/ 13 h 191"/>
              <a:gd name="T12" fmla="*/ 28 w 148"/>
              <a:gd name="T13" fmla="*/ 28 h 191"/>
              <a:gd name="T14" fmla="*/ 17 w 148"/>
              <a:gd name="T15" fmla="*/ 53 h 191"/>
              <a:gd name="T16" fmla="*/ 20 w 148"/>
              <a:gd name="T17" fmla="*/ 74 h 191"/>
              <a:gd name="T18" fmla="*/ 2 w 148"/>
              <a:gd name="T19" fmla="*/ 101 h 191"/>
              <a:gd name="T20" fmla="*/ 7 w 148"/>
              <a:gd name="T21" fmla="*/ 110 h 191"/>
              <a:gd name="T22" fmla="*/ 18 w 148"/>
              <a:gd name="T23" fmla="*/ 110 h 191"/>
              <a:gd name="T24" fmla="*/ 19 w 148"/>
              <a:gd name="T25" fmla="*/ 118 h 191"/>
              <a:gd name="T26" fmla="*/ 22 w 148"/>
              <a:gd name="T27" fmla="*/ 122 h 191"/>
              <a:gd name="T28" fmla="*/ 20 w 148"/>
              <a:gd name="T29" fmla="*/ 129 h 191"/>
              <a:gd name="T30" fmla="*/ 25 w 148"/>
              <a:gd name="T31" fmla="*/ 133 h 191"/>
              <a:gd name="T32" fmla="*/ 35 w 148"/>
              <a:gd name="T33" fmla="*/ 152 h 191"/>
              <a:gd name="T34" fmla="*/ 44 w 148"/>
              <a:gd name="T35" fmla="*/ 151 h 191"/>
              <a:gd name="T36" fmla="*/ 51 w 148"/>
              <a:gd name="T37" fmla="*/ 150 h 191"/>
              <a:gd name="T38" fmla="*/ 60 w 148"/>
              <a:gd name="T39" fmla="*/ 159 h 191"/>
              <a:gd name="T40" fmla="*/ 58 w 148"/>
              <a:gd name="T41" fmla="*/ 171 h 191"/>
              <a:gd name="T42" fmla="*/ 49 w 148"/>
              <a:gd name="T43" fmla="*/ 191 h 191"/>
              <a:gd name="T44" fmla="*/ 89 w 148"/>
              <a:gd name="T45" fmla="*/ 171 h 191"/>
              <a:gd name="T46" fmla="*/ 131 w 148"/>
              <a:gd name="T47" fmla="*/ 163 h 191"/>
              <a:gd name="T48" fmla="*/ 130 w 148"/>
              <a:gd name="T49" fmla="*/ 112 h 191"/>
              <a:gd name="T50" fmla="*/ 104 w 148"/>
              <a:gd name="T51" fmla="*/ 76 h 191"/>
              <a:gd name="T52" fmla="*/ 101 w 148"/>
              <a:gd name="T53" fmla="*/ 72 h 191"/>
              <a:gd name="T54" fmla="*/ 70 w 148"/>
              <a:gd name="T55" fmla="*/ 114 h 191"/>
              <a:gd name="T56" fmla="*/ 76 w 148"/>
              <a:gd name="T57" fmla="*/ 78 h 191"/>
              <a:gd name="T58" fmla="*/ 63 w 148"/>
              <a:gd name="T59" fmla="*/ 78 h 191"/>
              <a:gd name="T60" fmla="*/ 68 w 148"/>
              <a:gd name="T61" fmla="*/ 59 h 191"/>
              <a:gd name="T62" fmla="*/ 62 w 148"/>
              <a:gd name="T63" fmla="*/ 59 h 191"/>
              <a:gd name="T64" fmla="*/ 49 w 148"/>
              <a:gd name="T65" fmla="*/ 22 h 191"/>
              <a:gd name="T66" fmla="*/ 49 w 148"/>
              <a:gd name="T67" fmla="*/ 21 h 191"/>
              <a:gd name="T68" fmla="*/ 49 w 148"/>
              <a:gd name="T69" fmla="*/ 21 h 191"/>
              <a:gd name="T70" fmla="*/ 49 w 148"/>
              <a:gd name="T71" fmla="*/ 21 h 191"/>
              <a:gd name="T72" fmla="*/ 50 w 148"/>
              <a:gd name="T73" fmla="*/ 21 h 191"/>
              <a:gd name="T74" fmla="*/ 82 w 148"/>
              <a:gd name="T75" fmla="*/ 11 h 191"/>
              <a:gd name="T76" fmla="*/ 135 w 148"/>
              <a:gd name="T77" fmla="*/ 48 h 191"/>
              <a:gd name="T78" fmla="*/ 135 w 148"/>
              <a:gd name="T79" fmla="*/ 70 h 191"/>
              <a:gd name="T80" fmla="*/ 104 w 148"/>
              <a:gd name="T81" fmla="*/ 76 h 191"/>
              <a:gd name="T82" fmla="*/ 90 w 148"/>
              <a:gd name="T83" fmla="*/ 61 h 191"/>
              <a:gd name="T84" fmla="*/ 103 w 148"/>
              <a:gd name="T85" fmla="*/ 61 h 191"/>
              <a:gd name="T86" fmla="*/ 75 w 148"/>
              <a:gd name="T87" fmla="*/ 102 h 191"/>
              <a:gd name="T88" fmla="*/ 81 w 148"/>
              <a:gd name="T89" fmla="*/ 74 h 191"/>
              <a:gd name="T90" fmla="*/ 68 w 148"/>
              <a:gd name="T91" fmla="*/ 74 h 191"/>
              <a:gd name="T92" fmla="*/ 76 w 148"/>
              <a:gd name="T93" fmla="*/ 40 h 191"/>
              <a:gd name="T94" fmla="*/ 97 w 148"/>
              <a:gd name="T95" fmla="*/ 40 h 191"/>
              <a:gd name="T96" fmla="*/ 90 w 148"/>
              <a:gd name="T97" fmla="*/ 6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8" h="191">
                <a:moveTo>
                  <a:pt x="130" y="112"/>
                </a:moveTo>
                <a:cubicBezTo>
                  <a:pt x="142" y="92"/>
                  <a:pt x="148" y="84"/>
                  <a:pt x="148" y="67"/>
                </a:cubicBezTo>
                <a:cubicBezTo>
                  <a:pt x="148" y="30"/>
                  <a:pt x="118" y="0"/>
                  <a:pt x="82" y="0"/>
                </a:cubicBezTo>
                <a:cubicBezTo>
                  <a:pt x="68" y="0"/>
                  <a:pt x="55" y="5"/>
                  <a:pt x="45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3" y="13"/>
                </a:cubicBezTo>
                <a:cubicBezTo>
                  <a:pt x="37" y="17"/>
                  <a:pt x="32" y="22"/>
                  <a:pt x="28" y="28"/>
                </a:cubicBezTo>
                <a:cubicBezTo>
                  <a:pt x="23" y="35"/>
                  <a:pt x="19" y="44"/>
                  <a:pt x="17" y="53"/>
                </a:cubicBezTo>
                <a:cubicBezTo>
                  <a:pt x="14" y="68"/>
                  <a:pt x="20" y="68"/>
                  <a:pt x="20" y="74"/>
                </a:cubicBezTo>
                <a:cubicBezTo>
                  <a:pt x="20" y="79"/>
                  <a:pt x="11" y="89"/>
                  <a:pt x="2" y="101"/>
                </a:cubicBezTo>
                <a:cubicBezTo>
                  <a:pt x="0" y="104"/>
                  <a:pt x="1" y="110"/>
                  <a:pt x="7" y="110"/>
                </a:cubicBezTo>
                <a:cubicBezTo>
                  <a:pt x="18" y="110"/>
                  <a:pt x="18" y="110"/>
                  <a:pt x="18" y="110"/>
                </a:cubicBezTo>
                <a:cubicBezTo>
                  <a:pt x="25" y="110"/>
                  <a:pt x="20" y="117"/>
                  <a:pt x="19" y="118"/>
                </a:cubicBezTo>
                <a:cubicBezTo>
                  <a:pt x="19" y="119"/>
                  <a:pt x="22" y="122"/>
                  <a:pt x="22" y="122"/>
                </a:cubicBezTo>
                <a:cubicBezTo>
                  <a:pt x="22" y="122"/>
                  <a:pt x="18" y="126"/>
                  <a:pt x="20" y="129"/>
                </a:cubicBezTo>
                <a:cubicBezTo>
                  <a:pt x="20" y="130"/>
                  <a:pt x="26" y="129"/>
                  <a:pt x="25" y="133"/>
                </a:cubicBezTo>
                <a:cubicBezTo>
                  <a:pt x="21" y="150"/>
                  <a:pt x="30" y="152"/>
                  <a:pt x="35" y="152"/>
                </a:cubicBezTo>
                <a:cubicBezTo>
                  <a:pt x="38" y="152"/>
                  <a:pt x="41" y="152"/>
                  <a:pt x="44" y="151"/>
                </a:cubicBezTo>
                <a:cubicBezTo>
                  <a:pt x="46" y="150"/>
                  <a:pt x="49" y="150"/>
                  <a:pt x="51" y="150"/>
                </a:cubicBezTo>
                <a:cubicBezTo>
                  <a:pt x="57" y="150"/>
                  <a:pt x="61" y="153"/>
                  <a:pt x="60" y="159"/>
                </a:cubicBezTo>
                <a:cubicBezTo>
                  <a:pt x="58" y="164"/>
                  <a:pt x="58" y="167"/>
                  <a:pt x="58" y="171"/>
                </a:cubicBezTo>
                <a:cubicBezTo>
                  <a:pt x="57" y="175"/>
                  <a:pt x="49" y="191"/>
                  <a:pt x="49" y="191"/>
                </a:cubicBezTo>
                <a:cubicBezTo>
                  <a:pt x="49" y="191"/>
                  <a:pt x="62" y="182"/>
                  <a:pt x="89" y="171"/>
                </a:cubicBezTo>
                <a:cubicBezTo>
                  <a:pt x="115" y="159"/>
                  <a:pt x="131" y="163"/>
                  <a:pt x="131" y="163"/>
                </a:cubicBezTo>
                <a:cubicBezTo>
                  <a:pt x="131" y="163"/>
                  <a:pt x="118" y="132"/>
                  <a:pt x="130" y="112"/>
                </a:cubicBezTo>
                <a:close/>
                <a:moveTo>
                  <a:pt x="104" y="76"/>
                </a:moveTo>
                <a:cubicBezTo>
                  <a:pt x="103" y="75"/>
                  <a:pt x="102" y="73"/>
                  <a:pt x="101" y="72"/>
                </a:cubicBezTo>
                <a:cubicBezTo>
                  <a:pt x="70" y="114"/>
                  <a:pt x="70" y="114"/>
                  <a:pt x="70" y="114"/>
                </a:cubicBezTo>
                <a:cubicBezTo>
                  <a:pt x="76" y="78"/>
                  <a:pt x="76" y="78"/>
                  <a:pt x="76" y="78"/>
                </a:cubicBezTo>
                <a:cubicBezTo>
                  <a:pt x="63" y="78"/>
                  <a:pt x="63" y="78"/>
                  <a:pt x="63" y="78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4" y="59"/>
                  <a:pt x="62" y="59"/>
                </a:cubicBezTo>
                <a:cubicBezTo>
                  <a:pt x="37" y="62"/>
                  <a:pt x="30" y="36"/>
                  <a:pt x="49" y="22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9" y="14"/>
                  <a:pt x="70" y="11"/>
                  <a:pt x="82" y="11"/>
                </a:cubicBezTo>
                <a:cubicBezTo>
                  <a:pt x="106" y="11"/>
                  <a:pt x="127" y="26"/>
                  <a:pt x="135" y="48"/>
                </a:cubicBezTo>
                <a:cubicBezTo>
                  <a:pt x="138" y="57"/>
                  <a:pt x="138" y="63"/>
                  <a:pt x="135" y="70"/>
                </a:cubicBezTo>
                <a:cubicBezTo>
                  <a:pt x="130" y="82"/>
                  <a:pt x="108" y="83"/>
                  <a:pt x="104" y="76"/>
                </a:cubicBezTo>
                <a:close/>
                <a:moveTo>
                  <a:pt x="90" y="61"/>
                </a:moveTo>
                <a:cubicBezTo>
                  <a:pt x="103" y="61"/>
                  <a:pt x="103" y="61"/>
                  <a:pt x="103" y="61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74"/>
                  <a:pt x="81" y="74"/>
                  <a:pt x="81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76" y="40"/>
                  <a:pt x="76" y="40"/>
                  <a:pt x="76" y="40"/>
                </a:cubicBezTo>
                <a:cubicBezTo>
                  <a:pt x="97" y="40"/>
                  <a:pt x="97" y="40"/>
                  <a:pt x="97" y="40"/>
                </a:cubicBezTo>
                <a:lnTo>
                  <a:pt x="90" y="61"/>
                </a:ln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任意多边形: 形状 16"/>
          <p:cNvSpPr/>
          <p:nvPr/>
        </p:nvSpPr>
        <p:spPr bwMode="auto">
          <a:xfrm>
            <a:off x="6967324" y="4091404"/>
            <a:ext cx="345994" cy="286515"/>
          </a:xfrm>
          <a:custGeom>
            <a:avLst/>
            <a:gdLst>
              <a:gd name="T0" fmla="*/ 179 w 202"/>
              <a:gd name="T1" fmla="*/ 86 h 167"/>
              <a:gd name="T2" fmla="*/ 202 w 202"/>
              <a:gd name="T3" fmla="*/ 133 h 167"/>
              <a:gd name="T4" fmla="*/ 155 w 202"/>
              <a:gd name="T5" fmla="*/ 133 h 167"/>
              <a:gd name="T6" fmla="*/ 179 w 202"/>
              <a:gd name="T7" fmla="*/ 86 h 167"/>
              <a:gd name="T8" fmla="*/ 28 w 202"/>
              <a:gd name="T9" fmla="*/ 15 h 167"/>
              <a:gd name="T10" fmla="*/ 34 w 202"/>
              <a:gd name="T11" fmla="*/ 12 h 167"/>
              <a:gd name="T12" fmla="*/ 167 w 202"/>
              <a:gd name="T13" fmla="*/ 12 h 167"/>
              <a:gd name="T14" fmla="*/ 173 w 202"/>
              <a:gd name="T15" fmla="*/ 18 h 167"/>
              <a:gd name="T16" fmla="*/ 173 w 202"/>
              <a:gd name="T17" fmla="*/ 47 h 167"/>
              <a:gd name="T18" fmla="*/ 161 w 202"/>
              <a:gd name="T19" fmla="*/ 47 h 167"/>
              <a:gd name="T20" fmla="*/ 179 w 202"/>
              <a:gd name="T21" fmla="*/ 78 h 167"/>
              <a:gd name="T22" fmla="*/ 197 w 202"/>
              <a:gd name="T23" fmla="*/ 47 h 167"/>
              <a:gd name="T24" fmla="*/ 185 w 202"/>
              <a:gd name="T25" fmla="*/ 47 h 167"/>
              <a:gd name="T26" fmla="*/ 185 w 202"/>
              <a:gd name="T27" fmla="*/ 18 h 167"/>
              <a:gd name="T28" fmla="*/ 167 w 202"/>
              <a:gd name="T29" fmla="*/ 0 h 167"/>
              <a:gd name="T30" fmla="*/ 34 w 202"/>
              <a:gd name="T31" fmla="*/ 0 h 167"/>
              <a:gd name="T32" fmla="*/ 16 w 202"/>
              <a:gd name="T33" fmla="*/ 15 h 167"/>
              <a:gd name="T34" fmla="*/ 16 w 202"/>
              <a:gd name="T35" fmla="*/ 24 h 167"/>
              <a:gd name="T36" fmla="*/ 28 w 202"/>
              <a:gd name="T37" fmla="*/ 24 h 167"/>
              <a:gd name="T38" fmla="*/ 28 w 202"/>
              <a:gd name="T39" fmla="*/ 15 h 167"/>
              <a:gd name="T40" fmla="*/ 173 w 202"/>
              <a:gd name="T41" fmla="*/ 152 h 167"/>
              <a:gd name="T42" fmla="*/ 167 w 202"/>
              <a:gd name="T43" fmla="*/ 155 h 167"/>
              <a:gd name="T44" fmla="*/ 34 w 202"/>
              <a:gd name="T45" fmla="*/ 155 h 167"/>
              <a:gd name="T46" fmla="*/ 28 w 202"/>
              <a:gd name="T47" fmla="*/ 149 h 167"/>
              <a:gd name="T48" fmla="*/ 28 w 202"/>
              <a:gd name="T49" fmla="*/ 121 h 167"/>
              <a:gd name="T50" fmla="*/ 40 w 202"/>
              <a:gd name="T51" fmla="*/ 121 h 167"/>
              <a:gd name="T52" fmla="*/ 22 w 202"/>
              <a:gd name="T53" fmla="*/ 90 h 167"/>
              <a:gd name="T54" fmla="*/ 4 w 202"/>
              <a:gd name="T55" fmla="*/ 121 h 167"/>
              <a:gd name="T56" fmla="*/ 16 w 202"/>
              <a:gd name="T57" fmla="*/ 121 h 167"/>
              <a:gd name="T58" fmla="*/ 16 w 202"/>
              <a:gd name="T59" fmla="*/ 149 h 167"/>
              <a:gd name="T60" fmla="*/ 34 w 202"/>
              <a:gd name="T61" fmla="*/ 167 h 167"/>
              <a:gd name="T62" fmla="*/ 167 w 202"/>
              <a:gd name="T63" fmla="*/ 167 h 167"/>
              <a:gd name="T64" fmla="*/ 185 w 202"/>
              <a:gd name="T65" fmla="*/ 152 h 167"/>
              <a:gd name="T66" fmla="*/ 185 w 202"/>
              <a:gd name="T67" fmla="*/ 144 h 167"/>
              <a:gd name="T68" fmla="*/ 173 w 202"/>
              <a:gd name="T69" fmla="*/ 144 h 167"/>
              <a:gd name="T70" fmla="*/ 173 w 202"/>
              <a:gd name="T71" fmla="*/ 152 h 167"/>
              <a:gd name="T72" fmla="*/ 45 w 202"/>
              <a:gd name="T73" fmla="*/ 35 h 167"/>
              <a:gd name="T74" fmla="*/ 0 w 202"/>
              <a:gd name="T75" fmla="*/ 35 h 167"/>
              <a:gd name="T76" fmla="*/ 0 w 202"/>
              <a:gd name="T77" fmla="*/ 80 h 167"/>
              <a:gd name="T78" fmla="*/ 45 w 202"/>
              <a:gd name="T79" fmla="*/ 80 h 167"/>
              <a:gd name="T80" fmla="*/ 45 w 202"/>
              <a:gd name="T81" fmla="*/ 35 h 167"/>
              <a:gd name="T82" fmla="*/ 66 w 202"/>
              <a:gd name="T83" fmla="*/ 84 h 167"/>
              <a:gd name="T84" fmla="*/ 101 w 202"/>
              <a:gd name="T85" fmla="*/ 119 h 167"/>
              <a:gd name="T86" fmla="*/ 136 w 202"/>
              <a:gd name="T87" fmla="*/ 84 h 167"/>
              <a:gd name="T88" fmla="*/ 101 w 202"/>
              <a:gd name="T89" fmla="*/ 49 h 167"/>
              <a:gd name="T90" fmla="*/ 66 w 202"/>
              <a:gd name="T91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2" h="167">
                <a:moveTo>
                  <a:pt x="179" y="86"/>
                </a:moveTo>
                <a:cubicBezTo>
                  <a:pt x="202" y="133"/>
                  <a:pt x="202" y="133"/>
                  <a:pt x="202" y="133"/>
                </a:cubicBezTo>
                <a:cubicBezTo>
                  <a:pt x="155" y="133"/>
                  <a:pt x="155" y="133"/>
                  <a:pt x="155" y="133"/>
                </a:cubicBezTo>
                <a:lnTo>
                  <a:pt x="179" y="86"/>
                </a:lnTo>
                <a:close/>
                <a:moveTo>
                  <a:pt x="28" y="15"/>
                </a:moveTo>
                <a:cubicBezTo>
                  <a:pt x="28" y="14"/>
                  <a:pt x="30" y="12"/>
                  <a:pt x="3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0" y="12"/>
                  <a:pt x="173" y="15"/>
                  <a:pt x="173" y="18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61" y="47"/>
                  <a:pt x="161" y="47"/>
                  <a:pt x="161" y="47"/>
                </a:cubicBezTo>
                <a:cubicBezTo>
                  <a:pt x="179" y="78"/>
                  <a:pt x="179" y="78"/>
                  <a:pt x="179" y="78"/>
                </a:cubicBezTo>
                <a:cubicBezTo>
                  <a:pt x="197" y="47"/>
                  <a:pt x="197" y="47"/>
                  <a:pt x="197" y="47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8"/>
                  <a:pt x="177" y="0"/>
                  <a:pt x="16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6" y="7"/>
                  <a:pt x="16" y="15"/>
                </a:cubicBezTo>
                <a:cubicBezTo>
                  <a:pt x="16" y="24"/>
                  <a:pt x="16" y="24"/>
                  <a:pt x="16" y="24"/>
                </a:cubicBezTo>
                <a:cubicBezTo>
                  <a:pt x="28" y="24"/>
                  <a:pt x="28" y="24"/>
                  <a:pt x="28" y="24"/>
                </a:cubicBezTo>
                <a:lnTo>
                  <a:pt x="28" y="15"/>
                </a:lnTo>
                <a:close/>
                <a:moveTo>
                  <a:pt x="173" y="152"/>
                </a:moveTo>
                <a:cubicBezTo>
                  <a:pt x="173" y="153"/>
                  <a:pt x="170" y="155"/>
                  <a:pt x="167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30" y="155"/>
                  <a:pt x="28" y="153"/>
                  <a:pt x="28" y="149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22" y="90"/>
                  <a:pt x="22" y="90"/>
                  <a:pt x="22" y="90"/>
                </a:cubicBezTo>
                <a:cubicBezTo>
                  <a:pt x="4" y="121"/>
                  <a:pt x="4" y="121"/>
                  <a:pt x="4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16" y="159"/>
                  <a:pt x="24" y="167"/>
                  <a:pt x="34" y="167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77" y="167"/>
                  <a:pt x="185" y="161"/>
                  <a:pt x="185" y="152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73" y="144"/>
                  <a:pt x="173" y="144"/>
                  <a:pt x="173" y="144"/>
                </a:cubicBezTo>
                <a:lnTo>
                  <a:pt x="173" y="152"/>
                </a:lnTo>
                <a:close/>
                <a:moveTo>
                  <a:pt x="45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80"/>
                  <a:pt x="0" y="80"/>
                  <a:pt x="0" y="80"/>
                </a:cubicBezTo>
                <a:cubicBezTo>
                  <a:pt x="45" y="80"/>
                  <a:pt x="45" y="80"/>
                  <a:pt x="45" y="80"/>
                </a:cubicBezTo>
                <a:lnTo>
                  <a:pt x="45" y="35"/>
                </a:lnTo>
                <a:close/>
                <a:moveTo>
                  <a:pt x="66" y="84"/>
                </a:moveTo>
                <a:cubicBezTo>
                  <a:pt x="66" y="103"/>
                  <a:pt x="82" y="119"/>
                  <a:pt x="101" y="119"/>
                </a:cubicBezTo>
                <a:cubicBezTo>
                  <a:pt x="120" y="119"/>
                  <a:pt x="136" y="103"/>
                  <a:pt x="136" y="84"/>
                </a:cubicBezTo>
                <a:cubicBezTo>
                  <a:pt x="136" y="65"/>
                  <a:pt x="120" y="49"/>
                  <a:pt x="101" y="49"/>
                </a:cubicBezTo>
                <a:cubicBezTo>
                  <a:pt x="82" y="49"/>
                  <a:pt x="66" y="65"/>
                  <a:pt x="66" y="84"/>
                </a:cubicBezTo>
                <a:close/>
              </a:path>
            </a:pathLst>
          </a:custGeom>
          <a:solidFill>
            <a:srgbClr val="9CB7C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35637" y="1983194"/>
            <a:ext cx="1341336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ectangle 15"/>
          <p:cNvSpPr/>
          <p:nvPr/>
        </p:nvSpPr>
        <p:spPr>
          <a:xfrm>
            <a:off x="9271733" y="2336430"/>
            <a:ext cx="2069144" cy="101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ametg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tasse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eliligula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tasse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59904" y="4488269"/>
            <a:ext cx="1341336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15"/>
          <p:cNvSpPr/>
          <p:nvPr/>
        </p:nvSpPr>
        <p:spPr>
          <a:xfrm>
            <a:off x="6096000" y="4841505"/>
            <a:ext cx="2069144" cy="101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ametg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tasse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eliligula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tasse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14446" y="4488269"/>
            <a:ext cx="1341336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charset="-122"/>
                <a:cs typeface="Titillium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Rectangle 15"/>
          <p:cNvSpPr/>
          <p:nvPr/>
        </p:nvSpPr>
        <p:spPr>
          <a:xfrm>
            <a:off x="9250542" y="4841505"/>
            <a:ext cx="2069144" cy="101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ametg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tasse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ad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eliligula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tasse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platea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0"/>
            <a:ext cx="617574" cy="647700"/>
          </a:xfrm>
          <a:prstGeom prst="rect">
            <a:avLst/>
          </a:prstGeom>
          <a:solidFill>
            <a:srgbClr val="9CB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8502" y="59340"/>
            <a:ext cx="261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08" y="1959399"/>
            <a:ext cx="4749717" cy="316992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08787" y="66282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1" grpId="0"/>
      <p:bldP spid="23" grpId="0"/>
    </p:bldLst>
  </p:timing>
</p:sld>
</file>

<file path=ppt/tags/tag1.xml><?xml version="1.0" encoding="utf-8"?>
<p:tagLst xmlns:p="http://schemas.openxmlformats.org/presentationml/2006/main">
  <p:tag name="ISPRING_PRESENTATION_TITLE" val="2019"/>
</p:tagLst>
</file>

<file path=ppt/theme/theme1.xml><?xml version="1.0" encoding="utf-8"?>
<a:theme xmlns:a="http://schemas.openxmlformats.org/drawingml/2006/main" name="白掌">
  <a:themeElements>
    <a:clrScheme name="自定义 21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79646"/>
      </a:folHlink>
    </a:clrScheme>
    <a:fontScheme name="r4hqucsz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5664</Words>
  <Application>WPS 演示</Application>
  <PresentationFormat>自定义</PresentationFormat>
  <Paragraphs>411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印品黑体</vt:lpstr>
      <vt:lpstr>黑体</vt:lpstr>
      <vt:lpstr>仿宋</vt:lpstr>
      <vt:lpstr>Calibri</vt:lpstr>
      <vt:lpstr>微软雅黑</vt:lpstr>
      <vt:lpstr>Titillium</vt:lpstr>
      <vt:lpstr>★日文毛笔</vt:lpstr>
      <vt:lpstr>Arial Unicode MS</vt:lpstr>
      <vt:lpstr>汉仪中圆简</vt:lpstr>
      <vt:lpstr>Arial</vt:lpstr>
      <vt:lpstr>白掌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白掌</dc:title>
  <dc:creator>第一PPT</dc:creator>
  <cp:keywords>www.1ppt.com</cp:keywords>
  <dc:description>www.1ppt.com</dc:description>
  <cp:lastModifiedBy>铭</cp:lastModifiedBy>
  <cp:revision>278</cp:revision>
  <dcterms:created xsi:type="dcterms:W3CDTF">2018-10-30T00:39:00Z</dcterms:created>
  <dcterms:modified xsi:type="dcterms:W3CDTF">2022-01-24T04:01:23Z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2E4E5C422ED44FB9B1FEB4BB562E27FA</vt:lpwstr>
  </property>
  <property fmtid="{D5CDD505-2E9C-101B-9397-08002B2CF9AE}" pid="3" name="KSOProductBuildVer">
    <vt:lpwstr>2052-11.1.0.11045</vt:lpwstr>
  </property>
</Properties>
</file>