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5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F4FD"/>
    <a:srgbClr val="5DAAE5"/>
    <a:srgbClr val="F2EA1B"/>
    <a:srgbClr val="D7D3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246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9050"/>
            <a:ext cx="12273280" cy="690435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869690" y="-33655"/>
            <a:ext cx="4210050" cy="3409315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983990" y="842010"/>
            <a:ext cx="4137660" cy="1772920"/>
            <a:chOff x="6274" y="1326"/>
            <a:chExt cx="6516" cy="2792"/>
          </a:xfrm>
        </p:grpSpPr>
        <p:sp>
          <p:nvSpPr>
            <p:cNvPr id="5" name="文本框 4"/>
            <p:cNvSpPr txBox="1"/>
            <p:nvPr/>
          </p:nvSpPr>
          <p:spPr>
            <a:xfrm>
              <a:off x="6274" y="1476"/>
              <a:ext cx="2048" cy="2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8800">
                  <a:solidFill>
                    <a:schemeClr val="accent1">
                      <a:lumMod val="50000"/>
                    </a:schemeClr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春</a:t>
              </a:r>
              <a:endParaRPr lang="zh-CN" altLang="en-US" sz="8800">
                <a:solidFill>
                  <a:schemeClr val="accent1">
                    <a:lumMod val="50000"/>
                  </a:schemeClr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917" y="2230"/>
              <a:ext cx="1728" cy="18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7200">
                  <a:solidFill>
                    <a:schemeClr val="accent1">
                      <a:lumMod val="50000"/>
                    </a:schemeClr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天</a:t>
              </a:r>
              <a:endParaRPr lang="zh-CN" altLang="en-US" sz="7200">
                <a:solidFill>
                  <a:schemeClr val="accent1">
                    <a:lumMod val="50000"/>
                  </a:schemeClr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42" y="1326"/>
              <a:ext cx="2048" cy="2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8800">
                  <a:solidFill>
                    <a:schemeClr val="accent1">
                      <a:lumMod val="50000"/>
                    </a:schemeClr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之</a:t>
              </a:r>
              <a:endParaRPr lang="zh-CN" altLang="en-US" sz="8800">
                <a:solidFill>
                  <a:schemeClr val="accent1">
                    <a:lumMod val="50000"/>
                  </a:schemeClr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062" y="2051"/>
              <a:ext cx="1728" cy="18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7200">
                  <a:solidFill>
                    <a:schemeClr val="accent1">
                      <a:lumMod val="50000"/>
                    </a:schemeClr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旅</a:t>
              </a:r>
              <a:endParaRPr lang="zh-CN" altLang="en-US" sz="7200">
                <a:solidFill>
                  <a:schemeClr val="accent1">
                    <a:lumMod val="50000"/>
                  </a:schemeClr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868670" y="1880235"/>
            <a:ext cx="24028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4800">
                <a:solidFill>
                  <a:srgbClr val="F2EA1B"/>
                </a:solidFill>
                <a:latin typeface="Scrappy looking demo" panose="02000500000000000000" charset="0"/>
                <a:cs typeface="Scrappy looking demo" panose="02000500000000000000" charset="0"/>
              </a:rPr>
              <a:t>hello</a:t>
            </a:r>
            <a:endParaRPr lang="en-US" altLang="zh-CN" sz="4800">
              <a:solidFill>
                <a:srgbClr val="F2EA1B"/>
              </a:solidFill>
              <a:latin typeface="Scrappy looking demo" panose="02000500000000000000" charset="0"/>
              <a:cs typeface="Scrappy looking demo" panose="02000500000000000000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223510" y="842010"/>
            <a:ext cx="704850" cy="704850"/>
          </a:xfrm>
          <a:prstGeom prst="ellipse">
            <a:avLst/>
          </a:prstGeom>
          <a:solidFill>
            <a:srgbClr val="F2E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266690" y="87185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/>
              <a:t>遇见</a:t>
            </a:r>
            <a:endParaRPr lang="zh-CN" altLang="zh-CN"/>
          </a:p>
          <a:p>
            <a:r>
              <a:rPr lang="zh-CN" altLang="zh-CN"/>
              <a:t>花开</a:t>
            </a:r>
            <a:endParaRPr lang="zh-CN" altLang="zh-CN"/>
          </a:p>
        </p:txBody>
      </p:sp>
      <p:pic>
        <p:nvPicPr>
          <p:cNvPr id="18" name="图片 17" descr="a0fd5b69041886e592895a8548766fb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455" y="1956435"/>
            <a:ext cx="2402840" cy="2402840"/>
          </a:xfrm>
          <a:prstGeom prst="rect">
            <a:avLst/>
          </a:prstGeom>
        </p:spPr>
      </p:pic>
      <p:pic>
        <p:nvPicPr>
          <p:cNvPr id="19" name="图片 18" descr="9ee1ed9829b4590110b77b399eaeaa2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00000">
            <a:off x="6833870" y="636905"/>
            <a:ext cx="904875" cy="90487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02565" y="149225"/>
            <a:ext cx="11934825" cy="65532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-5080"/>
            <a:ext cx="5114290" cy="68675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54675" y="3306445"/>
            <a:ext cx="50133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对我来说，旅行的意义是寻找和丰富生命的体验。</a:t>
            </a:r>
            <a:endParaRPr lang="zh-CN" altLang="en-US" sz="16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4675" y="3690620"/>
            <a:ext cx="55556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Personally speaking, searching and enriching the experience of life is the real meaning of travel.</a:t>
            </a:r>
            <a:endParaRPr lang="zh-CN" altLang="en-US" sz="14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80200" y="2106295"/>
            <a:ext cx="278511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36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旅行的美好</a:t>
            </a:r>
            <a:endParaRPr lang="zh-CN" altLang="en-US" sz="36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</p:spTree>
  </p:cSld>
  <p:clrMapOvr>
    <a:masterClrMapping/>
  </p:clrMapOvr>
  <p:transition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628650"/>
            <a:ext cx="11515725" cy="1981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13096"/>
          <a:stretch>
            <a:fillRect/>
          </a:stretch>
        </p:blipFill>
        <p:spPr>
          <a:xfrm>
            <a:off x="337820" y="2727960"/>
            <a:ext cx="2591435" cy="37344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345" y="2727960"/>
            <a:ext cx="2637790" cy="37344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45480" y="2743200"/>
            <a:ext cx="6448425" cy="3733800"/>
          </a:xfrm>
          <a:prstGeom prst="rect">
            <a:avLst/>
          </a:prstGeom>
          <a:solidFill>
            <a:srgbClr val="E6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91885" y="4049395"/>
            <a:ext cx="50133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对我来说，旅行的意义是寻找和丰富生命的体验。</a:t>
            </a:r>
            <a:endParaRPr lang="zh-CN" altLang="en-US" sz="16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91885" y="4433570"/>
            <a:ext cx="55556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Personally speaking, searching and enriching the experience of life is the real meaning of travel.</a:t>
            </a:r>
            <a:endParaRPr lang="zh-CN" altLang="en-US" sz="14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</p:spTree>
  </p:cSld>
  <p:clrMapOvr>
    <a:masterClrMapping/>
  </p:clrMapOvr>
  <p:transition>
    <p:comb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28625" y="342900"/>
            <a:ext cx="11439525" cy="3562350"/>
          </a:xfrm>
          <a:prstGeom prst="rect">
            <a:avLst/>
          </a:prstGeom>
          <a:solidFill>
            <a:srgbClr val="E6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097" r="1097"/>
          <a:stretch>
            <a:fillRect/>
          </a:stretch>
        </p:blipFill>
        <p:spPr>
          <a:xfrm>
            <a:off x="1337945" y="1146810"/>
            <a:ext cx="2077720" cy="2077720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4010025"/>
            <a:ext cx="11468100" cy="2628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216" r="216"/>
          <a:stretch>
            <a:fillRect/>
          </a:stretch>
        </p:blipFill>
        <p:spPr>
          <a:xfrm>
            <a:off x="8905875" y="1146810"/>
            <a:ext cx="2095500" cy="2095500"/>
          </a:xfrm>
          <a:prstGeom prst="ellipse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470400" y="1668145"/>
            <a:ext cx="338455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对我来说，旅行的意义是寻找和丰富生命的体验。</a:t>
            </a:r>
            <a:endParaRPr lang="zh-CN" altLang="en-US" sz="16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51275" y="2251710"/>
            <a:ext cx="4622800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Personally speaking, searching and enriching the experience of life is the real meaning of travel.</a:t>
            </a:r>
            <a:endParaRPr lang="zh-CN" altLang="en-US" sz="14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2000250"/>
            <a:ext cx="12249150" cy="2790825"/>
          </a:xfrm>
          <a:prstGeom prst="rect">
            <a:avLst/>
          </a:prstGeom>
          <a:solidFill>
            <a:srgbClr val="E6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6643" r="16643"/>
          <a:stretch>
            <a:fillRect/>
          </a:stretch>
        </p:blipFill>
        <p:spPr>
          <a:xfrm>
            <a:off x="1042988" y="1714500"/>
            <a:ext cx="4448175" cy="4448175"/>
          </a:xfrm>
          <a:prstGeom prst="cloud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34735" y="2887345"/>
            <a:ext cx="50133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对我来说，旅行的意义是寻找和丰富生命的体验。</a:t>
            </a:r>
            <a:endParaRPr lang="zh-CN" altLang="en-US" sz="16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34735" y="3271520"/>
            <a:ext cx="501332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Personally speaking, searching and enriching the experience of life is the real meaning of travel.</a:t>
            </a:r>
            <a:endParaRPr lang="zh-CN" altLang="en-US" sz="14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6643" r="16643"/>
          <a:stretch>
            <a:fillRect/>
          </a:stretch>
        </p:blipFill>
        <p:spPr>
          <a:xfrm>
            <a:off x="5166995" y="669290"/>
            <a:ext cx="1915160" cy="1915160"/>
          </a:xfrm>
          <a:prstGeom prst="cloud">
            <a:avLst/>
          </a:prstGeom>
        </p:spPr>
      </p:pic>
    </p:spTree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333375"/>
            <a:ext cx="5133975" cy="44475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071870" y="333375"/>
            <a:ext cx="5361940" cy="4447540"/>
            <a:chOff x="9487" y="525"/>
            <a:chExt cx="9014" cy="74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r="19545" b="48101"/>
            <a:stretch>
              <a:fillRect/>
            </a:stretch>
          </p:blipFill>
          <p:spPr>
            <a:xfrm>
              <a:off x="9487" y="525"/>
              <a:ext cx="9015" cy="369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rcRect l="535" t="34177" r="19010" b="13924"/>
            <a:stretch>
              <a:fillRect/>
            </a:stretch>
          </p:blipFill>
          <p:spPr>
            <a:xfrm>
              <a:off x="9487" y="4310"/>
              <a:ext cx="9015" cy="369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857250" y="4972050"/>
            <a:ext cx="1666875" cy="1590675"/>
          </a:xfrm>
          <a:prstGeom prst="rect">
            <a:avLst/>
          </a:prstGeom>
          <a:solidFill>
            <a:srgbClr val="E6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141730" y="5177790"/>
            <a:ext cx="1097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>
                <a:solidFill>
                  <a:schemeClr val="accent1">
                    <a:lumMod val="75000"/>
                  </a:schemeClr>
                </a:solidFill>
              </a:rPr>
              <a:t>遇见</a:t>
            </a:r>
            <a:endParaRPr lang="zh-CN" altLang="zh-CN" sz="36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zh-CN" sz="3600">
                <a:solidFill>
                  <a:schemeClr val="accent1">
                    <a:lumMod val="75000"/>
                  </a:schemeClr>
                </a:solidFill>
              </a:rPr>
              <a:t>花开</a:t>
            </a:r>
            <a:endParaRPr lang="zh-CN" altLang="zh-CN" sz="36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72460" y="5244465"/>
            <a:ext cx="50133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对我来说，旅行的意义是寻找和丰富生命的体验。</a:t>
            </a:r>
            <a:endParaRPr lang="zh-CN" altLang="en-US" sz="16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72460" y="5628640"/>
            <a:ext cx="661352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Personally speaking, searching and enriching the experience of life is the real meaning of travel.</a:t>
            </a:r>
            <a:endParaRPr lang="zh-CN" altLang="en-US" sz="14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7345" y="271145"/>
            <a:ext cx="7686675" cy="481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71145"/>
            <a:ext cx="3162300" cy="24803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44550" y="3000375"/>
            <a:ext cx="3042285" cy="1938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对我来说，旅行的意义是寻找和丰富生命的体验。</a:t>
            </a: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  <a:sym typeface="+mn-ea"/>
              </a:rPr>
              <a:t>对我来说，旅行的意义是寻找和丰富生命的体验。对我来说，旅行的意义是寻找和丰富生命的体验。</a:t>
            </a:r>
            <a:endParaRPr lang="zh-CN" altLang="en-US" sz="16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57345" y="5946775"/>
            <a:ext cx="55556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Personally speaking, searching and enriching the experience of life is the real meaning of travel.</a:t>
            </a:r>
            <a:endParaRPr lang="zh-CN" altLang="en-US" sz="14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29735" y="5482590"/>
            <a:ext cx="50133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对我来说，旅行的意义是寻找和丰富生命的体验。</a:t>
            </a:r>
            <a:endParaRPr lang="zh-CN" altLang="en-US" sz="16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250" y="5482590"/>
            <a:ext cx="3129280" cy="1080135"/>
          </a:xfrm>
          <a:prstGeom prst="rect">
            <a:avLst/>
          </a:prstGeom>
          <a:solidFill>
            <a:srgbClr val="E6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daeea5960e60be348a217092a5a2ad9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3960" y="4938395"/>
            <a:ext cx="1929765" cy="1929765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4076700" y="1567180"/>
            <a:ext cx="3129280" cy="1299845"/>
          </a:xfrm>
          <a:prstGeom prst="rect">
            <a:avLst/>
          </a:prstGeom>
          <a:solidFill>
            <a:srgbClr val="E6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7320"/>
            <a:ext cx="4219575" cy="656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80676"/>
          <a:stretch>
            <a:fillRect/>
          </a:stretch>
        </p:blipFill>
        <p:spPr>
          <a:xfrm>
            <a:off x="6605270" y="147320"/>
            <a:ext cx="1473835" cy="6563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8608" t="-145" r="62068" b="145"/>
          <a:stretch>
            <a:fillRect/>
          </a:stretch>
        </p:blipFill>
        <p:spPr>
          <a:xfrm>
            <a:off x="8227695" y="146685"/>
            <a:ext cx="1473835" cy="65633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49954" t="145" r="30722" b="-145"/>
          <a:stretch>
            <a:fillRect/>
          </a:stretch>
        </p:blipFill>
        <p:spPr>
          <a:xfrm>
            <a:off x="9859645" y="146685"/>
            <a:ext cx="1473835" cy="65633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4080" y="1668145"/>
            <a:ext cx="1717040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36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旅行的美好</a:t>
            </a:r>
            <a:endParaRPr lang="zh-CN" altLang="en-US" sz="36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43755" y="3498850"/>
            <a:ext cx="1876425" cy="1383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思源黑体 Normal" panose="020B0400000000000000" charset="-122"/>
                <a:ea typeface="思源黑体 Normal" panose="020B0400000000000000" charset="-122"/>
              </a:rPr>
              <a:t>Personally speaking, searching and enriching the experience of life is the real meaning of travel.</a:t>
            </a:r>
            <a:endParaRPr lang="zh-CN" altLang="en-US" sz="1400">
              <a:solidFill>
                <a:schemeClr val="bg2">
                  <a:lumMod val="25000"/>
                </a:schemeClr>
              </a:solidFill>
              <a:latin typeface="思源黑体 Normal" panose="020B0400000000000000" charset="-122"/>
              <a:ea typeface="思源黑体 Normal" panose="020B0400000000000000" charset="-122"/>
            </a:endParaRPr>
          </a:p>
        </p:txBody>
      </p:sp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246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9050"/>
            <a:ext cx="12273280" cy="690435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869690" y="-33655"/>
            <a:ext cx="4210050" cy="3409315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983990" y="842010"/>
            <a:ext cx="4137660" cy="1772920"/>
            <a:chOff x="6274" y="1326"/>
            <a:chExt cx="6516" cy="2792"/>
          </a:xfrm>
        </p:grpSpPr>
        <p:sp>
          <p:nvSpPr>
            <p:cNvPr id="5" name="文本框 4"/>
            <p:cNvSpPr txBox="1"/>
            <p:nvPr/>
          </p:nvSpPr>
          <p:spPr>
            <a:xfrm>
              <a:off x="6274" y="1476"/>
              <a:ext cx="2048" cy="2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8800">
                  <a:solidFill>
                    <a:schemeClr val="accent1">
                      <a:lumMod val="50000"/>
                    </a:schemeClr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旅</a:t>
              </a:r>
              <a:endParaRPr lang="zh-CN" altLang="en-US" sz="8800">
                <a:solidFill>
                  <a:schemeClr val="accent1">
                    <a:lumMod val="50000"/>
                  </a:schemeClr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917" y="2230"/>
              <a:ext cx="1728" cy="18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7200">
                  <a:solidFill>
                    <a:schemeClr val="accent1">
                      <a:lumMod val="50000"/>
                    </a:schemeClr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途</a:t>
              </a:r>
              <a:endParaRPr lang="zh-CN" altLang="en-US" sz="7200">
                <a:solidFill>
                  <a:schemeClr val="accent1">
                    <a:lumMod val="50000"/>
                  </a:schemeClr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42" y="1326"/>
              <a:ext cx="2048" cy="2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8800">
                  <a:solidFill>
                    <a:schemeClr val="accent1">
                      <a:lumMod val="50000"/>
                    </a:schemeClr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结</a:t>
              </a:r>
              <a:endParaRPr lang="zh-CN" altLang="en-US" sz="8800">
                <a:solidFill>
                  <a:schemeClr val="accent1">
                    <a:lumMod val="50000"/>
                  </a:schemeClr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062" y="2051"/>
              <a:ext cx="1728" cy="18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7200">
                  <a:solidFill>
                    <a:schemeClr val="accent1">
                      <a:lumMod val="50000"/>
                    </a:schemeClr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束</a:t>
              </a:r>
              <a:endParaRPr lang="zh-CN" altLang="en-US" sz="7200">
                <a:solidFill>
                  <a:schemeClr val="accent1">
                    <a:lumMod val="50000"/>
                  </a:schemeClr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868670" y="1880235"/>
            <a:ext cx="24028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4800">
                <a:solidFill>
                  <a:srgbClr val="F2EA1B"/>
                </a:solidFill>
                <a:latin typeface="Scrappy looking demo" panose="02000500000000000000" charset="0"/>
                <a:cs typeface="Scrappy looking demo" panose="02000500000000000000" charset="0"/>
              </a:rPr>
              <a:t>hello</a:t>
            </a:r>
            <a:endParaRPr lang="en-US" altLang="zh-CN" sz="4800">
              <a:solidFill>
                <a:srgbClr val="F2EA1B"/>
              </a:solidFill>
              <a:latin typeface="Scrappy looking demo" panose="02000500000000000000" charset="0"/>
              <a:cs typeface="Scrappy looking demo" panose="02000500000000000000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223510" y="842010"/>
            <a:ext cx="704850" cy="704850"/>
          </a:xfrm>
          <a:prstGeom prst="ellipse">
            <a:avLst/>
          </a:prstGeom>
          <a:solidFill>
            <a:srgbClr val="F2E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266690" y="87185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/>
              <a:t>遇见</a:t>
            </a:r>
            <a:endParaRPr lang="zh-CN" altLang="zh-CN"/>
          </a:p>
          <a:p>
            <a:r>
              <a:rPr lang="zh-CN" altLang="zh-CN"/>
              <a:t>花开</a:t>
            </a:r>
            <a:endParaRPr lang="zh-CN" altLang="zh-CN"/>
          </a:p>
        </p:txBody>
      </p:sp>
      <p:pic>
        <p:nvPicPr>
          <p:cNvPr id="18" name="图片 17" descr="a0fd5b69041886e592895a8548766fb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455" y="1956435"/>
            <a:ext cx="2402840" cy="2402840"/>
          </a:xfrm>
          <a:prstGeom prst="rect">
            <a:avLst/>
          </a:prstGeom>
        </p:spPr>
      </p:pic>
      <p:pic>
        <p:nvPicPr>
          <p:cNvPr id="19" name="图片 18" descr="9ee1ed9829b4590110b77b399eaeaa2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00000">
            <a:off x="6833870" y="636905"/>
            <a:ext cx="904875" cy="90487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02565" y="149225"/>
            <a:ext cx="11934825" cy="65532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>
    <p:dissolve/>
  </p:transition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SLIDE_MODEL_TYPE" val="cover"/>
</p:tagLst>
</file>

<file path=ppt/tags/tag3.xml><?xml version="1.0" encoding="utf-8"?>
<p:tagLst xmlns:p="http://schemas.openxmlformats.org/presentationml/2006/main">
  <p:tag name="KSO_WM_DOC_GUID" val="{4186841b-f5aa-4839-aa91-7948d08e1bd4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924</Words>
  <Application>WPS 演示</Application>
  <PresentationFormat>宽屏</PresentationFormat>
  <Paragraphs>61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思源宋體 Heavy</vt:lpstr>
      <vt:lpstr>Scrappy looking demo</vt:lpstr>
      <vt:lpstr>思源黑体 Normal</vt:lpstr>
      <vt:lpstr>黑体</vt:lpstr>
      <vt:lpstr>Calibri</vt:lpstr>
      <vt:lpstr>Vrinda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10</cp:revision>
  <dcterms:created xsi:type="dcterms:W3CDTF">2019-04-02T07:17:00Z</dcterms:created>
  <dcterms:modified xsi:type="dcterms:W3CDTF">2022-03-07T02:28:04Z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v1.0_mb_bX19c0NA7fbvz/C/AvmjVg==</vt:lpwstr>
  </property>
  <property fmtid="{D5CDD505-2E9C-101B-9397-08002B2CF9AE}" pid="4" name="ICV">
    <vt:lpwstr>F9426A95E8BE40F1B18B2F99292D38F5</vt:lpwstr>
  </property>
</Properties>
</file>