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4" r:id="rId7"/>
    <p:sldId id="265" r:id="rId8"/>
    <p:sldId id="261" r:id="rId9"/>
    <p:sldId id="266" r:id="rId10"/>
    <p:sldId id="267" r:id="rId11"/>
    <p:sldId id="262" r:id="rId12"/>
    <p:sldId id="268" r:id="rId13"/>
    <p:sldId id="269" r:id="rId14"/>
    <p:sldId id="263" r:id="rId15"/>
    <p:sldId id="270" r:id="rId16"/>
    <p:sldId id="271" r:id="rId17"/>
    <p:sldId id="272" r:id="rId18"/>
  </p:sldIdLst>
  <p:sldSz cx="12192000" cy="6858000"/>
  <p:notesSz cx="6858000" cy="9144000"/>
  <p:embeddedFontLst>
    <p:embeddedFont>
      <p:font typeface="南宋书局体" panose="02000000000000000000" pitchFamily="2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Abadi" panose="020B0604020104020204" pitchFamily="34" charset="0"/>
      <p:regular r:id="rId24"/>
    </p:embeddedFont>
    <p:embeddedFont>
      <p:font typeface="等线" panose="02010600030101010101" charset="-122"/>
      <p:regular r:id="rId25"/>
    </p:embeddedFont>
    <p:embeddedFont>
      <p:font typeface="等线 Light" panose="02010600030101010101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464"/>
    <a:srgbClr val="385F52"/>
    <a:srgbClr val="D05C04"/>
    <a:srgbClr val="890103"/>
    <a:srgbClr val="F5761F"/>
    <a:srgbClr val="D971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56" autoAdjust="0"/>
    <p:restoredTop sz="94660"/>
  </p:normalViewPr>
  <p:slideViewPr>
    <p:cSldViewPr snapToGrid="0">
      <p:cViewPr>
        <p:scale>
          <a:sx n="100" d="100"/>
          <a:sy n="100" d="100"/>
        </p:scale>
        <p:origin x="3234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85D51-3D05-4571-A283-B4A35CD20C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B187E-2E7E-4C60-849C-ECEFA0A1AE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2196" y="423863"/>
            <a:ext cx="11327607" cy="6010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910067" y="2669085"/>
            <a:ext cx="83718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教育教学通用</a:t>
            </a:r>
            <a:r>
              <a:rPr lang="en-US" altLang="zh-CN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PPT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52490" y="3824326"/>
            <a:ext cx="62949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i="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TO FEEL THE FLAME OF DREAMING AND </a:t>
            </a:r>
            <a:r>
              <a:rPr lang="en-US" altLang="zh-CN" sz="1400" i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TO FEEL </a:t>
            </a:r>
            <a:r>
              <a:rPr lang="en-US" altLang="zh-CN" sz="1400" i="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THE MOMENT OFDANCING,</a:t>
            </a:r>
            <a:endParaRPr lang="en-US" altLang="zh-CN" sz="1400" i="0" dirty="0">
              <a:solidFill>
                <a:schemeClr val="bg1">
                  <a:lumMod val="50000"/>
                </a:schemeClr>
              </a:solidFill>
              <a:effectLst/>
              <a:latin typeface="+mn-ea"/>
            </a:endParaRPr>
          </a:p>
          <a:p>
            <a:pPr algn="dist"/>
            <a:r>
              <a:rPr lang="en-US" altLang="zh-CN" sz="1400" i="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WHEN ALL THE ROMANCE IS FAR </a:t>
            </a:r>
            <a:r>
              <a:rPr lang="en-US" altLang="zh-CN" sz="1400" i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AWAY,THE </a:t>
            </a:r>
            <a:r>
              <a:rPr lang="en-US" altLang="zh-CN" sz="1400" i="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ETERNITY IS ALWAYS THERE.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88449" y="4954191"/>
            <a:ext cx="5415100" cy="525164"/>
            <a:chOff x="3713235" y="4717072"/>
            <a:chExt cx="4942122" cy="525164"/>
          </a:xfrm>
        </p:grpSpPr>
        <p:sp>
          <p:nvSpPr>
            <p:cNvPr id="9" name="矩形: 圆角 8"/>
            <p:cNvSpPr/>
            <p:nvPr/>
          </p:nvSpPr>
          <p:spPr>
            <a:xfrm>
              <a:off x="3713235" y="4719016"/>
              <a:ext cx="2211315" cy="523220"/>
            </a:xfrm>
            <a:prstGeom prst="roundRect">
              <a:avLst>
                <a:gd name="adj" fmla="val 50000"/>
              </a:avLst>
            </a:prstGeom>
            <a:solidFill>
              <a:srgbClr val="447464"/>
            </a:solidFill>
            <a:ln w="15875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任课教师：</a:t>
              </a:r>
              <a:r>
                <a:rPr lang="en-US" altLang="zh-CN" sz="2000" dirty="0">
                  <a:solidFill>
                    <a:schemeClr val="bg1"/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XXX</a:t>
              </a:r>
              <a:endParaRPr lang="en-US" altLang="zh-CN" sz="2000" dirty="0">
                <a:solidFill>
                  <a:schemeClr val="bg1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6444042" y="4717072"/>
              <a:ext cx="2211315" cy="523220"/>
            </a:xfrm>
            <a:prstGeom prst="roundRect">
              <a:avLst>
                <a:gd name="adj" fmla="val 50000"/>
              </a:avLst>
            </a:prstGeom>
            <a:solidFill>
              <a:srgbClr val="447464"/>
            </a:solidFill>
            <a:ln w="15875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班级：三年二班</a:t>
              </a:r>
              <a:endParaRPr lang="zh-CN" altLang="en-US" sz="2000" dirty="0">
                <a:solidFill>
                  <a:schemeClr val="bg1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284041" y="1453792"/>
            <a:ext cx="36239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rgbClr val="447464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清新淡雅</a:t>
            </a:r>
            <a:endParaRPr lang="zh-CN" altLang="en-US" sz="5400" dirty="0">
              <a:solidFill>
                <a:srgbClr val="447464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2" t="52504"/>
          <a:stretch>
            <a:fillRect/>
          </a:stretch>
        </p:blipFill>
        <p:spPr>
          <a:xfrm flipH="1">
            <a:off x="430425" y="4651000"/>
            <a:ext cx="2036550" cy="1792663"/>
          </a:xfrm>
          <a:custGeom>
            <a:avLst/>
            <a:gdLst>
              <a:gd name="connsiteX0" fmla="*/ 2528625 w 2528625"/>
              <a:gd name="connsiteY0" fmla="*/ 0 h 2225809"/>
              <a:gd name="connsiteX1" fmla="*/ 92024 w 2528625"/>
              <a:gd name="connsiteY1" fmla="*/ 154122 h 2225809"/>
              <a:gd name="connsiteX2" fmla="*/ 44399 w 2528625"/>
              <a:gd name="connsiteY2" fmla="*/ 1097097 h 2225809"/>
              <a:gd name="connsiteX3" fmla="*/ 111074 w 2528625"/>
              <a:gd name="connsiteY3" fmla="*/ 1630497 h 2225809"/>
              <a:gd name="connsiteX4" fmla="*/ 25349 w 2528625"/>
              <a:gd name="connsiteY4" fmla="*/ 1963872 h 2225809"/>
              <a:gd name="connsiteX5" fmla="*/ 0 w 2528625"/>
              <a:gd name="connsiteY5" fmla="*/ 2225809 h 2225809"/>
              <a:gd name="connsiteX6" fmla="*/ 2528625 w 2528625"/>
              <a:gd name="connsiteY6" fmla="*/ 2225809 h 222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8625" h="2225809">
                <a:moveTo>
                  <a:pt x="2528625" y="0"/>
                </a:moveTo>
                <a:lnTo>
                  <a:pt x="92024" y="154122"/>
                </a:lnTo>
                <a:lnTo>
                  <a:pt x="44399" y="1097097"/>
                </a:lnTo>
                <a:lnTo>
                  <a:pt x="111074" y="1630497"/>
                </a:lnTo>
                <a:lnTo>
                  <a:pt x="25349" y="1963872"/>
                </a:lnTo>
                <a:lnTo>
                  <a:pt x="0" y="2225809"/>
                </a:lnTo>
                <a:lnTo>
                  <a:pt x="2528625" y="2225809"/>
                </a:lnTo>
                <a:close/>
              </a:path>
            </a:pathLst>
          </a:custGeom>
        </p:spPr>
      </p:pic>
      <p:pic>
        <p:nvPicPr>
          <p:cNvPr id="22" name="图片 21" descr="图片包含 游戏机, 树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12" r="59381"/>
          <a:stretch>
            <a:fillRect/>
          </a:stretch>
        </p:blipFill>
        <p:spPr>
          <a:xfrm rot="10800000">
            <a:off x="9922093" y="423863"/>
            <a:ext cx="1845602" cy="1471612"/>
          </a:xfrm>
          <a:custGeom>
            <a:avLst/>
            <a:gdLst>
              <a:gd name="connsiteX0" fmla="*/ 2467525 w 2785620"/>
              <a:gd name="connsiteY0" fmla="*/ 2221146 h 2221146"/>
              <a:gd name="connsiteX1" fmla="*/ 0 w 2785620"/>
              <a:gd name="connsiteY1" fmla="*/ 2221146 h 2221146"/>
              <a:gd name="connsiteX2" fmla="*/ 0 w 2785620"/>
              <a:gd name="connsiteY2" fmla="*/ 0 h 2221146"/>
              <a:gd name="connsiteX3" fmla="*/ 1004445 w 2785620"/>
              <a:gd name="connsiteY3" fmla="*/ 82784 h 2221146"/>
              <a:gd name="connsiteX4" fmla="*/ 2547495 w 2785620"/>
              <a:gd name="connsiteY4" fmla="*/ 578084 h 2221146"/>
              <a:gd name="connsiteX5" fmla="*/ 2785620 w 2785620"/>
              <a:gd name="connsiteY5" fmla="*/ 1025759 h 2221146"/>
              <a:gd name="connsiteX6" fmla="*/ 2699895 w 2785620"/>
              <a:gd name="connsiteY6" fmla="*/ 1435334 h 2221146"/>
              <a:gd name="connsiteX7" fmla="*/ 2766570 w 2785620"/>
              <a:gd name="connsiteY7" fmla="*/ 1616309 h 2221146"/>
              <a:gd name="connsiteX8" fmla="*/ 2661795 w 2785620"/>
              <a:gd name="connsiteY8" fmla="*/ 1711559 h 2221146"/>
              <a:gd name="connsiteX9" fmla="*/ 2671320 w 2785620"/>
              <a:gd name="connsiteY9" fmla="*/ 1768709 h 2221146"/>
              <a:gd name="connsiteX10" fmla="*/ 2661795 w 2785620"/>
              <a:gd name="connsiteY10" fmla="*/ 1892534 h 2221146"/>
              <a:gd name="connsiteX11" fmla="*/ 2642745 w 2785620"/>
              <a:gd name="connsiteY11" fmla="*/ 1949684 h 2221146"/>
              <a:gd name="connsiteX12" fmla="*/ 2547495 w 2785620"/>
              <a:gd name="connsiteY12" fmla="*/ 2073509 h 222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85620" h="2221146">
                <a:moveTo>
                  <a:pt x="2467525" y="2221146"/>
                </a:moveTo>
                <a:lnTo>
                  <a:pt x="0" y="2221146"/>
                </a:lnTo>
                <a:lnTo>
                  <a:pt x="0" y="0"/>
                </a:lnTo>
                <a:lnTo>
                  <a:pt x="1004445" y="82784"/>
                </a:lnTo>
                <a:lnTo>
                  <a:pt x="2547495" y="578084"/>
                </a:lnTo>
                <a:lnTo>
                  <a:pt x="2785620" y="1025759"/>
                </a:lnTo>
                <a:lnTo>
                  <a:pt x="2699895" y="1435334"/>
                </a:lnTo>
                <a:lnTo>
                  <a:pt x="2766570" y="1616309"/>
                </a:lnTo>
                <a:lnTo>
                  <a:pt x="2661795" y="1711559"/>
                </a:lnTo>
                <a:lnTo>
                  <a:pt x="2671320" y="1768709"/>
                </a:lnTo>
                <a:lnTo>
                  <a:pt x="2661795" y="1892534"/>
                </a:lnTo>
                <a:lnTo>
                  <a:pt x="2642745" y="1949684"/>
                </a:lnTo>
                <a:lnTo>
                  <a:pt x="2547495" y="2073509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2196" y="423863"/>
            <a:ext cx="11327607" cy="6010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2" t="52504"/>
          <a:stretch>
            <a:fillRect/>
          </a:stretch>
        </p:blipFill>
        <p:spPr>
          <a:xfrm flipH="1">
            <a:off x="430425" y="4977989"/>
            <a:ext cx="1665075" cy="1465674"/>
          </a:xfrm>
          <a:custGeom>
            <a:avLst/>
            <a:gdLst>
              <a:gd name="connsiteX0" fmla="*/ 2528625 w 2528625"/>
              <a:gd name="connsiteY0" fmla="*/ 0 h 2225809"/>
              <a:gd name="connsiteX1" fmla="*/ 92024 w 2528625"/>
              <a:gd name="connsiteY1" fmla="*/ 154122 h 2225809"/>
              <a:gd name="connsiteX2" fmla="*/ 44399 w 2528625"/>
              <a:gd name="connsiteY2" fmla="*/ 1097097 h 2225809"/>
              <a:gd name="connsiteX3" fmla="*/ 111074 w 2528625"/>
              <a:gd name="connsiteY3" fmla="*/ 1630497 h 2225809"/>
              <a:gd name="connsiteX4" fmla="*/ 25349 w 2528625"/>
              <a:gd name="connsiteY4" fmla="*/ 1963872 h 2225809"/>
              <a:gd name="connsiteX5" fmla="*/ 0 w 2528625"/>
              <a:gd name="connsiteY5" fmla="*/ 2225809 h 2225809"/>
              <a:gd name="connsiteX6" fmla="*/ 2528625 w 2528625"/>
              <a:gd name="connsiteY6" fmla="*/ 2225809 h 222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8625" h="2225809">
                <a:moveTo>
                  <a:pt x="2528625" y="0"/>
                </a:moveTo>
                <a:lnTo>
                  <a:pt x="92024" y="154122"/>
                </a:lnTo>
                <a:lnTo>
                  <a:pt x="44399" y="1097097"/>
                </a:lnTo>
                <a:lnTo>
                  <a:pt x="111074" y="1630497"/>
                </a:lnTo>
                <a:lnTo>
                  <a:pt x="25349" y="1963872"/>
                </a:lnTo>
                <a:lnTo>
                  <a:pt x="0" y="2225809"/>
                </a:lnTo>
                <a:lnTo>
                  <a:pt x="2528625" y="2225809"/>
                </a:lnTo>
                <a:close/>
              </a:path>
            </a:pathLst>
          </a:custGeom>
        </p:spPr>
      </p:pic>
      <p:pic>
        <p:nvPicPr>
          <p:cNvPr id="22" name="图片 21" descr="图片包含 游戏机, 树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12" r="59381"/>
          <a:stretch>
            <a:fillRect/>
          </a:stretch>
        </p:blipFill>
        <p:spPr>
          <a:xfrm rot="10800000">
            <a:off x="10029824" y="423862"/>
            <a:ext cx="1737869" cy="1385710"/>
          </a:xfrm>
          <a:custGeom>
            <a:avLst/>
            <a:gdLst>
              <a:gd name="connsiteX0" fmla="*/ 2467525 w 2785620"/>
              <a:gd name="connsiteY0" fmla="*/ 2221146 h 2221146"/>
              <a:gd name="connsiteX1" fmla="*/ 0 w 2785620"/>
              <a:gd name="connsiteY1" fmla="*/ 2221146 h 2221146"/>
              <a:gd name="connsiteX2" fmla="*/ 0 w 2785620"/>
              <a:gd name="connsiteY2" fmla="*/ 0 h 2221146"/>
              <a:gd name="connsiteX3" fmla="*/ 1004445 w 2785620"/>
              <a:gd name="connsiteY3" fmla="*/ 82784 h 2221146"/>
              <a:gd name="connsiteX4" fmla="*/ 2547495 w 2785620"/>
              <a:gd name="connsiteY4" fmla="*/ 578084 h 2221146"/>
              <a:gd name="connsiteX5" fmla="*/ 2785620 w 2785620"/>
              <a:gd name="connsiteY5" fmla="*/ 1025759 h 2221146"/>
              <a:gd name="connsiteX6" fmla="*/ 2699895 w 2785620"/>
              <a:gd name="connsiteY6" fmla="*/ 1435334 h 2221146"/>
              <a:gd name="connsiteX7" fmla="*/ 2766570 w 2785620"/>
              <a:gd name="connsiteY7" fmla="*/ 1616309 h 2221146"/>
              <a:gd name="connsiteX8" fmla="*/ 2661795 w 2785620"/>
              <a:gd name="connsiteY8" fmla="*/ 1711559 h 2221146"/>
              <a:gd name="connsiteX9" fmla="*/ 2671320 w 2785620"/>
              <a:gd name="connsiteY9" fmla="*/ 1768709 h 2221146"/>
              <a:gd name="connsiteX10" fmla="*/ 2661795 w 2785620"/>
              <a:gd name="connsiteY10" fmla="*/ 1892534 h 2221146"/>
              <a:gd name="connsiteX11" fmla="*/ 2642745 w 2785620"/>
              <a:gd name="connsiteY11" fmla="*/ 1949684 h 2221146"/>
              <a:gd name="connsiteX12" fmla="*/ 2547495 w 2785620"/>
              <a:gd name="connsiteY12" fmla="*/ 2073509 h 222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85620" h="2221146">
                <a:moveTo>
                  <a:pt x="2467525" y="2221146"/>
                </a:moveTo>
                <a:lnTo>
                  <a:pt x="0" y="2221146"/>
                </a:lnTo>
                <a:lnTo>
                  <a:pt x="0" y="0"/>
                </a:lnTo>
                <a:lnTo>
                  <a:pt x="1004445" y="82784"/>
                </a:lnTo>
                <a:lnTo>
                  <a:pt x="2547495" y="578084"/>
                </a:lnTo>
                <a:lnTo>
                  <a:pt x="2785620" y="1025759"/>
                </a:lnTo>
                <a:lnTo>
                  <a:pt x="2699895" y="1435334"/>
                </a:lnTo>
                <a:lnTo>
                  <a:pt x="2766570" y="1616309"/>
                </a:lnTo>
                <a:lnTo>
                  <a:pt x="2661795" y="1711559"/>
                </a:lnTo>
                <a:lnTo>
                  <a:pt x="2671320" y="1768709"/>
                </a:lnTo>
                <a:lnTo>
                  <a:pt x="2661795" y="1892534"/>
                </a:lnTo>
                <a:lnTo>
                  <a:pt x="2642745" y="1949684"/>
                </a:lnTo>
                <a:lnTo>
                  <a:pt x="2547495" y="2073509"/>
                </a:lnTo>
                <a:close/>
              </a:path>
            </a:pathLst>
          </a:custGeom>
        </p:spPr>
      </p:pic>
      <p:sp>
        <p:nvSpPr>
          <p:cNvPr id="35" name="文本框 34"/>
          <p:cNvSpPr txBox="1"/>
          <p:nvPr/>
        </p:nvSpPr>
        <p:spPr>
          <a:xfrm>
            <a:off x="2319932" y="3341474"/>
            <a:ext cx="75521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rgbClr val="447464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课堂难点分析</a:t>
            </a:r>
            <a:endParaRPr lang="zh-CN" altLang="en-US" sz="6600" dirty="0">
              <a:solidFill>
                <a:srgbClr val="447464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164087" y="4639435"/>
            <a:ext cx="58745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ENTER YOUR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TITLE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pic>
        <p:nvPicPr>
          <p:cNvPr id="6" name="图片 5" descr="图片包含 游戏机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174" y="1269116"/>
            <a:ext cx="1771650" cy="1771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068" y="161925"/>
            <a:ext cx="11853863" cy="6534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2" t="52504"/>
          <a:stretch>
            <a:fillRect/>
          </a:stretch>
        </p:blipFill>
        <p:spPr>
          <a:xfrm flipH="1">
            <a:off x="169068" y="5453097"/>
            <a:ext cx="1412082" cy="1242978"/>
          </a:xfrm>
          <a:custGeom>
            <a:avLst/>
            <a:gdLst>
              <a:gd name="connsiteX0" fmla="*/ 2528625 w 2528625"/>
              <a:gd name="connsiteY0" fmla="*/ 0 h 2225809"/>
              <a:gd name="connsiteX1" fmla="*/ 92024 w 2528625"/>
              <a:gd name="connsiteY1" fmla="*/ 154122 h 2225809"/>
              <a:gd name="connsiteX2" fmla="*/ 44399 w 2528625"/>
              <a:gd name="connsiteY2" fmla="*/ 1097097 h 2225809"/>
              <a:gd name="connsiteX3" fmla="*/ 111074 w 2528625"/>
              <a:gd name="connsiteY3" fmla="*/ 1630497 h 2225809"/>
              <a:gd name="connsiteX4" fmla="*/ 25349 w 2528625"/>
              <a:gd name="connsiteY4" fmla="*/ 1963872 h 2225809"/>
              <a:gd name="connsiteX5" fmla="*/ 0 w 2528625"/>
              <a:gd name="connsiteY5" fmla="*/ 2225809 h 2225809"/>
              <a:gd name="connsiteX6" fmla="*/ 2528625 w 2528625"/>
              <a:gd name="connsiteY6" fmla="*/ 2225809 h 222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8625" h="2225809">
                <a:moveTo>
                  <a:pt x="2528625" y="0"/>
                </a:moveTo>
                <a:lnTo>
                  <a:pt x="92024" y="154122"/>
                </a:lnTo>
                <a:lnTo>
                  <a:pt x="44399" y="1097097"/>
                </a:lnTo>
                <a:lnTo>
                  <a:pt x="111074" y="1630497"/>
                </a:lnTo>
                <a:lnTo>
                  <a:pt x="25349" y="1963872"/>
                </a:lnTo>
                <a:lnTo>
                  <a:pt x="0" y="2225809"/>
                </a:lnTo>
                <a:lnTo>
                  <a:pt x="2528625" y="2225809"/>
                </a:lnTo>
                <a:close/>
              </a:path>
            </a:pathLst>
          </a:custGeom>
        </p:spPr>
      </p:pic>
      <p:pic>
        <p:nvPicPr>
          <p:cNvPr id="22" name="图片 21" descr="图片包含 游戏机, 树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12" r="59381"/>
          <a:stretch>
            <a:fillRect/>
          </a:stretch>
        </p:blipFill>
        <p:spPr>
          <a:xfrm rot="10800000">
            <a:off x="10629899" y="161925"/>
            <a:ext cx="1393031" cy="1110749"/>
          </a:xfrm>
          <a:custGeom>
            <a:avLst/>
            <a:gdLst>
              <a:gd name="connsiteX0" fmla="*/ 2467525 w 2785620"/>
              <a:gd name="connsiteY0" fmla="*/ 2221146 h 2221146"/>
              <a:gd name="connsiteX1" fmla="*/ 0 w 2785620"/>
              <a:gd name="connsiteY1" fmla="*/ 2221146 h 2221146"/>
              <a:gd name="connsiteX2" fmla="*/ 0 w 2785620"/>
              <a:gd name="connsiteY2" fmla="*/ 0 h 2221146"/>
              <a:gd name="connsiteX3" fmla="*/ 1004445 w 2785620"/>
              <a:gd name="connsiteY3" fmla="*/ 82784 h 2221146"/>
              <a:gd name="connsiteX4" fmla="*/ 2547495 w 2785620"/>
              <a:gd name="connsiteY4" fmla="*/ 578084 h 2221146"/>
              <a:gd name="connsiteX5" fmla="*/ 2785620 w 2785620"/>
              <a:gd name="connsiteY5" fmla="*/ 1025759 h 2221146"/>
              <a:gd name="connsiteX6" fmla="*/ 2699895 w 2785620"/>
              <a:gd name="connsiteY6" fmla="*/ 1435334 h 2221146"/>
              <a:gd name="connsiteX7" fmla="*/ 2766570 w 2785620"/>
              <a:gd name="connsiteY7" fmla="*/ 1616309 h 2221146"/>
              <a:gd name="connsiteX8" fmla="*/ 2661795 w 2785620"/>
              <a:gd name="connsiteY8" fmla="*/ 1711559 h 2221146"/>
              <a:gd name="connsiteX9" fmla="*/ 2671320 w 2785620"/>
              <a:gd name="connsiteY9" fmla="*/ 1768709 h 2221146"/>
              <a:gd name="connsiteX10" fmla="*/ 2661795 w 2785620"/>
              <a:gd name="connsiteY10" fmla="*/ 1892534 h 2221146"/>
              <a:gd name="connsiteX11" fmla="*/ 2642745 w 2785620"/>
              <a:gd name="connsiteY11" fmla="*/ 1949684 h 2221146"/>
              <a:gd name="connsiteX12" fmla="*/ 2547495 w 2785620"/>
              <a:gd name="connsiteY12" fmla="*/ 2073509 h 222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85620" h="2221146">
                <a:moveTo>
                  <a:pt x="2467525" y="2221146"/>
                </a:moveTo>
                <a:lnTo>
                  <a:pt x="0" y="2221146"/>
                </a:lnTo>
                <a:lnTo>
                  <a:pt x="0" y="0"/>
                </a:lnTo>
                <a:lnTo>
                  <a:pt x="1004445" y="82784"/>
                </a:lnTo>
                <a:lnTo>
                  <a:pt x="2547495" y="578084"/>
                </a:lnTo>
                <a:lnTo>
                  <a:pt x="2785620" y="1025759"/>
                </a:lnTo>
                <a:lnTo>
                  <a:pt x="2699895" y="1435334"/>
                </a:lnTo>
                <a:lnTo>
                  <a:pt x="2766570" y="1616309"/>
                </a:lnTo>
                <a:lnTo>
                  <a:pt x="2661795" y="1711559"/>
                </a:lnTo>
                <a:lnTo>
                  <a:pt x="2671320" y="1768709"/>
                </a:lnTo>
                <a:lnTo>
                  <a:pt x="2661795" y="1892534"/>
                </a:lnTo>
                <a:lnTo>
                  <a:pt x="2642745" y="1949684"/>
                </a:lnTo>
                <a:lnTo>
                  <a:pt x="2547495" y="2073509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193178" y="200025"/>
            <a:ext cx="2654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47464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课堂难点分析</a:t>
            </a:r>
            <a:endParaRPr lang="zh-CN" altLang="en-US" sz="2800" dirty="0">
              <a:solidFill>
                <a:srgbClr val="447464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847260" y="2188275"/>
            <a:ext cx="3771900" cy="3374231"/>
          </a:xfrm>
          <a:prstGeom prst="ellipse">
            <a:avLst/>
          </a:prstGeom>
          <a:solidFill>
            <a:srgbClr val="5993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07060" y="1861989"/>
            <a:ext cx="2815811" cy="1817804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solidFill>
              <a:srgbClr val="5993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5741" y="3875390"/>
            <a:ext cx="2815811" cy="1817804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solidFill>
              <a:srgbClr val="5993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validate-search_64702"/>
          <p:cNvSpPr>
            <a:spLocks noChangeAspect="1"/>
          </p:cNvSpPr>
          <p:nvPr/>
        </p:nvSpPr>
        <p:spPr bwMode="auto">
          <a:xfrm>
            <a:off x="4768478" y="2962592"/>
            <a:ext cx="732667" cy="446037"/>
          </a:xfrm>
          <a:custGeom>
            <a:avLst/>
            <a:gdLst>
              <a:gd name="T0" fmla="*/ 9934 w 12800"/>
              <a:gd name="T1" fmla="*/ 4202 h 7792"/>
              <a:gd name="T2" fmla="*/ 6623 w 12800"/>
              <a:gd name="T3" fmla="*/ 2783 h 7792"/>
              <a:gd name="T4" fmla="*/ 2894 w 12800"/>
              <a:gd name="T5" fmla="*/ 4202 h 7792"/>
              <a:gd name="T6" fmla="*/ 1837 w 12800"/>
              <a:gd name="T7" fmla="*/ 3757 h 7792"/>
              <a:gd name="T8" fmla="*/ 1837 w 12800"/>
              <a:gd name="T9" fmla="*/ 5037 h 7792"/>
              <a:gd name="T10" fmla="*/ 2115 w 12800"/>
              <a:gd name="T11" fmla="*/ 5426 h 7792"/>
              <a:gd name="T12" fmla="*/ 1837 w 12800"/>
              <a:gd name="T13" fmla="*/ 5816 h 7792"/>
              <a:gd name="T14" fmla="*/ 2143 w 12800"/>
              <a:gd name="T15" fmla="*/ 7179 h 7792"/>
              <a:gd name="T16" fmla="*/ 1197 w 12800"/>
              <a:gd name="T17" fmla="*/ 7179 h 7792"/>
              <a:gd name="T18" fmla="*/ 1503 w 12800"/>
              <a:gd name="T19" fmla="*/ 5788 h 7792"/>
              <a:gd name="T20" fmla="*/ 1252 w 12800"/>
              <a:gd name="T21" fmla="*/ 5399 h 7792"/>
              <a:gd name="T22" fmla="*/ 1503 w 12800"/>
              <a:gd name="T23" fmla="*/ 5009 h 7792"/>
              <a:gd name="T24" fmla="*/ 1503 w 12800"/>
              <a:gd name="T25" fmla="*/ 3618 h 7792"/>
              <a:gd name="T26" fmla="*/ 0 w 12800"/>
              <a:gd name="T27" fmla="*/ 3006 h 7792"/>
              <a:gd name="T28" fmla="*/ 6678 w 12800"/>
              <a:gd name="T29" fmla="*/ 0 h 7792"/>
              <a:gd name="T30" fmla="*/ 12800 w 12800"/>
              <a:gd name="T31" fmla="*/ 3033 h 7792"/>
              <a:gd name="T32" fmla="*/ 9934 w 12800"/>
              <a:gd name="T33" fmla="*/ 4202 h 7792"/>
              <a:gd name="T34" fmla="*/ 6511 w 12800"/>
              <a:gd name="T35" fmla="*/ 3479 h 7792"/>
              <a:gd name="T36" fmla="*/ 9517 w 12800"/>
              <a:gd name="T37" fmla="*/ 4508 h 7792"/>
              <a:gd name="T38" fmla="*/ 9517 w 12800"/>
              <a:gd name="T39" fmla="*/ 6985 h 7792"/>
              <a:gd name="T40" fmla="*/ 6344 w 12800"/>
              <a:gd name="T41" fmla="*/ 7792 h 7792"/>
              <a:gd name="T42" fmla="*/ 3534 w 12800"/>
              <a:gd name="T43" fmla="*/ 6985 h 7792"/>
              <a:gd name="T44" fmla="*/ 3534 w 12800"/>
              <a:gd name="T45" fmla="*/ 4508 h 7792"/>
              <a:gd name="T46" fmla="*/ 6511 w 12800"/>
              <a:gd name="T47" fmla="*/ 3479 h 7792"/>
              <a:gd name="T48" fmla="*/ 6483 w 12800"/>
              <a:gd name="T49" fmla="*/ 7346 h 7792"/>
              <a:gd name="T50" fmla="*/ 8904 w 12800"/>
              <a:gd name="T51" fmla="*/ 6734 h 7792"/>
              <a:gd name="T52" fmla="*/ 6483 w 12800"/>
              <a:gd name="T53" fmla="*/ 6122 h 7792"/>
              <a:gd name="T54" fmla="*/ 4063 w 12800"/>
              <a:gd name="T55" fmla="*/ 6734 h 7792"/>
              <a:gd name="T56" fmla="*/ 6483 w 12800"/>
              <a:gd name="T57" fmla="*/ 7346 h 7792"/>
              <a:gd name="T58" fmla="*/ 6483 w 12800"/>
              <a:gd name="T59" fmla="*/ 7346 h 7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2800" h="7792">
                <a:moveTo>
                  <a:pt x="9934" y="4202"/>
                </a:moveTo>
                <a:cubicBezTo>
                  <a:pt x="9934" y="4202"/>
                  <a:pt x="8543" y="2783"/>
                  <a:pt x="6623" y="2783"/>
                </a:cubicBezTo>
                <a:cubicBezTo>
                  <a:pt x="4730" y="2783"/>
                  <a:pt x="2894" y="4202"/>
                  <a:pt x="2894" y="4202"/>
                </a:cubicBezTo>
                <a:lnTo>
                  <a:pt x="1837" y="3757"/>
                </a:lnTo>
                <a:lnTo>
                  <a:pt x="1837" y="5037"/>
                </a:lnTo>
                <a:cubicBezTo>
                  <a:pt x="2003" y="5093"/>
                  <a:pt x="2115" y="5232"/>
                  <a:pt x="2115" y="5426"/>
                </a:cubicBezTo>
                <a:cubicBezTo>
                  <a:pt x="2115" y="5621"/>
                  <a:pt x="2003" y="5760"/>
                  <a:pt x="1837" y="5816"/>
                </a:cubicBezTo>
                <a:lnTo>
                  <a:pt x="2143" y="7179"/>
                </a:lnTo>
                <a:lnTo>
                  <a:pt x="1197" y="7179"/>
                </a:lnTo>
                <a:lnTo>
                  <a:pt x="1503" y="5788"/>
                </a:lnTo>
                <a:cubicBezTo>
                  <a:pt x="1363" y="5733"/>
                  <a:pt x="1252" y="5566"/>
                  <a:pt x="1252" y="5399"/>
                </a:cubicBezTo>
                <a:cubicBezTo>
                  <a:pt x="1252" y="5232"/>
                  <a:pt x="1363" y="5093"/>
                  <a:pt x="1503" y="5009"/>
                </a:cubicBezTo>
                <a:lnTo>
                  <a:pt x="1503" y="3618"/>
                </a:lnTo>
                <a:lnTo>
                  <a:pt x="0" y="3006"/>
                </a:lnTo>
                <a:lnTo>
                  <a:pt x="6678" y="0"/>
                </a:lnTo>
                <a:lnTo>
                  <a:pt x="12800" y="3033"/>
                </a:lnTo>
                <a:lnTo>
                  <a:pt x="9934" y="4202"/>
                </a:lnTo>
                <a:close/>
                <a:moveTo>
                  <a:pt x="6511" y="3479"/>
                </a:moveTo>
                <a:cubicBezTo>
                  <a:pt x="8459" y="3479"/>
                  <a:pt x="9517" y="4508"/>
                  <a:pt x="9517" y="4508"/>
                </a:cubicBezTo>
                <a:lnTo>
                  <a:pt x="9517" y="6985"/>
                </a:lnTo>
                <a:cubicBezTo>
                  <a:pt x="9517" y="6985"/>
                  <a:pt x="8403" y="7792"/>
                  <a:pt x="6344" y="7792"/>
                </a:cubicBezTo>
                <a:cubicBezTo>
                  <a:pt x="4285" y="7792"/>
                  <a:pt x="3534" y="6985"/>
                  <a:pt x="3534" y="6985"/>
                </a:cubicBezTo>
                <a:lnTo>
                  <a:pt x="3534" y="4508"/>
                </a:lnTo>
                <a:cubicBezTo>
                  <a:pt x="3562" y="4508"/>
                  <a:pt x="4591" y="3479"/>
                  <a:pt x="6511" y="3479"/>
                </a:cubicBezTo>
                <a:close/>
                <a:moveTo>
                  <a:pt x="6483" y="7346"/>
                </a:moveTo>
                <a:cubicBezTo>
                  <a:pt x="7819" y="7346"/>
                  <a:pt x="8904" y="7068"/>
                  <a:pt x="8904" y="6734"/>
                </a:cubicBezTo>
                <a:cubicBezTo>
                  <a:pt x="8904" y="6400"/>
                  <a:pt x="7819" y="6122"/>
                  <a:pt x="6483" y="6122"/>
                </a:cubicBezTo>
                <a:cubicBezTo>
                  <a:pt x="5148" y="6122"/>
                  <a:pt x="4063" y="6400"/>
                  <a:pt x="4063" y="6734"/>
                </a:cubicBezTo>
                <a:cubicBezTo>
                  <a:pt x="4063" y="7068"/>
                  <a:pt x="5148" y="7346"/>
                  <a:pt x="6483" y="7346"/>
                </a:cubicBezTo>
                <a:close/>
                <a:moveTo>
                  <a:pt x="6483" y="7346"/>
                </a:move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56218" y="3611296"/>
            <a:ext cx="1996156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18209" y="2458938"/>
            <a:ext cx="386886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018210" y="2082998"/>
            <a:ext cx="1964674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18209" y="4582612"/>
            <a:ext cx="3868866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18210" y="4206672"/>
            <a:ext cx="1964674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105650" y="3838575"/>
            <a:ext cx="3273012" cy="0"/>
          </a:xfrm>
          <a:prstGeom prst="line">
            <a:avLst/>
          </a:prstGeom>
          <a:ln w="19050">
            <a:solidFill>
              <a:srgbClr val="5993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animBg="1"/>
      <p:bldP spid="8" grpId="0" animBg="1"/>
      <p:bldP spid="11" grpId="0" animBg="1"/>
      <p:bldP spid="14" grpId="0"/>
      <p:bldP spid="15" grpId="0"/>
      <p:bldP spid="16" grpId="0"/>
      <p:bldP spid="17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068" y="161925"/>
            <a:ext cx="11853863" cy="6534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2" t="52504"/>
          <a:stretch>
            <a:fillRect/>
          </a:stretch>
        </p:blipFill>
        <p:spPr>
          <a:xfrm flipH="1">
            <a:off x="169068" y="5453097"/>
            <a:ext cx="1412082" cy="1242978"/>
          </a:xfrm>
          <a:custGeom>
            <a:avLst/>
            <a:gdLst>
              <a:gd name="connsiteX0" fmla="*/ 2528625 w 2528625"/>
              <a:gd name="connsiteY0" fmla="*/ 0 h 2225809"/>
              <a:gd name="connsiteX1" fmla="*/ 92024 w 2528625"/>
              <a:gd name="connsiteY1" fmla="*/ 154122 h 2225809"/>
              <a:gd name="connsiteX2" fmla="*/ 44399 w 2528625"/>
              <a:gd name="connsiteY2" fmla="*/ 1097097 h 2225809"/>
              <a:gd name="connsiteX3" fmla="*/ 111074 w 2528625"/>
              <a:gd name="connsiteY3" fmla="*/ 1630497 h 2225809"/>
              <a:gd name="connsiteX4" fmla="*/ 25349 w 2528625"/>
              <a:gd name="connsiteY4" fmla="*/ 1963872 h 2225809"/>
              <a:gd name="connsiteX5" fmla="*/ 0 w 2528625"/>
              <a:gd name="connsiteY5" fmla="*/ 2225809 h 2225809"/>
              <a:gd name="connsiteX6" fmla="*/ 2528625 w 2528625"/>
              <a:gd name="connsiteY6" fmla="*/ 2225809 h 222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8625" h="2225809">
                <a:moveTo>
                  <a:pt x="2528625" y="0"/>
                </a:moveTo>
                <a:lnTo>
                  <a:pt x="92024" y="154122"/>
                </a:lnTo>
                <a:lnTo>
                  <a:pt x="44399" y="1097097"/>
                </a:lnTo>
                <a:lnTo>
                  <a:pt x="111074" y="1630497"/>
                </a:lnTo>
                <a:lnTo>
                  <a:pt x="25349" y="1963872"/>
                </a:lnTo>
                <a:lnTo>
                  <a:pt x="0" y="2225809"/>
                </a:lnTo>
                <a:lnTo>
                  <a:pt x="2528625" y="2225809"/>
                </a:lnTo>
                <a:close/>
              </a:path>
            </a:pathLst>
          </a:custGeom>
        </p:spPr>
      </p:pic>
      <p:pic>
        <p:nvPicPr>
          <p:cNvPr id="22" name="图片 21" descr="图片包含 游戏机, 树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12" r="59381"/>
          <a:stretch>
            <a:fillRect/>
          </a:stretch>
        </p:blipFill>
        <p:spPr>
          <a:xfrm rot="10800000">
            <a:off x="10629899" y="161925"/>
            <a:ext cx="1393031" cy="1110749"/>
          </a:xfrm>
          <a:custGeom>
            <a:avLst/>
            <a:gdLst>
              <a:gd name="connsiteX0" fmla="*/ 2467525 w 2785620"/>
              <a:gd name="connsiteY0" fmla="*/ 2221146 h 2221146"/>
              <a:gd name="connsiteX1" fmla="*/ 0 w 2785620"/>
              <a:gd name="connsiteY1" fmla="*/ 2221146 h 2221146"/>
              <a:gd name="connsiteX2" fmla="*/ 0 w 2785620"/>
              <a:gd name="connsiteY2" fmla="*/ 0 h 2221146"/>
              <a:gd name="connsiteX3" fmla="*/ 1004445 w 2785620"/>
              <a:gd name="connsiteY3" fmla="*/ 82784 h 2221146"/>
              <a:gd name="connsiteX4" fmla="*/ 2547495 w 2785620"/>
              <a:gd name="connsiteY4" fmla="*/ 578084 h 2221146"/>
              <a:gd name="connsiteX5" fmla="*/ 2785620 w 2785620"/>
              <a:gd name="connsiteY5" fmla="*/ 1025759 h 2221146"/>
              <a:gd name="connsiteX6" fmla="*/ 2699895 w 2785620"/>
              <a:gd name="connsiteY6" fmla="*/ 1435334 h 2221146"/>
              <a:gd name="connsiteX7" fmla="*/ 2766570 w 2785620"/>
              <a:gd name="connsiteY7" fmla="*/ 1616309 h 2221146"/>
              <a:gd name="connsiteX8" fmla="*/ 2661795 w 2785620"/>
              <a:gd name="connsiteY8" fmla="*/ 1711559 h 2221146"/>
              <a:gd name="connsiteX9" fmla="*/ 2671320 w 2785620"/>
              <a:gd name="connsiteY9" fmla="*/ 1768709 h 2221146"/>
              <a:gd name="connsiteX10" fmla="*/ 2661795 w 2785620"/>
              <a:gd name="connsiteY10" fmla="*/ 1892534 h 2221146"/>
              <a:gd name="connsiteX11" fmla="*/ 2642745 w 2785620"/>
              <a:gd name="connsiteY11" fmla="*/ 1949684 h 2221146"/>
              <a:gd name="connsiteX12" fmla="*/ 2547495 w 2785620"/>
              <a:gd name="connsiteY12" fmla="*/ 2073509 h 222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85620" h="2221146">
                <a:moveTo>
                  <a:pt x="2467525" y="2221146"/>
                </a:moveTo>
                <a:lnTo>
                  <a:pt x="0" y="2221146"/>
                </a:lnTo>
                <a:lnTo>
                  <a:pt x="0" y="0"/>
                </a:lnTo>
                <a:lnTo>
                  <a:pt x="1004445" y="82784"/>
                </a:lnTo>
                <a:lnTo>
                  <a:pt x="2547495" y="578084"/>
                </a:lnTo>
                <a:lnTo>
                  <a:pt x="2785620" y="1025759"/>
                </a:lnTo>
                <a:lnTo>
                  <a:pt x="2699895" y="1435334"/>
                </a:lnTo>
                <a:lnTo>
                  <a:pt x="2766570" y="1616309"/>
                </a:lnTo>
                <a:lnTo>
                  <a:pt x="2661795" y="1711559"/>
                </a:lnTo>
                <a:lnTo>
                  <a:pt x="2671320" y="1768709"/>
                </a:lnTo>
                <a:lnTo>
                  <a:pt x="2661795" y="1892534"/>
                </a:lnTo>
                <a:lnTo>
                  <a:pt x="2642745" y="1949684"/>
                </a:lnTo>
                <a:lnTo>
                  <a:pt x="2547495" y="2073509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193178" y="200025"/>
            <a:ext cx="2654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47464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课堂难点分析</a:t>
            </a:r>
            <a:endParaRPr lang="zh-CN" altLang="en-US" sz="2800" dirty="0">
              <a:solidFill>
                <a:srgbClr val="447464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7" name="Pie 10"/>
          <p:cNvSpPr/>
          <p:nvPr/>
        </p:nvSpPr>
        <p:spPr>
          <a:xfrm>
            <a:off x="1900548" y="1556205"/>
            <a:ext cx="1878745" cy="1878745"/>
          </a:xfrm>
          <a:prstGeom prst="pie">
            <a:avLst>
              <a:gd name="adj1" fmla="val 2888642"/>
              <a:gd name="adj2" fmla="val 16200000"/>
            </a:avLst>
          </a:prstGeom>
          <a:solidFill>
            <a:srgbClr val="A8C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Pie 11"/>
          <p:cNvSpPr/>
          <p:nvPr/>
        </p:nvSpPr>
        <p:spPr>
          <a:xfrm>
            <a:off x="5041341" y="1556205"/>
            <a:ext cx="1878745" cy="1878745"/>
          </a:xfrm>
          <a:prstGeom prst="pie">
            <a:avLst>
              <a:gd name="adj1" fmla="val 10635691"/>
              <a:gd name="adj2" fmla="val 14945890"/>
            </a:avLst>
          </a:prstGeom>
          <a:solidFill>
            <a:srgbClr val="A8C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Pie 12"/>
          <p:cNvSpPr/>
          <p:nvPr/>
        </p:nvSpPr>
        <p:spPr>
          <a:xfrm>
            <a:off x="8238815" y="1556205"/>
            <a:ext cx="1878745" cy="1878745"/>
          </a:xfrm>
          <a:prstGeom prst="pie">
            <a:avLst>
              <a:gd name="adj1" fmla="val 20443643"/>
              <a:gd name="adj2" fmla="val 16200000"/>
            </a:avLst>
          </a:prstGeom>
          <a:solidFill>
            <a:srgbClr val="A8C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Oval 2"/>
          <p:cNvSpPr/>
          <p:nvPr/>
        </p:nvSpPr>
        <p:spPr>
          <a:xfrm>
            <a:off x="2237197" y="1892854"/>
            <a:ext cx="1205448" cy="1205448"/>
          </a:xfrm>
          <a:prstGeom prst="ellipse">
            <a:avLst/>
          </a:prstGeom>
          <a:solidFill>
            <a:srgbClr val="447464"/>
          </a:solidFill>
          <a:ln w="28575" cap="flat">
            <a:solidFill>
              <a:schemeClr val="bg1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en-US" sz="20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4" name="Oval 3"/>
          <p:cNvSpPr/>
          <p:nvPr/>
        </p:nvSpPr>
        <p:spPr>
          <a:xfrm>
            <a:off x="5377989" y="1892854"/>
            <a:ext cx="1205448" cy="1205448"/>
          </a:xfrm>
          <a:prstGeom prst="ellipse">
            <a:avLst/>
          </a:prstGeom>
          <a:solidFill>
            <a:srgbClr val="447464"/>
          </a:solidFill>
          <a:ln w="28575" cap="flat">
            <a:solidFill>
              <a:schemeClr val="bg1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en-US" sz="20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5" name="Oval 7"/>
          <p:cNvSpPr/>
          <p:nvPr/>
        </p:nvSpPr>
        <p:spPr>
          <a:xfrm>
            <a:off x="8575464" y="1892854"/>
            <a:ext cx="1205448" cy="1205448"/>
          </a:xfrm>
          <a:prstGeom prst="ellipse">
            <a:avLst/>
          </a:prstGeom>
          <a:solidFill>
            <a:srgbClr val="447464"/>
          </a:solidFill>
          <a:ln w="28575" cap="flat">
            <a:solidFill>
              <a:schemeClr val="bg1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en-US" sz="200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6" name="TextBox 30"/>
          <p:cNvSpPr txBox="1"/>
          <p:nvPr/>
        </p:nvSpPr>
        <p:spPr>
          <a:xfrm>
            <a:off x="2333920" y="2221527"/>
            <a:ext cx="1031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60%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31"/>
          <p:cNvSpPr txBox="1"/>
          <p:nvPr/>
        </p:nvSpPr>
        <p:spPr>
          <a:xfrm>
            <a:off x="5474713" y="2221527"/>
            <a:ext cx="10310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20%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32"/>
          <p:cNvSpPr txBox="1"/>
          <p:nvPr/>
        </p:nvSpPr>
        <p:spPr>
          <a:xfrm>
            <a:off x="8672186" y="2221527"/>
            <a:ext cx="10310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83%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99762" y="3944928"/>
            <a:ext cx="1964674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18134" y="4583384"/>
            <a:ext cx="2078885" cy="134690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77870" y="3944928"/>
            <a:ext cx="1964674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96242" y="4583384"/>
            <a:ext cx="2078885" cy="134690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32178" y="3944928"/>
            <a:ext cx="1964674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050550" y="4583384"/>
            <a:ext cx="2078885" cy="134690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animBg="1"/>
      <p:bldP spid="8" grpId="0" animBg="1"/>
      <p:bldP spid="11" grpId="0" animBg="1"/>
      <p:bldP spid="13" grpId="0" animBg="1"/>
      <p:bldP spid="14" grpId="0" animBg="1"/>
      <p:bldP spid="15" grpId="0" animBg="1"/>
      <p:bldP spid="16" grpId="0"/>
      <p:bldP spid="17" grpId="0"/>
      <p:bldP spid="19" grpId="0"/>
      <p:bldP spid="20" grpId="0"/>
      <p:bldP spid="21" grpId="0"/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2196" y="423863"/>
            <a:ext cx="11327607" cy="6010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2" t="52504"/>
          <a:stretch>
            <a:fillRect/>
          </a:stretch>
        </p:blipFill>
        <p:spPr>
          <a:xfrm flipH="1">
            <a:off x="430425" y="4977989"/>
            <a:ext cx="1665075" cy="1465674"/>
          </a:xfrm>
          <a:custGeom>
            <a:avLst/>
            <a:gdLst>
              <a:gd name="connsiteX0" fmla="*/ 2528625 w 2528625"/>
              <a:gd name="connsiteY0" fmla="*/ 0 h 2225809"/>
              <a:gd name="connsiteX1" fmla="*/ 92024 w 2528625"/>
              <a:gd name="connsiteY1" fmla="*/ 154122 h 2225809"/>
              <a:gd name="connsiteX2" fmla="*/ 44399 w 2528625"/>
              <a:gd name="connsiteY2" fmla="*/ 1097097 h 2225809"/>
              <a:gd name="connsiteX3" fmla="*/ 111074 w 2528625"/>
              <a:gd name="connsiteY3" fmla="*/ 1630497 h 2225809"/>
              <a:gd name="connsiteX4" fmla="*/ 25349 w 2528625"/>
              <a:gd name="connsiteY4" fmla="*/ 1963872 h 2225809"/>
              <a:gd name="connsiteX5" fmla="*/ 0 w 2528625"/>
              <a:gd name="connsiteY5" fmla="*/ 2225809 h 2225809"/>
              <a:gd name="connsiteX6" fmla="*/ 2528625 w 2528625"/>
              <a:gd name="connsiteY6" fmla="*/ 2225809 h 222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8625" h="2225809">
                <a:moveTo>
                  <a:pt x="2528625" y="0"/>
                </a:moveTo>
                <a:lnTo>
                  <a:pt x="92024" y="154122"/>
                </a:lnTo>
                <a:lnTo>
                  <a:pt x="44399" y="1097097"/>
                </a:lnTo>
                <a:lnTo>
                  <a:pt x="111074" y="1630497"/>
                </a:lnTo>
                <a:lnTo>
                  <a:pt x="25349" y="1963872"/>
                </a:lnTo>
                <a:lnTo>
                  <a:pt x="0" y="2225809"/>
                </a:lnTo>
                <a:lnTo>
                  <a:pt x="2528625" y="2225809"/>
                </a:lnTo>
                <a:close/>
              </a:path>
            </a:pathLst>
          </a:custGeom>
        </p:spPr>
      </p:pic>
      <p:pic>
        <p:nvPicPr>
          <p:cNvPr id="22" name="图片 21" descr="图片包含 游戏机, 树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12" r="59381"/>
          <a:stretch>
            <a:fillRect/>
          </a:stretch>
        </p:blipFill>
        <p:spPr>
          <a:xfrm rot="10800000">
            <a:off x="10029824" y="423862"/>
            <a:ext cx="1737869" cy="1385710"/>
          </a:xfrm>
          <a:custGeom>
            <a:avLst/>
            <a:gdLst>
              <a:gd name="connsiteX0" fmla="*/ 2467525 w 2785620"/>
              <a:gd name="connsiteY0" fmla="*/ 2221146 h 2221146"/>
              <a:gd name="connsiteX1" fmla="*/ 0 w 2785620"/>
              <a:gd name="connsiteY1" fmla="*/ 2221146 h 2221146"/>
              <a:gd name="connsiteX2" fmla="*/ 0 w 2785620"/>
              <a:gd name="connsiteY2" fmla="*/ 0 h 2221146"/>
              <a:gd name="connsiteX3" fmla="*/ 1004445 w 2785620"/>
              <a:gd name="connsiteY3" fmla="*/ 82784 h 2221146"/>
              <a:gd name="connsiteX4" fmla="*/ 2547495 w 2785620"/>
              <a:gd name="connsiteY4" fmla="*/ 578084 h 2221146"/>
              <a:gd name="connsiteX5" fmla="*/ 2785620 w 2785620"/>
              <a:gd name="connsiteY5" fmla="*/ 1025759 h 2221146"/>
              <a:gd name="connsiteX6" fmla="*/ 2699895 w 2785620"/>
              <a:gd name="connsiteY6" fmla="*/ 1435334 h 2221146"/>
              <a:gd name="connsiteX7" fmla="*/ 2766570 w 2785620"/>
              <a:gd name="connsiteY7" fmla="*/ 1616309 h 2221146"/>
              <a:gd name="connsiteX8" fmla="*/ 2661795 w 2785620"/>
              <a:gd name="connsiteY8" fmla="*/ 1711559 h 2221146"/>
              <a:gd name="connsiteX9" fmla="*/ 2671320 w 2785620"/>
              <a:gd name="connsiteY9" fmla="*/ 1768709 h 2221146"/>
              <a:gd name="connsiteX10" fmla="*/ 2661795 w 2785620"/>
              <a:gd name="connsiteY10" fmla="*/ 1892534 h 2221146"/>
              <a:gd name="connsiteX11" fmla="*/ 2642745 w 2785620"/>
              <a:gd name="connsiteY11" fmla="*/ 1949684 h 2221146"/>
              <a:gd name="connsiteX12" fmla="*/ 2547495 w 2785620"/>
              <a:gd name="connsiteY12" fmla="*/ 2073509 h 222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85620" h="2221146">
                <a:moveTo>
                  <a:pt x="2467525" y="2221146"/>
                </a:moveTo>
                <a:lnTo>
                  <a:pt x="0" y="2221146"/>
                </a:lnTo>
                <a:lnTo>
                  <a:pt x="0" y="0"/>
                </a:lnTo>
                <a:lnTo>
                  <a:pt x="1004445" y="82784"/>
                </a:lnTo>
                <a:lnTo>
                  <a:pt x="2547495" y="578084"/>
                </a:lnTo>
                <a:lnTo>
                  <a:pt x="2785620" y="1025759"/>
                </a:lnTo>
                <a:lnTo>
                  <a:pt x="2699895" y="1435334"/>
                </a:lnTo>
                <a:lnTo>
                  <a:pt x="2766570" y="1616309"/>
                </a:lnTo>
                <a:lnTo>
                  <a:pt x="2661795" y="1711559"/>
                </a:lnTo>
                <a:lnTo>
                  <a:pt x="2671320" y="1768709"/>
                </a:lnTo>
                <a:lnTo>
                  <a:pt x="2661795" y="1892534"/>
                </a:lnTo>
                <a:lnTo>
                  <a:pt x="2642745" y="1949684"/>
                </a:lnTo>
                <a:lnTo>
                  <a:pt x="2547495" y="2073509"/>
                </a:lnTo>
                <a:close/>
              </a:path>
            </a:pathLst>
          </a:custGeom>
        </p:spPr>
      </p:pic>
      <p:sp>
        <p:nvSpPr>
          <p:cNvPr id="35" name="文本框 34"/>
          <p:cNvSpPr txBox="1"/>
          <p:nvPr/>
        </p:nvSpPr>
        <p:spPr>
          <a:xfrm>
            <a:off x="2319932" y="3341474"/>
            <a:ext cx="75521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rgbClr val="447464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课后作业布置</a:t>
            </a:r>
            <a:endParaRPr lang="zh-CN" altLang="en-US" sz="6600" dirty="0">
              <a:solidFill>
                <a:srgbClr val="447464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164087" y="4639435"/>
            <a:ext cx="58745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ENTER YOUR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TITLE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pic>
        <p:nvPicPr>
          <p:cNvPr id="6" name="图片 5" descr="图片包含 游戏机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174" y="1269116"/>
            <a:ext cx="1771650" cy="1771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068" y="161925"/>
            <a:ext cx="11853863" cy="6534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2" t="52504"/>
          <a:stretch>
            <a:fillRect/>
          </a:stretch>
        </p:blipFill>
        <p:spPr>
          <a:xfrm flipH="1">
            <a:off x="169068" y="5453097"/>
            <a:ext cx="1412082" cy="1242978"/>
          </a:xfrm>
          <a:custGeom>
            <a:avLst/>
            <a:gdLst>
              <a:gd name="connsiteX0" fmla="*/ 2528625 w 2528625"/>
              <a:gd name="connsiteY0" fmla="*/ 0 h 2225809"/>
              <a:gd name="connsiteX1" fmla="*/ 92024 w 2528625"/>
              <a:gd name="connsiteY1" fmla="*/ 154122 h 2225809"/>
              <a:gd name="connsiteX2" fmla="*/ 44399 w 2528625"/>
              <a:gd name="connsiteY2" fmla="*/ 1097097 h 2225809"/>
              <a:gd name="connsiteX3" fmla="*/ 111074 w 2528625"/>
              <a:gd name="connsiteY3" fmla="*/ 1630497 h 2225809"/>
              <a:gd name="connsiteX4" fmla="*/ 25349 w 2528625"/>
              <a:gd name="connsiteY4" fmla="*/ 1963872 h 2225809"/>
              <a:gd name="connsiteX5" fmla="*/ 0 w 2528625"/>
              <a:gd name="connsiteY5" fmla="*/ 2225809 h 2225809"/>
              <a:gd name="connsiteX6" fmla="*/ 2528625 w 2528625"/>
              <a:gd name="connsiteY6" fmla="*/ 2225809 h 222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8625" h="2225809">
                <a:moveTo>
                  <a:pt x="2528625" y="0"/>
                </a:moveTo>
                <a:lnTo>
                  <a:pt x="92024" y="154122"/>
                </a:lnTo>
                <a:lnTo>
                  <a:pt x="44399" y="1097097"/>
                </a:lnTo>
                <a:lnTo>
                  <a:pt x="111074" y="1630497"/>
                </a:lnTo>
                <a:lnTo>
                  <a:pt x="25349" y="1963872"/>
                </a:lnTo>
                <a:lnTo>
                  <a:pt x="0" y="2225809"/>
                </a:lnTo>
                <a:lnTo>
                  <a:pt x="2528625" y="2225809"/>
                </a:lnTo>
                <a:close/>
              </a:path>
            </a:pathLst>
          </a:custGeom>
        </p:spPr>
      </p:pic>
      <p:pic>
        <p:nvPicPr>
          <p:cNvPr id="22" name="图片 21" descr="图片包含 游戏机, 树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12" r="59381"/>
          <a:stretch>
            <a:fillRect/>
          </a:stretch>
        </p:blipFill>
        <p:spPr>
          <a:xfrm rot="10800000">
            <a:off x="10629899" y="161925"/>
            <a:ext cx="1393031" cy="1110749"/>
          </a:xfrm>
          <a:custGeom>
            <a:avLst/>
            <a:gdLst>
              <a:gd name="connsiteX0" fmla="*/ 2467525 w 2785620"/>
              <a:gd name="connsiteY0" fmla="*/ 2221146 h 2221146"/>
              <a:gd name="connsiteX1" fmla="*/ 0 w 2785620"/>
              <a:gd name="connsiteY1" fmla="*/ 2221146 h 2221146"/>
              <a:gd name="connsiteX2" fmla="*/ 0 w 2785620"/>
              <a:gd name="connsiteY2" fmla="*/ 0 h 2221146"/>
              <a:gd name="connsiteX3" fmla="*/ 1004445 w 2785620"/>
              <a:gd name="connsiteY3" fmla="*/ 82784 h 2221146"/>
              <a:gd name="connsiteX4" fmla="*/ 2547495 w 2785620"/>
              <a:gd name="connsiteY4" fmla="*/ 578084 h 2221146"/>
              <a:gd name="connsiteX5" fmla="*/ 2785620 w 2785620"/>
              <a:gd name="connsiteY5" fmla="*/ 1025759 h 2221146"/>
              <a:gd name="connsiteX6" fmla="*/ 2699895 w 2785620"/>
              <a:gd name="connsiteY6" fmla="*/ 1435334 h 2221146"/>
              <a:gd name="connsiteX7" fmla="*/ 2766570 w 2785620"/>
              <a:gd name="connsiteY7" fmla="*/ 1616309 h 2221146"/>
              <a:gd name="connsiteX8" fmla="*/ 2661795 w 2785620"/>
              <a:gd name="connsiteY8" fmla="*/ 1711559 h 2221146"/>
              <a:gd name="connsiteX9" fmla="*/ 2671320 w 2785620"/>
              <a:gd name="connsiteY9" fmla="*/ 1768709 h 2221146"/>
              <a:gd name="connsiteX10" fmla="*/ 2661795 w 2785620"/>
              <a:gd name="connsiteY10" fmla="*/ 1892534 h 2221146"/>
              <a:gd name="connsiteX11" fmla="*/ 2642745 w 2785620"/>
              <a:gd name="connsiteY11" fmla="*/ 1949684 h 2221146"/>
              <a:gd name="connsiteX12" fmla="*/ 2547495 w 2785620"/>
              <a:gd name="connsiteY12" fmla="*/ 2073509 h 222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85620" h="2221146">
                <a:moveTo>
                  <a:pt x="2467525" y="2221146"/>
                </a:moveTo>
                <a:lnTo>
                  <a:pt x="0" y="2221146"/>
                </a:lnTo>
                <a:lnTo>
                  <a:pt x="0" y="0"/>
                </a:lnTo>
                <a:lnTo>
                  <a:pt x="1004445" y="82784"/>
                </a:lnTo>
                <a:lnTo>
                  <a:pt x="2547495" y="578084"/>
                </a:lnTo>
                <a:lnTo>
                  <a:pt x="2785620" y="1025759"/>
                </a:lnTo>
                <a:lnTo>
                  <a:pt x="2699895" y="1435334"/>
                </a:lnTo>
                <a:lnTo>
                  <a:pt x="2766570" y="1616309"/>
                </a:lnTo>
                <a:lnTo>
                  <a:pt x="2661795" y="1711559"/>
                </a:lnTo>
                <a:lnTo>
                  <a:pt x="2671320" y="1768709"/>
                </a:lnTo>
                <a:lnTo>
                  <a:pt x="2661795" y="1892534"/>
                </a:lnTo>
                <a:lnTo>
                  <a:pt x="2642745" y="1949684"/>
                </a:lnTo>
                <a:lnTo>
                  <a:pt x="2547495" y="2073509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193178" y="200025"/>
            <a:ext cx="2654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47464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课后作业布置</a:t>
            </a:r>
            <a:endParaRPr lang="zh-CN" altLang="en-US" sz="2800" dirty="0">
              <a:solidFill>
                <a:srgbClr val="447464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52574" y="1533314"/>
            <a:ext cx="9086851" cy="2105236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solidFill>
              <a:srgbClr val="5993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/>
        </p:nvSpPr>
        <p:spPr>
          <a:xfrm rot="2700000">
            <a:off x="2514599" y="3067422"/>
            <a:ext cx="977948" cy="977948"/>
          </a:xfrm>
          <a:prstGeom prst="roundRect">
            <a:avLst>
              <a:gd name="adj" fmla="val 9849"/>
            </a:avLst>
          </a:prstGeom>
          <a:solidFill>
            <a:srgbClr val="447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/>
          <p:cNvSpPr/>
          <p:nvPr/>
        </p:nvSpPr>
        <p:spPr>
          <a:xfrm rot="2700000">
            <a:off x="5607024" y="3067423"/>
            <a:ext cx="977948" cy="977948"/>
          </a:xfrm>
          <a:prstGeom prst="roundRect">
            <a:avLst>
              <a:gd name="adj" fmla="val 9849"/>
            </a:avLst>
          </a:prstGeom>
          <a:solidFill>
            <a:srgbClr val="447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 rot="2700000">
            <a:off x="8699454" y="3067420"/>
            <a:ext cx="977948" cy="977948"/>
          </a:xfrm>
          <a:prstGeom prst="roundRect">
            <a:avLst>
              <a:gd name="adj" fmla="val 9849"/>
            </a:avLst>
          </a:prstGeom>
          <a:solidFill>
            <a:srgbClr val="447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cloud-with-data-on-server_35961"/>
          <p:cNvSpPr>
            <a:spLocks noChangeAspect="1"/>
          </p:cNvSpPr>
          <p:nvPr/>
        </p:nvSpPr>
        <p:spPr bwMode="auto">
          <a:xfrm>
            <a:off x="5876943" y="3292220"/>
            <a:ext cx="450825" cy="450914"/>
          </a:xfrm>
          <a:custGeom>
            <a:avLst/>
            <a:gdLst>
              <a:gd name="T0" fmla="*/ 10666 w 10666"/>
              <a:gd name="T1" fmla="*/ 7466 h 10666"/>
              <a:gd name="T2" fmla="*/ 10666 w 10666"/>
              <a:gd name="T3" fmla="*/ 1066 h 10666"/>
              <a:gd name="T4" fmla="*/ 9600 w 10666"/>
              <a:gd name="T5" fmla="*/ 0 h 10666"/>
              <a:gd name="T6" fmla="*/ 3200 w 10666"/>
              <a:gd name="T7" fmla="*/ 0 h 10666"/>
              <a:gd name="T8" fmla="*/ 2133 w 10666"/>
              <a:gd name="T9" fmla="*/ 1066 h 10666"/>
              <a:gd name="T10" fmla="*/ 2133 w 10666"/>
              <a:gd name="T11" fmla="*/ 7466 h 10666"/>
              <a:gd name="T12" fmla="*/ 3200 w 10666"/>
              <a:gd name="T13" fmla="*/ 8533 h 10666"/>
              <a:gd name="T14" fmla="*/ 9600 w 10666"/>
              <a:gd name="T15" fmla="*/ 8533 h 10666"/>
              <a:gd name="T16" fmla="*/ 10666 w 10666"/>
              <a:gd name="T17" fmla="*/ 7466 h 10666"/>
              <a:gd name="T18" fmla="*/ 4800 w 10666"/>
              <a:gd name="T19" fmla="*/ 5333 h 10666"/>
              <a:gd name="T20" fmla="*/ 5882 w 10666"/>
              <a:gd name="T21" fmla="*/ 6778 h 10666"/>
              <a:gd name="T22" fmla="*/ 7466 w 10666"/>
              <a:gd name="T23" fmla="*/ 4800 h 10666"/>
              <a:gd name="T24" fmla="*/ 9600 w 10666"/>
              <a:gd name="T25" fmla="*/ 7466 h 10666"/>
              <a:gd name="T26" fmla="*/ 3200 w 10666"/>
              <a:gd name="T27" fmla="*/ 7466 h 10666"/>
              <a:gd name="T28" fmla="*/ 4800 w 10666"/>
              <a:gd name="T29" fmla="*/ 5333 h 10666"/>
              <a:gd name="T30" fmla="*/ 0 w 10666"/>
              <a:gd name="T31" fmla="*/ 2133 h 10666"/>
              <a:gd name="T32" fmla="*/ 0 w 10666"/>
              <a:gd name="T33" fmla="*/ 9600 h 10666"/>
              <a:gd name="T34" fmla="*/ 1066 w 10666"/>
              <a:gd name="T35" fmla="*/ 10666 h 10666"/>
              <a:gd name="T36" fmla="*/ 8533 w 10666"/>
              <a:gd name="T37" fmla="*/ 10666 h 10666"/>
              <a:gd name="T38" fmla="*/ 8533 w 10666"/>
              <a:gd name="T39" fmla="*/ 9600 h 10666"/>
              <a:gd name="T40" fmla="*/ 1066 w 10666"/>
              <a:gd name="T41" fmla="*/ 9600 h 10666"/>
              <a:gd name="T42" fmla="*/ 1066 w 10666"/>
              <a:gd name="T43" fmla="*/ 2133 h 10666"/>
              <a:gd name="T44" fmla="*/ 0 w 10666"/>
              <a:gd name="T45" fmla="*/ 2133 h 10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666" h="10666">
                <a:moveTo>
                  <a:pt x="10666" y="7466"/>
                </a:moveTo>
                <a:lnTo>
                  <a:pt x="10666" y="1066"/>
                </a:lnTo>
                <a:cubicBezTo>
                  <a:pt x="10666" y="480"/>
                  <a:pt x="10186" y="0"/>
                  <a:pt x="9600" y="0"/>
                </a:cubicBezTo>
                <a:lnTo>
                  <a:pt x="3200" y="0"/>
                </a:lnTo>
                <a:cubicBezTo>
                  <a:pt x="2613" y="0"/>
                  <a:pt x="2133" y="480"/>
                  <a:pt x="2133" y="1066"/>
                </a:cubicBezTo>
                <a:lnTo>
                  <a:pt x="2133" y="7466"/>
                </a:lnTo>
                <a:cubicBezTo>
                  <a:pt x="2133" y="8053"/>
                  <a:pt x="2613" y="8533"/>
                  <a:pt x="3200" y="8533"/>
                </a:cubicBezTo>
                <a:lnTo>
                  <a:pt x="9600" y="8533"/>
                </a:lnTo>
                <a:cubicBezTo>
                  <a:pt x="10186" y="8533"/>
                  <a:pt x="10666" y="8053"/>
                  <a:pt x="10666" y="7466"/>
                </a:cubicBezTo>
                <a:close/>
                <a:moveTo>
                  <a:pt x="4800" y="5333"/>
                </a:moveTo>
                <a:lnTo>
                  <a:pt x="5882" y="6778"/>
                </a:lnTo>
                <a:lnTo>
                  <a:pt x="7466" y="4800"/>
                </a:lnTo>
                <a:lnTo>
                  <a:pt x="9600" y="7466"/>
                </a:lnTo>
                <a:lnTo>
                  <a:pt x="3200" y="7466"/>
                </a:lnTo>
                <a:lnTo>
                  <a:pt x="4800" y="5333"/>
                </a:lnTo>
                <a:close/>
                <a:moveTo>
                  <a:pt x="0" y="2133"/>
                </a:moveTo>
                <a:lnTo>
                  <a:pt x="0" y="9600"/>
                </a:lnTo>
                <a:cubicBezTo>
                  <a:pt x="0" y="10186"/>
                  <a:pt x="480" y="10666"/>
                  <a:pt x="1066" y="10666"/>
                </a:cubicBezTo>
                <a:lnTo>
                  <a:pt x="8533" y="10666"/>
                </a:lnTo>
                <a:lnTo>
                  <a:pt x="8533" y="9600"/>
                </a:lnTo>
                <a:lnTo>
                  <a:pt x="1066" y="9600"/>
                </a:lnTo>
                <a:lnTo>
                  <a:pt x="1066" y="2133"/>
                </a:lnTo>
                <a:lnTo>
                  <a:pt x="0" y="21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cloud-with-data-on-server_35961"/>
          <p:cNvSpPr>
            <a:spLocks noChangeAspect="1"/>
          </p:cNvSpPr>
          <p:nvPr/>
        </p:nvSpPr>
        <p:spPr bwMode="auto">
          <a:xfrm>
            <a:off x="2784456" y="3292220"/>
            <a:ext cx="450914" cy="450914"/>
          </a:xfrm>
          <a:custGeom>
            <a:avLst/>
            <a:gdLst>
              <a:gd name="T0" fmla="*/ 8533 w 9600"/>
              <a:gd name="T1" fmla="*/ 9600 h 9600"/>
              <a:gd name="T2" fmla="*/ 1067 w 9600"/>
              <a:gd name="T3" fmla="*/ 9600 h 9600"/>
              <a:gd name="T4" fmla="*/ 0 w 9600"/>
              <a:gd name="T5" fmla="*/ 8533 h 9600"/>
              <a:gd name="T6" fmla="*/ 0 w 9600"/>
              <a:gd name="T7" fmla="*/ 1067 h 9600"/>
              <a:gd name="T8" fmla="*/ 1067 w 9600"/>
              <a:gd name="T9" fmla="*/ 0 h 9600"/>
              <a:gd name="T10" fmla="*/ 7467 w 9600"/>
              <a:gd name="T11" fmla="*/ 0 h 9600"/>
              <a:gd name="T12" fmla="*/ 9600 w 9600"/>
              <a:gd name="T13" fmla="*/ 2133 h 9600"/>
              <a:gd name="T14" fmla="*/ 9600 w 9600"/>
              <a:gd name="T15" fmla="*/ 8533 h 9600"/>
              <a:gd name="T16" fmla="*/ 8533 w 9600"/>
              <a:gd name="T17" fmla="*/ 9600 h 9600"/>
              <a:gd name="T18" fmla="*/ 3730 w 9600"/>
              <a:gd name="T19" fmla="*/ 2667 h 9600"/>
              <a:gd name="T20" fmla="*/ 2660 w 9600"/>
              <a:gd name="T21" fmla="*/ 3734 h 9600"/>
              <a:gd name="T22" fmla="*/ 3730 w 9600"/>
              <a:gd name="T23" fmla="*/ 4802 h 9600"/>
              <a:gd name="T24" fmla="*/ 4796 w 9600"/>
              <a:gd name="T25" fmla="*/ 3734 h 9600"/>
              <a:gd name="T26" fmla="*/ 3730 w 9600"/>
              <a:gd name="T27" fmla="*/ 2667 h 9600"/>
              <a:gd name="T28" fmla="*/ 3854 w 9600"/>
              <a:gd name="T29" fmla="*/ 5331 h 9600"/>
              <a:gd name="T30" fmla="*/ 1067 w 9600"/>
              <a:gd name="T31" fmla="*/ 6888 h 9600"/>
              <a:gd name="T32" fmla="*/ 1067 w 9600"/>
              <a:gd name="T33" fmla="*/ 8000 h 9600"/>
              <a:gd name="T34" fmla="*/ 3738 w 9600"/>
              <a:gd name="T35" fmla="*/ 8000 h 9600"/>
              <a:gd name="T36" fmla="*/ 3738 w 9600"/>
              <a:gd name="T37" fmla="*/ 6999 h 9600"/>
              <a:gd name="T38" fmla="*/ 4798 w 9600"/>
              <a:gd name="T39" fmla="*/ 5455 h 9600"/>
              <a:gd name="T40" fmla="*/ 3854 w 9600"/>
              <a:gd name="T41" fmla="*/ 5331 h 9600"/>
              <a:gd name="T42" fmla="*/ 6396 w 9600"/>
              <a:gd name="T43" fmla="*/ 3195 h 9600"/>
              <a:gd name="T44" fmla="*/ 5330 w 9600"/>
              <a:gd name="T45" fmla="*/ 4264 h 9600"/>
              <a:gd name="T46" fmla="*/ 6396 w 9600"/>
              <a:gd name="T47" fmla="*/ 5333 h 9600"/>
              <a:gd name="T48" fmla="*/ 7459 w 9600"/>
              <a:gd name="T49" fmla="*/ 4264 h 9600"/>
              <a:gd name="T50" fmla="*/ 6396 w 9600"/>
              <a:gd name="T51" fmla="*/ 3195 h 9600"/>
              <a:gd name="T52" fmla="*/ 8533 w 9600"/>
              <a:gd name="T53" fmla="*/ 7037 h 9600"/>
              <a:gd name="T54" fmla="*/ 6397 w 9600"/>
              <a:gd name="T55" fmla="*/ 5861 h 9600"/>
              <a:gd name="T56" fmla="*/ 4260 w 9600"/>
              <a:gd name="T57" fmla="*/ 7037 h 9600"/>
              <a:gd name="T58" fmla="*/ 4260 w 9600"/>
              <a:gd name="T59" fmla="*/ 8000 h 9600"/>
              <a:gd name="T60" fmla="*/ 8533 w 9600"/>
              <a:gd name="T61" fmla="*/ 8000 h 9600"/>
              <a:gd name="T62" fmla="*/ 8533 w 9600"/>
              <a:gd name="T63" fmla="*/ 7037 h 9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00" h="9600">
                <a:moveTo>
                  <a:pt x="8533" y="9600"/>
                </a:moveTo>
                <a:lnTo>
                  <a:pt x="1067" y="9600"/>
                </a:lnTo>
                <a:cubicBezTo>
                  <a:pt x="475" y="9600"/>
                  <a:pt x="0" y="9120"/>
                  <a:pt x="0" y="8533"/>
                </a:cubicBezTo>
                <a:lnTo>
                  <a:pt x="0" y="1067"/>
                </a:lnTo>
                <a:cubicBezTo>
                  <a:pt x="0" y="480"/>
                  <a:pt x="475" y="0"/>
                  <a:pt x="1067" y="0"/>
                </a:cubicBezTo>
                <a:lnTo>
                  <a:pt x="7467" y="0"/>
                </a:lnTo>
                <a:lnTo>
                  <a:pt x="9600" y="2133"/>
                </a:lnTo>
                <a:lnTo>
                  <a:pt x="9600" y="8533"/>
                </a:lnTo>
                <a:cubicBezTo>
                  <a:pt x="9600" y="9120"/>
                  <a:pt x="9120" y="9600"/>
                  <a:pt x="8533" y="9600"/>
                </a:cubicBezTo>
                <a:close/>
                <a:moveTo>
                  <a:pt x="3730" y="2667"/>
                </a:moveTo>
                <a:cubicBezTo>
                  <a:pt x="3138" y="2667"/>
                  <a:pt x="2660" y="3143"/>
                  <a:pt x="2660" y="3734"/>
                </a:cubicBezTo>
                <a:cubicBezTo>
                  <a:pt x="2660" y="4325"/>
                  <a:pt x="3138" y="4802"/>
                  <a:pt x="3730" y="4802"/>
                </a:cubicBezTo>
                <a:cubicBezTo>
                  <a:pt x="4322" y="4802"/>
                  <a:pt x="4796" y="4325"/>
                  <a:pt x="4796" y="3734"/>
                </a:cubicBezTo>
                <a:cubicBezTo>
                  <a:pt x="4796" y="3143"/>
                  <a:pt x="4322" y="2667"/>
                  <a:pt x="3730" y="2667"/>
                </a:cubicBezTo>
                <a:close/>
                <a:moveTo>
                  <a:pt x="3854" y="5331"/>
                </a:moveTo>
                <a:cubicBezTo>
                  <a:pt x="2926" y="5331"/>
                  <a:pt x="1067" y="5851"/>
                  <a:pt x="1067" y="6888"/>
                </a:cubicBezTo>
                <a:lnTo>
                  <a:pt x="1067" y="8000"/>
                </a:lnTo>
                <a:lnTo>
                  <a:pt x="3738" y="8000"/>
                </a:lnTo>
                <a:lnTo>
                  <a:pt x="3738" y="6999"/>
                </a:lnTo>
                <a:cubicBezTo>
                  <a:pt x="3738" y="6621"/>
                  <a:pt x="3986" y="5958"/>
                  <a:pt x="4798" y="5455"/>
                </a:cubicBezTo>
                <a:cubicBezTo>
                  <a:pt x="4452" y="5375"/>
                  <a:pt x="4117" y="5331"/>
                  <a:pt x="3854" y="5331"/>
                </a:cubicBezTo>
                <a:close/>
                <a:moveTo>
                  <a:pt x="6396" y="3195"/>
                </a:moveTo>
                <a:cubicBezTo>
                  <a:pt x="5807" y="3195"/>
                  <a:pt x="5330" y="3674"/>
                  <a:pt x="5330" y="4264"/>
                </a:cubicBezTo>
                <a:cubicBezTo>
                  <a:pt x="5330" y="4854"/>
                  <a:pt x="5807" y="5333"/>
                  <a:pt x="6396" y="5333"/>
                </a:cubicBezTo>
                <a:cubicBezTo>
                  <a:pt x="6985" y="5333"/>
                  <a:pt x="7459" y="4854"/>
                  <a:pt x="7459" y="4264"/>
                </a:cubicBezTo>
                <a:cubicBezTo>
                  <a:pt x="7459" y="3674"/>
                  <a:pt x="6985" y="3195"/>
                  <a:pt x="6396" y="3195"/>
                </a:cubicBezTo>
                <a:close/>
                <a:moveTo>
                  <a:pt x="8533" y="7037"/>
                </a:moveTo>
                <a:cubicBezTo>
                  <a:pt x="8533" y="6254"/>
                  <a:pt x="7107" y="5861"/>
                  <a:pt x="6397" y="5861"/>
                </a:cubicBezTo>
                <a:cubicBezTo>
                  <a:pt x="5686" y="5861"/>
                  <a:pt x="4260" y="6255"/>
                  <a:pt x="4260" y="7037"/>
                </a:cubicBezTo>
                <a:lnTo>
                  <a:pt x="4260" y="8000"/>
                </a:lnTo>
                <a:lnTo>
                  <a:pt x="8533" y="8000"/>
                </a:lnTo>
                <a:lnTo>
                  <a:pt x="8533" y="70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16" name="cloud-with-data-on-server_35961"/>
          <p:cNvSpPr>
            <a:spLocks noChangeAspect="1"/>
          </p:cNvSpPr>
          <p:nvPr/>
        </p:nvSpPr>
        <p:spPr bwMode="auto">
          <a:xfrm>
            <a:off x="8988362" y="3349370"/>
            <a:ext cx="450914" cy="450914"/>
          </a:xfrm>
          <a:custGeom>
            <a:avLst/>
            <a:gdLst>
              <a:gd name="T0" fmla="*/ 8533 w 9600"/>
              <a:gd name="T1" fmla="*/ 9600 h 9600"/>
              <a:gd name="T2" fmla="*/ 1067 w 9600"/>
              <a:gd name="T3" fmla="*/ 9600 h 9600"/>
              <a:gd name="T4" fmla="*/ 0 w 9600"/>
              <a:gd name="T5" fmla="*/ 8533 h 9600"/>
              <a:gd name="T6" fmla="*/ 0 w 9600"/>
              <a:gd name="T7" fmla="*/ 1067 h 9600"/>
              <a:gd name="T8" fmla="*/ 1067 w 9600"/>
              <a:gd name="T9" fmla="*/ 0 h 9600"/>
              <a:gd name="T10" fmla="*/ 8533 w 9600"/>
              <a:gd name="T11" fmla="*/ 0 h 9600"/>
              <a:gd name="T12" fmla="*/ 9600 w 9600"/>
              <a:gd name="T13" fmla="*/ 1067 h 9600"/>
              <a:gd name="T14" fmla="*/ 9600 w 9600"/>
              <a:gd name="T15" fmla="*/ 8533 h 9600"/>
              <a:gd name="T16" fmla="*/ 8533 w 9600"/>
              <a:gd name="T17" fmla="*/ 9600 h 9600"/>
              <a:gd name="T18" fmla="*/ 3200 w 9600"/>
              <a:gd name="T19" fmla="*/ 1067 h 9600"/>
              <a:gd name="T20" fmla="*/ 1067 w 9600"/>
              <a:gd name="T21" fmla="*/ 2665 h 9600"/>
              <a:gd name="T22" fmla="*/ 3200 w 9600"/>
              <a:gd name="T23" fmla="*/ 4263 h 9600"/>
              <a:gd name="T24" fmla="*/ 5333 w 9600"/>
              <a:gd name="T25" fmla="*/ 2665 h 9600"/>
              <a:gd name="T26" fmla="*/ 3200 w 9600"/>
              <a:gd name="T27" fmla="*/ 1067 h 9600"/>
              <a:gd name="T28" fmla="*/ 6133 w 9600"/>
              <a:gd name="T29" fmla="*/ 4800 h 9600"/>
              <a:gd name="T30" fmla="*/ 4267 w 9600"/>
              <a:gd name="T31" fmla="*/ 7205 h 9600"/>
              <a:gd name="T32" fmla="*/ 2933 w 9600"/>
              <a:gd name="T33" fmla="*/ 5600 h 9600"/>
              <a:gd name="T34" fmla="*/ 1067 w 9600"/>
              <a:gd name="T35" fmla="*/ 8000 h 9600"/>
              <a:gd name="T36" fmla="*/ 8533 w 9600"/>
              <a:gd name="T37" fmla="*/ 8000 h 9600"/>
              <a:gd name="T38" fmla="*/ 6133 w 9600"/>
              <a:gd name="T39" fmla="*/ 4800 h 9600"/>
              <a:gd name="T40" fmla="*/ 3200 w 9600"/>
              <a:gd name="T41" fmla="*/ 3731 h 9600"/>
              <a:gd name="T42" fmla="*/ 2126 w 9600"/>
              <a:gd name="T43" fmla="*/ 2665 h 9600"/>
              <a:gd name="T44" fmla="*/ 3200 w 9600"/>
              <a:gd name="T45" fmla="*/ 1599 h 9600"/>
              <a:gd name="T46" fmla="*/ 4274 w 9600"/>
              <a:gd name="T47" fmla="*/ 2665 h 9600"/>
              <a:gd name="T48" fmla="*/ 3200 w 9600"/>
              <a:gd name="T49" fmla="*/ 3731 h 9600"/>
              <a:gd name="T50" fmla="*/ 3200 w 9600"/>
              <a:gd name="T51" fmla="*/ 2127 h 9600"/>
              <a:gd name="T52" fmla="*/ 2663 w 9600"/>
              <a:gd name="T53" fmla="*/ 2666 h 9600"/>
              <a:gd name="T54" fmla="*/ 3200 w 9600"/>
              <a:gd name="T55" fmla="*/ 3204 h 9600"/>
              <a:gd name="T56" fmla="*/ 3737 w 9600"/>
              <a:gd name="T57" fmla="*/ 2666 h 9600"/>
              <a:gd name="T58" fmla="*/ 3200 w 9600"/>
              <a:gd name="T59" fmla="*/ 2127 h 9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600" h="9600">
                <a:moveTo>
                  <a:pt x="8533" y="9600"/>
                </a:moveTo>
                <a:lnTo>
                  <a:pt x="1067" y="9600"/>
                </a:lnTo>
                <a:cubicBezTo>
                  <a:pt x="480" y="9600"/>
                  <a:pt x="0" y="9120"/>
                  <a:pt x="0" y="8533"/>
                </a:cubicBezTo>
                <a:lnTo>
                  <a:pt x="0" y="1067"/>
                </a:lnTo>
                <a:cubicBezTo>
                  <a:pt x="0" y="480"/>
                  <a:pt x="480" y="0"/>
                  <a:pt x="1067" y="0"/>
                </a:cubicBezTo>
                <a:lnTo>
                  <a:pt x="8533" y="0"/>
                </a:lnTo>
                <a:cubicBezTo>
                  <a:pt x="9120" y="0"/>
                  <a:pt x="9600" y="480"/>
                  <a:pt x="9600" y="1067"/>
                </a:cubicBezTo>
                <a:lnTo>
                  <a:pt x="9600" y="8533"/>
                </a:lnTo>
                <a:cubicBezTo>
                  <a:pt x="9600" y="9120"/>
                  <a:pt x="9120" y="9600"/>
                  <a:pt x="8533" y="9600"/>
                </a:cubicBezTo>
                <a:close/>
                <a:moveTo>
                  <a:pt x="3200" y="1067"/>
                </a:moveTo>
                <a:cubicBezTo>
                  <a:pt x="2230" y="1067"/>
                  <a:pt x="1402" y="1729"/>
                  <a:pt x="1067" y="2665"/>
                </a:cubicBezTo>
                <a:cubicBezTo>
                  <a:pt x="1402" y="3601"/>
                  <a:pt x="2230" y="4263"/>
                  <a:pt x="3200" y="4263"/>
                </a:cubicBezTo>
                <a:cubicBezTo>
                  <a:pt x="4170" y="4263"/>
                  <a:pt x="4998" y="3601"/>
                  <a:pt x="5333" y="2665"/>
                </a:cubicBezTo>
                <a:cubicBezTo>
                  <a:pt x="4998" y="1729"/>
                  <a:pt x="4170" y="1067"/>
                  <a:pt x="3200" y="1067"/>
                </a:cubicBezTo>
                <a:close/>
                <a:moveTo>
                  <a:pt x="6133" y="4800"/>
                </a:moveTo>
                <a:lnTo>
                  <a:pt x="4267" y="7205"/>
                </a:lnTo>
                <a:lnTo>
                  <a:pt x="2933" y="5600"/>
                </a:lnTo>
                <a:lnTo>
                  <a:pt x="1067" y="8000"/>
                </a:lnTo>
                <a:lnTo>
                  <a:pt x="8533" y="8000"/>
                </a:lnTo>
                <a:lnTo>
                  <a:pt x="6133" y="4800"/>
                </a:lnTo>
                <a:close/>
                <a:moveTo>
                  <a:pt x="3200" y="3731"/>
                </a:moveTo>
                <a:cubicBezTo>
                  <a:pt x="2607" y="3731"/>
                  <a:pt x="2126" y="3253"/>
                  <a:pt x="2126" y="2665"/>
                </a:cubicBezTo>
                <a:cubicBezTo>
                  <a:pt x="2126" y="2077"/>
                  <a:pt x="2607" y="1599"/>
                  <a:pt x="3200" y="1599"/>
                </a:cubicBezTo>
                <a:cubicBezTo>
                  <a:pt x="3793" y="1599"/>
                  <a:pt x="4274" y="2077"/>
                  <a:pt x="4274" y="2665"/>
                </a:cubicBezTo>
                <a:cubicBezTo>
                  <a:pt x="4274" y="3253"/>
                  <a:pt x="3793" y="3731"/>
                  <a:pt x="3200" y="3731"/>
                </a:cubicBezTo>
                <a:close/>
                <a:moveTo>
                  <a:pt x="3200" y="2127"/>
                </a:moveTo>
                <a:cubicBezTo>
                  <a:pt x="2903" y="2127"/>
                  <a:pt x="2663" y="2367"/>
                  <a:pt x="2663" y="2666"/>
                </a:cubicBezTo>
                <a:cubicBezTo>
                  <a:pt x="2663" y="2964"/>
                  <a:pt x="2903" y="3204"/>
                  <a:pt x="3200" y="3204"/>
                </a:cubicBezTo>
                <a:cubicBezTo>
                  <a:pt x="3497" y="3204"/>
                  <a:pt x="3737" y="2963"/>
                  <a:pt x="3737" y="2666"/>
                </a:cubicBezTo>
                <a:cubicBezTo>
                  <a:pt x="3737" y="2368"/>
                  <a:pt x="3497" y="2127"/>
                  <a:pt x="3200" y="2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192270" y="4467485"/>
            <a:ext cx="1512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33094" y="4934019"/>
            <a:ext cx="2683805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284696" y="4467485"/>
            <a:ext cx="1512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25520" y="4934019"/>
            <a:ext cx="2683805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96176" y="4467485"/>
            <a:ext cx="1512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837000" y="4934019"/>
            <a:ext cx="2683805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animBg="1"/>
      <p:bldP spid="8" grpId="0" animBg="1"/>
      <p:bldP spid="11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068" y="161925"/>
            <a:ext cx="11853863" cy="6534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2" t="52504"/>
          <a:stretch>
            <a:fillRect/>
          </a:stretch>
        </p:blipFill>
        <p:spPr>
          <a:xfrm flipH="1">
            <a:off x="169068" y="5453097"/>
            <a:ext cx="1412082" cy="1242978"/>
          </a:xfrm>
          <a:custGeom>
            <a:avLst/>
            <a:gdLst>
              <a:gd name="connsiteX0" fmla="*/ 2528625 w 2528625"/>
              <a:gd name="connsiteY0" fmla="*/ 0 h 2225809"/>
              <a:gd name="connsiteX1" fmla="*/ 92024 w 2528625"/>
              <a:gd name="connsiteY1" fmla="*/ 154122 h 2225809"/>
              <a:gd name="connsiteX2" fmla="*/ 44399 w 2528625"/>
              <a:gd name="connsiteY2" fmla="*/ 1097097 h 2225809"/>
              <a:gd name="connsiteX3" fmla="*/ 111074 w 2528625"/>
              <a:gd name="connsiteY3" fmla="*/ 1630497 h 2225809"/>
              <a:gd name="connsiteX4" fmla="*/ 25349 w 2528625"/>
              <a:gd name="connsiteY4" fmla="*/ 1963872 h 2225809"/>
              <a:gd name="connsiteX5" fmla="*/ 0 w 2528625"/>
              <a:gd name="connsiteY5" fmla="*/ 2225809 h 2225809"/>
              <a:gd name="connsiteX6" fmla="*/ 2528625 w 2528625"/>
              <a:gd name="connsiteY6" fmla="*/ 2225809 h 222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8625" h="2225809">
                <a:moveTo>
                  <a:pt x="2528625" y="0"/>
                </a:moveTo>
                <a:lnTo>
                  <a:pt x="92024" y="154122"/>
                </a:lnTo>
                <a:lnTo>
                  <a:pt x="44399" y="1097097"/>
                </a:lnTo>
                <a:lnTo>
                  <a:pt x="111074" y="1630497"/>
                </a:lnTo>
                <a:lnTo>
                  <a:pt x="25349" y="1963872"/>
                </a:lnTo>
                <a:lnTo>
                  <a:pt x="0" y="2225809"/>
                </a:lnTo>
                <a:lnTo>
                  <a:pt x="2528625" y="2225809"/>
                </a:lnTo>
                <a:close/>
              </a:path>
            </a:pathLst>
          </a:custGeom>
        </p:spPr>
      </p:pic>
      <p:pic>
        <p:nvPicPr>
          <p:cNvPr id="22" name="图片 21" descr="图片包含 游戏机, 树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12" r="59381"/>
          <a:stretch>
            <a:fillRect/>
          </a:stretch>
        </p:blipFill>
        <p:spPr>
          <a:xfrm rot="10800000">
            <a:off x="10629899" y="161925"/>
            <a:ext cx="1393031" cy="1110749"/>
          </a:xfrm>
          <a:custGeom>
            <a:avLst/>
            <a:gdLst>
              <a:gd name="connsiteX0" fmla="*/ 2467525 w 2785620"/>
              <a:gd name="connsiteY0" fmla="*/ 2221146 h 2221146"/>
              <a:gd name="connsiteX1" fmla="*/ 0 w 2785620"/>
              <a:gd name="connsiteY1" fmla="*/ 2221146 h 2221146"/>
              <a:gd name="connsiteX2" fmla="*/ 0 w 2785620"/>
              <a:gd name="connsiteY2" fmla="*/ 0 h 2221146"/>
              <a:gd name="connsiteX3" fmla="*/ 1004445 w 2785620"/>
              <a:gd name="connsiteY3" fmla="*/ 82784 h 2221146"/>
              <a:gd name="connsiteX4" fmla="*/ 2547495 w 2785620"/>
              <a:gd name="connsiteY4" fmla="*/ 578084 h 2221146"/>
              <a:gd name="connsiteX5" fmla="*/ 2785620 w 2785620"/>
              <a:gd name="connsiteY5" fmla="*/ 1025759 h 2221146"/>
              <a:gd name="connsiteX6" fmla="*/ 2699895 w 2785620"/>
              <a:gd name="connsiteY6" fmla="*/ 1435334 h 2221146"/>
              <a:gd name="connsiteX7" fmla="*/ 2766570 w 2785620"/>
              <a:gd name="connsiteY7" fmla="*/ 1616309 h 2221146"/>
              <a:gd name="connsiteX8" fmla="*/ 2661795 w 2785620"/>
              <a:gd name="connsiteY8" fmla="*/ 1711559 h 2221146"/>
              <a:gd name="connsiteX9" fmla="*/ 2671320 w 2785620"/>
              <a:gd name="connsiteY9" fmla="*/ 1768709 h 2221146"/>
              <a:gd name="connsiteX10" fmla="*/ 2661795 w 2785620"/>
              <a:gd name="connsiteY10" fmla="*/ 1892534 h 2221146"/>
              <a:gd name="connsiteX11" fmla="*/ 2642745 w 2785620"/>
              <a:gd name="connsiteY11" fmla="*/ 1949684 h 2221146"/>
              <a:gd name="connsiteX12" fmla="*/ 2547495 w 2785620"/>
              <a:gd name="connsiteY12" fmla="*/ 2073509 h 222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85620" h="2221146">
                <a:moveTo>
                  <a:pt x="2467525" y="2221146"/>
                </a:moveTo>
                <a:lnTo>
                  <a:pt x="0" y="2221146"/>
                </a:lnTo>
                <a:lnTo>
                  <a:pt x="0" y="0"/>
                </a:lnTo>
                <a:lnTo>
                  <a:pt x="1004445" y="82784"/>
                </a:lnTo>
                <a:lnTo>
                  <a:pt x="2547495" y="578084"/>
                </a:lnTo>
                <a:lnTo>
                  <a:pt x="2785620" y="1025759"/>
                </a:lnTo>
                <a:lnTo>
                  <a:pt x="2699895" y="1435334"/>
                </a:lnTo>
                <a:lnTo>
                  <a:pt x="2766570" y="1616309"/>
                </a:lnTo>
                <a:lnTo>
                  <a:pt x="2661795" y="1711559"/>
                </a:lnTo>
                <a:lnTo>
                  <a:pt x="2671320" y="1768709"/>
                </a:lnTo>
                <a:lnTo>
                  <a:pt x="2661795" y="1892534"/>
                </a:lnTo>
                <a:lnTo>
                  <a:pt x="2642745" y="1949684"/>
                </a:lnTo>
                <a:lnTo>
                  <a:pt x="2547495" y="2073509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193178" y="200025"/>
            <a:ext cx="2654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47464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课后作业布置</a:t>
            </a:r>
            <a:endParaRPr lang="zh-CN" altLang="en-US" sz="2800" dirty="0">
              <a:solidFill>
                <a:srgbClr val="447464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2547" y="1623783"/>
            <a:ext cx="2453861" cy="4205746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solidFill>
              <a:srgbClr val="447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3821" y="1623783"/>
            <a:ext cx="2453861" cy="4205746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solidFill>
              <a:srgbClr val="447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75830" y="1766658"/>
            <a:ext cx="196467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965266" y="2591371"/>
            <a:ext cx="756436" cy="756436"/>
            <a:chOff x="5556783" y="1929614"/>
            <a:chExt cx="1109526" cy="1109526"/>
          </a:xfrm>
        </p:grpSpPr>
        <p:sp>
          <p:nvSpPr>
            <p:cNvPr id="14" name="椭圆 13"/>
            <p:cNvSpPr/>
            <p:nvPr/>
          </p:nvSpPr>
          <p:spPr>
            <a:xfrm>
              <a:off x="5556783" y="1929614"/>
              <a:ext cx="1109526" cy="1109526"/>
            </a:xfrm>
            <a:prstGeom prst="ellipse">
              <a:avLst/>
            </a:prstGeom>
            <a:solidFill>
              <a:srgbClr val="4474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validate-search_64702"/>
            <p:cNvSpPr>
              <a:spLocks noChangeAspect="1"/>
            </p:cNvSpPr>
            <p:nvPr/>
          </p:nvSpPr>
          <p:spPr bwMode="auto">
            <a:xfrm>
              <a:off x="5806704" y="2205495"/>
              <a:ext cx="609684" cy="557762"/>
            </a:xfrm>
            <a:custGeom>
              <a:avLst/>
              <a:gdLst>
                <a:gd name="T0" fmla="*/ 3600 w 4800"/>
                <a:gd name="T1" fmla="*/ 1614 h 4399"/>
                <a:gd name="T2" fmla="*/ 3600 w 4800"/>
                <a:gd name="T3" fmla="*/ 1000 h 4399"/>
                <a:gd name="T4" fmla="*/ 3020 w 4800"/>
                <a:gd name="T5" fmla="*/ 255 h 4399"/>
                <a:gd name="T6" fmla="*/ 1800 w 4800"/>
                <a:gd name="T7" fmla="*/ 0 h 4399"/>
                <a:gd name="T8" fmla="*/ 579 w 4800"/>
                <a:gd name="T9" fmla="*/ 255 h 4399"/>
                <a:gd name="T10" fmla="*/ 0 w 4800"/>
                <a:gd name="T11" fmla="*/ 1000 h 4399"/>
                <a:gd name="T12" fmla="*/ 0 w 4800"/>
                <a:gd name="T13" fmla="*/ 1800 h 4399"/>
                <a:gd name="T14" fmla="*/ 0 w 4800"/>
                <a:gd name="T15" fmla="*/ 2600 h 4399"/>
                <a:gd name="T16" fmla="*/ 0 w 4800"/>
                <a:gd name="T17" fmla="*/ 3400 h 4399"/>
                <a:gd name="T18" fmla="*/ 579 w 4800"/>
                <a:gd name="T19" fmla="*/ 4144 h 4399"/>
                <a:gd name="T20" fmla="*/ 1800 w 4800"/>
                <a:gd name="T21" fmla="*/ 4399 h 4399"/>
                <a:gd name="T22" fmla="*/ 2768 w 4800"/>
                <a:gd name="T23" fmla="*/ 4249 h 4399"/>
                <a:gd name="T24" fmla="*/ 3400 w 4800"/>
                <a:gd name="T25" fmla="*/ 4399 h 4399"/>
                <a:gd name="T26" fmla="*/ 4800 w 4800"/>
                <a:gd name="T27" fmla="*/ 2999 h 4399"/>
                <a:gd name="T28" fmla="*/ 3600 w 4800"/>
                <a:gd name="T29" fmla="*/ 1614 h 4399"/>
                <a:gd name="T30" fmla="*/ 400 w 4800"/>
                <a:gd name="T31" fmla="*/ 2440 h 4399"/>
                <a:gd name="T32" fmla="*/ 579 w 4800"/>
                <a:gd name="T33" fmla="*/ 2544 h 4399"/>
                <a:gd name="T34" fmla="*/ 1800 w 4800"/>
                <a:gd name="T35" fmla="*/ 2800 h 4399"/>
                <a:gd name="T36" fmla="*/ 2015 w 4800"/>
                <a:gd name="T37" fmla="*/ 2793 h 4399"/>
                <a:gd name="T38" fmla="*/ 2000 w 4800"/>
                <a:gd name="T39" fmla="*/ 2999 h 4399"/>
                <a:gd name="T40" fmla="*/ 2013 w 4800"/>
                <a:gd name="T41" fmla="*/ 3192 h 4399"/>
                <a:gd name="T42" fmla="*/ 1800 w 4800"/>
                <a:gd name="T43" fmla="*/ 3200 h 4399"/>
                <a:gd name="T44" fmla="*/ 400 w 4800"/>
                <a:gd name="T45" fmla="*/ 2600 h 4399"/>
                <a:gd name="T46" fmla="*/ 400 w 4800"/>
                <a:gd name="T47" fmla="*/ 2440 h 4399"/>
                <a:gd name="T48" fmla="*/ 2144 w 4800"/>
                <a:gd name="T49" fmla="*/ 2380 h 4399"/>
                <a:gd name="T50" fmla="*/ 1800 w 4800"/>
                <a:gd name="T51" fmla="*/ 2400 h 4399"/>
                <a:gd name="T52" fmla="*/ 400 w 4800"/>
                <a:gd name="T53" fmla="*/ 1800 h 4399"/>
                <a:gd name="T54" fmla="*/ 400 w 4800"/>
                <a:gd name="T55" fmla="*/ 1640 h 4399"/>
                <a:gd name="T56" fmla="*/ 579 w 4800"/>
                <a:gd name="T57" fmla="*/ 1744 h 4399"/>
                <a:gd name="T58" fmla="*/ 1800 w 4800"/>
                <a:gd name="T59" fmla="*/ 2000 h 4399"/>
                <a:gd name="T60" fmla="*/ 2505 w 4800"/>
                <a:gd name="T61" fmla="*/ 1923 h 4399"/>
                <a:gd name="T62" fmla="*/ 2144 w 4800"/>
                <a:gd name="T63" fmla="*/ 2380 h 4399"/>
                <a:gd name="T64" fmla="*/ 1800 w 4800"/>
                <a:gd name="T65" fmla="*/ 400 h 4399"/>
                <a:gd name="T66" fmla="*/ 3200 w 4800"/>
                <a:gd name="T67" fmla="*/ 1000 h 4399"/>
                <a:gd name="T68" fmla="*/ 1800 w 4800"/>
                <a:gd name="T69" fmla="*/ 1600 h 4399"/>
                <a:gd name="T70" fmla="*/ 400 w 4800"/>
                <a:gd name="T71" fmla="*/ 1000 h 4399"/>
                <a:gd name="T72" fmla="*/ 1800 w 4800"/>
                <a:gd name="T73" fmla="*/ 400 h 4399"/>
                <a:gd name="T74" fmla="*/ 400 w 4800"/>
                <a:gd name="T75" fmla="*/ 3400 h 4399"/>
                <a:gd name="T76" fmla="*/ 400 w 4800"/>
                <a:gd name="T77" fmla="*/ 3240 h 4399"/>
                <a:gd name="T78" fmla="*/ 579 w 4800"/>
                <a:gd name="T79" fmla="*/ 3344 h 4399"/>
                <a:gd name="T80" fmla="*/ 1800 w 4800"/>
                <a:gd name="T81" fmla="*/ 3600 h 4399"/>
                <a:gd name="T82" fmla="*/ 2127 w 4800"/>
                <a:gd name="T83" fmla="*/ 3584 h 4399"/>
                <a:gd name="T84" fmla="*/ 2367 w 4800"/>
                <a:gd name="T85" fmla="*/ 3944 h 4399"/>
                <a:gd name="T86" fmla="*/ 1800 w 4800"/>
                <a:gd name="T87" fmla="*/ 3999 h 4399"/>
                <a:gd name="T88" fmla="*/ 400 w 4800"/>
                <a:gd name="T89" fmla="*/ 3400 h 4399"/>
                <a:gd name="T90" fmla="*/ 3400 w 4800"/>
                <a:gd name="T91" fmla="*/ 3999 h 4399"/>
                <a:gd name="T92" fmla="*/ 2400 w 4800"/>
                <a:gd name="T93" fmla="*/ 2999 h 4399"/>
                <a:gd name="T94" fmla="*/ 3395 w 4800"/>
                <a:gd name="T95" fmla="*/ 2000 h 4399"/>
                <a:gd name="T96" fmla="*/ 3400 w 4800"/>
                <a:gd name="T97" fmla="*/ 2000 h 4399"/>
                <a:gd name="T98" fmla="*/ 3404 w 4800"/>
                <a:gd name="T99" fmla="*/ 2000 h 4399"/>
                <a:gd name="T100" fmla="*/ 4400 w 4800"/>
                <a:gd name="T101" fmla="*/ 2999 h 4399"/>
                <a:gd name="T102" fmla="*/ 3400 w 4800"/>
                <a:gd name="T103" fmla="*/ 3999 h 4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800" h="4399">
                  <a:moveTo>
                    <a:pt x="3600" y="1614"/>
                  </a:moveTo>
                  <a:lnTo>
                    <a:pt x="3600" y="1000"/>
                  </a:lnTo>
                  <a:cubicBezTo>
                    <a:pt x="3600" y="707"/>
                    <a:pt x="3394" y="442"/>
                    <a:pt x="3020" y="255"/>
                  </a:cubicBezTo>
                  <a:cubicBezTo>
                    <a:pt x="2691" y="91"/>
                    <a:pt x="2258" y="0"/>
                    <a:pt x="1800" y="0"/>
                  </a:cubicBezTo>
                  <a:cubicBezTo>
                    <a:pt x="1342" y="0"/>
                    <a:pt x="908" y="91"/>
                    <a:pt x="579" y="255"/>
                  </a:cubicBezTo>
                  <a:cubicBezTo>
                    <a:pt x="206" y="442"/>
                    <a:pt x="0" y="707"/>
                    <a:pt x="0" y="1000"/>
                  </a:cubicBezTo>
                  <a:lnTo>
                    <a:pt x="0" y="1800"/>
                  </a:lnTo>
                  <a:lnTo>
                    <a:pt x="0" y="2600"/>
                  </a:lnTo>
                  <a:lnTo>
                    <a:pt x="0" y="3400"/>
                  </a:lnTo>
                  <a:cubicBezTo>
                    <a:pt x="0" y="3693"/>
                    <a:pt x="206" y="3957"/>
                    <a:pt x="579" y="4144"/>
                  </a:cubicBezTo>
                  <a:cubicBezTo>
                    <a:pt x="909" y="4309"/>
                    <a:pt x="1342" y="4399"/>
                    <a:pt x="1800" y="4399"/>
                  </a:cubicBezTo>
                  <a:cubicBezTo>
                    <a:pt x="2149" y="4399"/>
                    <a:pt x="2481" y="4347"/>
                    <a:pt x="2768" y="4249"/>
                  </a:cubicBezTo>
                  <a:cubicBezTo>
                    <a:pt x="2958" y="4345"/>
                    <a:pt x="3173" y="4399"/>
                    <a:pt x="3400" y="4399"/>
                  </a:cubicBezTo>
                  <a:cubicBezTo>
                    <a:pt x="4172" y="4399"/>
                    <a:pt x="4800" y="3771"/>
                    <a:pt x="4800" y="2999"/>
                  </a:cubicBezTo>
                  <a:cubicBezTo>
                    <a:pt x="4800" y="2295"/>
                    <a:pt x="4277" y="1711"/>
                    <a:pt x="3600" y="1614"/>
                  </a:cubicBezTo>
                  <a:close/>
                  <a:moveTo>
                    <a:pt x="400" y="2440"/>
                  </a:moveTo>
                  <a:cubicBezTo>
                    <a:pt x="455" y="2477"/>
                    <a:pt x="514" y="2512"/>
                    <a:pt x="579" y="2544"/>
                  </a:cubicBezTo>
                  <a:cubicBezTo>
                    <a:pt x="909" y="2709"/>
                    <a:pt x="1342" y="2800"/>
                    <a:pt x="1800" y="2800"/>
                  </a:cubicBezTo>
                  <a:cubicBezTo>
                    <a:pt x="1872" y="2800"/>
                    <a:pt x="1944" y="2797"/>
                    <a:pt x="2015" y="2793"/>
                  </a:cubicBezTo>
                  <a:cubicBezTo>
                    <a:pt x="2005" y="2860"/>
                    <a:pt x="2000" y="2929"/>
                    <a:pt x="2000" y="2999"/>
                  </a:cubicBezTo>
                  <a:cubicBezTo>
                    <a:pt x="2000" y="3065"/>
                    <a:pt x="2004" y="3129"/>
                    <a:pt x="2013" y="3192"/>
                  </a:cubicBezTo>
                  <a:cubicBezTo>
                    <a:pt x="1943" y="3197"/>
                    <a:pt x="1871" y="3200"/>
                    <a:pt x="1800" y="3200"/>
                  </a:cubicBezTo>
                  <a:cubicBezTo>
                    <a:pt x="999" y="3200"/>
                    <a:pt x="400" y="2883"/>
                    <a:pt x="400" y="2600"/>
                  </a:cubicBezTo>
                  <a:lnTo>
                    <a:pt x="400" y="2440"/>
                  </a:lnTo>
                  <a:close/>
                  <a:moveTo>
                    <a:pt x="2144" y="2380"/>
                  </a:moveTo>
                  <a:cubicBezTo>
                    <a:pt x="2032" y="2393"/>
                    <a:pt x="1917" y="2400"/>
                    <a:pt x="1800" y="2400"/>
                  </a:cubicBezTo>
                  <a:cubicBezTo>
                    <a:pt x="999" y="2400"/>
                    <a:pt x="400" y="2083"/>
                    <a:pt x="400" y="1800"/>
                  </a:cubicBezTo>
                  <a:lnTo>
                    <a:pt x="400" y="1640"/>
                  </a:lnTo>
                  <a:cubicBezTo>
                    <a:pt x="455" y="1677"/>
                    <a:pt x="514" y="1712"/>
                    <a:pt x="579" y="1744"/>
                  </a:cubicBezTo>
                  <a:cubicBezTo>
                    <a:pt x="909" y="1909"/>
                    <a:pt x="1342" y="2000"/>
                    <a:pt x="1800" y="2000"/>
                  </a:cubicBezTo>
                  <a:cubicBezTo>
                    <a:pt x="2046" y="2000"/>
                    <a:pt x="2285" y="1973"/>
                    <a:pt x="2505" y="1923"/>
                  </a:cubicBezTo>
                  <a:cubicBezTo>
                    <a:pt x="2355" y="2048"/>
                    <a:pt x="2232" y="2204"/>
                    <a:pt x="2144" y="2380"/>
                  </a:cubicBezTo>
                  <a:close/>
                  <a:moveTo>
                    <a:pt x="1800" y="400"/>
                  </a:moveTo>
                  <a:cubicBezTo>
                    <a:pt x="2601" y="400"/>
                    <a:pt x="3200" y="717"/>
                    <a:pt x="3200" y="1000"/>
                  </a:cubicBezTo>
                  <a:cubicBezTo>
                    <a:pt x="3200" y="1283"/>
                    <a:pt x="2601" y="1600"/>
                    <a:pt x="1800" y="1600"/>
                  </a:cubicBezTo>
                  <a:cubicBezTo>
                    <a:pt x="999" y="1600"/>
                    <a:pt x="400" y="1283"/>
                    <a:pt x="400" y="1000"/>
                  </a:cubicBezTo>
                  <a:cubicBezTo>
                    <a:pt x="400" y="717"/>
                    <a:pt x="999" y="400"/>
                    <a:pt x="1800" y="400"/>
                  </a:cubicBezTo>
                  <a:close/>
                  <a:moveTo>
                    <a:pt x="400" y="3400"/>
                  </a:moveTo>
                  <a:lnTo>
                    <a:pt x="400" y="3240"/>
                  </a:lnTo>
                  <a:cubicBezTo>
                    <a:pt x="455" y="3277"/>
                    <a:pt x="514" y="3312"/>
                    <a:pt x="579" y="3344"/>
                  </a:cubicBezTo>
                  <a:cubicBezTo>
                    <a:pt x="909" y="3509"/>
                    <a:pt x="1342" y="3600"/>
                    <a:pt x="1800" y="3600"/>
                  </a:cubicBezTo>
                  <a:cubicBezTo>
                    <a:pt x="1910" y="3600"/>
                    <a:pt x="2020" y="3594"/>
                    <a:pt x="2127" y="3584"/>
                  </a:cubicBezTo>
                  <a:cubicBezTo>
                    <a:pt x="2188" y="3716"/>
                    <a:pt x="2269" y="3837"/>
                    <a:pt x="2367" y="3944"/>
                  </a:cubicBezTo>
                  <a:cubicBezTo>
                    <a:pt x="2188" y="3980"/>
                    <a:pt x="1995" y="3999"/>
                    <a:pt x="1800" y="3999"/>
                  </a:cubicBezTo>
                  <a:cubicBezTo>
                    <a:pt x="999" y="3999"/>
                    <a:pt x="400" y="3683"/>
                    <a:pt x="400" y="3400"/>
                  </a:cubicBezTo>
                  <a:close/>
                  <a:moveTo>
                    <a:pt x="3400" y="3999"/>
                  </a:moveTo>
                  <a:cubicBezTo>
                    <a:pt x="2848" y="3999"/>
                    <a:pt x="2400" y="3551"/>
                    <a:pt x="2400" y="2999"/>
                  </a:cubicBezTo>
                  <a:cubicBezTo>
                    <a:pt x="2400" y="2450"/>
                    <a:pt x="2846" y="2002"/>
                    <a:pt x="3395" y="2000"/>
                  </a:cubicBezTo>
                  <a:cubicBezTo>
                    <a:pt x="3396" y="2000"/>
                    <a:pt x="3398" y="2000"/>
                    <a:pt x="3400" y="2000"/>
                  </a:cubicBezTo>
                  <a:cubicBezTo>
                    <a:pt x="3401" y="2000"/>
                    <a:pt x="3403" y="2000"/>
                    <a:pt x="3404" y="2000"/>
                  </a:cubicBezTo>
                  <a:cubicBezTo>
                    <a:pt x="3953" y="2002"/>
                    <a:pt x="4400" y="2450"/>
                    <a:pt x="4400" y="2999"/>
                  </a:cubicBezTo>
                  <a:cubicBezTo>
                    <a:pt x="4400" y="3551"/>
                    <a:pt x="3951" y="3999"/>
                    <a:pt x="3400" y="39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Group 32"/>
          <p:cNvGrpSpPr/>
          <p:nvPr/>
        </p:nvGrpSpPr>
        <p:grpSpPr>
          <a:xfrm>
            <a:off x="8002702" y="2591371"/>
            <a:ext cx="756436" cy="756436"/>
            <a:chOff x="5556783" y="1929614"/>
            <a:chExt cx="1109526" cy="1109526"/>
          </a:xfrm>
        </p:grpSpPr>
        <p:sp>
          <p:nvSpPr>
            <p:cNvPr id="17" name="椭圆 16"/>
            <p:cNvSpPr/>
            <p:nvPr/>
          </p:nvSpPr>
          <p:spPr>
            <a:xfrm>
              <a:off x="5556783" y="1929614"/>
              <a:ext cx="1109526" cy="1109526"/>
            </a:xfrm>
            <a:prstGeom prst="ellipse">
              <a:avLst/>
            </a:prstGeom>
            <a:solidFill>
              <a:srgbClr val="4474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9" name="validate-search_64702"/>
            <p:cNvSpPr>
              <a:spLocks noChangeAspect="1"/>
            </p:cNvSpPr>
            <p:nvPr/>
          </p:nvSpPr>
          <p:spPr bwMode="auto">
            <a:xfrm>
              <a:off x="5821943" y="2179534"/>
              <a:ext cx="579205" cy="609684"/>
            </a:xfrm>
            <a:custGeom>
              <a:avLst/>
              <a:gdLst>
                <a:gd name="T0" fmla="*/ 7467 w 10134"/>
                <a:gd name="T1" fmla="*/ 0 h 10666"/>
                <a:gd name="T2" fmla="*/ 1067 w 10134"/>
                <a:gd name="T3" fmla="*/ 0 h 10666"/>
                <a:gd name="T4" fmla="*/ 0 w 10134"/>
                <a:gd name="T5" fmla="*/ 1066 h 10666"/>
                <a:gd name="T6" fmla="*/ 0 w 10134"/>
                <a:gd name="T7" fmla="*/ 8533 h 10666"/>
                <a:gd name="T8" fmla="*/ 1067 w 10134"/>
                <a:gd name="T9" fmla="*/ 8533 h 10666"/>
                <a:gd name="T10" fmla="*/ 1067 w 10134"/>
                <a:gd name="T11" fmla="*/ 1066 h 10666"/>
                <a:gd name="T12" fmla="*/ 7467 w 10134"/>
                <a:gd name="T13" fmla="*/ 1066 h 10666"/>
                <a:gd name="T14" fmla="*/ 7467 w 10134"/>
                <a:gd name="T15" fmla="*/ 0 h 10666"/>
                <a:gd name="T16" fmla="*/ 9067 w 10134"/>
                <a:gd name="T17" fmla="*/ 2133 h 10666"/>
                <a:gd name="T18" fmla="*/ 3200 w 10134"/>
                <a:gd name="T19" fmla="*/ 2133 h 10666"/>
                <a:gd name="T20" fmla="*/ 2134 w 10134"/>
                <a:gd name="T21" fmla="*/ 3200 h 10666"/>
                <a:gd name="T22" fmla="*/ 2134 w 10134"/>
                <a:gd name="T23" fmla="*/ 9600 h 10666"/>
                <a:gd name="T24" fmla="*/ 3200 w 10134"/>
                <a:gd name="T25" fmla="*/ 10666 h 10666"/>
                <a:gd name="T26" fmla="*/ 9067 w 10134"/>
                <a:gd name="T27" fmla="*/ 10666 h 10666"/>
                <a:gd name="T28" fmla="*/ 10134 w 10134"/>
                <a:gd name="T29" fmla="*/ 9600 h 10666"/>
                <a:gd name="T30" fmla="*/ 10134 w 10134"/>
                <a:gd name="T31" fmla="*/ 3200 h 10666"/>
                <a:gd name="T32" fmla="*/ 9067 w 10134"/>
                <a:gd name="T33" fmla="*/ 2133 h 10666"/>
                <a:gd name="T34" fmla="*/ 9067 w 10134"/>
                <a:gd name="T35" fmla="*/ 9600 h 10666"/>
                <a:gd name="T36" fmla="*/ 3200 w 10134"/>
                <a:gd name="T37" fmla="*/ 9600 h 10666"/>
                <a:gd name="T38" fmla="*/ 3200 w 10134"/>
                <a:gd name="T39" fmla="*/ 3200 h 10666"/>
                <a:gd name="T40" fmla="*/ 9067 w 10134"/>
                <a:gd name="T41" fmla="*/ 3200 h 10666"/>
                <a:gd name="T42" fmla="*/ 9067 w 10134"/>
                <a:gd name="T43" fmla="*/ 9600 h 10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134" h="10666">
                  <a:moveTo>
                    <a:pt x="7467" y="0"/>
                  </a:moveTo>
                  <a:lnTo>
                    <a:pt x="1067" y="0"/>
                  </a:lnTo>
                  <a:cubicBezTo>
                    <a:pt x="480" y="0"/>
                    <a:pt x="0" y="480"/>
                    <a:pt x="0" y="1066"/>
                  </a:cubicBezTo>
                  <a:lnTo>
                    <a:pt x="0" y="8533"/>
                  </a:lnTo>
                  <a:lnTo>
                    <a:pt x="1067" y="8533"/>
                  </a:lnTo>
                  <a:lnTo>
                    <a:pt x="1067" y="1066"/>
                  </a:lnTo>
                  <a:lnTo>
                    <a:pt x="7467" y="1066"/>
                  </a:lnTo>
                  <a:lnTo>
                    <a:pt x="7467" y="0"/>
                  </a:lnTo>
                  <a:close/>
                  <a:moveTo>
                    <a:pt x="9067" y="2133"/>
                  </a:moveTo>
                  <a:lnTo>
                    <a:pt x="3200" y="2133"/>
                  </a:lnTo>
                  <a:cubicBezTo>
                    <a:pt x="2614" y="2133"/>
                    <a:pt x="2134" y="2613"/>
                    <a:pt x="2134" y="3200"/>
                  </a:cubicBezTo>
                  <a:lnTo>
                    <a:pt x="2134" y="9600"/>
                  </a:lnTo>
                  <a:cubicBezTo>
                    <a:pt x="2134" y="10186"/>
                    <a:pt x="2614" y="10666"/>
                    <a:pt x="3200" y="10666"/>
                  </a:cubicBezTo>
                  <a:lnTo>
                    <a:pt x="9067" y="10666"/>
                  </a:lnTo>
                  <a:cubicBezTo>
                    <a:pt x="9654" y="10666"/>
                    <a:pt x="10134" y="10186"/>
                    <a:pt x="10134" y="9600"/>
                  </a:cubicBezTo>
                  <a:lnTo>
                    <a:pt x="10134" y="3200"/>
                  </a:lnTo>
                  <a:cubicBezTo>
                    <a:pt x="10134" y="2613"/>
                    <a:pt x="9654" y="2133"/>
                    <a:pt x="9067" y="2133"/>
                  </a:cubicBezTo>
                  <a:close/>
                  <a:moveTo>
                    <a:pt x="9067" y="9600"/>
                  </a:moveTo>
                  <a:lnTo>
                    <a:pt x="3200" y="9600"/>
                  </a:lnTo>
                  <a:lnTo>
                    <a:pt x="3200" y="3200"/>
                  </a:lnTo>
                  <a:lnTo>
                    <a:pt x="9067" y="3200"/>
                  </a:lnTo>
                  <a:lnTo>
                    <a:pt x="9067" y="96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0" name="Group 35"/>
          <p:cNvGrpSpPr/>
          <p:nvPr/>
        </p:nvGrpSpPr>
        <p:grpSpPr>
          <a:xfrm>
            <a:off x="9022930" y="2591371"/>
            <a:ext cx="756436" cy="756436"/>
            <a:chOff x="5556783" y="1929614"/>
            <a:chExt cx="1109526" cy="1109526"/>
          </a:xfrm>
        </p:grpSpPr>
        <p:sp>
          <p:nvSpPr>
            <p:cNvPr id="21" name="椭圆 20"/>
            <p:cNvSpPr/>
            <p:nvPr/>
          </p:nvSpPr>
          <p:spPr>
            <a:xfrm>
              <a:off x="5556783" y="1929614"/>
              <a:ext cx="1109526" cy="1109526"/>
            </a:xfrm>
            <a:prstGeom prst="ellipse">
              <a:avLst/>
            </a:prstGeom>
            <a:solidFill>
              <a:srgbClr val="4474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23" name="validate-search_64702"/>
            <p:cNvSpPr>
              <a:spLocks noChangeAspect="1"/>
            </p:cNvSpPr>
            <p:nvPr/>
          </p:nvSpPr>
          <p:spPr bwMode="auto">
            <a:xfrm>
              <a:off x="5867660" y="2179534"/>
              <a:ext cx="487771" cy="609684"/>
            </a:xfrm>
            <a:custGeom>
              <a:avLst/>
              <a:gdLst>
                <a:gd name="T0" fmla="*/ 5334 w 8534"/>
                <a:gd name="T1" fmla="*/ 0 h 10666"/>
                <a:gd name="T2" fmla="*/ 1067 w 8534"/>
                <a:gd name="T3" fmla="*/ 0 h 10666"/>
                <a:gd name="T4" fmla="*/ 6 w 8534"/>
                <a:gd name="T5" fmla="*/ 1066 h 10666"/>
                <a:gd name="T6" fmla="*/ 0 w 8534"/>
                <a:gd name="T7" fmla="*/ 9600 h 10666"/>
                <a:gd name="T8" fmla="*/ 1062 w 8534"/>
                <a:gd name="T9" fmla="*/ 10666 h 10666"/>
                <a:gd name="T10" fmla="*/ 7467 w 8534"/>
                <a:gd name="T11" fmla="*/ 10666 h 10666"/>
                <a:gd name="T12" fmla="*/ 8534 w 8534"/>
                <a:gd name="T13" fmla="*/ 9600 h 10666"/>
                <a:gd name="T14" fmla="*/ 8534 w 8534"/>
                <a:gd name="T15" fmla="*/ 3200 h 10666"/>
                <a:gd name="T16" fmla="*/ 5334 w 8534"/>
                <a:gd name="T17" fmla="*/ 0 h 10666"/>
                <a:gd name="T18" fmla="*/ 7467 w 8534"/>
                <a:gd name="T19" fmla="*/ 9600 h 10666"/>
                <a:gd name="T20" fmla="*/ 1067 w 8534"/>
                <a:gd name="T21" fmla="*/ 9600 h 10666"/>
                <a:gd name="T22" fmla="*/ 1067 w 8534"/>
                <a:gd name="T23" fmla="*/ 1066 h 10666"/>
                <a:gd name="T24" fmla="*/ 4800 w 8534"/>
                <a:gd name="T25" fmla="*/ 1066 h 10666"/>
                <a:gd name="T26" fmla="*/ 4800 w 8534"/>
                <a:gd name="T27" fmla="*/ 3733 h 10666"/>
                <a:gd name="T28" fmla="*/ 7467 w 8534"/>
                <a:gd name="T29" fmla="*/ 3733 h 10666"/>
                <a:gd name="T30" fmla="*/ 7467 w 8534"/>
                <a:gd name="T31" fmla="*/ 9600 h 10666"/>
                <a:gd name="T32" fmla="*/ 2134 w 8534"/>
                <a:gd name="T33" fmla="*/ 5866 h 10666"/>
                <a:gd name="T34" fmla="*/ 6400 w 8534"/>
                <a:gd name="T35" fmla="*/ 5866 h 10666"/>
                <a:gd name="T36" fmla="*/ 6400 w 8534"/>
                <a:gd name="T37" fmla="*/ 4800 h 10666"/>
                <a:gd name="T38" fmla="*/ 2134 w 8534"/>
                <a:gd name="T39" fmla="*/ 4800 h 10666"/>
                <a:gd name="T40" fmla="*/ 2134 w 8534"/>
                <a:gd name="T41" fmla="*/ 5866 h 10666"/>
                <a:gd name="T42" fmla="*/ 2134 w 8534"/>
                <a:gd name="T43" fmla="*/ 8000 h 10666"/>
                <a:gd name="T44" fmla="*/ 6400 w 8534"/>
                <a:gd name="T45" fmla="*/ 8000 h 10666"/>
                <a:gd name="T46" fmla="*/ 6400 w 8534"/>
                <a:gd name="T47" fmla="*/ 6933 h 10666"/>
                <a:gd name="T48" fmla="*/ 2134 w 8534"/>
                <a:gd name="T49" fmla="*/ 6933 h 10666"/>
                <a:gd name="T50" fmla="*/ 2134 w 8534"/>
                <a:gd name="T51" fmla="*/ 8000 h 10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34" h="10666">
                  <a:moveTo>
                    <a:pt x="5334" y="0"/>
                  </a:moveTo>
                  <a:lnTo>
                    <a:pt x="1067" y="0"/>
                  </a:lnTo>
                  <a:cubicBezTo>
                    <a:pt x="480" y="0"/>
                    <a:pt x="6" y="480"/>
                    <a:pt x="6" y="1066"/>
                  </a:cubicBezTo>
                  <a:lnTo>
                    <a:pt x="0" y="9600"/>
                  </a:lnTo>
                  <a:cubicBezTo>
                    <a:pt x="0" y="10186"/>
                    <a:pt x="475" y="10666"/>
                    <a:pt x="1062" y="10666"/>
                  </a:cubicBezTo>
                  <a:lnTo>
                    <a:pt x="7467" y="10666"/>
                  </a:lnTo>
                  <a:cubicBezTo>
                    <a:pt x="8054" y="10666"/>
                    <a:pt x="8534" y="10186"/>
                    <a:pt x="8534" y="9600"/>
                  </a:cubicBezTo>
                  <a:lnTo>
                    <a:pt x="8534" y="3200"/>
                  </a:lnTo>
                  <a:lnTo>
                    <a:pt x="5334" y="0"/>
                  </a:lnTo>
                  <a:close/>
                  <a:moveTo>
                    <a:pt x="7467" y="9600"/>
                  </a:moveTo>
                  <a:lnTo>
                    <a:pt x="1067" y="9600"/>
                  </a:lnTo>
                  <a:lnTo>
                    <a:pt x="1067" y="1066"/>
                  </a:lnTo>
                  <a:lnTo>
                    <a:pt x="4800" y="1066"/>
                  </a:lnTo>
                  <a:lnTo>
                    <a:pt x="4800" y="3733"/>
                  </a:lnTo>
                  <a:lnTo>
                    <a:pt x="7467" y="3733"/>
                  </a:lnTo>
                  <a:lnTo>
                    <a:pt x="7467" y="9600"/>
                  </a:lnTo>
                  <a:close/>
                  <a:moveTo>
                    <a:pt x="2134" y="5866"/>
                  </a:moveTo>
                  <a:lnTo>
                    <a:pt x="6400" y="5866"/>
                  </a:lnTo>
                  <a:lnTo>
                    <a:pt x="6400" y="4800"/>
                  </a:lnTo>
                  <a:lnTo>
                    <a:pt x="2134" y="4800"/>
                  </a:lnTo>
                  <a:lnTo>
                    <a:pt x="2134" y="5866"/>
                  </a:lnTo>
                  <a:close/>
                  <a:moveTo>
                    <a:pt x="2134" y="8000"/>
                  </a:moveTo>
                  <a:lnTo>
                    <a:pt x="6400" y="8000"/>
                  </a:lnTo>
                  <a:lnTo>
                    <a:pt x="6400" y="6933"/>
                  </a:lnTo>
                  <a:lnTo>
                    <a:pt x="2134" y="6933"/>
                  </a:lnTo>
                  <a:lnTo>
                    <a:pt x="2134" y="8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875830" y="3649300"/>
            <a:ext cx="4003629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875830" y="4805787"/>
            <a:ext cx="4003629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animBg="1"/>
      <p:bldP spid="8" grpId="0" animBg="1"/>
      <p:bldP spid="11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2196" y="423863"/>
            <a:ext cx="11327607" cy="6010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910067" y="2669085"/>
            <a:ext cx="83718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感谢各位同学观看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52490" y="3824326"/>
            <a:ext cx="62949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i="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TO FEEL THE FLAME OF DREAMING AND </a:t>
            </a:r>
            <a:r>
              <a:rPr lang="en-US" altLang="zh-CN" sz="1400" i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TO FEEL </a:t>
            </a:r>
            <a:r>
              <a:rPr lang="en-US" altLang="zh-CN" sz="1400" i="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THE MOMENT OFDANCING,</a:t>
            </a:r>
            <a:endParaRPr lang="en-US" altLang="zh-CN" sz="1400" i="0" dirty="0">
              <a:solidFill>
                <a:schemeClr val="bg1">
                  <a:lumMod val="50000"/>
                </a:schemeClr>
              </a:solidFill>
              <a:effectLst/>
              <a:latin typeface="+mn-ea"/>
            </a:endParaRPr>
          </a:p>
          <a:p>
            <a:pPr algn="dist"/>
            <a:r>
              <a:rPr lang="en-US" altLang="zh-CN" sz="1400" i="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WHEN ALL THE ROMANCE IS FAR </a:t>
            </a:r>
            <a:r>
              <a:rPr lang="en-US" altLang="zh-CN" sz="1400" i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AWAY,THE </a:t>
            </a:r>
            <a:r>
              <a:rPr lang="en-US" altLang="zh-CN" sz="1400" i="0" dirty="0">
                <a:solidFill>
                  <a:schemeClr val="bg1">
                    <a:lumMod val="50000"/>
                  </a:schemeClr>
                </a:solidFill>
                <a:effectLst/>
                <a:latin typeface="+mn-ea"/>
              </a:rPr>
              <a:t>ETERNITY IS ALWAYS THERE.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88449" y="4954191"/>
            <a:ext cx="5415100" cy="525164"/>
            <a:chOff x="3713235" y="4717072"/>
            <a:chExt cx="4942122" cy="525164"/>
          </a:xfrm>
        </p:grpSpPr>
        <p:sp>
          <p:nvSpPr>
            <p:cNvPr id="9" name="矩形: 圆角 8"/>
            <p:cNvSpPr/>
            <p:nvPr/>
          </p:nvSpPr>
          <p:spPr>
            <a:xfrm>
              <a:off x="3713235" y="4719016"/>
              <a:ext cx="2211315" cy="523220"/>
            </a:xfrm>
            <a:prstGeom prst="roundRect">
              <a:avLst>
                <a:gd name="adj" fmla="val 50000"/>
              </a:avLst>
            </a:prstGeom>
            <a:solidFill>
              <a:srgbClr val="447464"/>
            </a:solidFill>
            <a:ln w="15875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任课教师：</a:t>
              </a:r>
              <a:r>
                <a:rPr lang="en-US" altLang="zh-CN" sz="2000" dirty="0">
                  <a:solidFill>
                    <a:schemeClr val="bg1"/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XXX</a:t>
              </a:r>
              <a:endParaRPr lang="en-US" altLang="zh-CN" sz="2000" dirty="0">
                <a:solidFill>
                  <a:schemeClr val="bg1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6444042" y="4717072"/>
              <a:ext cx="2211315" cy="523220"/>
            </a:xfrm>
            <a:prstGeom prst="roundRect">
              <a:avLst>
                <a:gd name="adj" fmla="val 50000"/>
              </a:avLst>
            </a:prstGeom>
            <a:solidFill>
              <a:srgbClr val="447464"/>
            </a:solidFill>
            <a:ln w="15875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班级：三年二班</a:t>
              </a:r>
              <a:endParaRPr lang="zh-CN" altLang="en-US" sz="2000" dirty="0">
                <a:solidFill>
                  <a:schemeClr val="bg1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284041" y="1453792"/>
            <a:ext cx="36239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rgbClr val="447464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清新淡雅</a:t>
            </a:r>
            <a:endParaRPr lang="zh-CN" altLang="en-US" sz="5400" dirty="0">
              <a:solidFill>
                <a:srgbClr val="447464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2" t="52504"/>
          <a:stretch>
            <a:fillRect/>
          </a:stretch>
        </p:blipFill>
        <p:spPr>
          <a:xfrm flipH="1">
            <a:off x="430425" y="4651000"/>
            <a:ext cx="2036550" cy="1792663"/>
          </a:xfrm>
          <a:custGeom>
            <a:avLst/>
            <a:gdLst>
              <a:gd name="connsiteX0" fmla="*/ 2528625 w 2528625"/>
              <a:gd name="connsiteY0" fmla="*/ 0 h 2225809"/>
              <a:gd name="connsiteX1" fmla="*/ 92024 w 2528625"/>
              <a:gd name="connsiteY1" fmla="*/ 154122 h 2225809"/>
              <a:gd name="connsiteX2" fmla="*/ 44399 w 2528625"/>
              <a:gd name="connsiteY2" fmla="*/ 1097097 h 2225809"/>
              <a:gd name="connsiteX3" fmla="*/ 111074 w 2528625"/>
              <a:gd name="connsiteY3" fmla="*/ 1630497 h 2225809"/>
              <a:gd name="connsiteX4" fmla="*/ 25349 w 2528625"/>
              <a:gd name="connsiteY4" fmla="*/ 1963872 h 2225809"/>
              <a:gd name="connsiteX5" fmla="*/ 0 w 2528625"/>
              <a:gd name="connsiteY5" fmla="*/ 2225809 h 2225809"/>
              <a:gd name="connsiteX6" fmla="*/ 2528625 w 2528625"/>
              <a:gd name="connsiteY6" fmla="*/ 2225809 h 222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8625" h="2225809">
                <a:moveTo>
                  <a:pt x="2528625" y="0"/>
                </a:moveTo>
                <a:lnTo>
                  <a:pt x="92024" y="154122"/>
                </a:lnTo>
                <a:lnTo>
                  <a:pt x="44399" y="1097097"/>
                </a:lnTo>
                <a:lnTo>
                  <a:pt x="111074" y="1630497"/>
                </a:lnTo>
                <a:lnTo>
                  <a:pt x="25349" y="1963872"/>
                </a:lnTo>
                <a:lnTo>
                  <a:pt x="0" y="2225809"/>
                </a:lnTo>
                <a:lnTo>
                  <a:pt x="2528625" y="2225809"/>
                </a:lnTo>
                <a:close/>
              </a:path>
            </a:pathLst>
          </a:custGeom>
        </p:spPr>
      </p:pic>
      <p:pic>
        <p:nvPicPr>
          <p:cNvPr id="22" name="图片 21" descr="图片包含 游戏机, 树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12" r="59381"/>
          <a:stretch>
            <a:fillRect/>
          </a:stretch>
        </p:blipFill>
        <p:spPr>
          <a:xfrm rot="10800000">
            <a:off x="9922093" y="423863"/>
            <a:ext cx="1845602" cy="1471612"/>
          </a:xfrm>
          <a:custGeom>
            <a:avLst/>
            <a:gdLst>
              <a:gd name="connsiteX0" fmla="*/ 2467525 w 2785620"/>
              <a:gd name="connsiteY0" fmla="*/ 2221146 h 2221146"/>
              <a:gd name="connsiteX1" fmla="*/ 0 w 2785620"/>
              <a:gd name="connsiteY1" fmla="*/ 2221146 h 2221146"/>
              <a:gd name="connsiteX2" fmla="*/ 0 w 2785620"/>
              <a:gd name="connsiteY2" fmla="*/ 0 h 2221146"/>
              <a:gd name="connsiteX3" fmla="*/ 1004445 w 2785620"/>
              <a:gd name="connsiteY3" fmla="*/ 82784 h 2221146"/>
              <a:gd name="connsiteX4" fmla="*/ 2547495 w 2785620"/>
              <a:gd name="connsiteY4" fmla="*/ 578084 h 2221146"/>
              <a:gd name="connsiteX5" fmla="*/ 2785620 w 2785620"/>
              <a:gd name="connsiteY5" fmla="*/ 1025759 h 2221146"/>
              <a:gd name="connsiteX6" fmla="*/ 2699895 w 2785620"/>
              <a:gd name="connsiteY6" fmla="*/ 1435334 h 2221146"/>
              <a:gd name="connsiteX7" fmla="*/ 2766570 w 2785620"/>
              <a:gd name="connsiteY7" fmla="*/ 1616309 h 2221146"/>
              <a:gd name="connsiteX8" fmla="*/ 2661795 w 2785620"/>
              <a:gd name="connsiteY8" fmla="*/ 1711559 h 2221146"/>
              <a:gd name="connsiteX9" fmla="*/ 2671320 w 2785620"/>
              <a:gd name="connsiteY9" fmla="*/ 1768709 h 2221146"/>
              <a:gd name="connsiteX10" fmla="*/ 2661795 w 2785620"/>
              <a:gd name="connsiteY10" fmla="*/ 1892534 h 2221146"/>
              <a:gd name="connsiteX11" fmla="*/ 2642745 w 2785620"/>
              <a:gd name="connsiteY11" fmla="*/ 1949684 h 2221146"/>
              <a:gd name="connsiteX12" fmla="*/ 2547495 w 2785620"/>
              <a:gd name="connsiteY12" fmla="*/ 2073509 h 222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85620" h="2221146">
                <a:moveTo>
                  <a:pt x="2467525" y="2221146"/>
                </a:moveTo>
                <a:lnTo>
                  <a:pt x="0" y="2221146"/>
                </a:lnTo>
                <a:lnTo>
                  <a:pt x="0" y="0"/>
                </a:lnTo>
                <a:lnTo>
                  <a:pt x="1004445" y="82784"/>
                </a:lnTo>
                <a:lnTo>
                  <a:pt x="2547495" y="578084"/>
                </a:lnTo>
                <a:lnTo>
                  <a:pt x="2785620" y="1025759"/>
                </a:lnTo>
                <a:lnTo>
                  <a:pt x="2699895" y="1435334"/>
                </a:lnTo>
                <a:lnTo>
                  <a:pt x="2766570" y="1616309"/>
                </a:lnTo>
                <a:lnTo>
                  <a:pt x="2661795" y="1711559"/>
                </a:lnTo>
                <a:lnTo>
                  <a:pt x="2671320" y="1768709"/>
                </a:lnTo>
                <a:lnTo>
                  <a:pt x="2661795" y="1892534"/>
                </a:lnTo>
                <a:lnTo>
                  <a:pt x="2642745" y="1949684"/>
                </a:lnTo>
                <a:lnTo>
                  <a:pt x="2547495" y="2073509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2196" y="423863"/>
            <a:ext cx="11327607" cy="6010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2" t="52504"/>
          <a:stretch>
            <a:fillRect/>
          </a:stretch>
        </p:blipFill>
        <p:spPr>
          <a:xfrm flipH="1">
            <a:off x="430425" y="4651000"/>
            <a:ext cx="2036550" cy="1792663"/>
          </a:xfrm>
          <a:custGeom>
            <a:avLst/>
            <a:gdLst>
              <a:gd name="connsiteX0" fmla="*/ 2528625 w 2528625"/>
              <a:gd name="connsiteY0" fmla="*/ 0 h 2225809"/>
              <a:gd name="connsiteX1" fmla="*/ 92024 w 2528625"/>
              <a:gd name="connsiteY1" fmla="*/ 154122 h 2225809"/>
              <a:gd name="connsiteX2" fmla="*/ 44399 w 2528625"/>
              <a:gd name="connsiteY2" fmla="*/ 1097097 h 2225809"/>
              <a:gd name="connsiteX3" fmla="*/ 111074 w 2528625"/>
              <a:gd name="connsiteY3" fmla="*/ 1630497 h 2225809"/>
              <a:gd name="connsiteX4" fmla="*/ 25349 w 2528625"/>
              <a:gd name="connsiteY4" fmla="*/ 1963872 h 2225809"/>
              <a:gd name="connsiteX5" fmla="*/ 0 w 2528625"/>
              <a:gd name="connsiteY5" fmla="*/ 2225809 h 2225809"/>
              <a:gd name="connsiteX6" fmla="*/ 2528625 w 2528625"/>
              <a:gd name="connsiteY6" fmla="*/ 2225809 h 222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8625" h="2225809">
                <a:moveTo>
                  <a:pt x="2528625" y="0"/>
                </a:moveTo>
                <a:lnTo>
                  <a:pt x="92024" y="154122"/>
                </a:lnTo>
                <a:lnTo>
                  <a:pt x="44399" y="1097097"/>
                </a:lnTo>
                <a:lnTo>
                  <a:pt x="111074" y="1630497"/>
                </a:lnTo>
                <a:lnTo>
                  <a:pt x="25349" y="1963872"/>
                </a:lnTo>
                <a:lnTo>
                  <a:pt x="0" y="2225809"/>
                </a:lnTo>
                <a:lnTo>
                  <a:pt x="2528625" y="2225809"/>
                </a:lnTo>
                <a:close/>
              </a:path>
            </a:pathLst>
          </a:custGeom>
        </p:spPr>
      </p:pic>
      <p:pic>
        <p:nvPicPr>
          <p:cNvPr id="22" name="图片 21" descr="图片包含 游戏机, 树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12" r="59381"/>
          <a:stretch>
            <a:fillRect/>
          </a:stretch>
        </p:blipFill>
        <p:spPr>
          <a:xfrm rot="10800000">
            <a:off x="9922093" y="423863"/>
            <a:ext cx="1845602" cy="1471612"/>
          </a:xfrm>
          <a:custGeom>
            <a:avLst/>
            <a:gdLst>
              <a:gd name="connsiteX0" fmla="*/ 2467525 w 2785620"/>
              <a:gd name="connsiteY0" fmla="*/ 2221146 h 2221146"/>
              <a:gd name="connsiteX1" fmla="*/ 0 w 2785620"/>
              <a:gd name="connsiteY1" fmla="*/ 2221146 h 2221146"/>
              <a:gd name="connsiteX2" fmla="*/ 0 w 2785620"/>
              <a:gd name="connsiteY2" fmla="*/ 0 h 2221146"/>
              <a:gd name="connsiteX3" fmla="*/ 1004445 w 2785620"/>
              <a:gd name="connsiteY3" fmla="*/ 82784 h 2221146"/>
              <a:gd name="connsiteX4" fmla="*/ 2547495 w 2785620"/>
              <a:gd name="connsiteY4" fmla="*/ 578084 h 2221146"/>
              <a:gd name="connsiteX5" fmla="*/ 2785620 w 2785620"/>
              <a:gd name="connsiteY5" fmla="*/ 1025759 h 2221146"/>
              <a:gd name="connsiteX6" fmla="*/ 2699895 w 2785620"/>
              <a:gd name="connsiteY6" fmla="*/ 1435334 h 2221146"/>
              <a:gd name="connsiteX7" fmla="*/ 2766570 w 2785620"/>
              <a:gd name="connsiteY7" fmla="*/ 1616309 h 2221146"/>
              <a:gd name="connsiteX8" fmla="*/ 2661795 w 2785620"/>
              <a:gd name="connsiteY8" fmla="*/ 1711559 h 2221146"/>
              <a:gd name="connsiteX9" fmla="*/ 2671320 w 2785620"/>
              <a:gd name="connsiteY9" fmla="*/ 1768709 h 2221146"/>
              <a:gd name="connsiteX10" fmla="*/ 2661795 w 2785620"/>
              <a:gd name="connsiteY10" fmla="*/ 1892534 h 2221146"/>
              <a:gd name="connsiteX11" fmla="*/ 2642745 w 2785620"/>
              <a:gd name="connsiteY11" fmla="*/ 1949684 h 2221146"/>
              <a:gd name="connsiteX12" fmla="*/ 2547495 w 2785620"/>
              <a:gd name="connsiteY12" fmla="*/ 2073509 h 222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85620" h="2221146">
                <a:moveTo>
                  <a:pt x="2467525" y="2221146"/>
                </a:moveTo>
                <a:lnTo>
                  <a:pt x="0" y="2221146"/>
                </a:lnTo>
                <a:lnTo>
                  <a:pt x="0" y="0"/>
                </a:lnTo>
                <a:lnTo>
                  <a:pt x="1004445" y="82784"/>
                </a:lnTo>
                <a:lnTo>
                  <a:pt x="2547495" y="578084"/>
                </a:lnTo>
                <a:lnTo>
                  <a:pt x="2785620" y="1025759"/>
                </a:lnTo>
                <a:lnTo>
                  <a:pt x="2699895" y="1435334"/>
                </a:lnTo>
                <a:lnTo>
                  <a:pt x="2766570" y="1616309"/>
                </a:lnTo>
                <a:lnTo>
                  <a:pt x="2661795" y="1711559"/>
                </a:lnTo>
                <a:lnTo>
                  <a:pt x="2671320" y="1768709"/>
                </a:lnTo>
                <a:lnTo>
                  <a:pt x="2661795" y="1892534"/>
                </a:lnTo>
                <a:lnTo>
                  <a:pt x="2642745" y="1949684"/>
                </a:lnTo>
                <a:lnTo>
                  <a:pt x="2547495" y="2073509"/>
                </a:lnTo>
                <a:close/>
              </a:path>
            </a:pathLst>
          </a:custGeom>
        </p:spPr>
      </p:pic>
      <p:sp>
        <p:nvSpPr>
          <p:cNvPr id="13" name="矩形: 圆角 12"/>
          <p:cNvSpPr/>
          <p:nvPr/>
        </p:nvSpPr>
        <p:spPr>
          <a:xfrm>
            <a:off x="4856991" y="1513017"/>
            <a:ext cx="2478015" cy="683155"/>
          </a:xfrm>
          <a:prstGeom prst="roundRect">
            <a:avLst>
              <a:gd name="adj" fmla="val 48680"/>
            </a:avLst>
          </a:prstGeom>
          <a:solidFill>
            <a:srgbClr val="447464"/>
          </a:solidFill>
          <a:ln w="158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课前预习</a:t>
            </a:r>
            <a:endParaRPr lang="zh-CN" altLang="en-US" sz="3200" dirty="0">
              <a:solidFill>
                <a:schemeClr val="bg1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46541" y="2628237"/>
            <a:ext cx="7098913" cy="28230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习是一种科学的学习方法和良好的学习习惯。它能激发学生自觉学习的主观能动性，获得课堂学习的主动权，培养学生的自学习惯和自学能力，有效提高学生独立思考问题的能力。课前预习也是一种行之有效的学习方法，它能明显地提高学生学习的效率，从而达到优化课堂整体结构以至优化课堂细节的作用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2196" y="423863"/>
            <a:ext cx="11327607" cy="6010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2" t="52504"/>
          <a:stretch>
            <a:fillRect/>
          </a:stretch>
        </p:blipFill>
        <p:spPr>
          <a:xfrm flipH="1">
            <a:off x="430425" y="4977989"/>
            <a:ext cx="1665075" cy="1465674"/>
          </a:xfrm>
          <a:custGeom>
            <a:avLst/>
            <a:gdLst>
              <a:gd name="connsiteX0" fmla="*/ 2528625 w 2528625"/>
              <a:gd name="connsiteY0" fmla="*/ 0 h 2225809"/>
              <a:gd name="connsiteX1" fmla="*/ 92024 w 2528625"/>
              <a:gd name="connsiteY1" fmla="*/ 154122 h 2225809"/>
              <a:gd name="connsiteX2" fmla="*/ 44399 w 2528625"/>
              <a:gd name="connsiteY2" fmla="*/ 1097097 h 2225809"/>
              <a:gd name="connsiteX3" fmla="*/ 111074 w 2528625"/>
              <a:gd name="connsiteY3" fmla="*/ 1630497 h 2225809"/>
              <a:gd name="connsiteX4" fmla="*/ 25349 w 2528625"/>
              <a:gd name="connsiteY4" fmla="*/ 1963872 h 2225809"/>
              <a:gd name="connsiteX5" fmla="*/ 0 w 2528625"/>
              <a:gd name="connsiteY5" fmla="*/ 2225809 h 2225809"/>
              <a:gd name="connsiteX6" fmla="*/ 2528625 w 2528625"/>
              <a:gd name="connsiteY6" fmla="*/ 2225809 h 222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8625" h="2225809">
                <a:moveTo>
                  <a:pt x="2528625" y="0"/>
                </a:moveTo>
                <a:lnTo>
                  <a:pt x="92024" y="154122"/>
                </a:lnTo>
                <a:lnTo>
                  <a:pt x="44399" y="1097097"/>
                </a:lnTo>
                <a:lnTo>
                  <a:pt x="111074" y="1630497"/>
                </a:lnTo>
                <a:lnTo>
                  <a:pt x="25349" y="1963872"/>
                </a:lnTo>
                <a:lnTo>
                  <a:pt x="0" y="2225809"/>
                </a:lnTo>
                <a:lnTo>
                  <a:pt x="2528625" y="2225809"/>
                </a:lnTo>
                <a:close/>
              </a:path>
            </a:pathLst>
          </a:custGeom>
        </p:spPr>
      </p:pic>
      <p:pic>
        <p:nvPicPr>
          <p:cNvPr id="22" name="图片 21" descr="图片包含 游戏机, 树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12" r="59381"/>
          <a:stretch>
            <a:fillRect/>
          </a:stretch>
        </p:blipFill>
        <p:spPr>
          <a:xfrm rot="10800000">
            <a:off x="10029824" y="423862"/>
            <a:ext cx="1737869" cy="1385710"/>
          </a:xfrm>
          <a:custGeom>
            <a:avLst/>
            <a:gdLst>
              <a:gd name="connsiteX0" fmla="*/ 2467525 w 2785620"/>
              <a:gd name="connsiteY0" fmla="*/ 2221146 h 2221146"/>
              <a:gd name="connsiteX1" fmla="*/ 0 w 2785620"/>
              <a:gd name="connsiteY1" fmla="*/ 2221146 h 2221146"/>
              <a:gd name="connsiteX2" fmla="*/ 0 w 2785620"/>
              <a:gd name="connsiteY2" fmla="*/ 0 h 2221146"/>
              <a:gd name="connsiteX3" fmla="*/ 1004445 w 2785620"/>
              <a:gd name="connsiteY3" fmla="*/ 82784 h 2221146"/>
              <a:gd name="connsiteX4" fmla="*/ 2547495 w 2785620"/>
              <a:gd name="connsiteY4" fmla="*/ 578084 h 2221146"/>
              <a:gd name="connsiteX5" fmla="*/ 2785620 w 2785620"/>
              <a:gd name="connsiteY5" fmla="*/ 1025759 h 2221146"/>
              <a:gd name="connsiteX6" fmla="*/ 2699895 w 2785620"/>
              <a:gd name="connsiteY6" fmla="*/ 1435334 h 2221146"/>
              <a:gd name="connsiteX7" fmla="*/ 2766570 w 2785620"/>
              <a:gd name="connsiteY7" fmla="*/ 1616309 h 2221146"/>
              <a:gd name="connsiteX8" fmla="*/ 2661795 w 2785620"/>
              <a:gd name="connsiteY8" fmla="*/ 1711559 h 2221146"/>
              <a:gd name="connsiteX9" fmla="*/ 2671320 w 2785620"/>
              <a:gd name="connsiteY9" fmla="*/ 1768709 h 2221146"/>
              <a:gd name="connsiteX10" fmla="*/ 2661795 w 2785620"/>
              <a:gd name="connsiteY10" fmla="*/ 1892534 h 2221146"/>
              <a:gd name="connsiteX11" fmla="*/ 2642745 w 2785620"/>
              <a:gd name="connsiteY11" fmla="*/ 1949684 h 2221146"/>
              <a:gd name="connsiteX12" fmla="*/ 2547495 w 2785620"/>
              <a:gd name="connsiteY12" fmla="*/ 2073509 h 222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85620" h="2221146">
                <a:moveTo>
                  <a:pt x="2467525" y="2221146"/>
                </a:moveTo>
                <a:lnTo>
                  <a:pt x="0" y="2221146"/>
                </a:lnTo>
                <a:lnTo>
                  <a:pt x="0" y="0"/>
                </a:lnTo>
                <a:lnTo>
                  <a:pt x="1004445" y="82784"/>
                </a:lnTo>
                <a:lnTo>
                  <a:pt x="2547495" y="578084"/>
                </a:lnTo>
                <a:lnTo>
                  <a:pt x="2785620" y="1025759"/>
                </a:lnTo>
                <a:lnTo>
                  <a:pt x="2699895" y="1435334"/>
                </a:lnTo>
                <a:lnTo>
                  <a:pt x="2766570" y="1616309"/>
                </a:lnTo>
                <a:lnTo>
                  <a:pt x="2661795" y="1711559"/>
                </a:lnTo>
                <a:lnTo>
                  <a:pt x="2671320" y="1768709"/>
                </a:lnTo>
                <a:lnTo>
                  <a:pt x="2661795" y="1892534"/>
                </a:lnTo>
                <a:lnTo>
                  <a:pt x="2642745" y="1949684"/>
                </a:lnTo>
                <a:lnTo>
                  <a:pt x="2547495" y="2073509"/>
                </a:lnTo>
                <a:close/>
              </a:path>
            </a:pathLst>
          </a:custGeom>
        </p:spPr>
      </p:pic>
      <p:sp>
        <p:nvSpPr>
          <p:cNvPr id="8" name="矩形: 圆角 7"/>
          <p:cNvSpPr/>
          <p:nvPr/>
        </p:nvSpPr>
        <p:spPr>
          <a:xfrm>
            <a:off x="5328451" y="1582475"/>
            <a:ext cx="1552519" cy="721189"/>
          </a:xfrm>
          <a:prstGeom prst="roundRect">
            <a:avLst>
              <a:gd name="adj" fmla="val 36793"/>
            </a:avLst>
          </a:prstGeom>
          <a:solidFill>
            <a:srgbClr val="447464"/>
          </a:solidFill>
          <a:ln w="158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>
                <a:solidFill>
                  <a:schemeClr val="bg1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目录</a:t>
            </a:r>
            <a:endParaRPr lang="zh-CN" altLang="en-US" sz="4000">
              <a:solidFill>
                <a:schemeClr val="bg1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901535" y="3037998"/>
            <a:ext cx="777120" cy="777120"/>
          </a:xfrm>
          <a:prstGeom prst="ellipse">
            <a:avLst/>
          </a:prstGeom>
          <a:solidFill>
            <a:srgbClr val="447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901535" y="4438860"/>
            <a:ext cx="777120" cy="777120"/>
          </a:xfrm>
          <a:prstGeom prst="ellipse">
            <a:avLst/>
          </a:prstGeom>
          <a:solidFill>
            <a:srgbClr val="447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645641" y="3037998"/>
            <a:ext cx="777120" cy="777120"/>
          </a:xfrm>
          <a:prstGeom prst="ellipse">
            <a:avLst/>
          </a:prstGeom>
          <a:solidFill>
            <a:srgbClr val="447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645641" y="4438860"/>
            <a:ext cx="777120" cy="777120"/>
          </a:xfrm>
          <a:prstGeom prst="ellipse">
            <a:avLst/>
          </a:prstGeom>
          <a:solidFill>
            <a:srgbClr val="447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6671570" y="3038240"/>
            <a:ext cx="3794166" cy="810458"/>
            <a:chOff x="2161532" y="2943798"/>
            <a:chExt cx="3794166" cy="810458"/>
          </a:xfrm>
        </p:grpSpPr>
        <p:sp>
          <p:nvSpPr>
            <p:cNvPr id="32" name="文本框 31"/>
            <p:cNvSpPr txBox="1"/>
            <p:nvPr/>
          </p:nvSpPr>
          <p:spPr>
            <a:xfrm>
              <a:off x="2161532" y="2943798"/>
              <a:ext cx="66095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>
                  <a:solidFill>
                    <a:schemeClr val="bg1"/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贰</a:t>
              </a:r>
              <a:endParaRPr lang="zh-CN" altLang="en-US" sz="4400">
                <a:solidFill>
                  <a:schemeClr val="bg1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010092" y="2943798"/>
              <a:ext cx="29456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课程内容教学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038666" y="3446479"/>
              <a:ext cx="284559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ENTER YOUR 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TITLE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923897" y="4446539"/>
            <a:ext cx="3794166" cy="810458"/>
            <a:chOff x="2161532" y="2886648"/>
            <a:chExt cx="3794166" cy="810458"/>
          </a:xfrm>
        </p:grpSpPr>
        <p:sp>
          <p:nvSpPr>
            <p:cNvPr id="29" name="文本框 28"/>
            <p:cNvSpPr txBox="1"/>
            <p:nvPr/>
          </p:nvSpPr>
          <p:spPr>
            <a:xfrm>
              <a:off x="2161532" y="2886648"/>
              <a:ext cx="66095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>
                  <a:solidFill>
                    <a:schemeClr val="bg1"/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叁</a:t>
              </a:r>
              <a:endParaRPr lang="zh-CN" altLang="en-US" sz="4400">
                <a:solidFill>
                  <a:schemeClr val="bg1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010092" y="2886648"/>
              <a:ext cx="29456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课堂难点分析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038666" y="3389329"/>
              <a:ext cx="284559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ENTER YOUR 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TITLE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71570" y="4446781"/>
            <a:ext cx="3794166" cy="810458"/>
            <a:chOff x="2161532" y="2886648"/>
            <a:chExt cx="3794166" cy="810458"/>
          </a:xfrm>
        </p:grpSpPr>
        <p:sp>
          <p:nvSpPr>
            <p:cNvPr id="26" name="文本框 25"/>
            <p:cNvSpPr txBox="1"/>
            <p:nvPr/>
          </p:nvSpPr>
          <p:spPr>
            <a:xfrm>
              <a:off x="2161532" y="2886648"/>
              <a:ext cx="66095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>
                  <a:solidFill>
                    <a:schemeClr val="bg1"/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肆</a:t>
              </a:r>
              <a:endParaRPr lang="zh-CN" altLang="en-US" sz="4400">
                <a:solidFill>
                  <a:schemeClr val="bg1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010092" y="2886648"/>
              <a:ext cx="29456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课后作业布置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038666" y="3389329"/>
              <a:ext cx="284559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ENTER YOUR 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TITLE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23897" y="3037998"/>
            <a:ext cx="3794166" cy="810458"/>
            <a:chOff x="2161532" y="2943798"/>
            <a:chExt cx="3794166" cy="810458"/>
          </a:xfrm>
        </p:grpSpPr>
        <p:sp>
          <p:nvSpPr>
            <p:cNvPr id="23" name="文本框 22"/>
            <p:cNvSpPr txBox="1"/>
            <p:nvPr/>
          </p:nvSpPr>
          <p:spPr>
            <a:xfrm>
              <a:off x="2161532" y="2943798"/>
              <a:ext cx="66095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>
                  <a:solidFill>
                    <a:schemeClr val="bg1"/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壹</a:t>
              </a:r>
              <a:endParaRPr lang="zh-CN" altLang="en-US" sz="4400">
                <a:solidFill>
                  <a:schemeClr val="bg1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010092" y="2943798"/>
              <a:ext cx="29456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上节内容复习</a:t>
              </a:r>
              <a:endPara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038666" y="3446479"/>
              <a:ext cx="284559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ENTER YOUR 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TITLE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2196" y="423863"/>
            <a:ext cx="11327607" cy="6010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2" t="52504"/>
          <a:stretch>
            <a:fillRect/>
          </a:stretch>
        </p:blipFill>
        <p:spPr>
          <a:xfrm flipH="1">
            <a:off x="430425" y="4977989"/>
            <a:ext cx="1665075" cy="1465674"/>
          </a:xfrm>
          <a:custGeom>
            <a:avLst/>
            <a:gdLst>
              <a:gd name="connsiteX0" fmla="*/ 2528625 w 2528625"/>
              <a:gd name="connsiteY0" fmla="*/ 0 h 2225809"/>
              <a:gd name="connsiteX1" fmla="*/ 92024 w 2528625"/>
              <a:gd name="connsiteY1" fmla="*/ 154122 h 2225809"/>
              <a:gd name="connsiteX2" fmla="*/ 44399 w 2528625"/>
              <a:gd name="connsiteY2" fmla="*/ 1097097 h 2225809"/>
              <a:gd name="connsiteX3" fmla="*/ 111074 w 2528625"/>
              <a:gd name="connsiteY3" fmla="*/ 1630497 h 2225809"/>
              <a:gd name="connsiteX4" fmla="*/ 25349 w 2528625"/>
              <a:gd name="connsiteY4" fmla="*/ 1963872 h 2225809"/>
              <a:gd name="connsiteX5" fmla="*/ 0 w 2528625"/>
              <a:gd name="connsiteY5" fmla="*/ 2225809 h 2225809"/>
              <a:gd name="connsiteX6" fmla="*/ 2528625 w 2528625"/>
              <a:gd name="connsiteY6" fmla="*/ 2225809 h 222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8625" h="2225809">
                <a:moveTo>
                  <a:pt x="2528625" y="0"/>
                </a:moveTo>
                <a:lnTo>
                  <a:pt x="92024" y="154122"/>
                </a:lnTo>
                <a:lnTo>
                  <a:pt x="44399" y="1097097"/>
                </a:lnTo>
                <a:lnTo>
                  <a:pt x="111074" y="1630497"/>
                </a:lnTo>
                <a:lnTo>
                  <a:pt x="25349" y="1963872"/>
                </a:lnTo>
                <a:lnTo>
                  <a:pt x="0" y="2225809"/>
                </a:lnTo>
                <a:lnTo>
                  <a:pt x="2528625" y="2225809"/>
                </a:lnTo>
                <a:close/>
              </a:path>
            </a:pathLst>
          </a:custGeom>
        </p:spPr>
      </p:pic>
      <p:pic>
        <p:nvPicPr>
          <p:cNvPr id="22" name="图片 21" descr="图片包含 游戏机, 树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12" r="59381"/>
          <a:stretch>
            <a:fillRect/>
          </a:stretch>
        </p:blipFill>
        <p:spPr>
          <a:xfrm rot="10800000">
            <a:off x="10029824" y="423862"/>
            <a:ext cx="1737869" cy="1385710"/>
          </a:xfrm>
          <a:custGeom>
            <a:avLst/>
            <a:gdLst>
              <a:gd name="connsiteX0" fmla="*/ 2467525 w 2785620"/>
              <a:gd name="connsiteY0" fmla="*/ 2221146 h 2221146"/>
              <a:gd name="connsiteX1" fmla="*/ 0 w 2785620"/>
              <a:gd name="connsiteY1" fmla="*/ 2221146 h 2221146"/>
              <a:gd name="connsiteX2" fmla="*/ 0 w 2785620"/>
              <a:gd name="connsiteY2" fmla="*/ 0 h 2221146"/>
              <a:gd name="connsiteX3" fmla="*/ 1004445 w 2785620"/>
              <a:gd name="connsiteY3" fmla="*/ 82784 h 2221146"/>
              <a:gd name="connsiteX4" fmla="*/ 2547495 w 2785620"/>
              <a:gd name="connsiteY4" fmla="*/ 578084 h 2221146"/>
              <a:gd name="connsiteX5" fmla="*/ 2785620 w 2785620"/>
              <a:gd name="connsiteY5" fmla="*/ 1025759 h 2221146"/>
              <a:gd name="connsiteX6" fmla="*/ 2699895 w 2785620"/>
              <a:gd name="connsiteY6" fmla="*/ 1435334 h 2221146"/>
              <a:gd name="connsiteX7" fmla="*/ 2766570 w 2785620"/>
              <a:gd name="connsiteY7" fmla="*/ 1616309 h 2221146"/>
              <a:gd name="connsiteX8" fmla="*/ 2661795 w 2785620"/>
              <a:gd name="connsiteY8" fmla="*/ 1711559 h 2221146"/>
              <a:gd name="connsiteX9" fmla="*/ 2671320 w 2785620"/>
              <a:gd name="connsiteY9" fmla="*/ 1768709 h 2221146"/>
              <a:gd name="connsiteX10" fmla="*/ 2661795 w 2785620"/>
              <a:gd name="connsiteY10" fmla="*/ 1892534 h 2221146"/>
              <a:gd name="connsiteX11" fmla="*/ 2642745 w 2785620"/>
              <a:gd name="connsiteY11" fmla="*/ 1949684 h 2221146"/>
              <a:gd name="connsiteX12" fmla="*/ 2547495 w 2785620"/>
              <a:gd name="connsiteY12" fmla="*/ 2073509 h 222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85620" h="2221146">
                <a:moveTo>
                  <a:pt x="2467525" y="2221146"/>
                </a:moveTo>
                <a:lnTo>
                  <a:pt x="0" y="2221146"/>
                </a:lnTo>
                <a:lnTo>
                  <a:pt x="0" y="0"/>
                </a:lnTo>
                <a:lnTo>
                  <a:pt x="1004445" y="82784"/>
                </a:lnTo>
                <a:lnTo>
                  <a:pt x="2547495" y="578084"/>
                </a:lnTo>
                <a:lnTo>
                  <a:pt x="2785620" y="1025759"/>
                </a:lnTo>
                <a:lnTo>
                  <a:pt x="2699895" y="1435334"/>
                </a:lnTo>
                <a:lnTo>
                  <a:pt x="2766570" y="1616309"/>
                </a:lnTo>
                <a:lnTo>
                  <a:pt x="2661795" y="1711559"/>
                </a:lnTo>
                <a:lnTo>
                  <a:pt x="2671320" y="1768709"/>
                </a:lnTo>
                <a:lnTo>
                  <a:pt x="2661795" y="1892534"/>
                </a:lnTo>
                <a:lnTo>
                  <a:pt x="2642745" y="1949684"/>
                </a:lnTo>
                <a:lnTo>
                  <a:pt x="2547495" y="2073509"/>
                </a:lnTo>
                <a:close/>
              </a:path>
            </a:pathLst>
          </a:custGeom>
        </p:spPr>
      </p:pic>
      <p:sp>
        <p:nvSpPr>
          <p:cNvPr id="35" name="文本框 34"/>
          <p:cNvSpPr txBox="1"/>
          <p:nvPr/>
        </p:nvSpPr>
        <p:spPr>
          <a:xfrm>
            <a:off x="2319932" y="3341474"/>
            <a:ext cx="75521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rgbClr val="447464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上节内容复习</a:t>
            </a:r>
            <a:endParaRPr lang="zh-CN" altLang="en-US" sz="6600" dirty="0">
              <a:solidFill>
                <a:srgbClr val="447464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164087" y="4639435"/>
            <a:ext cx="58745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ENTER YOUR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TITLE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pic>
        <p:nvPicPr>
          <p:cNvPr id="6" name="图片 5" descr="图片包含 游戏机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174" y="1269116"/>
            <a:ext cx="1771650" cy="1771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068" y="161925"/>
            <a:ext cx="11853863" cy="6534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2" t="52504"/>
          <a:stretch>
            <a:fillRect/>
          </a:stretch>
        </p:blipFill>
        <p:spPr>
          <a:xfrm flipH="1">
            <a:off x="169068" y="5453097"/>
            <a:ext cx="1412082" cy="1242978"/>
          </a:xfrm>
          <a:custGeom>
            <a:avLst/>
            <a:gdLst>
              <a:gd name="connsiteX0" fmla="*/ 2528625 w 2528625"/>
              <a:gd name="connsiteY0" fmla="*/ 0 h 2225809"/>
              <a:gd name="connsiteX1" fmla="*/ 92024 w 2528625"/>
              <a:gd name="connsiteY1" fmla="*/ 154122 h 2225809"/>
              <a:gd name="connsiteX2" fmla="*/ 44399 w 2528625"/>
              <a:gd name="connsiteY2" fmla="*/ 1097097 h 2225809"/>
              <a:gd name="connsiteX3" fmla="*/ 111074 w 2528625"/>
              <a:gd name="connsiteY3" fmla="*/ 1630497 h 2225809"/>
              <a:gd name="connsiteX4" fmla="*/ 25349 w 2528625"/>
              <a:gd name="connsiteY4" fmla="*/ 1963872 h 2225809"/>
              <a:gd name="connsiteX5" fmla="*/ 0 w 2528625"/>
              <a:gd name="connsiteY5" fmla="*/ 2225809 h 2225809"/>
              <a:gd name="connsiteX6" fmla="*/ 2528625 w 2528625"/>
              <a:gd name="connsiteY6" fmla="*/ 2225809 h 222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8625" h="2225809">
                <a:moveTo>
                  <a:pt x="2528625" y="0"/>
                </a:moveTo>
                <a:lnTo>
                  <a:pt x="92024" y="154122"/>
                </a:lnTo>
                <a:lnTo>
                  <a:pt x="44399" y="1097097"/>
                </a:lnTo>
                <a:lnTo>
                  <a:pt x="111074" y="1630497"/>
                </a:lnTo>
                <a:lnTo>
                  <a:pt x="25349" y="1963872"/>
                </a:lnTo>
                <a:lnTo>
                  <a:pt x="0" y="2225809"/>
                </a:lnTo>
                <a:lnTo>
                  <a:pt x="2528625" y="2225809"/>
                </a:lnTo>
                <a:close/>
              </a:path>
            </a:pathLst>
          </a:custGeom>
        </p:spPr>
      </p:pic>
      <p:pic>
        <p:nvPicPr>
          <p:cNvPr id="22" name="图片 21" descr="图片包含 游戏机, 树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12" r="59381"/>
          <a:stretch>
            <a:fillRect/>
          </a:stretch>
        </p:blipFill>
        <p:spPr>
          <a:xfrm rot="10800000">
            <a:off x="10629899" y="161925"/>
            <a:ext cx="1393031" cy="1110749"/>
          </a:xfrm>
          <a:custGeom>
            <a:avLst/>
            <a:gdLst>
              <a:gd name="connsiteX0" fmla="*/ 2467525 w 2785620"/>
              <a:gd name="connsiteY0" fmla="*/ 2221146 h 2221146"/>
              <a:gd name="connsiteX1" fmla="*/ 0 w 2785620"/>
              <a:gd name="connsiteY1" fmla="*/ 2221146 h 2221146"/>
              <a:gd name="connsiteX2" fmla="*/ 0 w 2785620"/>
              <a:gd name="connsiteY2" fmla="*/ 0 h 2221146"/>
              <a:gd name="connsiteX3" fmla="*/ 1004445 w 2785620"/>
              <a:gd name="connsiteY3" fmla="*/ 82784 h 2221146"/>
              <a:gd name="connsiteX4" fmla="*/ 2547495 w 2785620"/>
              <a:gd name="connsiteY4" fmla="*/ 578084 h 2221146"/>
              <a:gd name="connsiteX5" fmla="*/ 2785620 w 2785620"/>
              <a:gd name="connsiteY5" fmla="*/ 1025759 h 2221146"/>
              <a:gd name="connsiteX6" fmla="*/ 2699895 w 2785620"/>
              <a:gd name="connsiteY6" fmla="*/ 1435334 h 2221146"/>
              <a:gd name="connsiteX7" fmla="*/ 2766570 w 2785620"/>
              <a:gd name="connsiteY7" fmla="*/ 1616309 h 2221146"/>
              <a:gd name="connsiteX8" fmla="*/ 2661795 w 2785620"/>
              <a:gd name="connsiteY8" fmla="*/ 1711559 h 2221146"/>
              <a:gd name="connsiteX9" fmla="*/ 2671320 w 2785620"/>
              <a:gd name="connsiteY9" fmla="*/ 1768709 h 2221146"/>
              <a:gd name="connsiteX10" fmla="*/ 2661795 w 2785620"/>
              <a:gd name="connsiteY10" fmla="*/ 1892534 h 2221146"/>
              <a:gd name="connsiteX11" fmla="*/ 2642745 w 2785620"/>
              <a:gd name="connsiteY11" fmla="*/ 1949684 h 2221146"/>
              <a:gd name="connsiteX12" fmla="*/ 2547495 w 2785620"/>
              <a:gd name="connsiteY12" fmla="*/ 2073509 h 222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85620" h="2221146">
                <a:moveTo>
                  <a:pt x="2467525" y="2221146"/>
                </a:moveTo>
                <a:lnTo>
                  <a:pt x="0" y="2221146"/>
                </a:lnTo>
                <a:lnTo>
                  <a:pt x="0" y="0"/>
                </a:lnTo>
                <a:lnTo>
                  <a:pt x="1004445" y="82784"/>
                </a:lnTo>
                <a:lnTo>
                  <a:pt x="2547495" y="578084"/>
                </a:lnTo>
                <a:lnTo>
                  <a:pt x="2785620" y="1025759"/>
                </a:lnTo>
                <a:lnTo>
                  <a:pt x="2699895" y="1435334"/>
                </a:lnTo>
                <a:lnTo>
                  <a:pt x="2766570" y="1616309"/>
                </a:lnTo>
                <a:lnTo>
                  <a:pt x="2661795" y="1711559"/>
                </a:lnTo>
                <a:lnTo>
                  <a:pt x="2671320" y="1768709"/>
                </a:lnTo>
                <a:lnTo>
                  <a:pt x="2661795" y="1892534"/>
                </a:lnTo>
                <a:lnTo>
                  <a:pt x="2642745" y="1949684"/>
                </a:lnTo>
                <a:lnTo>
                  <a:pt x="2547495" y="2073509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193178" y="200025"/>
            <a:ext cx="2654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47464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上节内容复习</a:t>
            </a:r>
            <a:endParaRPr lang="zh-CN" altLang="en-US" sz="2800" dirty="0">
              <a:solidFill>
                <a:srgbClr val="447464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95485" y="2047876"/>
            <a:ext cx="3586089" cy="3478445"/>
            <a:chOff x="1395485" y="2076451"/>
            <a:chExt cx="3586089" cy="3478445"/>
          </a:xfrm>
        </p:grpSpPr>
        <p:sp>
          <p:nvSpPr>
            <p:cNvPr id="13" name="矩形 12"/>
            <p:cNvSpPr/>
            <p:nvPr/>
          </p:nvSpPr>
          <p:spPr>
            <a:xfrm>
              <a:off x="3543299" y="4158923"/>
              <a:ext cx="1438275" cy="1395973"/>
            </a:xfrm>
            <a:prstGeom prst="rect">
              <a:avLst/>
            </a:prstGeom>
            <a:blipFill>
              <a:blip r:embed="rId3" cstate="screen"/>
              <a:stretch>
                <a:fillRect/>
              </a:stretch>
            </a:blipFill>
            <a:ln>
              <a:solidFill>
                <a:srgbClr val="4474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935955" y="4158923"/>
              <a:ext cx="1438275" cy="1395973"/>
            </a:xfrm>
            <a:prstGeom prst="rect">
              <a:avLst/>
            </a:prstGeom>
            <a:solidFill>
              <a:srgbClr val="447464"/>
            </a:solidFill>
            <a:ln>
              <a:solidFill>
                <a:srgbClr val="5993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395485" y="2076451"/>
              <a:ext cx="1978746" cy="1920548"/>
            </a:xfrm>
            <a:prstGeom prst="rect">
              <a:avLst/>
            </a:prstGeom>
            <a:blipFill>
              <a:blip r:embed="rId4" cstate="screen"/>
              <a:stretch>
                <a:fillRect/>
              </a:stretch>
            </a:blipFill>
            <a:ln>
              <a:solidFill>
                <a:srgbClr val="4474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543299" y="2601025"/>
              <a:ext cx="1438275" cy="1395973"/>
            </a:xfrm>
            <a:prstGeom prst="rect">
              <a:avLst/>
            </a:prstGeom>
            <a:solidFill>
              <a:srgbClr val="59938A"/>
            </a:solidFill>
            <a:ln>
              <a:solidFill>
                <a:srgbClr val="59938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17" name="iconfont-11242-5315134"/>
            <p:cNvSpPr>
              <a:spLocks noChangeAspect="1"/>
            </p:cNvSpPr>
            <p:nvPr/>
          </p:nvSpPr>
          <p:spPr bwMode="auto">
            <a:xfrm>
              <a:off x="3957593" y="2826372"/>
              <a:ext cx="609685" cy="520264"/>
            </a:xfrm>
            <a:custGeom>
              <a:avLst/>
              <a:gdLst>
                <a:gd name="T0" fmla="*/ 6717 w 9758"/>
                <a:gd name="T1" fmla="*/ 2976 h 8326"/>
                <a:gd name="T2" fmla="*/ 4874 w 9758"/>
                <a:gd name="T3" fmla="*/ 5184 h 8326"/>
                <a:gd name="T4" fmla="*/ 3037 w 9758"/>
                <a:gd name="T5" fmla="*/ 2970 h 8326"/>
                <a:gd name="T6" fmla="*/ 2103 w 9758"/>
                <a:gd name="T7" fmla="*/ 2970 h 8326"/>
                <a:gd name="T8" fmla="*/ 2103 w 9758"/>
                <a:gd name="T9" fmla="*/ 3328 h 8326"/>
                <a:gd name="T10" fmla="*/ 2404 w 9758"/>
                <a:gd name="T11" fmla="*/ 3456 h 8326"/>
                <a:gd name="T12" fmla="*/ 2404 w 9758"/>
                <a:gd name="T13" fmla="*/ 3494 h 8326"/>
                <a:gd name="T14" fmla="*/ 4842 w 9758"/>
                <a:gd name="T15" fmla="*/ 6374 h 8326"/>
                <a:gd name="T16" fmla="*/ 7281 w 9758"/>
                <a:gd name="T17" fmla="*/ 3482 h 8326"/>
                <a:gd name="T18" fmla="*/ 7581 w 9758"/>
                <a:gd name="T19" fmla="*/ 3354 h 8326"/>
                <a:gd name="T20" fmla="*/ 7581 w 9758"/>
                <a:gd name="T21" fmla="*/ 2944 h 8326"/>
                <a:gd name="T22" fmla="*/ 6775 w 9758"/>
                <a:gd name="T23" fmla="*/ 2944 h 8326"/>
                <a:gd name="T24" fmla="*/ 6717 w 9758"/>
                <a:gd name="T25" fmla="*/ 2976 h 8326"/>
                <a:gd name="T26" fmla="*/ 9418 w 9758"/>
                <a:gd name="T27" fmla="*/ 2426 h 8326"/>
                <a:gd name="T28" fmla="*/ 9418 w 9758"/>
                <a:gd name="T29" fmla="*/ 3821 h 8326"/>
                <a:gd name="T30" fmla="*/ 7223 w 9758"/>
                <a:gd name="T31" fmla="*/ 6214 h 8326"/>
                <a:gd name="T32" fmla="*/ 5597 w 9758"/>
                <a:gd name="T33" fmla="*/ 7968 h 8326"/>
                <a:gd name="T34" fmla="*/ 4893 w 9758"/>
                <a:gd name="T35" fmla="*/ 8326 h 8326"/>
                <a:gd name="T36" fmla="*/ 4189 w 9758"/>
                <a:gd name="T37" fmla="*/ 7968 h 8326"/>
                <a:gd name="T38" fmla="*/ 2602 w 9758"/>
                <a:gd name="T39" fmla="*/ 6272 h 8326"/>
                <a:gd name="T40" fmla="*/ 343 w 9758"/>
                <a:gd name="T41" fmla="*/ 3827 h 8326"/>
                <a:gd name="T42" fmla="*/ 343 w 9758"/>
                <a:gd name="T43" fmla="*/ 2451 h 8326"/>
                <a:gd name="T44" fmla="*/ 1386 w 9758"/>
                <a:gd name="T45" fmla="*/ 1293 h 8326"/>
                <a:gd name="T46" fmla="*/ 2250 w 9758"/>
                <a:gd name="T47" fmla="*/ 352 h 8326"/>
                <a:gd name="T48" fmla="*/ 2967 w 9758"/>
                <a:gd name="T49" fmla="*/ 0 h 8326"/>
                <a:gd name="T50" fmla="*/ 6807 w 9758"/>
                <a:gd name="T51" fmla="*/ 0 h 8326"/>
                <a:gd name="T52" fmla="*/ 7498 w 9758"/>
                <a:gd name="T53" fmla="*/ 346 h 8326"/>
                <a:gd name="T54" fmla="*/ 9098 w 9758"/>
                <a:gd name="T55" fmla="*/ 2067 h 8326"/>
                <a:gd name="T56" fmla="*/ 9418 w 9758"/>
                <a:gd name="T57" fmla="*/ 2426 h 8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758" h="8326">
                  <a:moveTo>
                    <a:pt x="6717" y="2976"/>
                  </a:moveTo>
                  <a:lnTo>
                    <a:pt x="4874" y="5184"/>
                  </a:lnTo>
                  <a:lnTo>
                    <a:pt x="3037" y="2970"/>
                  </a:lnTo>
                  <a:lnTo>
                    <a:pt x="2103" y="2970"/>
                  </a:lnTo>
                  <a:lnTo>
                    <a:pt x="2103" y="3328"/>
                  </a:lnTo>
                  <a:cubicBezTo>
                    <a:pt x="2219" y="3312"/>
                    <a:pt x="2335" y="3361"/>
                    <a:pt x="2404" y="3456"/>
                  </a:cubicBezTo>
                  <a:lnTo>
                    <a:pt x="2404" y="3494"/>
                  </a:lnTo>
                  <a:cubicBezTo>
                    <a:pt x="2807" y="4013"/>
                    <a:pt x="4394" y="5818"/>
                    <a:pt x="4842" y="6374"/>
                  </a:cubicBezTo>
                  <a:cubicBezTo>
                    <a:pt x="5290" y="5811"/>
                    <a:pt x="6871" y="4006"/>
                    <a:pt x="7281" y="3482"/>
                  </a:cubicBezTo>
                  <a:cubicBezTo>
                    <a:pt x="7350" y="3387"/>
                    <a:pt x="7465" y="3338"/>
                    <a:pt x="7581" y="3354"/>
                  </a:cubicBezTo>
                  <a:lnTo>
                    <a:pt x="7581" y="2944"/>
                  </a:lnTo>
                  <a:lnTo>
                    <a:pt x="6775" y="2944"/>
                  </a:lnTo>
                  <a:cubicBezTo>
                    <a:pt x="6775" y="2944"/>
                    <a:pt x="6737" y="2944"/>
                    <a:pt x="6717" y="2976"/>
                  </a:cubicBezTo>
                  <a:close/>
                  <a:moveTo>
                    <a:pt x="9418" y="2426"/>
                  </a:moveTo>
                  <a:cubicBezTo>
                    <a:pt x="9758" y="2829"/>
                    <a:pt x="9758" y="3418"/>
                    <a:pt x="9418" y="3821"/>
                  </a:cubicBezTo>
                  <a:lnTo>
                    <a:pt x="7223" y="6214"/>
                  </a:lnTo>
                  <a:lnTo>
                    <a:pt x="5597" y="7968"/>
                  </a:lnTo>
                  <a:cubicBezTo>
                    <a:pt x="5432" y="8191"/>
                    <a:pt x="5171" y="8323"/>
                    <a:pt x="4893" y="8326"/>
                  </a:cubicBezTo>
                  <a:cubicBezTo>
                    <a:pt x="4616" y="8322"/>
                    <a:pt x="4356" y="8190"/>
                    <a:pt x="4189" y="7968"/>
                  </a:cubicBezTo>
                  <a:lnTo>
                    <a:pt x="2602" y="6272"/>
                  </a:lnTo>
                  <a:lnTo>
                    <a:pt x="343" y="3827"/>
                  </a:lnTo>
                  <a:cubicBezTo>
                    <a:pt x="0" y="3433"/>
                    <a:pt x="0" y="2846"/>
                    <a:pt x="343" y="2451"/>
                  </a:cubicBezTo>
                  <a:lnTo>
                    <a:pt x="1386" y="1293"/>
                  </a:lnTo>
                  <a:lnTo>
                    <a:pt x="2250" y="352"/>
                  </a:lnTo>
                  <a:cubicBezTo>
                    <a:pt x="2423" y="131"/>
                    <a:pt x="2687" y="1"/>
                    <a:pt x="2967" y="0"/>
                  </a:cubicBezTo>
                  <a:lnTo>
                    <a:pt x="6807" y="0"/>
                  </a:lnTo>
                  <a:cubicBezTo>
                    <a:pt x="7076" y="12"/>
                    <a:pt x="7327" y="137"/>
                    <a:pt x="7498" y="346"/>
                  </a:cubicBezTo>
                  <a:cubicBezTo>
                    <a:pt x="7857" y="704"/>
                    <a:pt x="8631" y="1562"/>
                    <a:pt x="9098" y="2067"/>
                  </a:cubicBezTo>
                  <a:lnTo>
                    <a:pt x="9418" y="24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矩形 18"/>
            <p:cNvSpPr/>
            <p:nvPr/>
          </p:nvSpPr>
          <p:spPr>
            <a:xfrm>
              <a:off x="3657003" y="3467100"/>
              <a:ext cx="1210864" cy="40011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输入题目</a:t>
              </a:r>
              <a:endParaRPr lang="zh-CN" altLang="en-US" sz="2000" dirty="0">
                <a:solidFill>
                  <a:schemeClr val="bg1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20" name="iconfont-11242-5315134"/>
            <p:cNvSpPr>
              <a:spLocks noChangeAspect="1"/>
            </p:cNvSpPr>
            <p:nvPr/>
          </p:nvSpPr>
          <p:spPr bwMode="auto">
            <a:xfrm>
              <a:off x="2371640" y="4343761"/>
              <a:ext cx="609685" cy="609685"/>
            </a:xfrm>
            <a:custGeom>
              <a:avLst/>
              <a:gdLst>
                <a:gd name="T0" fmla="*/ 4487 w 8647"/>
                <a:gd name="T1" fmla="*/ 5870 h 8648"/>
                <a:gd name="T2" fmla="*/ 5770 w 8647"/>
                <a:gd name="T3" fmla="*/ 5013 h 8648"/>
                <a:gd name="T4" fmla="*/ 5469 w 8647"/>
                <a:gd name="T5" fmla="*/ 3499 h 8648"/>
                <a:gd name="T6" fmla="*/ 3956 w 8647"/>
                <a:gd name="T7" fmla="*/ 3198 h 8648"/>
                <a:gd name="T8" fmla="*/ 3098 w 8647"/>
                <a:gd name="T9" fmla="*/ 4481 h 8648"/>
                <a:gd name="T10" fmla="*/ 4487 w 8647"/>
                <a:gd name="T11" fmla="*/ 5870 h 8648"/>
                <a:gd name="T12" fmla="*/ 4487 w 8647"/>
                <a:gd name="T13" fmla="*/ 8648 h 8648"/>
                <a:gd name="T14" fmla="*/ 644 w 8647"/>
                <a:gd name="T15" fmla="*/ 6080 h 8648"/>
                <a:gd name="T16" fmla="*/ 1546 w 8647"/>
                <a:gd name="T17" fmla="*/ 1546 h 8648"/>
                <a:gd name="T18" fmla="*/ 6079 w 8647"/>
                <a:gd name="T19" fmla="*/ 644 h 8648"/>
                <a:gd name="T20" fmla="*/ 8647 w 8647"/>
                <a:gd name="T21" fmla="*/ 4488 h 8648"/>
                <a:gd name="T22" fmla="*/ 4487 w 8647"/>
                <a:gd name="T23" fmla="*/ 8648 h 8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47" h="8648">
                  <a:moveTo>
                    <a:pt x="4487" y="5870"/>
                  </a:moveTo>
                  <a:cubicBezTo>
                    <a:pt x="5049" y="5870"/>
                    <a:pt x="5555" y="5532"/>
                    <a:pt x="5770" y="5013"/>
                  </a:cubicBezTo>
                  <a:cubicBezTo>
                    <a:pt x="5985" y="4494"/>
                    <a:pt x="5866" y="3896"/>
                    <a:pt x="5469" y="3499"/>
                  </a:cubicBezTo>
                  <a:cubicBezTo>
                    <a:pt x="5072" y="3102"/>
                    <a:pt x="4474" y="2983"/>
                    <a:pt x="3956" y="3198"/>
                  </a:cubicBezTo>
                  <a:cubicBezTo>
                    <a:pt x="3437" y="3413"/>
                    <a:pt x="3098" y="3919"/>
                    <a:pt x="3098" y="4481"/>
                  </a:cubicBezTo>
                  <a:cubicBezTo>
                    <a:pt x="3098" y="5248"/>
                    <a:pt x="3720" y="5870"/>
                    <a:pt x="4487" y="5870"/>
                  </a:cubicBezTo>
                  <a:close/>
                  <a:moveTo>
                    <a:pt x="4487" y="8648"/>
                  </a:moveTo>
                  <a:cubicBezTo>
                    <a:pt x="2804" y="8648"/>
                    <a:pt x="1288" y="7634"/>
                    <a:pt x="644" y="6080"/>
                  </a:cubicBezTo>
                  <a:cubicBezTo>
                    <a:pt x="0" y="4525"/>
                    <a:pt x="356" y="2736"/>
                    <a:pt x="1546" y="1546"/>
                  </a:cubicBezTo>
                  <a:cubicBezTo>
                    <a:pt x="2735" y="356"/>
                    <a:pt x="4525" y="0"/>
                    <a:pt x="6079" y="644"/>
                  </a:cubicBezTo>
                  <a:cubicBezTo>
                    <a:pt x="7633" y="1288"/>
                    <a:pt x="8647" y="2805"/>
                    <a:pt x="8647" y="4488"/>
                  </a:cubicBezTo>
                  <a:cubicBezTo>
                    <a:pt x="8647" y="6785"/>
                    <a:pt x="6785" y="8648"/>
                    <a:pt x="4487" y="86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071050" y="5029200"/>
              <a:ext cx="1210864" cy="40011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输入题目</a:t>
              </a:r>
              <a:endParaRPr lang="zh-CN" altLang="en-US" sz="2000" dirty="0">
                <a:solidFill>
                  <a:schemeClr val="bg1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5376861" y="2042552"/>
            <a:ext cx="5176839" cy="3483769"/>
          </a:xfrm>
          <a:prstGeom prst="rect">
            <a:avLst/>
          </a:prstGeom>
          <a:solidFill>
            <a:schemeClr val="bg1"/>
          </a:solidFill>
          <a:ln w="19050">
            <a:solidFill>
              <a:srgbClr val="447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5942891" y="2720465"/>
            <a:ext cx="4003629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42892" y="2344525"/>
            <a:ext cx="1964674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942891" y="4271747"/>
            <a:ext cx="4003629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942892" y="3895807"/>
            <a:ext cx="1964674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3" grpId="0" animBg="1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068" y="161925"/>
            <a:ext cx="11853863" cy="6534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2" t="52504"/>
          <a:stretch>
            <a:fillRect/>
          </a:stretch>
        </p:blipFill>
        <p:spPr>
          <a:xfrm flipH="1">
            <a:off x="169068" y="5453097"/>
            <a:ext cx="1412082" cy="1242978"/>
          </a:xfrm>
          <a:custGeom>
            <a:avLst/>
            <a:gdLst>
              <a:gd name="connsiteX0" fmla="*/ 2528625 w 2528625"/>
              <a:gd name="connsiteY0" fmla="*/ 0 h 2225809"/>
              <a:gd name="connsiteX1" fmla="*/ 92024 w 2528625"/>
              <a:gd name="connsiteY1" fmla="*/ 154122 h 2225809"/>
              <a:gd name="connsiteX2" fmla="*/ 44399 w 2528625"/>
              <a:gd name="connsiteY2" fmla="*/ 1097097 h 2225809"/>
              <a:gd name="connsiteX3" fmla="*/ 111074 w 2528625"/>
              <a:gd name="connsiteY3" fmla="*/ 1630497 h 2225809"/>
              <a:gd name="connsiteX4" fmla="*/ 25349 w 2528625"/>
              <a:gd name="connsiteY4" fmla="*/ 1963872 h 2225809"/>
              <a:gd name="connsiteX5" fmla="*/ 0 w 2528625"/>
              <a:gd name="connsiteY5" fmla="*/ 2225809 h 2225809"/>
              <a:gd name="connsiteX6" fmla="*/ 2528625 w 2528625"/>
              <a:gd name="connsiteY6" fmla="*/ 2225809 h 222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8625" h="2225809">
                <a:moveTo>
                  <a:pt x="2528625" y="0"/>
                </a:moveTo>
                <a:lnTo>
                  <a:pt x="92024" y="154122"/>
                </a:lnTo>
                <a:lnTo>
                  <a:pt x="44399" y="1097097"/>
                </a:lnTo>
                <a:lnTo>
                  <a:pt x="111074" y="1630497"/>
                </a:lnTo>
                <a:lnTo>
                  <a:pt x="25349" y="1963872"/>
                </a:lnTo>
                <a:lnTo>
                  <a:pt x="0" y="2225809"/>
                </a:lnTo>
                <a:lnTo>
                  <a:pt x="2528625" y="2225809"/>
                </a:lnTo>
                <a:close/>
              </a:path>
            </a:pathLst>
          </a:custGeom>
        </p:spPr>
      </p:pic>
      <p:pic>
        <p:nvPicPr>
          <p:cNvPr id="22" name="图片 21" descr="图片包含 游戏机, 树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12" r="59381"/>
          <a:stretch>
            <a:fillRect/>
          </a:stretch>
        </p:blipFill>
        <p:spPr>
          <a:xfrm rot="10800000">
            <a:off x="10629899" y="161925"/>
            <a:ext cx="1393031" cy="1110749"/>
          </a:xfrm>
          <a:custGeom>
            <a:avLst/>
            <a:gdLst>
              <a:gd name="connsiteX0" fmla="*/ 2467525 w 2785620"/>
              <a:gd name="connsiteY0" fmla="*/ 2221146 h 2221146"/>
              <a:gd name="connsiteX1" fmla="*/ 0 w 2785620"/>
              <a:gd name="connsiteY1" fmla="*/ 2221146 h 2221146"/>
              <a:gd name="connsiteX2" fmla="*/ 0 w 2785620"/>
              <a:gd name="connsiteY2" fmla="*/ 0 h 2221146"/>
              <a:gd name="connsiteX3" fmla="*/ 1004445 w 2785620"/>
              <a:gd name="connsiteY3" fmla="*/ 82784 h 2221146"/>
              <a:gd name="connsiteX4" fmla="*/ 2547495 w 2785620"/>
              <a:gd name="connsiteY4" fmla="*/ 578084 h 2221146"/>
              <a:gd name="connsiteX5" fmla="*/ 2785620 w 2785620"/>
              <a:gd name="connsiteY5" fmla="*/ 1025759 h 2221146"/>
              <a:gd name="connsiteX6" fmla="*/ 2699895 w 2785620"/>
              <a:gd name="connsiteY6" fmla="*/ 1435334 h 2221146"/>
              <a:gd name="connsiteX7" fmla="*/ 2766570 w 2785620"/>
              <a:gd name="connsiteY7" fmla="*/ 1616309 h 2221146"/>
              <a:gd name="connsiteX8" fmla="*/ 2661795 w 2785620"/>
              <a:gd name="connsiteY8" fmla="*/ 1711559 h 2221146"/>
              <a:gd name="connsiteX9" fmla="*/ 2671320 w 2785620"/>
              <a:gd name="connsiteY9" fmla="*/ 1768709 h 2221146"/>
              <a:gd name="connsiteX10" fmla="*/ 2661795 w 2785620"/>
              <a:gd name="connsiteY10" fmla="*/ 1892534 h 2221146"/>
              <a:gd name="connsiteX11" fmla="*/ 2642745 w 2785620"/>
              <a:gd name="connsiteY11" fmla="*/ 1949684 h 2221146"/>
              <a:gd name="connsiteX12" fmla="*/ 2547495 w 2785620"/>
              <a:gd name="connsiteY12" fmla="*/ 2073509 h 222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85620" h="2221146">
                <a:moveTo>
                  <a:pt x="2467525" y="2221146"/>
                </a:moveTo>
                <a:lnTo>
                  <a:pt x="0" y="2221146"/>
                </a:lnTo>
                <a:lnTo>
                  <a:pt x="0" y="0"/>
                </a:lnTo>
                <a:lnTo>
                  <a:pt x="1004445" y="82784"/>
                </a:lnTo>
                <a:lnTo>
                  <a:pt x="2547495" y="578084"/>
                </a:lnTo>
                <a:lnTo>
                  <a:pt x="2785620" y="1025759"/>
                </a:lnTo>
                <a:lnTo>
                  <a:pt x="2699895" y="1435334"/>
                </a:lnTo>
                <a:lnTo>
                  <a:pt x="2766570" y="1616309"/>
                </a:lnTo>
                <a:lnTo>
                  <a:pt x="2661795" y="1711559"/>
                </a:lnTo>
                <a:lnTo>
                  <a:pt x="2671320" y="1768709"/>
                </a:lnTo>
                <a:lnTo>
                  <a:pt x="2661795" y="1892534"/>
                </a:lnTo>
                <a:lnTo>
                  <a:pt x="2642745" y="1949684"/>
                </a:lnTo>
                <a:lnTo>
                  <a:pt x="2547495" y="2073509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193178" y="200025"/>
            <a:ext cx="2654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47464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上节内容复习</a:t>
            </a:r>
            <a:endParaRPr lang="zh-CN" altLang="en-US" sz="2800" dirty="0">
              <a:solidFill>
                <a:srgbClr val="447464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18439" y="1571626"/>
            <a:ext cx="3155119" cy="1920548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  <a:ln>
            <a:solidFill>
              <a:srgbClr val="5993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060864" y="1571626"/>
            <a:ext cx="3155119" cy="1920548"/>
          </a:xfrm>
          <a:prstGeom prst="rect">
            <a:avLst/>
          </a:prstGeom>
          <a:blipFill>
            <a:blip r:embed="rId4" cstate="screen"/>
            <a:stretch>
              <a:fillRect/>
            </a:stretch>
          </a:blipFill>
          <a:ln>
            <a:solidFill>
              <a:srgbClr val="5993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976014" y="1571626"/>
            <a:ext cx="3155119" cy="1920548"/>
          </a:xfrm>
          <a:prstGeom prst="rect">
            <a:avLst/>
          </a:prstGeom>
          <a:blipFill>
            <a:blip r:embed="rId5" cstate="screen"/>
            <a:stretch>
              <a:fillRect/>
            </a:stretch>
          </a:blipFill>
          <a:ln>
            <a:solidFill>
              <a:srgbClr val="5993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1185272" y="3871913"/>
            <a:ext cx="2941577" cy="2021239"/>
            <a:chOff x="1109072" y="3738563"/>
            <a:chExt cx="2941577" cy="2021239"/>
          </a:xfrm>
        </p:grpSpPr>
        <p:sp>
          <p:nvSpPr>
            <p:cNvPr id="35" name="文本框 34"/>
            <p:cNvSpPr txBox="1"/>
            <p:nvPr/>
          </p:nvSpPr>
          <p:spPr>
            <a:xfrm>
              <a:off x="1109072" y="3738563"/>
              <a:ext cx="97690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dirty="0">
                  <a:solidFill>
                    <a:srgbClr val="59938A"/>
                  </a:solidFill>
                  <a:latin typeface="Abadi" panose="020B0604020104020204" pitchFamily="34" charset="0"/>
                  <a:cs typeface="Arial" panose="020B0604020202020204" pitchFamily="34" charset="0"/>
                </a:rPr>
                <a:t>01</a:t>
              </a:r>
              <a:endParaRPr lang="zh-CN" altLang="en-US" sz="4400" dirty="0">
                <a:solidFill>
                  <a:srgbClr val="59938A"/>
                </a:solidFill>
                <a:latin typeface="Abadi" panose="020B06040201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085975" y="3868054"/>
              <a:ext cx="1964674" cy="52322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编辑标题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153714" y="4412895"/>
              <a:ext cx="2868360" cy="1346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您的内容打在这里，或者通过复制您的文本后，在此框中选择粘贴，并选择只保留文字。您的内容打在这里，并选择只保留文字。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518439" y="3871913"/>
            <a:ext cx="2941577" cy="2021239"/>
            <a:chOff x="1109072" y="3738563"/>
            <a:chExt cx="2941577" cy="2021239"/>
          </a:xfrm>
        </p:grpSpPr>
        <p:sp>
          <p:nvSpPr>
            <p:cNvPr id="39" name="文本框 38"/>
            <p:cNvSpPr txBox="1"/>
            <p:nvPr/>
          </p:nvSpPr>
          <p:spPr>
            <a:xfrm>
              <a:off x="1109072" y="3738563"/>
              <a:ext cx="97690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dirty="0">
                  <a:solidFill>
                    <a:srgbClr val="59938A"/>
                  </a:solidFill>
                  <a:latin typeface="Abadi" panose="020B0604020104020204" pitchFamily="34" charset="0"/>
                  <a:cs typeface="Arial" panose="020B0604020202020204" pitchFamily="34" charset="0"/>
                </a:rPr>
                <a:t>02</a:t>
              </a:r>
              <a:endParaRPr lang="zh-CN" altLang="en-US" sz="4400" dirty="0">
                <a:solidFill>
                  <a:srgbClr val="59938A"/>
                </a:solidFill>
                <a:latin typeface="Abadi" panose="020B06040201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085975" y="3868054"/>
              <a:ext cx="1964674" cy="52322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编辑标题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153714" y="4412895"/>
              <a:ext cx="2868360" cy="1346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您的内容打在这里，或者通过复制您的文本后，在此框中选择粘贴，并选择只保留文字。您的内容打在这里，并选择只保留文字。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975430" y="3871913"/>
            <a:ext cx="2941577" cy="2021239"/>
            <a:chOff x="1109072" y="3738563"/>
            <a:chExt cx="2941577" cy="2021239"/>
          </a:xfrm>
        </p:grpSpPr>
        <p:sp>
          <p:nvSpPr>
            <p:cNvPr id="43" name="文本框 42"/>
            <p:cNvSpPr txBox="1"/>
            <p:nvPr/>
          </p:nvSpPr>
          <p:spPr>
            <a:xfrm>
              <a:off x="1109072" y="3738563"/>
              <a:ext cx="97690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dirty="0">
                  <a:solidFill>
                    <a:srgbClr val="59938A"/>
                  </a:solidFill>
                  <a:latin typeface="Abadi" panose="020B0604020104020204" pitchFamily="34" charset="0"/>
                  <a:cs typeface="Arial" panose="020B0604020202020204" pitchFamily="34" charset="0"/>
                </a:rPr>
                <a:t>03</a:t>
              </a:r>
              <a:endParaRPr lang="zh-CN" altLang="en-US" sz="4400" dirty="0">
                <a:solidFill>
                  <a:srgbClr val="59938A"/>
                </a:solidFill>
                <a:latin typeface="Abadi" panose="020B06040201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085975" y="3868054"/>
              <a:ext cx="1964674" cy="52322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南宋书局体" panose="02000000000000000000" pitchFamily="2" charset="-122"/>
                  <a:ea typeface="南宋书局体" panose="02000000000000000000" pitchFamily="2" charset="-122"/>
                </a:rPr>
                <a:t>编辑标题</a:t>
              </a:r>
              <a:endPara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153714" y="4412895"/>
              <a:ext cx="2868360" cy="1346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您的内容打在这里，或者通过复制您的文本后，在此框中选择粘贴，并选择只保留文字。您的内容打在这里，并选择只保留文字。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1" grpId="0" animBg="1"/>
      <p:bldP spid="32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2196" y="423863"/>
            <a:ext cx="11327607" cy="60102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2" t="52504"/>
          <a:stretch>
            <a:fillRect/>
          </a:stretch>
        </p:blipFill>
        <p:spPr>
          <a:xfrm flipH="1">
            <a:off x="430425" y="4977989"/>
            <a:ext cx="1665075" cy="1465674"/>
          </a:xfrm>
          <a:custGeom>
            <a:avLst/>
            <a:gdLst>
              <a:gd name="connsiteX0" fmla="*/ 2528625 w 2528625"/>
              <a:gd name="connsiteY0" fmla="*/ 0 h 2225809"/>
              <a:gd name="connsiteX1" fmla="*/ 92024 w 2528625"/>
              <a:gd name="connsiteY1" fmla="*/ 154122 h 2225809"/>
              <a:gd name="connsiteX2" fmla="*/ 44399 w 2528625"/>
              <a:gd name="connsiteY2" fmla="*/ 1097097 h 2225809"/>
              <a:gd name="connsiteX3" fmla="*/ 111074 w 2528625"/>
              <a:gd name="connsiteY3" fmla="*/ 1630497 h 2225809"/>
              <a:gd name="connsiteX4" fmla="*/ 25349 w 2528625"/>
              <a:gd name="connsiteY4" fmla="*/ 1963872 h 2225809"/>
              <a:gd name="connsiteX5" fmla="*/ 0 w 2528625"/>
              <a:gd name="connsiteY5" fmla="*/ 2225809 h 2225809"/>
              <a:gd name="connsiteX6" fmla="*/ 2528625 w 2528625"/>
              <a:gd name="connsiteY6" fmla="*/ 2225809 h 222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8625" h="2225809">
                <a:moveTo>
                  <a:pt x="2528625" y="0"/>
                </a:moveTo>
                <a:lnTo>
                  <a:pt x="92024" y="154122"/>
                </a:lnTo>
                <a:lnTo>
                  <a:pt x="44399" y="1097097"/>
                </a:lnTo>
                <a:lnTo>
                  <a:pt x="111074" y="1630497"/>
                </a:lnTo>
                <a:lnTo>
                  <a:pt x="25349" y="1963872"/>
                </a:lnTo>
                <a:lnTo>
                  <a:pt x="0" y="2225809"/>
                </a:lnTo>
                <a:lnTo>
                  <a:pt x="2528625" y="2225809"/>
                </a:lnTo>
                <a:close/>
              </a:path>
            </a:pathLst>
          </a:custGeom>
        </p:spPr>
      </p:pic>
      <p:pic>
        <p:nvPicPr>
          <p:cNvPr id="22" name="图片 21" descr="图片包含 游戏机, 树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12" r="59381"/>
          <a:stretch>
            <a:fillRect/>
          </a:stretch>
        </p:blipFill>
        <p:spPr>
          <a:xfrm rot="10800000">
            <a:off x="10029824" y="423862"/>
            <a:ext cx="1737869" cy="1385710"/>
          </a:xfrm>
          <a:custGeom>
            <a:avLst/>
            <a:gdLst>
              <a:gd name="connsiteX0" fmla="*/ 2467525 w 2785620"/>
              <a:gd name="connsiteY0" fmla="*/ 2221146 h 2221146"/>
              <a:gd name="connsiteX1" fmla="*/ 0 w 2785620"/>
              <a:gd name="connsiteY1" fmla="*/ 2221146 h 2221146"/>
              <a:gd name="connsiteX2" fmla="*/ 0 w 2785620"/>
              <a:gd name="connsiteY2" fmla="*/ 0 h 2221146"/>
              <a:gd name="connsiteX3" fmla="*/ 1004445 w 2785620"/>
              <a:gd name="connsiteY3" fmla="*/ 82784 h 2221146"/>
              <a:gd name="connsiteX4" fmla="*/ 2547495 w 2785620"/>
              <a:gd name="connsiteY4" fmla="*/ 578084 h 2221146"/>
              <a:gd name="connsiteX5" fmla="*/ 2785620 w 2785620"/>
              <a:gd name="connsiteY5" fmla="*/ 1025759 h 2221146"/>
              <a:gd name="connsiteX6" fmla="*/ 2699895 w 2785620"/>
              <a:gd name="connsiteY6" fmla="*/ 1435334 h 2221146"/>
              <a:gd name="connsiteX7" fmla="*/ 2766570 w 2785620"/>
              <a:gd name="connsiteY7" fmla="*/ 1616309 h 2221146"/>
              <a:gd name="connsiteX8" fmla="*/ 2661795 w 2785620"/>
              <a:gd name="connsiteY8" fmla="*/ 1711559 h 2221146"/>
              <a:gd name="connsiteX9" fmla="*/ 2671320 w 2785620"/>
              <a:gd name="connsiteY9" fmla="*/ 1768709 h 2221146"/>
              <a:gd name="connsiteX10" fmla="*/ 2661795 w 2785620"/>
              <a:gd name="connsiteY10" fmla="*/ 1892534 h 2221146"/>
              <a:gd name="connsiteX11" fmla="*/ 2642745 w 2785620"/>
              <a:gd name="connsiteY11" fmla="*/ 1949684 h 2221146"/>
              <a:gd name="connsiteX12" fmla="*/ 2547495 w 2785620"/>
              <a:gd name="connsiteY12" fmla="*/ 2073509 h 222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85620" h="2221146">
                <a:moveTo>
                  <a:pt x="2467525" y="2221146"/>
                </a:moveTo>
                <a:lnTo>
                  <a:pt x="0" y="2221146"/>
                </a:lnTo>
                <a:lnTo>
                  <a:pt x="0" y="0"/>
                </a:lnTo>
                <a:lnTo>
                  <a:pt x="1004445" y="82784"/>
                </a:lnTo>
                <a:lnTo>
                  <a:pt x="2547495" y="578084"/>
                </a:lnTo>
                <a:lnTo>
                  <a:pt x="2785620" y="1025759"/>
                </a:lnTo>
                <a:lnTo>
                  <a:pt x="2699895" y="1435334"/>
                </a:lnTo>
                <a:lnTo>
                  <a:pt x="2766570" y="1616309"/>
                </a:lnTo>
                <a:lnTo>
                  <a:pt x="2661795" y="1711559"/>
                </a:lnTo>
                <a:lnTo>
                  <a:pt x="2671320" y="1768709"/>
                </a:lnTo>
                <a:lnTo>
                  <a:pt x="2661795" y="1892534"/>
                </a:lnTo>
                <a:lnTo>
                  <a:pt x="2642745" y="1949684"/>
                </a:lnTo>
                <a:lnTo>
                  <a:pt x="2547495" y="2073509"/>
                </a:lnTo>
                <a:close/>
              </a:path>
            </a:pathLst>
          </a:custGeom>
        </p:spPr>
      </p:pic>
      <p:sp>
        <p:nvSpPr>
          <p:cNvPr id="35" name="文本框 34"/>
          <p:cNvSpPr txBox="1"/>
          <p:nvPr/>
        </p:nvSpPr>
        <p:spPr>
          <a:xfrm>
            <a:off x="2319932" y="3341474"/>
            <a:ext cx="75521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rgbClr val="447464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课程内容教学</a:t>
            </a:r>
            <a:endParaRPr lang="zh-CN" altLang="en-US" sz="6600" dirty="0">
              <a:solidFill>
                <a:srgbClr val="447464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164087" y="4639435"/>
            <a:ext cx="58745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ENTER YOUR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TITLE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pic>
        <p:nvPicPr>
          <p:cNvPr id="6" name="图片 5" descr="图片包含 游戏机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174" y="1269116"/>
            <a:ext cx="1771650" cy="1771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068" y="161925"/>
            <a:ext cx="11853863" cy="6534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2" t="52504"/>
          <a:stretch>
            <a:fillRect/>
          </a:stretch>
        </p:blipFill>
        <p:spPr>
          <a:xfrm flipH="1">
            <a:off x="169068" y="5453097"/>
            <a:ext cx="1412082" cy="1242978"/>
          </a:xfrm>
          <a:custGeom>
            <a:avLst/>
            <a:gdLst>
              <a:gd name="connsiteX0" fmla="*/ 2528625 w 2528625"/>
              <a:gd name="connsiteY0" fmla="*/ 0 h 2225809"/>
              <a:gd name="connsiteX1" fmla="*/ 92024 w 2528625"/>
              <a:gd name="connsiteY1" fmla="*/ 154122 h 2225809"/>
              <a:gd name="connsiteX2" fmla="*/ 44399 w 2528625"/>
              <a:gd name="connsiteY2" fmla="*/ 1097097 h 2225809"/>
              <a:gd name="connsiteX3" fmla="*/ 111074 w 2528625"/>
              <a:gd name="connsiteY3" fmla="*/ 1630497 h 2225809"/>
              <a:gd name="connsiteX4" fmla="*/ 25349 w 2528625"/>
              <a:gd name="connsiteY4" fmla="*/ 1963872 h 2225809"/>
              <a:gd name="connsiteX5" fmla="*/ 0 w 2528625"/>
              <a:gd name="connsiteY5" fmla="*/ 2225809 h 2225809"/>
              <a:gd name="connsiteX6" fmla="*/ 2528625 w 2528625"/>
              <a:gd name="connsiteY6" fmla="*/ 2225809 h 222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8625" h="2225809">
                <a:moveTo>
                  <a:pt x="2528625" y="0"/>
                </a:moveTo>
                <a:lnTo>
                  <a:pt x="92024" y="154122"/>
                </a:lnTo>
                <a:lnTo>
                  <a:pt x="44399" y="1097097"/>
                </a:lnTo>
                <a:lnTo>
                  <a:pt x="111074" y="1630497"/>
                </a:lnTo>
                <a:lnTo>
                  <a:pt x="25349" y="1963872"/>
                </a:lnTo>
                <a:lnTo>
                  <a:pt x="0" y="2225809"/>
                </a:lnTo>
                <a:lnTo>
                  <a:pt x="2528625" y="2225809"/>
                </a:lnTo>
                <a:close/>
              </a:path>
            </a:pathLst>
          </a:custGeom>
        </p:spPr>
      </p:pic>
      <p:pic>
        <p:nvPicPr>
          <p:cNvPr id="22" name="图片 21" descr="图片包含 游戏机, 树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12" r="59381"/>
          <a:stretch>
            <a:fillRect/>
          </a:stretch>
        </p:blipFill>
        <p:spPr>
          <a:xfrm rot="10800000">
            <a:off x="10629899" y="161925"/>
            <a:ext cx="1393031" cy="1110749"/>
          </a:xfrm>
          <a:custGeom>
            <a:avLst/>
            <a:gdLst>
              <a:gd name="connsiteX0" fmla="*/ 2467525 w 2785620"/>
              <a:gd name="connsiteY0" fmla="*/ 2221146 h 2221146"/>
              <a:gd name="connsiteX1" fmla="*/ 0 w 2785620"/>
              <a:gd name="connsiteY1" fmla="*/ 2221146 h 2221146"/>
              <a:gd name="connsiteX2" fmla="*/ 0 w 2785620"/>
              <a:gd name="connsiteY2" fmla="*/ 0 h 2221146"/>
              <a:gd name="connsiteX3" fmla="*/ 1004445 w 2785620"/>
              <a:gd name="connsiteY3" fmla="*/ 82784 h 2221146"/>
              <a:gd name="connsiteX4" fmla="*/ 2547495 w 2785620"/>
              <a:gd name="connsiteY4" fmla="*/ 578084 h 2221146"/>
              <a:gd name="connsiteX5" fmla="*/ 2785620 w 2785620"/>
              <a:gd name="connsiteY5" fmla="*/ 1025759 h 2221146"/>
              <a:gd name="connsiteX6" fmla="*/ 2699895 w 2785620"/>
              <a:gd name="connsiteY6" fmla="*/ 1435334 h 2221146"/>
              <a:gd name="connsiteX7" fmla="*/ 2766570 w 2785620"/>
              <a:gd name="connsiteY7" fmla="*/ 1616309 h 2221146"/>
              <a:gd name="connsiteX8" fmla="*/ 2661795 w 2785620"/>
              <a:gd name="connsiteY8" fmla="*/ 1711559 h 2221146"/>
              <a:gd name="connsiteX9" fmla="*/ 2671320 w 2785620"/>
              <a:gd name="connsiteY9" fmla="*/ 1768709 h 2221146"/>
              <a:gd name="connsiteX10" fmla="*/ 2661795 w 2785620"/>
              <a:gd name="connsiteY10" fmla="*/ 1892534 h 2221146"/>
              <a:gd name="connsiteX11" fmla="*/ 2642745 w 2785620"/>
              <a:gd name="connsiteY11" fmla="*/ 1949684 h 2221146"/>
              <a:gd name="connsiteX12" fmla="*/ 2547495 w 2785620"/>
              <a:gd name="connsiteY12" fmla="*/ 2073509 h 222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85620" h="2221146">
                <a:moveTo>
                  <a:pt x="2467525" y="2221146"/>
                </a:moveTo>
                <a:lnTo>
                  <a:pt x="0" y="2221146"/>
                </a:lnTo>
                <a:lnTo>
                  <a:pt x="0" y="0"/>
                </a:lnTo>
                <a:lnTo>
                  <a:pt x="1004445" y="82784"/>
                </a:lnTo>
                <a:lnTo>
                  <a:pt x="2547495" y="578084"/>
                </a:lnTo>
                <a:lnTo>
                  <a:pt x="2785620" y="1025759"/>
                </a:lnTo>
                <a:lnTo>
                  <a:pt x="2699895" y="1435334"/>
                </a:lnTo>
                <a:lnTo>
                  <a:pt x="2766570" y="1616309"/>
                </a:lnTo>
                <a:lnTo>
                  <a:pt x="2661795" y="1711559"/>
                </a:lnTo>
                <a:lnTo>
                  <a:pt x="2671320" y="1768709"/>
                </a:lnTo>
                <a:lnTo>
                  <a:pt x="2661795" y="1892534"/>
                </a:lnTo>
                <a:lnTo>
                  <a:pt x="2642745" y="1949684"/>
                </a:lnTo>
                <a:lnTo>
                  <a:pt x="2547495" y="2073509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193178" y="200025"/>
            <a:ext cx="2654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47464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课程内容教学</a:t>
            </a:r>
            <a:endParaRPr lang="zh-CN" altLang="en-US" sz="2800" dirty="0">
              <a:solidFill>
                <a:srgbClr val="447464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467245" y="1748639"/>
            <a:ext cx="1109526" cy="1109526"/>
          </a:xfrm>
          <a:prstGeom prst="ellipse">
            <a:avLst/>
          </a:prstGeom>
          <a:solidFill>
            <a:srgbClr val="447464"/>
          </a:solidFill>
          <a:ln>
            <a:solidFill>
              <a:srgbClr val="447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556783" y="1748639"/>
            <a:ext cx="1109526" cy="1109526"/>
          </a:xfrm>
          <a:prstGeom prst="ellipse">
            <a:avLst/>
          </a:prstGeom>
          <a:solidFill>
            <a:srgbClr val="5993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722521" y="1748639"/>
            <a:ext cx="1109526" cy="1109526"/>
          </a:xfrm>
          <a:prstGeom prst="ellipse">
            <a:avLst/>
          </a:prstGeom>
          <a:solidFill>
            <a:srgbClr val="447464"/>
          </a:solidFill>
          <a:ln>
            <a:solidFill>
              <a:srgbClr val="447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13" name="validate-search_64702"/>
          <p:cNvSpPr>
            <a:spLocks noChangeAspect="1"/>
          </p:cNvSpPr>
          <p:nvPr/>
        </p:nvSpPr>
        <p:spPr bwMode="auto">
          <a:xfrm>
            <a:off x="2717165" y="1999030"/>
            <a:ext cx="609685" cy="608743"/>
          </a:xfrm>
          <a:custGeom>
            <a:avLst/>
            <a:gdLst>
              <a:gd name="connsiteX0" fmla="*/ 444103 w 607089"/>
              <a:gd name="connsiteY0" fmla="*/ 163584 h 606152"/>
              <a:gd name="connsiteX1" fmla="*/ 469914 w 607089"/>
              <a:gd name="connsiteY1" fmla="*/ 176766 h 606152"/>
              <a:gd name="connsiteX2" fmla="*/ 475193 w 607089"/>
              <a:gd name="connsiteY2" fmla="*/ 220412 h 606152"/>
              <a:gd name="connsiteX3" fmla="*/ 378258 w 607089"/>
              <a:gd name="connsiteY3" fmla="*/ 317225 h 606152"/>
              <a:gd name="connsiteX4" fmla="*/ 346435 w 607089"/>
              <a:gd name="connsiteY4" fmla="*/ 330260 h 606152"/>
              <a:gd name="connsiteX5" fmla="*/ 313879 w 607089"/>
              <a:gd name="connsiteY5" fmla="*/ 316492 h 606152"/>
              <a:gd name="connsiteX6" fmla="*/ 248913 w 607089"/>
              <a:gd name="connsiteY6" fmla="*/ 251755 h 606152"/>
              <a:gd name="connsiteX7" fmla="*/ 242021 w 607089"/>
              <a:gd name="connsiteY7" fmla="*/ 228760 h 606152"/>
              <a:gd name="connsiteX8" fmla="*/ 254926 w 607089"/>
              <a:gd name="connsiteY8" fmla="*/ 208695 h 606152"/>
              <a:gd name="connsiteX9" fmla="*/ 280883 w 607089"/>
              <a:gd name="connsiteY9" fmla="*/ 195074 h 606152"/>
              <a:gd name="connsiteX10" fmla="*/ 297894 w 607089"/>
              <a:gd name="connsiteY10" fmla="*/ 202836 h 606152"/>
              <a:gd name="connsiteX11" fmla="*/ 342036 w 607089"/>
              <a:gd name="connsiteY11" fmla="*/ 246922 h 606152"/>
              <a:gd name="connsiteX12" fmla="*/ 346435 w 607089"/>
              <a:gd name="connsiteY12" fmla="*/ 249705 h 606152"/>
              <a:gd name="connsiteX13" fmla="*/ 350541 w 607089"/>
              <a:gd name="connsiteY13" fmla="*/ 247068 h 606152"/>
              <a:gd name="connsiteX14" fmla="*/ 426212 w 607089"/>
              <a:gd name="connsiteY14" fmla="*/ 171493 h 606152"/>
              <a:gd name="connsiteX15" fmla="*/ 444103 w 607089"/>
              <a:gd name="connsiteY15" fmla="*/ 163584 h 606152"/>
              <a:gd name="connsiteX16" fmla="*/ 360877 w 607089"/>
              <a:gd name="connsiteY16" fmla="*/ 64177 h 606152"/>
              <a:gd name="connsiteX17" fmla="*/ 232178 w 607089"/>
              <a:gd name="connsiteY17" fmla="*/ 117334 h 606152"/>
              <a:gd name="connsiteX18" fmla="*/ 232178 w 607089"/>
              <a:gd name="connsiteY18" fmla="*/ 374333 h 606152"/>
              <a:gd name="connsiteX19" fmla="*/ 489575 w 607089"/>
              <a:gd name="connsiteY19" fmla="*/ 374333 h 606152"/>
              <a:gd name="connsiteX20" fmla="*/ 489575 w 607089"/>
              <a:gd name="connsiteY20" fmla="*/ 117334 h 606152"/>
              <a:gd name="connsiteX21" fmla="*/ 360877 w 607089"/>
              <a:gd name="connsiteY21" fmla="*/ 64177 h 606152"/>
              <a:gd name="connsiteX22" fmla="*/ 360876 w 607089"/>
              <a:gd name="connsiteY22" fmla="*/ 0 h 606152"/>
              <a:gd name="connsiteX23" fmla="*/ 535041 w 607089"/>
              <a:gd name="connsiteY23" fmla="*/ 71938 h 606152"/>
              <a:gd name="connsiteX24" fmla="*/ 535041 w 607089"/>
              <a:gd name="connsiteY24" fmla="*/ 419729 h 606152"/>
              <a:gd name="connsiteX25" fmla="*/ 237751 w 607089"/>
              <a:gd name="connsiteY25" fmla="*/ 456778 h 606152"/>
              <a:gd name="connsiteX26" fmla="*/ 225138 w 607089"/>
              <a:gd name="connsiteY26" fmla="*/ 458388 h 606152"/>
              <a:gd name="connsiteX27" fmla="*/ 99740 w 607089"/>
              <a:gd name="connsiteY27" fmla="*/ 583593 h 606152"/>
              <a:gd name="connsiteX28" fmla="*/ 17607 w 607089"/>
              <a:gd name="connsiteY28" fmla="*/ 592379 h 606152"/>
              <a:gd name="connsiteX29" fmla="*/ 13794 w 607089"/>
              <a:gd name="connsiteY29" fmla="*/ 588572 h 606152"/>
              <a:gd name="connsiteX30" fmla="*/ 22594 w 607089"/>
              <a:gd name="connsiteY30" fmla="*/ 506567 h 606152"/>
              <a:gd name="connsiteX31" fmla="*/ 148139 w 607089"/>
              <a:gd name="connsiteY31" fmla="*/ 381069 h 606152"/>
              <a:gd name="connsiteX32" fmla="*/ 149606 w 607089"/>
              <a:gd name="connsiteY32" fmla="*/ 368768 h 606152"/>
              <a:gd name="connsiteX33" fmla="*/ 186712 w 607089"/>
              <a:gd name="connsiteY33" fmla="*/ 71938 h 606152"/>
              <a:gd name="connsiteX34" fmla="*/ 360876 w 607089"/>
              <a:gd name="connsiteY34" fmla="*/ 0 h 60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089" h="606152">
                <a:moveTo>
                  <a:pt x="444103" y="163584"/>
                </a:moveTo>
                <a:cubicBezTo>
                  <a:pt x="452462" y="163584"/>
                  <a:pt x="461261" y="167978"/>
                  <a:pt x="469914" y="176766"/>
                </a:cubicBezTo>
                <a:cubicBezTo>
                  <a:pt x="485459" y="192291"/>
                  <a:pt x="487365" y="208256"/>
                  <a:pt x="475193" y="220412"/>
                </a:cubicBezTo>
                <a:lnTo>
                  <a:pt x="378258" y="317225"/>
                </a:lnTo>
                <a:cubicBezTo>
                  <a:pt x="369459" y="326013"/>
                  <a:pt x="359047" y="330260"/>
                  <a:pt x="346435" y="330260"/>
                </a:cubicBezTo>
                <a:cubicBezTo>
                  <a:pt x="337783" y="330260"/>
                  <a:pt x="325171" y="327917"/>
                  <a:pt x="313879" y="316492"/>
                </a:cubicBezTo>
                <a:lnTo>
                  <a:pt x="248913" y="251755"/>
                </a:lnTo>
                <a:cubicBezTo>
                  <a:pt x="242314" y="245018"/>
                  <a:pt x="239821" y="237109"/>
                  <a:pt x="242021" y="228760"/>
                </a:cubicBezTo>
                <a:cubicBezTo>
                  <a:pt x="243634" y="222463"/>
                  <a:pt x="247887" y="215872"/>
                  <a:pt x="254926" y="208695"/>
                </a:cubicBezTo>
                <a:cubicBezTo>
                  <a:pt x="264165" y="199614"/>
                  <a:pt x="272670" y="195074"/>
                  <a:pt x="280883" y="195074"/>
                </a:cubicBezTo>
                <a:cubicBezTo>
                  <a:pt x="287042" y="195074"/>
                  <a:pt x="292761" y="197710"/>
                  <a:pt x="297894" y="202836"/>
                </a:cubicBezTo>
                <a:cubicBezTo>
                  <a:pt x="298187" y="203129"/>
                  <a:pt x="326491" y="231397"/>
                  <a:pt x="342036" y="246922"/>
                </a:cubicBezTo>
                <a:cubicBezTo>
                  <a:pt x="343649" y="248533"/>
                  <a:pt x="344529" y="249705"/>
                  <a:pt x="346435" y="249705"/>
                </a:cubicBezTo>
                <a:cubicBezTo>
                  <a:pt x="348195" y="249705"/>
                  <a:pt x="349075" y="248533"/>
                  <a:pt x="350541" y="247068"/>
                </a:cubicBezTo>
                <a:cubicBezTo>
                  <a:pt x="376058" y="221584"/>
                  <a:pt x="425626" y="172079"/>
                  <a:pt x="426212" y="171493"/>
                </a:cubicBezTo>
                <a:cubicBezTo>
                  <a:pt x="431492" y="166220"/>
                  <a:pt x="437504" y="163584"/>
                  <a:pt x="444103" y="163584"/>
                </a:cubicBezTo>
                <a:close/>
                <a:moveTo>
                  <a:pt x="360877" y="64177"/>
                </a:moveTo>
                <a:cubicBezTo>
                  <a:pt x="314274" y="64177"/>
                  <a:pt x="267671" y="81896"/>
                  <a:pt x="232178" y="117334"/>
                </a:cubicBezTo>
                <a:cubicBezTo>
                  <a:pt x="161192" y="188210"/>
                  <a:pt x="161192" y="303457"/>
                  <a:pt x="232178" y="374333"/>
                </a:cubicBezTo>
                <a:cubicBezTo>
                  <a:pt x="303164" y="445209"/>
                  <a:pt x="418589" y="445209"/>
                  <a:pt x="489575" y="374333"/>
                </a:cubicBezTo>
                <a:cubicBezTo>
                  <a:pt x="560560" y="303457"/>
                  <a:pt x="560560" y="188210"/>
                  <a:pt x="489575" y="117334"/>
                </a:cubicBezTo>
                <a:cubicBezTo>
                  <a:pt x="454082" y="81896"/>
                  <a:pt x="407479" y="64177"/>
                  <a:pt x="360877" y="64177"/>
                </a:cubicBezTo>
                <a:close/>
                <a:moveTo>
                  <a:pt x="360876" y="0"/>
                </a:moveTo>
                <a:cubicBezTo>
                  <a:pt x="423942" y="0"/>
                  <a:pt x="487008" y="23980"/>
                  <a:pt x="535041" y="71938"/>
                </a:cubicBezTo>
                <a:cubicBezTo>
                  <a:pt x="631106" y="167855"/>
                  <a:pt x="631106" y="323812"/>
                  <a:pt x="535041" y="419729"/>
                </a:cubicBezTo>
                <a:cubicBezTo>
                  <a:pt x="453495" y="501148"/>
                  <a:pt x="332350" y="513449"/>
                  <a:pt x="237751" y="456778"/>
                </a:cubicBezTo>
                <a:cubicBezTo>
                  <a:pt x="237751" y="456778"/>
                  <a:pt x="230858" y="452677"/>
                  <a:pt x="225138" y="458388"/>
                </a:cubicBezTo>
                <a:cubicBezTo>
                  <a:pt x="193752" y="489726"/>
                  <a:pt x="99740" y="583593"/>
                  <a:pt x="99740" y="583593"/>
                </a:cubicBezTo>
                <a:cubicBezTo>
                  <a:pt x="74660" y="608634"/>
                  <a:pt x="39754" y="614638"/>
                  <a:pt x="17607" y="592379"/>
                </a:cubicBezTo>
                <a:lnTo>
                  <a:pt x="13794" y="588572"/>
                </a:lnTo>
                <a:cubicBezTo>
                  <a:pt x="-8499" y="566460"/>
                  <a:pt x="-2486" y="531608"/>
                  <a:pt x="22594" y="506567"/>
                </a:cubicBezTo>
                <a:cubicBezTo>
                  <a:pt x="22594" y="506567"/>
                  <a:pt x="116753" y="412407"/>
                  <a:pt x="148139" y="381069"/>
                </a:cubicBezTo>
                <a:cubicBezTo>
                  <a:pt x="153712" y="375651"/>
                  <a:pt x="149606" y="368768"/>
                  <a:pt x="149606" y="368768"/>
                </a:cubicBezTo>
                <a:cubicBezTo>
                  <a:pt x="92846" y="274316"/>
                  <a:pt x="105166" y="153358"/>
                  <a:pt x="186712" y="71938"/>
                </a:cubicBezTo>
                <a:cubicBezTo>
                  <a:pt x="234745" y="23980"/>
                  <a:pt x="297810" y="0"/>
                  <a:pt x="3608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4" name="validate-search_64702"/>
          <p:cNvSpPr>
            <a:spLocks noChangeAspect="1"/>
          </p:cNvSpPr>
          <p:nvPr/>
        </p:nvSpPr>
        <p:spPr bwMode="auto">
          <a:xfrm>
            <a:off x="5806704" y="2024520"/>
            <a:ext cx="609684" cy="557762"/>
          </a:xfrm>
          <a:custGeom>
            <a:avLst/>
            <a:gdLst>
              <a:gd name="T0" fmla="*/ 3600 w 4800"/>
              <a:gd name="T1" fmla="*/ 1614 h 4399"/>
              <a:gd name="T2" fmla="*/ 3600 w 4800"/>
              <a:gd name="T3" fmla="*/ 1000 h 4399"/>
              <a:gd name="T4" fmla="*/ 3020 w 4800"/>
              <a:gd name="T5" fmla="*/ 255 h 4399"/>
              <a:gd name="T6" fmla="*/ 1800 w 4800"/>
              <a:gd name="T7" fmla="*/ 0 h 4399"/>
              <a:gd name="T8" fmla="*/ 579 w 4800"/>
              <a:gd name="T9" fmla="*/ 255 h 4399"/>
              <a:gd name="T10" fmla="*/ 0 w 4800"/>
              <a:gd name="T11" fmla="*/ 1000 h 4399"/>
              <a:gd name="T12" fmla="*/ 0 w 4800"/>
              <a:gd name="T13" fmla="*/ 1800 h 4399"/>
              <a:gd name="T14" fmla="*/ 0 w 4800"/>
              <a:gd name="T15" fmla="*/ 2600 h 4399"/>
              <a:gd name="T16" fmla="*/ 0 w 4800"/>
              <a:gd name="T17" fmla="*/ 3400 h 4399"/>
              <a:gd name="T18" fmla="*/ 579 w 4800"/>
              <a:gd name="T19" fmla="*/ 4144 h 4399"/>
              <a:gd name="T20" fmla="*/ 1800 w 4800"/>
              <a:gd name="T21" fmla="*/ 4399 h 4399"/>
              <a:gd name="T22" fmla="*/ 2768 w 4800"/>
              <a:gd name="T23" fmla="*/ 4249 h 4399"/>
              <a:gd name="T24" fmla="*/ 3400 w 4800"/>
              <a:gd name="T25" fmla="*/ 4399 h 4399"/>
              <a:gd name="T26" fmla="*/ 4800 w 4800"/>
              <a:gd name="T27" fmla="*/ 2999 h 4399"/>
              <a:gd name="T28" fmla="*/ 3600 w 4800"/>
              <a:gd name="T29" fmla="*/ 1614 h 4399"/>
              <a:gd name="T30" fmla="*/ 400 w 4800"/>
              <a:gd name="T31" fmla="*/ 2440 h 4399"/>
              <a:gd name="T32" fmla="*/ 579 w 4800"/>
              <a:gd name="T33" fmla="*/ 2544 h 4399"/>
              <a:gd name="T34" fmla="*/ 1800 w 4800"/>
              <a:gd name="T35" fmla="*/ 2800 h 4399"/>
              <a:gd name="T36" fmla="*/ 2015 w 4800"/>
              <a:gd name="T37" fmla="*/ 2793 h 4399"/>
              <a:gd name="T38" fmla="*/ 2000 w 4800"/>
              <a:gd name="T39" fmla="*/ 2999 h 4399"/>
              <a:gd name="T40" fmla="*/ 2013 w 4800"/>
              <a:gd name="T41" fmla="*/ 3192 h 4399"/>
              <a:gd name="T42" fmla="*/ 1800 w 4800"/>
              <a:gd name="T43" fmla="*/ 3200 h 4399"/>
              <a:gd name="T44" fmla="*/ 400 w 4800"/>
              <a:gd name="T45" fmla="*/ 2600 h 4399"/>
              <a:gd name="T46" fmla="*/ 400 w 4800"/>
              <a:gd name="T47" fmla="*/ 2440 h 4399"/>
              <a:gd name="T48" fmla="*/ 2144 w 4800"/>
              <a:gd name="T49" fmla="*/ 2380 h 4399"/>
              <a:gd name="T50" fmla="*/ 1800 w 4800"/>
              <a:gd name="T51" fmla="*/ 2400 h 4399"/>
              <a:gd name="T52" fmla="*/ 400 w 4800"/>
              <a:gd name="T53" fmla="*/ 1800 h 4399"/>
              <a:gd name="T54" fmla="*/ 400 w 4800"/>
              <a:gd name="T55" fmla="*/ 1640 h 4399"/>
              <a:gd name="T56" fmla="*/ 579 w 4800"/>
              <a:gd name="T57" fmla="*/ 1744 h 4399"/>
              <a:gd name="T58" fmla="*/ 1800 w 4800"/>
              <a:gd name="T59" fmla="*/ 2000 h 4399"/>
              <a:gd name="T60" fmla="*/ 2505 w 4800"/>
              <a:gd name="T61" fmla="*/ 1923 h 4399"/>
              <a:gd name="T62" fmla="*/ 2144 w 4800"/>
              <a:gd name="T63" fmla="*/ 2380 h 4399"/>
              <a:gd name="T64" fmla="*/ 1800 w 4800"/>
              <a:gd name="T65" fmla="*/ 400 h 4399"/>
              <a:gd name="T66" fmla="*/ 3200 w 4800"/>
              <a:gd name="T67" fmla="*/ 1000 h 4399"/>
              <a:gd name="T68" fmla="*/ 1800 w 4800"/>
              <a:gd name="T69" fmla="*/ 1600 h 4399"/>
              <a:gd name="T70" fmla="*/ 400 w 4800"/>
              <a:gd name="T71" fmla="*/ 1000 h 4399"/>
              <a:gd name="T72" fmla="*/ 1800 w 4800"/>
              <a:gd name="T73" fmla="*/ 400 h 4399"/>
              <a:gd name="T74" fmla="*/ 400 w 4800"/>
              <a:gd name="T75" fmla="*/ 3400 h 4399"/>
              <a:gd name="T76" fmla="*/ 400 w 4800"/>
              <a:gd name="T77" fmla="*/ 3240 h 4399"/>
              <a:gd name="T78" fmla="*/ 579 w 4800"/>
              <a:gd name="T79" fmla="*/ 3344 h 4399"/>
              <a:gd name="T80" fmla="*/ 1800 w 4800"/>
              <a:gd name="T81" fmla="*/ 3600 h 4399"/>
              <a:gd name="T82" fmla="*/ 2127 w 4800"/>
              <a:gd name="T83" fmla="*/ 3584 h 4399"/>
              <a:gd name="T84" fmla="*/ 2367 w 4800"/>
              <a:gd name="T85" fmla="*/ 3944 h 4399"/>
              <a:gd name="T86" fmla="*/ 1800 w 4800"/>
              <a:gd name="T87" fmla="*/ 3999 h 4399"/>
              <a:gd name="T88" fmla="*/ 400 w 4800"/>
              <a:gd name="T89" fmla="*/ 3400 h 4399"/>
              <a:gd name="T90" fmla="*/ 3400 w 4800"/>
              <a:gd name="T91" fmla="*/ 3999 h 4399"/>
              <a:gd name="T92" fmla="*/ 2400 w 4800"/>
              <a:gd name="T93" fmla="*/ 2999 h 4399"/>
              <a:gd name="T94" fmla="*/ 3395 w 4800"/>
              <a:gd name="T95" fmla="*/ 2000 h 4399"/>
              <a:gd name="T96" fmla="*/ 3400 w 4800"/>
              <a:gd name="T97" fmla="*/ 2000 h 4399"/>
              <a:gd name="T98" fmla="*/ 3404 w 4800"/>
              <a:gd name="T99" fmla="*/ 2000 h 4399"/>
              <a:gd name="T100" fmla="*/ 4400 w 4800"/>
              <a:gd name="T101" fmla="*/ 2999 h 4399"/>
              <a:gd name="T102" fmla="*/ 3400 w 4800"/>
              <a:gd name="T103" fmla="*/ 3999 h 4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800" h="4399">
                <a:moveTo>
                  <a:pt x="3600" y="1614"/>
                </a:moveTo>
                <a:lnTo>
                  <a:pt x="3600" y="1000"/>
                </a:lnTo>
                <a:cubicBezTo>
                  <a:pt x="3600" y="707"/>
                  <a:pt x="3394" y="442"/>
                  <a:pt x="3020" y="255"/>
                </a:cubicBezTo>
                <a:cubicBezTo>
                  <a:pt x="2691" y="91"/>
                  <a:pt x="2258" y="0"/>
                  <a:pt x="1800" y="0"/>
                </a:cubicBezTo>
                <a:cubicBezTo>
                  <a:pt x="1342" y="0"/>
                  <a:pt x="908" y="91"/>
                  <a:pt x="579" y="255"/>
                </a:cubicBezTo>
                <a:cubicBezTo>
                  <a:pt x="206" y="442"/>
                  <a:pt x="0" y="707"/>
                  <a:pt x="0" y="1000"/>
                </a:cubicBezTo>
                <a:lnTo>
                  <a:pt x="0" y="1800"/>
                </a:lnTo>
                <a:lnTo>
                  <a:pt x="0" y="2600"/>
                </a:lnTo>
                <a:lnTo>
                  <a:pt x="0" y="3400"/>
                </a:lnTo>
                <a:cubicBezTo>
                  <a:pt x="0" y="3693"/>
                  <a:pt x="206" y="3957"/>
                  <a:pt x="579" y="4144"/>
                </a:cubicBezTo>
                <a:cubicBezTo>
                  <a:pt x="909" y="4309"/>
                  <a:pt x="1342" y="4399"/>
                  <a:pt x="1800" y="4399"/>
                </a:cubicBezTo>
                <a:cubicBezTo>
                  <a:pt x="2149" y="4399"/>
                  <a:pt x="2481" y="4347"/>
                  <a:pt x="2768" y="4249"/>
                </a:cubicBezTo>
                <a:cubicBezTo>
                  <a:pt x="2958" y="4345"/>
                  <a:pt x="3173" y="4399"/>
                  <a:pt x="3400" y="4399"/>
                </a:cubicBezTo>
                <a:cubicBezTo>
                  <a:pt x="4172" y="4399"/>
                  <a:pt x="4800" y="3771"/>
                  <a:pt x="4800" y="2999"/>
                </a:cubicBezTo>
                <a:cubicBezTo>
                  <a:pt x="4800" y="2295"/>
                  <a:pt x="4277" y="1711"/>
                  <a:pt x="3600" y="1614"/>
                </a:cubicBezTo>
                <a:close/>
                <a:moveTo>
                  <a:pt x="400" y="2440"/>
                </a:moveTo>
                <a:cubicBezTo>
                  <a:pt x="455" y="2477"/>
                  <a:pt x="514" y="2512"/>
                  <a:pt x="579" y="2544"/>
                </a:cubicBezTo>
                <a:cubicBezTo>
                  <a:pt x="909" y="2709"/>
                  <a:pt x="1342" y="2800"/>
                  <a:pt x="1800" y="2800"/>
                </a:cubicBezTo>
                <a:cubicBezTo>
                  <a:pt x="1872" y="2800"/>
                  <a:pt x="1944" y="2797"/>
                  <a:pt x="2015" y="2793"/>
                </a:cubicBezTo>
                <a:cubicBezTo>
                  <a:pt x="2005" y="2860"/>
                  <a:pt x="2000" y="2929"/>
                  <a:pt x="2000" y="2999"/>
                </a:cubicBezTo>
                <a:cubicBezTo>
                  <a:pt x="2000" y="3065"/>
                  <a:pt x="2004" y="3129"/>
                  <a:pt x="2013" y="3192"/>
                </a:cubicBezTo>
                <a:cubicBezTo>
                  <a:pt x="1943" y="3197"/>
                  <a:pt x="1871" y="3200"/>
                  <a:pt x="1800" y="3200"/>
                </a:cubicBezTo>
                <a:cubicBezTo>
                  <a:pt x="999" y="3200"/>
                  <a:pt x="400" y="2883"/>
                  <a:pt x="400" y="2600"/>
                </a:cubicBezTo>
                <a:lnTo>
                  <a:pt x="400" y="2440"/>
                </a:lnTo>
                <a:close/>
                <a:moveTo>
                  <a:pt x="2144" y="2380"/>
                </a:moveTo>
                <a:cubicBezTo>
                  <a:pt x="2032" y="2393"/>
                  <a:pt x="1917" y="2400"/>
                  <a:pt x="1800" y="2400"/>
                </a:cubicBezTo>
                <a:cubicBezTo>
                  <a:pt x="999" y="2400"/>
                  <a:pt x="400" y="2083"/>
                  <a:pt x="400" y="1800"/>
                </a:cubicBezTo>
                <a:lnTo>
                  <a:pt x="400" y="1640"/>
                </a:lnTo>
                <a:cubicBezTo>
                  <a:pt x="455" y="1677"/>
                  <a:pt x="514" y="1712"/>
                  <a:pt x="579" y="1744"/>
                </a:cubicBezTo>
                <a:cubicBezTo>
                  <a:pt x="909" y="1909"/>
                  <a:pt x="1342" y="2000"/>
                  <a:pt x="1800" y="2000"/>
                </a:cubicBezTo>
                <a:cubicBezTo>
                  <a:pt x="2046" y="2000"/>
                  <a:pt x="2285" y="1973"/>
                  <a:pt x="2505" y="1923"/>
                </a:cubicBezTo>
                <a:cubicBezTo>
                  <a:pt x="2355" y="2048"/>
                  <a:pt x="2232" y="2204"/>
                  <a:pt x="2144" y="2380"/>
                </a:cubicBezTo>
                <a:close/>
                <a:moveTo>
                  <a:pt x="1800" y="400"/>
                </a:moveTo>
                <a:cubicBezTo>
                  <a:pt x="2601" y="400"/>
                  <a:pt x="3200" y="717"/>
                  <a:pt x="3200" y="1000"/>
                </a:cubicBezTo>
                <a:cubicBezTo>
                  <a:pt x="3200" y="1283"/>
                  <a:pt x="2601" y="1600"/>
                  <a:pt x="1800" y="1600"/>
                </a:cubicBezTo>
                <a:cubicBezTo>
                  <a:pt x="999" y="1600"/>
                  <a:pt x="400" y="1283"/>
                  <a:pt x="400" y="1000"/>
                </a:cubicBezTo>
                <a:cubicBezTo>
                  <a:pt x="400" y="717"/>
                  <a:pt x="999" y="400"/>
                  <a:pt x="1800" y="400"/>
                </a:cubicBezTo>
                <a:close/>
                <a:moveTo>
                  <a:pt x="400" y="3400"/>
                </a:moveTo>
                <a:lnTo>
                  <a:pt x="400" y="3240"/>
                </a:lnTo>
                <a:cubicBezTo>
                  <a:pt x="455" y="3277"/>
                  <a:pt x="514" y="3312"/>
                  <a:pt x="579" y="3344"/>
                </a:cubicBezTo>
                <a:cubicBezTo>
                  <a:pt x="909" y="3509"/>
                  <a:pt x="1342" y="3600"/>
                  <a:pt x="1800" y="3600"/>
                </a:cubicBezTo>
                <a:cubicBezTo>
                  <a:pt x="1910" y="3600"/>
                  <a:pt x="2020" y="3594"/>
                  <a:pt x="2127" y="3584"/>
                </a:cubicBezTo>
                <a:cubicBezTo>
                  <a:pt x="2188" y="3716"/>
                  <a:pt x="2269" y="3837"/>
                  <a:pt x="2367" y="3944"/>
                </a:cubicBezTo>
                <a:cubicBezTo>
                  <a:pt x="2188" y="3980"/>
                  <a:pt x="1995" y="3999"/>
                  <a:pt x="1800" y="3999"/>
                </a:cubicBezTo>
                <a:cubicBezTo>
                  <a:pt x="999" y="3999"/>
                  <a:pt x="400" y="3683"/>
                  <a:pt x="400" y="3400"/>
                </a:cubicBezTo>
                <a:close/>
                <a:moveTo>
                  <a:pt x="3400" y="3999"/>
                </a:moveTo>
                <a:cubicBezTo>
                  <a:pt x="2848" y="3999"/>
                  <a:pt x="2400" y="3551"/>
                  <a:pt x="2400" y="2999"/>
                </a:cubicBezTo>
                <a:cubicBezTo>
                  <a:pt x="2400" y="2450"/>
                  <a:pt x="2846" y="2002"/>
                  <a:pt x="3395" y="2000"/>
                </a:cubicBezTo>
                <a:cubicBezTo>
                  <a:pt x="3396" y="2000"/>
                  <a:pt x="3398" y="2000"/>
                  <a:pt x="3400" y="2000"/>
                </a:cubicBezTo>
                <a:cubicBezTo>
                  <a:pt x="3401" y="2000"/>
                  <a:pt x="3403" y="2000"/>
                  <a:pt x="3404" y="2000"/>
                </a:cubicBezTo>
                <a:cubicBezTo>
                  <a:pt x="3953" y="2002"/>
                  <a:pt x="4400" y="2450"/>
                  <a:pt x="4400" y="2999"/>
                </a:cubicBezTo>
                <a:cubicBezTo>
                  <a:pt x="4400" y="3551"/>
                  <a:pt x="3951" y="3999"/>
                  <a:pt x="3400" y="39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15" name="validate-search_64702"/>
          <p:cNvSpPr>
            <a:spLocks noChangeAspect="1"/>
          </p:cNvSpPr>
          <p:nvPr/>
        </p:nvSpPr>
        <p:spPr bwMode="auto">
          <a:xfrm>
            <a:off x="9005366" y="2008026"/>
            <a:ext cx="609685" cy="590751"/>
          </a:xfrm>
          <a:custGeom>
            <a:avLst/>
            <a:gdLst>
              <a:gd name="connsiteX0" fmla="*/ 280800 w 607145"/>
              <a:gd name="connsiteY0" fmla="*/ 405490 h 588290"/>
              <a:gd name="connsiteX1" fmla="*/ 241522 w 607145"/>
              <a:gd name="connsiteY1" fmla="*/ 452117 h 588290"/>
              <a:gd name="connsiteX2" fmla="*/ 181260 w 607145"/>
              <a:gd name="connsiteY2" fmla="*/ 457401 h 588290"/>
              <a:gd name="connsiteX3" fmla="*/ 161761 w 607145"/>
              <a:gd name="connsiteY3" fmla="*/ 487713 h 588290"/>
              <a:gd name="connsiteX4" fmla="*/ 257586 w 607145"/>
              <a:gd name="connsiteY4" fmla="*/ 483727 h 588290"/>
              <a:gd name="connsiteX5" fmla="*/ 316270 w 607145"/>
              <a:gd name="connsiteY5" fmla="*/ 406973 h 588290"/>
              <a:gd name="connsiteX6" fmla="*/ 216266 w 607145"/>
              <a:gd name="connsiteY6" fmla="*/ 345110 h 588290"/>
              <a:gd name="connsiteX7" fmla="*/ 187203 w 607145"/>
              <a:gd name="connsiteY7" fmla="*/ 347555 h 588290"/>
              <a:gd name="connsiteX8" fmla="*/ 170860 w 607145"/>
              <a:gd name="connsiteY8" fmla="*/ 399001 h 588290"/>
              <a:gd name="connsiteX9" fmla="*/ 222302 w 607145"/>
              <a:gd name="connsiteY9" fmla="*/ 415316 h 588290"/>
              <a:gd name="connsiteX10" fmla="*/ 238644 w 607145"/>
              <a:gd name="connsiteY10" fmla="*/ 363869 h 588290"/>
              <a:gd name="connsiteX11" fmla="*/ 216266 w 607145"/>
              <a:gd name="connsiteY11" fmla="*/ 345110 h 588290"/>
              <a:gd name="connsiteX12" fmla="*/ 507781 w 607145"/>
              <a:gd name="connsiteY12" fmla="*/ 323468 h 588290"/>
              <a:gd name="connsiteX13" fmla="*/ 482999 w 607145"/>
              <a:gd name="connsiteY13" fmla="*/ 366099 h 588290"/>
              <a:gd name="connsiteX14" fmla="*/ 525695 w 607145"/>
              <a:gd name="connsiteY14" fmla="*/ 390843 h 588290"/>
              <a:gd name="connsiteX15" fmla="*/ 550478 w 607145"/>
              <a:gd name="connsiteY15" fmla="*/ 348212 h 588290"/>
              <a:gd name="connsiteX16" fmla="*/ 507781 w 607145"/>
              <a:gd name="connsiteY16" fmla="*/ 323468 h 588290"/>
              <a:gd name="connsiteX17" fmla="*/ 135762 w 607145"/>
              <a:gd name="connsiteY17" fmla="*/ 293883 h 588290"/>
              <a:gd name="connsiteX18" fmla="*/ 104748 w 607145"/>
              <a:gd name="connsiteY18" fmla="*/ 435524 h 588290"/>
              <a:gd name="connsiteX19" fmla="*/ 126662 w 607145"/>
              <a:gd name="connsiteY19" fmla="*/ 465002 h 588290"/>
              <a:gd name="connsiteX20" fmla="*/ 145697 w 607145"/>
              <a:gd name="connsiteY20" fmla="*/ 434968 h 588290"/>
              <a:gd name="connsiteX21" fmla="*/ 133904 w 607145"/>
              <a:gd name="connsiteY21" fmla="*/ 418004 h 588290"/>
              <a:gd name="connsiteX22" fmla="*/ 150804 w 607145"/>
              <a:gd name="connsiteY22" fmla="*/ 322712 h 588290"/>
              <a:gd name="connsiteX23" fmla="*/ 211951 w 607145"/>
              <a:gd name="connsiteY23" fmla="*/ 270299 h 588290"/>
              <a:gd name="connsiteX24" fmla="*/ 173182 w 607145"/>
              <a:gd name="connsiteY24" fmla="*/ 274787 h 588290"/>
              <a:gd name="connsiteX25" fmla="*/ 188038 w 607145"/>
              <a:gd name="connsiteY25" fmla="*/ 303431 h 588290"/>
              <a:gd name="connsiteX26" fmla="*/ 275693 w 607145"/>
              <a:gd name="connsiteY26" fmla="*/ 344681 h 588290"/>
              <a:gd name="connsiteX27" fmla="*/ 282657 w 607145"/>
              <a:gd name="connsiteY27" fmla="*/ 363777 h 588290"/>
              <a:gd name="connsiteX28" fmla="*/ 317384 w 607145"/>
              <a:gd name="connsiteY28" fmla="*/ 365260 h 588290"/>
              <a:gd name="connsiteX29" fmla="*/ 306149 w 607145"/>
              <a:gd name="connsiteY29" fmla="*/ 331240 h 588290"/>
              <a:gd name="connsiteX30" fmla="*/ 211951 w 607145"/>
              <a:gd name="connsiteY30" fmla="*/ 270299 h 588290"/>
              <a:gd name="connsiteX31" fmla="*/ 499520 w 607145"/>
              <a:gd name="connsiteY31" fmla="*/ 267121 h 588290"/>
              <a:gd name="connsiteX32" fmla="*/ 508988 w 607145"/>
              <a:gd name="connsiteY32" fmla="*/ 272682 h 588290"/>
              <a:gd name="connsiteX33" fmla="*/ 512144 w 607145"/>
              <a:gd name="connsiteY33" fmla="*/ 284266 h 588290"/>
              <a:gd name="connsiteX34" fmla="*/ 540361 w 607145"/>
              <a:gd name="connsiteY34" fmla="*/ 287973 h 588290"/>
              <a:gd name="connsiteX35" fmla="*/ 546394 w 607145"/>
              <a:gd name="connsiteY35" fmla="*/ 277594 h 588290"/>
              <a:gd name="connsiteX36" fmla="*/ 557068 w 607145"/>
              <a:gd name="connsiteY36" fmla="*/ 274813 h 588290"/>
              <a:gd name="connsiteX37" fmla="*/ 568299 w 607145"/>
              <a:gd name="connsiteY37" fmla="*/ 281301 h 588290"/>
              <a:gd name="connsiteX38" fmla="*/ 571177 w 607145"/>
              <a:gd name="connsiteY38" fmla="*/ 291958 h 588290"/>
              <a:gd name="connsiteX39" fmla="*/ 565051 w 607145"/>
              <a:gd name="connsiteY39" fmla="*/ 302338 h 588290"/>
              <a:gd name="connsiteX40" fmla="*/ 582408 w 607145"/>
              <a:gd name="connsiteY40" fmla="*/ 324951 h 588290"/>
              <a:gd name="connsiteX41" fmla="*/ 594010 w 607145"/>
              <a:gd name="connsiteY41" fmla="*/ 321893 h 588290"/>
              <a:gd name="connsiteX42" fmla="*/ 603571 w 607145"/>
              <a:gd name="connsiteY42" fmla="*/ 327453 h 588290"/>
              <a:gd name="connsiteX43" fmla="*/ 606912 w 607145"/>
              <a:gd name="connsiteY43" fmla="*/ 340057 h 588290"/>
              <a:gd name="connsiteX44" fmla="*/ 601343 w 607145"/>
              <a:gd name="connsiteY44" fmla="*/ 349510 h 588290"/>
              <a:gd name="connsiteX45" fmla="*/ 589740 w 607145"/>
              <a:gd name="connsiteY45" fmla="*/ 352661 h 588290"/>
              <a:gd name="connsiteX46" fmla="*/ 586028 w 607145"/>
              <a:gd name="connsiteY46" fmla="*/ 380834 h 588290"/>
              <a:gd name="connsiteX47" fmla="*/ 596423 w 607145"/>
              <a:gd name="connsiteY47" fmla="*/ 386858 h 588290"/>
              <a:gd name="connsiteX48" fmla="*/ 599208 w 607145"/>
              <a:gd name="connsiteY48" fmla="*/ 397516 h 588290"/>
              <a:gd name="connsiteX49" fmla="*/ 592711 w 607145"/>
              <a:gd name="connsiteY49" fmla="*/ 408730 h 588290"/>
              <a:gd name="connsiteX50" fmla="*/ 582037 w 607145"/>
              <a:gd name="connsiteY50" fmla="*/ 411603 h 588290"/>
              <a:gd name="connsiteX51" fmla="*/ 571641 w 607145"/>
              <a:gd name="connsiteY51" fmla="*/ 405486 h 588290"/>
              <a:gd name="connsiteX52" fmla="*/ 548993 w 607145"/>
              <a:gd name="connsiteY52" fmla="*/ 422816 h 588290"/>
              <a:gd name="connsiteX53" fmla="*/ 552056 w 607145"/>
              <a:gd name="connsiteY53" fmla="*/ 434401 h 588290"/>
              <a:gd name="connsiteX54" fmla="*/ 546487 w 607145"/>
              <a:gd name="connsiteY54" fmla="*/ 443946 h 588290"/>
              <a:gd name="connsiteX55" fmla="*/ 533864 w 607145"/>
              <a:gd name="connsiteY55" fmla="*/ 447283 h 588290"/>
              <a:gd name="connsiteX56" fmla="*/ 524396 w 607145"/>
              <a:gd name="connsiteY56" fmla="*/ 441722 h 588290"/>
              <a:gd name="connsiteX57" fmla="*/ 521240 w 607145"/>
              <a:gd name="connsiteY57" fmla="*/ 430138 h 588290"/>
              <a:gd name="connsiteX58" fmla="*/ 493023 w 607145"/>
              <a:gd name="connsiteY58" fmla="*/ 426431 h 588290"/>
              <a:gd name="connsiteX59" fmla="*/ 486990 w 607145"/>
              <a:gd name="connsiteY59" fmla="*/ 436810 h 588290"/>
              <a:gd name="connsiteX60" fmla="*/ 476316 w 607145"/>
              <a:gd name="connsiteY60" fmla="*/ 439591 h 588290"/>
              <a:gd name="connsiteX61" fmla="*/ 465085 w 607145"/>
              <a:gd name="connsiteY61" fmla="*/ 433103 h 588290"/>
              <a:gd name="connsiteX62" fmla="*/ 462207 w 607145"/>
              <a:gd name="connsiteY62" fmla="*/ 422446 h 588290"/>
              <a:gd name="connsiteX63" fmla="*/ 468333 w 607145"/>
              <a:gd name="connsiteY63" fmla="*/ 412066 h 588290"/>
              <a:gd name="connsiteX64" fmla="*/ 450976 w 607145"/>
              <a:gd name="connsiteY64" fmla="*/ 389453 h 588290"/>
              <a:gd name="connsiteX65" fmla="*/ 439374 w 607145"/>
              <a:gd name="connsiteY65" fmla="*/ 392511 h 588290"/>
              <a:gd name="connsiteX66" fmla="*/ 429813 w 607145"/>
              <a:gd name="connsiteY66" fmla="*/ 386951 h 588290"/>
              <a:gd name="connsiteX67" fmla="*/ 426472 w 607145"/>
              <a:gd name="connsiteY67" fmla="*/ 374347 h 588290"/>
              <a:gd name="connsiteX68" fmla="*/ 432041 w 607145"/>
              <a:gd name="connsiteY68" fmla="*/ 364894 h 588290"/>
              <a:gd name="connsiteX69" fmla="*/ 443644 w 607145"/>
              <a:gd name="connsiteY69" fmla="*/ 361743 h 588290"/>
              <a:gd name="connsiteX70" fmla="*/ 447356 w 607145"/>
              <a:gd name="connsiteY70" fmla="*/ 333570 h 588290"/>
              <a:gd name="connsiteX71" fmla="*/ 436961 w 607145"/>
              <a:gd name="connsiteY71" fmla="*/ 327546 h 588290"/>
              <a:gd name="connsiteX72" fmla="*/ 434176 w 607145"/>
              <a:gd name="connsiteY72" fmla="*/ 316888 h 588290"/>
              <a:gd name="connsiteX73" fmla="*/ 440673 w 607145"/>
              <a:gd name="connsiteY73" fmla="*/ 305674 h 588290"/>
              <a:gd name="connsiteX74" fmla="*/ 451347 w 607145"/>
              <a:gd name="connsiteY74" fmla="*/ 302801 h 588290"/>
              <a:gd name="connsiteX75" fmla="*/ 461743 w 607145"/>
              <a:gd name="connsiteY75" fmla="*/ 308918 h 588290"/>
              <a:gd name="connsiteX76" fmla="*/ 484391 w 607145"/>
              <a:gd name="connsiteY76" fmla="*/ 291588 h 588290"/>
              <a:gd name="connsiteX77" fmla="*/ 481328 w 607145"/>
              <a:gd name="connsiteY77" fmla="*/ 280003 h 588290"/>
              <a:gd name="connsiteX78" fmla="*/ 486897 w 607145"/>
              <a:gd name="connsiteY78" fmla="*/ 270458 h 588290"/>
              <a:gd name="connsiteX79" fmla="*/ 255636 w 607145"/>
              <a:gd name="connsiteY79" fmla="*/ 179309 h 588290"/>
              <a:gd name="connsiteX80" fmla="*/ 281728 w 607145"/>
              <a:gd name="connsiteY80" fmla="*/ 187652 h 588290"/>
              <a:gd name="connsiteX81" fmla="*/ 293242 w 607145"/>
              <a:gd name="connsiteY81" fmla="*/ 209899 h 588290"/>
              <a:gd name="connsiteX82" fmla="*/ 285350 w 607145"/>
              <a:gd name="connsiteY82" fmla="*/ 234835 h 588290"/>
              <a:gd name="connsiteX83" fmla="*/ 337998 w 607145"/>
              <a:gd name="connsiteY83" fmla="*/ 279329 h 588290"/>
              <a:gd name="connsiteX84" fmla="*/ 361490 w 607145"/>
              <a:gd name="connsiteY84" fmla="*/ 267186 h 588290"/>
              <a:gd name="connsiteX85" fmla="*/ 385354 w 607145"/>
              <a:gd name="connsiteY85" fmla="*/ 274787 h 588290"/>
              <a:gd name="connsiteX86" fmla="*/ 397982 w 607145"/>
              <a:gd name="connsiteY86" fmla="*/ 299074 h 588290"/>
              <a:gd name="connsiteX87" fmla="*/ 390461 w 607145"/>
              <a:gd name="connsiteY87" fmla="*/ 322990 h 588290"/>
              <a:gd name="connsiteX88" fmla="*/ 366783 w 607145"/>
              <a:gd name="connsiteY88" fmla="*/ 335226 h 588290"/>
              <a:gd name="connsiteX89" fmla="*/ 372354 w 607145"/>
              <a:gd name="connsiteY89" fmla="*/ 403451 h 588290"/>
              <a:gd name="connsiteX90" fmla="*/ 397982 w 607145"/>
              <a:gd name="connsiteY90" fmla="*/ 411608 h 588290"/>
              <a:gd name="connsiteX91" fmla="*/ 409496 w 607145"/>
              <a:gd name="connsiteY91" fmla="*/ 433856 h 588290"/>
              <a:gd name="connsiteX92" fmla="*/ 401232 w 607145"/>
              <a:gd name="connsiteY92" fmla="*/ 459903 h 588290"/>
              <a:gd name="connsiteX93" fmla="*/ 378947 w 607145"/>
              <a:gd name="connsiteY93" fmla="*/ 471398 h 588290"/>
              <a:gd name="connsiteX94" fmla="*/ 353226 w 607145"/>
              <a:gd name="connsiteY94" fmla="*/ 463241 h 588290"/>
              <a:gd name="connsiteX95" fmla="*/ 309120 w 607145"/>
              <a:gd name="connsiteY95" fmla="*/ 515429 h 588290"/>
              <a:gd name="connsiteX96" fmla="*/ 321656 w 607145"/>
              <a:gd name="connsiteY96" fmla="*/ 539530 h 588290"/>
              <a:gd name="connsiteX97" fmla="*/ 314042 w 607145"/>
              <a:gd name="connsiteY97" fmla="*/ 563353 h 588290"/>
              <a:gd name="connsiteX98" fmla="*/ 289714 w 607145"/>
              <a:gd name="connsiteY98" fmla="*/ 575960 h 588290"/>
              <a:gd name="connsiteX99" fmla="*/ 265757 w 607145"/>
              <a:gd name="connsiteY99" fmla="*/ 568452 h 588290"/>
              <a:gd name="connsiteX100" fmla="*/ 253315 w 607145"/>
              <a:gd name="connsiteY100" fmla="*/ 544351 h 588290"/>
              <a:gd name="connsiteX101" fmla="*/ 185160 w 607145"/>
              <a:gd name="connsiteY101" fmla="*/ 550283 h 588290"/>
              <a:gd name="connsiteX102" fmla="*/ 176989 w 607145"/>
              <a:gd name="connsiteY102" fmla="*/ 575960 h 588290"/>
              <a:gd name="connsiteX103" fmla="*/ 154704 w 607145"/>
              <a:gd name="connsiteY103" fmla="*/ 587455 h 588290"/>
              <a:gd name="connsiteX104" fmla="*/ 128612 w 607145"/>
              <a:gd name="connsiteY104" fmla="*/ 579205 h 588290"/>
              <a:gd name="connsiteX105" fmla="*/ 117098 w 607145"/>
              <a:gd name="connsiteY105" fmla="*/ 556957 h 588290"/>
              <a:gd name="connsiteX106" fmla="*/ 125269 w 607145"/>
              <a:gd name="connsiteY106" fmla="*/ 531373 h 588290"/>
              <a:gd name="connsiteX107" fmla="*/ 72621 w 607145"/>
              <a:gd name="connsiteY107" fmla="*/ 487342 h 588290"/>
              <a:gd name="connsiteX108" fmla="*/ 49036 w 607145"/>
              <a:gd name="connsiteY108" fmla="*/ 499578 h 588290"/>
              <a:gd name="connsiteX109" fmla="*/ 25079 w 607145"/>
              <a:gd name="connsiteY109" fmla="*/ 492069 h 588290"/>
              <a:gd name="connsiteX110" fmla="*/ 12451 w 607145"/>
              <a:gd name="connsiteY110" fmla="*/ 467690 h 588290"/>
              <a:gd name="connsiteX111" fmla="*/ 20065 w 607145"/>
              <a:gd name="connsiteY111" fmla="*/ 443867 h 588290"/>
              <a:gd name="connsiteX112" fmla="*/ 43557 w 607145"/>
              <a:gd name="connsiteY112" fmla="*/ 431724 h 588290"/>
              <a:gd name="connsiteX113" fmla="*/ 37522 w 607145"/>
              <a:gd name="connsiteY113" fmla="*/ 363128 h 588290"/>
              <a:gd name="connsiteX114" fmla="*/ 12451 w 607145"/>
              <a:gd name="connsiteY114" fmla="*/ 355248 h 588290"/>
              <a:gd name="connsiteX115" fmla="*/ 752 w 607145"/>
              <a:gd name="connsiteY115" fmla="*/ 333001 h 588290"/>
              <a:gd name="connsiteX116" fmla="*/ 9016 w 607145"/>
              <a:gd name="connsiteY116" fmla="*/ 306861 h 588290"/>
              <a:gd name="connsiteX117" fmla="*/ 31301 w 607145"/>
              <a:gd name="connsiteY117" fmla="*/ 295366 h 588290"/>
              <a:gd name="connsiteX118" fmla="*/ 56186 w 607145"/>
              <a:gd name="connsiteY118" fmla="*/ 303338 h 588290"/>
              <a:gd name="connsiteX119" fmla="*/ 100663 w 607145"/>
              <a:gd name="connsiteY119" fmla="*/ 250408 h 588290"/>
              <a:gd name="connsiteX120" fmla="*/ 88592 w 607145"/>
              <a:gd name="connsiteY120" fmla="*/ 227326 h 588290"/>
              <a:gd name="connsiteX121" fmla="*/ 96206 w 607145"/>
              <a:gd name="connsiteY121" fmla="*/ 203411 h 588290"/>
              <a:gd name="connsiteX122" fmla="*/ 120534 w 607145"/>
              <a:gd name="connsiteY122" fmla="*/ 190804 h 588290"/>
              <a:gd name="connsiteX123" fmla="*/ 144490 w 607145"/>
              <a:gd name="connsiteY123" fmla="*/ 198405 h 588290"/>
              <a:gd name="connsiteX124" fmla="*/ 156468 w 607145"/>
              <a:gd name="connsiteY124" fmla="*/ 221486 h 588290"/>
              <a:gd name="connsiteX125" fmla="*/ 225459 w 607145"/>
              <a:gd name="connsiteY125" fmla="*/ 215647 h 588290"/>
              <a:gd name="connsiteX126" fmla="*/ 233351 w 607145"/>
              <a:gd name="connsiteY126" fmla="*/ 190804 h 588290"/>
              <a:gd name="connsiteX127" fmla="*/ 255636 w 607145"/>
              <a:gd name="connsiteY127" fmla="*/ 179309 h 588290"/>
              <a:gd name="connsiteX128" fmla="*/ 437604 w 607145"/>
              <a:gd name="connsiteY128" fmla="*/ 81792 h 588290"/>
              <a:gd name="connsiteX129" fmla="*/ 402242 w 607145"/>
              <a:gd name="connsiteY129" fmla="*/ 96616 h 588290"/>
              <a:gd name="connsiteX130" fmla="*/ 402613 w 607145"/>
              <a:gd name="connsiteY130" fmla="*/ 167455 h 588290"/>
              <a:gd name="connsiteX131" fmla="*/ 473547 w 607145"/>
              <a:gd name="connsiteY131" fmla="*/ 167084 h 588290"/>
              <a:gd name="connsiteX132" fmla="*/ 473175 w 607145"/>
              <a:gd name="connsiteY132" fmla="*/ 96245 h 588290"/>
              <a:gd name="connsiteX133" fmla="*/ 437604 w 607145"/>
              <a:gd name="connsiteY133" fmla="*/ 81792 h 588290"/>
              <a:gd name="connsiteX134" fmla="*/ 446529 w 607145"/>
              <a:gd name="connsiteY134" fmla="*/ 0 h 588290"/>
              <a:gd name="connsiteX135" fmla="*/ 457763 w 607145"/>
              <a:gd name="connsiteY135" fmla="*/ 11127 h 588290"/>
              <a:gd name="connsiteX136" fmla="*/ 457949 w 607145"/>
              <a:gd name="connsiteY136" fmla="*/ 28373 h 588290"/>
              <a:gd name="connsiteX137" fmla="*/ 495922 w 607145"/>
              <a:gd name="connsiteY137" fmla="*/ 43857 h 588290"/>
              <a:gd name="connsiteX138" fmla="*/ 508085 w 607145"/>
              <a:gd name="connsiteY138" fmla="*/ 31618 h 588290"/>
              <a:gd name="connsiteX139" fmla="*/ 523869 w 607145"/>
              <a:gd name="connsiteY139" fmla="*/ 31525 h 588290"/>
              <a:gd name="connsiteX140" fmla="*/ 537238 w 607145"/>
              <a:gd name="connsiteY140" fmla="*/ 44692 h 588290"/>
              <a:gd name="connsiteX141" fmla="*/ 537424 w 607145"/>
              <a:gd name="connsiteY141" fmla="*/ 60547 h 588290"/>
              <a:gd name="connsiteX142" fmla="*/ 525261 w 607145"/>
              <a:gd name="connsiteY142" fmla="*/ 72786 h 588290"/>
              <a:gd name="connsiteX143" fmla="*/ 541138 w 607145"/>
              <a:gd name="connsiteY143" fmla="*/ 110524 h 588290"/>
              <a:gd name="connsiteX144" fmla="*/ 558407 w 607145"/>
              <a:gd name="connsiteY144" fmla="*/ 110338 h 588290"/>
              <a:gd name="connsiteX145" fmla="*/ 569734 w 607145"/>
              <a:gd name="connsiteY145" fmla="*/ 121465 h 588290"/>
              <a:gd name="connsiteX146" fmla="*/ 569827 w 607145"/>
              <a:gd name="connsiteY146" fmla="*/ 140287 h 588290"/>
              <a:gd name="connsiteX147" fmla="*/ 558686 w 607145"/>
              <a:gd name="connsiteY147" fmla="*/ 151506 h 588290"/>
              <a:gd name="connsiteX148" fmla="*/ 541324 w 607145"/>
              <a:gd name="connsiteY148" fmla="*/ 151692 h 588290"/>
              <a:gd name="connsiteX149" fmla="*/ 525911 w 607145"/>
              <a:gd name="connsiteY149" fmla="*/ 189615 h 588290"/>
              <a:gd name="connsiteX150" fmla="*/ 538167 w 607145"/>
              <a:gd name="connsiteY150" fmla="*/ 201761 h 588290"/>
              <a:gd name="connsiteX151" fmla="*/ 538260 w 607145"/>
              <a:gd name="connsiteY151" fmla="*/ 217524 h 588290"/>
              <a:gd name="connsiteX152" fmla="*/ 524983 w 607145"/>
              <a:gd name="connsiteY152" fmla="*/ 230876 h 588290"/>
              <a:gd name="connsiteX153" fmla="*/ 509199 w 607145"/>
              <a:gd name="connsiteY153" fmla="*/ 231061 h 588290"/>
              <a:gd name="connsiteX154" fmla="*/ 496944 w 607145"/>
              <a:gd name="connsiteY154" fmla="*/ 218915 h 588290"/>
              <a:gd name="connsiteX155" fmla="*/ 459156 w 607145"/>
              <a:gd name="connsiteY155" fmla="*/ 234770 h 588290"/>
              <a:gd name="connsiteX156" fmla="*/ 459248 w 607145"/>
              <a:gd name="connsiteY156" fmla="*/ 252016 h 588290"/>
              <a:gd name="connsiteX157" fmla="*/ 448107 w 607145"/>
              <a:gd name="connsiteY157" fmla="*/ 263328 h 588290"/>
              <a:gd name="connsiteX158" fmla="*/ 429352 w 607145"/>
              <a:gd name="connsiteY158" fmla="*/ 263421 h 588290"/>
              <a:gd name="connsiteX159" fmla="*/ 418025 w 607145"/>
              <a:gd name="connsiteY159" fmla="*/ 252294 h 588290"/>
              <a:gd name="connsiteX160" fmla="*/ 417932 w 607145"/>
              <a:gd name="connsiteY160" fmla="*/ 234956 h 588290"/>
              <a:gd name="connsiteX161" fmla="*/ 379959 w 607145"/>
              <a:gd name="connsiteY161" fmla="*/ 219564 h 588290"/>
              <a:gd name="connsiteX162" fmla="*/ 367796 w 607145"/>
              <a:gd name="connsiteY162" fmla="*/ 231803 h 588290"/>
              <a:gd name="connsiteX163" fmla="*/ 351919 w 607145"/>
              <a:gd name="connsiteY163" fmla="*/ 231896 h 588290"/>
              <a:gd name="connsiteX164" fmla="*/ 338550 w 607145"/>
              <a:gd name="connsiteY164" fmla="*/ 218637 h 588290"/>
              <a:gd name="connsiteX165" fmla="*/ 338457 w 607145"/>
              <a:gd name="connsiteY165" fmla="*/ 202874 h 588290"/>
              <a:gd name="connsiteX166" fmla="*/ 350620 w 607145"/>
              <a:gd name="connsiteY166" fmla="*/ 190635 h 588290"/>
              <a:gd name="connsiteX167" fmla="*/ 334743 w 607145"/>
              <a:gd name="connsiteY167" fmla="*/ 152897 h 588290"/>
              <a:gd name="connsiteX168" fmla="*/ 317381 w 607145"/>
              <a:gd name="connsiteY168" fmla="*/ 152990 h 588290"/>
              <a:gd name="connsiteX169" fmla="*/ 306147 w 607145"/>
              <a:gd name="connsiteY169" fmla="*/ 141863 h 588290"/>
              <a:gd name="connsiteX170" fmla="*/ 306054 w 607145"/>
              <a:gd name="connsiteY170" fmla="*/ 123134 h 588290"/>
              <a:gd name="connsiteX171" fmla="*/ 317195 w 607145"/>
              <a:gd name="connsiteY171" fmla="*/ 111822 h 588290"/>
              <a:gd name="connsiteX172" fmla="*/ 334465 w 607145"/>
              <a:gd name="connsiteY172" fmla="*/ 111729 h 588290"/>
              <a:gd name="connsiteX173" fmla="*/ 349970 w 607145"/>
              <a:gd name="connsiteY173" fmla="*/ 73806 h 588290"/>
              <a:gd name="connsiteX174" fmla="*/ 337714 w 607145"/>
              <a:gd name="connsiteY174" fmla="*/ 61660 h 588290"/>
              <a:gd name="connsiteX175" fmla="*/ 337621 w 607145"/>
              <a:gd name="connsiteY175" fmla="*/ 45804 h 588290"/>
              <a:gd name="connsiteX176" fmla="*/ 350805 w 607145"/>
              <a:gd name="connsiteY176" fmla="*/ 32452 h 588290"/>
              <a:gd name="connsiteX177" fmla="*/ 366682 w 607145"/>
              <a:gd name="connsiteY177" fmla="*/ 32360 h 588290"/>
              <a:gd name="connsiteX178" fmla="*/ 378937 w 607145"/>
              <a:gd name="connsiteY178" fmla="*/ 44506 h 588290"/>
              <a:gd name="connsiteX179" fmla="*/ 416725 w 607145"/>
              <a:gd name="connsiteY179" fmla="*/ 28651 h 588290"/>
              <a:gd name="connsiteX180" fmla="*/ 416540 w 607145"/>
              <a:gd name="connsiteY180" fmla="*/ 11312 h 588290"/>
              <a:gd name="connsiteX181" fmla="*/ 427681 w 607145"/>
              <a:gd name="connsiteY181" fmla="*/ 93 h 588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</a:cxnLst>
            <a:rect l="l" t="t" r="r" b="b"/>
            <a:pathLst>
              <a:path w="607145" h="588290">
                <a:moveTo>
                  <a:pt x="280800" y="405490"/>
                </a:moveTo>
                <a:cubicBezTo>
                  <a:pt x="274579" y="424957"/>
                  <a:pt x="261115" y="442013"/>
                  <a:pt x="241522" y="452117"/>
                </a:cubicBezTo>
                <a:cubicBezTo>
                  <a:pt x="222209" y="462128"/>
                  <a:pt x="200574" y="463333"/>
                  <a:pt x="181260" y="457401"/>
                </a:cubicBezTo>
                <a:lnTo>
                  <a:pt x="161761" y="487713"/>
                </a:lnTo>
                <a:cubicBezTo>
                  <a:pt x="191660" y="500227"/>
                  <a:pt x="226666" y="499856"/>
                  <a:pt x="257586" y="483727"/>
                </a:cubicBezTo>
                <a:cubicBezTo>
                  <a:pt x="288785" y="467597"/>
                  <a:pt x="309399" y="438861"/>
                  <a:pt x="316270" y="406973"/>
                </a:cubicBezTo>
                <a:close/>
                <a:moveTo>
                  <a:pt x="216266" y="345110"/>
                </a:moveTo>
                <a:cubicBezTo>
                  <a:pt x="206957" y="342155"/>
                  <a:pt x="196535" y="342735"/>
                  <a:pt x="187203" y="347555"/>
                </a:cubicBezTo>
                <a:cubicBezTo>
                  <a:pt x="168446" y="357195"/>
                  <a:pt x="161204" y="380184"/>
                  <a:pt x="170860" y="399001"/>
                </a:cubicBezTo>
                <a:cubicBezTo>
                  <a:pt x="180610" y="417634"/>
                  <a:pt x="203638" y="424957"/>
                  <a:pt x="222302" y="415316"/>
                </a:cubicBezTo>
                <a:cubicBezTo>
                  <a:pt x="241058" y="405490"/>
                  <a:pt x="248301" y="382501"/>
                  <a:pt x="238644" y="363869"/>
                </a:cubicBezTo>
                <a:cubicBezTo>
                  <a:pt x="233769" y="354553"/>
                  <a:pt x="225575" y="348064"/>
                  <a:pt x="216266" y="345110"/>
                </a:cubicBezTo>
                <a:close/>
                <a:moveTo>
                  <a:pt x="507781" y="323468"/>
                </a:moveTo>
                <a:cubicBezTo>
                  <a:pt x="489125" y="328380"/>
                  <a:pt x="478079" y="347564"/>
                  <a:pt x="482999" y="366099"/>
                </a:cubicBezTo>
                <a:cubicBezTo>
                  <a:pt x="488011" y="384727"/>
                  <a:pt x="507132" y="395755"/>
                  <a:pt x="525695" y="390843"/>
                </a:cubicBezTo>
                <a:cubicBezTo>
                  <a:pt x="544259" y="385839"/>
                  <a:pt x="555305" y="366840"/>
                  <a:pt x="550478" y="348212"/>
                </a:cubicBezTo>
                <a:cubicBezTo>
                  <a:pt x="545559" y="329492"/>
                  <a:pt x="526345" y="318556"/>
                  <a:pt x="507781" y="323468"/>
                </a:cubicBezTo>
                <a:close/>
                <a:moveTo>
                  <a:pt x="135762" y="293883"/>
                </a:moveTo>
                <a:cubicBezTo>
                  <a:pt x="93327" y="326790"/>
                  <a:pt x="79121" y="386117"/>
                  <a:pt x="104748" y="435524"/>
                </a:cubicBezTo>
                <a:cubicBezTo>
                  <a:pt x="110505" y="446833"/>
                  <a:pt x="117934" y="456659"/>
                  <a:pt x="126662" y="465002"/>
                </a:cubicBezTo>
                <a:lnTo>
                  <a:pt x="145697" y="434968"/>
                </a:lnTo>
                <a:cubicBezTo>
                  <a:pt x="141240" y="429962"/>
                  <a:pt x="137154" y="424308"/>
                  <a:pt x="133904" y="418004"/>
                </a:cubicBezTo>
                <a:cubicBezTo>
                  <a:pt x="117098" y="385375"/>
                  <a:pt x="124898" y="346442"/>
                  <a:pt x="150804" y="322712"/>
                </a:cubicBezTo>
                <a:close/>
                <a:moveTo>
                  <a:pt x="211951" y="270299"/>
                </a:moveTo>
                <a:cubicBezTo>
                  <a:pt x="199082" y="269550"/>
                  <a:pt x="185973" y="270987"/>
                  <a:pt x="173182" y="274787"/>
                </a:cubicBezTo>
                <a:lnTo>
                  <a:pt x="188038" y="303431"/>
                </a:lnTo>
                <a:cubicBezTo>
                  <a:pt x="222302" y="296108"/>
                  <a:pt x="258700" y="312052"/>
                  <a:pt x="275693" y="344681"/>
                </a:cubicBezTo>
                <a:cubicBezTo>
                  <a:pt x="278943" y="350892"/>
                  <a:pt x="281171" y="357288"/>
                  <a:pt x="282657" y="363777"/>
                </a:cubicBezTo>
                <a:lnTo>
                  <a:pt x="317384" y="365260"/>
                </a:lnTo>
                <a:cubicBezTo>
                  <a:pt x="315527" y="353580"/>
                  <a:pt x="311813" y="342271"/>
                  <a:pt x="306149" y="331240"/>
                </a:cubicBezTo>
                <a:cubicBezTo>
                  <a:pt x="286998" y="294462"/>
                  <a:pt x="250558" y="272545"/>
                  <a:pt x="211951" y="270299"/>
                </a:cubicBezTo>
                <a:close/>
                <a:moveTo>
                  <a:pt x="499520" y="267121"/>
                </a:moveTo>
                <a:cubicBezTo>
                  <a:pt x="503697" y="266102"/>
                  <a:pt x="507874" y="268512"/>
                  <a:pt x="508988" y="272682"/>
                </a:cubicBezTo>
                <a:lnTo>
                  <a:pt x="512144" y="284266"/>
                </a:lnTo>
                <a:cubicBezTo>
                  <a:pt x="521890" y="283710"/>
                  <a:pt x="531450" y="284915"/>
                  <a:pt x="540361" y="287973"/>
                </a:cubicBezTo>
                <a:lnTo>
                  <a:pt x="546394" y="277594"/>
                </a:lnTo>
                <a:cubicBezTo>
                  <a:pt x="548622" y="273887"/>
                  <a:pt x="553355" y="272682"/>
                  <a:pt x="557068" y="274813"/>
                </a:cubicBezTo>
                <a:lnTo>
                  <a:pt x="568299" y="281301"/>
                </a:lnTo>
                <a:cubicBezTo>
                  <a:pt x="572012" y="283525"/>
                  <a:pt x="573219" y="288251"/>
                  <a:pt x="571177" y="291958"/>
                </a:cubicBezTo>
                <a:lnTo>
                  <a:pt x="565051" y="302338"/>
                </a:lnTo>
                <a:cubicBezTo>
                  <a:pt x="572105" y="308640"/>
                  <a:pt x="578045" y="316147"/>
                  <a:pt x="582408" y="324951"/>
                </a:cubicBezTo>
                <a:lnTo>
                  <a:pt x="594010" y="321893"/>
                </a:lnTo>
                <a:cubicBezTo>
                  <a:pt x="598280" y="320873"/>
                  <a:pt x="602457" y="323190"/>
                  <a:pt x="603571" y="327453"/>
                </a:cubicBezTo>
                <a:lnTo>
                  <a:pt x="606912" y="340057"/>
                </a:lnTo>
                <a:cubicBezTo>
                  <a:pt x="607933" y="344227"/>
                  <a:pt x="605520" y="348398"/>
                  <a:pt x="601343" y="349510"/>
                </a:cubicBezTo>
                <a:lnTo>
                  <a:pt x="589740" y="352661"/>
                </a:lnTo>
                <a:cubicBezTo>
                  <a:pt x="590297" y="362392"/>
                  <a:pt x="589091" y="371937"/>
                  <a:pt x="586028" y="380834"/>
                </a:cubicBezTo>
                <a:lnTo>
                  <a:pt x="596423" y="386858"/>
                </a:lnTo>
                <a:cubicBezTo>
                  <a:pt x="600136" y="389082"/>
                  <a:pt x="601343" y="393809"/>
                  <a:pt x="599208" y="397516"/>
                </a:cubicBezTo>
                <a:lnTo>
                  <a:pt x="592711" y="408730"/>
                </a:lnTo>
                <a:cubicBezTo>
                  <a:pt x="590483" y="412437"/>
                  <a:pt x="585749" y="413641"/>
                  <a:pt x="582037" y="411603"/>
                </a:cubicBezTo>
                <a:lnTo>
                  <a:pt x="571641" y="405486"/>
                </a:lnTo>
                <a:cubicBezTo>
                  <a:pt x="565329" y="412529"/>
                  <a:pt x="557811" y="418461"/>
                  <a:pt x="548993" y="422816"/>
                </a:cubicBezTo>
                <a:lnTo>
                  <a:pt x="552056" y="434401"/>
                </a:lnTo>
                <a:cubicBezTo>
                  <a:pt x="553077" y="438664"/>
                  <a:pt x="550757" y="442834"/>
                  <a:pt x="546487" y="443946"/>
                </a:cubicBezTo>
                <a:lnTo>
                  <a:pt x="533864" y="447283"/>
                </a:lnTo>
                <a:cubicBezTo>
                  <a:pt x="529687" y="448302"/>
                  <a:pt x="525510" y="445892"/>
                  <a:pt x="524396" y="441722"/>
                </a:cubicBezTo>
                <a:lnTo>
                  <a:pt x="521240" y="430138"/>
                </a:lnTo>
                <a:cubicBezTo>
                  <a:pt x="511494" y="430694"/>
                  <a:pt x="501934" y="429489"/>
                  <a:pt x="493023" y="426431"/>
                </a:cubicBezTo>
                <a:lnTo>
                  <a:pt x="486990" y="436810"/>
                </a:lnTo>
                <a:cubicBezTo>
                  <a:pt x="484762" y="440517"/>
                  <a:pt x="480029" y="441722"/>
                  <a:pt x="476316" y="439591"/>
                </a:cubicBezTo>
                <a:lnTo>
                  <a:pt x="465085" y="433103"/>
                </a:lnTo>
                <a:cubicBezTo>
                  <a:pt x="461372" y="430879"/>
                  <a:pt x="460165" y="426153"/>
                  <a:pt x="462207" y="422446"/>
                </a:cubicBezTo>
                <a:lnTo>
                  <a:pt x="468333" y="412066"/>
                </a:lnTo>
                <a:cubicBezTo>
                  <a:pt x="461279" y="405764"/>
                  <a:pt x="455339" y="398257"/>
                  <a:pt x="450976" y="389453"/>
                </a:cubicBezTo>
                <a:lnTo>
                  <a:pt x="439374" y="392511"/>
                </a:lnTo>
                <a:cubicBezTo>
                  <a:pt x="435104" y="393531"/>
                  <a:pt x="430927" y="391214"/>
                  <a:pt x="429813" y="386951"/>
                </a:cubicBezTo>
                <a:lnTo>
                  <a:pt x="426472" y="374347"/>
                </a:lnTo>
                <a:cubicBezTo>
                  <a:pt x="425451" y="370177"/>
                  <a:pt x="427864" y="366006"/>
                  <a:pt x="432041" y="364894"/>
                </a:cubicBezTo>
                <a:lnTo>
                  <a:pt x="443644" y="361743"/>
                </a:lnTo>
                <a:cubicBezTo>
                  <a:pt x="443087" y="352012"/>
                  <a:pt x="444293" y="342467"/>
                  <a:pt x="447356" y="333570"/>
                </a:cubicBezTo>
                <a:lnTo>
                  <a:pt x="436961" y="327546"/>
                </a:lnTo>
                <a:cubicBezTo>
                  <a:pt x="433248" y="325322"/>
                  <a:pt x="432041" y="320595"/>
                  <a:pt x="434176" y="316888"/>
                </a:cubicBezTo>
                <a:lnTo>
                  <a:pt x="440673" y="305674"/>
                </a:lnTo>
                <a:cubicBezTo>
                  <a:pt x="442901" y="301967"/>
                  <a:pt x="447635" y="300763"/>
                  <a:pt x="451347" y="302801"/>
                </a:cubicBezTo>
                <a:lnTo>
                  <a:pt x="461743" y="308918"/>
                </a:lnTo>
                <a:cubicBezTo>
                  <a:pt x="468055" y="301875"/>
                  <a:pt x="475573" y="295944"/>
                  <a:pt x="484391" y="291588"/>
                </a:cubicBezTo>
                <a:lnTo>
                  <a:pt x="481328" y="280003"/>
                </a:lnTo>
                <a:cubicBezTo>
                  <a:pt x="480307" y="275740"/>
                  <a:pt x="482627" y="271570"/>
                  <a:pt x="486897" y="270458"/>
                </a:cubicBezTo>
                <a:close/>
                <a:moveTo>
                  <a:pt x="255636" y="179309"/>
                </a:moveTo>
                <a:lnTo>
                  <a:pt x="281728" y="187652"/>
                </a:lnTo>
                <a:cubicBezTo>
                  <a:pt x="291014" y="190618"/>
                  <a:pt x="296214" y="200444"/>
                  <a:pt x="293242" y="209899"/>
                </a:cubicBezTo>
                <a:lnTo>
                  <a:pt x="285350" y="234835"/>
                </a:lnTo>
                <a:cubicBezTo>
                  <a:pt x="305406" y="245680"/>
                  <a:pt x="323513" y="260697"/>
                  <a:pt x="337998" y="279329"/>
                </a:cubicBezTo>
                <a:lnTo>
                  <a:pt x="361490" y="267186"/>
                </a:lnTo>
                <a:cubicBezTo>
                  <a:pt x="370126" y="262644"/>
                  <a:pt x="380897" y="266074"/>
                  <a:pt x="385354" y="274787"/>
                </a:cubicBezTo>
                <a:lnTo>
                  <a:pt x="397982" y="299074"/>
                </a:lnTo>
                <a:cubicBezTo>
                  <a:pt x="402624" y="307787"/>
                  <a:pt x="399096" y="318540"/>
                  <a:pt x="390461" y="322990"/>
                </a:cubicBezTo>
                <a:lnTo>
                  <a:pt x="366783" y="335226"/>
                </a:lnTo>
                <a:cubicBezTo>
                  <a:pt x="373468" y="357659"/>
                  <a:pt x="375232" y="380926"/>
                  <a:pt x="372354" y="403451"/>
                </a:cubicBezTo>
                <a:lnTo>
                  <a:pt x="397982" y="411608"/>
                </a:lnTo>
                <a:cubicBezTo>
                  <a:pt x="407267" y="414575"/>
                  <a:pt x="412467" y="424400"/>
                  <a:pt x="409496" y="433856"/>
                </a:cubicBezTo>
                <a:lnTo>
                  <a:pt x="401232" y="459903"/>
                </a:lnTo>
                <a:cubicBezTo>
                  <a:pt x="398260" y="469173"/>
                  <a:pt x="388325" y="474364"/>
                  <a:pt x="378947" y="471398"/>
                </a:cubicBezTo>
                <a:lnTo>
                  <a:pt x="353226" y="463241"/>
                </a:lnTo>
                <a:cubicBezTo>
                  <a:pt x="342455" y="483170"/>
                  <a:pt x="327598" y="500968"/>
                  <a:pt x="309120" y="515429"/>
                </a:cubicBezTo>
                <a:lnTo>
                  <a:pt x="321656" y="539530"/>
                </a:lnTo>
                <a:cubicBezTo>
                  <a:pt x="326205" y="548151"/>
                  <a:pt x="322770" y="558904"/>
                  <a:pt x="314042" y="563353"/>
                </a:cubicBezTo>
                <a:lnTo>
                  <a:pt x="289714" y="575960"/>
                </a:lnTo>
                <a:cubicBezTo>
                  <a:pt x="280986" y="580502"/>
                  <a:pt x="270214" y="577073"/>
                  <a:pt x="265757" y="568452"/>
                </a:cubicBezTo>
                <a:lnTo>
                  <a:pt x="253315" y="544351"/>
                </a:lnTo>
                <a:cubicBezTo>
                  <a:pt x="230844" y="551117"/>
                  <a:pt x="207631" y="552971"/>
                  <a:pt x="185160" y="550283"/>
                </a:cubicBezTo>
                <a:lnTo>
                  <a:pt x="176989" y="575960"/>
                </a:lnTo>
                <a:cubicBezTo>
                  <a:pt x="174018" y="585230"/>
                  <a:pt x="164175" y="590421"/>
                  <a:pt x="154704" y="587455"/>
                </a:cubicBezTo>
                <a:lnTo>
                  <a:pt x="128612" y="579205"/>
                </a:lnTo>
                <a:cubicBezTo>
                  <a:pt x="119326" y="576238"/>
                  <a:pt x="114127" y="566320"/>
                  <a:pt x="117098" y="556957"/>
                </a:cubicBezTo>
                <a:lnTo>
                  <a:pt x="125269" y="531373"/>
                </a:lnTo>
                <a:cubicBezTo>
                  <a:pt x="105213" y="520620"/>
                  <a:pt x="87292" y="505789"/>
                  <a:pt x="72621" y="487342"/>
                </a:cubicBezTo>
                <a:lnTo>
                  <a:pt x="49036" y="499578"/>
                </a:lnTo>
                <a:cubicBezTo>
                  <a:pt x="40308" y="504120"/>
                  <a:pt x="29536" y="500690"/>
                  <a:pt x="25079" y="492069"/>
                </a:cubicBezTo>
                <a:lnTo>
                  <a:pt x="12451" y="467690"/>
                </a:lnTo>
                <a:cubicBezTo>
                  <a:pt x="7901" y="459069"/>
                  <a:pt x="11337" y="448316"/>
                  <a:pt x="20065" y="443867"/>
                </a:cubicBezTo>
                <a:lnTo>
                  <a:pt x="43557" y="431724"/>
                </a:lnTo>
                <a:cubicBezTo>
                  <a:pt x="36593" y="409105"/>
                  <a:pt x="34736" y="385746"/>
                  <a:pt x="37522" y="363128"/>
                </a:cubicBezTo>
                <a:lnTo>
                  <a:pt x="12451" y="355248"/>
                </a:lnTo>
                <a:cubicBezTo>
                  <a:pt x="3166" y="352282"/>
                  <a:pt x="-2034" y="342271"/>
                  <a:pt x="752" y="333001"/>
                </a:cubicBezTo>
                <a:lnTo>
                  <a:pt x="9016" y="306861"/>
                </a:lnTo>
                <a:cubicBezTo>
                  <a:pt x="11987" y="297591"/>
                  <a:pt x="21922" y="292400"/>
                  <a:pt x="31301" y="295366"/>
                </a:cubicBezTo>
                <a:lnTo>
                  <a:pt x="56186" y="303338"/>
                </a:lnTo>
                <a:cubicBezTo>
                  <a:pt x="66957" y="283130"/>
                  <a:pt x="81906" y="264961"/>
                  <a:pt x="100663" y="250408"/>
                </a:cubicBezTo>
                <a:lnTo>
                  <a:pt x="88592" y="227326"/>
                </a:lnTo>
                <a:cubicBezTo>
                  <a:pt x="84042" y="218613"/>
                  <a:pt x="87477" y="207860"/>
                  <a:pt x="96206" y="203411"/>
                </a:cubicBezTo>
                <a:lnTo>
                  <a:pt x="120534" y="190804"/>
                </a:lnTo>
                <a:cubicBezTo>
                  <a:pt x="129262" y="186262"/>
                  <a:pt x="140033" y="189691"/>
                  <a:pt x="144490" y="198405"/>
                </a:cubicBezTo>
                <a:lnTo>
                  <a:pt x="156468" y="221486"/>
                </a:lnTo>
                <a:cubicBezTo>
                  <a:pt x="179217" y="214720"/>
                  <a:pt x="202802" y="212866"/>
                  <a:pt x="225459" y="215647"/>
                </a:cubicBezTo>
                <a:lnTo>
                  <a:pt x="233351" y="190804"/>
                </a:lnTo>
                <a:cubicBezTo>
                  <a:pt x="236323" y="181534"/>
                  <a:pt x="246258" y="176343"/>
                  <a:pt x="255636" y="179309"/>
                </a:cubicBezTo>
                <a:close/>
                <a:moveTo>
                  <a:pt x="437604" y="81792"/>
                </a:moveTo>
                <a:cubicBezTo>
                  <a:pt x="424757" y="81850"/>
                  <a:pt x="411944" y="86788"/>
                  <a:pt x="402242" y="96616"/>
                </a:cubicBezTo>
                <a:cubicBezTo>
                  <a:pt x="382744" y="116272"/>
                  <a:pt x="382930" y="147983"/>
                  <a:pt x="402613" y="167455"/>
                </a:cubicBezTo>
                <a:cubicBezTo>
                  <a:pt x="422296" y="186926"/>
                  <a:pt x="454049" y="186741"/>
                  <a:pt x="473547" y="167084"/>
                </a:cubicBezTo>
                <a:cubicBezTo>
                  <a:pt x="492951" y="147427"/>
                  <a:pt x="492858" y="115716"/>
                  <a:pt x="473175" y="96245"/>
                </a:cubicBezTo>
                <a:cubicBezTo>
                  <a:pt x="463334" y="86556"/>
                  <a:pt x="450451" y="81734"/>
                  <a:pt x="437604" y="81792"/>
                </a:cubicBezTo>
                <a:close/>
                <a:moveTo>
                  <a:pt x="446529" y="0"/>
                </a:moveTo>
                <a:cubicBezTo>
                  <a:pt x="452749" y="0"/>
                  <a:pt x="457763" y="4914"/>
                  <a:pt x="457763" y="11127"/>
                </a:cubicBezTo>
                <a:lnTo>
                  <a:pt x="457949" y="28373"/>
                </a:lnTo>
                <a:cubicBezTo>
                  <a:pt x="471318" y="30969"/>
                  <a:pt x="484131" y="36069"/>
                  <a:pt x="495922" y="43857"/>
                </a:cubicBezTo>
                <a:lnTo>
                  <a:pt x="508085" y="31618"/>
                </a:lnTo>
                <a:cubicBezTo>
                  <a:pt x="512356" y="27167"/>
                  <a:pt x="519412" y="27167"/>
                  <a:pt x="523869" y="31525"/>
                </a:cubicBezTo>
                <a:lnTo>
                  <a:pt x="537238" y="44692"/>
                </a:lnTo>
                <a:cubicBezTo>
                  <a:pt x="541695" y="49050"/>
                  <a:pt x="541695" y="56189"/>
                  <a:pt x="537424" y="60547"/>
                </a:cubicBezTo>
                <a:lnTo>
                  <a:pt x="525261" y="72786"/>
                </a:lnTo>
                <a:cubicBezTo>
                  <a:pt x="533060" y="84376"/>
                  <a:pt x="538352" y="97265"/>
                  <a:pt x="541138" y="110524"/>
                </a:cubicBezTo>
                <a:lnTo>
                  <a:pt x="558407" y="110338"/>
                </a:lnTo>
                <a:cubicBezTo>
                  <a:pt x="564628" y="110338"/>
                  <a:pt x="569734" y="115345"/>
                  <a:pt x="569734" y="121465"/>
                </a:cubicBezTo>
                <a:lnTo>
                  <a:pt x="569827" y="140287"/>
                </a:lnTo>
                <a:cubicBezTo>
                  <a:pt x="569827" y="146500"/>
                  <a:pt x="564906" y="151506"/>
                  <a:pt x="558686" y="151506"/>
                </a:cubicBezTo>
                <a:lnTo>
                  <a:pt x="541324" y="151692"/>
                </a:lnTo>
                <a:cubicBezTo>
                  <a:pt x="538724" y="165044"/>
                  <a:pt x="533710" y="177839"/>
                  <a:pt x="525911" y="189615"/>
                </a:cubicBezTo>
                <a:lnTo>
                  <a:pt x="538167" y="201761"/>
                </a:lnTo>
                <a:cubicBezTo>
                  <a:pt x="542623" y="206027"/>
                  <a:pt x="542623" y="213259"/>
                  <a:pt x="538260" y="217524"/>
                </a:cubicBezTo>
                <a:lnTo>
                  <a:pt x="524983" y="230876"/>
                </a:lnTo>
                <a:cubicBezTo>
                  <a:pt x="520712" y="235326"/>
                  <a:pt x="513470" y="235326"/>
                  <a:pt x="509199" y="231061"/>
                </a:cubicBezTo>
                <a:lnTo>
                  <a:pt x="496944" y="218915"/>
                </a:lnTo>
                <a:cubicBezTo>
                  <a:pt x="485245" y="226703"/>
                  <a:pt x="472432" y="231989"/>
                  <a:pt x="459156" y="234770"/>
                </a:cubicBezTo>
                <a:lnTo>
                  <a:pt x="459248" y="252016"/>
                </a:lnTo>
                <a:cubicBezTo>
                  <a:pt x="459248" y="258229"/>
                  <a:pt x="454328" y="263328"/>
                  <a:pt x="448107" y="263328"/>
                </a:cubicBezTo>
                <a:lnTo>
                  <a:pt x="429352" y="263421"/>
                </a:lnTo>
                <a:cubicBezTo>
                  <a:pt x="423132" y="263421"/>
                  <a:pt x="418025" y="258507"/>
                  <a:pt x="418025" y="252294"/>
                </a:cubicBezTo>
                <a:lnTo>
                  <a:pt x="417932" y="234956"/>
                </a:lnTo>
                <a:cubicBezTo>
                  <a:pt x="404563" y="232359"/>
                  <a:pt x="391657" y="227352"/>
                  <a:pt x="379959" y="219564"/>
                </a:cubicBezTo>
                <a:lnTo>
                  <a:pt x="367796" y="231803"/>
                </a:lnTo>
                <a:cubicBezTo>
                  <a:pt x="363432" y="236254"/>
                  <a:pt x="356283" y="236254"/>
                  <a:pt x="351919" y="231896"/>
                </a:cubicBezTo>
                <a:lnTo>
                  <a:pt x="338550" y="218637"/>
                </a:lnTo>
                <a:cubicBezTo>
                  <a:pt x="334093" y="214371"/>
                  <a:pt x="334093" y="207139"/>
                  <a:pt x="338457" y="202874"/>
                </a:cubicBezTo>
                <a:lnTo>
                  <a:pt x="350620" y="190635"/>
                </a:lnTo>
                <a:cubicBezTo>
                  <a:pt x="342821" y="178952"/>
                  <a:pt x="337436" y="166156"/>
                  <a:pt x="334743" y="152897"/>
                </a:cubicBezTo>
                <a:lnTo>
                  <a:pt x="317381" y="152990"/>
                </a:lnTo>
                <a:cubicBezTo>
                  <a:pt x="311253" y="152990"/>
                  <a:pt x="306240" y="148076"/>
                  <a:pt x="306147" y="141863"/>
                </a:cubicBezTo>
                <a:lnTo>
                  <a:pt x="306054" y="123134"/>
                </a:lnTo>
                <a:cubicBezTo>
                  <a:pt x="306054" y="116921"/>
                  <a:pt x="310975" y="111822"/>
                  <a:pt x="317195" y="111822"/>
                </a:cubicBezTo>
                <a:lnTo>
                  <a:pt x="334465" y="111729"/>
                </a:lnTo>
                <a:cubicBezTo>
                  <a:pt x="337064" y="98377"/>
                  <a:pt x="342171" y="85489"/>
                  <a:pt x="349970" y="73806"/>
                </a:cubicBezTo>
                <a:lnTo>
                  <a:pt x="337714" y="61660"/>
                </a:lnTo>
                <a:cubicBezTo>
                  <a:pt x="333258" y="57302"/>
                  <a:pt x="333258" y="50162"/>
                  <a:pt x="337621" y="45804"/>
                </a:cubicBezTo>
                <a:lnTo>
                  <a:pt x="350805" y="32452"/>
                </a:lnTo>
                <a:cubicBezTo>
                  <a:pt x="355169" y="28002"/>
                  <a:pt x="362225" y="28002"/>
                  <a:pt x="366682" y="32360"/>
                </a:cubicBezTo>
                <a:lnTo>
                  <a:pt x="378937" y="44506"/>
                </a:lnTo>
                <a:cubicBezTo>
                  <a:pt x="390543" y="36718"/>
                  <a:pt x="403449" y="31340"/>
                  <a:pt x="416725" y="28651"/>
                </a:cubicBezTo>
                <a:lnTo>
                  <a:pt x="416540" y="11312"/>
                </a:lnTo>
                <a:cubicBezTo>
                  <a:pt x="416540" y="5192"/>
                  <a:pt x="421553" y="93"/>
                  <a:pt x="427681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23587" y="3325597"/>
            <a:ext cx="1964674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41959" y="3811653"/>
            <a:ext cx="2078885" cy="199323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01695" y="3325597"/>
            <a:ext cx="1964674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20067" y="3811653"/>
            <a:ext cx="2078885" cy="199323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56003" y="3325597"/>
            <a:ext cx="1964674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174375" y="3811653"/>
            <a:ext cx="2078885" cy="199323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animBg="1"/>
      <p:bldP spid="8" grpId="0" animBg="1"/>
      <p:bldP spid="11" grpId="0" animBg="1"/>
      <p:bldP spid="14" grpId="0" animBg="1"/>
      <p:bldP spid="15" grpId="0" animBg="1"/>
      <p:bldP spid="16" grpId="0"/>
      <p:bldP spid="17" grpId="0"/>
      <p:bldP spid="19" grpId="0"/>
      <p:bldP spid="20" grpId="0"/>
      <p:bldP spid="21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85F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9068" y="161925"/>
            <a:ext cx="11853863" cy="65341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2" t="52504"/>
          <a:stretch>
            <a:fillRect/>
          </a:stretch>
        </p:blipFill>
        <p:spPr>
          <a:xfrm flipH="1">
            <a:off x="169068" y="5453097"/>
            <a:ext cx="1412082" cy="1242978"/>
          </a:xfrm>
          <a:custGeom>
            <a:avLst/>
            <a:gdLst>
              <a:gd name="connsiteX0" fmla="*/ 2528625 w 2528625"/>
              <a:gd name="connsiteY0" fmla="*/ 0 h 2225809"/>
              <a:gd name="connsiteX1" fmla="*/ 92024 w 2528625"/>
              <a:gd name="connsiteY1" fmla="*/ 154122 h 2225809"/>
              <a:gd name="connsiteX2" fmla="*/ 44399 w 2528625"/>
              <a:gd name="connsiteY2" fmla="*/ 1097097 h 2225809"/>
              <a:gd name="connsiteX3" fmla="*/ 111074 w 2528625"/>
              <a:gd name="connsiteY3" fmla="*/ 1630497 h 2225809"/>
              <a:gd name="connsiteX4" fmla="*/ 25349 w 2528625"/>
              <a:gd name="connsiteY4" fmla="*/ 1963872 h 2225809"/>
              <a:gd name="connsiteX5" fmla="*/ 0 w 2528625"/>
              <a:gd name="connsiteY5" fmla="*/ 2225809 h 2225809"/>
              <a:gd name="connsiteX6" fmla="*/ 2528625 w 2528625"/>
              <a:gd name="connsiteY6" fmla="*/ 2225809 h 222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28625" h="2225809">
                <a:moveTo>
                  <a:pt x="2528625" y="0"/>
                </a:moveTo>
                <a:lnTo>
                  <a:pt x="92024" y="154122"/>
                </a:lnTo>
                <a:lnTo>
                  <a:pt x="44399" y="1097097"/>
                </a:lnTo>
                <a:lnTo>
                  <a:pt x="111074" y="1630497"/>
                </a:lnTo>
                <a:lnTo>
                  <a:pt x="25349" y="1963872"/>
                </a:lnTo>
                <a:lnTo>
                  <a:pt x="0" y="2225809"/>
                </a:lnTo>
                <a:lnTo>
                  <a:pt x="2528625" y="2225809"/>
                </a:lnTo>
                <a:close/>
              </a:path>
            </a:pathLst>
          </a:custGeom>
        </p:spPr>
      </p:pic>
      <p:pic>
        <p:nvPicPr>
          <p:cNvPr id="22" name="图片 21" descr="图片包含 游戏机, 树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12" r="59381"/>
          <a:stretch>
            <a:fillRect/>
          </a:stretch>
        </p:blipFill>
        <p:spPr>
          <a:xfrm rot="10800000">
            <a:off x="10629899" y="161925"/>
            <a:ext cx="1393031" cy="1110749"/>
          </a:xfrm>
          <a:custGeom>
            <a:avLst/>
            <a:gdLst>
              <a:gd name="connsiteX0" fmla="*/ 2467525 w 2785620"/>
              <a:gd name="connsiteY0" fmla="*/ 2221146 h 2221146"/>
              <a:gd name="connsiteX1" fmla="*/ 0 w 2785620"/>
              <a:gd name="connsiteY1" fmla="*/ 2221146 h 2221146"/>
              <a:gd name="connsiteX2" fmla="*/ 0 w 2785620"/>
              <a:gd name="connsiteY2" fmla="*/ 0 h 2221146"/>
              <a:gd name="connsiteX3" fmla="*/ 1004445 w 2785620"/>
              <a:gd name="connsiteY3" fmla="*/ 82784 h 2221146"/>
              <a:gd name="connsiteX4" fmla="*/ 2547495 w 2785620"/>
              <a:gd name="connsiteY4" fmla="*/ 578084 h 2221146"/>
              <a:gd name="connsiteX5" fmla="*/ 2785620 w 2785620"/>
              <a:gd name="connsiteY5" fmla="*/ 1025759 h 2221146"/>
              <a:gd name="connsiteX6" fmla="*/ 2699895 w 2785620"/>
              <a:gd name="connsiteY6" fmla="*/ 1435334 h 2221146"/>
              <a:gd name="connsiteX7" fmla="*/ 2766570 w 2785620"/>
              <a:gd name="connsiteY7" fmla="*/ 1616309 h 2221146"/>
              <a:gd name="connsiteX8" fmla="*/ 2661795 w 2785620"/>
              <a:gd name="connsiteY8" fmla="*/ 1711559 h 2221146"/>
              <a:gd name="connsiteX9" fmla="*/ 2671320 w 2785620"/>
              <a:gd name="connsiteY9" fmla="*/ 1768709 h 2221146"/>
              <a:gd name="connsiteX10" fmla="*/ 2661795 w 2785620"/>
              <a:gd name="connsiteY10" fmla="*/ 1892534 h 2221146"/>
              <a:gd name="connsiteX11" fmla="*/ 2642745 w 2785620"/>
              <a:gd name="connsiteY11" fmla="*/ 1949684 h 2221146"/>
              <a:gd name="connsiteX12" fmla="*/ 2547495 w 2785620"/>
              <a:gd name="connsiteY12" fmla="*/ 2073509 h 222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785620" h="2221146">
                <a:moveTo>
                  <a:pt x="2467525" y="2221146"/>
                </a:moveTo>
                <a:lnTo>
                  <a:pt x="0" y="2221146"/>
                </a:lnTo>
                <a:lnTo>
                  <a:pt x="0" y="0"/>
                </a:lnTo>
                <a:lnTo>
                  <a:pt x="1004445" y="82784"/>
                </a:lnTo>
                <a:lnTo>
                  <a:pt x="2547495" y="578084"/>
                </a:lnTo>
                <a:lnTo>
                  <a:pt x="2785620" y="1025759"/>
                </a:lnTo>
                <a:lnTo>
                  <a:pt x="2699895" y="1435334"/>
                </a:lnTo>
                <a:lnTo>
                  <a:pt x="2766570" y="1616309"/>
                </a:lnTo>
                <a:lnTo>
                  <a:pt x="2661795" y="1711559"/>
                </a:lnTo>
                <a:lnTo>
                  <a:pt x="2671320" y="1768709"/>
                </a:lnTo>
                <a:lnTo>
                  <a:pt x="2661795" y="1892534"/>
                </a:lnTo>
                <a:lnTo>
                  <a:pt x="2642745" y="1949684"/>
                </a:lnTo>
                <a:lnTo>
                  <a:pt x="2547495" y="2073509"/>
                </a:lnTo>
                <a:close/>
              </a:path>
            </a:pathLst>
          </a:custGeom>
        </p:spPr>
      </p:pic>
      <p:sp>
        <p:nvSpPr>
          <p:cNvPr id="10" name="文本框 9"/>
          <p:cNvSpPr txBox="1"/>
          <p:nvPr/>
        </p:nvSpPr>
        <p:spPr>
          <a:xfrm>
            <a:off x="193178" y="200025"/>
            <a:ext cx="26547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447464"/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课程内容教学</a:t>
            </a:r>
            <a:endParaRPr lang="zh-CN" altLang="en-US" sz="2800" dirty="0">
              <a:solidFill>
                <a:srgbClr val="447464"/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33886" y="2133600"/>
            <a:ext cx="3305175" cy="3305175"/>
            <a:chOff x="4443411" y="1981200"/>
            <a:chExt cx="3305175" cy="3305175"/>
          </a:xfrm>
        </p:grpSpPr>
        <p:grpSp>
          <p:nvGrpSpPr>
            <p:cNvPr id="8" name="组合 7"/>
            <p:cNvGrpSpPr/>
            <p:nvPr/>
          </p:nvGrpSpPr>
          <p:grpSpPr>
            <a:xfrm>
              <a:off x="4443411" y="1981200"/>
              <a:ext cx="3305175" cy="3305175"/>
              <a:chOff x="4443411" y="1981200"/>
              <a:chExt cx="3305175" cy="3305175"/>
            </a:xfrm>
          </p:grpSpPr>
          <p:sp>
            <p:nvSpPr>
              <p:cNvPr id="16" name="箭头: 十字 15"/>
              <p:cNvSpPr/>
              <p:nvPr/>
            </p:nvSpPr>
            <p:spPr>
              <a:xfrm>
                <a:off x="4443411" y="1981200"/>
                <a:ext cx="3305175" cy="3305175"/>
              </a:xfrm>
              <a:prstGeom prst="quadArrow">
                <a:avLst>
                  <a:gd name="adj1" fmla="val 2328"/>
                  <a:gd name="adj2" fmla="val 3768"/>
                  <a:gd name="adj3" fmla="val 2327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南宋书局体" panose="02000000000000000000" pitchFamily="2" charset="-122"/>
                  <a:ea typeface="南宋书局体" panose="02000000000000000000" pitchFamily="2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4676772" y="2312052"/>
                <a:ext cx="1209677" cy="1174098"/>
              </a:xfrm>
              <a:prstGeom prst="rect">
                <a:avLst/>
              </a:prstGeom>
              <a:solidFill>
                <a:srgbClr val="447464"/>
              </a:solidFill>
              <a:ln>
                <a:solidFill>
                  <a:srgbClr val="59938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南宋书局体" panose="02000000000000000000" pitchFamily="2" charset="-122"/>
                  <a:ea typeface="南宋书局体" panose="02000000000000000000" pitchFamily="2" charset="-122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286500" y="2312052"/>
                <a:ext cx="1209677" cy="1174098"/>
              </a:xfrm>
              <a:prstGeom prst="rect">
                <a:avLst/>
              </a:prstGeom>
              <a:solidFill>
                <a:srgbClr val="59938A"/>
              </a:solidFill>
              <a:ln>
                <a:solidFill>
                  <a:srgbClr val="59938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南宋书局体" panose="02000000000000000000" pitchFamily="2" charset="-122"/>
                  <a:ea typeface="南宋书局体" panose="02000000000000000000" pitchFamily="2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6286500" y="3772318"/>
                <a:ext cx="1209677" cy="1174098"/>
              </a:xfrm>
              <a:prstGeom prst="rect">
                <a:avLst/>
              </a:prstGeom>
              <a:solidFill>
                <a:srgbClr val="447464"/>
              </a:solidFill>
              <a:ln>
                <a:solidFill>
                  <a:srgbClr val="59938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南宋书局体" panose="02000000000000000000" pitchFamily="2" charset="-122"/>
                  <a:ea typeface="南宋书局体" panose="02000000000000000000" pitchFamily="2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676772" y="3772318"/>
                <a:ext cx="1209677" cy="1174098"/>
              </a:xfrm>
              <a:prstGeom prst="rect">
                <a:avLst/>
              </a:prstGeom>
              <a:solidFill>
                <a:srgbClr val="59938A"/>
              </a:solidFill>
              <a:ln>
                <a:solidFill>
                  <a:srgbClr val="59938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南宋书局体" panose="02000000000000000000" pitchFamily="2" charset="-122"/>
                  <a:ea typeface="南宋书局体" panose="02000000000000000000" pitchFamily="2" charset="-122"/>
                </a:endParaRPr>
              </a:p>
            </p:txBody>
          </p:sp>
        </p:grpSp>
        <p:sp>
          <p:nvSpPr>
            <p:cNvPr id="11" name="iconfont-11242-5315125"/>
            <p:cNvSpPr>
              <a:spLocks noChangeAspect="1"/>
            </p:cNvSpPr>
            <p:nvPr/>
          </p:nvSpPr>
          <p:spPr bwMode="auto">
            <a:xfrm>
              <a:off x="6586569" y="2616866"/>
              <a:ext cx="609538" cy="609685"/>
            </a:xfrm>
            <a:custGeom>
              <a:avLst/>
              <a:gdLst>
                <a:gd name="T0" fmla="*/ 5114 w 8640"/>
                <a:gd name="T1" fmla="*/ 7866 h 8640"/>
                <a:gd name="T2" fmla="*/ 6029 w 8640"/>
                <a:gd name="T3" fmla="*/ 7117 h 8640"/>
                <a:gd name="T4" fmla="*/ 5338 w 8640"/>
                <a:gd name="T5" fmla="*/ 6720 h 8640"/>
                <a:gd name="T6" fmla="*/ 5114 w 8640"/>
                <a:gd name="T7" fmla="*/ 7866 h 8640"/>
                <a:gd name="T8" fmla="*/ 5389 w 8640"/>
                <a:gd name="T9" fmla="*/ 6675 h 8640"/>
                <a:gd name="T10" fmla="*/ 6099 w 8640"/>
                <a:gd name="T11" fmla="*/ 7072 h 8640"/>
                <a:gd name="T12" fmla="*/ 7034 w 8640"/>
                <a:gd name="T13" fmla="*/ 5549 h 8640"/>
                <a:gd name="T14" fmla="*/ 7597 w 8640"/>
                <a:gd name="T15" fmla="*/ 4634 h 8640"/>
                <a:gd name="T16" fmla="*/ 7059 w 8640"/>
                <a:gd name="T17" fmla="*/ 4333 h 8640"/>
                <a:gd name="T18" fmla="*/ 6887 w 8640"/>
                <a:gd name="T19" fmla="*/ 4237 h 8640"/>
                <a:gd name="T20" fmla="*/ 5389 w 8640"/>
                <a:gd name="T21" fmla="*/ 6675 h 8640"/>
                <a:gd name="T22" fmla="*/ 7309 w 8640"/>
                <a:gd name="T23" fmla="*/ 3808 h 8640"/>
                <a:gd name="T24" fmla="*/ 7059 w 8640"/>
                <a:gd name="T25" fmla="*/ 3987 h 8640"/>
                <a:gd name="T26" fmla="*/ 6938 w 8640"/>
                <a:gd name="T27" fmla="*/ 4192 h 8640"/>
                <a:gd name="T28" fmla="*/ 7648 w 8640"/>
                <a:gd name="T29" fmla="*/ 4589 h 8640"/>
                <a:gd name="T30" fmla="*/ 7770 w 8640"/>
                <a:gd name="T31" fmla="*/ 4384 h 8640"/>
                <a:gd name="T32" fmla="*/ 7623 w 8640"/>
                <a:gd name="T33" fmla="*/ 3846 h 8640"/>
                <a:gd name="T34" fmla="*/ 7264 w 8640"/>
                <a:gd name="T35" fmla="*/ 3802 h 8640"/>
                <a:gd name="T36" fmla="*/ 7309 w 8640"/>
                <a:gd name="T37" fmla="*/ 3808 h 8640"/>
                <a:gd name="T38" fmla="*/ 1792 w 8640"/>
                <a:gd name="T39" fmla="*/ 1600 h 8640"/>
                <a:gd name="T40" fmla="*/ 1152 w 8640"/>
                <a:gd name="T41" fmla="*/ 2240 h 8640"/>
                <a:gd name="T42" fmla="*/ 1152 w 8640"/>
                <a:gd name="T43" fmla="*/ 2579 h 8640"/>
                <a:gd name="T44" fmla="*/ 1792 w 8640"/>
                <a:gd name="T45" fmla="*/ 3219 h 8640"/>
                <a:gd name="T46" fmla="*/ 2240 w 8640"/>
                <a:gd name="T47" fmla="*/ 3219 h 8640"/>
                <a:gd name="T48" fmla="*/ 2880 w 8640"/>
                <a:gd name="T49" fmla="*/ 2579 h 8640"/>
                <a:gd name="T50" fmla="*/ 2880 w 8640"/>
                <a:gd name="T51" fmla="*/ 2240 h 8640"/>
                <a:gd name="T52" fmla="*/ 2240 w 8640"/>
                <a:gd name="T53" fmla="*/ 1600 h 8640"/>
                <a:gd name="T54" fmla="*/ 1792 w 8640"/>
                <a:gd name="T55" fmla="*/ 1600 h 8640"/>
                <a:gd name="T56" fmla="*/ 4512 w 8640"/>
                <a:gd name="T57" fmla="*/ 5920 h 8640"/>
                <a:gd name="T58" fmla="*/ 1459 w 8640"/>
                <a:gd name="T59" fmla="*/ 5920 h 8640"/>
                <a:gd name="T60" fmla="*/ 1151 w 8640"/>
                <a:gd name="T61" fmla="*/ 6291 h 8640"/>
                <a:gd name="T62" fmla="*/ 1459 w 8640"/>
                <a:gd name="T63" fmla="*/ 6662 h 8640"/>
                <a:gd name="T64" fmla="*/ 4512 w 8640"/>
                <a:gd name="T65" fmla="*/ 6662 h 8640"/>
                <a:gd name="T66" fmla="*/ 4821 w 8640"/>
                <a:gd name="T67" fmla="*/ 6291 h 8640"/>
                <a:gd name="T68" fmla="*/ 4512 w 8640"/>
                <a:gd name="T69" fmla="*/ 5920 h 8640"/>
                <a:gd name="T70" fmla="*/ 5325 w 8640"/>
                <a:gd name="T71" fmla="*/ 4301 h 8640"/>
                <a:gd name="T72" fmla="*/ 1485 w 8640"/>
                <a:gd name="T73" fmla="*/ 4301 h 8640"/>
                <a:gd name="T74" fmla="*/ 1177 w 8640"/>
                <a:gd name="T75" fmla="*/ 4672 h 8640"/>
                <a:gd name="T76" fmla="*/ 1485 w 8640"/>
                <a:gd name="T77" fmla="*/ 5043 h 8640"/>
                <a:gd name="T78" fmla="*/ 5325 w 8640"/>
                <a:gd name="T79" fmla="*/ 5043 h 8640"/>
                <a:gd name="T80" fmla="*/ 5633 w 8640"/>
                <a:gd name="T81" fmla="*/ 4672 h 8640"/>
                <a:gd name="T82" fmla="*/ 5325 w 8640"/>
                <a:gd name="T83" fmla="*/ 4301 h 8640"/>
                <a:gd name="T84" fmla="*/ 1920 w 8640"/>
                <a:gd name="T85" fmla="*/ 0 h 8640"/>
                <a:gd name="T86" fmla="*/ 6720 w 8640"/>
                <a:gd name="T87" fmla="*/ 0 h 8640"/>
                <a:gd name="T88" fmla="*/ 8640 w 8640"/>
                <a:gd name="T89" fmla="*/ 1920 h 8640"/>
                <a:gd name="T90" fmla="*/ 8640 w 8640"/>
                <a:gd name="T91" fmla="*/ 6720 h 8640"/>
                <a:gd name="T92" fmla="*/ 6720 w 8640"/>
                <a:gd name="T93" fmla="*/ 8640 h 8640"/>
                <a:gd name="T94" fmla="*/ 1920 w 8640"/>
                <a:gd name="T95" fmla="*/ 8640 h 8640"/>
                <a:gd name="T96" fmla="*/ 0 w 8640"/>
                <a:gd name="T97" fmla="*/ 6720 h 8640"/>
                <a:gd name="T98" fmla="*/ 0 w 8640"/>
                <a:gd name="T99" fmla="*/ 1920 h 8640"/>
                <a:gd name="T100" fmla="*/ 1920 w 8640"/>
                <a:gd name="T101" fmla="*/ 0 h 8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40" h="8640">
                  <a:moveTo>
                    <a:pt x="5114" y="7866"/>
                  </a:moveTo>
                  <a:lnTo>
                    <a:pt x="6029" y="7117"/>
                  </a:lnTo>
                  <a:lnTo>
                    <a:pt x="5338" y="6720"/>
                  </a:lnTo>
                  <a:lnTo>
                    <a:pt x="5114" y="7866"/>
                  </a:lnTo>
                  <a:close/>
                  <a:moveTo>
                    <a:pt x="5389" y="6675"/>
                  </a:moveTo>
                  <a:lnTo>
                    <a:pt x="6099" y="7072"/>
                  </a:lnTo>
                  <a:lnTo>
                    <a:pt x="7034" y="5549"/>
                  </a:lnTo>
                  <a:lnTo>
                    <a:pt x="7597" y="4634"/>
                  </a:lnTo>
                  <a:lnTo>
                    <a:pt x="7059" y="4333"/>
                  </a:lnTo>
                  <a:lnTo>
                    <a:pt x="6887" y="4237"/>
                  </a:lnTo>
                  <a:lnTo>
                    <a:pt x="5389" y="6675"/>
                  </a:lnTo>
                  <a:close/>
                  <a:moveTo>
                    <a:pt x="7309" y="3808"/>
                  </a:moveTo>
                  <a:cubicBezTo>
                    <a:pt x="7206" y="3833"/>
                    <a:pt x="7116" y="3897"/>
                    <a:pt x="7059" y="3987"/>
                  </a:cubicBezTo>
                  <a:lnTo>
                    <a:pt x="6938" y="4192"/>
                  </a:lnTo>
                  <a:lnTo>
                    <a:pt x="7648" y="4589"/>
                  </a:lnTo>
                  <a:lnTo>
                    <a:pt x="7770" y="4384"/>
                  </a:lnTo>
                  <a:cubicBezTo>
                    <a:pt x="7884" y="4196"/>
                    <a:pt x="7817" y="3950"/>
                    <a:pt x="7623" y="3846"/>
                  </a:cubicBezTo>
                  <a:cubicBezTo>
                    <a:pt x="7516" y="3779"/>
                    <a:pt x="7384" y="3763"/>
                    <a:pt x="7264" y="3802"/>
                  </a:cubicBezTo>
                  <a:lnTo>
                    <a:pt x="7309" y="3808"/>
                  </a:lnTo>
                  <a:close/>
                  <a:moveTo>
                    <a:pt x="1792" y="1600"/>
                  </a:moveTo>
                  <a:cubicBezTo>
                    <a:pt x="1439" y="1600"/>
                    <a:pt x="1152" y="1887"/>
                    <a:pt x="1152" y="2240"/>
                  </a:cubicBezTo>
                  <a:lnTo>
                    <a:pt x="1152" y="2579"/>
                  </a:lnTo>
                  <a:cubicBezTo>
                    <a:pt x="1152" y="2933"/>
                    <a:pt x="1439" y="3219"/>
                    <a:pt x="1792" y="3219"/>
                  </a:cubicBezTo>
                  <a:lnTo>
                    <a:pt x="2240" y="3219"/>
                  </a:lnTo>
                  <a:cubicBezTo>
                    <a:pt x="2594" y="3219"/>
                    <a:pt x="2880" y="2933"/>
                    <a:pt x="2880" y="2579"/>
                  </a:cubicBezTo>
                  <a:lnTo>
                    <a:pt x="2880" y="2240"/>
                  </a:lnTo>
                  <a:cubicBezTo>
                    <a:pt x="2880" y="1887"/>
                    <a:pt x="2594" y="1600"/>
                    <a:pt x="2240" y="1600"/>
                  </a:cubicBezTo>
                  <a:lnTo>
                    <a:pt x="1792" y="1600"/>
                  </a:lnTo>
                  <a:close/>
                  <a:moveTo>
                    <a:pt x="4512" y="5920"/>
                  </a:moveTo>
                  <a:lnTo>
                    <a:pt x="1459" y="5920"/>
                  </a:lnTo>
                  <a:cubicBezTo>
                    <a:pt x="1281" y="5953"/>
                    <a:pt x="1151" y="6109"/>
                    <a:pt x="1151" y="6291"/>
                  </a:cubicBezTo>
                  <a:cubicBezTo>
                    <a:pt x="1151" y="6473"/>
                    <a:pt x="1281" y="6629"/>
                    <a:pt x="1459" y="6662"/>
                  </a:cubicBezTo>
                  <a:lnTo>
                    <a:pt x="4512" y="6662"/>
                  </a:lnTo>
                  <a:cubicBezTo>
                    <a:pt x="4691" y="6629"/>
                    <a:pt x="4821" y="6473"/>
                    <a:pt x="4821" y="6291"/>
                  </a:cubicBezTo>
                  <a:cubicBezTo>
                    <a:pt x="4821" y="6109"/>
                    <a:pt x="4691" y="5953"/>
                    <a:pt x="4512" y="5920"/>
                  </a:cubicBezTo>
                  <a:close/>
                  <a:moveTo>
                    <a:pt x="5325" y="4301"/>
                  </a:moveTo>
                  <a:lnTo>
                    <a:pt x="1485" y="4301"/>
                  </a:lnTo>
                  <a:cubicBezTo>
                    <a:pt x="1306" y="4334"/>
                    <a:pt x="1177" y="4490"/>
                    <a:pt x="1177" y="4672"/>
                  </a:cubicBezTo>
                  <a:cubicBezTo>
                    <a:pt x="1177" y="4854"/>
                    <a:pt x="1306" y="5010"/>
                    <a:pt x="1485" y="5043"/>
                  </a:cubicBezTo>
                  <a:lnTo>
                    <a:pt x="5325" y="5043"/>
                  </a:lnTo>
                  <a:cubicBezTo>
                    <a:pt x="5504" y="5010"/>
                    <a:pt x="5633" y="4854"/>
                    <a:pt x="5633" y="4672"/>
                  </a:cubicBezTo>
                  <a:cubicBezTo>
                    <a:pt x="5633" y="4490"/>
                    <a:pt x="5504" y="4334"/>
                    <a:pt x="5325" y="4301"/>
                  </a:cubicBezTo>
                  <a:close/>
                  <a:moveTo>
                    <a:pt x="1920" y="0"/>
                  </a:moveTo>
                  <a:lnTo>
                    <a:pt x="6720" y="0"/>
                  </a:lnTo>
                  <a:cubicBezTo>
                    <a:pt x="7781" y="0"/>
                    <a:pt x="8640" y="860"/>
                    <a:pt x="8640" y="1920"/>
                  </a:cubicBezTo>
                  <a:lnTo>
                    <a:pt x="8640" y="6720"/>
                  </a:lnTo>
                  <a:cubicBezTo>
                    <a:pt x="8640" y="7780"/>
                    <a:pt x="7781" y="8640"/>
                    <a:pt x="6720" y="8640"/>
                  </a:cubicBezTo>
                  <a:lnTo>
                    <a:pt x="1920" y="8640"/>
                  </a:lnTo>
                  <a:cubicBezTo>
                    <a:pt x="860" y="8640"/>
                    <a:pt x="0" y="7780"/>
                    <a:pt x="0" y="6720"/>
                  </a:cubicBezTo>
                  <a:lnTo>
                    <a:pt x="0" y="1920"/>
                  </a:lnTo>
                  <a:cubicBezTo>
                    <a:pt x="0" y="860"/>
                    <a:pt x="860" y="0"/>
                    <a:pt x="19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iconfont-11242-5315125"/>
            <p:cNvSpPr>
              <a:spLocks noChangeAspect="1"/>
            </p:cNvSpPr>
            <p:nvPr/>
          </p:nvSpPr>
          <p:spPr bwMode="auto">
            <a:xfrm>
              <a:off x="6586496" y="4077132"/>
              <a:ext cx="609685" cy="609685"/>
            </a:xfrm>
            <a:custGeom>
              <a:avLst/>
              <a:gdLst>
                <a:gd name="T0" fmla="*/ 8533 w 9600"/>
                <a:gd name="T1" fmla="*/ 9600 h 9600"/>
                <a:gd name="T2" fmla="*/ 1067 w 9600"/>
                <a:gd name="T3" fmla="*/ 9600 h 9600"/>
                <a:gd name="T4" fmla="*/ 0 w 9600"/>
                <a:gd name="T5" fmla="*/ 8533 h 9600"/>
                <a:gd name="T6" fmla="*/ 0 w 9600"/>
                <a:gd name="T7" fmla="*/ 1067 h 9600"/>
                <a:gd name="T8" fmla="*/ 1067 w 9600"/>
                <a:gd name="T9" fmla="*/ 0 h 9600"/>
                <a:gd name="T10" fmla="*/ 8533 w 9600"/>
                <a:gd name="T11" fmla="*/ 0 h 9600"/>
                <a:gd name="T12" fmla="*/ 9600 w 9600"/>
                <a:gd name="T13" fmla="*/ 1067 h 9600"/>
                <a:gd name="T14" fmla="*/ 9600 w 9600"/>
                <a:gd name="T15" fmla="*/ 8533 h 9600"/>
                <a:gd name="T16" fmla="*/ 8533 w 9600"/>
                <a:gd name="T17" fmla="*/ 9600 h 9600"/>
                <a:gd name="T18" fmla="*/ 3200 w 9600"/>
                <a:gd name="T19" fmla="*/ 1067 h 9600"/>
                <a:gd name="T20" fmla="*/ 1067 w 9600"/>
                <a:gd name="T21" fmla="*/ 2665 h 9600"/>
                <a:gd name="T22" fmla="*/ 3200 w 9600"/>
                <a:gd name="T23" fmla="*/ 4263 h 9600"/>
                <a:gd name="T24" fmla="*/ 5333 w 9600"/>
                <a:gd name="T25" fmla="*/ 2665 h 9600"/>
                <a:gd name="T26" fmla="*/ 3200 w 9600"/>
                <a:gd name="T27" fmla="*/ 1067 h 9600"/>
                <a:gd name="T28" fmla="*/ 6133 w 9600"/>
                <a:gd name="T29" fmla="*/ 4800 h 9600"/>
                <a:gd name="T30" fmla="*/ 4267 w 9600"/>
                <a:gd name="T31" fmla="*/ 7205 h 9600"/>
                <a:gd name="T32" fmla="*/ 2933 w 9600"/>
                <a:gd name="T33" fmla="*/ 5600 h 9600"/>
                <a:gd name="T34" fmla="*/ 1067 w 9600"/>
                <a:gd name="T35" fmla="*/ 8000 h 9600"/>
                <a:gd name="T36" fmla="*/ 8533 w 9600"/>
                <a:gd name="T37" fmla="*/ 8000 h 9600"/>
                <a:gd name="T38" fmla="*/ 6133 w 9600"/>
                <a:gd name="T39" fmla="*/ 4800 h 9600"/>
                <a:gd name="T40" fmla="*/ 3200 w 9600"/>
                <a:gd name="T41" fmla="*/ 3731 h 9600"/>
                <a:gd name="T42" fmla="*/ 2126 w 9600"/>
                <a:gd name="T43" fmla="*/ 2665 h 9600"/>
                <a:gd name="T44" fmla="*/ 3200 w 9600"/>
                <a:gd name="T45" fmla="*/ 1599 h 9600"/>
                <a:gd name="T46" fmla="*/ 4274 w 9600"/>
                <a:gd name="T47" fmla="*/ 2665 h 9600"/>
                <a:gd name="T48" fmla="*/ 3200 w 9600"/>
                <a:gd name="T49" fmla="*/ 3731 h 9600"/>
                <a:gd name="T50" fmla="*/ 3200 w 9600"/>
                <a:gd name="T51" fmla="*/ 2127 h 9600"/>
                <a:gd name="T52" fmla="*/ 2663 w 9600"/>
                <a:gd name="T53" fmla="*/ 2666 h 9600"/>
                <a:gd name="T54" fmla="*/ 3200 w 9600"/>
                <a:gd name="T55" fmla="*/ 3204 h 9600"/>
                <a:gd name="T56" fmla="*/ 3737 w 9600"/>
                <a:gd name="T57" fmla="*/ 2666 h 9600"/>
                <a:gd name="T58" fmla="*/ 3200 w 9600"/>
                <a:gd name="T59" fmla="*/ 2127 h 9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00" h="9600">
                  <a:moveTo>
                    <a:pt x="8533" y="9600"/>
                  </a:moveTo>
                  <a:lnTo>
                    <a:pt x="1067" y="9600"/>
                  </a:lnTo>
                  <a:cubicBezTo>
                    <a:pt x="480" y="9600"/>
                    <a:pt x="0" y="9120"/>
                    <a:pt x="0" y="8533"/>
                  </a:cubicBezTo>
                  <a:lnTo>
                    <a:pt x="0" y="1067"/>
                  </a:lnTo>
                  <a:cubicBezTo>
                    <a:pt x="0" y="480"/>
                    <a:pt x="480" y="0"/>
                    <a:pt x="1067" y="0"/>
                  </a:cubicBezTo>
                  <a:lnTo>
                    <a:pt x="8533" y="0"/>
                  </a:lnTo>
                  <a:cubicBezTo>
                    <a:pt x="9120" y="0"/>
                    <a:pt x="9600" y="480"/>
                    <a:pt x="9600" y="1067"/>
                  </a:cubicBezTo>
                  <a:lnTo>
                    <a:pt x="9600" y="8533"/>
                  </a:lnTo>
                  <a:cubicBezTo>
                    <a:pt x="9600" y="9120"/>
                    <a:pt x="9120" y="9600"/>
                    <a:pt x="8533" y="9600"/>
                  </a:cubicBezTo>
                  <a:close/>
                  <a:moveTo>
                    <a:pt x="3200" y="1067"/>
                  </a:moveTo>
                  <a:cubicBezTo>
                    <a:pt x="2230" y="1067"/>
                    <a:pt x="1402" y="1729"/>
                    <a:pt x="1067" y="2665"/>
                  </a:cubicBezTo>
                  <a:cubicBezTo>
                    <a:pt x="1402" y="3601"/>
                    <a:pt x="2230" y="4263"/>
                    <a:pt x="3200" y="4263"/>
                  </a:cubicBezTo>
                  <a:cubicBezTo>
                    <a:pt x="4170" y="4263"/>
                    <a:pt x="4998" y="3601"/>
                    <a:pt x="5333" y="2665"/>
                  </a:cubicBezTo>
                  <a:cubicBezTo>
                    <a:pt x="4998" y="1729"/>
                    <a:pt x="4170" y="1067"/>
                    <a:pt x="3200" y="1067"/>
                  </a:cubicBezTo>
                  <a:close/>
                  <a:moveTo>
                    <a:pt x="6133" y="4800"/>
                  </a:moveTo>
                  <a:lnTo>
                    <a:pt x="4267" y="7205"/>
                  </a:lnTo>
                  <a:lnTo>
                    <a:pt x="2933" y="5600"/>
                  </a:lnTo>
                  <a:lnTo>
                    <a:pt x="1067" y="8000"/>
                  </a:lnTo>
                  <a:lnTo>
                    <a:pt x="8533" y="8000"/>
                  </a:lnTo>
                  <a:lnTo>
                    <a:pt x="6133" y="4800"/>
                  </a:lnTo>
                  <a:close/>
                  <a:moveTo>
                    <a:pt x="3200" y="3731"/>
                  </a:moveTo>
                  <a:cubicBezTo>
                    <a:pt x="2607" y="3731"/>
                    <a:pt x="2126" y="3253"/>
                    <a:pt x="2126" y="2665"/>
                  </a:cubicBezTo>
                  <a:cubicBezTo>
                    <a:pt x="2126" y="2077"/>
                    <a:pt x="2607" y="1599"/>
                    <a:pt x="3200" y="1599"/>
                  </a:cubicBezTo>
                  <a:cubicBezTo>
                    <a:pt x="3793" y="1599"/>
                    <a:pt x="4274" y="2077"/>
                    <a:pt x="4274" y="2665"/>
                  </a:cubicBezTo>
                  <a:cubicBezTo>
                    <a:pt x="4274" y="3253"/>
                    <a:pt x="3793" y="3731"/>
                    <a:pt x="3200" y="3731"/>
                  </a:cubicBezTo>
                  <a:close/>
                  <a:moveTo>
                    <a:pt x="3200" y="2127"/>
                  </a:moveTo>
                  <a:cubicBezTo>
                    <a:pt x="2903" y="2127"/>
                    <a:pt x="2663" y="2367"/>
                    <a:pt x="2663" y="2666"/>
                  </a:cubicBezTo>
                  <a:cubicBezTo>
                    <a:pt x="2663" y="2964"/>
                    <a:pt x="2903" y="3204"/>
                    <a:pt x="3200" y="3204"/>
                  </a:cubicBezTo>
                  <a:cubicBezTo>
                    <a:pt x="3497" y="3204"/>
                    <a:pt x="3737" y="2963"/>
                    <a:pt x="3737" y="2666"/>
                  </a:cubicBezTo>
                  <a:cubicBezTo>
                    <a:pt x="3737" y="2368"/>
                    <a:pt x="3497" y="2127"/>
                    <a:pt x="3200" y="2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14" name="iconfont-11242-5315125"/>
            <p:cNvSpPr>
              <a:spLocks noChangeAspect="1"/>
            </p:cNvSpPr>
            <p:nvPr/>
          </p:nvSpPr>
          <p:spPr bwMode="auto">
            <a:xfrm>
              <a:off x="4976770" y="4077132"/>
              <a:ext cx="609685" cy="609685"/>
            </a:xfrm>
            <a:custGeom>
              <a:avLst/>
              <a:gdLst>
                <a:gd name="T0" fmla="*/ 7467 w 9600"/>
                <a:gd name="T1" fmla="*/ 0 h 9600"/>
                <a:gd name="T2" fmla="*/ 1067 w 9600"/>
                <a:gd name="T3" fmla="*/ 0 h 9600"/>
                <a:gd name="T4" fmla="*/ 0 w 9600"/>
                <a:gd name="T5" fmla="*/ 1067 h 9600"/>
                <a:gd name="T6" fmla="*/ 0 w 9600"/>
                <a:gd name="T7" fmla="*/ 8533 h 9600"/>
                <a:gd name="T8" fmla="*/ 1067 w 9600"/>
                <a:gd name="T9" fmla="*/ 9600 h 9600"/>
                <a:gd name="T10" fmla="*/ 8533 w 9600"/>
                <a:gd name="T11" fmla="*/ 9600 h 9600"/>
                <a:gd name="T12" fmla="*/ 9600 w 9600"/>
                <a:gd name="T13" fmla="*/ 8533 h 9600"/>
                <a:gd name="T14" fmla="*/ 9600 w 9600"/>
                <a:gd name="T15" fmla="*/ 2133 h 9600"/>
                <a:gd name="T16" fmla="*/ 7467 w 9600"/>
                <a:gd name="T17" fmla="*/ 0 h 9600"/>
                <a:gd name="T18" fmla="*/ 4800 w 9600"/>
                <a:gd name="T19" fmla="*/ 8533 h 9600"/>
                <a:gd name="T20" fmla="*/ 3200 w 9600"/>
                <a:gd name="T21" fmla="*/ 6933 h 9600"/>
                <a:gd name="T22" fmla="*/ 4800 w 9600"/>
                <a:gd name="T23" fmla="*/ 5333 h 9600"/>
                <a:gd name="T24" fmla="*/ 6400 w 9600"/>
                <a:gd name="T25" fmla="*/ 6933 h 9600"/>
                <a:gd name="T26" fmla="*/ 4800 w 9600"/>
                <a:gd name="T27" fmla="*/ 8533 h 9600"/>
                <a:gd name="T28" fmla="*/ 6400 w 9600"/>
                <a:gd name="T29" fmla="*/ 3200 h 9600"/>
                <a:gd name="T30" fmla="*/ 1067 w 9600"/>
                <a:gd name="T31" fmla="*/ 3200 h 9600"/>
                <a:gd name="T32" fmla="*/ 1067 w 9600"/>
                <a:gd name="T33" fmla="*/ 1067 h 9600"/>
                <a:gd name="T34" fmla="*/ 6400 w 9600"/>
                <a:gd name="T35" fmla="*/ 1067 h 9600"/>
                <a:gd name="T36" fmla="*/ 6400 w 9600"/>
                <a:gd name="T37" fmla="*/ 3200 h 9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600" h="9600">
                  <a:moveTo>
                    <a:pt x="7467" y="0"/>
                  </a:moveTo>
                  <a:lnTo>
                    <a:pt x="1067" y="0"/>
                  </a:lnTo>
                  <a:cubicBezTo>
                    <a:pt x="475" y="0"/>
                    <a:pt x="0" y="480"/>
                    <a:pt x="0" y="1067"/>
                  </a:cubicBezTo>
                  <a:lnTo>
                    <a:pt x="0" y="8533"/>
                  </a:lnTo>
                  <a:cubicBezTo>
                    <a:pt x="0" y="9120"/>
                    <a:pt x="475" y="9600"/>
                    <a:pt x="1067" y="9600"/>
                  </a:cubicBezTo>
                  <a:lnTo>
                    <a:pt x="8533" y="9600"/>
                  </a:lnTo>
                  <a:cubicBezTo>
                    <a:pt x="9120" y="9600"/>
                    <a:pt x="9600" y="9120"/>
                    <a:pt x="9600" y="8533"/>
                  </a:cubicBezTo>
                  <a:lnTo>
                    <a:pt x="9600" y="2133"/>
                  </a:lnTo>
                  <a:lnTo>
                    <a:pt x="7467" y="0"/>
                  </a:lnTo>
                  <a:close/>
                  <a:moveTo>
                    <a:pt x="4800" y="8533"/>
                  </a:moveTo>
                  <a:cubicBezTo>
                    <a:pt x="3915" y="8533"/>
                    <a:pt x="3200" y="7819"/>
                    <a:pt x="3200" y="6933"/>
                  </a:cubicBezTo>
                  <a:cubicBezTo>
                    <a:pt x="3200" y="6048"/>
                    <a:pt x="3915" y="5333"/>
                    <a:pt x="4800" y="5333"/>
                  </a:cubicBezTo>
                  <a:cubicBezTo>
                    <a:pt x="5685" y="5333"/>
                    <a:pt x="6400" y="6048"/>
                    <a:pt x="6400" y="6933"/>
                  </a:cubicBezTo>
                  <a:cubicBezTo>
                    <a:pt x="6400" y="7819"/>
                    <a:pt x="5685" y="8533"/>
                    <a:pt x="4800" y="8533"/>
                  </a:cubicBezTo>
                  <a:close/>
                  <a:moveTo>
                    <a:pt x="6400" y="3200"/>
                  </a:moveTo>
                  <a:lnTo>
                    <a:pt x="1067" y="3200"/>
                  </a:lnTo>
                  <a:lnTo>
                    <a:pt x="1067" y="1067"/>
                  </a:lnTo>
                  <a:lnTo>
                    <a:pt x="6400" y="1067"/>
                  </a:lnTo>
                  <a:lnTo>
                    <a:pt x="6400" y="32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  <p:sp>
          <p:nvSpPr>
            <p:cNvPr id="15" name="iconfont-11242-5315125"/>
            <p:cNvSpPr>
              <a:spLocks noChangeAspect="1"/>
            </p:cNvSpPr>
            <p:nvPr/>
          </p:nvSpPr>
          <p:spPr bwMode="auto">
            <a:xfrm>
              <a:off x="4976770" y="2616866"/>
              <a:ext cx="609685" cy="609685"/>
            </a:xfrm>
            <a:custGeom>
              <a:avLst/>
              <a:gdLst>
                <a:gd name="T0" fmla="*/ 8533 w 9600"/>
                <a:gd name="T1" fmla="*/ 0 h 9600"/>
                <a:gd name="T2" fmla="*/ 1067 w 9600"/>
                <a:gd name="T3" fmla="*/ 0 h 9600"/>
                <a:gd name="T4" fmla="*/ 0 w 9600"/>
                <a:gd name="T5" fmla="*/ 1067 h 9600"/>
                <a:gd name="T6" fmla="*/ 0 w 9600"/>
                <a:gd name="T7" fmla="*/ 8533 h 9600"/>
                <a:gd name="T8" fmla="*/ 1067 w 9600"/>
                <a:gd name="T9" fmla="*/ 9600 h 9600"/>
                <a:gd name="T10" fmla="*/ 8533 w 9600"/>
                <a:gd name="T11" fmla="*/ 9600 h 9600"/>
                <a:gd name="T12" fmla="*/ 9600 w 9600"/>
                <a:gd name="T13" fmla="*/ 8533 h 9600"/>
                <a:gd name="T14" fmla="*/ 9600 w 9600"/>
                <a:gd name="T15" fmla="*/ 1067 h 9600"/>
                <a:gd name="T16" fmla="*/ 8533 w 9600"/>
                <a:gd name="T17" fmla="*/ 0 h 9600"/>
                <a:gd name="T18" fmla="*/ 3200 w 9600"/>
                <a:gd name="T19" fmla="*/ 7467 h 9600"/>
                <a:gd name="T20" fmla="*/ 2133 w 9600"/>
                <a:gd name="T21" fmla="*/ 7467 h 9600"/>
                <a:gd name="T22" fmla="*/ 2133 w 9600"/>
                <a:gd name="T23" fmla="*/ 3733 h 9600"/>
                <a:gd name="T24" fmla="*/ 3200 w 9600"/>
                <a:gd name="T25" fmla="*/ 3733 h 9600"/>
                <a:gd name="T26" fmla="*/ 3200 w 9600"/>
                <a:gd name="T27" fmla="*/ 7467 h 9600"/>
                <a:gd name="T28" fmla="*/ 5333 w 9600"/>
                <a:gd name="T29" fmla="*/ 7467 h 9600"/>
                <a:gd name="T30" fmla="*/ 4267 w 9600"/>
                <a:gd name="T31" fmla="*/ 7467 h 9600"/>
                <a:gd name="T32" fmla="*/ 4267 w 9600"/>
                <a:gd name="T33" fmla="*/ 2133 h 9600"/>
                <a:gd name="T34" fmla="*/ 5333 w 9600"/>
                <a:gd name="T35" fmla="*/ 2133 h 9600"/>
                <a:gd name="T36" fmla="*/ 5333 w 9600"/>
                <a:gd name="T37" fmla="*/ 7467 h 9600"/>
                <a:gd name="T38" fmla="*/ 7467 w 9600"/>
                <a:gd name="T39" fmla="*/ 7467 h 9600"/>
                <a:gd name="T40" fmla="*/ 6400 w 9600"/>
                <a:gd name="T41" fmla="*/ 7467 h 9600"/>
                <a:gd name="T42" fmla="*/ 6400 w 9600"/>
                <a:gd name="T43" fmla="*/ 5333 h 9600"/>
                <a:gd name="T44" fmla="*/ 7467 w 9600"/>
                <a:gd name="T45" fmla="*/ 5333 h 9600"/>
                <a:gd name="T46" fmla="*/ 7467 w 9600"/>
                <a:gd name="T47" fmla="*/ 7467 h 9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00" h="9600">
                  <a:moveTo>
                    <a:pt x="8533" y="0"/>
                  </a:moveTo>
                  <a:lnTo>
                    <a:pt x="1067" y="0"/>
                  </a:lnTo>
                  <a:cubicBezTo>
                    <a:pt x="480" y="0"/>
                    <a:pt x="0" y="480"/>
                    <a:pt x="0" y="1067"/>
                  </a:cubicBezTo>
                  <a:lnTo>
                    <a:pt x="0" y="8533"/>
                  </a:lnTo>
                  <a:cubicBezTo>
                    <a:pt x="0" y="9120"/>
                    <a:pt x="480" y="9600"/>
                    <a:pt x="1067" y="9600"/>
                  </a:cubicBezTo>
                  <a:lnTo>
                    <a:pt x="8533" y="9600"/>
                  </a:lnTo>
                  <a:cubicBezTo>
                    <a:pt x="9120" y="9600"/>
                    <a:pt x="9600" y="9120"/>
                    <a:pt x="9600" y="8533"/>
                  </a:cubicBezTo>
                  <a:lnTo>
                    <a:pt x="9600" y="1067"/>
                  </a:lnTo>
                  <a:cubicBezTo>
                    <a:pt x="9600" y="480"/>
                    <a:pt x="9120" y="0"/>
                    <a:pt x="8533" y="0"/>
                  </a:cubicBezTo>
                  <a:close/>
                  <a:moveTo>
                    <a:pt x="3200" y="7467"/>
                  </a:moveTo>
                  <a:lnTo>
                    <a:pt x="2133" y="7467"/>
                  </a:lnTo>
                  <a:lnTo>
                    <a:pt x="2133" y="3733"/>
                  </a:lnTo>
                  <a:lnTo>
                    <a:pt x="3200" y="3733"/>
                  </a:lnTo>
                  <a:lnTo>
                    <a:pt x="3200" y="7467"/>
                  </a:lnTo>
                  <a:close/>
                  <a:moveTo>
                    <a:pt x="5333" y="7467"/>
                  </a:moveTo>
                  <a:lnTo>
                    <a:pt x="4267" y="7467"/>
                  </a:lnTo>
                  <a:lnTo>
                    <a:pt x="4267" y="2133"/>
                  </a:lnTo>
                  <a:lnTo>
                    <a:pt x="5333" y="2133"/>
                  </a:lnTo>
                  <a:lnTo>
                    <a:pt x="5333" y="7467"/>
                  </a:lnTo>
                  <a:close/>
                  <a:moveTo>
                    <a:pt x="7467" y="7467"/>
                  </a:moveTo>
                  <a:lnTo>
                    <a:pt x="6400" y="7467"/>
                  </a:lnTo>
                  <a:lnTo>
                    <a:pt x="6400" y="5333"/>
                  </a:lnTo>
                  <a:lnTo>
                    <a:pt x="7467" y="5333"/>
                  </a:lnTo>
                  <a:lnTo>
                    <a:pt x="7467" y="74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南宋书局体" panose="02000000000000000000" pitchFamily="2" charset="-122"/>
                <a:ea typeface="南宋书局体" panose="02000000000000000000" pitchFamily="2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8246869" y="1669767"/>
            <a:ext cx="1724679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46868" y="2146298"/>
            <a:ext cx="2655747" cy="102374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46868" y="4198309"/>
            <a:ext cx="1724679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46867" y="4674840"/>
            <a:ext cx="2655747" cy="102374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74491" y="1669767"/>
            <a:ext cx="1724679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74490" y="2146298"/>
            <a:ext cx="2655747" cy="102374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74490" y="4198309"/>
            <a:ext cx="1724679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南宋书局体" panose="02000000000000000000" pitchFamily="2" charset="-122"/>
                <a:ea typeface="南宋书局体" panose="02000000000000000000" pitchFamily="2" charset="-122"/>
              </a:rPr>
              <a:t>编辑标题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南宋书局体" panose="02000000000000000000" pitchFamily="2" charset="-122"/>
              <a:ea typeface="南宋书局体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74489" y="4674840"/>
            <a:ext cx="2655747" cy="102374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p="http://schemas.openxmlformats.org/presentationml/2006/main">
  <p:tag name="ISLIDE.ICON" val="#405094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1896</Words>
  <Application>WPS 演示</Application>
  <PresentationFormat>宽屏</PresentationFormat>
  <Paragraphs>188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南宋书局体</vt:lpstr>
      <vt:lpstr>微软雅黑</vt:lpstr>
      <vt:lpstr>Abadi</vt:lpstr>
      <vt:lpstr>等线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1</cp:revision>
  <dcterms:created xsi:type="dcterms:W3CDTF">2022-03-02T06:10:20Z</dcterms:created>
  <dcterms:modified xsi:type="dcterms:W3CDTF">2022-03-02T06:10:44Z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v1.0_mb_aqV7vyyaDwwb+aelhEIYcg==</vt:lpwstr>
  </property>
  <property fmtid="{D5CDD505-2E9C-101B-9397-08002B2CF9AE}" pid="4" name="ICV">
    <vt:lpwstr>68B7584345D84839AFF2283B18FBE9A9</vt:lpwstr>
  </property>
</Properties>
</file>