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9" r:id="rId5"/>
    <p:sldId id="257" r:id="rId6"/>
    <p:sldId id="258" r:id="rId7"/>
    <p:sldId id="260" r:id="rId8"/>
    <p:sldId id="262" r:id="rId9"/>
    <p:sldId id="261" r:id="rId10"/>
    <p:sldId id="263" r:id="rId11"/>
    <p:sldId id="264" r:id="rId12"/>
    <p:sldId id="265" r:id="rId13"/>
    <p:sldId id="266" r:id="rId14"/>
    <p:sldId id="276" r:id="rId15"/>
    <p:sldId id="267" r:id="rId16"/>
    <p:sldId id="268" r:id="rId17"/>
    <p:sldId id="269" r:id="rId18"/>
    <p:sldId id="277" r:id="rId19"/>
    <p:sldId id="270" r:id="rId20"/>
    <p:sldId id="272" r:id="rId21"/>
    <p:sldId id="273" r:id="rId22"/>
    <p:sldId id="278" r:id="rId23"/>
    <p:sldId id="274" r:id="rId24"/>
    <p:sldId id="275" r:id="rId25"/>
    <p:sldId id="279" r:id="rId26"/>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6D1F"/>
    <a:srgbClr val="D48B59"/>
    <a:srgbClr val="8BE1FF"/>
    <a:srgbClr val="E5C6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50" d="100"/>
          <a:sy n="50" d="100"/>
        </p:scale>
        <p:origin x="-420" y="-171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C4118B-6DFD-4E86-AC42-FE4FBF13411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C62A22-83C4-4201-8DEB-4ACDDBB586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C62A22-83C4-4201-8DEB-4ACDDBB586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11BF0BB-C4F7-459C-BAA5-4B942F43464B}" type="slidenum">
              <a:rPr lang="zh-CN" altLang="en-US" smtClean="0"/>
            </a:fld>
            <a:endParaRPr lang="zh-CN" altLang="en-US"/>
          </a:p>
        </p:txBody>
      </p:sp>
      <p:sp>
        <p:nvSpPr>
          <p:cNvPr id="11" name="矩形 10"/>
          <p:cNvSpPr/>
          <p:nvPr userDrawn="1"/>
        </p:nvSpPr>
        <p:spPr>
          <a:xfrm>
            <a:off x="5543310" y="13936825"/>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FFD6CE9-C554-40E0-BC7A-EF1698E4812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1BF0BB-C4F7-459C-BAA5-4B942F43464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FD6CE9-C554-40E0-BC7A-EF1698E4812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1BF0BB-C4F7-459C-BAA5-4B942F43464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hdphoto" Target="../media/image9.wdp"/><Relationship Id="rId8" Type="http://schemas.openxmlformats.org/officeDocument/2006/relationships/image" Target="../media/image8.png"/><Relationship Id="rId7" Type="http://schemas.microsoft.com/office/2007/relationships/hdphoto" Target="../media/image7.wdp"/><Relationship Id="rId6" Type="http://schemas.openxmlformats.org/officeDocument/2006/relationships/image" Target="../media/image6.png"/><Relationship Id="rId5" Type="http://schemas.microsoft.com/office/2007/relationships/hdphoto" Target="../media/image5.wdp"/><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5" Type="http://schemas.openxmlformats.org/officeDocument/2006/relationships/notesSlide" Target="../notesSlides/notesSlide1.xml"/><Relationship Id="rId14" Type="http://schemas.openxmlformats.org/officeDocument/2006/relationships/slideLayout" Target="../slideLayouts/slideLayout1.xml"/><Relationship Id="rId13" Type="http://schemas.microsoft.com/office/2007/relationships/hdphoto" Target="../media/image13.wdp"/><Relationship Id="rId12" Type="http://schemas.openxmlformats.org/officeDocument/2006/relationships/image" Target="../media/image12.png"/><Relationship Id="rId11" Type="http://schemas.microsoft.com/office/2007/relationships/hdphoto" Target="../media/image11.wdp"/><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8.jpe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2.xml"/><Relationship Id="rId7" Type="http://schemas.microsoft.com/office/2007/relationships/hdphoto" Target="../media/image37.wdp"/><Relationship Id="rId6" Type="http://schemas.openxmlformats.org/officeDocument/2006/relationships/image" Target="../media/image36.png"/><Relationship Id="rId5" Type="http://schemas.microsoft.com/office/2007/relationships/hdphoto" Target="../media/image5.wdp"/><Relationship Id="rId4" Type="http://schemas.openxmlformats.org/officeDocument/2006/relationships/image" Target="../media/image4.png"/><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42.jpe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44.jpeg"/><Relationship Id="rId1" Type="http://schemas.openxmlformats.org/officeDocument/2006/relationships/image" Target="../media/image43.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xml"/><Relationship Id="rId5" Type="http://schemas.openxmlformats.org/officeDocument/2006/relationships/image" Target="../media/image47.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46.jpeg"/><Relationship Id="rId1" Type="http://schemas.openxmlformats.org/officeDocument/2006/relationships/image" Target="../media/image45.jpeg"/></Relationships>
</file>

<file path=ppt/slides/_rels/slide15.xml.rels><?xml version="1.0" encoding="UTF-8" standalone="yes"?>
<Relationships xmlns="http://schemas.openxmlformats.org/package/2006/relationships"><Relationship Id="rId9" Type="http://schemas.openxmlformats.org/officeDocument/2006/relationships/image" Target="../media/image47.png"/><Relationship Id="rId8" Type="http://schemas.microsoft.com/office/2007/relationships/hdphoto" Target="../media/image5.wdp"/><Relationship Id="rId7" Type="http://schemas.openxmlformats.org/officeDocument/2006/relationships/image" Target="../media/image4.png"/><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 Id="rId3" Type="http://schemas.openxmlformats.org/officeDocument/2006/relationships/image" Target="../media/image50.jpeg"/><Relationship Id="rId2" Type="http://schemas.openxmlformats.org/officeDocument/2006/relationships/image" Target="../media/image49.jpeg"/><Relationship Id="rId11" Type="http://schemas.openxmlformats.org/officeDocument/2006/relationships/notesSlide" Target="../notesSlides/notesSlide15.xml"/><Relationship Id="rId10" Type="http://schemas.openxmlformats.org/officeDocument/2006/relationships/slideLayout" Target="../slideLayouts/slideLayout2.xml"/><Relationship Id="rId1" Type="http://schemas.openxmlformats.org/officeDocument/2006/relationships/image" Target="../media/image48.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microsoft.com/office/2007/relationships/hdphoto" Target="../media/image5.wdp"/><Relationship Id="rId3" Type="http://schemas.openxmlformats.org/officeDocument/2006/relationships/image" Target="../media/image4.png"/><Relationship Id="rId2" Type="http://schemas.microsoft.com/office/2007/relationships/hdphoto" Target="../media/image55.wdp"/><Relationship Id="rId1" Type="http://schemas.openxmlformats.org/officeDocument/2006/relationships/image" Target="../media/image54.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57.jpeg"/><Relationship Id="rId1" Type="http://schemas.openxmlformats.org/officeDocument/2006/relationships/image" Target="../media/image56.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58.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60.jpeg"/><Relationship Id="rId1" Type="http://schemas.openxmlformats.org/officeDocument/2006/relationships/image" Target="../media/image59.jpeg"/></Relationships>
</file>

<file path=ppt/slides/_rels/slide2.xml.rels><?xml version="1.0" encoding="UTF-8" standalone="yes"?>
<Relationships xmlns="http://schemas.openxmlformats.org/package/2006/relationships"><Relationship Id="rId9" Type="http://schemas.microsoft.com/office/2007/relationships/hdphoto" Target="../media/image20.wdp"/><Relationship Id="rId8" Type="http://schemas.openxmlformats.org/officeDocument/2006/relationships/image" Target="../media/image19.png"/><Relationship Id="rId7" Type="http://schemas.microsoft.com/office/2007/relationships/hdphoto" Target="../media/image5.wdp"/><Relationship Id="rId6" Type="http://schemas.openxmlformats.org/officeDocument/2006/relationships/image" Target="../media/image4.png"/><Relationship Id="rId5" Type="http://schemas.openxmlformats.org/officeDocument/2006/relationships/image" Target="../media/image18.jpeg"/><Relationship Id="rId4" Type="http://schemas.openxmlformats.org/officeDocument/2006/relationships/image" Target="../media/image17.png"/><Relationship Id="rId3" Type="http://schemas.openxmlformats.org/officeDocument/2006/relationships/image" Target="../media/image16.jpeg"/><Relationship Id="rId2" Type="http://schemas.openxmlformats.org/officeDocument/2006/relationships/image" Target="../media/image15.jpeg"/><Relationship Id="rId11" Type="http://schemas.openxmlformats.org/officeDocument/2006/relationships/notesSlide" Target="../notesSlides/notesSlide2.xml"/><Relationship Id="rId10" Type="http://schemas.openxmlformats.org/officeDocument/2006/relationships/slideLayout" Target="../slideLayouts/slideLayout2.xml"/><Relationship Id="rId1" Type="http://schemas.openxmlformats.org/officeDocument/2006/relationships/image" Target="../media/image14.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61.jpe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xml"/><Relationship Id="rId5" Type="http://schemas.microsoft.com/office/2007/relationships/hdphoto" Target="../media/image5.wdp"/><Relationship Id="rId4" Type="http://schemas.openxmlformats.org/officeDocument/2006/relationships/image" Target="../media/image4.png"/><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2.jpeg"/></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2.xml"/><Relationship Id="rId7" Type="http://schemas.microsoft.com/office/2007/relationships/hdphoto" Target="../media/image5.wdp"/><Relationship Id="rId6" Type="http://schemas.openxmlformats.org/officeDocument/2006/relationships/image" Target="../media/image4.png"/><Relationship Id="rId5" Type="http://schemas.openxmlformats.org/officeDocument/2006/relationships/image" Target="../media/image69.jpeg"/><Relationship Id="rId4" Type="http://schemas.openxmlformats.org/officeDocument/2006/relationships/image" Target="../media/image68.jpeg"/><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image" Target="../media/image65.jpeg"/></Relationships>
</file>

<file path=ppt/slides/_rels/slide23.xml.rels><?xml version="1.0" encoding="UTF-8" standalone="yes"?>
<Relationships xmlns="http://schemas.openxmlformats.org/package/2006/relationships"><Relationship Id="rId9" Type="http://schemas.openxmlformats.org/officeDocument/2006/relationships/image" Target="../media/image10.png"/><Relationship Id="rId8" Type="http://schemas.microsoft.com/office/2007/relationships/hdphoto" Target="../media/image9.wdp"/><Relationship Id="rId7" Type="http://schemas.openxmlformats.org/officeDocument/2006/relationships/image" Target="../media/image8.png"/><Relationship Id="rId6" Type="http://schemas.microsoft.com/office/2007/relationships/hdphoto" Target="../media/image7.wdp"/><Relationship Id="rId5" Type="http://schemas.openxmlformats.org/officeDocument/2006/relationships/image" Target="../media/image6.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4" Type="http://schemas.openxmlformats.org/officeDocument/2006/relationships/notesSlide" Target="../notesSlides/notesSlide23.xml"/><Relationship Id="rId13" Type="http://schemas.openxmlformats.org/officeDocument/2006/relationships/slideLayout" Target="../slideLayouts/slideLayout1.xml"/><Relationship Id="rId12" Type="http://schemas.microsoft.com/office/2007/relationships/hdphoto" Target="../media/image13.wdp"/><Relationship Id="rId11" Type="http://schemas.openxmlformats.org/officeDocument/2006/relationships/image" Target="../media/image12.png"/><Relationship Id="rId10" Type="http://schemas.microsoft.com/office/2007/relationships/hdphoto" Target="../media/image11.wdp"/><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2.xml"/><Relationship Id="rId7" Type="http://schemas.microsoft.com/office/2007/relationships/hdphoto" Target="../media/image5.wdp"/><Relationship Id="rId6" Type="http://schemas.openxmlformats.org/officeDocument/2006/relationships/image" Target="../media/image4.png"/><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26.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28.jpe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27.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30.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29.jpe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image" Target="../media/image30.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2.jpeg"/><Relationship Id="rId1" Type="http://schemas.openxmlformats.org/officeDocument/2006/relationships/image" Target="../media/image31.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3.jpe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2.xml"/><Relationship Id="rId6" Type="http://schemas.microsoft.com/office/2007/relationships/hdphoto" Target="../media/image37.wdp"/><Relationship Id="rId5" Type="http://schemas.openxmlformats.org/officeDocument/2006/relationships/image" Target="../media/image36.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5.jpeg"/><Relationship Id="rId1"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75" name="图片 74"/>
          <p:cNvPicPr>
            <a:picLocks noChangeAspect="1"/>
          </p:cNvPicPr>
          <p:nvPr/>
        </p:nvPicPr>
        <p:blipFill>
          <a:blip r:embed="rId2" cstate="screen"/>
          <a:stretch>
            <a:fillRect/>
          </a:stretch>
        </p:blipFill>
        <p:spPr>
          <a:xfrm>
            <a:off x="3299124" y="389528"/>
            <a:ext cx="5593753" cy="6078945"/>
          </a:xfrm>
          <a:prstGeom prst="rect">
            <a:avLst/>
          </a:prstGeom>
          <a:effectLst>
            <a:outerShdw blurRad="203200" dist="203200" algn="l" rotWithShape="0">
              <a:prstClr val="black">
                <a:alpha val="17000"/>
              </a:prstClr>
            </a:outerShdw>
          </a:effectLst>
        </p:spPr>
      </p:pic>
      <p:grpSp>
        <p:nvGrpSpPr>
          <p:cNvPr id="2" name="组合 1"/>
          <p:cNvGrpSpPr/>
          <p:nvPr/>
        </p:nvGrpSpPr>
        <p:grpSpPr>
          <a:xfrm>
            <a:off x="2667000" y="1851622"/>
            <a:ext cx="6858000" cy="3616616"/>
            <a:chOff x="2667000" y="1851622"/>
            <a:chExt cx="6858000" cy="3616616"/>
          </a:xfrm>
        </p:grpSpPr>
        <p:grpSp>
          <p:nvGrpSpPr>
            <p:cNvPr id="76" name="组合 75"/>
            <p:cNvGrpSpPr/>
            <p:nvPr/>
          </p:nvGrpSpPr>
          <p:grpSpPr>
            <a:xfrm>
              <a:off x="4379600" y="3785570"/>
              <a:ext cx="3379676" cy="319375"/>
              <a:chOff x="4379600" y="4159791"/>
              <a:chExt cx="3379676" cy="319375"/>
            </a:xfrm>
          </p:grpSpPr>
          <p:sp>
            <p:nvSpPr>
              <p:cNvPr id="41" name="圆角矩形 40"/>
              <p:cNvSpPr/>
              <p:nvPr/>
            </p:nvSpPr>
            <p:spPr>
              <a:xfrm>
                <a:off x="4379600" y="4159791"/>
                <a:ext cx="3379675" cy="319375"/>
              </a:xfrm>
              <a:prstGeom prst="roundRect">
                <a:avLst/>
              </a:prstGeom>
              <a:solidFill>
                <a:srgbClr val="E5C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pitchFamily="2" charset="-122"/>
                  <a:ea typeface="方正宋刻本秀楷简体" panose="02000000000000000000" pitchFamily="2" charset="-122"/>
                </a:endParaRPr>
              </a:p>
            </p:txBody>
          </p:sp>
          <p:sp>
            <p:nvSpPr>
              <p:cNvPr id="18" name="矩形 17"/>
              <p:cNvSpPr/>
              <p:nvPr/>
            </p:nvSpPr>
            <p:spPr>
              <a:xfrm>
                <a:off x="4432724" y="4180979"/>
                <a:ext cx="3326552" cy="276999"/>
              </a:xfrm>
              <a:prstGeom prst="rect">
                <a:avLst/>
              </a:prstGeom>
            </p:spPr>
            <p:txBody>
              <a:bodyPr wrap="none">
                <a:spAutoFit/>
              </a:bodyPr>
              <a:lstStyle/>
              <a:p>
                <a:r>
                  <a:rPr lang="en-US" altLang="zh-CN" sz="1200" dirty="0">
                    <a:latin typeface="方正宋刻本秀楷简体" panose="02000000000000000000" pitchFamily="2" charset="-122"/>
                    <a:ea typeface="方正宋刻本秀楷简体" panose="02000000000000000000" pitchFamily="2" charset="-122"/>
                  </a:rPr>
                  <a:t>THE LOVE BETWEEN YOU AND ME IS FOREVER</a:t>
                </a:r>
                <a:endParaRPr lang="en-US" altLang="zh-CN" sz="1200" dirty="0">
                  <a:latin typeface="方正宋刻本秀楷简体" panose="02000000000000000000" pitchFamily="2" charset="-122"/>
                  <a:ea typeface="方正宋刻本秀楷简体" panose="02000000000000000000" pitchFamily="2" charset="-122"/>
                </a:endParaRPr>
              </a:p>
            </p:txBody>
          </p:sp>
        </p:grpSp>
        <p:sp>
          <p:nvSpPr>
            <p:cNvPr id="19" name="淘宝网Chenying0907出品 109"/>
            <p:cNvSpPr txBox="1"/>
            <p:nvPr/>
          </p:nvSpPr>
          <p:spPr>
            <a:xfrm>
              <a:off x="4289522" y="3266227"/>
              <a:ext cx="3612956" cy="400110"/>
            </a:xfrm>
            <a:prstGeom prst="rect">
              <a:avLst/>
            </a:prstGeom>
            <a:noFill/>
          </p:spPr>
          <p:txBody>
            <a:bodyPr vert="horz" wrap="square" rtlCol="0">
              <a:spAutoFit/>
            </a:bodyPr>
            <a:lstStyle/>
            <a:p>
              <a:r>
                <a:rPr lang="zh-CN" altLang="en-US" sz="2000" dirty="0">
                  <a:latin typeface="方正宋刻本秀楷简体" panose="02000000000000000000" pitchFamily="2" charset="-122"/>
                  <a:ea typeface="方正宋刻本秀楷简体" panose="02000000000000000000" pitchFamily="2" charset="-122"/>
                </a:rPr>
                <a:t>新郎：罗密欧 </a:t>
              </a:r>
              <a:r>
                <a:rPr lang="en-US" altLang="zh-CN" sz="2000" dirty="0">
                  <a:latin typeface="方正宋刻本秀楷简体" panose="02000000000000000000" pitchFamily="2" charset="-122"/>
                  <a:ea typeface="方正宋刻本秀楷简体" panose="02000000000000000000" pitchFamily="2" charset="-122"/>
                </a:rPr>
                <a:t>&amp;</a:t>
              </a:r>
              <a:r>
                <a:rPr lang="zh-CN" altLang="en-US" sz="2000" dirty="0">
                  <a:latin typeface="方正宋刻本秀楷简体" panose="02000000000000000000" pitchFamily="2" charset="-122"/>
                  <a:ea typeface="方正宋刻本秀楷简体" panose="02000000000000000000" pitchFamily="2" charset="-122"/>
                </a:rPr>
                <a:t> 新娘：朱丽叶</a:t>
              </a:r>
              <a:endParaRPr lang="zh-CN" altLang="en-US" sz="2000" dirty="0">
                <a:latin typeface="方正宋刻本秀楷简体" panose="02000000000000000000" pitchFamily="2" charset="-122"/>
                <a:ea typeface="方正宋刻本秀楷简体" panose="02000000000000000000" pitchFamily="2" charset="-122"/>
              </a:endParaRPr>
            </a:p>
          </p:txBody>
        </p:sp>
        <p:sp>
          <p:nvSpPr>
            <p:cNvPr id="37" name="淘宝网Chenying0907出品 11"/>
            <p:cNvSpPr txBox="1"/>
            <p:nvPr/>
          </p:nvSpPr>
          <p:spPr>
            <a:xfrm>
              <a:off x="4146898" y="2529563"/>
              <a:ext cx="2268894" cy="769441"/>
            </a:xfrm>
            <a:prstGeom prst="rect">
              <a:avLst/>
            </a:prstGeom>
            <a:noFill/>
          </p:spPr>
          <p:txBody>
            <a:bodyPr wrap="square" rtlCol="0">
              <a:spAutoFit/>
            </a:bodyPr>
            <a:lstStyle/>
            <a:p>
              <a:r>
                <a:rPr lang="zh-CN" altLang="en-US" sz="4400" dirty="0">
                  <a:solidFill>
                    <a:srgbClr val="584849"/>
                  </a:solidFill>
                  <a:latin typeface="方正宋刻本秀楷简体" panose="02000000000000000000" pitchFamily="2" charset="-122"/>
                  <a:ea typeface="方正宋刻本秀楷简体" panose="02000000000000000000" pitchFamily="2" charset="-122"/>
                </a:rPr>
                <a:t>我们的</a:t>
              </a:r>
              <a:endParaRPr lang="en-US" altLang="zh-CN" sz="4400" dirty="0">
                <a:solidFill>
                  <a:srgbClr val="584849"/>
                </a:solidFill>
                <a:latin typeface="方正宋刻本秀楷简体" panose="02000000000000000000" pitchFamily="2" charset="-122"/>
                <a:ea typeface="方正宋刻本秀楷简体" panose="02000000000000000000" pitchFamily="2" charset="-122"/>
              </a:endParaRPr>
            </a:p>
          </p:txBody>
        </p:sp>
        <p:sp>
          <p:nvSpPr>
            <p:cNvPr id="38" name="淘宝网Chenying0907出品 12"/>
            <p:cNvSpPr txBox="1"/>
            <p:nvPr/>
          </p:nvSpPr>
          <p:spPr>
            <a:xfrm>
              <a:off x="4565892" y="1851622"/>
              <a:ext cx="1351771" cy="830997"/>
            </a:xfrm>
            <a:prstGeom prst="rect">
              <a:avLst/>
            </a:prstGeom>
            <a:noFill/>
          </p:spPr>
          <p:txBody>
            <a:bodyPr wrap="square" rtlCol="0">
              <a:spAutoFit/>
            </a:bodyPr>
            <a:lstStyle/>
            <a:p>
              <a:pPr algn="r"/>
              <a:r>
                <a:rPr lang="en-US" altLang="zh-CN" sz="24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400" dirty="0">
                <a:solidFill>
                  <a:srgbClr val="584849"/>
                </a:solidFill>
                <a:latin typeface="方正宋刻本秀楷简体" panose="02000000000000000000" pitchFamily="2" charset="-122"/>
                <a:ea typeface="方正宋刻本秀楷简体" panose="02000000000000000000" pitchFamily="2" charset="-122"/>
              </a:endParaRPr>
            </a:p>
          </p:txBody>
        </p:sp>
        <p:sp>
          <p:nvSpPr>
            <p:cNvPr id="39" name="淘宝网Chenying0907出品 30"/>
            <p:cNvSpPr/>
            <p:nvPr/>
          </p:nvSpPr>
          <p:spPr>
            <a:xfrm>
              <a:off x="5897950" y="2167952"/>
              <a:ext cx="2037737" cy="1200329"/>
            </a:xfrm>
            <a:prstGeom prst="rect">
              <a:avLst/>
            </a:prstGeom>
          </p:spPr>
          <p:txBody>
            <a:bodyPr wrap="none">
              <a:spAutoFit/>
            </a:bodyPr>
            <a:lstStyle/>
            <a:p>
              <a:r>
                <a:rPr lang="zh-CN" altLang="en-US" sz="7200" b="1" dirty="0">
                  <a:solidFill>
                    <a:srgbClr val="584849"/>
                  </a:solidFill>
                  <a:latin typeface="方正宋刻本秀楷简体" panose="02000000000000000000" pitchFamily="2" charset="-122"/>
                  <a:ea typeface="方正宋刻本秀楷简体" panose="02000000000000000000" pitchFamily="2" charset="-122"/>
                </a:rPr>
                <a:t>婚礼</a:t>
              </a:r>
              <a:endParaRPr lang="zh-CN" altLang="en-US" sz="7200" b="1" dirty="0">
                <a:solidFill>
                  <a:srgbClr val="584849"/>
                </a:solidFill>
                <a:latin typeface="方正宋刻本秀楷简体" panose="02000000000000000000" pitchFamily="2" charset="-122"/>
                <a:ea typeface="方正宋刻本秀楷简体" panose="02000000000000000000" pitchFamily="2" charset="-122"/>
              </a:endParaRPr>
            </a:p>
          </p:txBody>
        </p:sp>
        <p:pic>
          <p:nvPicPr>
            <p:cNvPr id="57" name="图片 56"/>
            <p:cNvPicPr>
              <a:picLocks noChangeAspect="1"/>
            </p:cNvPicPr>
            <p:nvPr/>
          </p:nvPicPr>
          <p:blipFill rotWithShape="1">
            <a:blip r:embed="rId3" cstate="screen">
              <a:duotone>
                <a:prstClr val="black"/>
                <a:schemeClr val="accent2">
                  <a:tint val="45000"/>
                  <a:satMod val="400000"/>
                </a:schemeClr>
              </a:duotone>
            </a:blip>
            <a:srcRect/>
            <a:stretch>
              <a:fillRect/>
            </a:stretch>
          </p:blipFill>
          <p:spPr>
            <a:xfrm>
              <a:off x="2667000" y="3767046"/>
              <a:ext cx="6858000" cy="1701192"/>
            </a:xfrm>
            <a:prstGeom prst="rect">
              <a:avLst/>
            </a:prstGeom>
          </p:spPr>
        </p:pic>
      </p:grpSp>
      <p:grpSp>
        <p:nvGrpSpPr>
          <p:cNvPr id="65" name="组合 64"/>
          <p:cNvGrpSpPr/>
          <p:nvPr/>
        </p:nvGrpSpPr>
        <p:grpSpPr>
          <a:xfrm flipH="1">
            <a:off x="-1480520" y="-952324"/>
            <a:ext cx="4678474" cy="8437101"/>
            <a:chOff x="-624533" y="274448"/>
            <a:chExt cx="3741294" cy="6747004"/>
          </a:xfrm>
        </p:grpSpPr>
        <p:pic>
          <p:nvPicPr>
            <p:cNvPr id="51" name="图片 50"/>
            <p:cNvPicPr>
              <a:picLocks noChangeAspect="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rot="15300130">
              <a:off x="129628" y="-479713"/>
              <a:ext cx="1477223" cy="2985546"/>
            </a:xfrm>
            <a:prstGeom prst="rect">
              <a:avLst/>
            </a:prstGeom>
          </p:spPr>
        </p:pic>
        <p:pic>
          <p:nvPicPr>
            <p:cNvPr id="53" name="图片 52"/>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rot="19852209" flipH="1">
              <a:off x="720948" y="607901"/>
              <a:ext cx="2395813" cy="4577346"/>
            </a:xfrm>
            <a:prstGeom prst="rect">
              <a:avLst/>
            </a:prstGeom>
          </p:spPr>
        </p:pic>
        <p:pic>
          <p:nvPicPr>
            <p:cNvPr id="54" name="图片 53"/>
            <p:cNvPicPr>
              <a:picLocks noChangeAspect="1"/>
            </p:cNvPicPr>
            <p:nvPr/>
          </p:nvPicPr>
          <p:blipFill>
            <a:blip r:embed="rId8" cstate="screen">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570003" y="1868372"/>
              <a:ext cx="1786461" cy="3610532"/>
            </a:xfrm>
            <a:prstGeom prst="rect">
              <a:avLst/>
            </a:prstGeom>
          </p:spPr>
        </p:pic>
        <p:pic>
          <p:nvPicPr>
            <p:cNvPr id="52" name="图片 51"/>
            <p:cNvPicPr>
              <a:picLocks noChangeAspect="1"/>
            </p:cNvPicPr>
            <p:nvPr/>
          </p:nvPicPr>
          <p:blipFill>
            <a:blip r:embed="rId10" cstate="screen">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flipH="1">
              <a:off x="745543" y="3971511"/>
              <a:ext cx="1689713" cy="3049941"/>
            </a:xfrm>
            <a:prstGeom prst="rect">
              <a:avLst/>
            </a:prstGeom>
          </p:spPr>
        </p:pic>
        <p:pic>
          <p:nvPicPr>
            <p:cNvPr id="55" name="图片 54"/>
            <p:cNvPicPr>
              <a:picLocks noChangeAspect="1"/>
            </p:cNvPicPr>
            <p:nvPr/>
          </p:nvPicPr>
          <p:blipFill>
            <a:blip r:embed="rId12" cstate="screen">
              <a:extLst>
                <a:ext uri="{BEBA8EAE-BF5A-486C-A8C5-ECC9F3942E4B}">
                  <a14:imgProps xmlns:a14="http://schemas.microsoft.com/office/drawing/2010/main">
                    <a14:imgLayer r:embed="rId13">
                      <a14:imgEffect>
                        <a14:sharpenSoften amount="-50000"/>
                      </a14:imgEffect>
                    </a14:imgLayer>
                  </a14:imgProps>
                </a:ext>
              </a:extLst>
            </a:blip>
            <a:stretch>
              <a:fillRect/>
            </a:stretch>
          </p:blipFill>
          <p:spPr>
            <a:xfrm>
              <a:off x="1172283" y="3904817"/>
              <a:ext cx="1278998" cy="2336671"/>
            </a:xfrm>
            <a:prstGeom prst="rect">
              <a:avLst/>
            </a:prstGeom>
          </p:spPr>
        </p:pic>
      </p:grpSp>
      <p:grpSp>
        <p:nvGrpSpPr>
          <p:cNvPr id="66" name="组合 65"/>
          <p:cNvGrpSpPr/>
          <p:nvPr/>
        </p:nvGrpSpPr>
        <p:grpSpPr>
          <a:xfrm>
            <a:off x="9059563" y="-729916"/>
            <a:ext cx="4678474" cy="8437101"/>
            <a:chOff x="-624533" y="274448"/>
            <a:chExt cx="3741294" cy="6747004"/>
          </a:xfrm>
        </p:grpSpPr>
        <p:pic>
          <p:nvPicPr>
            <p:cNvPr id="67" name="图片 66"/>
            <p:cNvPicPr>
              <a:picLocks noChangeAspect="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rot="15300130">
              <a:off x="129628" y="-479713"/>
              <a:ext cx="1477223" cy="2985546"/>
            </a:xfrm>
            <a:prstGeom prst="rect">
              <a:avLst/>
            </a:prstGeom>
          </p:spPr>
        </p:pic>
        <p:pic>
          <p:nvPicPr>
            <p:cNvPr id="68" name="图片 67"/>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rot="19852209" flipH="1">
              <a:off x="720948" y="607901"/>
              <a:ext cx="2395813" cy="4577346"/>
            </a:xfrm>
            <a:prstGeom prst="rect">
              <a:avLst/>
            </a:prstGeom>
          </p:spPr>
        </p:pic>
        <p:pic>
          <p:nvPicPr>
            <p:cNvPr id="69" name="图片 68"/>
            <p:cNvPicPr>
              <a:picLocks noChangeAspect="1"/>
            </p:cNvPicPr>
            <p:nvPr/>
          </p:nvPicPr>
          <p:blipFill>
            <a:blip r:embed="rId8" cstate="screen">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a:off x="570003" y="1868372"/>
              <a:ext cx="1786461" cy="3610532"/>
            </a:xfrm>
            <a:prstGeom prst="rect">
              <a:avLst/>
            </a:prstGeom>
          </p:spPr>
        </p:pic>
        <p:pic>
          <p:nvPicPr>
            <p:cNvPr id="70" name="图片 69"/>
            <p:cNvPicPr>
              <a:picLocks noChangeAspect="1"/>
            </p:cNvPicPr>
            <p:nvPr/>
          </p:nvPicPr>
          <p:blipFill>
            <a:blip r:embed="rId10" cstate="screen">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flipH="1">
              <a:off x="745543" y="3971511"/>
              <a:ext cx="1689713" cy="3049941"/>
            </a:xfrm>
            <a:prstGeom prst="rect">
              <a:avLst/>
            </a:prstGeom>
          </p:spPr>
        </p:pic>
        <p:pic>
          <p:nvPicPr>
            <p:cNvPr id="71" name="图片 70"/>
            <p:cNvPicPr>
              <a:picLocks noChangeAspect="1"/>
            </p:cNvPicPr>
            <p:nvPr/>
          </p:nvPicPr>
          <p:blipFill>
            <a:blip r:embed="rId12" cstate="screen">
              <a:extLst>
                <a:ext uri="{BEBA8EAE-BF5A-486C-A8C5-ECC9F3942E4B}">
                  <a14:imgProps xmlns:a14="http://schemas.microsoft.com/office/drawing/2010/main">
                    <a14:imgLayer r:embed="rId13">
                      <a14:imgEffect>
                        <a14:sharpenSoften amount="-50000"/>
                      </a14:imgEffect>
                    </a14:imgLayer>
                  </a14:imgProps>
                </a:ext>
              </a:extLst>
            </a:blip>
            <a:stretch>
              <a:fillRect/>
            </a:stretch>
          </p:blipFill>
          <p:spPr>
            <a:xfrm>
              <a:off x="1172283" y="3904817"/>
              <a:ext cx="1278998" cy="233667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8" presetClass="entr" presetSubtype="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srcRect/>
          <a:stretch>
            <a:fillRect/>
          </a:stretch>
        </p:blipFill>
        <p:spPr>
          <a:xfrm flipH="1">
            <a:off x="909059" y="1346546"/>
            <a:ext cx="10431160" cy="4499793"/>
          </a:xfrm>
          <a:custGeom>
            <a:avLst/>
            <a:gdLst>
              <a:gd name="connsiteX0" fmla="*/ 9306212 w 10431160"/>
              <a:gd name="connsiteY0" fmla="*/ 0 h 4499793"/>
              <a:gd name="connsiteX1" fmla="*/ 0 w 10431160"/>
              <a:gd name="connsiteY1" fmla="*/ 0 h 4499793"/>
              <a:gd name="connsiteX2" fmla="*/ 0 w 10431160"/>
              <a:gd name="connsiteY2" fmla="*/ 32961 h 4499793"/>
              <a:gd name="connsiteX3" fmla="*/ 1116708 w 10431160"/>
              <a:gd name="connsiteY3" fmla="*/ 4499793 h 4499793"/>
              <a:gd name="connsiteX4" fmla="*/ 10431160 w 10431160"/>
              <a:gd name="connsiteY4" fmla="*/ 4499793 h 4499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1160" h="4499793">
                <a:moveTo>
                  <a:pt x="9306212" y="0"/>
                </a:moveTo>
                <a:lnTo>
                  <a:pt x="0" y="0"/>
                </a:lnTo>
                <a:lnTo>
                  <a:pt x="0" y="32961"/>
                </a:lnTo>
                <a:lnTo>
                  <a:pt x="1116708" y="4499793"/>
                </a:lnTo>
                <a:lnTo>
                  <a:pt x="10431160" y="4499793"/>
                </a:lnTo>
                <a:close/>
              </a:path>
            </a:pathLst>
          </a:custGeom>
          <a:effectLst>
            <a:outerShdw blurRad="76200" dist="1143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9" name="矩形 8"/>
          <p:cNvSpPr/>
          <p:nvPr/>
        </p:nvSpPr>
        <p:spPr>
          <a:xfrm>
            <a:off x="1886857" y="1938286"/>
            <a:ext cx="3759200" cy="769441"/>
          </a:xfrm>
          <a:prstGeom prst="rect">
            <a:avLst/>
          </a:prstGeom>
        </p:spPr>
        <p:txBody>
          <a:bodyPr wrap="square">
            <a:spAutoFit/>
          </a:bodyPr>
          <a:lstStyle/>
          <a:p>
            <a:pPr algn="ctr"/>
            <a:r>
              <a:rPr lang="en-US" altLang="zh-CN" sz="1100" dirty="0">
                <a:solidFill>
                  <a:schemeClr val="bg1"/>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1"/>
              </a:solidFill>
              <a:latin typeface="+mn-ea"/>
            </a:endParaRPr>
          </a:p>
        </p:txBody>
      </p:sp>
      <p:sp>
        <p:nvSpPr>
          <p:cNvPr id="10" name="矩形 9"/>
          <p:cNvSpPr/>
          <p:nvPr/>
        </p:nvSpPr>
        <p:spPr>
          <a:xfrm>
            <a:off x="2519962" y="1568954"/>
            <a:ext cx="2492990" cy="369332"/>
          </a:xfrm>
          <a:prstGeom prst="rect">
            <a:avLst/>
          </a:prstGeom>
        </p:spPr>
        <p:txBody>
          <a:bodyPr wrap="none">
            <a:spAutoFit/>
          </a:bodyPr>
          <a:lstStyle/>
          <a:p>
            <a:r>
              <a:rPr lang="zh-CN" altLang="en-US" dirty="0">
                <a:solidFill>
                  <a:schemeClr val="bg1"/>
                </a:solidFill>
                <a:latin typeface="方正清刻本悦宋简体" panose="02000000000000000000" pitchFamily="2" charset="-122"/>
                <a:ea typeface="方正清刻本悦宋简体" panose="02000000000000000000" pitchFamily="2" charset="-122"/>
              </a:rPr>
              <a:t>我确信了一生与你携手</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email"/>
          <a:srcRect/>
          <a:stretch>
            <a:fillRect/>
          </a:stretch>
        </p:blipFill>
        <p:spPr>
          <a:xfrm>
            <a:off x="876300" y="1332356"/>
            <a:ext cx="2819400" cy="229024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17" name="图片 16"/>
          <p:cNvPicPr>
            <a:picLocks noChangeAspect="1"/>
          </p:cNvPicPr>
          <p:nvPr/>
        </p:nvPicPr>
        <p:blipFill>
          <a:blip r:embed="rId2" cstate="email"/>
          <a:srcRect/>
          <a:stretch>
            <a:fillRect/>
          </a:stretch>
        </p:blipFill>
        <p:spPr>
          <a:xfrm>
            <a:off x="3897065" y="1332356"/>
            <a:ext cx="2819400" cy="229024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14" name="图片 13"/>
          <p:cNvPicPr>
            <a:picLocks noChangeAspect="1"/>
          </p:cNvPicPr>
          <p:nvPr/>
        </p:nvPicPr>
        <p:blipFill>
          <a:blip r:embed="rId3" cstate="email"/>
          <a:srcRect/>
          <a:stretch>
            <a:fillRect/>
          </a:stretch>
        </p:blipFill>
        <p:spPr>
          <a:xfrm>
            <a:off x="876300" y="3733800"/>
            <a:ext cx="10439400" cy="229024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10" name="矩形 9"/>
          <p:cNvSpPr/>
          <p:nvPr/>
        </p:nvSpPr>
        <p:spPr>
          <a:xfrm>
            <a:off x="7154369" y="2741951"/>
            <a:ext cx="4161331" cy="769441"/>
          </a:xfrm>
          <a:prstGeom prst="rect">
            <a:avLst/>
          </a:prstGeom>
        </p:spPr>
        <p:txBody>
          <a:bodyPr wrap="square">
            <a:spAutoFit/>
          </a:bodyPr>
          <a:lstStyle/>
          <a:p>
            <a:pPr algn="r"/>
            <a:r>
              <a:rPr lang="en-US" altLang="zh-CN" sz="1100" dirty="0">
                <a:solidFill>
                  <a:schemeClr val="bg2">
                    <a:lumMod val="10000"/>
                  </a:schemeClr>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2">
                  <a:lumMod val="10000"/>
                </a:schemeClr>
              </a:solidFill>
              <a:latin typeface="+mn-ea"/>
            </a:endParaRPr>
          </a:p>
        </p:txBody>
      </p:sp>
      <p:sp>
        <p:nvSpPr>
          <p:cNvPr id="11" name="矩形 10"/>
          <p:cNvSpPr/>
          <p:nvPr/>
        </p:nvSpPr>
        <p:spPr>
          <a:xfrm>
            <a:off x="8765434" y="2372619"/>
            <a:ext cx="2492990" cy="369332"/>
          </a:xfrm>
          <a:prstGeom prst="rect">
            <a:avLst/>
          </a:prstGeom>
        </p:spPr>
        <p:txBody>
          <a:bodyPr wrap="none">
            <a:spAutoFit/>
          </a:bodyPr>
          <a:lstStyle/>
          <a:p>
            <a:pPr algn="r"/>
            <a:r>
              <a:rPr lang="zh-CN" altLang="en-US" dirty="0">
                <a:solidFill>
                  <a:srgbClr val="584849"/>
                </a:solidFill>
                <a:latin typeface="方正清刻本悦宋简体" panose="02000000000000000000" pitchFamily="2" charset="-122"/>
                <a:ea typeface="方正清刻本悦宋简体" panose="02000000000000000000" pitchFamily="2" charset="-122"/>
              </a:rPr>
              <a:t>我确信了一生与你携手</a:t>
            </a:r>
            <a:endParaRPr lang="zh-CN" altLang="en-US" dirty="0">
              <a:solidFill>
                <a:srgbClr val="584849"/>
              </a:solidFill>
              <a:latin typeface="方正清刻本悦宋简体" panose="02000000000000000000" pitchFamily="2" charset="-122"/>
              <a:ea typeface="方正清刻本悦宋简体" panose="02000000000000000000" pitchFamily="2" charset="-122"/>
            </a:endParaRPr>
          </a:p>
        </p:txBody>
      </p:sp>
      <p:pic>
        <p:nvPicPr>
          <p:cNvPr id="13" name="图片 12"/>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rot="15861953" flipH="1">
            <a:off x="7969404" y="1756439"/>
            <a:ext cx="716251" cy="13085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1000"/>
                                        <p:tgtEl>
                                          <p:spTgt spid="18"/>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1000"/>
                                        <p:tgtEl>
                                          <p:spTgt spid="17"/>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email"/>
          <a:srcRect/>
          <a:stretch>
            <a:fillRect/>
          </a:stretch>
        </p:blipFill>
        <p:spPr>
          <a:xfrm>
            <a:off x="0" y="1047750"/>
            <a:ext cx="12192000" cy="493395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9" name="矩形 8"/>
          <p:cNvSpPr/>
          <p:nvPr/>
        </p:nvSpPr>
        <p:spPr>
          <a:xfrm>
            <a:off x="8996962" y="2718872"/>
            <a:ext cx="2031325" cy="2803014"/>
          </a:xfrm>
          <a:prstGeom prst="rect">
            <a:avLst/>
          </a:prstGeom>
        </p:spPr>
        <p:txBody>
          <a:bodyPr vert="eaVert" wrap="square">
            <a:spAutoFit/>
          </a:bodyPr>
          <a:lstStyle/>
          <a:p>
            <a:pPr>
              <a:lnSpc>
                <a:spcPct val="150000"/>
              </a:lnSpc>
            </a:pPr>
            <a:r>
              <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rPr>
              <a:t>初吻的味道，像柠檬般的清新</a:t>
            </a:r>
            <a:endPar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rPr>
              <a:t>那瞬间，仿佛世界都因为你我而停止了</a:t>
            </a:r>
            <a:endPar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10" name="淘宝网Chenying0907出品 7"/>
          <p:cNvSpPr txBox="1"/>
          <p:nvPr/>
        </p:nvSpPr>
        <p:spPr>
          <a:xfrm>
            <a:off x="10442229" y="1833702"/>
            <a:ext cx="1172116" cy="1446550"/>
          </a:xfrm>
          <a:prstGeom prst="rect">
            <a:avLst/>
          </a:prstGeom>
          <a:noFill/>
        </p:spPr>
        <p:txBody>
          <a:bodyPr wrap="none" rtlCol="0">
            <a:spAutoFit/>
          </a:bodyPr>
          <a:lstStyle/>
          <a:p>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相</a:t>
            </a:r>
            <a:endParaRPr lang="en-US" altLang="zh-CN"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r>
              <a:rPr lang="en-US" altLang="zh-CN" sz="4400" dirty="0">
                <a:solidFill>
                  <a:schemeClr val="bg1">
                    <a:lumMod val="95000"/>
                  </a:schemeClr>
                </a:solidFill>
                <a:latin typeface="方正清刻本悦宋简体" panose="02000000000000000000" pitchFamily="2" charset="-122"/>
                <a:ea typeface="方正清刻本悦宋简体" panose="02000000000000000000" pitchFamily="2" charset="-122"/>
              </a:rPr>
              <a:t>   </a:t>
            </a:r>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恋</a:t>
            </a:r>
            <a:endPar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1000"/>
                                        <p:tgtEl>
                                          <p:spTgt spid="1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email"/>
          <a:srcRect/>
          <a:stretch>
            <a:fillRect/>
          </a:stretch>
        </p:blipFill>
        <p:spPr>
          <a:xfrm flipH="1">
            <a:off x="8020050" y="1768731"/>
            <a:ext cx="3295650" cy="4077608"/>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15" name="图片 14"/>
          <p:cNvPicPr>
            <a:picLocks noChangeAspect="1"/>
          </p:cNvPicPr>
          <p:nvPr/>
        </p:nvPicPr>
        <p:blipFill>
          <a:blip r:embed="rId1" cstate="email"/>
          <a:srcRect/>
          <a:stretch>
            <a:fillRect/>
          </a:stretch>
        </p:blipFill>
        <p:spPr>
          <a:xfrm>
            <a:off x="876300" y="1768731"/>
            <a:ext cx="3295650" cy="4077608"/>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13" name="图片 12"/>
          <p:cNvPicPr>
            <a:picLocks noChangeAspect="1"/>
          </p:cNvPicPr>
          <p:nvPr/>
        </p:nvPicPr>
        <p:blipFill>
          <a:blip r:embed="rId2" cstate="email"/>
          <a:srcRect/>
          <a:stretch>
            <a:fillRect/>
          </a:stretch>
        </p:blipFill>
        <p:spPr>
          <a:xfrm>
            <a:off x="4448175" y="330092"/>
            <a:ext cx="3295650" cy="4077608"/>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11" name="矩形 10"/>
          <p:cNvSpPr/>
          <p:nvPr/>
        </p:nvSpPr>
        <p:spPr>
          <a:xfrm>
            <a:off x="4606684" y="4957742"/>
            <a:ext cx="2978632" cy="1107996"/>
          </a:xfrm>
          <a:prstGeom prst="rect">
            <a:avLst/>
          </a:prstGeom>
        </p:spPr>
        <p:txBody>
          <a:bodyPr wrap="square">
            <a:spAutoFit/>
          </a:bodyPr>
          <a:lstStyle/>
          <a:p>
            <a:pPr algn="ctr"/>
            <a:r>
              <a:rPr lang="en-US" altLang="zh-CN" sz="1100" dirty="0">
                <a:solidFill>
                  <a:schemeClr val="bg2">
                    <a:lumMod val="10000"/>
                  </a:schemeClr>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2">
                  <a:lumMod val="10000"/>
                </a:schemeClr>
              </a:solidFill>
              <a:latin typeface="+mn-ea"/>
            </a:endParaRPr>
          </a:p>
        </p:txBody>
      </p:sp>
      <p:sp>
        <p:nvSpPr>
          <p:cNvPr id="12" name="矩形 11"/>
          <p:cNvSpPr/>
          <p:nvPr/>
        </p:nvSpPr>
        <p:spPr>
          <a:xfrm>
            <a:off x="4849505" y="4588410"/>
            <a:ext cx="2492990" cy="369332"/>
          </a:xfrm>
          <a:prstGeom prst="rect">
            <a:avLst/>
          </a:prstGeom>
        </p:spPr>
        <p:txBody>
          <a:bodyPr wrap="none">
            <a:spAutoFit/>
          </a:bodyPr>
          <a:lstStyle/>
          <a:p>
            <a:r>
              <a:rPr lang="zh-CN" altLang="en-US" dirty="0">
                <a:solidFill>
                  <a:srgbClr val="584849"/>
                </a:solidFill>
                <a:latin typeface="方正清刻本悦宋简体" panose="02000000000000000000" pitchFamily="2" charset="-122"/>
                <a:ea typeface="方正清刻本悦宋简体" panose="02000000000000000000" pitchFamily="2" charset="-122"/>
              </a:rPr>
              <a:t>我确信了一生与你携手</a:t>
            </a:r>
            <a:endParaRPr lang="zh-CN" altLang="en-US" dirty="0">
              <a:solidFill>
                <a:srgbClr val="584849"/>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screen"/>
          <a:srcRect/>
          <a:stretch>
            <a:fillRect/>
          </a:stretch>
        </p:blipFill>
        <p:spPr>
          <a:xfrm>
            <a:off x="6418630" y="3577916"/>
            <a:ext cx="4667250" cy="2446124"/>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14" name="图片 13"/>
          <p:cNvPicPr>
            <a:picLocks noChangeAspect="1"/>
          </p:cNvPicPr>
          <p:nvPr/>
        </p:nvPicPr>
        <p:blipFill>
          <a:blip r:embed="rId2" cstate="screen"/>
          <a:srcRect/>
          <a:stretch>
            <a:fillRect/>
          </a:stretch>
        </p:blipFill>
        <p:spPr>
          <a:xfrm>
            <a:off x="1047750" y="1031124"/>
            <a:ext cx="4667250" cy="499291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10" name="矩形 9"/>
          <p:cNvSpPr/>
          <p:nvPr/>
        </p:nvSpPr>
        <p:spPr>
          <a:xfrm>
            <a:off x="7703076" y="1791362"/>
            <a:ext cx="2954655" cy="369332"/>
          </a:xfrm>
          <a:prstGeom prst="rect">
            <a:avLst/>
          </a:prstGeom>
        </p:spPr>
        <p:txBody>
          <a:bodyPr wrap="none">
            <a:spAutoFit/>
          </a:bodyPr>
          <a:lstStyle/>
          <a:p>
            <a:r>
              <a:rPr lang="zh-CN" altLang="en-US" dirty="0">
                <a:solidFill>
                  <a:srgbClr val="584849"/>
                </a:solidFill>
                <a:latin typeface="方正清刻本悦宋简体" panose="02000000000000000000" pitchFamily="2" charset="-122"/>
                <a:ea typeface="方正清刻本悦宋简体" panose="02000000000000000000" pitchFamily="2" charset="-122"/>
              </a:rPr>
              <a:t>注定了我一生都将被你俘获</a:t>
            </a:r>
            <a:endParaRPr lang="zh-CN" altLang="en-US" dirty="0">
              <a:solidFill>
                <a:srgbClr val="584849"/>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7274928" y="2221234"/>
            <a:ext cx="3810952" cy="769441"/>
          </a:xfrm>
          <a:prstGeom prst="rect">
            <a:avLst/>
          </a:prstGeom>
        </p:spPr>
        <p:txBody>
          <a:bodyPr wrap="square">
            <a:spAutoFit/>
          </a:bodyPr>
          <a:lstStyle/>
          <a:p>
            <a:pPr algn="ctr"/>
            <a:r>
              <a:rPr lang="en-US" altLang="zh-CN" sz="1100" dirty="0">
                <a:solidFill>
                  <a:schemeClr val="bg2">
                    <a:lumMod val="10000"/>
                  </a:schemeClr>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2">
                  <a:lumMod val="10000"/>
                </a:schemeClr>
              </a:solidFill>
              <a:latin typeface="+mn-ea"/>
            </a:endParaRPr>
          </a:p>
        </p:txBody>
      </p:sp>
      <p:pic>
        <p:nvPicPr>
          <p:cNvPr id="3" name="图片 2"/>
          <p:cNvPicPr>
            <a:picLocks noChangeAspect="1"/>
          </p:cNvPicPr>
          <p:nvPr/>
        </p:nvPicPr>
        <p:blipFill>
          <a:blip r:embed="rId5" cstate="screen"/>
          <a:stretch>
            <a:fillRect/>
          </a:stretch>
        </p:blipFill>
        <p:spPr>
          <a:xfrm>
            <a:off x="6368184" y="1551347"/>
            <a:ext cx="906744" cy="1626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1" cstate="screen"/>
          <a:srcRect/>
          <a:stretch>
            <a:fillRect/>
          </a:stretch>
        </p:blipFill>
        <p:spPr>
          <a:xfrm flipH="1">
            <a:off x="6156899" y="1162050"/>
            <a:ext cx="971550" cy="4667250"/>
          </a:xfrm>
          <a:custGeom>
            <a:avLst/>
            <a:gdLst>
              <a:gd name="connsiteX0" fmla="*/ 809622 w 971550"/>
              <a:gd name="connsiteY0" fmla="*/ 0 h 4667250"/>
              <a:gd name="connsiteX1" fmla="*/ 161928 w 971550"/>
              <a:gd name="connsiteY1" fmla="*/ 0 h 4667250"/>
              <a:gd name="connsiteX2" fmla="*/ 0 w 971550"/>
              <a:gd name="connsiteY2" fmla="*/ 161928 h 4667250"/>
              <a:gd name="connsiteX3" fmla="*/ 0 w 971550"/>
              <a:gd name="connsiteY3" fmla="*/ 4505322 h 4667250"/>
              <a:gd name="connsiteX4" fmla="*/ 161928 w 971550"/>
              <a:gd name="connsiteY4" fmla="*/ 4667250 h 4667250"/>
              <a:gd name="connsiteX5" fmla="*/ 809622 w 971550"/>
              <a:gd name="connsiteY5" fmla="*/ 4667250 h 4667250"/>
              <a:gd name="connsiteX6" fmla="*/ 971550 w 971550"/>
              <a:gd name="connsiteY6" fmla="*/ 4505322 h 4667250"/>
              <a:gd name="connsiteX7" fmla="*/ 971550 w 971550"/>
              <a:gd name="connsiteY7" fmla="*/ 161928 h 4667250"/>
              <a:gd name="connsiteX8" fmla="*/ 809622 w 971550"/>
              <a:gd name="connsiteY8" fmla="*/ 0 h 466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0" h="4667250">
                <a:moveTo>
                  <a:pt x="809622" y="0"/>
                </a:moveTo>
                <a:lnTo>
                  <a:pt x="161928" y="0"/>
                </a:lnTo>
                <a:cubicBezTo>
                  <a:pt x="72498" y="0"/>
                  <a:pt x="0" y="72498"/>
                  <a:pt x="0" y="161928"/>
                </a:cubicBezTo>
                <a:lnTo>
                  <a:pt x="0" y="4505322"/>
                </a:lnTo>
                <a:cubicBezTo>
                  <a:pt x="0" y="4594752"/>
                  <a:pt x="72498" y="4667250"/>
                  <a:pt x="161928" y="4667250"/>
                </a:cubicBezTo>
                <a:lnTo>
                  <a:pt x="809622" y="4667250"/>
                </a:lnTo>
                <a:cubicBezTo>
                  <a:pt x="899052" y="4667250"/>
                  <a:pt x="971550" y="4594752"/>
                  <a:pt x="971550" y="4505322"/>
                </a:cubicBezTo>
                <a:lnTo>
                  <a:pt x="971550" y="161928"/>
                </a:lnTo>
                <a:cubicBezTo>
                  <a:pt x="971550" y="72498"/>
                  <a:pt x="899052" y="0"/>
                  <a:pt x="809622" y="0"/>
                </a:cubicBezTo>
                <a:close/>
              </a:path>
            </a:pathLst>
          </a:custGeom>
          <a:effectLst>
            <a:outerShdw blurRad="76200" dist="63500" dir="2700000" algn="tl" rotWithShape="0">
              <a:prstClr val="black">
                <a:alpha val="40000"/>
              </a:prstClr>
            </a:outerShdw>
          </a:effectLst>
        </p:spPr>
      </p:pic>
      <p:pic>
        <p:nvPicPr>
          <p:cNvPr id="24" name="图片 23"/>
          <p:cNvPicPr>
            <a:picLocks noChangeAspect="1"/>
          </p:cNvPicPr>
          <p:nvPr/>
        </p:nvPicPr>
        <p:blipFill>
          <a:blip r:embed="rId2" cstate="screen"/>
          <a:srcRect/>
          <a:stretch>
            <a:fillRect/>
          </a:stretch>
        </p:blipFill>
        <p:spPr>
          <a:xfrm flipH="1">
            <a:off x="7194533" y="1162050"/>
            <a:ext cx="971550" cy="4667250"/>
          </a:xfrm>
          <a:custGeom>
            <a:avLst/>
            <a:gdLst>
              <a:gd name="connsiteX0" fmla="*/ 809622 w 971550"/>
              <a:gd name="connsiteY0" fmla="*/ 0 h 4667250"/>
              <a:gd name="connsiteX1" fmla="*/ 161928 w 971550"/>
              <a:gd name="connsiteY1" fmla="*/ 0 h 4667250"/>
              <a:gd name="connsiteX2" fmla="*/ 0 w 971550"/>
              <a:gd name="connsiteY2" fmla="*/ 161928 h 4667250"/>
              <a:gd name="connsiteX3" fmla="*/ 0 w 971550"/>
              <a:gd name="connsiteY3" fmla="*/ 4505322 h 4667250"/>
              <a:gd name="connsiteX4" fmla="*/ 161928 w 971550"/>
              <a:gd name="connsiteY4" fmla="*/ 4667250 h 4667250"/>
              <a:gd name="connsiteX5" fmla="*/ 809622 w 971550"/>
              <a:gd name="connsiteY5" fmla="*/ 4667250 h 4667250"/>
              <a:gd name="connsiteX6" fmla="*/ 971550 w 971550"/>
              <a:gd name="connsiteY6" fmla="*/ 4505322 h 4667250"/>
              <a:gd name="connsiteX7" fmla="*/ 971550 w 971550"/>
              <a:gd name="connsiteY7" fmla="*/ 161928 h 4667250"/>
              <a:gd name="connsiteX8" fmla="*/ 809622 w 971550"/>
              <a:gd name="connsiteY8" fmla="*/ 0 h 466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0" h="4667250">
                <a:moveTo>
                  <a:pt x="809622" y="0"/>
                </a:moveTo>
                <a:lnTo>
                  <a:pt x="161928" y="0"/>
                </a:lnTo>
                <a:cubicBezTo>
                  <a:pt x="72498" y="0"/>
                  <a:pt x="0" y="72498"/>
                  <a:pt x="0" y="161928"/>
                </a:cubicBezTo>
                <a:lnTo>
                  <a:pt x="0" y="4505322"/>
                </a:lnTo>
                <a:cubicBezTo>
                  <a:pt x="0" y="4594752"/>
                  <a:pt x="72498" y="4667250"/>
                  <a:pt x="161928" y="4667250"/>
                </a:cubicBezTo>
                <a:lnTo>
                  <a:pt x="809622" y="4667250"/>
                </a:lnTo>
                <a:cubicBezTo>
                  <a:pt x="899052" y="4667250"/>
                  <a:pt x="971550" y="4594752"/>
                  <a:pt x="971550" y="4505322"/>
                </a:cubicBezTo>
                <a:lnTo>
                  <a:pt x="971550" y="161928"/>
                </a:lnTo>
                <a:cubicBezTo>
                  <a:pt x="971550" y="72498"/>
                  <a:pt x="899052" y="0"/>
                  <a:pt x="809622" y="0"/>
                </a:cubicBezTo>
                <a:close/>
              </a:path>
            </a:pathLst>
          </a:custGeom>
          <a:effectLst>
            <a:outerShdw blurRad="76200" dist="63500" dir="2700000" algn="tl" rotWithShape="0">
              <a:prstClr val="black">
                <a:alpha val="40000"/>
              </a:prstClr>
            </a:outerShdw>
          </a:effectLst>
        </p:spPr>
      </p:pic>
      <p:pic>
        <p:nvPicPr>
          <p:cNvPr id="23" name="图片 22"/>
          <p:cNvPicPr>
            <a:picLocks noChangeAspect="1"/>
          </p:cNvPicPr>
          <p:nvPr/>
        </p:nvPicPr>
        <p:blipFill>
          <a:blip r:embed="rId3" cstate="screen"/>
          <a:srcRect/>
          <a:stretch>
            <a:fillRect/>
          </a:stretch>
        </p:blipFill>
        <p:spPr>
          <a:xfrm flipH="1">
            <a:off x="8232167" y="1162050"/>
            <a:ext cx="971550" cy="4667250"/>
          </a:xfrm>
          <a:custGeom>
            <a:avLst/>
            <a:gdLst>
              <a:gd name="connsiteX0" fmla="*/ 809622 w 971550"/>
              <a:gd name="connsiteY0" fmla="*/ 0 h 4667250"/>
              <a:gd name="connsiteX1" fmla="*/ 161928 w 971550"/>
              <a:gd name="connsiteY1" fmla="*/ 0 h 4667250"/>
              <a:gd name="connsiteX2" fmla="*/ 0 w 971550"/>
              <a:gd name="connsiteY2" fmla="*/ 161928 h 4667250"/>
              <a:gd name="connsiteX3" fmla="*/ 0 w 971550"/>
              <a:gd name="connsiteY3" fmla="*/ 4505322 h 4667250"/>
              <a:gd name="connsiteX4" fmla="*/ 161928 w 971550"/>
              <a:gd name="connsiteY4" fmla="*/ 4667250 h 4667250"/>
              <a:gd name="connsiteX5" fmla="*/ 809622 w 971550"/>
              <a:gd name="connsiteY5" fmla="*/ 4667250 h 4667250"/>
              <a:gd name="connsiteX6" fmla="*/ 971550 w 971550"/>
              <a:gd name="connsiteY6" fmla="*/ 4505322 h 4667250"/>
              <a:gd name="connsiteX7" fmla="*/ 971550 w 971550"/>
              <a:gd name="connsiteY7" fmla="*/ 161928 h 4667250"/>
              <a:gd name="connsiteX8" fmla="*/ 809622 w 971550"/>
              <a:gd name="connsiteY8" fmla="*/ 0 h 466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0" h="4667250">
                <a:moveTo>
                  <a:pt x="809622" y="0"/>
                </a:moveTo>
                <a:lnTo>
                  <a:pt x="161928" y="0"/>
                </a:lnTo>
                <a:cubicBezTo>
                  <a:pt x="72498" y="0"/>
                  <a:pt x="0" y="72498"/>
                  <a:pt x="0" y="161928"/>
                </a:cubicBezTo>
                <a:lnTo>
                  <a:pt x="0" y="4505322"/>
                </a:lnTo>
                <a:cubicBezTo>
                  <a:pt x="0" y="4594752"/>
                  <a:pt x="72498" y="4667250"/>
                  <a:pt x="161928" y="4667250"/>
                </a:cubicBezTo>
                <a:lnTo>
                  <a:pt x="809622" y="4667250"/>
                </a:lnTo>
                <a:cubicBezTo>
                  <a:pt x="899052" y="4667250"/>
                  <a:pt x="971550" y="4594752"/>
                  <a:pt x="971550" y="4505322"/>
                </a:cubicBezTo>
                <a:lnTo>
                  <a:pt x="971550" y="161928"/>
                </a:lnTo>
                <a:cubicBezTo>
                  <a:pt x="971550" y="72498"/>
                  <a:pt x="899052" y="0"/>
                  <a:pt x="809622" y="0"/>
                </a:cubicBezTo>
                <a:close/>
              </a:path>
            </a:pathLst>
          </a:custGeom>
          <a:effectLst>
            <a:outerShdw blurRad="76200" dist="63500" dir="2700000" algn="tl" rotWithShape="0">
              <a:prstClr val="black">
                <a:alpha val="40000"/>
              </a:prstClr>
            </a:outerShdw>
          </a:effectLst>
        </p:spPr>
      </p:pic>
      <p:pic>
        <p:nvPicPr>
          <p:cNvPr id="22" name="图片 21"/>
          <p:cNvPicPr>
            <a:picLocks noChangeAspect="1"/>
          </p:cNvPicPr>
          <p:nvPr/>
        </p:nvPicPr>
        <p:blipFill>
          <a:blip r:embed="rId4" cstate="screen"/>
          <a:srcRect/>
          <a:stretch>
            <a:fillRect/>
          </a:stretch>
        </p:blipFill>
        <p:spPr>
          <a:xfrm flipH="1">
            <a:off x="9269801" y="1162050"/>
            <a:ext cx="971550" cy="4667250"/>
          </a:xfrm>
          <a:custGeom>
            <a:avLst/>
            <a:gdLst>
              <a:gd name="connsiteX0" fmla="*/ 809622 w 971550"/>
              <a:gd name="connsiteY0" fmla="*/ 0 h 4667250"/>
              <a:gd name="connsiteX1" fmla="*/ 161928 w 971550"/>
              <a:gd name="connsiteY1" fmla="*/ 0 h 4667250"/>
              <a:gd name="connsiteX2" fmla="*/ 0 w 971550"/>
              <a:gd name="connsiteY2" fmla="*/ 161928 h 4667250"/>
              <a:gd name="connsiteX3" fmla="*/ 0 w 971550"/>
              <a:gd name="connsiteY3" fmla="*/ 4505322 h 4667250"/>
              <a:gd name="connsiteX4" fmla="*/ 161928 w 971550"/>
              <a:gd name="connsiteY4" fmla="*/ 4667250 h 4667250"/>
              <a:gd name="connsiteX5" fmla="*/ 809622 w 971550"/>
              <a:gd name="connsiteY5" fmla="*/ 4667250 h 4667250"/>
              <a:gd name="connsiteX6" fmla="*/ 971550 w 971550"/>
              <a:gd name="connsiteY6" fmla="*/ 4505322 h 4667250"/>
              <a:gd name="connsiteX7" fmla="*/ 971550 w 971550"/>
              <a:gd name="connsiteY7" fmla="*/ 161928 h 4667250"/>
              <a:gd name="connsiteX8" fmla="*/ 809622 w 971550"/>
              <a:gd name="connsiteY8" fmla="*/ 0 h 466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0" h="4667250">
                <a:moveTo>
                  <a:pt x="809622" y="0"/>
                </a:moveTo>
                <a:lnTo>
                  <a:pt x="161928" y="0"/>
                </a:lnTo>
                <a:cubicBezTo>
                  <a:pt x="72498" y="0"/>
                  <a:pt x="0" y="72498"/>
                  <a:pt x="0" y="161928"/>
                </a:cubicBezTo>
                <a:lnTo>
                  <a:pt x="0" y="4505322"/>
                </a:lnTo>
                <a:cubicBezTo>
                  <a:pt x="0" y="4594752"/>
                  <a:pt x="72498" y="4667250"/>
                  <a:pt x="161928" y="4667250"/>
                </a:cubicBezTo>
                <a:lnTo>
                  <a:pt x="809622" y="4667250"/>
                </a:lnTo>
                <a:cubicBezTo>
                  <a:pt x="899052" y="4667250"/>
                  <a:pt x="971550" y="4594752"/>
                  <a:pt x="971550" y="4505322"/>
                </a:cubicBezTo>
                <a:lnTo>
                  <a:pt x="971550" y="161928"/>
                </a:lnTo>
                <a:cubicBezTo>
                  <a:pt x="971550" y="72498"/>
                  <a:pt x="899052" y="0"/>
                  <a:pt x="809622" y="0"/>
                </a:cubicBezTo>
                <a:close/>
              </a:path>
            </a:pathLst>
          </a:custGeom>
          <a:effectLst>
            <a:outerShdw blurRad="76200" dist="63500" dir="2700000" algn="tl" rotWithShape="0">
              <a:prstClr val="black">
                <a:alpha val="40000"/>
              </a:prstClr>
            </a:outerShdw>
          </a:effectLst>
        </p:spPr>
      </p:pic>
      <p:pic>
        <p:nvPicPr>
          <p:cNvPr id="21" name="图片 20"/>
          <p:cNvPicPr>
            <a:picLocks noChangeAspect="1"/>
          </p:cNvPicPr>
          <p:nvPr/>
        </p:nvPicPr>
        <p:blipFill>
          <a:blip r:embed="rId5" cstate="screen"/>
          <a:srcRect/>
          <a:stretch>
            <a:fillRect/>
          </a:stretch>
        </p:blipFill>
        <p:spPr>
          <a:xfrm flipH="1">
            <a:off x="10307435" y="1162050"/>
            <a:ext cx="971550" cy="4667250"/>
          </a:xfrm>
          <a:custGeom>
            <a:avLst/>
            <a:gdLst>
              <a:gd name="connsiteX0" fmla="*/ 809622 w 971550"/>
              <a:gd name="connsiteY0" fmla="*/ 0 h 4667250"/>
              <a:gd name="connsiteX1" fmla="*/ 161928 w 971550"/>
              <a:gd name="connsiteY1" fmla="*/ 0 h 4667250"/>
              <a:gd name="connsiteX2" fmla="*/ 0 w 971550"/>
              <a:gd name="connsiteY2" fmla="*/ 161928 h 4667250"/>
              <a:gd name="connsiteX3" fmla="*/ 0 w 971550"/>
              <a:gd name="connsiteY3" fmla="*/ 4505322 h 4667250"/>
              <a:gd name="connsiteX4" fmla="*/ 161928 w 971550"/>
              <a:gd name="connsiteY4" fmla="*/ 4667250 h 4667250"/>
              <a:gd name="connsiteX5" fmla="*/ 809622 w 971550"/>
              <a:gd name="connsiteY5" fmla="*/ 4667250 h 4667250"/>
              <a:gd name="connsiteX6" fmla="*/ 971550 w 971550"/>
              <a:gd name="connsiteY6" fmla="*/ 4505322 h 4667250"/>
              <a:gd name="connsiteX7" fmla="*/ 971550 w 971550"/>
              <a:gd name="connsiteY7" fmla="*/ 161928 h 4667250"/>
              <a:gd name="connsiteX8" fmla="*/ 809622 w 971550"/>
              <a:gd name="connsiteY8" fmla="*/ 0 h 466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550" h="4667250">
                <a:moveTo>
                  <a:pt x="809622" y="0"/>
                </a:moveTo>
                <a:lnTo>
                  <a:pt x="161928" y="0"/>
                </a:lnTo>
                <a:cubicBezTo>
                  <a:pt x="72498" y="0"/>
                  <a:pt x="0" y="72498"/>
                  <a:pt x="0" y="161928"/>
                </a:cubicBezTo>
                <a:lnTo>
                  <a:pt x="0" y="4505322"/>
                </a:lnTo>
                <a:cubicBezTo>
                  <a:pt x="0" y="4594752"/>
                  <a:pt x="72498" y="4667250"/>
                  <a:pt x="161928" y="4667250"/>
                </a:cubicBezTo>
                <a:lnTo>
                  <a:pt x="809622" y="4667250"/>
                </a:lnTo>
                <a:cubicBezTo>
                  <a:pt x="899052" y="4667250"/>
                  <a:pt x="971550" y="4594752"/>
                  <a:pt x="971550" y="4505322"/>
                </a:cubicBezTo>
                <a:lnTo>
                  <a:pt x="971550" y="161928"/>
                </a:lnTo>
                <a:cubicBezTo>
                  <a:pt x="971550" y="72498"/>
                  <a:pt x="899052" y="0"/>
                  <a:pt x="809622" y="0"/>
                </a:cubicBezTo>
                <a:close/>
              </a:path>
            </a:pathLst>
          </a:custGeom>
          <a:effectLst>
            <a:outerShdw blurRad="76200" dist="63500" dir="2700000" algn="tl" rotWithShape="0">
              <a:prstClr val="black">
                <a:alpha val="40000"/>
              </a:prstClr>
            </a:outerShdw>
          </a:effectLst>
        </p:spPr>
      </p:pic>
      <p:pic>
        <p:nvPicPr>
          <p:cNvPr id="17" name="图片 16"/>
          <p:cNvPicPr>
            <a:picLocks noChangeAspect="1"/>
          </p:cNvPicPr>
          <p:nvPr/>
        </p:nvPicPr>
        <p:blipFill>
          <a:blip r:embed="rId6" cstate="screen"/>
          <a:srcRect/>
          <a:stretch>
            <a:fillRect/>
          </a:stretch>
        </p:blipFill>
        <p:spPr>
          <a:xfrm flipH="1">
            <a:off x="1059720" y="3761085"/>
            <a:ext cx="4354354" cy="1967138"/>
          </a:xfrm>
          <a:custGeom>
            <a:avLst/>
            <a:gdLst>
              <a:gd name="connsiteX0" fmla="*/ 4026491 w 4354354"/>
              <a:gd name="connsiteY0" fmla="*/ 0 h 1967138"/>
              <a:gd name="connsiteX1" fmla="*/ 327863 w 4354354"/>
              <a:gd name="connsiteY1" fmla="*/ 0 h 1967138"/>
              <a:gd name="connsiteX2" fmla="*/ 0 w 4354354"/>
              <a:gd name="connsiteY2" fmla="*/ 327863 h 1967138"/>
              <a:gd name="connsiteX3" fmla="*/ 0 w 4354354"/>
              <a:gd name="connsiteY3" fmla="*/ 1639275 h 1967138"/>
              <a:gd name="connsiteX4" fmla="*/ 327863 w 4354354"/>
              <a:gd name="connsiteY4" fmla="*/ 1967138 h 1967138"/>
              <a:gd name="connsiteX5" fmla="*/ 4026491 w 4354354"/>
              <a:gd name="connsiteY5" fmla="*/ 1967138 h 1967138"/>
              <a:gd name="connsiteX6" fmla="*/ 4354354 w 4354354"/>
              <a:gd name="connsiteY6" fmla="*/ 1639275 h 1967138"/>
              <a:gd name="connsiteX7" fmla="*/ 4354354 w 4354354"/>
              <a:gd name="connsiteY7" fmla="*/ 327863 h 1967138"/>
              <a:gd name="connsiteX8" fmla="*/ 4026491 w 4354354"/>
              <a:gd name="connsiteY8" fmla="*/ 0 h 196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4354" h="1967138">
                <a:moveTo>
                  <a:pt x="4026491" y="0"/>
                </a:moveTo>
                <a:lnTo>
                  <a:pt x="327863" y="0"/>
                </a:lnTo>
                <a:cubicBezTo>
                  <a:pt x="146789" y="0"/>
                  <a:pt x="0" y="146789"/>
                  <a:pt x="0" y="327863"/>
                </a:cubicBezTo>
                <a:lnTo>
                  <a:pt x="0" y="1639275"/>
                </a:lnTo>
                <a:cubicBezTo>
                  <a:pt x="0" y="1820349"/>
                  <a:pt x="146789" y="1967138"/>
                  <a:pt x="327863" y="1967138"/>
                </a:cubicBezTo>
                <a:lnTo>
                  <a:pt x="4026491" y="1967138"/>
                </a:lnTo>
                <a:cubicBezTo>
                  <a:pt x="4207565" y="1967138"/>
                  <a:pt x="4354354" y="1820349"/>
                  <a:pt x="4354354" y="1639275"/>
                </a:cubicBezTo>
                <a:lnTo>
                  <a:pt x="4354354" y="327863"/>
                </a:lnTo>
                <a:cubicBezTo>
                  <a:pt x="4354354" y="146789"/>
                  <a:pt x="4207565" y="0"/>
                  <a:pt x="4026491" y="0"/>
                </a:cubicBezTo>
                <a:close/>
              </a:path>
            </a:pathLst>
          </a:custGeom>
          <a:effectLst>
            <a:outerShdw blurRad="76200" dist="1016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7" cstate="screen">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7" cstate="screen">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12" name="矩形 11"/>
          <p:cNvSpPr/>
          <p:nvPr/>
        </p:nvSpPr>
        <p:spPr>
          <a:xfrm>
            <a:off x="2031270" y="1860593"/>
            <a:ext cx="2954655" cy="369332"/>
          </a:xfrm>
          <a:prstGeom prst="rect">
            <a:avLst/>
          </a:prstGeom>
        </p:spPr>
        <p:txBody>
          <a:bodyPr wrap="none">
            <a:spAutoFit/>
          </a:bodyPr>
          <a:lstStyle/>
          <a:p>
            <a:r>
              <a:rPr lang="zh-CN" altLang="en-US" dirty="0">
                <a:solidFill>
                  <a:srgbClr val="584849"/>
                </a:solidFill>
                <a:latin typeface="方正清刻本悦宋简体" panose="02000000000000000000" pitchFamily="2" charset="-122"/>
                <a:ea typeface="方正清刻本悦宋简体" panose="02000000000000000000" pitchFamily="2" charset="-122"/>
              </a:rPr>
              <a:t>注定了我一生都将被你俘获</a:t>
            </a:r>
            <a:endParaRPr lang="zh-CN" altLang="en-US" dirty="0">
              <a:solidFill>
                <a:srgbClr val="584849"/>
              </a:solidFill>
              <a:latin typeface="方正清刻本悦宋简体" panose="02000000000000000000" pitchFamily="2" charset="-122"/>
              <a:ea typeface="方正清刻本悦宋简体" panose="02000000000000000000" pitchFamily="2" charset="-122"/>
            </a:endParaRPr>
          </a:p>
        </p:txBody>
      </p:sp>
      <p:sp>
        <p:nvSpPr>
          <p:cNvPr id="13" name="矩形 12"/>
          <p:cNvSpPr/>
          <p:nvPr/>
        </p:nvSpPr>
        <p:spPr>
          <a:xfrm>
            <a:off x="1603122" y="2290465"/>
            <a:ext cx="3810952" cy="769441"/>
          </a:xfrm>
          <a:prstGeom prst="rect">
            <a:avLst/>
          </a:prstGeom>
        </p:spPr>
        <p:txBody>
          <a:bodyPr wrap="square">
            <a:spAutoFit/>
          </a:bodyPr>
          <a:lstStyle/>
          <a:p>
            <a:pPr algn="ctr"/>
            <a:r>
              <a:rPr lang="en-US" altLang="zh-CN" sz="1100" dirty="0">
                <a:solidFill>
                  <a:schemeClr val="bg2">
                    <a:lumMod val="10000"/>
                  </a:schemeClr>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2">
                  <a:lumMod val="10000"/>
                </a:schemeClr>
              </a:solidFill>
              <a:latin typeface="+mn-ea"/>
            </a:endParaRPr>
          </a:p>
        </p:txBody>
      </p:sp>
      <p:pic>
        <p:nvPicPr>
          <p:cNvPr id="14" name="图片 13"/>
          <p:cNvPicPr>
            <a:picLocks noChangeAspect="1"/>
          </p:cNvPicPr>
          <p:nvPr/>
        </p:nvPicPr>
        <p:blipFill>
          <a:blip r:embed="rId9" cstate="screen"/>
          <a:stretch>
            <a:fillRect/>
          </a:stretch>
        </p:blipFill>
        <p:spPr>
          <a:xfrm>
            <a:off x="696378" y="1620578"/>
            <a:ext cx="906744" cy="1626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extLst>
              <a:ext uri="{BEBA8EAE-BF5A-486C-A8C5-ECC9F3942E4B}">
                <a14:imgProps xmlns:a14="http://schemas.microsoft.com/office/drawing/2010/main">
                  <a14:imgLayer r:embed="rId2">
                    <a14:imgEffect>
                      <a14:brightnessContrast bright="-20000" contrast="-40000"/>
                    </a14:imgEffect>
                  </a14:imgLayer>
                </a14:imgProps>
              </a:ext>
            </a:extLst>
          </a:blip>
          <a:srcRect/>
          <a:stretch>
            <a:fillRect/>
          </a:stretch>
        </p:blipFill>
        <p:spPr>
          <a:xfrm flipH="1">
            <a:off x="0" y="1047750"/>
            <a:ext cx="12192000" cy="493395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9" name="矩形 8"/>
          <p:cNvSpPr/>
          <p:nvPr/>
        </p:nvSpPr>
        <p:spPr>
          <a:xfrm>
            <a:off x="1563714" y="2231715"/>
            <a:ext cx="1569660" cy="3614623"/>
          </a:xfrm>
          <a:prstGeom prst="rect">
            <a:avLst/>
          </a:prstGeom>
        </p:spPr>
        <p:txBody>
          <a:bodyPr vert="eaVert" wrap="square">
            <a:spAutoFit/>
          </a:bodyPr>
          <a:lstStyle/>
          <a:p>
            <a:pPr>
              <a:lnSpc>
                <a:spcPct val="150000"/>
              </a:lnSpc>
            </a:pPr>
            <a:r>
              <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rPr>
              <a:t>当你接过那枚戒指，</a:t>
            </a:r>
            <a:endPar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rPr>
              <a:t>含泪的目光幸福的注释这我，</a:t>
            </a:r>
            <a:endPar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rPr>
              <a:t>我再也抑制不住将你拥入怀中</a:t>
            </a:r>
            <a:endPar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10" name="淘宝网Chenying0907出品 7"/>
          <p:cNvSpPr txBox="1"/>
          <p:nvPr/>
        </p:nvSpPr>
        <p:spPr>
          <a:xfrm>
            <a:off x="2547316" y="1346546"/>
            <a:ext cx="1172116" cy="1446550"/>
          </a:xfrm>
          <a:prstGeom prst="rect">
            <a:avLst/>
          </a:prstGeom>
          <a:noFill/>
        </p:spPr>
        <p:txBody>
          <a:bodyPr wrap="none" rtlCol="0">
            <a:spAutoFit/>
          </a:bodyPr>
          <a:lstStyle/>
          <a:p>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携</a:t>
            </a:r>
            <a:endParaRPr lang="en-US" altLang="zh-CN"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   手</a:t>
            </a:r>
            <a:endPar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1000"/>
                                        <p:tgtEl>
                                          <p:spTgt spid="11"/>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screen"/>
          <a:srcRect/>
          <a:stretch>
            <a:fillRect/>
          </a:stretch>
        </p:blipFill>
        <p:spPr>
          <a:xfrm>
            <a:off x="6041238" y="1203882"/>
            <a:ext cx="4257340" cy="4461756"/>
          </a:xfrm>
          <a:custGeom>
            <a:avLst/>
            <a:gdLst>
              <a:gd name="connsiteX0" fmla="*/ 686268 w 4257339"/>
              <a:gd name="connsiteY0" fmla="*/ 0 h 4461756"/>
              <a:gd name="connsiteX1" fmla="*/ 4257339 w 4257339"/>
              <a:gd name="connsiteY1" fmla="*/ 641505 h 4461756"/>
              <a:gd name="connsiteX2" fmla="*/ 3571071 w 4257339"/>
              <a:gd name="connsiteY2" fmla="*/ 4461756 h 4461756"/>
              <a:gd name="connsiteX3" fmla="*/ 0 w 4257339"/>
              <a:gd name="connsiteY3" fmla="*/ 3820250 h 4461756"/>
            </a:gdLst>
            <a:ahLst/>
            <a:cxnLst>
              <a:cxn ang="0">
                <a:pos x="connsiteX0" y="connsiteY0"/>
              </a:cxn>
              <a:cxn ang="0">
                <a:pos x="connsiteX1" y="connsiteY1"/>
              </a:cxn>
              <a:cxn ang="0">
                <a:pos x="connsiteX2" y="connsiteY2"/>
              </a:cxn>
              <a:cxn ang="0">
                <a:pos x="connsiteX3" y="connsiteY3"/>
              </a:cxn>
            </a:cxnLst>
            <a:rect l="l" t="t" r="r" b="b"/>
            <a:pathLst>
              <a:path w="4257339" h="4461756">
                <a:moveTo>
                  <a:pt x="686268" y="0"/>
                </a:moveTo>
                <a:lnTo>
                  <a:pt x="4257339" y="641505"/>
                </a:lnTo>
                <a:lnTo>
                  <a:pt x="3571071" y="4461756"/>
                </a:lnTo>
                <a:lnTo>
                  <a:pt x="0" y="3820250"/>
                </a:lnTo>
                <a:close/>
              </a:path>
            </a:pathLst>
          </a:custGeom>
          <a:effectLst>
            <a:outerShdw blurRad="63500" dist="63500" dir="2700000" algn="tl" rotWithShape="0">
              <a:prstClr val="black">
                <a:alpha val="40000"/>
              </a:prstClr>
            </a:outerShdw>
          </a:effectLst>
        </p:spPr>
      </p:pic>
      <p:pic>
        <p:nvPicPr>
          <p:cNvPr id="14" name="图片 13"/>
          <p:cNvPicPr>
            <a:picLocks noChangeAspect="1"/>
          </p:cNvPicPr>
          <p:nvPr/>
        </p:nvPicPr>
        <p:blipFill>
          <a:blip r:embed="rId2" cstate="screen"/>
          <a:srcRect/>
          <a:stretch>
            <a:fillRect/>
          </a:stretch>
        </p:blipFill>
        <p:spPr>
          <a:xfrm>
            <a:off x="2360156" y="537895"/>
            <a:ext cx="4257339" cy="4461756"/>
          </a:xfrm>
          <a:custGeom>
            <a:avLst/>
            <a:gdLst>
              <a:gd name="connsiteX0" fmla="*/ 686268 w 4257339"/>
              <a:gd name="connsiteY0" fmla="*/ 0 h 4461756"/>
              <a:gd name="connsiteX1" fmla="*/ 4257339 w 4257339"/>
              <a:gd name="connsiteY1" fmla="*/ 641505 h 4461756"/>
              <a:gd name="connsiteX2" fmla="*/ 3571071 w 4257339"/>
              <a:gd name="connsiteY2" fmla="*/ 4461756 h 4461756"/>
              <a:gd name="connsiteX3" fmla="*/ 0 w 4257339"/>
              <a:gd name="connsiteY3" fmla="*/ 3820250 h 4461756"/>
            </a:gdLst>
            <a:ahLst/>
            <a:cxnLst>
              <a:cxn ang="0">
                <a:pos x="connsiteX0" y="connsiteY0"/>
              </a:cxn>
              <a:cxn ang="0">
                <a:pos x="connsiteX1" y="connsiteY1"/>
              </a:cxn>
              <a:cxn ang="0">
                <a:pos x="connsiteX2" y="connsiteY2"/>
              </a:cxn>
              <a:cxn ang="0">
                <a:pos x="connsiteX3" y="connsiteY3"/>
              </a:cxn>
            </a:cxnLst>
            <a:rect l="l" t="t" r="r" b="b"/>
            <a:pathLst>
              <a:path w="4257339" h="4461756">
                <a:moveTo>
                  <a:pt x="686268" y="0"/>
                </a:moveTo>
                <a:lnTo>
                  <a:pt x="4257339" y="641505"/>
                </a:lnTo>
                <a:lnTo>
                  <a:pt x="3571071" y="4461756"/>
                </a:lnTo>
                <a:lnTo>
                  <a:pt x="0" y="3820250"/>
                </a:lnTo>
                <a:close/>
              </a:path>
            </a:pathLst>
          </a:custGeom>
          <a:effectLst>
            <a:outerShdw blurRad="63500" dist="635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8" name="直角三角形 7"/>
          <p:cNvSpPr/>
          <p:nvPr/>
        </p:nvSpPr>
        <p:spPr>
          <a:xfrm>
            <a:off x="876300" y="4152900"/>
            <a:ext cx="10439400" cy="1871140"/>
          </a:xfrm>
          <a:prstGeom prst="rtTriangle">
            <a:avLst/>
          </a:prstGeom>
          <a:solidFill>
            <a:srgbClr val="446D1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26370" y="4847945"/>
            <a:ext cx="2954655" cy="369332"/>
          </a:xfrm>
          <a:prstGeom prst="rect">
            <a:avLst/>
          </a:prstGeom>
        </p:spPr>
        <p:txBody>
          <a:bodyPr wrap="none">
            <a:spAutoFit/>
          </a:bodyPr>
          <a:lstStyle/>
          <a:p>
            <a:r>
              <a:rPr lang="zh-CN" altLang="en-US" dirty="0">
                <a:solidFill>
                  <a:schemeClr val="bg1"/>
                </a:solidFill>
                <a:latin typeface="方正清刻本悦宋简体" panose="02000000000000000000" pitchFamily="2" charset="-122"/>
                <a:ea typeface="方正清刻本悦宋简体" panose="02000000000000000000" pitchFamily="2" charset="-122"/>
              </a:rPr>
              <a:t>注定了我一生都将被你俘获</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0" name="矩形 9"/>
          <p:cNvSpPr/>
          <p:nvPr/>
        </p:nvSpPr>
        <p:spPr>
          <a:xfrm>
            <a:off x="926370" y="5251787"/>
            <a:ext cx="5836380" cy="600164"/>
          </a:xfrm>
          <a:prstGeom prst="rect">
            <a:avLst/>
          </a:prstGeom>
        </p:spPr>
        <p:txBody>
          <a:bodyPr wrap="square">
            <a:spAutoFit/>
          </a:bodyPr>
          <a:lstStyle/>
          <a:p>
            <a:r>
              <a:rPr lang="en-US" altLang="zh-CN" sz="1100" dirty="0">
                <a:solidFill>
                  <a:schemeClr val="bg1"/>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srcRect/>
          <a:stretch>
            <a:fillRect/>
          </a:stretch>
        </p:blipFill>
        <p:spPr>
          <a:xfrm>
            <a:off x="876300" y="1346546"/>
            <a:ext cx="10439400" cy="3054004"/>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9" name="矩形 8"/>
          <p:cNvSpPr/>
          <p:nvPr/>
        </p:nvSpPr>
        <p:spPr>
          <a:xfrm>
            <a:off x="926370" y="4847945"/>
            <a:ext cx="3185487" cy="923330"/>
          </a:xfrm>
          <a:prstGeom prst="rect">
            <a:avLst/>
          </a:prstGeom>
        </p:spPr>
        <p:txBody>
          <a:bodyPr wrap="none">
            <a:spAutoFit/>
          </a:bodyPr>
          <a:lstStyle/>
          <a:p>
            <a:r>
              <a:rPr lang="zh-CN" altLang="en-US" dirty="0">
                <a:solidFill>
                  <a:schemeClr val="bg2">
                    <a:lumMod val="10000"/>
                  </a:schemeClr>
                </a:solidFill>
                <a:latin typeface="方正清刻本悦宋简体" panose="02000000000000000000" pitchFamily="2" charset="-122"/>
                <a:ea typeface="方正清刻本悦宋简体" panose="02000000000000000000" pitchFamily="2" charset="-122"/>
              </a:rPr>
              <a:t>当你接过那枚戒指，</a:t>
            </a:r>
            <a:endParaRPr lang="zh-CN" altLang="en-US" dirty="0">
              <a:solidFill>
                <a:schemeClr val="bg2">
                  <a:lumMod val="10000"/>
                </a:schemeClr>
              </a:solidFill>
              <a:latin typeface="方正清刻本悦宋简体" panose="02000000000000000000" pitchFamily="2" charset="-122"/>
              <a:ea typeface="方正清刻本悦宋简体" panose="02000000000000000000" pitchFamily="2" charset="-122"/>
            </a:endParaRPr>
          </a:p>
          <a:p>
            <a:r>
              <a:rPr lang="zh-CN" altLang="en-US" dirty="0">
                <a:solidFill>
                  <a:schemeClr val="bg2">
                    <a:lumMod val="10000"/>
                  </a:schemeClr>
                </a:solidFill>
                <a:latin typeface="方正清刻本悦宋简体" panose="02000000000000000000" pitchFamily="2" charset="-122"/>
                <a:ea typeface="方正清刻本悦宋简体" panose="02000000000000000000" pitchFamily="2" charset="-122"/>
              </a:rPr>
              <a:t>含泪的目光幸福的注释这我，</a:t>
            </a:r>
            <a:endParaRPr lang="zh-CN" altLang="en-US" dirty="0">
              <a:solidFill>
                <a:schemeClr val="bg2">
                  <a:lumMod val="10000"/>
                </a:schemeClr>
              </a:solidFill>
              <a:latin typeface="方正清刻本悦宋简体" panose="02000000000000000000" pitchFamily="2" charset="-122"/>
              <a:ea typeface="方正清刻本悦宋简体" panose="02000000000000000000" pitchFamily="2" charset="-122"/>
            </a:endParaRPr>
          </a:p>
          <a:p>
            <a:r>
              <a:rPr lang="zh-CN" altLang="en-US" dirty="0">
                <a:solidFill>
                  <a:schemeClr val="bg2">
                    <a:lumMod val="10000"/>
                  </a:schemeClr>
                </a:solidFill>
                <a:latin typeface="方正清刻本悦宋简体" panose="02000000000000000000" pitchFamily="2" charset="-122"/>
                <a:ea typeface="方正清刻本悦宋简体" panose="02000000000000000000" pitchFamily="2" charset="-122"/>
              </a:rPr>
              <a:t>我再也抑制不住将你拥入怀中</a:t>
            </a:r>
            <a:endParaRPr lang="zh-CN" altLang="en-US" dirty="0">
              <a:solidFill>
                <a:schemeClr val="bg2">
                  <a:lumMod val="10000"/>
                </a:schemeClr>
              </a:solidFill>
              <a:latin typeface="方正清刻本悦宋简体" panose="02000000000000000000" pitchFamily="2" charset="-122"/>
              <a:ea typeface="方正清刻本悦宋简体" panose="02000000000000000000" pitchFamily="2" charset="-122"/>
            </a:endParaRPr>
          </a:p>
        </p:txBody>
      </p:sp>
      <p:sp>
        <p:nvSpPr>
          <p:cNvPr id="10" name="矩形 9"/>
          <p:cNvSpPr/>
          <p:nvPr/>
        </p:nvSpPr>
        <p:spPr>
          <a:xfrm>
            <a:off x="4412520" y="5171111"/>
            <a:ext cx="6903180" cy="600164"/>
          </a:xfrm>
          <a:prstGeom prst="rect">
            <a:avLst/>
          </a:prstGeom>
        </p:spPr>
        <p:txBody>
          <a:bodyPr wrap="square">
            <a:spAutoFit/>
          </a:bodyPr>
          <a:lstStyle/>
          <a:p>
            <a:r>
              <a:rPr lang="en-US" altLang="zh-CN" sz="1100" dirty="0">
                <a:solidFill>
                  <a:schemeClr val="bg2">
                    <a:lumMod val="10000"/>
                  </a:schemeClr>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2">
                  <a:lumMod val="1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1000"/>
                                        <p:tgtEl>
                                          <p:spTgt spid="11"/>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screen"/>
          <a:srcRect/>
          <a:stretch>
            <a:fillRect/>
          </a:stretch>
        </p:blipFill>
        <p:spPr>
          <a:xfrm flipH="1">
            <a:off x="876300" y="1346546"/>
            <a:ext cx="5105400" cy="4677494"/>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13" name="图片 12"/>
          <p:cNvPicPr>
            <a:picLocks noChangeAspect="1"/>
          </p:cNvPicPr>
          <p:nvPr/>
        </p:nvPicPr>
        <p:blipFill>
          <a:blip r:embed="rId2" cstate="screen"/>
          <a:srcRect/>
          <a:stretch>
            <a:fillRect/>
          </a:stretch>
        </p:blipFill>
        <p:spPr>
          <a:xfrm>
            <a:off x="6210300" y="1346546"/>
            <a:ext cx="5105400" cy="4677494"/>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10" name="矩形 9"/>
          <p:cNvSpPr/>
          <p:nvPr/>
        </p:nvSpPr>
        <p:spPr>
          <a:xfrm>
            <a:off x="1372105" y="4923009"/>
            <a:ext cx="3185487" cy="923330"/>
          </a:xfrm>
          <a:prstGeom prst="rect">
            <a:avLst/>
          </a:prstGeom>
        </p:spPr>
        <p:txBody>
          <a:bodyPr wrap="none">
            <a:spAutoFit/>
          </a:bodyPr>
          <a:lstStyle/>
          <a:p>
            <a:r>
              <a:rPr lang="zh-CN" altLang="en-US" dirty="0">
                <a:solidFill>
                  <a:schemeClr val="bg1"/>
                </a:solidFill>
                <a:latin typeface="方正清刻本悦宋简体" panose="02000000000000000000" pitchFamily="2" charset="-122"/>
                <a:ea typeface="方正清刻本悦宋简体" panose="02000000000000000000" pitchFamily="2" charset="-122"/>
              </a:rPr>
              <a:t>当你接过那枚戒指，</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含泪的目光幸福的注释这我，</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dirty="0">
                <a:solidFill>
                  <a:schemeClr val="bg1"/>
                </a:solidFill>
                <a:latin typeface="方正清刻本悦宋简体" panose="02000000000000000000" pitchFamily="2" charset="-122"/>
                <a:ea typeface="方正清刻本悦宋简体" panose="02000000000000000000" pitchFamily="2" charset="-122"/>
              </a:rPr>
              <a:t>我再也抑制不住将你拥入怀中</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6597285" y="1568954"/>
            <a:ext cx="4331430" cy="769441"/>
          </a:xfrm>
          <a:prstGeom prst="rect">
            <a:avLst/>
          </a:prstGeom>
        </p:spPr>
        <p:txBody>
          <a:bodyPr wrap="square">
            <a:spAutoFit/>
          </a:bodyPr>
          <a:lstStyle/>
          <a:p>
            <a:r>
              <a:rPr lang="en-US" altLang="zh-CN" sz="1100" dirty="0">
                <a:solidFill>
                  <a:schemeClr val="bg2">
                    <a:lumMod val="25000"/>
                  </a:schemeClr>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2">
                  <a:lumMod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screen"/>
          <a:srcRect/>
          <a:stretch>
            <a:fillRect/>
          </a:stretch>
        </p:blipFill>
        <p:spPr>
          <a:xfrm rot="5400000">
            <a:off x="7330678" y="2131845"/>
            <a:ext cx="5299530" cy="2822913"/>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28" name="图片 27"/>
          <p:cNvPicPr>
            <a:picLocks noChangeAspect="1"/>
          </p:cNvPicPr>
          <p:nvPr/>
        </p:nvPicPr>
        <p:blipFill>
          <a:blip r:embed="rId2" cstate="screen"/>
          <a:srcRect/>
          <a:stretch>
            <a:fillRect/>
          </a:stretch>
        </p:blipFill>
        <p:spPr>
          <a:xfrm>
            <a:off x="2518202" y="3619501"/>
            <a:ext cx="1387048" cy="2573565"/>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27" name="图片 26"/>
          <p:cNvPicPr>
            <a:picLocks noChangeAspect="1"/>
          </p:cNvPicPr>
          <p:nvPr/>
        </p:nvPicPr>
        <p:blipFill>
          <a:blip r:embed="rId3" cstate="screen"/>
          <a:srcRect/>
          <a:stretch>
            <a:fillRect/>
          </a:stretch>
        </p:blipFill>
        <p:spPr>
          <a:xfrm>
            <a:off x="4073187" y="3619501"/>
            <a:ext cx="4267290" cy="2573565"/>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25" name="图片 24"/>
          <p:cNvPicPr>
            <a:picLocks noChangeAspect="1"/>
          </p:cNvPicPr>
          <p:nvPr/>
        </p:nvPicPr>
        <p:blipFill>
          <a:blip r:embed="rId4"/>
          <a:srcRect/>
          <a:stretch>
            <a:fillRect/>
          </a:stretch>
        </p:blipFill>
        <p:spPr>
          <a:xfrm>
            <a:off x="2476677" y="3619501"/>
            <a:ext cx="41525" cy="2573565"/>
          </a:xfrm>
          <a:custGeom>
            <a:avLst/>
            <a:gdLst>
              <a:gd name="connsiteX0" fmla="*/ 0 w 41525"/>
              <a:gd name="connsiteY0" fmla="*/ 0 h 2573565"/>
              <a:gd name="connsiteX1" fmla="*/ 41525 w 41525"/>
              <a:gd name="connsiteY1" fmla="*/ 0 h 2573565"/>
              <a:gd name="connsiteX2" fmla="*/ 41525 w 41525"/>
              <a:gd name="connsiteY2" fmla="*/ 2573565 h 2573565"/>
              <a:gd name="connsiteX3" fmla="*/ 0 w 41525"/>
              <a:gd name="connsiteY3" fmla="*/ 2573565 h 2573565"/>
              <a:gd name="connsiteX4" fmla="*/ 0 w 41525"/>
              <a:gd name="connsiteY4" fmla="*/ 0 h 2573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25" h="2573565">
                <a:moveTo>
                  <a:pt x="0" y="0"/>
                </a:moveTo>
                <a:lnTo>
                  <a:pt x="41525" y="0"/>
                </a:lnTo>
                <a:lnTo>
                  <a:pt x="41525" y="2573565"/>
                </a:lnTo>
                <a:lnTo>
                  <a:pt x="0" y="2573565"/>
                </a:lnTo>
                <a:lnTo>
                  <a:pt x="0" y="0"/>
                </a:lnTo>
                <a:close/>
              </a:path>
            </a:pathLst>
          </a:custGeom>
        </p:spPr>
      </p:pic>
      <p:pic>
        <p:nvPicPr>
          <p:cNvPr id="24" name="图片 23"/>
          <p:cNvPicPr>
            <a:picLocks noChangeAspect="1"/>
          </p:cNvPicPr>
          <p:nvPr/>
        </p:nvPicPr>
        <p:blipFill>
          <a:blip r:embed="rId4"/>
          <a:srcRect/>
          <a:stretch>
            <a:fillRect/>
          </a:stretch>
        </p:blipFill>
        <p:spPr>
          <a:xfrm>
            <a:off x="8340477" y="3619501"/>
            <a:ext cx="60573" cy="2573565"/>
          </a:xfrm>
          <a:custGeom>
            <a:avLst/>
            <a:gdLst>
              <a:gd name="connsiteX0" fmla="*/ 0 w 60573"/>
              <a:gd name="connsiteY0" fmla="*/ 0 h 2573565"/>
              <a:gd name="connsiteX1" fmla="*/ 60573 w 60573"/>
              <a:gd name="connsiteY1" fmla="*/ 0 h 2573565"/>
              <a:gd name="connsiteX2" fmla="*/ 60573 w 60573"/>
              <a:gd name="connsiteY2" fmla="*/ 2573565 h 2573565"/>
              <a:gd name="connsiteX3" fmla="*/ 0 w 60573"/>
              <a:gd name="connsiteY3" fmla="*/ 2573565 h 2573565"/>
              <a:gd name="connsiteX4" fmla="*/ 0 w 60573"/>
              <a:gd name="connsiteY4" fmla="*/ 0 h 2573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3" h="2573565">
                <a:moveTo>
                  <a:pt x="0" y="0"/>
                </a:moveTo>
                <a:lnTo>
                  <a:pt x="60573" y="0"/>
                </a:lnTo>
                <a:lnTo>
                  <a:pt x="60573" y="2573565"/>
                </a:lnTo>
                <a:lnTo>
                  <a:pt x="0" y="2573565"/>
                </a:lnTo>
                <a:lnTo>
                  <a:pt x="0" y="0"/>
                </a:lnTo>
                <a:close/>
              </a:path>
            </a:pathLst>
          </a:custGeom>
        </p:spPr>
      </p:pic>
      <p:pic>
        <p:nvPicPr>
          <p:cNvPr id="22" name="图片 21"/>
          <p:cNvPicPr>
            <a:picLocks noChangeAspect="1"/>
          </p:cNvPicPr>
          <p:nvPr/>
        </p:nvPicPr>
        <p:blipFill>
          <a:blip r:embed="rId5" cstate="screen"/>
          <a:srcRect/>
          <a:stretch>
            <a:fillRect/>
          </a:stretch>
        </p:blipFill>
        <p:spPr>
          <a:xfrm>
            <a:off x="2476678" y="893536"/>
            <a:ext cx="5924373" cy="2573565"/>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sp>
        <p:nvSpPr>
          <p:cNvPr id="5" name="椭圆 4"/>
          <p:cNvSpPr/>
          <p:nvPr/>
        </p:nvSpPr>
        <p:spPr>
          <a:xfrm>
            <a:off x="1001671" y="2487357"/>
            <a:ext cx="1288019" cy="1288019"/>
          </a:xfrm>
          <a:prstGeom prst="ellipse">
            <a:avLst/>
          </a:prstGeom>
          <a:solidFill>
            <a:srgbClr val="446D1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30183" y="1227393"/>
            <a:ext cx="830997" cy="2803014"/>
          </a:xfrm>
          <a:prstGeom prst="rect">
            <a:avLst/>
          </a:prstGeom>
        </p:spPr>
        <p:txBody>
          <a:bodyPr vert="eaVert" wrap="square">
            <a:spAutoFit/>
          </a:bodyPr>
          <a:lstStyle/>
          <a:p>
            <a:pPr>
              <a:lnSpc>
                <a:spcPct val="150000"/>
              </a:lnSpc>
            </a:pPr>
            <a:r>
              <a:rPr lang="zh-CN" altLang="en-US" sz="2800" spc="600" dirty="0">
                <a:solidFill>
                  <a:schemeClr val="bg2">
                    <a:lumMod val="25000"/>
                  </a:schemeClr>
                </a:solidFill>
                <a:latin typeface="方正清刻本悦宋简体" panose="02000000000000000000" pitchFamily="2" charset="-122"/>
                <a:ea typeface="方正清刻本悦宋简体" panose="02000000000000000000" pitchFamily="2" charset="-122"/>
              </a:rPr>
              <a:t>我们的 故事</a:t>
            </a:r>
            <a:endParaRPr lang="zh-CN" altLang="en-US" sz="2800" spc="6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6" name="矩形 5"/>
          <p:cNvSpPr/>
          <p:nvPr/>
        </p:nvSpPr>
        <p:spPr>
          <a:xfrm>
            <a:off x="1645680" y="3285177"/>
            <a:ext cx="461665" cy="980397"/>
          </a:xfrm>
          <a:prstGeom prst="rect">
            <a:avLst/>
          </a:prstGeom>
        </p:spPr>
        <p:txBody>
          <a:bodyPr vert="eaVert" wrap="none">
            <a:spAutoFit/>
          </a:bodyPr>
          <a:lstStyle/>
          <a:p>
            <a:r>
              <a:rPr lang="zh-CN" altLang="en-US" dirty="0"/>
              <a:t>our story</a:t>
            </a:r>
            <a:endParaRPr lang="zh-CN" altLang="en-US" dirty="0"/>
          </a:p>
        </p:txBody>
      </p:sp>
      <p:sp>
        <p:nvSpPr>
          <p:cNvPr id="7" name="矩形 6"/>
          <p:cNvSpPr/>
          <p:nvPr/>
        </p:nvSpPr>
        <p:spPr>
          <a:xfrm>
            <a:off x="560769" y="1788746"/>
            <a:ext cx="669414" cy="3973257"/>
          </a:xfrm>
          <a:prstGeom prst="rect">
            <a:avLst/>
          </a:prstGeom>
        </p:spPr>
        <p:txBody>
          <a:bodyPr vert="eaVert" wrap="square">
            <a:spAutoFit/>
          </a:bodyPr>
          <a:lstStyle/>
          <a:p>
            <a:r>
              <a:rPr lang="zh-CN" altLang="en-US" sz="1050" dirty="0"/>
              <a:t>Love is a touch of spring in life. There are endless warm ups and downs, there are infinite spring of the charming, colorful purple gorgeous.</a:t>
            </a:r>
            <a:endParaRPr lang="zh-CN" altLang="en-US" sz="1050" dirty="0"/>
          </a:p>
        </p:txBody>
      </p:sp>
      <p:pic>
        <p:nvPicPr>
          <p:cNvPr id="12" name="图片 11"/>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13" name="图片 12"/>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rot="15300130">
            <a:off x="10002639" y="-1672992"/>
            <a:ext cx="1847261" cy="3733414"/>
          </a:xfrm>
          <a:prstGeom prst="rect">
            <a:avLst/>
          </a:prstGeom>
        </p:spPr>
      </p:pic>
      <p:grpSp>
        <p:nvGrpSpPr>
          <p:cNvPr id="18" name="组合 17"/>
          <p:cNvGrpSpPr/>
          <p:nvPr/>
        </p:nvGrpSpPr>
        <p:grpSpPr>
          <a:xfrm>
            <a:off x="876300" y="6246448"/>
            <a:ext cx="10439400" cy="400110"/>
            <a:chOff x="1066800" y="6246448"/>
            <a:chExt cx="10439400" cy="400110"/>
          </a:xfrm>
        </p:grpSpPr>
        <p:sp>
          <p:nvSpPr>
            <p:cNvPr id="19"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20" name="直接连接符 19"/>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21" name="图片 20"/>
          <p:cNvPicPr>
            <a:picLocks noChangeAspect="1"/>
          </p:cNvPicPr>
          <p:nvPr/>
        </p:nvPicPr>
        <p:blipFill>
          <a:blip r:embed="rId8" cstate="screen">
            <a:extLst>
              <a:ext uri="{BEBA8EAE-BF5A-486C-A8C5-ECC9F3942E4B}">
                <a14:imgProps xmlns:a14="http://schemas.microsoft.com/office/drawing/2010/main">
                  <a14:imgLayer r:embed="rId9">
                    <a14:imgEffect>
                      <a14:sharpenSoften amount="-50000"/>
                    </a14:imgEffect>
                  </a14:imgLayer>
                </a14:imgProps>
              </a:ext>
            </a:extLst>
          </a:blip>
          <a:stretch>
            <a:fillRect/>
          </a:stretch>
        </p:blipFill>
        <p:spPr>
          <a:xfrm rot="255996">
            <a:off x="1198893" y="4321750"/>
            <a:ext cx="611896" cy="116906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31"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ppt_w</p:attrName>
                                        </p:attrNameLst>
                                      </p:cBhvr>
                                      <p:tavLst>
                                        <p:tav tm="0">
                                          <p:val>
                                            <p:fltVal val="0"/>
                                          </p:val>
                                        </p:tav>
                                        <p:tav tm="100000">
                                          <p:val>
                                            <p:strVal val="#ppt_w"/>
                                          </p:val>
                                        </p:tav>
                                      </p:tavLst>
                                    </p:anim>
                                    <p:anim calcmode="lin" valueType="num">
                                      <p:cBhvr>
                                        <p:cTn id="34" dur="1000" fill="hold"/>
                                        <p:tgtEl>
                                          <p:spTgt spid="22"/>
                                        </p:tgtEl>
                                        <p:attrNameLst>
                                          <p:attrName>ppt_h</p:attrName>
                                        </p:attrNameLst>
                                      </p:cBhvr>
                                      <p:tavLst>
                                        <p:tav tm="0">
                                          <p:val>
                                            <p:fltVal val="0"/>
                                          </p:val>
                                        </p:tav>
                                        <p:tav tm="100000">
                                          <p:val>
                                            <p:strVal val="#ppt_h"/>
                                          </p:val>
                                        </p:tav>
                                      </p:tavLst>
                                    </p:anim>
                                    <p:anim calcmode="lin" valueType="num">
                                      <p:cBhvr>
                                        <p:cTn id="35" dur="1000" fill="hold"/>
                                        <p:tgtEl>
                                          <p:spTgt spid="22"/>
                                        </p:tgtEl>
                                        <p:attrNameLst>
                                          <p:attrName>style.rotation</p:attrName>
                                        </p:attrNameLst>
                                      </p:cBhvr>
                                      <p:tavLst>
                                        <p:tav tm="0">
                                          <p:val>
                                            <p:fltVal val="90"/>
                                          </p:val>
                                        </p:tav>
                                        <p:tav tm="100000">
                                          <p:val>
                                            <p:fltVal val="0"/>
                                          </p:val>
                                        </p:tav>
                                      </p:tavLst>
                                    </p:anim>
                                    <p:animEffect transition="in" filter="fade">
                                      <p:cBhvr>
                                        <p:cTn id="36" dur="1000"/>
                                        <p:tgtEl>
                                          <p:spTgt spid="22"/>
                                        </p:tgtEl>
                                      </p:cBhvr>
                                    </p:animEffect>
                                  </p:childTnLst>
                                </p:cTn>
                              </p:par>
                            </p:childTnLst>
                          </p:cTn>
                        </p:par>
                        <p:par>
                          <p:cTn id="37" fill="hold">
                            <p:stCondLst>
                              <p:cond delay="2000"/>
                            </p:stCondLst>
                            <p:childTnLst>
                              <p:par>
                                <p:cTn id="38" presetID="31" presetClass="entr" presetSubtype="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1000" fill="hold"/>
                                        <p:tgtEl>
                                          <p:spTgt spid="28"/>
                                        </p:tgtEl>
                                        <p:attrNameLst>
                                          <p:attrName>ppt_w</p:attrName>
                                        </p:attrNameLst>
                                      </p:cBhvr>
                                      <p:tavLst>
                                        <p:tav tm="0">
                                          <p:val>
                                            <p:fltVal val="0"/>
                                          </p:val>
                                        </p:tav>
                                        <p:tav tm="100000">
                                          <p:val>
                                            <p:strVal val="#ppt_w"/>
                                          </p:val>
                                        </p:tav>
                                      </p:tavLst>
                                    </p:anim>
                                    <p:anim calcmode="lin" valueType="num">
                                      <p:cBhvr>
                                        <p:cTn id="41" dur="1000" fill="hold"/>
                                        <p:tgtEl>
                                          <p:spTgt spid="28"/>
                                        </p:tgtEl>
                                        <p:attrNameLst>
                                          <p:attrName>ppt_h</p:attrName>
                                        </p:attrNameLst>
                                      </p:cBhvr>
                                      <p:tavLst>
                                        <p:tav tm="0">
                                          <p:val>
                                            <p:fltVal val="0"/>
                                          </p:val>
                                        </p:tav>
                                        <p:tav tm="100000">
                                          <p:val>
                                            <p:strVal val="#ppt_h"/>
                                          </p:val>
                                        </p:tav>
                                      </p:tavLst>
                                    </p:anim>
                                    <p:anim calcmode="lin" valueType="num">
                                      <p:cBhvr>
                                        <p:cTn id="42" dur="1000" fill="hold"/>
                                        <p:tgtEl>
                                          <p:spTgt spid="28"/>
                                        </p:tgtEl>
                                        <p:attrNameLst>
                                          <p:attrName>style.rotation</p:attrName>
                                        </p:attrNameLst>
                                      </p:cBhvr>
                                      <p:tavLst>
                                        <p:tav tm="0">
                                          <p:val>
                                            <p:fltVal val="90"/>
                                          </p:val>
                                        </p:tav>
                                        <p:tav tm="100000">
                                          <p:val>
                                            <p:fltVal val="0"/>
                                          </p:val>
                                        </p:tav>
                                      </p:tavLst>
                                    </p:anim>
                                    <p:animEffect transition="in" filter="fade">
                                      <p:cBhvr>
                                        <p:cTn id="43" dur="1000"/>
                                        <p:tgtEl>
                                          <p:spTgt spid="28"/>
                                        </p:tgtEl>
                                      </p:cBhvr>
                                    </p:animEffect>
                                  </p:childTnLst>
                                </p:cTn>
                              </p:par>
                            </p:childTnLst>
                          </p:cTn>
                        </p:par>
                        <p:par>
                          <p:cTn id="44" fill="hold">
                            <p:stCondLst>
                              <p:cond delay="3000"/>
                            </p:stCondLst>
                            <p:childTnLst>
                              <p:par>
                                <p:cTn id="45" presetID="31" presetClass="entr" presetSubtype="0"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1000" fill="hold"/>
                                        <p:tgtEl>
                                          <p:spTgt spid="27"/>
                                        </p:tgtEl>
                                        <p:attrNameLst>
                                          <p:attrName>ppt_w</p:attrName>
                                        </p:attrNameLst>
                                      </p:cBhvr>
                                      <p:tavLst>
                                        <p:tav tm="0">
                                          <p:val>
                                            <p:fltVal val="0"/>
                                          </p:val>
                                        </p:tav>
                                        <p:tav tm="100000">
                                          <p:val>
                                            <p:strVal val="#ppt_w"/>
                                          </p:val>
                                        </p:tav>
                                      </p:tavLst>
                                    </p:anim>
                                    <p:anim calcmode="lin" valueType="num">
                                      <p:cBhvr>
                                        <p:cTn id="48" dur="1000" fill="hold"/>
                                        <p:tgtEl>
                                          <p:spTgt spid="27"/>
                                        </p:tgtEl>
                                        <p:attrNameLst>
                                          <p:attrName>ppt_h</p:attrName>
                                        </p:attrNameLst>
                                      </p:cBhvr>
                                      <p:tavLst>
                                        <p:tav tm="0">
                                          <p:val>
                                            <p:fltVal val="0"/>
                                          </p:val>
                                        </p:tav>
                                        <p:tav tm="100000">
                                          <p:val>
                                            <p:strVal val="#ppt_h"/>
                                          </p:val>
                                        </p:tav>
                                      </p:tavLst>
                                    </p:anim>
                                    <p:anim calcmode="lin" valueType="num">
                                      <p:cBhvr>
                                        <p:cTn id="49" dur="1000" fill="hold"/>
                                        <p:tgtEl>
                                          <p:spTgt spid="27"/>
                                        </p:tgtEl>
                                        <p:attrNameLst>
                                          <p:attrName>style.rotation</p:attrName>
                                        </p:attrNameLst>
                                      </p:cBhvr>
                                      <p:tavLst>
                                        <p:tav tm="0">
                                          <p:val>
                                            <p:fltVal val="90"/>
                                          </p:val>
                                        </p:tav>
                                        <p:tav tm="100000">
                                          <p:val>
                                            <p:fltVal val="0"/>
                                          </p:val>
                                        </p:tav>
                                      </p:tavLst>
                                    </p:anim>
                                    <p:animEffect transition="in" filter="fade">
                                      <p:cBhvr>
                                        <p:cTn id="50" dur="1000"/>
                                        <p:tgtEl>
                                          <p:spTgt spid="27"/>
                                        </p:tgtEl>
                                      </p:cBhvr>
                                    </p:animEffect>
                                  </p:childTnLst>
                                </p:cTn>
                              </p:par>
                            </p:childTnLst>
                          </p:cTn>
                        </p:par>
                        <p:par>
                          <p:cTn id="51" fill="hold">
                            <p:stCondLst>
                              <p:cond delay="4000"/>
                            </p:stCondLst>
                            <p:childTnLst>
                              <p:par>
                                <p:cTn id="52" presetID="31"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1000" fill="hold"/>
                                        <p:tgtEl>
                                          <p:spTgt spid="29"/>
                                        </p:tgtEl>
                                        <p:attrNameLst>
                                          <p:attrName>ppt_w</p:attrName>
                                        </p:attrNameLst>
                                      </p:cBhvr>
                                      <p:tavLst>
                                        <p:tav tm="0">
                                          <p:val>
                                            <p:fltVal val="0"/>
                                          </p:val>
                                        </p:tav>
                                        <p:tav tm="100000">
                                          <p:val>
                                            <p:strVal val="#ppt_w"/>
                                          </p:val>
                                        </p:tav>
                                      </p:tavLst>
                                    </p:anim>
                                    <p:anim calcmode="lin" valueType="num">
                                      <p:cBhvr>
                                        <p:cTn id="55" dur="1000" fill="hold"/>
                                        <p:tgtEl>
                                          <p:spTgt spid="29"/>
                                        </p:tgtEl>
                                        <p:attrNameLst>
                                          <p:attrName>ppt_h</p:attrName>
                                        </p:attrNameLst>
                                      </p:cBhvr>
                                      <p:tavLst>
                                        <p:tav tm="0">
                                          <p:val>
                                            <p:fltVal val="0"/>
                                          </p:val>
                                        </p:tav>
                                        <p:tav tm="100000">
                                          <p:val>
                                            <p:strVal val="#ppt_h"/>
                                          </p:val>
                                        </p:tav>
                                      </p:tavLst>
                                    </p:anim>
                                    <p:anim calcmode="lin" valueType="num">
                                      <p:cBhvr>
                                        <p:cTn id="56" dur="1000" fill="hold"/>
                                        <p:tgtEl>
                                          <p:spTgt spid="29"/>
                                        </p:tgtEl>
                                        <p:attrNameLst>
                                          <p:attrName>style.rotation</p:attrName>
                                        </p:attrNameLst>
                                      </p:cBhvr>
                                      <p:tavLst>
                                        <p:tav tm="0">
                                          <p:val>
                                            <p:fltVal val="90"/>
                                          </p:val>
                                        </p:tav>
                                        <p:tav tm="100000">
                                          <p:val>
                                            <p:fltVal val="0"/>
                                          </p:val>
                                        </p:tav>
                                      </p:tavLst>
                                    </p:anim>
                                    <p:animEffect transition="in" filter="fade">
                                      <p:cBhvr>
                                        <p:cTn id="5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srcRect/>
          <a:stretch>
            <a:fillRect/>
          </a:stretch>
        </p:blipFill>
        <p:spPr>
          <a:xfrm>
            <a:off x="0" y="1047750"/>
            <a:ext cx="12192000" cy="493395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9" name="矩形 8"/>
          <p:cNvSpPr/>
          <p:nvPr/>
        </p:nvSpPr>
        <p:spPr>
          <a:xfrm>
            <a:off x="8939812" y="2454124"/>
            <a:ext cx="2031325" cy="2079776"/>
          </a:xfrm>
          <a:prstGeom prst="rect">
            <a:avLst/>
          </a:prstGeom>
        </p:spPr>
        <p:txBody>
          <a:bodyPr vert="eaVert" wrap="square">
            <a:spAutoFit/>
          </a:bodyPr>
          <a:lstStyle/>
          <a:p>
            <a:pPr>
              <a:lnSpc>
                <a:spcPct val="150000"/>
              </a:lnSpc>
            </a:pPr>
            <a:r>
              <a:rPr lang="zh-CN" altLang="en-US" sz="2000">
                <a:solidFill>
                  <a:schemeClr val="bg1">
                    <a:lumMod val="95000"/>
                  </a:schemeClr>
                </a:solidFill>
                <a:latin typeface="方正清刻本悦宋简体" panose="02000000000000000000" pitchFamily="2" charset="-122"/>
                <a:ea typeface="方正清刻本悦宋简体" panose="02000000000000000000" pitchFamily="2" charset="-122"/>
              </a:rPr>
              <a:t>镜头定住了我们美丽幸福的瞬间，</a:t>
            </a:r>
            <a:endParaRPr lang="zh-CN" altLang="en-US" sz="2000">
              <a:solidFill>
                <a:schemeClr val="bg1">
                  <a:lumMod val="9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2000">
                <a:solidFill>
                  <a:schemeClr val="bg1">
                    <a:lumMod val="95000"/>
                  </a:schemeClr>
                </a:solidFill>
                <a:latin typeface="方正清刻本悦宋简体" panose="02000000000000000000" pitchFamily="2" charset="-122"/>
                <a:ea typeface="方正清刻本悦宋简体" panose="02000000000000000000" pitchFamily="2" charset="-122"/>
              </a:rPr>
              <a:t>我们相信，它</a:t>
            </a:r>
            <a:r>
              <a:rPr lang="en-US" altLang="zh-CN" sz="2000">
                <a:solidFill>
                  <a:schemeClr val="bg1">
                    <a:lumMod val="95000"/>
                  </a:schemeClr>
                </a:solidFill>
                <a:latin typeface="方正清刻本悦宋简体" panose="02000000000000000000" pitchFamily="2" charset="-122"/>
                <a:ea typeface="方正清刻本悦宋简体" panose="02000000000000000000" pitchFamily="2" charset="-122"/>
              </a:rPr>
              <a:t>—</a:t>
            </a:r>
            <a:r>
              <a:rPr lang="zh-CN" altLang="en-US" sz="2000">
                <a:solidFill>
                  <a:schemeClr val="bg1">
                    <a:lumMod val="95000"/>
                  </a:schemeClr>
                </a:solidFill>
                <a:latin typeface="方正清刻本悦宋简体" panose="02000000000000000000" pitchFamily="2" charset="-122"/>
                <a:ea typeface="方正清刻本悦宋简体" panose="02000000000000000000" pitchFamily="2" charset="-122"/>
              </a:rPr>
              <a:t>将持续到永远</a:t>
            </a:r>
            <a:endPar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10" name="淘宝网Chenying0907出品 7"/>
          <p:cNvSpPr txBox="1"/>
          <p:nvPr/>
        </p:nvSpPr>
        <p:spPr>
          <a:xfrm>
            <a:off x="10385079" y="1568954"/>
            <a:ext cx="1172116" cy="1446550"/>
          </a:xfrm>
          <a:prstGeom prst="rect">
            <a:avLst/>
          </a:prstGeom>
          <a:noFill/>
        </p:spPr>
        <p:txBody>
          <a:bodyPr wrap="none" rtlCol="0">
            <a:spAutoFit/>
          </a:bodyPr>
          <a:lstStyle/>
          <a:p>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相</a:t>
            </a:r>
            <a:endParaRPr lang="en-US" altLang="zh-CN"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   守</a:t>
            </a:r>
            <a:endPar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1000"/>
                                        <p:tgtEl>
                                          <p:spTgt spid="11"/>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screen"/>
          <a:srcRect/>
          <a:stretch>
            <a:fillRect/>
          </a:stretch>
        </p:blipFill>
        <p:spPr>
          <a:xfrm>
            <a:off x="8153400" y="1072347"/>
            <a:ext cx="3162300" cy="3162300"/>
          </a:xfrm>
          <a:custGeom>
            <a:avLst/>
            <a:gdLst>
              <a:gd name="connsiteX0" fmla="*/ 1581150 w 3162300"/>
              <a:gd name="connsiteY0" fmla="*/ 0 h 3142139"/>
              <a:gd name="connsiteX1" fmla="*/ 3162300 w 3162300"/>
              <a:gd name="connsiteY1" fmla="*/ 1581150 h 3142139"/>
              <a:gd name="connsiteX2" fmla="*/ 1899807 w 3162300"/>
              <a:gd name="connsiteY2" fmla="*/ 3130177 h 3142139"/>
              <a:gd name="connsiteX3" fmla="*/ 1821426 w 3162300"/>
              <a:gd name="connsiteY3" fmla="*/ 3142139 h 3142139"/>
              <a:gd name="connsiteX4" fmla="*/ 1340874 w 3162300"/>
              <a:gd name="connsiteY4" fmla="*/ 3142139 h 3142139"/>
              <a:gd name="connsiteX5" fmla="*/ 1262493 w 3162300"/>
              <a:gd name="connsiteY5" fmla="*/ 3130177 h 3142139"/>
              <a:gd name="connsiteX6" fmla="*/ 0 w 3162300"/>
              <a:gd name="connsiteY6" fmla="*/ 1581150 h 3142139"/>
              <a:gd name="connsiteX7" fmla="*/ 1581150 w 3162300"/>
              <a:gd name="connsiteY7" fmla="*/ 0 h 314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2300" h="3142139">
                <a:moveTo>
                  <a:pt x="1581150" y="0"/>
                </a:moveTo>
                <a:cubicBezTo>
                  <a:pt x="2454395" y="0"/>
                  <a:pt x="3162300" y="707905"/>
                  <a:pt x="3162300" y="1581150"/>
                </a:cubicBezTo>
                <a:cubicBezTo>
                  <a:pt x="3162300" y="2345239"/>
                  <a:pt x="2620310" y="2982740"/>
                  <a:pt x="1899807" y="3130177"/>
                </a:cubicBezTo>
                <a:lnTo>
                  <a:pt x="1821426" y="3142139"/>
                </a:lnTo>
                <a:lnTo>
                  <a:pt x="1340874" y="3142139"/>
                </a:lnTo>
                <a:lnTo>
                  <a:pt x="1262493" y="3130177"/>
                </a:lnTo>
                <a:cubicBezTo>
                  <a:pt x="541990" y="2982740"/>
                  <a:pt x="0" y="2345239"/>
                  <a:pt x="0" y="1581150"/>
                </a:cubicBezTo>
                <a:cubicBezTo>
                  <a:pt x="0" y="707905"/>
                  <a:pt x="707905" y="0"/>
                  <a:pt x="1581150" y="0"/>
                </a:cubicBezTo>
                <a:close/>
              </a:path>
            </a:pathLst>
          </a:custGeom>
          <a:effectLst>
            <a:outerShdw blurRad="63500" dist="101600" dir="2700000" algn="tl" rotWithShape="0">
              <a:prstClr val="black">
                <a:alpha val="40000"/>
              </a:prstClr>
            </a:outerShdw>
          </a:effectLst>
        </p:spPr>
      </p:pic>
      <p:pic>
        <p:nvPicPr>
          <p:cNvPr id="21" name="图片 20"/>
          <p:cNvPicPr>
            <a:picLocks noChangeAspect="1"/>
          </p:cNvPicPr>
          <p:nvPr/>
        </p:nvPicPr>
        <p:blipFill>
          <a:blip r:embed="rId2" cstate="screen"/>
          <a:srcRect/>
          <a:stretch>
            <a:fillRect/>
          </a:stretch>
        </p:blipFill>
        <p:spPr>
          <a:xfrm>
            <a:off x="1009650" y="1072347"/>
            <a:ext cx="3162300" cy="3142139"/>
          </a:xfrm>
          <a:custGeom>
            <a:avLst/>
            <a:gdLst>
              <a:gd name="connsiteX0" fmla="*/ 1581150 w 3162300"/>
              <a:gd name="connsiteY0" fmla="*/ 0 h 3142139"/>
              <a:gd name="connsiteX1" fmla="*/ 3162300 w 3162300"/>
              <a:gd name="connsiteY1" fmla="*/ 1581150 h 3142139"/>
              <a:gd name="connsiteX2" fmla="*/ 1899807 w 3162300"/>
              <a:gd name="connsiteY2" fmla="*/ 3130177 h 3142139"/>
              <a:gd name="connsiteX3" fmla="*/ 1821426 w 3162300"/>
              <a:gd name="connsiteY3" fmla="*/ 3142139 h 3142139"/>
              <a:gd name="connsiteX4" fmla="*/ 1340874 w 3162300"/>
              <a:gd name="connsiteY4" fmla="*/ 3142139 h 3142139"/>
              <a:gd name="connsiteX5" fmla="*/ 1262493 w 3162300"/>
              <a:gd name="connsiteY5" fmla="*/ 3130177 h 3142139"/>
              <a:gd name="connsiteX6" fmla="*/ 0 w 3162300"/>
              <a:gd name="connsiteY6" fmla="*/ 1581150 h 3142139"/>
              <a:gd name="connsiteX7" fmla="*/ 1581150 w 3162300"/>
              <a:gd name="connsiteY7" fmla="*/ 0 h 314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2300" h="3142139">
                <a:moveTo>
                  <a:pt x="1581150" y="0"/>
                </a:moveTo>
                <a:cubicBezTo>
                  <a:pt x="2454395" y="0"/>
                  <a:pt x="3162300" y="707905"/>
                  <a:pt x="3162300" y="1581150"/>
                </a:cubicBezTo>
                <a:cubicBezTo>
                  <a:pt x="3162300" y="2345239"/>
                  <a:pt x="2620310" y="2982740"/>
                  <a:pt x="1899807" y="3130177"/>
                </a:cubicBezTo>
                <a:lnTo>
                  <a:pt x="1821426" y="3142139"/>
                </a:lnTo>
                <a:lnTo>
                  <a:pt x="1340874" y="3142139"/>
                </a:lnTo>
                <a:lnTo>
                  <a:pt x="1262493" y="3130177"/>
                </a:lnTo>
                <a:cubicBezTo>
                  <a:pt x="541990" y="2982740"/>
                  <a:pt x="0" y="2345239"/>
                  <a:pt x="0" y="1581150"/>
                </a:cubicBezTo>
                <a:cubicBezTo>
                  <a:pt x="0" y="707905"/>
                  <a:pt x="707905" y="0"/>
                  <a:pt x="1581150" y="0"/>
                </a:cubicBezTo>
                <a:close/>
              </a:path>
            </a:pathLst>
          </a:custGeom>
          <a:effectLst>
            <a:outerShdw blurRad="63500" dist="101600" dir="2700000" algn="tl" rotWithShape="0">
              <a:prstClr val="black">
                <a:alpha val="40000"/>
              </a:prstClr>
            </a:outerShdw>
          </a:effectLst>
        </p:spPr>
      </p:pic>
      <p:pic>
        <p:nvPicPr>
          <p:cNvPr id="19" name="图片 18"/>
          <p:cNvPicPr>
            <a:picLocks noChangeAspect="1"/>
          </p:cNvPicPr>
          <p:nvPr/>
        </p:nvPicPr>
        <p:blipFill>
          <a:blip r:embed="rId3" cstate="screen"/>
          <a:srcRect/>
          <a:stretch>
            <a:fillRect/>
          </a:stretch>
        </p:blipFill>
        <p:spPr>
          <a:xfrm>
            <a:off x="4581525" y="1075399"/>
            <a:ext cx="3162300" cy="3159247"/>
          </a:xfrm>
          <a:custGeom>
            <a:avLst/>
            <a:gdLst>
              <a:gd name="connsiteX0" fmla="*/ 1581150 w 3162300"/>
              <a:gd name="connsiteY0" fmla="*/ 0 h 3142139"/>
              <a:gd name="connsiteX1" fmla="*/ 3162300 w 3162300"/>
              <a:gd name="connsiteY1" fmla="*/ 1581150 h 3142139"/>
              <a:gd name="connsiteX2" fmla="*/ 1899807 w 3162300"/>
              <a:gd name="connsiteY2" fmla="*/ 3130177 h 3142139"/>
              <a:gd name="connsiteX3" fmla="*/ 1821426 w 3162300"/>
              <a:gd name="connsiteY3" fmla="*/ 3142139 h 3142139"/>
              <a:gd name="connsiteX4" fmla="*/ 1340874 w 3162300"/>
              <a:gd name="connsiteY4" fmla="*/ 3142139 h 3142139"/>
              <a:gd name="connsiteX5" fmla="*/ 1262493 w 3162300"/>
              <a:gd name="connsiteY5" fmla="*/ 3130177 h 3142139"/>
              <a:gd name="connsiteX6" fmla="*/ 0 w 3162300"/>
              <a:gd name="connsiteY6" fmla="*/ 1581150 h 3142139"/>
              <a:gd name="connsiteX7" fmla="*/ 1581150 w 3162300"/>
              <a:gd name="connsiteY7" fmla="*/ 0 h 314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2300" h="3142139">
                <a:moveTo>
                  <a:pt x="1581150" y="0"/>
                </a:moveTo>
                <a:cubicBezTo>
                  <a:pt x="2454395" y="0"/>
                  <a:pt x="3162300" y="707905"/>
                  <a:pt x="3162300" y="1581150"/>
                </a:cubicBezTo>
                <a:cubicBezTo>
                  <a:pt x="3162300" y="2345239"/>
                  <a:pt x="2620310" y="2982740"/>
                  <a:pt x="1899807" y="3130177"/>
                </a:cubicBezTo>
                <a:lnTo>
                  <a:pt x="1821426" y="3142139"/>
                </a:lnTo>
                <a:lnTo>
                  <a:pt x="1340874" y="3142139"/>
                </a:lnTo>
                <a:lnTo>
                  <a:pt x="1262493" y="3130177"/>
                </a:lnTo>
                <a:cubicBezTo>
                  <a:pt x="541990" y="2982740"/>
                  <a:pt x="0" y="2345239"/>
                  <a:pt x="0" y="1581150"/>
                </a:cubicBezTo>
                <a:cubicBezTo>
                  <a:pt x="0" y="707905"/>
                  <a:pt x="707905" y="0"/>
                  <a:pt x="1581150" y="0"/>
                </a:cubicBezTo>
                <a:close/>
              </a:path>
            </a:pathLst>
          </a:custGeom>
          <a:effectLst>
            <a:outerShdw blurRad="63500" dist="1016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4" cstate="screen">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10" name="矩形 9"/>
          <p:cNvSpPr/>
          <p:nvPr/>
        </p:nvSpPr>
        <p:spPr>
          <a:xfrm>
            <a:off x="1690552" y="4455717"/>
            <a:ext cx="1800493" cy="646331"/>
          </a:xfrm>
          <a:prstGeom prst="rect">
            <a:avLst/>
          </a:prstGeom>
        </p:spPr>
        <p:txBody>
          <a:bodyPr wrap="none">
            <a:spAutoFit/>
          </a:bodyPr>
          <a:lstStyle/>
          <a:p>
            <a:pPr algn="ctr"/>
            <a:r>
              <a:rPr lang="zh-CN" altLang="en-US" dirty="0">
                <a:solidFill>
                  <a:srgbClr val="584849"/>
                </a:solidFill>
                <a:latin typeface="方正清刻本悦宋简体" panose="02000000000000000000" pitchFamily="2" charset="-122"/>
                <a:ea typeface="方正清刻本悦宋简体" panose="02000000000000000000" pitchFamily="2" charset="-122"/>
              </a:rPr>
              <a:t>那一天</a:t>
            </a:r>
            <a:endParaRPr lang="en-US" altLang="zh-CN" dirty="0">
              <a:solidFill>
                <a:srgbClr val="584849"/>
              </a:solidFill>
              <a:latin typeface="方正清刻本悦宋简体" panose="02000000000000000000" pitchFamily="2" charset="-122"/>
              <a:ea typeface="方正清刻本悦宋简体" panose="02000000000000000000" pitchFamily="2" charset="-122"/>
            </a:endParaRPr>
          </a:p>
          <a:p>
            <a:pPr algn="ctr"/>
            <a:r>
              <a:rPr lang="zh-CN" altLang="en-US" dirty="0">
                <a:solidFill>
                  <a:srgbClr val="584849"/>
                </a:solidFill>
                <a:latin typeface="方正清刻本悦宋简体" panose="02000000000000000000" pitchFamily="2" charset="-122"/>
                <a:ea typeface="方正清刻本悦宋简体" panose="02000000000000000000" pitchFamily="2" charset="-122"/>
              </a:rPr>
              <a:t>我们幸福的开始</a:t>
            </a:r>
            <a:endParaRPr lang="zh-CN" altLang="en-US" dirty="0">
              <a:solidFill>
                <a:srgbClr val="584849"/>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1742392" y="5102047"/>
            <a:ext cx="1630994" cy="923330"/>
          </a:xfrm>
          <a:prstGeom prst="rect">
            <a:avLst/>
          </a:prstGeom>
        </p:spPr>
        <p:txBody>
          <a:bodyPr wrap="square">
            <a:spAutoFit/>
          </a:bodyPr>
          <a:lstStyle/>
          <a:p>
            <a:pPr algn="ctr"/>
            <a:r>
              <a:rPr lang="zh-CN" altLang="en-US" dirty="0"/>
              <a:t>That day, we started happily</a:t>
            </a:r>
            <a:endParaRPr lang="zh-CN" altLang="en-US" dirty="0"/>
          </a:p>
        </p:txBody>
      </p:sp>
      <p:sp>
        <p:nvSpPr>
          <p:cNvPr id="12" name="矩形 11"/>
          <p:cNvSpPr/>
          <p:nvPr/>
        </p:nvSpPr>
        <p:spPr>
          <a:xfrm>
            <a:off x="5327692" y="4455717"/>
            <a:ext cx="1800493" cy="646331"/>
          </a:xfrm>
          <a:prstGeom prst="rect">
            <a:avLst/>
          </a:prstGeom>
        </p:spPr>
        <p:txBody>
          <a:bodyPr wrap="none">
            <a:spAutoFit/>
          </a:bodyPr>
          <a:lstStyle/>
          <a:p>
            <a:pPr algn="ctr"/>
            <a:r>
              <a:rPr lang="zh-CN" altLang="en-US" dirty="0">
                <a:solidFill>
                  <a:srgbClr val="584849"/>
                </a:solidFill>
                <a:latin typeface="方正清刻本悦宋简体" panose="02000000000000000000" pitchFamily="2" charset="-122"/>
                <a:ea typeface="方正清刻本悦宋简体" panose="02000000000000000000" pitchFamily="2" charset="-122"/>
              </a:rPr>
              <a:t>那一天</a:t>
            </a:r>
            <a:endParaRPr lang="en-US" altLang="zh-CN" dirty="0">
              <a:solidFill>
                <a:srgbClr val="584849"/>
              </a:solidFill>
              <a:latin typeface="方正清刻本悦宋简体" panose="02000000000000000000" pitchFamily="2" charset="-122"/>
              <a:ea typeface="方正清刻本悦宋简体" panose="02000000000000000000" pitchFamily="2" charset="-122"/>
            </a:endParaRPr>
          </a:p>
          <a:p>
            <a:pPr algn="ctr"/>
            <a:r>
              <a:rPr lang="zh-CN" altLang="en-US" dirty="0">
                <a:solidFill>
                  <a:srgbClr val="584849"/>
                </a:solidFill>
                <a:latin typeface="方正清刻本悦宋简体" panose="02000000000000000000" pitchFamily="2" charset="-122"/>
                <a:ea typeface="方正清刻本悦宋简体" panose="02000000000000000000" pitchFamily="2" charset="-122"/>
              </a:rPr>
              <a:t>我们幸福的开始</a:t>
            </a:r>
            <a:endParaRPr lang="zh-CN" altLang="en-US" dirty="0">
              <a:solidFill>
                <a:srgbClr val="584849"/>
              </a:solidFill>
              <a:latin typeface="方正清刻本悦宋简体" panose="02000000000000000000" pitchFamily="2" charset="-122"/>
              <a:ea typeface="方正清刻本悦宋简体" panose="02000000000000000000" pitchFamily="2" charset="-122"/>
            </a:endParaRPr>
          </a:p>
        </p:txBody>
      </p:sp>
      <p:sp>
        <p:nvSpPr>
          <p:cNvPr id="13" name="矩形 12"/>
          <p:cNvSpPr/>
          <p:nvPr/>
        </p:nvSpPr>
        <p:spPr>
          <a:xfrm>
            <a:off x="5379532" y="5102047"/>
            <a:ext cx="1630994" cy="923330"/>
          </a:xfrm>
          <a:prstGeom prst="rect">
            <a:avLst/>
          </a:prstGeom>
        </p:spPr>
        <p:txBody>
          <a:bodyPr wrap="square">
            <a:spAutoFit/>
          </a:bodyPr>
          <a:lstStyle/>
          <a:p>
            <a:pPr algn="ctr"/>
            <a:r>
              <a:rPr lang="zh-CN" altLang="en-US" dirty="0"/>
              <a:t>That day, we started happily</a:t>
            </a:r>
            <a:endParaRPr lang="zh-CN" altLang="en-US" dirty="0"/>
          </a:p>
        </p:txBody>
      </p:sp>
      <p:sp>
        <p:nvSpPr>
          <p:cNvPr id="14" name="矩形 13"/>
          <p:cNvSpPr/>
          <p:nvPr/>
        </p:nvSpPr>
        <p:spPr>
          <a:xfrm>
            <a:off x="9134331" y="4455717"/>
            <a:ext cx="1800493" cy="646331"/>
          </a:xfrm>
          <a:prstGeom prst="rect">
            <a:avLst/>
          </a:prstGeom>
        </p:spPr>
        <p:txBody>
          <a:bodyPr wrap="none">
            <a:spAutoFit/>
          </a:bodyPr>
          <a:lstStyle/>
          <a:p>
            <a:pPr algn="ctr"/>
            <a:r>
              <a:rPr lang="zh-CN" altLang="en-US" dirty="0">
                <a:solidFill>
                  <a:srgbClr val="584849"/>
                </a:solidFill>
                <a:latin typeface="方正清刻本悦宋简体" panose="02000000000000000000" pitchFamily="2" charset="-122"/>
                <a:ea typeface="方正清刻本悦宋简体" panose="02000000000000000000" pitchFamily="2" charset="-122"/>
              </a:rPr>
              <a:t>那一天</a:t>
            </a:r>
            <a:endParaRPr lang="en-US" altLang="zh-CN" dirty="0">
              <a:solidFill>
                <a:srgbClr val="584849"/>
              </a:solidFill>
              <a:latin typeface="方正清刻本悦宋简体" panose="02000000000000000000" pitchFamily="2" charset="-122"/>
              <a:ea typeface="方正清刻本悦宋简体" panose="02000000000000000000" pitchFamily="2" charset="-122"/>
            </a:endParaRPr>
          </a:p>
          <a:p>
            <a:pPr algn="ctr"/>
            <a:r>
              <a:rPr lang="zh-CN" altLang="en-US" dirty="0">
                <a:solidFill>
                  <a:srgbClr val="584849"/>
                </a:solidFill>
                <a:latin typeface="方正清刻本悦宋简体" panose="02000000000000000000" pitchFamily="2" charset="-122"/>
                <a:ea typeface="方正清刻本悦宋简体" panose="02000000000000000000" pitchFamily="2" charset="-122"/>
              </a:rPr>
              <a:t>我们幸福的开始</a:t>
            </a:r>
            <a:endParaRPr lang="zh-CN" altLang="en-US" dirty="0">
              <a:solidFill>
                <a:srgbClr val="584849"/>
              </a:solidFill>
              <a:latin typeface="方正清刻本悦宋简体" panose="02000000000000000000" pitchFamily="2" charset="-122"/>
              <a:ea typeface="方正清刻本悦宋简体" panose="02000000000000000000" pitchFamily="2" charset="-122"/>
            </a:endParaRPr>
          </a:p>
        </p:txBody>
      </p:sp>
      <p:sp>
        <p:nvSpPr>
          <p:cNvPr id="15" name="矩形 14"/>
          <p:cNvSpPr/>
          <p:nvPr/>
        </p:nvSpPr>
        <p:spPr>
          <a:xfrm>
            <a:off x="9186171" y="5102047"/>
            <a:ext cx="1630994" cy="923330"/>
          </a:xfrm>
          <a:prstGeom prst="rect">
            <a:avLst/>
          </a:prstGeom>
        </p:spPr>
        <p:txBody>
          <a:bodyPr wrap="square">
            <a:spAutoFit/>
          </a:bodyPr>
          <a:lstStyle/>
          <a:p>
            <a:pPr algn="ctr"/>
            <a:r>
              <a:rPr lang="zh-CN" altLang="en-US" dirty="0"/>
              <a:t>That day, we started happily</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fltVal val="0"/>
                                          </p:val>
                                        </p:tav>
                                        <p:tav tm="100000">
                                          <p:val>
                                            <p:strVal val="#ppt_w"/>
                                          </p:val>
                                        </p:tav>
                                      </p:tavLst>
                                    </p:anim>
                                    <p:anim calcmode="lin" valueType="num">
                                      <p:cBhvr>
                                        <p:cTn id="15" dur="1000" fill="hold"/>
                                        <p:tgtEl>
                                          <p:spTgt spid="19"/>
                                        </p:tgtEl>
                                        <p:attrNameLst>
                                          <p:attrName>ppt_h</p:attrName>
                                        </p:attrNameLst>
                                      </p:cBhvr>
                                      <p:tavLst>
                                        <p:tav tm="0">
                                          <p:val>
                                            <p:fltVal val="0"/>
                                          </p:val>
                                        </p:tav>
                                        <p:tav tm="100000">
                                          <p:val>
                                            <p:strVal val="#ppt_h"/>
                                          </p:val>
                                        </p:tav>
                                      </p:tavLst>
                                    </p:anim>
                                    <p:anim calcmode="lin" valueType="num">
                                      <p:cBhvr>
                                        <p:cTn id="16" dur="1000" fill="hold"/>
                                        <p:tgtEl>
                                          <p:spTgt spid="19"/>
                                        </p:tgtEl>
                                        <p:attrNameLst>
                                          <p:attrName>style.rotation</p:attrName>
                                        </p:attrNameLst>
                                      </p:cBhvr>
                                      <p:tavLst>
                                        <p:tav tm="0">
                                          <p:val>
                                            <p:fltVal val="90"/>
                                          </p:val>
                                        </p:tav>
                                        <p:tav tm="100000">
                                          <p:val>
                                            <p:fltVal val="0"/>
                                          </p:val>
                                        </p:tav>
                                      </p:tavLst>
                                    </p:anim>
                                    <p:animEffect transition="in" filter="fade">
                                      <p:cBhvr>
                                        <p:cTn id="17" dur="1000"/>
                                        <p:tgtEl>
                                          <p:spTgt spid="19"/>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1000" fill="hold"/>
                                        <p:tgtEl>
                                          <p:spTgt spid="22"/>
                                        </p:tgtEl>
                                        <p:attrNameLst>
                                          <p:attrName>ppt_w</p:attrName>
                                        </p:attrNameLst>
                                      </p:cBhvr>
                                      <p:tavLst>
                                        <p:tav tm="0">
                                          <p:val>
                                            <p:fltVal val="0"/>
                                          </p:val>
                                        </p:tav>
                                        <p:tav tm="100000">
                                          <p:val>
                                            <p:strVal val="#ppt_w"/>
                                          </p:val>
                                        </p:tav>
                                      </p:tavLst>
                                    </p:anim>
                                    <p:anim calcmode="lin" valueType="num">
                                      <p:cBhvr>
                                        <p:cTn id="22" dur="1000" fill="hold"/>
                                        <p:tgtEl>
                                          <p:spTgt spid="22"/>
                                        </p:tgtEl>
                                        <p:attrNameLst>
                                          <p:attrName>ppt_h</p:attrName>
                                        </p:attrNameLst>
                                      </p:cBhvr>
                                      <p:tavLst>
                                        <p:tav tm="0">
                                          <p:val>
                                            <p:fltVal val="0"/>
                                          </p:val>
                                        </p:tav>
                                        <p:tav tm="100000">
                                          <p:val>
                                            <p:strVal val="#ppt_h"/>
                                          </p:val>
                                        </p:tav>
                                      </p:tavLst>
                                    </p:anim>
                                    <p:anim calcmode="lin" valueType="num">
                                      <p:cBhvr>
                                        <p:cTn id="23" dur="1000" fill="hold"/>
                                        <p:tgtEl>
                                          <p:spTgt spid="22"/>
                                        </p:tgtEl>
                                        <p:attrNameLst>
                                          <p:attrName>style.rotation</p:attrName>
                                        </p:attrNameLst>
                                      </p:cBhvr>
                                      <p:tavLst>
                                        <p:tav tm="0">
                                          <p:val>
                                            <p:fltVal val="90"/>
                                          </p:val>
                                        </p:tav>
                                        <p:tav tm="100000">
                                          <p:val>
                                            <p:fltVal val="0"/>
                                          </p:val>
                                        </p:tav>
                                      </p:tavLst>
                                    </p:anim>
                                    <p:animEffect transition="in" filter="fade">
                                      <p:cBhvr>
                                        <p:cTn id="24" dur="1000"/>
                                        <p:tgtEl>
                                          <p:spTgt spid="22"/>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screen"/>
          <a:srcRect/>
          <a:stretch>
            <a:fillRect/>
          </a:stretch>
        </p:blipFill>
        <p:spPr>
          <a:xfrm flipH="1">
            <a:off x="7219566" y="4250425"/>
            <a:ext cx="1847850" cy="1884093"/>
          </a:xfrm>
          <a:custGeom>
            <a:avLst/>
            <a:gdLst>
              <a:gd name="connsiteX0" fmla="*/ 0 w 1847850"/>
              <a:gd name="connsiteY0" fmla="*/ 0 h 1884093"/>
              <a:gd name="connsiteX1" fmla="*/ 1847850 w 1847850"/>
              <a:gd name="connsiteY1" fmla="*/ 0 h 1884093"/>
              <a:gd name="connsiteX2" fmla="*/ 1847850 w 1847850"/>
              <a:gd name="connsiteY2" fmla="*/ 1884093 h 1884093"/>
              <a:gd name="connsiteX3" fmla="*/ 0 w 1847850"/>
              <a:gd name="connsiteY3" fmla="*/ 1884093 h 1884093"/>
            </a:gdLst>
            <a:ahLst/>
            <a:cxnLst>
              <a:cxn ang="0">
                <a:pos x="connsiteX0" y="connsiteY0"/>
              </a:cxn>
              <a:cxn ang="0">
                <a:pos x="connsiteX1" y="connsiteY1"/>
              </a:cxn>
              <a:cxn ang="0">
                <a:pos x="connsiteX2" y="connsiteY2"/>
              </a:cxn>
              <a:cxn ang="0">
                <a:pos x="connsiteX3" y="connsiteY3"/>
              </a:cxn>
            </a:cxnLst>
            <a:rect l="l" t="t" r="r" b="b"/>
            <a:pathLst>
              <a:path w="1847850" h="1884093">
                <a:moveTo>
                  <a:pt x="0" y="0"/>
                </a:moveTo>
                <a:lnTo>
                  <a:pt x="1847850" y="0"/>
                </a:lnTo>
                <a:lnTo>
                  <a:pt x="1847850" y="1884093"/>
                </a:lnTo>
                <a:lnTo>
                  <a:pt x="0" y="1884093"/>
                </a:lnTo>
                <a:close/>
              </a:path>
            </a:pathLst>
          </a:custGeom>
          <a:effectLst>
            <a:outerShdw blurRad="63500" dist="101600" dir="2700000" algn="tl" rotWithShape="0">
              <a:prstClr val="black">
                <a:alpha val="40000"/>
              </a:prstClr>
            </a:outerShdw>
          </a:effectLst>
        </p:spPr>
      </p:pic>
      <p:pic>
        <p:nvPicPr>
          <p:cNvPr id="26" name="图片 25"/>
          <p:cNvPicPr>
            <a:picLocks noChangeAspect="1"/>
          </p:cNvPicPr>
          <p:nvPr/>
        </p:nvPicPr>
        <p:blipFill>
          <a:blip r:embed="rId2" cstate="screen"/>
          <a:srcRect/>
          <a:stretch>
            <a:fillRect/>
          </a:stretch>
        </p:blipFill>
        <p:spPr>
          <a:xfrm>
            <a:off x="3066922" y="4250425"/>
            <a:ext cx="1847850" cy="1884093"/>
          </a:xfrm>
          <a:custGeom>
            <a:avLst/>
            <a:gdLst>
              <a:gd name="connsiteX0" fmla="*/ 0 w 1847850"/>
              <a:gd name="connsiteY0" fmla="*/ 0 h 1884093"/>
              <a:gd name="connsiteX1" fmla="*/ 1847850 w 1847850"/>
              <a:gd name="connsiteY1" fmla="*/ 0 h 1884093"/>
              <a:gd name="connsiteX2" fmla="*/ 1847850 w 1847850"/>
              <a:gd name="connsiteY2" fmla="*/ 1884093 h 1884093"/>
              <a:gd name="connsiteX3" fmla="*/ 0 w 1847850"/>
              <a:gd name="connsiteY3" fmla="*/ 1884093 h 1884093"/>
            </a:gdLst>
            <a:ahLst/>
            <a:cxnLst>
              <a:cxn ang="0">
                <a:pos x="connsiteX0" y="connsiteY0"/>
              </a:cxn>
              <a:cxn ang="0">
                <a:pos x="connsiteX1" y="connsiteY1"/>
              </a:cxn>
              <a:cxn ang="0">
                <a:pos x="connsiteX2" y="connsiteY2"/>
              </a:cxn>
              <a:cxn ang="0">
                <a:pos x="connsiteX3" y="connsiteY3"/>
              </a:cxn>
            </a:cxnLst>
            <a:rect l="l" t="t" r="r" b="b"/>
            <a:pathLst>
              <a:path w="1847850" h="1884093">
                <a:moveTo>
                  <a:pt x="0" y="0"/>
                </a:moveTo>
                <a:lnTo>
                  <a:pt x="1847850" y="0"/>
                </a:lnTo>
                <a:lnTo>
                  <a:pt x="1847850" y="1884093"/>
                </a:lnTo>
                <a:lnTo>
                  <a:pt x="0" y="1884093"/>
                </a:lnTo>
                <a:close/>
              </a:path>
            </a:pathLst>
          </a:custGeom>
          <a:effectLst>
            <a:outerShdw blurRad="63500" dist="101600" dir="2700000" algn="tl" rotWithShape="0">
              <a:prstClr val="black">
                <a:alpha val="40000"/>
              </a:prstClr>
            </a:outerShdw>
          </a:effectLst>
        </p:spPr>
      </p:pic>
      <p:pic>
        <p:nvPicPr>
          <p:cNvPr id="25" name="图片 24"/>
          <p:cNvPicPr>
            <a:picLocks noChangeAspect="1"/>
          </p:cNvPicPr>
          <p:nvPr/>
        </p:nvPicPr>
        <p:blipFill>
          <a:blip r:embed="rId3" cstate="screen"/>
          <a:srcRect/>
          <a:stretch>
            <a:fillRect/>
          </a:stretch>
        </p:blipFill>
        <p:spPr>
          <a:xfrm flipH="1">
            <a:off x="9295888" y="4250425"/>
            <a:ext cx="1847850" cy="1884093"/>
          </a:xfrm>
          <a:custGeom>
            <a:avLst/>
            <a:gdLst>
              <a:gd name="connsiteX0" fmla="*/ 0 w 1847850"/>
              <a:gd name="connsiteY0" fmla="*/ 0 h 1884093"/>
              <a:gd name="connsiteX1" fmla="*/ 1847850 w 1847850"/>
              <a:gd name="connsiteY1" fmla="*/ 0 h 1884093"/>
              <a:gd name="connsiteX2" fmla="*/ 1847850 w 1847850"/>
              <a:gd name="connsiteY2" fmla="*/ 1884093 h 1884093"/>
              <a:gd name="connsiteX3" fmla="*/ 0 w 1847850"/>
              <a:gd name="connsiteY3" fmla="*/ 1884093 h 1884093"/>
            </a:gdLst>
            <a:ahLst/>
            <a:cxnLst>
              <a:cxn ang="0">
                <a:pos x="connsiteX0" y="connsiteY0"/>
              </a:cxn>
              <a:cxn ang="0">
                <a:pos x="connsiteX1" y="connsiteY1"/>
              </a:cxn>
              <a:cxn ang="0">
                <a:pos x="connsiteX2" y="connsiteY2"/>
              </a:cxn>
              <a:cxn ang="0">
                <a:pos x="connsiteX3" y="connsiteY3"/>
              </a:cxn>
            </a:cxnLst>
            <a:rect l="l" t="t" r="r" b="b"/>
            <a:pathLst>
              <a:path w="1847850" h="1884093">
                <a:moveTo>
                  <a:pt x="0" y="0"/>
                </a:moveTo>
                <a:lnTo>
                  <a:pt x="1847850" y="0"/>
                </a:lnTo>
                <a:lnTo>
                  <a:pt x="1847850" y="1884093"/>
                </a:lnTo>
                <a:lnTo>
                  <a:pt x="0" y="1884093"/>
                </a:lnTo>
                <a:close/>
              </a:path>
            </a:pathLst>
          </a:custGeom>
          <a:effectLst>
            <a:outerShdw blurRad="63500" dist="101600" dir="2700000" algn="tl" rotWithShape="0">
              <a:prstClr val="black">
                <a:alpha val="40000"/>
              </a:prstClr>
            </a:outerShdw>
          </a:effectLst>
        </p:spPr>
      </p:pic>
      <p:pic>
        <p:nvPicPr>
          <p:cNvPr id="24" name="图片 23"/>
          <p:cNvPicPr>
            <a:picLocks noChangeAspect="1"/>
          </p:cNvPicPr>
          <p:nvPr/>
        </p:nvPicPr>
        <p:blipFill>
          <a:blip r:embed="rId3" cstate="screen"/>
          <a:srcRect/>
          <a:stretch>
            <a:fillRect/>
          </a:stretch>
        </p:blipFill>
        <p:spPr>
          <a:xfrm>
            <a:off x="990600" y="4250425"/>
            <a:ext cx="1847850" cy="1884093"/>
          </a:xfrm>
          <a:custGeom>
            <a:avLst/>
            <a:gdLst>
              <a:gd name="connsiteX0" fmla="*/ 0 w 1847850"/>
              <a:gd name="connsiteY0" fmla="*/ 0 h 1884093"/>
              <a:gd name="connsiteX1" fmla="*/ 1847850 w 1847850"/>
              <a:gd name="connsiteY1" fmla="*/ 0 h 1884093"/>
              <a:gd name="connsiteX2" fmla="*/ 1847850 w 1847850"/>
              <a:gd name="connsiteY2" fmla="*/ 1884093 h 1884093"/>
              <a:gd name="connsiteX3" fmla="*/ 0 w 1847850"/>
              <a:gd name="connsiteY3" fmla="*/ 1884093 h 1884093"/>
            </a:gdLst>
            <a:ahLst/>
            <a:cxnLst>
              <a:cxn ang="0">
                <a:pos x="connsiteX0" y="connsiteY0"/>
              </a:cxn>
              <a:cxn ang="0">
                <a:pos x="connsiteX1" y="connsiteY1"/>
              </a:cxn>
              <a:cxn ang="0">
                <a:pos x="connsiteX2" y="connsiteY2"/>
              </a:cxn>
              <a:cxn ang="0">
                <a:pos x="connsiteX3" y="connsiteY3"/>
              </a:cxn>
            </a:cxnLst>
            <a:rect l="l" t="t" r="r" b="b"/>
            <a:pathLst>
              <a:path w="1847850" h="1884093">
                <a:moveTo>
                  <a:pt x="0" y="0"/>
                </a:moveTo>
                <a:lnTo>
                  <a:pt x="1847850" y="0"/>
                </a:lnTo>
                <a:lnTo>
                  <a:pt x="1847850" y="1884093"/>
                </a:lnTo>
                <a:lnTo>
                  <a:pt x="0" y="1884093"/>
                </a:lnTo>
                <a:close/>
              </a:path>
            </a:pathLst>
          </a:custGeom>
          <a:effectLst>
            <a:outerShdw blurRad="63500" dist="101600" dir="2700000" algn="tl" rotWithShape="0">
              <a:prstClr val="black">
                <a:alpha val="40000"/>
              </a:prstClr>
            </a:outerShdw>
          </a:effectLst>
        </p:spPr>
      </p:pic>
      <p:pic>
        <p:nvPicPr>
          <p:cNvPr id="22" name="图片 21"/>
          <p:cNvPicPr>
            <a:picLocks noChangeAspect="1"/>
          </p:cNvPicPr>
          <p:nvPr/>
        </p:nvPicPr>
        <p:blipFill>
          <a:blip r:embed="rId4" cstate="screen"/>
          <a:srcRect/>
          <a:stretch>
            <a:fillRect/>
          </a:stretch>
        </p:blipFill>
        <p:spPr>
          <a:xfrm>
            <a:off x="5143244" y="4250426"/>
            <a:ext cx="1847850" cy="1884093"/>
          </a:xfrm>
          <a:custGeom>
            <a:avLst/>
            <a:gdLst>
              <a:gd name="connsiteX0" fmla="*/ 0 w 1847850"/>
              <a:gd name="connsiteY0" fmla="*/ 0 h 1884093"/>
              <a:gd name="connsiteX1" fmla="*/ 1847850 w 1847850"/>
              <a:gd name="connsiteY1" fmla="*/ 0 h 1884093"/>
              <a:gd name="connsiteX2" fmla="*/ 1847850 w 1847850"/>
              <a:gd name="connsiteY2" fmla="*/ 1884093 h 1884093"/>
              <a:gd name="connsiteX3" fmla="*/ 0 w 1847850"/>
              <a:gd name="connsiteY3" fmla="*/ 1884093 h 1884093"/>
            </a:gdLst>
            <a:ahLst/>
            <a:cxnLst>
              <a:cxn ang="0">
                <a:pos x="connsiteX0" y="connsiteY0"/>
              </a:cxn>
              <a:cxn ang="0">
                <a:pos x="connsiteX1" y="connsiteY1"/>
              </a:cxn>
              <a:cxn ang="0">
                <a:pos x="connsiteX2" y="connsiteY2"/>
              </a:cxn>
              <a:cxn ang="0">
                <a:pos x="connsiteX3" y="connsiteY3"/>
              </a:cxn>
            </a:cxnLst>
            <a:rect l="l" t="t" r="r" b="b"/>
            <a:pathLst>
              <a:path w="1847850" h="1884093">
                <a:moveTo>
                  <a:pt x="0" y="0"/>
                </a:moveTo>
                <a:lnTo>
                  <a:pt x="1847850" y="0"/>
                </a:lnTo>
                <a:lnTo>
                  <a:pt x="1847850" y="1884093"/>
                </a:lnTo>
                <a:lnTo>
                  <a:pt x="0" y="1884093"/>
                </a:lnTo>
                <a:close/>
              </a:path>
            </a:pathLst>
          </a:custGeom>
          <a:effectLst>
            <a:outerShdw blurRad="63500" dist="101600" dir="2700000" algn="tl" rotWithShape="0">
              <a:prstClr val="black">
                <a:alpha val="40000"/>
              </a:prstClr>
            </a:outerShdw>
          </a:effectLst>
        </p:spPr>
      </p:pic>
      <p:pic>
        <p:nvPicPr>
          <p:cNvPr id="16" name="图片 15"/>
          <p:cNvPicPr>
            <a:picLocks noChangeAspect="1"/>
          </p:cNvPicPr>
          <p:nvPr/>
        </p:nvPicPr>
        <p:blipFill>
          <a:blip r:embed="rId5" cstate="screen"/>
          <a:srcRect/>
          <a:stretch>
            <a:fillRect/>
          </a:stretch>
        </p:blipFill>
        <p:spPr>
          <a:xfrm>
            <a:off x="2431042" y="1244694"/>
            <a:ext cx="7393669" cy="2106755"/>
          </a:xfrm>
          <a:custGeom>
            <a:avLst/>
            <a:gdLst/>
            <a:ahLst/>
            <a:cxnLst/>
            <a:rect l="l" t="t" r="r" b="b"/>
            <a:pathLst>
              <a:path w="7393669" h="2106755">
                <a:moveTo>
                  <a:pt x="2591331" y="510369"/>
                </a:moveTo>
                <a:cubicBezTo>
                  <a:pt x="2412461" y="510369"/>
                  <a:pt x="2323026" y="697438"/>
                  <a:pt x="2323026" y="1071575"/>
                </a:cubicBezTo>
                <a:cubicBezTo>
                  <a:pt x="2323026" y="1421449"/>
                  <a:pt x="2408589" y="1596386"/>
                  <a:pt x="2579717" y="1596386"/>
                </a:cubicBezTo>
                <a:cubicBezTo>
                  <a:pt x="2670110" y="1596386"/>
                  <a:pt x="2735977" y="1555220"/>
                  <a:pt x="2777318" y="1472886"/>
                </a:cubicBezTo>
                <a:cubicBezTo>
                  <a:pt x="2818659" y="1390552"/>
                  <a:pt x="2839329" y="1232526"/>
                  <a:pt x="2839329" y="998808"/>
                </a:cubicBezTo>
                <a:cubicBezTo>
                  <a:pt x="2839329" y="673182"/>
                  <a:pt x="2756663" y="510369"/>
                  <a:pt x="2591331" y="510369"/>
                </a:cubicBezTo>
                <a:close/>
                <a:moveTo>
                  <a:pt x="5838825" y="31157"/>
                </a:moveTo>
                <a:lnTo>
                  <a:pt x="7393669" y="31157"/>
                </a:lnTo>
                <a:lnTo>
                  <a:pt x="7393669" y="548944"/>
                </a:lnTo>
                <a:lnTo>
                  <a:pt x="6497556" y="548944"/>
                </a:lnTo>
                <a:lnTo>
                  <a:pt x="6497556" y="777423"/>
                </a:lnTo>
                <a:lnTo>
                  <a:pt x="7221568" y="777423"/>
                </a:lnTo>
                <a:lnTo>
                  <a:pt x="7221568" y="1277406"/>
                </a:lnTo>
                <a:lnTo>
                  <a:pt x="6497556" y="1277406"/>
                </a:lnTo>
                <a:lnTo>
                  <a:pt x="6497556" y="1541492"/>
                </a:lnTo>
                <a:lnTo>
                  <a:pt x="7393669" y="1541492"/>
                </a:lnTo>
                <a:lnTo>
                  <a:pt x="7393669" y="2075599"/>
                </a:lnTo>
                <a:lnTo>
                  <a:pt x="5838825" y="2075599"/>
                </a:lnTo>
                <a:close/>
                <a:moveTo>
                  <a:pt x="3646430" y="31157"/>
                </a:moveTo>
                <a:lnTo>
                  <a:pt x="4341696" y="31157"/>
                </a:lnTo>
                <a:lnTo>
                  <a:pt x="4662044" y="1132845"/>
                </a:lnTo>
                <a:cubicBezTo>
                  <a:pt x="4682939" y="1195157"/>
                  <a:pt x="4692459" y="1250523"/>
                  <a:pt x="4690604" y="1298942"/>
                </a:cubicBezTo>
                <a:lnTo>
                  <a:pt x="5033044" y="31157"/>
                </a:lnTo>
                <a:lnTo>
                  <a:pt x="5587760" y="31157"/>
                </a:lnTo>
                <a:lnTo>
                  <a:pt x="4964334" y="2075599"/>
                </a:lnTo>
                <a:lnTo>
                  <a:pt x="4298300" y="2075599"/>
                </a:lnTo>
                <a:close/>
                <a:moveTo>
                  <a:pt x="0" y="31157"/>
                </a:moveTo>
                <a:lnTo>
                  <a:pt x="670601" y="31157"/>
                </a:lnTo>
                <a:lnTo>
                  <a:pt x="670601" y="1529623"/>
                </a:lnTo>
                <a:lnTo>
                  <a:pt x="1452474" y="1529623"/>
                </a:lnTo>
                <a:lnTo>
                  <a:pt x="1452474" y="2075599"/>
                </a:lnTo>
                <a:lnTo>
                  <a:pt x="0" y="2075599"/>
                </a:lnTo>
                <a:close/>
                <a:moveTo>
                  <a:pt x="2588434" y="0"/>
                </a:moveTo>
                <a:cubicBezTo>
                  <a:pt x="2873708" y="0"/>
                  <a:pt x="3106274" y="94265"/>
                  <a:pt x="3286134" y="282794"/>
                </a:cubicBezTo>
                <a:cubicBezTo>
                  <a:pt x="3465993" y="471323"/>
                  <a:pt x="3555922" y="721640"/>
                  <a:pt x="3555922" y="1033743"/>
                </a:cubicBezTo>
                <a:cubicBezTo>
                  <a:pt x="3555922" y="1356633"/>
                  <a:pt x="3465398" y="1616192"/>
                  <a:pt x="3284349" y="1812417"/>
                </a:cubicBezTo>
                <a:cubicBezTo>
                  <a:pt x="3103300" y="2008643"/>
                  <a:pt x="2869388" y="2106755"/>
                  <a:pt x="2582614" y="2106755"/>
                </a:cubicBezTo>
                <a:cubicBezTo>
                  <a:pt x="2294512" y="2106755"/>
                  <a:pt x="2059790" y="2011258"/>
                  <a:pt x="1878446" y="1820264"/>
                </a:cubicBezTo>
                <a:cubicBezTo>
                  <a:pt x="1697104" y="1629270"/>
                  <a:pt x="1606432" y="1374367"/>
                  <a:pt x="1606432" y="1055557"/>
                </a:cubicBezTo>
                <a:cubicBezTo>
                  <a:pt x="1606432" y="751366"/>
                  <a:pt x="1693221" y="499393"/>
                  <a:pt x="1866798" y="299636"/>
                </a:cubicBezTo>
                <a:cubicBezTo>
                  <a:pt x="2040375" y="99879"/>
                  <a:pt x="2280920" y="0"/>
                  <a:pt x="2588434" y="0"/>
                </a:cubicBezTo>
                <a:close/>
              </a:path>
            </a:pathLst>
          </a:custGeom>
          <a:effectLst>
            <a:outerShdw blurRad="889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14" name="矩形 13"/>
          <p:cNvSpPr/>
          <p:nvPr/>
        </p:nvSpPr>
        <p:spPr>
          <a:xfrm>
            <a:off x="876300" y="3568151"/>
            <a:ext cx="10267438" cy="430887"/>
          </a:xfrm>
          <a:prstGeom prst="rect">
            <a:avLst/>
          </a:prstGeom>
        </p:spPr>
        <p:txBody>
          <a:bodyPr wrap="square">
            <a:spAutoFit/>
          </a:bodyPr>
          <a:lstStyle/>
          <a:p>
            <a:pPr algn="ctr"/>
            <a:r>
              <a:rPr lang="en-US" altLang="zh-CN" sz="1100" dirty="0">
                <a:solidFill>
                  <a:schemeClr val="bg2">
                    <a:lumMod val="10000"/>
                  </a:schemeClr>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2">
                  <a:lumMod val="1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000" fill="hold"/>
                                        <p:tgtEl>
                                          <p:spTgt spid="16"/>
                                        </p:tgtEl>
                                        <p:attrNameLst>
                                          <p:attrName>ppt_w</p:attrName>
                                        </p:attrNameLst>
                                      </p:cBhvr>
                                      <p:tavLst>
                                        <p:tav tm="0">
                                          <p:val>
                                            <p:fltVal val="0"/>
                                          </p:val>
                                        </p:tav>
                                        <p:tav tm="100000">
                                          <p:val>
                                            <p:strVal val="#ppt_w"/>
                                          </p:val>
                                        </p:tav>
                                      </p:tavLst>
                                    </p:anim>
                                    <p:anim calcmode="lin" valueType="num">
                                      <p:cBhvr>
                                        <p:cTn id="8" dur="2000" fill="hold"/>
                                        <p:tgtEl>
                                          <p:spTgt spid="16"/>
                                        </p:tgtEl>
                                        <p:attrNameLst>
                                          <p:attrName>ppt_h</p:attrName>
                                        </p:attrNameLst>
                                      </p:cBhvr>
                                      <p:tavLst>
                                        <p:tav tm="0">
                                          <p:val>
                                            <p:fltVal val="0"/>
                                          </p:val>
                                        </p:tav>
                                        <p:tav tm="100000">
                                          <p:val>
                                            <p:strVal val="#ppt_h"/>
                                          </p:val>
                                        </p:tav>
                                      </p:tavLst>
                                    </p:anim>
                                    <p:animEffect transition="in" filter="fade">
                                      <p:cBhvr>
                                        <p:cTn id="9" dur="2000"/>
                                        <p:tgtEl>
                                          <p:spTgt spid="16"/>
                                        </p:tgtEl>
                                      </p:cBhvr>
                                    </p:animEffect>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7"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7"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47"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47"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7000"/>
                            </p:stCondLst>
                            <p:childTnLst>
                              <p:par>
                                <p:cTn id="41" presetID="47" presetClass="entr" presetSubtype="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p:cNvPicPr>
            <a:picLocks noChangeAspect="1"/>
          </p:cNvPicPr>
          <p:nvPr/>
        </p:nvPicPr>
        <p:blipFill>
          <a:blip r:embed="rId1" cstate="screen"/>
          <a:stretch>
            <a:fillRect/>
          </a:stretch>
        </p:blipFill>
        <p:spPr>
          <a:xfrm>
            <a:off x="3299124" y="389528"/>
            <a:ext cx="5593753" cy="6078945"/>
          </a:xfrm>
          <a:prstGeom prst="rect">
            <a:avLst/>
          </a:prstGeom>
          <a:effectLst>
            <a:outerShdw blurRad="203200" dist="203200" algn="l" rotWithShape="0">
              <a:prstClr val="black">
                <a:alpha val="17000"/>
              </a:prstClr>
            </a:outerShdw>
          </a:effectLst>
        </p:spPr>
      </p:pic>
      <p:grpSp>
        <p:nvGrpSpPr>
          <p:cNvPr id="2" name="组合 1"/>
          <p:cNvGrpSpPr/>
          <p:nvPr/>
        </p:nvGrpSpPr>
        <p:grpSpPr>
          <a:xfrm>
            <a:off x="2667000" y="2116925"/>
            <a:ext cx="6858000" cy="3351313"/>
            <a:chOff x="2667000" y="2116925"/>
            <a:chExt cx="6858000" cy="3351313"/>
          </a:xfrm>
        </p:grpSpPr>
        <p:grpSp>
          <p:nvGrpSpPr>
            <p:cNvPr id="76" name="组合 75"/>
            <p:cNvGrpSpPr/>
            <p:nvPr/>
          </p:nvGrpSpPr>
          <p:grpSpPr>
            <a:xfrm>
              <a:off x="4379600" y="3785570"/>
              <a:ext cx="3379676" cy="319375"/>
              <a:chOff x="4379600" y="4159791"/>
              <a:chExt cx="3379676" cy="319375"/>
            </a:xfrm>
          </p:grpSpPr>
          <p:sp>
            <p:nvSpPr>
              <p:cNvPr id="41" name="圆角矩形 40"/>
              <p:cNvSpPr/>
              <p:nvPr/>
            </p:nvSpPr>
            <p:spPr>
              <a:xfrm>
                <a:off x="4379600" y="4159791"/>
                <a:ext cx="3379675" cy="319375"/>
              </a:xfrm>
              <a:prstGeom prst="roundRect">
                <a:avLst/>
              </a:prstGeom>
              <a:solidFill>
                <a:srgbClr val="E5C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宋刻本秀楷简体" panose="02000000000000000000" pitchFamily="2" charset="-122"/>
                  <a:ea typeface="方正宋刻本秀楷简体" panose="02000000000000000000" pitchFamily="2" charset="-122"/>
                </a:endParaRPr>
              </a:p>
            </p:txBody>
          </p:sp>
          <p:sp>
            <p:nvSpPr>
              <p:cNvPr id="18" name="矩形 17"/>
              <p:cNvSpPr/>
              <p:nvPr/>
            </p:nvSpPr>
            <p:spPr>
              <a:xfrm>
                <a:off x="4432724" y="4180979"/>
                <a:ext cx="3326552" cy="276999"/>
              </a:xfrm>
              <a:prstGeom prst="rect">
                <a:avLst/>
              </a:prstGeom>
            </p:spPr>
            <p:txBody>
              <a:bodyPr wrap="none">
                <a:spAutoFit/>
              </a:bodyPr>
              <a:lstStyle/>
              <a:p>
                <a:r>
                  <a:rPr lang="en-US" altLang="zh-CN" sz="1200" dirty="0">
                    <a:latin typeface="方正宋刻本秀楷简体" panose="02000000000000000000" pitchFamily="2" charset="-122"/>
                    <a:ea typeface="方正宋刻本秀楷简体" panose="02000000000000000000" pitchFamily="2" charset="-122"/>
                  </a:rPr>
                  <a:t>THE LOVE BETWEEN YOU AND ME IS FOREVER</a:t>
                </a:r>
                <a:endParaRPr lang="en-US" altLang="zh-CN" sz="1200" dirty="0">
                  <a:latin typeface="方正宋刻本秀楷简体" panose="02000000000000000000" pitchFamily="2" charset="-122"/>
                  <a:ea typeface="方正宋刻本秀楷简体" panose="02000000000000000000" pitchFamily="2" charset="-122"/>
                </a:endParaRPr>
              </a:p>
            </p:txBody>
          </p:sp>
        </p:grpSp>
        <p:sp>
          <p:nvSpPr>
            <p:cNvPr id="37" name="淘宝网Chenying0907出品 11"/>
            <p:cNvSpPr txBox="1"/>
            <p:nvPr/>
          </p:nvSpPr>
          <p:spPr>
            <a:xfrm>
              <a:off x="4610127" y="2116925"/>
              <a:ext cx="1415702" cy="1200329"/>
            </a:xfrm>
            <a:prstGeom prst="rect">
              <a:avLst/>
            </a:prstGeom>
            <a:noFill/>
          </p:spPr>
          <p:txBody>
            <a:bodyPr wrap="square" rtlCol="0">
              <a:spAutoFit/>
            </a:bodyPr>
            <a:lstStyle/>
            <a:p>
              <a:r>
                <a:rPr lang="zh-CN" altLang="en-US" sz="3600" dirty="0">
                  <a:solidFill>
                    <a:srgbClr val="584849"/>
                  </a:solidFill>
                  <a:latin typeface="华文宋体" panose="02010600040101010101" pitchFamily="2" charset="-122"/>
                  <a:ea typeface="华文宋体" panose="02010600040101010101" pitchFamily="2" charset="-122"/>
                </a:rPr>
                <a:t>谢谢</a:t>
              </a:r>
              <a:endParaRPr lang="en-US" altLang="zh-CN" sz="3600" dirty="0">
                <a:solidFill>
                  <a:srgbClr val="584849"/>
                </a:solidFill>
                <a:latin typeface="华文宋体" panose="02010600040101010101" pitchFamily="2" charset="-122"/>
                <a:ea typeface="华文宋体" panose="02010600040101010101" pitchFamily="2" charset="-122"/>
              </a:endParaRPr>
            </a:p>
            <a:p>
              <a:r>
                <a:rPr lang="zh-CN" altLang="en-US" sz="3600" dirty="0">
                  <a:solidFill>
                    <a:srgbClr val="584849"/>
                  </a:solidFill>
                  <a:latin typeface="华文宋体" panose="02010600040101010101" pitchFamily="2" charset="-122"/>
                  <a:ea typeface="华文宋体" panose="02010600040101010101" pitchFamily="2" charset="-122"/>
                </a:rPr>
                <a:t>您的</a:t>
              </a:r>
              <a:endParaRPr lang="en-US" altLang="zh-CN" sz="3600" dirty="0">
                <a:solidFill>
                  <a:srgbClr val="584849"/>
                </a:solidFill>
                <a:latin typeface="华文宋体" panose="02010600040101010101" pitchFamily="2" charset="-122"/>
                <a:ea typeface="华文宋体" panose="02010600040101010101" pitchFamily="2" charset="-122"/>
              </a:endParaRPr>
            </a:p>
          </p:txBody>
        </p:sp>
        <p:sp>
          <p:nvSpPr>
            <p:cNvPr id="39" name="淘宝网Chenying0907出品 30"/>
            <p:cNvSpPr/>
            <p:nvPr/>
          </p:nvSpPr>
          <p:spPr>
            <a:xfrm>
              <a:off x="5586932" y="2167279"/>
              <a:ext cx="2037737" cy="1200329"/>
            </a:xfrm>
            <a:prstGeom prst="rect">
              <a:avLst/>
            </a:prstGeom>
          </p:spPr>
          <p:txBody>
            <a:bodyPr wrap="none">
              <a:spAutoFit/>
            </a:bodyPr>
            <a:lstStyle/>
            <a:p>
              <a:r>
                <a:rPr lang="zh-CN" altLang="en-US" sz="7200" b="1" dirty="0">
                  <a:solidFill>
                    <a:srgbClr val="584849"/>
                  </a:solidFill>
                  <a:latin typeface="方正宋刻本秀楷简体" panose="02000000000000000000" pitchFamily="2" charset="-122"/>
                  <a:ea typeface="方正宋刻本秀楷简体" panose="02000000000000000000" pitchFamily="2" charset="-122"/>
                </a:rPr>
                <a:t>莅临</a:t>
              </a:r>
              <a:endParaRPr lang="zh-CN" altLang="en-US" sz="7200" b="1" dirty="0">
                <a:solidFill>
                  <a:srgbClr val="584849"/>
                </a:solidFill>
                <a:latin typeface="方正宋刻本秀楷简体" panose="02000000000000000000" pitchFamily="2" charset="-122"/>
                <a:ea typeface="方正宋刻本秀楷简体" panose="02000000000000000000" pitchFamily="2" charset="-122"/>
              </a:endParaRPr>
            </a:p>
          </p:txBody>
        </p:sp>
        <p:pic>
          <p:nvPicPr>
            <p:cNvPr id="57" name="图片 56"/>
            <p:cNvPicPr>
              <a:picLocks noChangeAspect="1"/>
            </p:cNvPicPr>
            <p:nvPr/>
          </p:nvPicPr>
          <p:blipFill rotWithShape="1">
            <a:blip r:embed="rId2" cstate="screen">
              <a:duotone>
                <a:prstClr val="black"/>
                <a:schemeClr val="accent2">
                  <a:tint val="45000"/>
                  <a:satMod val="400000"/>
                </a:schemeClr>
              </a:duotone>
            </a:blip>
            <a:srcRect/>
            <a:stretch>
              <a:fillRect/>
            </a:stretch>
          </p:blipFill>
          <p:spPr>
            <a:xfrm>
              <a:off x="2667000" y="3767046"/>
              <a:ext cx="6858000" cy="1701192"/>
            </a:xfrm>
            <a:prstGeom prst="rect">
              <a:avLst/>
            </a:prstGeom>
          </p:spPr>
        </p:pic>
      </p:grpSp>
      <p:grpSp>
        <p:nvGrpSpPr>
          <p:cNvPr id="65" name="组合 64"/>
          <p:cNvGrpSpPr/>
          <p:nvPr/>
        </p:nvGrpSpPr>
        <p:grpSpPr>
          <a:xfrm flipH="1">
            <a:off x="-1480520" y="-952324"/>
            <a:ext cx="4678474" cy="8437101"/>
            <a:chOff x="-624533" y="274448"/>
            <a:chExt cx="3741294" cy="6747004"/>
          </a:xfrm>
        </p:grpSpPr>
        <p:pic>
          <p:nvPicPr>
            <p:cNvPr id="51" name="图片 50"/>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15300130">
              <a:off x="129628" y="-479713"/>
              <a:ext cx="1477223" cy="2985546"/>
            </a:xfrm>
            <a:prstGeom prst="rect">
              <a:avLst/>
            </a:prstGeom>
          </p:spPr>
        </p:pic>
        <p:pic>
          <p:nvPicPr>
            <p:cNvPr id="53" name="图片 52"/>
            <p:cNvPicPr>
              <a:picLocks noChangeAspect="1"/>
            </p:cNvPicPr>
            <p:nvPr/>
          </p:nvPicPr>
          <p:blipFill>
            <a:blip r:embed="rId5" cstate="screen">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rot="19852209" flipH="1">
              <a:off x="720948" y="607901"/>
              <a:ext cx="2395813" cy="4577346"/>
            </a:xfrm>
            <a:prstGeom prst="rect">
              <a:avLst/>
            </a:prstGeom>
          </p:spPr>
        </p:pic>
        <p:pic>
          <p:nvPicPr>
            <p:cNvPr id="54" name="图片 53"/>
            <p:cNvPicPr>
              <a:picLocks noChangeAspect="1"/>
            </p:cNvPicPr>
            <p:nvPr/>
          </p:nvPicPr>
          <p:blipFill>
            <a:blip r:embed="rId7" cstate="screen">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570003" y="1868372"/>
              <a:ext cx="1786461" cy="3610532"/>
            </a:xfrm>
            <a:prstGeom prst="rect">
              <a:avLst/>
            </a:prstGeom>
          </p:spPr>
        </p:pic>
        <p:pic>
          <p:nvPicPr>
            <p:cNvPr id="52" name="图片 51"/>
            <p:cNvPicPr>
              <a:picLocks noChangeAspect="1"/>
            </p:cNvPicPr>
            <p:nvPr/>
          </p:nvPicPr>
          <p:blipFill>
            <a:blip r:embed="rId9" cstate="screen">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flipH="1">
              <a:off x="745543" y="3971511"/>
              <a:ext cx="1689713" cy="3049941"/>
            </a:xfrm>
            <a:prstGeom prst="rect">
              <a:avLst/>
            </a:prstGeom>
          </p:spPr>
        </p:pic>
        <p:pic>
          <p:nvPicPr>
            <p:cNvPr id="55" name="图片 54"/>
            <p:cNvPicPr>
              <a:picLocks noChangeAspect="1"/>
            </p:cNvPicPr>
            <p:nvPr/>
          </p:nvPicPr>
          <p:blipFill>
            <a:blip r:embed="rId11" cstate="screen">
              <a:extLst>
                <a:ext uri="{BEBA8EAE-BF5A-486C-A8C5-ECC9F3942E4B}">
                  <a14:imgProps xmlns:a14="http://schemas.microsoft.com/office/drawing/2010/main">
                    <a14:imgLayer r:embed="rId12">
                      <a14:imgEffect>
                        <a14:sharpenSoften amount="-50000"/>
                      </a14:imgEffect>
                    </a14:imgLayer>
                  </a14:imgProps>
                </a:ext>
              </a:extLst>
            </a:blip>
            <a:stretch>
              <a:fillRect/>
            </a:stretch>
          </p:blipFill>
          <p:spPr>
            <a:xfrm>
              <a:off x="1172283" y="3904817"/>
              <a:ext cx="1278998" cy="2336671"/>
            </a:xfrm>
            <a:prstGeom prst="rect">
              <a:avLst/>
            </a:prstGeom>
          </p:spPr>
        </p:pic>
      </p:grpSp>
      <p:grpSp>
        <p:nvGrpSpPr>
          <p:cNvPr id="66" name="组合 65"/>
          <p:cNvGrpSpPr/>
          <p:nvPr/>
        </p:nvGrpSpPr>
        <p:grpSpPr>
          <a:xfrm>
            <a:off x="9059563" y="-729916"/>
            <a:ext cx="4678474" cy="8437101"/>
            <a:chOff x="-624533" y="274448"/>
            <a:chExt cx="3741294" cy="6747004"/>
          </a:xfrm>
        </p:grpSpPr>
        <p:pic>
          <p:nvPicPr>
            <p:cNvPr id="67" name="图片 66"/>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15300130">
              <a:off x="129628" y="-479713"/>
              <a:ext cx="1477223" cy="2985546"/>
            </a:xfrm>
            <a:prstGeom prst="rect">
              <a:avLst/>
            </a:prstGeom>
          </p:spPr>
        </p:pic>
        <p:pic>
          <p:nvPicPr>
            <p:cNvPr id="68" name="图片 67"/>
            <p:cNvPicPr>
              <a:picLocks noChangeAspect="1"/>
            </p:cNvPicPr>
            <p:nvPr/>
          </p:nvPicPr>
          <p:blipFill>
            <a:blip r:embed="rId5" cstate="screen">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rot="19852209" flipH="1">
              <a:off x="720948" y="607901"/>
              <a:ext cx="2395813" cy="4577346"/>
            </a:xfrm>
            <a:prstGeom prst="rect">
              <a:avLst/>
            </a:prstGeom>
          </p:spPr>
        </p:pic>
        <p:pic>
          <p:nvPicPr>
            <p:cNvPr id="69" name="图片 68"/>
            <p:cNvPicPr>
              <a:picLocks noChangeAspect="1"/>
            </p:cNvPicPr>
            <p:nvPr/>
          </p:nvPicPr>
          <p:blipFill>
            <a:blip r:embed="rId7" cstate="screen">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570003" y="1868372"/>
              <a:ext cx="1786461" cy="3610532"/>
            </a:xfrm>
            <a:prstGeom prst="rect">
              <a:avLst/>
            </a:prstGeom>
          </p:spPr>
        </p:pic>
        <p:pic>
          <p:nvPicPr>
            <p:cNvPr id="70" name="图片 69"/>
            <p:cNvPicPr>
              <a:picLocks noChangeAspect="1"/>
            </p:cNvPicPr>
            <p:nvPr/>
          </p:nvPicPr>
          <p:blipFill>
            <a:blip r:embed="rId9" cstate="screen">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flipH="1">
              <a:off x="745543" y="3971511"/>
              <a:ext cx="1689713" cy="3049941"/>
            </a:xfrm>
            <a:prstGeom prst="rect">
              <a:avLst/>
            </a:prstGeom>
          </p:spPr>
        </p:pic>
        <p:pic>
          <p:nvPicPr>
            <p:cNvPr id="71" name="图片 70"/>
            <p:cNvPicPr>
              <a:picLocks noChangeAspect="1"/>
            </p:cNvPicPr>
            <p:nvPr/>
          </p:nvPicPr>
          <p:blipFill>
            <a:blip r:embed="rId11" cstate="screen">
              <a:extLst>
                <a:ext uri="{BEBA8EAE-BF5A-486C-A8C5-ECC9F3942E4B}">
                  <a14:imgProps xmlns:a14="http://schemas.microsoft.com/office/drawing/2010/main">
                    <a14:imgLayer r:embed="rId12">
                      <a14:imgEffect>
                        <a14:sharpenSoften amount="-50000"/>
                      </a14:imgEffect>
                    </a14:imgLayer>
                  </a14:imgProps>
                </a:ext>
              </a:extLst>
            </a:blip>
            <a:stretch>
              <a:fillRect/>
            </a:stretch>
          </p:blipFill>
          <p:spPr>
            <a:xfrm>
              <a:off x="1172283" y="3904817"/>
              <a:ext cx="1278998" cy="233667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8" presetClass="entr" presetSubtype="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748973" y="1292533"/>
            <a:ext cx="1378857" cy="4647438"/>
            <a:chOff x="1748973" y="1292533"/>
            <a:chExt cx="1378857" cy="4647438"/>
          </a:xfrm>
        </p:grpSpPr>
        <p:pic>
          <p:nvPicPr>
            <p:cNvPr id="22" name="图片 21"/>
            <p:cNvPicPr>
              <a:picLocks noChangeAspect="1"/>
            </p:cNvPicPr>
            <p:nvPr/>
          </p:nvPicPr>
          <p:blipFill>
            <a:blip r:embed="rId1" cstate="screen"/>
            <a:srcRect/>
            <a:stretch>
              <a:fillRect/>
            </a:stretch>
          </p:blipFill>
          <p:spPr>
            <a:xfrm>
              <a:off x="1748973" y="2093685"/>
              <a:ext cx="1378857" cy="384628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sp>
          <p:nvSpPr>
            <p:cNvPr id="9" name="淘宝网Chenying0907出品 7"/>
            <p:cNvSpPr txBox="1"/>
            <p:nvPr/>
          </p:nvSpPr>
          <p:spPr>
            <a:xfrm>
              <a:off x="1986994" y="1292533"/>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相识</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grpSp>
        <p:nvGrpSpPr>
          <p:cNvPr id="32" name="组合 31"/>
          <p:cNvGrpSpPr/>
          <p:nvPr/>
        </p:nvGrpSpPr>
        <p:grpSpPr>
          <a:xfrm>
            <a:off x="3577773" y="1292533"/>
            <a:ext cx="1378857" cy="4647438"/>
            <a:chOff x="3577773" y="1292533"/>
            <a:chExt cx="1378857" cy="4647438"/>
          </a:xfrm>
        </p:grpSpPr>
        <p:pic>
          <p:nvPicPr>
            <p:cNvPr id="23" name="图片 22"/>
            <p:cNvPicPr>
              <a:picLocks noChangeAspect="1"/>
            </p:cNvPicPr>
            <p:nvPr/>
          </p:nvPicPr>
          <p:blipFill>
            <a:blip r:embed="rId2" cstate="screen"/>
            <a:srcRect/>
            <a:stretch>
              <a:fillRect/>
            </a:stretch>
          </p:blipFill>
          <p:spPr>
            <a:xfrm>
              <a:off x="3577773" y="2093685"/>
              <a:ext cx="1378857" cy="384628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sp>
          <p:nvSpPr>
            <p:cNvPr id="10" name="淘宝网Chenying0907出品 7"/>
            <p:cNvSpPr txBox="1"/>
            <p:nvPr/>
          </p:nvSpPr>
          <p:spPr>
            <a:xfrm>
              <a:off x="3815794" y="1292533"/>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相知</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grpSp>
        <p:nvGrpSpPr>
          <p:cNvPr id="33" name="组合 32"/>
          <p:cNvGrpSpPr/>
          <p:nvPr/>
        </p:nvGrpSpPr>
        <p:grpSpPr>
          <a:xfrm>
            <a:off x="5406573" y="1292533"/>
            <a:ext cx="1378857" cy="4647438"/>
            <a:chOff x="5406573" y="1292533"/>
            <a:chExt cx="1378857" cy="4647438"/>
          </a:xfrm>
        </p:grpSpPr>
        <p:pic>
          <p:nvPicPr>
            <p:cNvPr id="24" name="图片 23"/>
            <p:cNvPicPr>
              <a:picLocks noChangeAspect="1"/>
            </p:cNvPicPr>
            <p:nvPr/>
          </p:nvPicPr>
          <p:blipFill>
            <a:blip r:embed="rId3" cstate="screen"/>
            <a:srcRect/>
            <a:stretch>
              <a:fillRect/>
            </a:stretch>
          </p:blipFill>
          <p:spPr>
            <a:xfrm>
              <a:off x="5406573" y="2093685"/>
              <a:ext cx="1378857" cy="384628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sp>
          <p:nvSpPr>
            <p:cNvPr id="11" name="淘宝网Chenying0907出品 7"/>
            <p:cNvSpPr txBox="1"/>
            <p:nvPr/>
          </p:nvSpPr>
          <p:spPr>
            <a:xfrm>
              <a:off x="5644594" y="1292533"/>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相恋</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grpSp>
        <p:nvGrpSpPr>
          <p:cNvPr id="34" name="组合 33"/>
          <p:cNvGrpSpPr/>
          <p:nvPr/>
        </p:nvGrpSpPr>
        <p:grpSpPr>
          <a:xfrm>
            <a:off x="7235372" y="1292533"/>
            <a:ext cx="1378857" cy="4647438"/>
            <a:chOff x="7235372" y="1292533"/>
            <a:chExt cx="1378857" cy="4647438"/>
          </a:xfrm>
        </p:grpSpPr>
        <p:pic>
          <p:nvPicPr>
            <p:cNvPr id="30" name="图片 29"/>
            <p:cNvPicPr>
              <a:picLocks noChangeAspect="1"/>
            </p:cNvPicPr>
            <p:nvPr/>
          </p:nvPicPr>
          <p:blipFill>
            <a:blip r:embed="rId4" cstate="screen"/>
            <a:srcRect/>
            <a:stretch>
              <a:fillRect/>
            </a:stretch>
          </p:blipFill>
          <p:spPr>
            <a:xfrm>
              <a:off x="7235372" y="2093685"/>
              <a:ext cx="1378857" cy="384628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sp>
          <p:nvSpPr>
            <p:cNvPr id="12" name="淘宝网Chenying0907出品 7"/>
            <p:cNvSpPr txBox="1"/>
            <p:nvPr/>
          </p:nvSpPr>
          <p:spPr>
            <a:xfrm>
              <a:off x="7473394" y="1292533"/>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携手</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grpSp>
        <p:nvGrpSpPr>
          <p:cNvPr id="35" name="组合 34"/>
          <p:cNvGrpSpPr/>
          <p:nvPr/>
        </p:nvGrpSpPr>
        <p:grpSpPr>
          <a:xfrm>
            <a:off x="9064172" y="1292533"/>
            <a:ext cx="1378857" cy="4647438"/>
            <a:chOff x="9064172" y="1292533"/>
            <a:chExt cx="1378857" cy="4647438"/>
          </a:xfrm>
        </p:grpSpPr>
        <p:pic>
          <p:nvPicPr>
            <p:cNvPr id="25" name="图片 24"/>
            <p:cNvPicPr>
              <a:picLocks noChangeAspect="1"/>
            </p:cNvPicPr>
            <p:nvPr/>
          </p:nvPicPr>
          <p:blipFill>
            <a:blip r:embed="rId5" cstate="screen"/>
            <a:srcRect/>
            <a:stretch>
              <a:fillRect/>
            </a:stretch>
          </p:blipFill>
          <p:spPr>
            <a:xfrm>
              <a:off x="9064172" y="2093685"/>
              <a:ext cx="1378857" cy="384628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sp>
          <p:nvSpPr>
            <p:cNvPr id="13" name="淘宝网Chenying0907出品 7"/>
            <p:cNvSpPr txBox="1"/>
            <p:nvPr/>
          </p:nvSpPr>
          <p:spPr>
            <a:xfrm>
              <a:off x="9302194" y="1292533"/>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相守</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pic>
        <p:nvPicPr>
          <p:cNvPr id="14" name="图片 13"/>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15" name="图片 14"/>
          <p:cNvPicPr>
            <a:picLocks noChangeAspect="1"/>
          </p:cNvPicPr>
          <p:nvPr/>
        </p:nvPicPr>
        <p:blipFill>
          <a:blip r:embed="rId6" cstate="screen">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rot="15300130">
            <a:off x="10002639" y="-1672992"/>
            <a:ext cx="1847261" cy="3733414"/>
          </a:xfrm>
          <a:prstGeom prst="rect">
            <a:avLst/>
          </a:prstGeom>
        </p:spPr>
      </p:pic>
      <p:grpSp>
        <p:nvGrpSpPr>
          <p:cNvPr id="19" name="组合 18"/>
          <p:cNvGrpSpPr/>
          <p:nvPr/>
        </p:nvGrpSpPr>
        <p:grpSpPr>
          <a:xfrm>
            <a:off x="876300" y="6246448"/>
            <a:ext cx="10439400" cy="400110"/>
            <a:chOff x="1066800" y="6246448"/>
            <a:chExt cx="10439400" cy="400110"/>
          </a:xfrm>
        </p:grpSpPr>
        <p:sp>
          <p:nvSpPr>
            <p:cNvPr id="20"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21" name="直接连接符 20"/>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screen"/>
          <a:srcRect/>
          <a:stretch>
            <a:fillRect/>
          </a:stretch>
        </p:blipFill>
        <p:spPr>
          <a:xfrm>
            <a:off x="0" y="1047750"/>
            <a:ext cx="12192000" cy="493395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sp>
        <p:nvSpPr>
          <p:cNvPr id="4" name="矩形 3"/>
          <p:cNvSpPr/>
          <p:nvPr/>
        </p:nvSpPr>
        <p:spPr>
          <a:xfrm>
            <a:off x="2739420" y="2903793"/>
            <a:ext cx="1569660" cy="2803014"/>
          </a:xfrm>
          <a:prstGeom prst="rect">
            <a:avLst/>
          </a:prstGeom>
        </p:spPr>
        <p:txBody>
          <a:bodyPr vert="eaVert" wrap="square">
            <a:spAutoFit/>
          </a:bodyPr>
          <a:lstStyle/>
          <a:p>
            <a:pPr>
              <a:lnSpc>
                <a:spcPct val="150000"/>
              </a:lnSpc>
            </a:pPr>
            <a:r>
              <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rPr>
              <a:t>感谢那一次的邂逅，让两条欢乐的生命线终于交汇在了一起</a:t>
            </a:r>
            <a:endPar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5" name="淘宝网Chenying0907出品 7"/>
          <p:cNvSpPr txBox="1"/>
          <p:nvPr/>
        </p:nvSpPr>
        <p:spPr>
          <a:xfrm>
            <a:off x="3723022" y="2018623"/>
            <a:ext cx="1172116" cy="1446550"/>
          </a:xfrm>
          <a:prstGeom prst="rect">
            <a:avLst/>
          </a:prstGeom>
          <a:noFill/>
        </p:spPr>
        <p:txBody>
          <a:bodyPr wrap="none" rtlCol="0">
            <a:spAutoFit/>
          </a:bodyPr>
          <a:lstStyle/>
          <a:p>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相</a:t>
            </a:r>
            <a:endParaRPr lang="en-US" altLang="zh-CN"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r>
              <a:rPr lang="en-US" altLang="zh-CN" sz="4400" dirty="0">
                <a:solidFill>
                  <a:schemeClr val="bg1">
                    <a:lumMod val="95000"/>
                  </a:schemeClr>
                </a:solidFill>
                <a:latin typeface="方正清刻本悦宋简体" panose="02000000000000000000" pitchFamily="2" charset="-122"/>
                <a:ea typeface="方正清刻本悦宋简体" panose="02000000000000000000" pitchFamily="2" charset="-122"/>
              </a:rPr>
              <a:t>   </a:t>
            </a:r>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识</a:t>
            </a:r>
            <a:endPar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pic>
        <p:nvPicPr>
          <p:cNvPr id="9" name="图片 8"/>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10" name="图片 9"/>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15300130">
            <a:off x="10002639" y="-1672992"/>
            <a:ext cx="1847261" cy="3733414"/>
          </a:xfrm>
          <a:prstGeom prst="rect">
            <a:avLst/>
          </a:prstGeom>
        </p:spPr>
      </p:pic>
      <p:grpSp>
        <p:nvGrpSpPr>
          <p:cNvPr id="7" name="组合 6"/>
          <p:cNvGrpSpPr/>
          <p:nvPr/>
        </p:nvGrpSpPr>
        <p:grpSpPr>
          <a:xfrm>
            <a:off x="876300" y="6246448"/>
            <a:ext cx="10439400" cy="400110"/>
            <a:chOff x="1066800" y="6246448"/>
            <a:chExt cx="10439400" cy="400110"/>
          </a:xfrm>
        </p:grpSpPr>
        <p:sp>
          <p:nvSpPr>
            <p:cNvPr id="11"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12" name="直接连接符 11"/>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1000"/>
                                        <p:tgtEl>
                                          <p:spTgt spid="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screen"/>
          <a:srcRect/>
          <a:stretch>
            <a:fillRect/>
          </a:stretch>
        </p:blipFill>
        <p:spPr>
          <a:xfrm flipH="1">
            <a:off x="7333994" y="2060402"/>
            <a:ext cx="3981706" cy="262289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14" name="图片 13"/>
          <p:cNvPicPr>
            <a:picLocks noChangeAspect="1"/>
          </p:cNvPicPr>
          <p:nvPr/>
        </p:nvPicPr>
        <p:blipFill>
          <a:blip r:embed="rId1" cstate="screen"/>
          <a:srcRect/>
          <a:stretch>
            <a:fillRect/>
          </a:stretch>
        </p:blipFill>
        <p:spPr>
          <a:xfrm>
            <a:off x="733297" y="2060402"/>
            <a:ext cx="3981706" cy="262289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6" name="图片 5"/>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20" name="矩形 19"/>
          <p:cNvSpPr/>
          <p:nvPr/>
        </p:nvSpPr>
        <p:spPr>
          <a:xfrm>
            <a:off x="3648810" y="5056333"/>
            <a:ext cx="4894378" cy="1015663"/>
          </a:xfrm>
          <a:prstGeom prst="rect">
            <a:avLst/>
          </a:prstGeom>
        </p:spPr>
        <p:txBody>
          <a:bodyPr vert="horz" wrap="square">
            <a:spAutoFit/>
          </a:bodyPr>
          <a:lstStyle/>
          <a:p>
            <a:pPr algn="ctr">
              <a:lnSpc>
                <a:spcPct val="150000"/>
              </a:lnSpc>
            </a:pPr>
            <a:r>
              <a:rPr lang="zh-CN" altLang="en-US" sz="2000" dirty="0">
                <a:solidFill>
                  <a:schemeClr val="bg2">
                    <a:lumMod val="10000"/>
                  </a:schemeClr>
                </a:solidFill>
                <a:latin typeface="方正清刻本悦宋简体" panose="02000000000000000000" pitchFamily="2" charset="-122"/>
                <a:ea typeface="方正清刻本悦宋简体" panose="02000000000000000000" pitchFamily="2" charset="-122"/>
              </a:rPr>
              <a:t>感谢那一次的邂逅，让两条欢乐的生命线终于交汇在了一起</a:t>
            </a:r>
            <a:endParaRPr lang="zh-CN" altLang="en-US" sz="2000" dirty="0">
              <a:solidFill>
                <a:schemeClr val="bg2">
                  <a:lumMod val="10000"/>
                </a:schemeClr>
              </a:solidFill>
              <a:latin typeface="方正清刻本悦宋简体" panose="02000000000000000000" pitchFamily="2" charset="-122"/>
              <a:ea typeface="方正清刻本悦宋简体" panose="02000000000000000000" pitchFamily="2" charset="-122"/>
            </a:endParaRPr>
          </a:p>
        </p:txBody>
      </p:sp>
      <p:grpSp>
        <p:nvGrpSpPr>
          <p:cNvPr id="21" name="组合 20"/>
          <p:cNvGrpSpPr/>
          <p:nvPr/>
        </p:nvGrpSpPr>
        <p:grpSpPr>
          <a:xfrm>
            <a:off x="876300" y="6246448"/>
            <a:ext cx="10439400" cy="400110"/>
            <a:chOff x="1066800" y="6246448"/>
            <a:chExt cx="10439400" cy="400110"/>
          </a:xfrm>
        </p:grpSpPr>
        <p:sp>
          <p:nvSpPr>
            <p:cNvPr id="22"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23" name="直接连接符 22"/>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12" name="图片 11"/>
          <p:cNvPicPr>
            <a:picLocks noChangeAspect="1"/>
          </p:cNvPicPr>
          <p:nvPr/>
        </p:nvPicPr>
        <p:blipFill>
          <a:blip r:embed="rId4" cstate="screen"/>
          <a:srcRect/>
          <a:stretch>
            <a:fillRect/>
          </a:stretch>
        </p:blipFill>
        <p:spPr>
          <a:xfrm>
            <a:off x="3924236" y="1289396"/>
            <a:ext cx="4343528" cy="321945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srcRect/>
          <a:stretch>
            <a:fillRect/>
          </a:stretch>
        </p:blipFill>
        <p:spPr>
          <a:xfrm>
            <a:off x="4800472" y="1085851"/>
            <a:ext cx="6723748" cy="4760488"/>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11" name="矩形 10"/>
          <p:cNvSpPr/>
          <p:nvPr/>
        </p:nvSpPr>
        <p:spPr>
          <a:xfrm>
            <a:off x="1483460" y="3466095"/>
            <a:ext cx="2269390" cy="1477328"/>
          </a:xfrm>
          <a:prstGeom prst="rect">
            <a:avLst/>
          </a:prstGeom>
        </p:spPr>
        <p:txBody>
          <a:bodyPr wrap="square">
            <a:spAutoFit/>
          </a:bodyPr>
          <a:lstStyle/>
          <a:p>
            <a:pPr algn="ctr"/>
            <a:r>
              <a:rPr lang="zh-CN" altLang="en-US" dirty="0"/>
              <a:t>Thanks to that encounter, so that the joy of the lifeline of the two finally together</a:t>
            </a:r>
            <a:endParaRPr lang="zh-CN" altLang="en-US" dirty="0"/>
          </a:p>
        </p:txBody>
      </p:sp>
      <p:pic>
        <p:nvPicPr>
          <p:cNvPr id="12" name="图片 11"/>
          <p:cNvPicPr>
            <a:picLocks noChangeAspect="1"/>
          </p:cNvPicPr>
          <p:nvPr/>
        </p:nvPicPr>
        <p:blipFill>
          <a:blip r:embed="rId4" cstate="screen"/>
          <a:stretch>
            <a:fillRect/>
          </a:stretch>
        </p:blipFill>
        <p:spPr>
          <a:xfrm>
            <a:off x="1971603" y="1346546"/>
            <a:ext cx="1293105" cy="196215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1000"/>
                                        <p:tgtEl>
                                          <p:spTgt spid="1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screen"/>
          <a:srcRect/>
          <a:stretch>
            <a:fillRect/>
          </a:stretch>
        </p:blipFill>
        <p:spPr>
          <a:xfrm>
            <a:off x="7542514" y="1085851"/>
            <a:ext cx="3981706" cy="4760488"/>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13" name="图片 12"/>
          <p:cNvPicPr>
            <a:picLocks noChangeAspect="1"/>
          </p:cNvPicPr>
          <p:nvPr/>
        </p:nvPicPr>
        <p:blipFill>
          <a:blip r:embed="rId2" cstate="screen"/>
          <a:srcRect/>
          <a:stretch>
            <a:fillRect/>
          </a:stretch>
        </p:blipFill>
        <p:spPr>
          <a:xfrm>
            <a:off x="733297" y="1085851"/>
            <a:ext cx="3981706" cy="4760488"/>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3" name="矩形 2"/>
          <p:cNvSpPr/>
          <p:nvPr/>
        </p:nvSpPr>
        <p:spPr>
          <a:xfrm>
            <a:off x="5369660" y="3466095"/>
            <a:ext cx="1494731" cy="2308324"/>
          </a:xfrm>
          <a:prstGeom prst="rect">
            <a:avLst/>
          </a:prstGeom>
        </p:spPr>
        <p:txBody>
          <a:bodyPr wrap="square">
            <a:spAutoFit/>
          </a:bodyPr>
          <a:lstStyle/>
          <a:p>
            <a:pPr algn="ctr"/>
            <a:r>
              <a:rPr lang="zh-CN" altLang="en-US" dirty="0"/>
              <a:t>Thanks to that encounter, so that the joy of the lifeline of the two finally together</a:t>
            </a:r>
            <a:endParaRPr lang="zh-CN" altLang="en-US" dirty="0"/>
          </a:p>
        </p:txBody>
      </p:sp>
      <p:pic>
        <p:nvPicPr>
          <p:cNvPr id="11" name="图片 10"/>
          <p:cNvPicPr>
            <a:picLocks noChangeAspect="1"/>
          </p:cNvPicPr>
          <p:nvPr/>
        </p:nvPicPr>
        <p:blipFill>
          <a:blip r:embed="rId5" cstate="screen"/>
          <a:stretch>
            <a:fillRect/>
          </a:stretch>
        </p:blipFill>
        <p:spPr>
          <a:xfrm>
            <a:off x="5470473" y="1346546"/>
            <a:ext cx="1293105" cy="1962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par>
                                <p:cTn id="11" presetID="3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srcRect/>
          <a:stretch>
            <a:fillRect/>
          </a:stretch>
        </p:blipFill>
        <p:spPr>
          <a:xfrm>
            <a:off x="0" y="1047750"/>
            <a:ext cx="12192000" cy="4933950"/>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2" cstate="screen">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9" name="矩形 8"/>
          <p:cNvSpPr/>
          <p:nvPr/>
        </p:nvSpPr>
        <p:spPr>
          <a:xfrm>
            <a:off x="8587770" y="2903793"/>
            <a:ext cx="1569660" cy="2803014"/>
          </a:xfrm>
          <a:prstGeom prst="rect">
            <a:avLst/>
          </a:prstGeom>
        </p:spPr>
        <p:txBody>
          <a:bodyPr vert="eaVert" wrap="square">
            <a:spAutoFit/>
          </a:bodyPr>
          <a:lstStyle/>
          <a:p>
            <a:pPr>
              <a:lnSpc>
                <a:spcPct val="150000"/>
              </a:lnSpc>
            </a:pPr>
            <a:r>
              <a:rPr lang="zh-CN" altLang="en-US" sz="2000">
                <a:solidFill>
                  <a:schemeClr val="bg1">
                    <a:lumMod val="95000"/>
                  </a:schemeClr>
                </a:solidFill>
                <a:latin typeface="方正清刻本悦宋简体" panose="02000000000000000000" pitchFamily="2" charset="-122"/>
                <a:ea typeface="方正清刻本悦宋简体" panose="02000000000000000000" pitchFamily="2" charset="-122"/>
              </a:rPr>
              <a:t>牵起你那纤细的小手，</a:t>
            </a:r>
            <a:endParaRPr lang="zh-CN" altLang="en-US" sz="2000">
              <a:solidFill>
                <a:schemeClr val="bg1">
                  <a:lumMod val="95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2000">
                <a:solidFill>
                  <a:schemeClr val="bg1">
                    <a:lumMod val="95000"/>
                  </a:schemeClr>
                </a:solidFill>
                <a:latin typeface="方正清刻本悦宋简体" panose="02000000000000000000" pitchFamily="2" charset="-122"/>
                <a:ea typeface="方正清刻本悦宋简体" panose="02000000000000000000" pitchFamily="2" charset="-122"/>
              </a:rPr>
              <a:t>瞬间融化了我那颗跳动的心</a:t>
            </a:r>
            <a:endParaRPr lang="zh-CN" altLang="en-US" sz="2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10" name="淘宝网Chenying0907出品 7"/>
          <p:cNvSpPr txBox="1"/>
          <p:nvPr/>
        </p:nvSpPr>
        <p:spPr>
          <a:xfrm>
            <a:off x="9571372" y="2018623"/>
            <a:ext cx="1172116" cy="1446550"/>
          </a:xfrm>
          <a:prstGeom prst="rect">
            <a:avLst/>
          </a:prstGeom>
          <a:noFill/>
        </p:spPr>
        <p:txBody>
          <a:bodyPr wrap="none" rtlCol="0">
            <a:spAutoFit/>
          </a:bodyPr>
          <a:lstStyle/>
          <a:p>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相</a:t>
            </a:r>
            <a:endParaRPr lang="en-US" altLang="zh-CN"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r>
              <a:rPr lang="en-US" altLang="zh-CN" sz="4400" dirty="0">
                <a:solidFill>
                  <a:schemeClr val="bg1">
                    <a:lumMod val="95000"/>
                  </a:schemeClr>
                </a:solidFill>
                <a:latin typeface="方正清刻本悦宋简体" panose="02000000000000000000" pitchFamily="2" charset="-122"/>
                <a:ea typeface="方正清刻本悦宋简体" panose="02000000000000000000" pitchFamily="2" charset="-122"/>
              </a:rPr>
              <a:t>   </a:t>
            </a:r>
            <a:r>
              <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rPr>
              <a:t>知</a:t>
            </a:r>
            <a:endParaRPr lang="zh-CN" altLang="en-US" sz="44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1000"/>
                                        <p:tgtEl>
                                          <p:spTgt spid="11"/>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screen"/>
          <a:srcRect/>
          <a:stretch>
            <a:fillRect/>
          </a:stretch>
        </p:blipFill>
        <p:spPr>
          <a:xfrm>
            <a:off x="6918303" y="932542"/>
            <a:ext cx="2601483" cy="241167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pic>
        <p:nvPicPr>
          <p:cNvPr id="13" name="图片 12"/>
          <p:cNvPicPr>
            <a:picLocks noChangeAspect="1"/>
          </p:cNvPicPr>
          <p:nvPr/>
        </p:nvPicPr>
        <p:blipFill>
          <a:blip r:embed="rId2" cstate="screen"/>
          <a:srcRect/>
          <a:stretch>
            <a:fillRect/>
          </a:stretch>
        </p:blipFill>
        <p:spPr>
          <a:xfrm>
            <a:off x="2547485" y="932542"/>
            <a:ext cx="3295650" cy="4992916"/>
          </a:xfrm>
          <a:custGeom>
            <a:avLst/>
            <a:gdLst>
              <a:gd name="connsiteX0" fmla="*/ 0 w 4343528"/>
              <a:gd name="connsiteY0" fmla="*/ 0 h 3219450"/>
              <a:gd name="connsiteX1" fmla="*/ 4343528 w 4343528"/>
              <a:gd name="connsiteY1" fmla="*/ 0 h 3219450"/>
              <a:gd name="connsiteX2" fmla="*/ 4343528 w 4343528"/>
              <a:gd name="connsiteY2" fmla="*/ 3219450 h 3219450"/>
              <a:gd name="connsiteX3" fmla="*/ 0 w 4343528"/>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343528" h="3219450">
                <a:moveTo>
                  <a:pt x="0" y="0"/>
                </a:moveTo>
                <a:lnTo>
                  <a:pt x="4343528" y="0"/>
                </a:lnTo>
                <a:lnTo>
                  <a:pt x="4343528" y="3219450"/>
                </a:lnTo>
                <a:lnTo>
                  <a:pt x="0" y="3219450"/>
                </a:lnTo>
                <a:close/>
              </a:path>
            </a:pathLst>
          </a:custGeom>
          <a:effectLst>
            <a:outerShdw blurRad="101600" dist="127000" dir="2700000" algn="tl" rotWithShape="0">
              <a:prstClr val="black">
                <a:alpha val="40000"/>
              </a:prstClr>
            </a:outerShdw>
          </a:effectLst>
        </p:spPr>
      </p:pic>
      <p:grpSp>
        <p:nvGrpSpPr>
          <p:cNvPr id="2" name="组合 1"/>
          <p:cNvGrpSpPr/>
          <p:nvPr/>
        </p:nvGrpSpPr>
        <p:grpSpPr>
          <a:xfrm>
            <a:off x="876300" y="6246448"/>
            <a:ext cx="10439400" cy="400110"/>
            <a:chOff x="1066800" y="6246448"/>
            <a:chExt cx="10439400" cy="400110"/>
          </a:xfrm>
        </p:grpSpPr>
        <p:sp>
          <p:nvSpPr>
            <p:cNvPr id="4" name="淘宝网Chenying0907出品 12"/>
            <p:cNvSpPr txBox="1"/>
            <p:nvPr/>
          </p:nvSpPr>
          <p:spPr>
            <a:xfrm>
              <a:off x="4990972" y="6246448"/>
              <a:ext cx="2210054" cy="400110"/>
            </a:xfrm>
            <a:prstGeom prst="rect">
              <a:avLst/>
            </a:prstGeom>
            <a:noFill/>
          </p:spPr>
          <p:txBody>
            <a:bodyPr wrap="square" rtlCol="0">
              <a:spAutoFit/>
            </a:bodyPr>
            <a:lstStyle/>
            <a:p>
              <a:pPr algn="ctr"/>
              <a:r>
                <a:rPr lang="en-US" altLang="zh-CN" sz="2000" dirty="0">
                  <a:solidFill>
                    <a:srgbClr val="584849"/>
                  </a:solidFill>
                  <a:latin typeface="方正宋刻本秀楷简体" panose="02000000000000000000" pitchFamily="2" charset="-122"/>
                  <a:ea typeface="方正宋刻本秀楷简体" panose="02000000000000000000" pitchFamily="2" charset="-122"/>
                </a:rPr>
                <a:t>OUR WEDDING</a:t>
              </a:r>
              <a:endParaRPr lang="zh-CN" altLang="en-US" sz="2000" dirty="0">
                <a:solidFill>
                  <a:srgbClr val="584849"/>
                </a:solidFill>
                <a:latin typeface="方正宋刻本秀楷简体" panose="02000000000000000000" pitchFamily="2" charset="-122"/>
                <a:ea typeface="方正宋刻本秀楷简体" panose="02000000000000000000" pitchFamily="2" charset="-122"/>
              </a:endParaRPr>
            </a:p>
          </p:txBody>
        </p:sp>
        <p:cxnSp>
          <p:nvCxnSpPr>
            <p:cNvPr id="5" name="直接连接符 4"/>
            <p:cNvCxnSpPr/>
            <p:nvPr/>
          </p:nvCxnSpPr>
          <p:spPr>
            <a:xfrm>
              <a:off x="1066800" y="6246448"/>
              <a:ext cx="10439400" cy="0"/>
            </a:xfrm>
            <a:prstGeom prst="line">
              <a:avLst/>
            </a:prstGeom>
            <a:ln>
              <a:solidFill>
                <a:srgbClr val="446D1F"/>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 5"/>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6299870" flipH="1">
            <a:off x="407617" y="-1895400"/>
            <a:ext cx="1847261" cy="3733414"/>
          </a:xfrm>
          <a:prstGeom prst="rect">
            <a:avLst/>
          </a:prstGeom>
        </p:spPr>
      </p:pic>
      <p:pic>
        <p:nvPicPr>
          <p:cNvPr id="7" name="图片 6"/>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rot="15300130">
            <a:off x="10002639" y="-1672992"/>
            <a:ext cx="1847261" cy="3733414"/>
          </a:xfrm>
          <a:prstGeom prst="rect">
            <a:avLst/>
          </a:prstGeom>
        </p:spPr>
      </p:pic>
      <p:sp>
        <p:nvSpPr>
          <p:cNvPr id="3" name="矩形 2"/>
          <p:cNvSpPr/>
          <p:nvPr/>
        </p:nvSpPr>
        <p:spPr>
          <a:xfrm>
            <a:off x="6729727" y="4821546"/>
            <a:ext cx="2978632" cy="1107996"/>
          </a:xfrm>
          <a:prstGeom prst="rect">
            <a:avLst/>
          </a:prstGeom>
        </p:spPr>
        <p:txBody>
          <a:bodyPr wrap="square">
            <a:spAutoFit/>
          </a:bodyPr>
          <a:lstStyle/>
          <a:p>
            <a:pPr algn="ctr"/>
            <a:r>
              <a:rPr lang="en-US" altLang="zh-CN" sz="1100" dirty="0">
                <a:solidFill>
                  <a:schemeClr val="bg2">
                    <a:lumMod val="10000"/>
                  </a:schemeClr>
                </a:solidFill>
                <a:latin typeface="+mn-ea"/>
              </a:rPr>
              <a:t>IN YOUR LIFE, THERE WILL AT LEAST ONE TIME THAT YOU FORGET YOURSELF FOR SOMEONE, ASKING FOR NO RESULT, NO COMPANY, NO OWNERSHIP NOR LOVE. JUST ASK FOR MEETING YOU IN MY MOST BEAUTIFUL YEARS.</a:t>
            </a:r>
            <a:endParaRPr lang="zh-CN" altLang="en-US" sz="1100" dirty="0">
              <a:solidFill>
                <a:schemeClr val="bg2">
                  <a:lumMod val="10000"/>
                </a:schemeClr>
              </a:solidFill>
              <a:latin typeface="+mn-ea"/>
            </a:endParaRPr>
          </a:p>
        </p:txBody>
      </p:sp>
      <p:sp>
        <p:nvSpPr>
          <p:cNvPr id="10" name="矩形 9"/>
          <p:cNvSpPr/>
          <p:nvPr/>
        </p:nvSpPr>
        <p:spPr>
          <a:xfrm>
            <a:off x="6972548" y="4452214"/>
            <a:ext cx="2492990" cy="369332"/>
          </a:xfrm>
          <a:prstGeom prst="rect">
            <a:avLst/>
          </a:prstGeom>
        </p:spPr>
        <p:txBody>
          <a:bodyPr wrap="none">
            <a:spAutoFit/>
          </a:bodyPr>
          <a:lstStyle/>
          <a:p>
            <a:r>
              <a:rPr lang="zh-CN" altLang="en-US" dirty="0">
                <a:solidFill>
                  <a:srgbClr val="584849"/>
                </a:solidFill>
                <a:latin typeface="方正清刻本悦宋简体" panose="02000000000000000000" pitchFamily="2" charset="-122"/>
                <a:ea typeface="方正清刻本悦宋简体" panose="02000000000000000000" pitchFamily="2" charset="-122"/>
              </a:rPr>
              <a:t>我确信了一生与你携手</a:t>
            </a:r>
            <a:endParaRPr lang="zh-CN" altLang="en-US" dirty="0">
              <a:solidFill>
                <a:srgbClr val="584849"/>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5" cstate="screen">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rot="15861953" flipH="1">
            <a:off x="7839729" y="3305261"/>
            <a:ext cx="716251" cy="13085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1000"/>
                                        <p:tgtEl>
                                          <p:spTgt spid="13"/>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Left)">
                                      <p:cBhvr>
                                        <p:cTn id="11" dur="1000"/>
                                        <p:tgtEl>
                                          <p:spTgt spid="15"/>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婚礼">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3032</Words>
  <Application>WPS 演示</Application>
  <PresentationFormat>自定义</PresentationFormat>
  <Paragraphs>168</Paragraphs>
  <Slides>23</Slides>
  <Notes>23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Arial</vt:lpstr>
      <vt:lpstr>宋体</vt:lpstr>
      <vt:lpstr>Wingdings</vt:lpstr>
      <vt:lpstr>Calibri</vt:lpstr>
      <vt:lpstr>方正宋刻本秀楷简体</vt:lpstr>
      <vt:lpstr>方正清刻本悦宋简体</vt:lpstr>
      <vt:lpstr>微软雅黑</vt:lpstr>
      <vt:lpstr>Arial Unicode MS</vt:lpstr>
      <vt:lpstr>等线 Light</vt:lpstr>
      <vt:lpstr>等线</vt:lpstr>
      <vt:lpstr>华文宋体</vt:lpstr>
      <vt:lpstr>Arial</vt:lpstr>
      <vt:lpstr>婚礼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婚礼相册</dc:title>
  <dc:creator>第一PPT</dc:creator>
  <cp:keywords>www.1ppt.com</cp:keywords>
  <dc:description>www.1ppt.com</dc:description>
  <cp:lastModifiedBy>铭</cp:lastModifiedBy>
  <cp:revision>247</cp:revision>
  <dcterms:created xsi:type="dcterms:W3CDTF">2017-07-07T07:32:00Z</dcterms:created>
  <dcterms:modified xsi:type="dcterms:W3CDTF">2022-02-23T06:13:59Z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1F57F5311AEA449F9E67DF9B78064431</vt:lpwstr>
  </property>
  <property fmtid="{D5CDD505-2E9C-101B-9397-08002B2CF9AE}" pid="3" name="KSOProductBuildVer">
    <vt:lpwstr>2052-11.1.0.11045</vt:lpwstr>
  </property>
</Properties>
</file>