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handoutMasterIdLst>
    <p:handoutMasterId r:id="rId27"/>
  </p:handoutMasterIdLst>
  <p:sldIdLst>
    <p:sldId id="260" r:id="rId3"/>
    <p:sldId id="261" r:id="rId4"/>
    <p:sldId id="345" r:id="rId5"/>
    <p:sldId id="307" r:id="rId6"/>
    <p:sldId id="322" r:id="rId7"/>
    <p:sldId id="262" r:id="rId8"/>
    <p:sldId id="263" r:id="rId9"/>
    <p:sldId id="324" r:id="rId10"/>
    <p:sldId id="346" r:id="rId11"/>
    <p:sldId id="326" r:id="rId12"/>
    <p:sldId id="327" r:id="rId13"/>
    <p:sldId id="328" r:id="rId14"/>
    <p:sldId id="347" r:id="rId15"/>
    <p:sldId id="330" r:id="rId16"/>
    <p:sldId id="331" r:id="rId17"/>
    <p:sldId id="332" r:id="rId18"/>
    <p:sldId id="333" r:id="rId19"/>
    <p:sldId id="348" r:id="rId20"/>
    <p:sldId id="265" r:id="rId21"/>
    <p:sldId id="335" r:id="rId22"/>
    <p:sldId id="337" r:id="rId23"/>
    <p:sldId id="336" r:id="rId24"/>
    <p:sldId id="344" r:id="rId25"/>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等线" panose="02010600030101010101" charset="-122"/>
      <p:regular r:id="rId35"/>
    </p:embeddedFont>
    <p:embeddedFont>
      <p:font typeface="微软雅黑" panose="020B0503020204020204" charset="-122"/>
      <p:regular r:id="rId36"/>
    </p:embeddedFont>
    <p:embeddedFont>
      <p:font typeface="等线 Light" panose="02010600030101010101" charset="-122"/>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4AB"/>
    <a:srgbClr val="404040"/>
    <a:srgbClr val="A9AF93"/>
    <a:srgbClr val="CFD5AF"/>
    <a:srgbClr val="C2C7A9"/>
    <a:srgbClr val="18A1E4"/>
    <a:srgbClr val="00A298"/>
    <a:srgbClr val="09A99F"/>
    <a:srgbClr val="0CAAA0"/>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showGuides="1">
      <p:cViewPr>
        <p:scale>
          <a:sx n="59" d="100"/>
          <a:sy n="59" d="100"/>
        </p:scale>
        <p:origin x="1716" y="1224"/>
      </p:cViewPr>
      <p:guideLst>
        <p:guide pos="444"/>
        <p:guide orient="horz" pos="307"/>
        <p:guide orient="horz" pos="3947"/>
        <p:guide pos="7300"/>
        <p:guide pos="37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27.xml"/><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cmpd="sng">
              <a:solidFill>
                <a:schemeClr val="tx1">
                  <a:lumMod val="75000"/>
                  <a:lumOff val="25000"/>
                </a:schemeClr>
              </a:solidFill>
              <a:prstDash val="solid"/>
              <a:round/>
            </a:ln>
            <a:effectLst/>
          </c:spPr>
          <c:marker>
            <c:symbol val="circle"/>
            <c:size val="5"/>
            <c:spPr>
              <a:noFill/>
              <a:ln w="9525">
                <a:noFill/>
              </a:ln>
              <a:effectLst/>
            </c:spPr>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1.8</c:v>
                </c:pt>
                <c:pt idx="3">
                  <c:v>4.5</c:v>
                </c:pt>
              </c:numCache>
            </c:numRef>
          </c:val>
          <c:smooth val="1"/>
        </c:ser>
        <c:ser>
          <c:idx val="1"/>
          <c:order val="1"/>
          <c:tx>
            <c:strRef>
              <c:f>Sheet1!$C$1</c:f>
              <c:strCache>
                <c:ptCount val="1"/>
                <c:pt idx="0">
                  <c:v>系列 2</c:v>
                </c:pt>
              </c:strCache>
            </c:strRef>
          </c:tx>
          <c:spPr>
            <a:ln w="28575" cap="rnd" cmpd="sng">
              <a:solidFill>
                <a:srgbClr val="A9AF93"/>
              </a:solidFill>
              <a:prstDash val="solid"/>
              <a:round/>
            </a:ln>
            <a:effectLst/>
          </c:spPr>
          <c:marker>
            <c:symbol val="circle"/>
            <c:size val="5"/>
            <c:spPr>
              <a:noFill/>
              <a:ln w="9525">
                <a:noFill/>
              </a:ln>
              <a:effectLst/>
            </c:spPr>
          </c:marker>
          <c:dPt>
            <c:idx val="3"/>
            <c:marker>
              <c:symbol val="circle"/>
              <c:size val="5"/>
              <c:spPr>
                <a:noFill/>
                <a:ln w="9525">
                  <a:noFill/>
                </a:ln>
                <a:effectLst/>
              </c:spPr>
            </c:marker>
            <c:bubble3D val="0"/>
            <c:spPr>
              <a:ln w="28575" cap="sq" cmpd="sng">
                <a:solidFill>
                  <a:srgbClr val="A9AF93"/>
                </a:solidFill>
                <a:prstDash val="solid"/>
                <a:round/>
              </a:ln>
              <a:effectLst/>
            </c:spPr>
          </c:dPt>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系列 3</c:v>
                </c:pt>
              </c:strCache>
            </c:strRef>
          </c:tx>
          <c:spPr>
            <a:ln w="28575" cap="rnd" cmpd="sng">
              <a:solidFill>
                <a:schemeClr val="accent3"/>
              </a:solidFill>
              <a:prstDash val="solid"/>
              <a:round/>
            </a:ln>
            <a:effectLst/>
          </c:spPr>
          <c:marker>
            <c:symbol val="circle"/>
            <c:size val="5"/>
            <c:spPr>
              <a:noFill/>
              <a:ln w="9525">
                <a:noFill/>
              </a:ln>
              <a:effectLst/>
            </c:spPr>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1.8</c:v>
                </c:pt>
                <c:pt idx="2">
                  <c:v>3</c:v>
                </c:pt>
                <c:pt idx="3">
                  <c:v>4.5</c:v>
                </c:pt>
              </c:numCache>
            </c:numRef>
          </c:val>
          <c:smooth val="1"/>
        </c:ser>
        <c:dLbls>
          <c:showLegendKey val="0"/>
          <c:showVal val="0"/>
          <c:showCatName val="0"/>
          <c:showSerName val="0"/>
          <c:showPercent val="0"/>
          <c:showBubbleSize val="0"/>
        </c:dLbls>
        <c:marker val="1"/>
        <c:smooth val="1"/>
        <c:axId val="109269091"/>
        <c:axId val="121487008"/>
      </c:lineChart>
      <c:catAx>
        <c:axId val="109269091"/>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21487008"/>
        <c:crosses val="autoZero"/>
        <c:auto val="1"/>
        <c:lblAlgn val="ctr"/>
        <c:lblOffset val="100"/>
        <c:noMultiLvlLbl val="0"/>
      </c:catAx>
      <c:valAx>
        <c:axId val="121487008"/>
        <c:scaling>
          <c:orientation val="minMax"/>
        </c:scaling>
        <c:delete val="0"/>
        <c:axPos val="l"/>
        <c:numFmt formatCode="General" sourceLinked="1"/>
        <c:majorTickMark val="out"/>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09269091"/>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F56FF3-CD41-420B-B67F-55C97FCE764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2C002E-8374-4DA9-9E9A-5176993292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3" name="图片 12" descr="未标题-1"/>
          <p:cNvPicPr>
            <a:picLocks noChangeAspect="1"/>
          </p:cNvPicPr>
          <p:nvPr userDrawn="1"/>
        </p:nvPicPr>
        <p:blipFill>
          <a:blip r:embed="rId2"/>
          <a:stretch>
            <a:fillRect/>
          </a:stretch>
        </p:blipFill>
        <p:spPr>
          <a:xfrm>
            <a:off x="0" y="0"/>
            <a:ext cx="12221845" cy="687451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no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A707194-1DFE-406C-BF63-60B2DA145D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3B2A8-4DF4-4AA8-9269-1E1F986F45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707194-1DFE-406C-BF63-60B2DA145D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03B2A8-4DF4-4AA8-9269-1E1F986F459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0.xml"/><Relationship Id="rId5" Type="http://schemas.openxmlformats.org/officeDocument/2006/relationships/image" Target="../media/image4.svg"/><Relationship Id="rId4" Type="http://schemas.openxmlformats.org/officeDocument/2006/relationships/image" Target="../media/image8.png"/><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2.png"/><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xml"/><Relationship Id="rId2" Type="http://schemas.openxmlformats.org/officeDocument/2006/relationships/image" Target="../media/image2.png"/><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2.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6.png"/><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svg"/><Relationship Id="rId3"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FD5AF"/>
        </a:solidFill>
        <a:effectLst/>
      </p:bgPr>
    </p:bg>
    <p:spTree>
      <p:nvGrpSpPr>
        <p:cNvPr id="1" name=""/>
        <p:cNvGrpSpPr/>
        <p:nvPr/>
      </p:nvGrpSpPr>
      <p:grpSpPr>
        <a:xfrm>
          <a:off x="0" y="0"/>
          <a:ext cx="0" cy="0"/>
          <a:chOff x="0" y="0"/>
          <a:chExt cx="0" cy="0"/>
        </a:xfrm>
      </p:grpSpPr>
      <p:sp>
        <p:nvSpPr>
          <p:cNvPr id="44" name="文本框 43"/>
          <p:cNvSpPr txBox="1"/>
          <p:nvPr/>
        </p:nvSpPr>
        <p:spPr>
          <a:xfrm>
            <a:off x="3756660" y="3138170"/>
            <a:ext cx="4419600" cy="398780"/>
          </a:xfrm>
          <a:prstGeom prst="rect">
            <a:avLst/>
          </a:prstGeom>
          <a:noFill/>
        </p:spPr>
        <p:txBody>
          <a:bodyPr wrap="square" rtlCol="0">
            <a:spAutoFit/>
          </a:bodyPr>
          <a:lstStyle/>
          <a:p>
            <a:pPr algn="ctr">
              <a:lnSpc>
                <a:spcPct val="100000"/>
              </a:lnSpc>
            </a:pPr>
            <a:r>
              <a:rPr lang="en-US" altLang="zh-CN" sz="1000" dirty="0">
                <a:solidFill>
                  <a:schemeClr val="tx1">
                    <a:lumMod val="75000"/>
                    <a:lumOff val="25000"/>
                  </a:schemeClr>
                </a:solidFill>
                <a:ea typeface="+mn-lt"/>
              </a:rPr>
              <a:t>Please enter your title and content here, and edit the text according to the logical thinking of the article.</a:t>
            </a:r>
            <a:endParaRPr lang="en-US" altLang="zh-CN" sz="1000" dirty="0">
              <a:solidFill>
                <a:schemeClr val="tx1">
                  <a:lumMod val="75000"/>
                  <a:lumOff val="25000"/>
                </a:schemeClr>
              </a:solidFill>
              <a:ea typeface="+mn-lt"/>
            </a:endParaRPr>
          </a:p>
        </p:txBody>
      </p:sp>
      <p:sp>
        <p:nvSpPr>
          <p:cNvPr id="90" name="文本框 89"/>
          <p:cNvSpPr txBox="1"/>
          <p:nvPr/>
        </p:nvSpPr>
        <p:spPr>
          <a:xfrm>
            <a:off x="5171440" y="3427095"/>
            <a:ext cx="1555115" cy="299085"/>
          </a:xfrm>
          <a:prstGeom prst="rect">
            <a:avLst/>
          </a:prstGeom>
          <a:noFill/>
        </p:spPr>
        <p:txBody>
          <a:bodyPr wrap="square" rtlCol="0">
            <a:spAutoFit/>
          </a:bodyPr>
          <a:lstStyle/>
          <a:p>
            <a:pPr algn="dist">
              <a:lnSpc>
                <a:spcPct val="150000"/>
              </a:lnSpc>
            </a:pPr>
            <a:r>
              <a:rPr lang="en-US" sz="900" dirty="0">
                <a:solidFill>
                  <a:schemeClr val="tx1">
                    <a:lumMod val="75000"/>
                    <a:lumOff val="25000"/>
                  </a:schemeClr>
                </a:solidFill>
                <a:ea typeface="+mn-lt"/>
                <a:cs typeface="+mn-lt"/>
              </a:rPr>
              <a:t>20XX</a:t>
            </a:r>
            <a:r>
              <a:rPr lang="zh-CN" sz="900" dirty="0">
                <a:solidFill>
                  <a:schemeClr val="tx1">
                    <a:lumMod val="75000"/>
                    <a:lumOff val="25000"/>
                  </a:schemeClr>
                </a:solidFill>
                <a:ea typeface="+mn-lt"/>
                <a:cs typeface="+mn-lt"/>
              </a:rPr>
              <a:t>年</a:t>
            </a:r>
            <a:r>
              <a:rPr lang="en-US" altLang="zh-CN" sz="900" dirty="0">
                <a:solidFill>
                  <a:schemeClr val="tx1">
                    <a:lumMod val="75000"/>
                    <a:lumOff val="25000"/>
                  </a:schemeClr>
                </a:solidFill>
                <a:ea typeface="+mn-lt"/>
                <a:cs typeface="+mn-lt"/>
              </a:rPr>
              <a:t>XX</a:t>
            </a:r>
            <a:r>
              <a:rPr lang="zh-CN" altLang="en-US" sz="900" dirty="0">
                <a:solidFill>
                  <a:schemeClr val="tx1">
                    <a:lumMod val="75000"/>
                    <a:lumOff val="25000"/>
                  </a:schemeClr>
                </a:solidFill>
                <a:ea typeface="+mn-lt"/>
                <a:cs typeface="+mn-lt"/>
              </a:rPr>
              <a:t>月</a:t>
            </a:r>
            <a:r>
              <a:rPr lang="en-US" altLang="zh-CN" sz="900" dirty="0">
                <a:solidFill>
                  <a:schemeClr val="tx1">
                    <a:lumMod val="75000"/>
                    <a:lumOff val="25000"/>
                  </a:schemeClr>
                </a:solidFill>
                <a:ea typeface="+mn-lt"/>
                <a:cs typeface="+mn-lt"/>
              </a:rPr>
              <a:t>XX</a:t>
            </a:r>
            <a:r>
              <a:rPr lang="zh-CN" altLang="en-US" sz="900" dirty="0">
                <a:solidFill>
                  <a:schemeClr val="tx1">
                    <a:lumMod val="75000"/>
                    <a:lumOff val="25000"/>
                  </a:schemeClr>
                </a:solidFill>
                <a:ea typeface="+mn-lt"/>
                <a:cs typeface="+mn-lt"/>
              </a:rPr>
              <a:t>日</a:t>
            </a:r>
            <a:endParaRPr lang="zh-CN" altLang="en-US" sz="900" dirty="0">
              <a:solidFill>
                <a:schemeClr val="tx1">
                  <a:lumMod val="75000"/>
                  <a:lumOff val="25000"/>
                </a:schemeClr>
              </a:solidFill>
              <a:ea typeface="+mn-lt"/>
              <a:cs typeface="+mn-lt"/>
            </a:endParaRPr>
          </a:p>
        </p:txBody>
      </p:sp>
      <p:grpSp>
        <p:nvGrpSpPr>
          <p:cNvPr id="6" name="组合 5"/>
          <p:cNvGrpSpPr/>
          <p:nvPr/>
        </p:nvGrpSpPr>
        <p:grpSpPr>
          <a:xfrm rot="0">
            <a:off x="5002530" y="3772535"/>
            <a:ext cx="1976120" cy="233680"/>
            <a:chOff x="7657" y="7083"/>
            <a:chExt cx="3112" cy="368"/>
          </a:xfrm>
        </p:grpSpPr>
        <p:sp>
          <p:nvSpPr>
            <p:cNvPr id="84" name="矩形: 圆角 83"/>
            <p:cNvSpPr/>
            <p:nvPr/>
          </p:nvSpPr>
          <p:spPr>
            <a:xfrm>
              <a:off x="7657" y="7083"/>
              <a:ext cx="1460" cy="369"/>
            </a:xfrm>
            <a:prstGeom prst="round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uFillTx/>
                  <a:ea typeface="+mn-lt"/>
                  <a:cs typeface="+mn-lt"/>
                </a:rPr>
                <a:t>汇 报 人 ：</a:t>
              </a:r>
              <a:endParaRPr lang="zh-CN" altLang="en-US" sz="900" b="1" dirty="0">
                <a:solidFill>
                  <a:schemeClr val="bg1"/>
                </a:solidFill>
                <a:uFillTx/>
                <a:ea typeface="+mn-lt"/>
                <a:cs typeface="+mn-lt"/>
              </a:endParaRPr>
            </a:p>
          </p:txBody>
        </p:sp>
        <p:sp>
          <p:nvSpPr>
            <p:cNvPr id="4" name="矩形: 圆角 83"/>
            <p:cNvSpPr/>
            <p:nvPr/>
          </p:nvSpPr>
          <p:spPr>
            <a:xfrm>
              <a:off x="9309" y="7083"/>
              <a:ext cx="1460" cy="369"/>
            </a:xfrm>
            <a:prstGeom prst="roundRect">
              <a:avLst/>
            </a:prstGeom>
            <a:noFill/>
            <a:ln>
              <a:solidFill>
                <a:srgbClr val="A9AF93"/>
              </a:solidFill>
            </a:ln>
            <a:extLst>
              <a:ext uri="{909E8E84-426E-40DD-AFC4-6F175D3DCCD1}">
                <a14:hiddenFill xmlns:a14="http://schemas.microsoft.com/office/drawing/2010/main">
                  <a:solidFill>
                    <a:srgbClr val="18A1E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b="1">
                  <a:solidFill>
                    <a:srgbClr val="A9AF93"/>
                  </a:solidFill>
                  <a:uFillTx/>
                  <a:ea typeface="+mn-lt"/>
                  <a:cs typeface="+mn-lt"/>
                </a:rPr>
                <a:t>XXX</a:t>
              </a:r>
              <a:endParaRPr lang="en-US" altLang="zh-CN" sz="900" b="1">
                <a:solidFill>
                  <a:srgbClr val="A9AF93"/>
                </a:solidFill>
                <a:uFillTx/>
                <a:ea typeface="+mn-lt"/>
                <a:cs typeface="+mn-lt"/>
              </a:endParaRPr>
            </a:p>
          </p:txBody>
        </p:sp>
      </p:grpSp>
      <p:sp>
        <p:nvSpPr>
          <p:cNvPr id="2" name="矩形 1"/>
          <p:cNvSpPr/>
          <p:nvPr/>
        </p:nvSpPr>
        <p:spPr>
          <a:xfrm>
            <a:off x="3111500" y="2477135"/>
            <a:ext cx="5826125" cy="603885"/>
          </a:xfrm>
          <a:prstGeom prst="rect">
            <a:avLst/>
          </a:prstGeom>
        </p:spPr>
        <p:txBody>
          <a:bodyPr wrap="square">
            <a:spAutoFit/>
          </a:bodyPr>
          <a:p>
            <a:pPr algn="dist">
              <a:lnSpc>
                <a:spcPts val="4000"/>
              </a:lnSpc>
            </a:pPr>
            <a:r>
              <a:rPr lang="zh-CN" altLang="en-US" sz="6000" b="1"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rPr>
              <a:t>岗位竞聘简历</a:t>
            </a:r>
            <a:endParaRPr lang="zh-CN" altLang="en-US" sz="6000" b="1"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endParaRPr>
          </a:p>
        </p:txBody>
      </p:sp>
      <p:pic>
        <p:nvPicPr>
          <p:cNvPr id="14" name="图片 13" descr="c3ddbc34f2a0d409892490a74e96239c"/>
          <p:cNvPicPr>
            <a:picLocks noChangeAspect="1"/>
          </p:cNvPicPr>
          <p:nvPr>
            <p:custDataLst>
              <p:tags r:id="rId1"/>
            </p:custDataLst>
          </p:nvPr>
        </p:nvPicPr>
        <p:blipFill>
          <a:blip r:embed="rId2"/>
          <a:stretch>
            <a:fillRect/>
          </a:stretch>
        </p:blipFill>
        <p:spPr>
          <a:xfrm>
            <a:off x="-106680" y="3394710"/>
            <a:ext cx="1241425" cy="1241425"/>
          </a:xfrm>
          <a:prstGeom prst="rect">
            <a:avLst/>
          </a:prstGeom>
        </p:spPr>
      </p:pic>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500" fill="hold"/>
                                        <p:tgtEl>
                                          <p:spTgt spid="90"/>
                                        </p:tgtEl>
                                        <p:attrNameLst>
                                          <p:attrName>ppt_w</p:attrName>
                                        </p:attrNameLst>
                                      </p:cBhvr>
                                      <p:tavLst>
                                        <p:tav tm="0">
                                          <p:val>
                                            <p:fltVal val="0"/>
                                          </p:val>
                                        </p:tav>
                                        <p:tav tm="100000">
                                          <p:val>
                                            <p:strVal val="#ppt_w"/>
                                          </p:val>
                                        </p:tav>
                                      </p:tavLst>
                                    </p:anim>
                                    <p:anim calcmode="lin" valueType="num">
                                      <p:cBhvr>
                                        <p:cTn id="13" dur="500" fill="hold"/>
                                        <p:tgtEl>
                                          <p:spTgt spid="90"/>
                                        </p:tgtEl>
                                        <p:attrNameLst>
                                          <p:attrName>ppt_h</p:attrName>
                                        </p:attrNameLst>
                                      </p:cBhvr>
                                      <p:tavLst>
                                        <p:tav tm="0">
                                          <p:val>
                                            <p:fltVal val="0"/>
                                          </p:val>
                                        </p:tav>
                                        <p:tav tm="100000">
                                          <p:val>
                                            <p:strVal val="#ppt_h"/>
                                          </p:val>
                                        </p:tav>
                                      </p:tavLst>
                                    </p:anim>
                                    <p:animEffect transition="in" filter="fade">
                                      <p:cBhvr>
                                        <p:cTn id="14" dur="500"/>
                                        <p:tgtEl>
                                          <p:spTgt spid="90"/>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9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623060" y="502920"/>
            <a:ext cx="2133600" cy="521970"/>
          </a:xfrm>
          <a:prstGeom prst="rect">
            <a:avLst/>
          </a:prstGeom>
          <a:noFill/>
          <a:ln w="9525">
            <a:noFill/>
          </a:ln>
        </p:spPr>
        <p:txBody>
          <a:bodyPr wrap="square" anchor="t">
            <a:spAutoFit/>
          </a:bodyPr>
          <a:p>
            <a:pPr>
              <a:spcBef>
                <a:spcPct val="50000"/>
              </a:spcBef>
            </a:pPr>
            <a:r>
              <a:rPr lang="zh-CN" altLang="en-US" sz="2800" b="1" dirty="0">
                <a:solidFill>
                  <a:schemeClr val="tx1">
                    <a:lumMod val="75000"/>
                    <a:lumOff val="25000"/>
                  </a:schemeClr>
                </a:solidFill>
                <a:latin typeface="思源黑体 CN Bold" panose="020B0800000000000000" charset="-122"/>
                <a:ea typeface="思源黑体 CN Bold" panose="020B0800000000000000" charset="-122"/>
                <a:sym typeface="+mn-ea"/>
              </a:rPr>
              <a:t>岗位认知</a:t>
            </a:r>
            <a:endParaRPr lang="zh-CN" altLang="en-US" sz="28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26" name="组合 25"/>
          <p:cNvGrpSpPr/>
          <p:nvPr/>
        </p:nvGrpSpPr>
        <p:grpSpPr>
          <a:xfrm>
            <a:off x="1920240" y="2395220"/>
            <a:ext cx="8159750" cy="2372820"/>
            <a:chOff x="2896" y="4732"/>
            <a:chExt cx="12850" cy="3737"/>
          </a:xfrm>
        </p:grpSpPr>
        <p:grpSp>
          <p:nvGrpSpPr>
            <p:cNvPr id="21" name="组合 20"/>
            <p:cNvGrpSpPr/>
            <p:nvPr/>
          </p:nvGrpSpPr>
          <p:grpSpPr>
            <a:xfrm>
              <a:off x="2896" y="4732"/>
              <a:ext cx="3164" cy="3737"/>
              <a:chOff x="4282" y="5726"/>
              <a:chExt cx="3164" cy="3737"/>
            </a:xfrm>
          </p:grpSpPr>
          <p:sp>
            <p:nvSpPr>
              <p:cNvPr id="5" name="Oval 19"/>
              <p:cNvSpPr/>
              <p:nvPr/>
            </p:nvSpPr>
            <p:spPr>
              <a:xfrm>
                <a:off x="4997" y="5726"/>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7" name="Shape 2778"/>
              <p:cNvSpPr/>
              <p:nvPr/>
            </p:nvSpPr>
            <p:spPr>
              <a:xfrm>
                <a:off x="5486" y="6235"/>
                <a:ext cx="874" cy="874"/>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85000"/>
                      <a:lumOff val="15000"/>
                    </a:schemeClr>
                  </a:solidFill>
                  <a:latin typeface="思源黑体 CN Bold" panose="020B0800000000000000" charset="-122"/>
                  <a:ea typeface="思源黑体 CN Bold" panose="020B0800000000000000" charset="-122"/>
                </a:endParaRPr>
              </a:p>
            </p:txBody>
          </p:sp>
          <p:grpSp>
            <p:nvGrpSpPr>
              <p:cNvPr id="12" name="组合 11"/>
              <p:cNvGrpSpPr/>
              <p:nvPr/>
            </p:nvGrpSpPr>
            <p:grpSpPr>
              <a:xfrm rot="0">
                <a:off x="4282" y="8099"/>
                <a:ext cx="3164" cy="1364"/>
                <a:chOff x="1629104" y="4242054"/>
                <a:chExt cx="2008906" cy="865727"/>
              </a:xfrm>
            </p:grpSpPr>
            <p:sp>
              <p:nvSpPr>
                <p:cNvPr id="13" name="TextBox 30"/>
                <p:cNvSpPr txBox="1"/>
                <p:nvPr/>
              </p:nvSpPr>
              <p:spPr>
                <a:xfrm>
                  <a:off x="1629104" y="4242054"/>
                  <a:ext cx="2008906" cy="245745"/>
                </a:xfrm>
                <a:prstGeom prst="rect">
                  <a:avLst/>
                </a:prstGeom>
                <a:noFill/>
              </p:spPr>
              <p:txBody>
                <a:bodyPr wrap="square" lIns="0" tIns="0" rIns="0" bIns="0" rtlCol="0">
                  <a:spAutoFit/>
                </a:bodyPr>
                <a:p>
                  <a:pPr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rPr>
                    <a:t>标题内容</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endParaRPr>
                </a:p>
              </p:txBody>
            </p:sp>
            <p:sp>
              <p:nvSpPr>
                <p:cNvPr id="14" name="TextBox 23"/>
                <p:cNvSpPr txBox="1"/>
                <p:nvPr/>
              </p:nvSpPr>
              <p:spPr>
                <a:xfrm>
                  <a:off x="1759363" y="4531994"/>
                  <a:ext cx="1748388" cy="575787"/>
                </a:xfrm>
                <a:prstGeom prst="rect">
                  <a:avLst/>
                </a:prstGeom>
                <a:noFill/>
              </p:spPr>
              <p:txBody>
                <a:bodyPr wrap="square" rtlCol="0">
                  <a:spAutoFit/>
                </a:bodyPr>
                <a:p>
                  <a:pPr algn="ctr">
                    <a:lnSpc>
                      <a:spcPct val="150000"/>
                    </a:lnSpc>
                  </a:pPr>
                  <a:r>
                    <a:rPr lang="zh-CN" altLang="en-US" sz="1050" dirty="0">
                      <a:solidFill>
                        <a:schemeClr val="tx1">
                          <a:lumMod val="75000"/>
                          <a:lumOff val="25000"/>
                        </a:schemeClr>
                      </a:solidFill>
                      <a:latin typeface="思源黑体 CN Bold" panose="020B0800000000000000" charset="-122"/>
                      <a:ea typeface="思源黑体 CN Bold" panose="020B0800000000000000" charset="-122"/>
                    </a:rPr>
                    <a:t>您的内容打在这里，在此框中选择粘贴。</a:t>
                  </a:r>
                  <a:endParaRPr lang="zh-CN" altLang="en-US" sz="1050" dirty="0">
                    <a:solidFill>
                      <a:schemeClr val="tx1">
                        <a:lumMod val="75000"/>
                        <a:lumOff val="25000"/>
                      </a:schemeClr>
                    </a:solidFill>
                    <a:latin typeface="思源黑体 CN Bold" panose="020B0800000000000000" charset="-122"/>
                    <a:ea typeface="思源黑体 CN Bold" panose="020B0800000000000000" charset="-122"/>
                  </a:endParaRPr>
                </a:p>
              </p:txBody>
            </p:sp>
          </p:grpSp>
        </p:grpSp>
        <p:grpSp>
          <p:nvGrpSpPr>
            <p:cNvPr id="22" name="组合 21"/>
            <p:cNvGrpSpPr/>
            <p:nvPr/>
          </p:nvGrpSpPr>
          <p:grpSpPr>
            <a:xfrm>
              <a:off x="7739" y="4740"/>
              <a:ext cx="3164" cy="3722"/>
              <a:chOff x="8320" y="5741"/>
              <a:chExt cx="3164" cy="3722"/>
            </a:xfrm>
          </p:grpSpPr>
          <p:sp>
            <p:nvSpPr>
              <p:cNvPr id="8" name="Oval 20"/>
              <p:cNvSpPr/>
              <p:nvPr/>
            </p:nvSpPr>
            <p:spPr>
              <a:xfrm>
                <a:off x="8970" y="5741"/>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9" name="Shape 2779"/>
              <p:cNvSpPr/>
              <p:nvPr/>
            </p:nvSpPr>
            <p:spPr>
              <a:xfrm>
                <a:off x="9551" y="6188"/>
                <a:ext cx="705" cy="969"/>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solidFill>
                    <a:schemeClr val="tx1">
                      <a:lumMod val="85000"/>
                      <a:lumOff val="15000"/>
                    </a:schemeClr>
                  </a:solidFill>
                  <a:latin typeface="思源黑体 CN Bold" panose="020B0800000000000000" charset="-122"/>
                  <a:ea typeface="思源黑体 CN Bold" panose="020B0800000000000000" charset="-122"/>
                </a:endParaRPr>
              </a:p>
            </p:txBody>
          </p:sp>
          <p:grpSp>
            <p:nvGrpSpPr>
              <p:cNvPr id="15" name="组合 14"/>
              <p:cNvGrpSpPr/>
              <p:nvPr/>
            </p:nvGrpSpPr>
            <p:grpSpPr>
              <a:xfrm rot="0">
                <a:off x="8320" y="8099"/>
                <a:ext cx="3164" cy="1364"/>
                <a:chOff x="1629104" y="4242054"/>
                <a:chExt cx="2008906" cy="865727"/>
              </a:xfrm>
            </p:grpSpPr>
            <p:sp>
              <p:nvSpPr>
                <p:cNvPr id="16" name="TextBox 30"/>
                <p:cNvSpPr txBox="1"/>
                <p:nvPr/>
              </p:nvSpPr>
              <p:spPr>
                <a:xfrm>
                  <a:off x="1629104" y="4242054"/>
                  <a:ext cx="2008906" cy="245745"/>
                </a:xfrm>
                <a:prstGeom prst="rect">
                  <a:avLst/>
                </a:prstGeom>
                <a:noFill/>
              </p:spPr>
              <p:txBody>
                <a:bodyPr wrap="square" lIns="0" tIns="0" rIns="0" bIns="0" rtlCol="0">
                  <a:spAutoFit/>
                </a:bodyPr>
                <a:p>
                  <a:pPr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rPr>
                    <a:t>标题内容</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endParaRPr>
                </a:p>
              </p:txBody>
            </p:sp>
            <p:sp>
              <p:nvSpPr>
                <p:cNvPr id="17" name="TextBox 23"/>
                <p:cNvSpPr txBox="1"/>
                <p:nvPr/>
              </p:nvSpPr>
              <p:spPr>
                <a:xfrm>
                  <a:off x="1759363" y="4531994"/>
                  <a:ext cx="1748388" cy="575787"/>
                </a:xfrm>
                <a:prstGeom prst="rect">
                  <a:avLst/>
                </a:prstGeom>
                <a:noFill/>
              </p:spPr>
              <p:txBody>
                <a:bodyPr wrap="square" rtlCol="0">
                  <a:spAutoFit/>
                </a:bodyPr>
                <a:p>
                  <a:pPr algn="ctr">
                    <a:lnSpc>
                      <a:spcPct val="150000"/>
                    </a:lnSpc>
                  </a:pPr>
                  <a:r>
                    <a:rPr lang="zh-CN" altLang="en-US" sz="1050" dirty="0">
                      <a:solidFill>
                        <a:schemeClr val="tx1">
                          <a:lumMod val="75000"/>
                          <a:lumOff val="25000"/>
                        </a:schemeClr>
                      </a:solidFill>
                      <a:latin typeface="思源黑体 CN Bold" panose="020B0800000000000000" charset="-122"/>
                      <a:ea typeface="思源黑体 CN Bold" panose="020B0800000000000000" charset="-122"/>
                    </a:rPr>
                    <a:t>您的内容打在这里，在此框中选择粘贴。</a:t>
                  </a:r>
                  <a:endParaRPr lang="zh-CN" altLang="en-US" sz="1050" dirty="0">
                    <a:solidFill>
                      <a:schemeClr val="tx1">
                        <a:lumMod val="75000"/>
                        <a:lumOff val="25000"/>
                      </a:schemeClr>
                    </a:solidFill>
                    <a:latin typeface="思源黑体 CN Bold" panose="020B0800000000000000" charset="-122"/>
                    <a:ea typeface="思源黑体 CN Bold" panose="020B0800000000000000" charset="-122"/>
                  </a:endParaRPr>
                </a:p>
              </p:txBody>
            </p:sp>
          </p:grpSp>
        </p:grpSp>
        <p:grpSp>
          <p:nvGrpSpPr>
            <p:cNvPr id="23" name="组合 22"/>
            <p:cNvGrpSpPr/>
            <p:nvPr/>
          </p:nvGrpSpPr>
          <p:grpSpPr>
            <a:xfrm>
              <a:off x="12582" y="4732"/>
              <a:ext cx="3164" cy="3737"/>
              <a:chOff x="11741" y="5726"/>
              <a:chExt cx="3164" cy="3737"/>
            </a:xfrm>
          </p:grpSpPr>
          <p:sp>
            <p:nvSpPr>
              <p:cNvPr id="10" name="Oval 20"/>
              <p:cNvSpPr/>
              <p:nvPr/>
            </p:nvSpPr>
            <p:spPr>
              <a:xfrm>
                <a:off x="12375" y="5726"/>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11" name="Shape 2783"/>
              <p:cNvSpPr/>
              <p:nvPr/>
            </p:nvSpPr>
            <p:spPr>
              <a:xfrm>
                <a:off x="12897" y="6319"/>
                <a:ext cx="819" cy="70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solidFill>
                    <a:schemeClr val="tx1">
                      <a:lumMod val="85000"/>
                      <a:lumOff val="15000"/>
                    </a:schemeClr>
                  </a:solidFill>
                  <a:latin typeface="思源黑体 CN Bold" panose="020B0800000000000000" charset="-122"/>
                  <a:ea typeface="思源黑体 CN Bold" panose="020B0800000000000000" charset="-122"/>
                </a:endParaRPr>
              </a:p>
            </p:txBody>
          </p:sp>
          <p:grpSp>
            <p:nvGrpSpPr>
              <p:cNvPr id="44" name="组合 43"/>
              <p:cNvGrpSpPr/>
              <p:nvPr/>
            </p:nvGrpSpPr>
            <p:grpSpPr>
              <a:xfrm rot="0">
                <a:off x="11741" y="8099"/>
                <a:ext cx="3164" cy="1364"/>
                <a:chOff x="1629104" y="4242054"/>
                <a:chExt cx="2008906" cy="865727"/>
              </a:xfrm>
            </p:grpSpPr>
            <p:sp>
              <p:nvSpPr>
                <p:cNvPr id="45" name="TextBox 30"/>
                <p:cNvSpPr txBox="1"/>
                <p:nvPr/>
              </p:nvSpPr>
              <p:spPr>
                <a:xfrm>
                  <a:off x="1629104" y="4242054"/>
                  <a:ext cx="2008906" cy="245745"/>
                </a:xfrm>
                <a:prstGeom prst="rect">
                  <a:avLst/>
                </a:prstGeom>
                <a:noFill/>
              </p:spPr>
              <p:txBody>
                <a:bodyPr wrap="square" lIns="0" tIns="0" rIns="0" bIns="0" rtlCol="0">
                  <a:spAutoFit/>
                </a:bodyPr>
                <a:p>
                  <a:pPr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rPr>
                    <a:t>标题内容</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endParaRPr>
                </a:p>
              </p:txBody>
            </p:sp>
            <p:sp>
              <p:nvSpPr>
                <p:cNvPr id="46" name="TextBox 23"/>
                <p:cNvSpPr txBox="1"/>
                <p:nvPr/>
              </p:nvSpPr>
              <p:spPr>
                <a:xfrm>
                  <a:off x="1759363" y="4531994"/>
                  <a:ext cx="1748388" cy="575787"/>
                </a:xfrm>
                <a:prstGeom prst="rect">
                  <a:avLst/>
                </a:prstGeom>
                <a:noFill/>
              </p:spPr>
              <p:txBody>
                <a:bodyPr wrap="square" rtlCol="0">
                  <a:spAutoFit/>
                </a:bodyPr>
                <a:p>
                  <a:pPr algn="ctr">
                    <a:lnSpc>
                      <a:spcPct val="150000"/>
                    </a:lnSpc>
                  </a:pPr>
                  <a:r>
                    <a:rPr lang="zh-CN" altLang="en-US" sz="1050" dirty="0">
                      <a:solidFill>
                        <a:schemeClr val="tx1">
                          <a:lumMod val="75000"/>
                          <a:lumOff val="25000"/>
                        </a:schemeClr>
                      </a:solidFill>
                      <a:latin typeface="思源黑体 CN Bold" panose="020B0800000000000000" charset="-122"/>
                      <a:ea typeface="思源黑体 CN Bold" panose="020B0800000000000000" charset="-122"/>
                    </a:rPr>
                    <a:t>您的内容打在这里，在此框中选择粘贴。</a:t>
                  </a:r>
                  <a:endParaRPr lang="zh-CN" altLang="en-US" sz="1050" dirty="0">
                    <a:solidFill>
                      <a:schemeClr val="tx1">
                        <a:lumMod val="75000"/>
                        <a:lumOff val="25000"/>
                      </a:schemeClr>
                    </a:solidFill>
                    <a:latin typeface="思源黑体 CN Bold" panose="020B0800000000000000" charset="-122"/>
                    <a:ea typeface="思源黑体 CN Bold" panose="020B0800000000000000" charset="-122"/>
                  </a:endParaRPr>
                </a:p>
              </p:txBody>
            </p:sp>
          </p:grpSp>
        </p:grpSp>
        <p:cxnSp>
          <p:nvCxnSpPr>
            <p:cNvPr id="24" name="直接连接符 23"/>
            <p:cNvCxnSpPr/>
            <p:nvPr/>
          </p:nvCxnSpPr>
          <p:spPr>
            <a:xfrm>
              <a:off x="6829" y="4858"/>
              <a:ext cx="0" cy="3438"/>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689" y="4740"/>
              <a:ext cx="0" cy="3438"/>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0" y="487045"/>
            <a:ext cx="1410970" cy="539750"/>
            <a:chOff x="0" y="481"/>
            <a:chExt cx="2222" cy="850"/>
          </a:xfrm>
        </p:grpSpPr>
        <p:sp>
          <p:nvSpPr>
            <p:cNvPr id="19" name="流程图: 手动输入 18"/>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平行四边形 19"/>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02</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8" name="组合 27"/>
          <p:cNvGrpSpPr/>
          <p:nvPr/>
        </p:nvGrpSpPr>
        <p:grpSpPr>
          <a:xfrm>
            <a:off x="11588115" y="6266180"/>
            <a:ext cx="603250" cy="591820"/>
            <a:chOff x="18249" y="9868"/>
            <a:chExt cx="950" cy="932"/>
          </a:xfrm>
        </p:grpSpPr>
        <p:sp>
          <p:nvSpPr>
            <p:cNvPr id="29" name="矩形 28"/>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569720" y="468630"/>
            <a:ext cx="2133600" cy="521970"/>
          </a:xfrm>
          <a:prstGeom prst="rect">
            <a:avLst/>
          </a:prstGeom>
          <a:noFill/>
          <a:ln w="9525">
            <a:noFill/>
          </a:ln>
        </p:spPr>
        <p:txBody>
          <a:bodyPr wrap="square" anchor="t">
            <a:spAutoFit/>
          </a:bodyPr>
          <a:p>
            <a:pPr>
              <a:spcBef>
                <a:spcPct val="50000"/>
              </a:spcBef>
            </a:pPr>
            <a:r>
              <a:rPr lang="zh-CN" altLang="zh-CN" sz="2800" b="1" dirty="0">
                <a:solidFill>
                  <a:schemeClr val="tx1">
                    <a:lumMod val="75000"/>
                    <a:lumOff val="25000"/>
                  </a:schemeClr>
                </a:solidFill>
                <a:latin typeface="微软雅黑" panose="020B0503020204020204" charset="-122"/>
                <a:ea typeface="微软雅黑" panose="020B0503020204020204" charset="-122"/>
                <a:sym typeface="+mn-ea"/>
              </a:rPr>
              <a:t>责任义务</a:t>
            </a:r>
            <a:endParaRPr lang="zh-CN" altLang="zh-CN" sz="28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2" name="椭圆 51"/>
          <p:cNvSpPr/>
          <p:nvPr/>
        </p:nvSpPr>
        <p:spPr>
          <a:xfrm>
            <a:off x="5192395" y="3258820"/>
            <a:ext cx="554990" cy="5549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0">
            <a:off x="5353685" y="2893695"/>
            <a:ext cx="635000" cy="635000"/>
            <a:chOff x="9517" y="4030"/>
            <a:chExt cx="1000" cy="1000"/>
          </a:xfrm>
        </p:grpSpPr>
        <p:sp>
          <p:nvSpPr>
            <p:cNvPr id="20" name="矩形 19"/>
            <p:cNvSpPr/>
            <p:nvPr/>
          </p:nvSpPr>
          <p:spPr>
            <a:xfrm>
              <a:off x="9517" y="4030"/>
              <a:ext cx="1000" cy="1000"/>
            </a:xfrm>
            <a:prstGeom prst="rect">
              <a:avLst/>
            </a:prstGeom>
            <a:solidFill>
              <a:srgbClr val="A9AF93"/>
            </a:solidFill>
            <a:ln>
              <a:solidFill>
                <a:srgbClr val="09A99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PA-A000320150529F65PPSH-3609"/>
            <p:cNvSpPr/>
            <p:nvPr>
              <p:custDataLst>
                <p:tags r:id="rId1"/>
              </p:custDataLst>
            </p:nvPr>
          </p:nvSpPr>
          <p:spPr bwMode="auto">
            <a:xfrm flipV="1">
              <a:off x="9833" y="4329"/>
              <a:ext cx="368" cy="402"/>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1" name="组合 20"/>
          <p:cNvGrpSpPr/>
          <p:nvPr/>
        </p:nvGrpSpPr>
        <p:grpSpPr>
          <a:xfrm rot="0">
            <a:off x="5353050" y="3563620"/>
            <a:ext cx="763905" cy="842010"/>
            <a:chOff x="8314" y="6415"/>
            <a:chExt cx="1203" cy="1326"/>
          </a:xfrm>
        </p:grpSpPr>
        <p:cxnSp>
          <p:nvCxnSpPr>
            <p:cNvPr id="59" name="直接连接符 58"/>
            <p:cNvCxnSpPr/>
            <p:nvPr/>
          </p:nvCxnSpPr>
          <p:spPr>
            <a:xfrm>
              <a:off x="9517" y="6819"/>
              <a:ext cx="0" cy="9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314" y="6415"/>
              <a:ext cx="1001" cy="1017"/>
            </a:xfrm>
            <a:prstGeom prst="rect">
              <a:avLst/>
            </a:prstGeom>
            <a:solidFill>
              <a:srgbClr val="A9AF93"/>
            </a:solidFill>
            <a:ln>
              <a:solidFill>
                <a:srgbClr val="09A99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PA-A000320150714A21PPSH-3888"/>
            <p:cNvSpPr/>
            <p:nvPr>
              <p:custDataLst>
                <p:tags r:id="rId2"/>
              </p:custDataLst>
            </p:nvPr>
          </p:nvSpPr>
          <p:spPr bwMode="auto">
            <a:xfrm>
              <a:off x="8599" y="6721"/>
              <a:ext cx="433" cy="389"/>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3" name="组合 22"/>
          <p:cNvGrpSpPr/>
          <p:nvPr/>
        </p:nvGrpSpPr>
        <p:grpSpPr>
          <a:xfrm rot="0">
            <a:off x="6031865" y="3574415"/>
            <a:ext cx="635000" cy="635000"/>
            <a:chOff x="12182" y="6110"/>
            <a:chExt cx="1000" cy="1000"/>
          </a:xfrm>
        </p:grpSpPr>
        <p:sp>
          <p:nvSpPr>
            <p:cNvPr id="24" name="矩形 23"/>
            <p:cNvSpPr/>
            <p:nvPr/>
          </p:nvSpPr>
          <p:spPr>
            <a:xfrm>
              <a:off x="12182" y="6110"/>
              <a:ext cx="1000" cy="1000"/>
            </a:xfrm>
            <a:prstGeom prst="rect">
              <a:avLst/>
            </a:prstGeom>
            <a:solidFill>
              <a:srgbClr val="A9AF93"/>
            </a:solidFill>
            <a:ln>
              <a:solidFill>
                <a:srgbClr val="09A99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8" name="PA-大学-1-553758"/>
            <p:cNvPicPr>
              <a:picLocks noChangeAspect="1"/>
            </p:cNvPicPr>
            <p:nvPr>
              <p:custDataLst>
                <p:tags r:id="rId3"/>
              </p:custDataLst>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453" y="6381"/>
              <a:ext cx="458" cy="458"/>
            </a:xfrm>
            <a:prstGeom prst="rect">
              <a:avLst/>
            </a:prstGeom>
          </p:spPr>
        </p:pic>
      </p:grpSp>
      <p:grpSp>
        <p:nvGrpSpPr>
          <p:cNvPr id="25" name="组合 24"/>
          <p:cNvGrpSpPr/>
          <p:nvPr/>
        </p:nvGrpSpPr>
        <p:grpSpPr>
          <a:xfrm rot="0">
            <a:off x="6031865" y="2893695"/>
            <a:ext cx="635000" cy="635000"/>
            <a:chOff x="6567" y="5030"/>
            <a:chExt cx="1000" cy="1000"/>
          </a:xfrm>
        </p:grpSpPr>
        <p:sp>
          <p:nvSpPr>
            <p:cNvPr id="26" name="矩形 25"/>
            <p:cNvSpPr/>
            <p:nvPr/>
          </p:nvSpPr>
          <p:spPr>
            <a:xfrm>
              <a:off x="6567" y="5030"/>
              <a:ext cx="1000" cy="1000"/>
            </a:xfrm>
            <a:prstGeom prst="rect">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PA-A000320141231B79PPSH-2171"/>
            <p:cNvSpPr/>
            <p:nvPr>
              <p:custDataLst>
                <p:tags r:id="rId6"/>
              </p:custDataLst>
            </p:nvPr>
          </p:nvSpPr>
          <p:spPr bwMode="auto">
            <a:xfrm>
              <a:off x="6890" y="5288"/>
              <a:ext cx="355" cy="484"/>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63" name="Title 20"/>
          <p:cNvSpPr txBox="1"/>
          <p:nvPr/>
        </p:nvSpPr>
        <p:spPr>
          <a:xfrm>
            <a:off x="1892935" y="2377440"/>
            <a:ext cx="2152015" cy="268605"/>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cs typeface="Lato Regular"/>
              </a:rPr>
              <a:t>预见性</a:t>
            </a:r>
            <a:r>
              <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rPr>
              <a:t>\Predictability</a:t>
            </a:r>
            <a:endPar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endParaRPr>
          </a:p>
        </p:txBody>
      </p:sp>
      <p:sp>
        <p:nvSpPr>
          <p:cNvPr id="64" name="Title 20"/>
          <p:cNvSpPr txBox="1"/>
          <p:nvPr/>
        </p:nvSpPr>
        <p:spPr>
          <a:xfrm>
            <a:off x="1894840" y="2721610"/>
            <a:ext cx="2361565" cy="415290"/>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dirty="0">
                <a:solidFill>
                  <a:schemeClr val="tx1">
                    <a:lumMod val="65000"/>
                    <a:lumOff val="35000"/>
                  </a:schemeClr>
                </a:solidFill>
                <a:latin typeface="微软雅黑" panose="020B0503020204020204" charset="-122"/>
                <a:ea typeface="微软雅黑" panose="020B0503020204020204" charset="-122"/>
              </a:rPr>
              <a:t>的内容打在这里，或者通过复制您的文本后，在此框中选择粘贴，并选择只保留文字。</a:t>
            </a:r>
            <a:endParaRPr lang="en-US" sz="900" dirty="0">
              <a:solidFill>
                <a:schemeClr val="tx1">
                  <a:lumMod val="65000"/>
                  <a:lumOff val="35000"/>
                </a:schemeClr>
              </a:solidFill>
              <a:latin typeface="微软雅黑" panose="020B0503020204020204" charset="-122"/>
              <a:ea typeface="微软雅黑" panose="020B0503020204020204" charset="-122"/>
              <a:cs typeface="Lato Light"/>
            </a:endParaRPr>
          </a:p>
        </p:txBody>
      </p:sp>
      <p:grpSp>
        <p:nvGrpSpPr>
          <p:cNvPr id="27" name="组合 26"/>
          <p:cNvGrpSpPr/>
          <p:nvPr/>
        </p:nvGrpSpPr>
        <p:grpSpPr>
          <a:xfrm rot="0">
            <a:off x="1877060" y="4142740"/>
            <a:ext cx="2658110" cy="751205"/>
            <a:chOff x="3575" y="7064"/>
            <a:chExt cx="4186" cy="1183"/>
          </a:xfrm>
        </p:grpSpPr>
        <p:sp>
          <p:nvSpPr>
            <p:cNvPr id="65" name="Title 20"/>
            <p:cNvSpPr txBox="1"/>
            <p:nvPr/>
          </p:nvSpPr>
          <p:spPr>
            <a:xfrm>
              <a:off x="3575" y="7064"/>
              <a:ext cx="2480" cy="42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cs typeface="Lato Regular"/>
                </a:rPr>
                <a:t>有效性</a:t>
              </a:r>
              <a:r>
                <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rPr>
                <a:t>\Validity</a:t>
              </a:r>
              <a:endPar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endParaRPr>
            </a:p>
          </p:txBody>
        </p:sp>
        <p:sp>
          <p:nvSpPr>
            <p:cNvPr id="66" name="Title 20"/>
            <p:cNvSpPr txBox="1"/>
            <p:nvPr/>
          </p:nvSpPr>
          <p:spPr>
            <a:xfrm>
              <a:off x="3579" y="7593"/>
              <a:ext cx="4182" cy="654"/>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sz="900" dirty="0">
                <a:solidFill>
                  <a:schemeClr val="tx1">
                    <a:lumMod val="65000"/>
                    <a:lumOff val="35000"/>
                  </a:schemeClr>
                </a:solidFill>
                <a:latin typeface="微软雅黑" panose="020B0503020204020204" charset="-122"/>
                <a:ea typeface="微软雅黑" panose="020B0503020204020204" charset="-122"/>
                <a:cs typeface="Lato Light"/>
              </a:endParaRPr>
            </a:p>
          </p:txBody>
        </p:sp>
      </p:grpSp>
      <p:grpSp>
        <p:nvGrpSpPr>
          <p:cNvPr id="28" name="组合 27"/>
          <p:cNvGrpSpPr/>
          <p:nvPr/>
        </p:nvGrpSpPr>
        <p:grpSpPr>
          <a:xfrm rot="0">
            <a:off x="7776845" y="2380615"/>
            <a:ext cx="2490470" cy="2511425"/>
            <a:chOff x="12895" y="4177"/>
            <a:chExt cx="3922" cy="3955"/>
          </a:xfrm>
        </p:grpSpPr>
        <p:sp>
          <p:nvSpPr>
            <p:cNvPr id="67" name="Title 20"/>
            <p:cNvSpPr txBox="1"/>
            <p:nvPr/>
          </p:nvSpPr>
          <p:spPr>
            <a:xfrm>
              <a:off x="12907" y="4177"/>
              <a:ext cx="2978" cy="42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cs typeface="Lato Regular"/>
                </a:rPr>
                <a:t>及时性</a:t>
              </a:r>
              <a:r>
                <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rPr>
                <a:t>\Timeliness</a:t>
              </a:r>
              <a:endPar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endParaRPr>
            </a:p>
          </p:txBody>
        </p:sp>
        <p:sp>
          <p:nvSpPr>
            <p:cNvPr id="68" name="Title 20"/>
            <p:cNvSpPr txBox="1"/>
            <p:nvPr/>
          </p:nvSpPr>
          <p:spPr>
            <a:xfrm>
              <a:off x="12948" y="4711"/>
              <a:ext cx="3869" cy="654"/>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sz="900" dirty="0">
                <a:solidFill>
                  <a:schemeClr val="tx1">
                    <a:lumMod val="65000"/>
                    <a:lumOff val="35000"/>
                  </a:schemeClr>
                </a:solidFill>
                <a:latin typeface="微软雅黑" panose="020B0503020204020204" charset="-122"/>
                <a:ea typeface="微软雅黑" panose="020B0503020204020204" charset="-122"/>
                <a:cs typeface="Lato Light"/>
              </a:endParaRPr>
            </a:p>
          </p:txBody>
        </p:sp>
        <p:sp>
          <p:nvSpPr>
            <p:cNvPr id="69" name="Title 20"/>
            <p:cNvSpPr txBox="1"/>
            <p:nvPr/>
          </p:nvSpPr>
          <p:spPr>
            <a:xfrm>
              <a:off x="12895" y="6958"/>
              <a:ext cx="3266" cy="42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cs typeface="Lato Regular"/>
                </a:rPr>
                <a:t>适应性</a:t>
              </a:r>
              <a:r>
                <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rPr>
                <a:t>\Adaptability</a:t>
              </a:r>
              <a:endParaRPr lang="en-US" altLang="zh-CN" sz="1600" b="1" dirty="0">
                <a:solidFill>
                  <a:schemeClr val="tx1">
                    <a:lumMod val="65000"/>
                    <a:lumOff val="35000"/>
                  </a:schemeClr>
                </a:solidFill>
                <a:latin typeface="微软雅黑" panose="020B0503020204020204" charset="-122"/>
                <a:ea typeface="微软雅黑" panose="020B0503020204020204" charset="-122"/>
                <a:cs typeface="Lato Regular"/>
              </a:endParaRPr>
            </a:p>
          </p:txBody>
        </p:sp>
        <p:sp>
          <p:nvSpPr>
            <p:cNvPr id="70" name="Title 20"/>
            <p:cNvSpPr txBox="1"/>
            <p:nvPr/>
          </p:nvSpPr>
          <p:spPr>
            <a:xfrm>
              <a:off x="12909" y="7478"/>
              <a:ext cx="3754" cy="654"/>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sz="900" dirty="0">
                <a:solidFill>
                  <a:schemeClr val="tx1">
                    <a:lumMod val="65000"/>
                    <a:lumOff val="35000"/>
                  </a:schemeClr>
                </a:solidFill>
                <a:latin typeface="微软雅黑" panose="020B0503020204020204" charset="-122"/>
                <a:ea typeface="微软雅黑" panose="020B0503020204020204" charset="-122"/>
                <a:cs typeface="Lato Light"/>
              </a:endParaRPr>
            </a:p>
          </p:txBody>
        </p:sp>
      </p:grpSp>
      <p:grpSp>
        <p:nvGrpSpPr>
          <p:cNvPr id="7" name="组合 6"/>
          <p:cNvGrpSpPr/>
          <p:nvPr/>
        </p:nvGrpSpPr>
        <p:grpSpPr>
          <a:xfrm>
            <a:off x="0" y="487045"/>
            <a:ext cx="1410970" cy="539750"/>
            <a:chOff x="0" y="481"/>
            <a:chExt cx="2222" cy="850"/>
          </a:xfrm>
        </p:grpSpPr>
        <p:sp>
          <p:nvSpPr>
            <p:cNvPr id="19" name="流程图: 手动输入 18"/>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平行四边形 7"/>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02</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10" name="组合 9"/>
          <p:cNvGrpSpPr/>
          <p:nvPr/>
        </p:nvGrpSpPr>
        <p:grpSpPr>
          <a:xfrm>
            <a:off x="11588115" y="6266180"/>
            <a:ext cx="603250" cy="591820"/>
            <a:chOff x="18249" y="9868"/>
            <a:chExt cx="950" cy="932"/>
          </a:xfrm>
        </p:grpSpPr>
        <p:sp>
          <p:nvSpPr>
            <p:cNvPr id="11" name="矩形 10"/>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Effect transition="in" filter="fade">
                                      <p:cBhvr>
                                        <p:cTn id="39" dur="500"/>
                                        <p:tgtEl>
                                          <p:spTgt spid="6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animEffect transition="in" filter="fade">
                                      <p:cBhvr>
                                        <p:cTn id="44" dur="500"/>
                                        <p:tgtEl>
                                          <p:spTgt spid="64"/>
                                        </p:tgtEl>
                                      </p:cBhvr>
                                    </p:animEffect>
                                  </p:childTnLst>
                                </p:cTn>
                              </p:par>
                              <p:par>
                                <p:cTn id="45" presetID="53" presetClass="entr" presetSubtype="16"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2" grpId="0" animBg="1"/>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1747520" y="2562225"/>
            <a:ext cx="8468360" cy="2630170"/>
            <a:chOff x="2720" y="4035"/>
            <a:chExt cx="13336" cy="4142"/>
          </a:xfrm>
        </p:grpSpPr>
        <p:sp>
          <p:nvSpPr>
            <p:cNvPr id="7" name="矩形 6"/>
            <p:cNvSpPr/>
            <p:nvPr/>
          </p:nvSpPr>
          <p:spPr>
            <a:xfrm>
              <a:off x="2720" y="4035"/>
              <a:ext cx="3232" cy="4143"/>
            </a:xfrm>
            <a:prstGeom prst="rec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0" name="矩形 9"/>
            <p:cNvSpPr/>
            <p:nvPr/>
          </p:nvSpPr>
          <p:spPr>
            <a:xfrm>
              <a:off x="7772" y="4035"/>
              <a:ext cx="3232" cy="4143"/>
            </a:xfrm>
            <a:prstGeom prst="rec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3" name="矩形 12"/>
            <p:cNvSpPr/>
            <p:nvPr/>
          </p:nvSpPr>
          <p:spPr>
            <a:xfrm>
              <a:off x="12824" y="4035"/>
              <a:ext cx="3232" cy="4143"/>
            </a:xfrm>
            <a:prstGeom prst="rec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sp>
        <p:nvSpPr>
          <p:cNvPr id="2" name="文本框 10"/>
          <p:cNvSpPr txBox="1"/>
          <p:nvPr/>
        </p:nvSpPr>
        <p:spPr>
          <a:xfrm>
            <a:off x="1592580" y="487045"/>
            <a:ext cx="2133600" cy="521970"/>
          </a:xfrm>
          <a:prstGeom prst="rect">
            <a:avLst/>
          </a:prstGeom>
          <a:noFill/>
          <a:ln w="9525">
            <a:noFill/>
          </a:ln>
        </p:spPr>
        <p:txBody>
          <a:bodyPr wrap="square" anchor="t">
            <a:spAutoFit/>
          </a:bodyPr>
          <a:p>
            <a:pPr>
              <a:spcBef>
                <a:spcPct val="50000"/>
              </a:spcBef>
            </a:pPr>
            <a:r>
              <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rPr>
              <a:t>岗位职责</a:t>
            </a:r>
            <a:endPar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38" name="TextBox 6"/>
          <p:cNvSpPr txBox="1"/>
          <p:nvPr/>
        </p:nvSpPr>
        <p:spPr>
          <a:xfrm>
            <a:off x="1837690" y="3705860"/>
            <a:ext cx="1844675" cy="369570"/>
          </a:xfrm>
          <a:prstGeom prst="rect">
            <a:avLst/>
          </a:prstGeom>
          <a:noFill/>
        </p:spPr>
        <p:txBody>
          <a:bodyPr wrap="square" rtlCol="0">
            <a:spAutoFit/>
          </a:bodyPr>
          <a:p>
            <a:pPr algn="ctr"/>
            <a:r>
              <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rPr>
              <a:t>您的标题</a:t>
            </a:r>
            <a:endPar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endParaRPr>
          </a:p>
        </p:txBody>
      </p:sp>
      <p:sp>
        <p:nvSpPr>
          <p:cNvPr id="71" name="TextBox 23"/>
          <p:cNvSpPr txBox="1"/>
          <p:nvPr/>
        </p:nvSpPr>
        <p:spPr>
          <a:xfrm>
            <a:off x="1790700" y="4043680"/>
            <a:ext cx="1938655" cy="783590"/>
          </a:xfrm>
          <a:prstGeom prst="rect">
            <a:avLst/>
          </a:prstGeom>
          <a:noFill/>
        </p:spPr>
        <p:txBody>
          <a:bodyPr wrap="square" rtlCol="0">
            <a:spAutoFit/>
          </a:bodyPr>
          <a:p>
            <a:pPr algn="ctr">
              <a:lnSpc>
                <a:spcPct val="150000"/>
              </a:lnSpc>
            </a:pPr>
            <a:r>
              <a:rPr lang="zh-CN" altLang="en-US" sz="1000" dirty="0">
                <a:solidFill>
                  <a:schemeClr val="bg1"/>
                </a:solidFill>
                <a:latin typeface="思源黑体 CN Bold" panose="020B0800000000000000" charset="-122"/>
                <a:ea typeface="思源黑体 CN Bold" panose="020B0800000000000000" charset="-122"/>
              </a:rPr>
              <a:t>您的内容打在这里，或者通过复制您的文本后，在此框中选择粘贴，并选择只保留文字。</a:t>
            </a:r>
            <a:endParaRPr lang="zh-CN" altLang="en-US" sz="1000" dirty="0">
              <a:solidFill>
                <a:schemeClr val="bg1"/>
              </a:solidFill>
              <a:latin typeface="思源黑体 CN Bold" panose="020B0800000000000000" charset="-122"/>
              <a:ea typeface="思源黑体 CN Bold" panose="020B0800000000000000" charset="-122"/>
            </a:endParaRPr>
          </a:p>
        </p:txBody>
      </p:sp>
      <p:pic>
        <p:nvPicPr>
          <p:cNvPr id="95" name="图片 94"/>
          <p:cNvPicPr/>
          <p:nvPr/>
        </p:nvPicPr>
        <p:blipFill>
          <a:blip r:embed="rId1">
            <a:extLst>
              <a:ext uri="{28A0092B-C50C-407E-A947-70E740481C1C}">
                <a14:useLocalDpi xmlns:a14="http://schemas.microsoft.com/office/drawing/2010/main" val="0"/>
              </a:ext>
            </a:extLst>
          </a:blip>
          <a:srcRect l="-417" t="18752" r="917" b="17702"/>
          <a:stretch>
            <a:fillRect/>
          </a:stretch>
        </p:blipFill>
        <p:spPr>
          <a:xfrm>
            <a:off x="1902460" y="1976755"/>
            <a:ext cx="1750060" cy="1382395"/>
          </a:xfrm>
          <a:custGeom>
            <a:avLst/>
            <a:gdLst>
              <a:gd name="connsiteX0" fmla="*/ 0 w 2544417"/>
              <a:gd name="connsiteY0" fmla="*/ 0 h 2862459"/>
              <a:gd name="connsiteX1" fmla="*/ 2544417 w 2544417"/>
              <a:gd name="connsiteY1" fmla="*/ 0 h 2862459"/>
              <a:gd name="connsiteX2" fmla="*/ 2544417 w 2544417"/>
              <a:gd name="connsiteY2" fmla="*/ 2862459 h 2862459"/>
              <a:gd name="connsiteX3" fmla="*/ 0 w 2544417"/>
              <a:gd name="connsiteY3" fmla="*/ 2862459 h 2862459"/>
            </a:gdLst>
            <a:ahLst/>
            <a:cxnLst>
              <a:cxn ang="0">
                <a:pos x="connsiteX0" y="connsiteY0"/>
              </a:cxn>
              <a:cxn ang="0">
                <a:pos x="connsiteX1" y="connsiteY1"/>
              </a:cxn>
              <a:cxn ang="0">
                <a:pos x="connsiteX2" y="connsiteY2"/>
              </a:cxn>
              <a:cxn ang="0">
                <a:pos x="connsiteX3" y="connsiteY3"/>
              </a:cxn>
            </a:cxnLst>
            <a:rect l="l" t="t" r="r" b="b"/>
            <a:pathLst>
              <a:path w="2544417" h="2862459">
                <a:moveTo>
                  <a:pt x="0" y="0"/>
                </a:moveTo>
                <a:lnTo>
                  <a:pt x="2544417" y="0"/>
                </a:lnTo>
                <a:lnTo>
                  <a:pt x="2544417" y="2862459"/>
                </a:lnTo>
                <a:lnTo>
                  <a:pt x="0" y="2862459"/>
                </a:lnTo>
                <a:close/>
              </a:path>
            </a:pathLst>
          </a:custGeom>
        </p:spPr>
      </p:pic>
      <p:sp>
        <p:nvSpPr>
          <p:cNvPr id="40" name="TextBox 6"/>
          <p:cNvSpPr txBox="1"/>
          <p:nvPr/>
        </p:nvSpPr>
        <p:spPr>
          <a:xfrm>
            <a:off x="5048250" y="3696335"/>
            <a:ext cx="1844675" cy="369570"/>
          </a:xfrm>
          <a:prstGeom prst="rect">
            <a:avLst/>
          </a:prstGeom>
          <a:noFill/>
        </p:spPr>
        <p:txBody>
          <a:bodyPr wrap="square" rtlCol="0">
            <a:spAutoFit/>
          </a:bodyPr>
          <a:p>
            <a:pPr algn="ctr"/>
            <a:r>
              <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rPr>
              <a:t>您的标题</a:t>
            </a:r>
            <a:endPar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endParaRPr>
          </a:p>
        </p:txBody>
      </p:sp>
      <p:sp>
        <p:nvSpPr>
          <p:cNvPr id="72" name="TextBox 23"/>
          <p:cNvSpPr txBox="1"/>
          <p:nvPr/>
        </p:nvSpPr>
        <p:spPr>
          <a:xfrm>
            <a:off x="4956175" y="4043680"/>
            <a:ext cx="2028190" cy="783590"/>
          </a:xfrm>
          <a:prstGeom prst="rect">
            <a:avLst/>
          </a:prstGeom>
          <a:noFill/>
        </p:spPr>
        <p:txBody>
          <a:bodyPr wrap="square" rtlCol="0">
            <a:spAutoFit/>
          </a:bodyPr>
          <a:p>
            <a:pPr algn="ctr">
              <a:lnSpc>
                <a:spcPct val="150000"/>
              </a:lnSpc>
            </a:pPr>
            <a:r>
              <a:rPr lang="zh-CN" altLang="en-US" sz="1000" dirty="0">
                <a:solidFill>
                  <a:schemeClr val="bg1"/>
                </a:solidFill>
                <a:latin typeface="思源黑体 CN Bold" panose="020B0800000000000000" charset="-122"/>
                <a:ea typeface="思源黑体 CN Bold" panose="020B0800000000000000" charset="-122"/>
              </a:rPr>
              <a:t>您的内容打在这里，或者通过复制您的文本后，在此框中选择粘贴，并选择只保留文字。</a:t>
            </a:r>
            <a:endParaRPr lang="zh-CN" altLang="en-US" sz="1000" dirty="0">
              <a:solidFill>
                <a:schemeClr val="bg1"/>
              </a:solidFill>
              <a:latin typeface="思源黑体 CN Bold" panose="020B0800000000000000" charset="-122"/>
              <a:ea typeface="思源黑体 CN Bold" panose="020B0800000000000000" charset="-122"/>
            </a:endParaRPr>
          </a:p>
        </p:txBody>
      </p:sp>
      <p:pic>
        <p:nvPicPr>
          <p:cNvPr id="11" name="图片 10"/>
          <p:cNvPicPr/>
          <p:nvPr/>
        </p:nvPicPr>
        <p:blipFill>
          <a:blip r:embed="rId1">
            <a:extLst>
              <a:ext uri="{28A0092B-C50C-407E-A947-70E740481C1C}">
                <a14:useLocalDpi xmlns:a14="http://schemas.microsoft.com/office/drawing/2010/main" val="0"/>
              </a:ext>
            </a:extLst>
          </a:blip>
          <a:srcRect l="-417" t="18752" r="917" b="17702"/>
          <a:stretch>
            <a:fillRect/>
          </a:stretch>
        </p:blipFill>
        <p:spPr>
          <a:xfrm>
            <a:off x="5110480" y="1976755"/>
            <a:ext cx="1750060" cy="1382395"/>
          </a:xfrm>
          <a:custGeom>
            <a:avLst/>
            <a:gdLst>
              <a:gd name="connsiteX0" fmla="*/ 0 w 2544417"/>
              <a:gd name="connsiteY0" fmla="*/ 0 h 2862459"/>
              <a:gd name="connsiteX1" fmla="*/ 2544417 w 2544417"/>
              <a:gd name="connsiteY1" fmla="*/ 0 h 2862459"/>
              <a:gd name="connsiteX2" fmla="*/ 2544417 w 2544417"/>
              <a:gd name="connsiteY2" fmla="*/ 2862459 h 2862459"/>
              <a:gd name="connsiteX3" fmla="*/ 0 w 2544417"/>
              <a:gd name="connsiteY3" fmla="*/ 2862459 h 2862459"/>
            </a:gdLst>
            <a:ahLst/>
            <a:cxnLst>
              <a:cxn ang="0">
                <a:pos x="connsiteX0" y="connsiteY0"/>
              </a:cxn>
              <a:cxn ang="0">
                <a:pos x="connsiteX1" y="connsiteY1"/>
              </a:cxn>
              <a:cxn ang="0">
                <a:pos x="connsiteX2" y="connsiteY2"/>
              </a:cxn>
              <a:cxn ang="0">
                <a:pos x="connsiteX3" y="connsiteY3"/>
              </a:cxn>
            </a:cxnLst>
            <a:rect l="l" t="t" r="r" b="b"/>
            <a:pathLst>
              <a:path w="2544417" h="2862459">
                <a:moveTo>
                  <a:pt x="0" y="0"/>
                </a:moveTo>
                <a:lnTo>
                  <a:pt x="2544417" y="0"/>
                </a:lnTo>
                <a:lnTo>
                  <a:pt x="2544417" y="2862459"/>
                </a:lnTo>
                <a:lnTo>
                  <a:pt x="0" y="2862459"/>
                </a:lnTo>
                <a:close/>
              </a:path>
            </a:pathLst>
          </a:custGeom>
        </p:spPr>
      </p:pic>
      <p:sp>
        <p:nvSpPr>
          <p:cNvPr id="43" name="TextBox 6"/>
          <p:cNvSpPr txBox="1"/>
          <p:nvPr/>
        </p:nvSpPr>
        <p:spPr>
          <a:xfrm>
            <a:off x="8258175" y="3696335"/>
            <a:ext cx="1844675" cy="369570"/>
          </a:xfrm>
          <a:prstGeom prst="rect">
            <a:avLst/>
          </a:prstGeom>
          <a:noFill/>
        </p:spPr>
        <p:txBody>
          <a:bodyPr wrap="square" rtlCol="0">
            <a:spAutoFit/>
          </a:bodyPr>
          <a:p>
            <a:pPr algn="ctr"/>
            <a:r>
              <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rPr>
              <a:t>您的标题</a:t>
            </a:r>
            <a:endParaRPr lang="zh-CN" altLang="en-US" dirty="0">
              <a:solidFill>
                <a:schemeClr val="bg1"/>
              </a:solidFill>
              <a:latin typeface="思源黑体 CN Bold" panose="020B0800000000000000" charset="-122"/>
              <a:ea typeface="思源黑体 CN Bold" panose="020B0800000000000000" charset="-122"/>
              <a:cs typeface="Open Sans" panose="020B0606030504020204" pitchFamily="34" charset="0"/>
            </a:endParaRPr>
          </a:p>
        </p:txBody>
      </p:sp>
      <p:sp>
        <p:nvSpPr>
          <p:cNvPr id="73" name="TextBox 23"/>
          <p:cNvSpPr txBox="1"/>
          <p:nvPr/>
        </p:nvSpPr>
        <p:spPr>
          <a:xfrm>
            <a:off x="8185150" y="4043680"/>
            <a:ext cx="1991360" cy="783590"/>
          </a:xfrm>
          <a:prstGeom prst="rect">
            <a:avLst/>
          </a:prstGeom>
          <a:noFill/>
        </p:spPr>
        <p:txBody>
          <a:bodyPr wrap="square" rtlCol="0">
            <a:spAutoFit/>
          </a:bodyPr>
          <a:p>
            <a:pPr algn="ctr">
              <a:lnSpc>
                <a:spcPct val="150000"/>
              </a:lnSpc>
            </a:pPr>
            <a:r>
              <a:rPr lang="zh-CN" altLang="en-US" sz="1000" dirty="0">
                <a:solidFill>
                  <a:schemeClr val="bg1"/>
                </a:solidFill>
                <a:latin typeface="思源黑体 CN Bold" panose="020B0800000000000000" charset="-122"/>
                <a:ea typeface="思源黑体 CN Bold" panose="020B0800000000000000" charset="-122"/>
              </a:rPr>
              <a:t>您的内容打在这里，或者通过复制您的文本后，在此框中选择粘贴，并选择只保留文字。</a:t>
            </a:r>
            <a:endParaRPr lang="zh-CN" altLang="en-US" sz="1000" dirty="0">
              <a:solidFill>
                <a:schemeClr val="bg1"/>
              </a:solidFill>
              <a:latin typeface="思源黑体 CN Bold" panose="020B0800000000000000" charset="-122"/>
              <a:ea typeface="思源黑体 CN Bold" panose="020B0800000000000000" charset="-122"/>
            </a:endParaRPr>
          </a:p>
        </p:txBody>
      </p:sp>
      <p:pic>
        <p:nvPicPr>
          <p:cNvPr id="14" name="图片 13"/>
          <p:cNvPicPr/>
          <p:nvPr/>
        </p:nvPicPr>
        <p:blipFill>
          <a:blip r:embed="rId1">
            <a:extLst>
              <a:ext uri="{28A0092B-C50C-407E-A947-70E740481C1C}">
                <a14:useLocalDpi xmlns:a14="http://schemas.microsoft.com/office/drawing/2010/main" val="0"/>
              </a:ext>
            </a:extLst>
          </a:blip>
          <a:srcRect l="-417" t="18752" r="917" b="17702"/>
          <a:stretch>
            <a:fillRect/>
          </a:stretch>
        </p:blipFill>
        <p:spPr>
          <a:xfrm>
            <a:off x="8318500" y="1976755"/>
            <a:ext cx="1750060" cy="1382395"/>
          </a:xfrm>
          <a:custGeom>
            <a:avLst/>
            <a:gdLst>
              <a:gd name="connsiteX0" fmla="*/ 0 w 2544417"/>
              <a:gd name="connsiteY0" fmla="*/ 0 h 2862459"/>
              <a:gd name="connsiteX1" fmla="*/ 2544417 w 2544417"/>
              <a:gd name="connsiteY1" fmla="*/ 0 h 2862459"/>
              <a:gd name="connsiteX2" fmla="*/ 2544417 w 2544417"/>
              <a:gd name="connsiteY2" fmla="*/ 2862459 h 2862459"/>
              <a:gd name="connsiteX3" fmla="*/ 0 w 2544417"/>
              <a:gd name="connsiteY3" fmla="*/ 2862459 h 2862459"/>
            </a:gdLst>
            <a:ahLst/>
            <a:cxnLst>
              <a:cxn ang="0">
                <a:pos x="connsiteX0" y="connsiteY0"/>
              </a:cxn>
              <a:cxn ang="0">
                <a:pos x="connsiteX1" y="connsiteY1"/>
              </a:cxn>
              <a:cxn ang="0">
                <a:pos x="connsiteX2" y="connsiteY2"/>
              </a:cxn>
              <a:cxn ang="0">
                <a:pos x="connsiteX3" y="connsiteY3"/>
              </a:cxn>
            </a:cxnLst>
            <a:rect l="l" t="t" r="r" b="b"/>
            <a:pathLst>
              <a:path w="2544417" h="2862459">
                <a:moveTo>
                  <a:pt x="0" y="0"/>
                </a:moveTo>
                <a:lnTo>
                  <a:pt x="2544417" y="0"/>
                </a:lnTo>
                <a:lnTo>
                  <a:pt x="2544417" y="2862459"/>
                </a:lnTo>
                <a:lnTo>
                  <a:pt x="0" y="2862459"/>
                </a:lnTo>
                <a:close/>
              </a:path>
            </a:pathLst>
          </a:custGeom>
        </p:spPr>
      </p:pic>
      <p:grpSp>
        <p:nvGrpSpPr>
          <p:cNvPr id="18" name="组合 17"/>
          <p:cNvGrpSpPr/>
          <p:nvPr/>
        </p:nvGrpSpPr>
        <p:grpSpPr>
          <a:xfrm>
            <a:off x="0" y="487045"/>
            <a:ext cx="1410970" cy="539750"/>
            <a:chOff x="0" y="481"/>
            <a:chExt cx="2222" cy="850"/>
          </a:xfrm>
        </p:grpSpPr>
        <p:sp>
          <p:nvSpPr>
            <p:cNvPr id="19" name="流程图: 手动输入 18"/>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平行四边形 19"/>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02</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0-#ppt_w/2"/>
                                          </p:val>
                                        </p:tav>
                                        <p:tav tm="100000">
                                          <p:val>
                                            <p:strVal val="#ppt_x"/>
                                          </p:val>
                                        </p:tav>
                                      </p:tavLst>
                                    </p:anim>
                                    <p:anim calcmode="lin" valueType="num">
                                      <p:cBhvr additive="base">
                                        <p:cTn id="20" dur="500" fill="hold"/>
                                        <p:tgtEl>
                                          <p:spTgt spid="7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500" fill="hold"/>
                                        <p:tgtEl>
                                          <p:spTgt spid="95"/>
                                        </p:tgtEl>
                                        <p:attrNameLst>
                                          <p:attrName>ppt_x</p:attrName>
                                        </p:attrNameLst>
                                      </p:cBhvr>
                                      <p:tavLst>
                                        <p:tav tm="0">
                                          <p:val>
                                            <p:strVal val="0-#ppt_w/2"/>
                                          </p:val>
                                        </p:tav>
                                        <p:tav tm="100000">
                                          <p:val>
                                            <p:strVal val="#ppt_x"/>
                                          </p:val>
                                        </p:tav>
                                      </p:tavLst>
                                    </p:anim>
                                    <p:anim calcmode="lin" valueType="num">
                                      <p:cBhvr additive="base">
                                        <p:cTn id="24" dur="500" fill="hold"/>
                                        <p:tgtEl>
                                          <p:spTgt spid="9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0-#ppt_w/2"/>
                                          </p:val>
                                        </p:tav>
                                        <p:tav tm="100000">
                                          <p:val>
                                            <p:strVal val="#ppt_x"/>
                                          </p:val>
                                        </p:tav>
                                      </p:tavLst>
                                    </p:anim>
                                    <p:anim calcmode="lin" valueType="num">
                                      <p:cBhvr additive="base">
                                        <p:cTn id="32" dur="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0-#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0-#ppt_w/2"/>
                                          </p:val>
                                        </p:tav>
                                        <p:tav tm="100000">
                                          <p:val>
                                            <p:strVal val="#ppt_x"/>
                                          </p:val>
                                        </p:tav>
                                      </p:tavLst>
                                    </p:anim>
                                    <p:anim calcmode="lin" valueType="num">
                                      <p:cBhvr additive="base">
                                        <p:cTn id="44" dur="500" fill="hold"/>
                                        <p:tgtEl>
                                          <p:spTgt spid="73"/>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71" grpId="0"/>
      <p:bldP spid="40" grpId="0"/>
      <p:bldP spid="72" grpId="0"/>
      <p:bldP spid="43"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DD4AB"/>
        </a:solidFill>
        <a:effectLst/>
      </p:bgPr>
    </p:bg>
    <p:spTree>
      <p:nvGrpSpPr>
        <p:cNvPr id="1" name=""/>
        <p:cNvGrpSpPr/>
        <p:nvPr/>
      </p:nvGrpSpPr>
      <p:grpSpPr>
        <a:xfrm>
          <a:off x="0" y="0"/>
          <a:ext cx="0" cy="0"/>
          <a:chOff x="0" y="0"/>
          <a:chExt cx="0" cy="0"/>
        </a:xfrm>
      </p:grpSpPr>
      <p:sp>
        <p:nvSpPr>
          <p:cNvPr id="5" name="圆角矩形 4"/>
          <p:cNvSpPr/>
          <p:nvPr/>
        </p:nvSpPr>
        <p:spPr>
          <a:xfrm>
            <a:off x="5037455" y="2248535"/>
            <a:ext cx="1821180" cy="53594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文本框 7"/>
          <p:cNvSpPr txBox="1"/>
          <p:nvPr/>
        </p:nvSpPr>
        <p:spPr>
          <a:xfrm>
            <a:off x="5108575" y="2227580"/>
            <a:ext cx="1595755" cy="583565"/>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lstStyle/>
          <a:p>
            <a:r>
              <a:rPr lang="en-US" altLang="zh-CN" sz="3200" b="1" dirty="0">
                <a:solidFill>
                  <a:schemeClr val="bg1"/>
                </a:solidFill>
                <a:latin typeface="思源黑体 CN Bold" panose="020B0800000000000000" charset="-122"/>
                <a:ea typeface="思源黑体 CN Bold" panose="020B0800000000000000" charset="-122"/>
              </a:rPr>
              <a:t>Part 03</a:t>
            </a:r>
            <a:endParaRPr lang="en-US" altLang="zh-CN" sz="3200" b="1" dirty="0">
              <a:solidFill>
                <a:schemeClr val="bg1"/>
              </a:solidFill>
              <a:latin typeface="思源黑体 CN Bold" panose="020B0800000000000000" charset="-122"/>
              <a:ea typeface="思源黑体 CN Bold" panose="020B0800000000000000" charset="-122"/>
            </a:endParaRPr>
          </a:p>
        </p:txBody>
      </p:sp>
      <p:pic>
        <p:nvPicPr>
          <p:cNvPr id="6" name="图片 5" descr="c3ddbc34f2a0d409892490a74e96239c"/>
          <p:cNvPicPr>
            <a:picLocks noChangeAspect="1"/>
          </p:cNvPicPr>
          <p:nvPr>
            <p:custDataLst>
              <p:tags r:id="rId1"/>
            </p:custDataLst>
          </p:nvPr>
        </p:nvPicPr>
        <p:blipFill>
          <a:blip r:embed="rId2"/>
          <a:srcRect t="-13231" r="6989" b="6989"/>
          <a:stretch>
            <a:fillRect/>
          </a:stretch>
        </p:blipFill>
        <p:spPr>
          <a:xfrm rot="2700000">
            <a:off x="-313055" y="3372485"/>
            <a:ext cx="3566160" cy="4073525"/>
          </a:xfrm>
          <a:prstGeom prst="heart">
            <a:avLst/>
          </a:prstGeom>
        </p:spPr>
      </p:pic>
      <p:pic>
        <p:nvPicPr>
          <p:cNvPr id="7" name="图片 6" descr="c3ddbc34f2a0d409892490a74e96239c"/>
          <p:cNvPicPr>
            <a:picLocks noChangeAspect="1"/>
          </p:cNvPicPr>
          <p:nvPr>
            <p:custDataLst>
              <p:tags r:id="rId3"/>
            </p:custDataLst>
          </p:nvPr>
        </p:nvPicPr>
        <p:blipFill>
          <a:blip r:embed="rId2"/>
          <a:srcRect t="-13231" r="6989" b="6989"/>
          <a:stretch>
            <a:fillRect/>
          </a:stretch>
        </p:blipFill>
        <p:spPr>
          <a:xfrm rot="13620000">
            <a:off x="10468610" y="-313690"/>
            <a:ext cx="1903730" cy="2174875"/>
          </a:xfrm>
          <a:prstGeom prst="heart">
            <a:avLst/>
          </a:prstGeom>
        </p:spPr>
      </p:pic>
      <p:sp>
        <p:nvSpPr>
          <p:cNvPr id="11" name="文本框 10"/>
          <p:cNvSpPr txBox="1"/>
          <p:nvPr/>
        </p:nvSpPr>
        <p:spPr>
          <a:xfrm>
            <a:off x="3119120" y="3592830"/>
            <a:ext cx="5744210" cy="306705"/>
          </a:xfrm>
          <a:prstGeom prst="rect">
            <a:avLst/>
          </a:prstGeom>
          <a:noFill/>
        </p:spPr>
        <p:txBody>
          <a:bodyPr wrap="square" rtlCol="0">
            <a:spAutoFit/>
          </a:bodyPr>
          <a:p>
            <a:pPr algn="ctr"/>
            <a:r>
              <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rPr>
              <a:t>Competence</a:t>
            </a:r>
            <a:endPar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17" name="文本框 16"/>
          <p:cNvSpPr txBox="1"/>
          <p:nvPr/>
        </p:nvSpPr>
        <p:spPr>
          <a:xfrm>
            <a:off x="4189730" y="2990215"/>
            <a:ext cx="3598545" cy="645160"/>
          </a:xfrm>
          <a:prstGeom prst="rect">
            <a:avLst/>
          </a:prstGeom>
          <a:noFill/>
        </p:spPr>
        <p:txBody>
          <a:bodyPr wrap="square" rtlCol="0">
            <a:spAutoFit/>
          </a:bodyPr>
          <a:p>
            <a:pPr algn="dist"/>
            <a:r>
              <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rPr>
              <a:t>胜任能力</a:t>
            </a:r>
            <a:endPar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9" name="文本框 8"/>
          <p:cNvSpPr txBox="1"/>
          <p:nvPr/>
        </p:nvSpPr>
        <p:spPr>
          <a:xfrm>
            <a:off x="4467860" y="3869055"/>
            <a:ext cx="2994660" cy="245110"/>
          </a:xfrm>
          <a:prstGeom prst="rect">
            <a:avLst/>
          </a:prstGeom>
          <a:noFill/>
        </p:spPr>
        <p:txBody>
          <a:bodyPr wrap="square" rtlCol="0">
            <a:spAutoFit/>
          </a:bodyPr>
          <a:p>
            <a:pPr algn="ctr">
              <a:lnSpc>
                <a:spcPct val="100000"/>
              </a:lnSpc>
            </a:pPr>
            <a:r>
              <a:rPr lang="en-US" altLang="zh-CN" sz="1000" dirty="0">
                <a:solidFill>
                  <a:schemeClr val="tx1">
                    <a:lumMod val="75000"/>
                    <a:lumOff val="25000"/>
                  </a:schemeClr>
                </a:solidFill>
                <a:ea typeface="+mn-lt"/>
              </a:rPr>
              <a:t>Please enter your title and content here, and edit </a:t>
            </a:r>
            <a:endParaRPr lang="en-US" altLang="zh-CN" sz="1000" dirty="0">
              <a:solidFill>
                <a:schemeClr val="tx1">
                  <a:lumMod val="75000"/>
                  <a:lumOff val="25000"/>
                </a:schemeClr>
              </a:solidFill>
              <a:ea typeface="+mn-lt"/>
            </a:endParaRPr>
          </a:p>
        </p:txBody>
      </p:sp>
    </p:spTree>
  </p:cSld>
  <p:clrMapOvr>
    <a:masterClrMapping/>
  </p:clrMapOvr>
  <mc:AlternateContent xmlns:mc="http://schemas.openxmlformats.org/markup-compatibility/2006">
    <mc:Choice xmlns:p14="http://schemas.microsoft.com/office/powerpoint/2010/main" Requires="p14">
      <p:transition p14:dur="500" advClick="0">
        <p:push dir="u"/>
      </p:transition>
    </mc:Choice>
    <mc:Fallback>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1" grpId="0"/>
      <p:bldP spid="1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557020" y="487045"/>
            <a:ext cx="1391920"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rPr>
              <a:t>执行力</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endParaRPr>
          </a:p>
        </p:txBody>
      </p:sp>
      <p:sp>
        <p:nvSpPr>
          <p:cNvPr id="19" name="矩形 18"/>
          <p:cNvSpPr/>
          <p:nvPr/>
        </p:nvSpPr>
        <p:spPr>
          <a:xfrm>
            <a:off x="2068830" y="4451350"/>
            <a:ext cx="7688580" cy="714375"/>
          </a:xfrm>
          <a:prstGeom prst="rect">
            <a:avLst/>
          </a:prstGeom>
        </p:spPr>
        <p:txBody>
          <a:bodyPr wrap="square">
            <a:spAutoFit/>
          </a:bodyPr>
          <a:p>
            <a:pPr>
              <a:lnSpc>
                <a:spcPct val="150000"/>
              </a:lnSpc>
              <a:buClr>
                <a:srgbClr val="E24848"/>
              </a:buClr>
            </a:pPr>
            <a:r>
              <a:rPr lang="zh-CN" altLang="en-US" sz="900" dirty="0">
                <a:solidFill>
                  <a:schemeClr val="tx1">
                    <a:lumMod val="75000"/>
                    <a:lumOff val="25000"/>
                  </a:schemeClr>
                </a:solidFill>
                <a:latin typeface="思源黑体 CN Bold" panose="020B0800000000000000" charset="-122"/>
                <a:ea typeface="思源黑体 CN Bold" panose="020B0800000000000000" charset="-122"/>
                <a:sym typeface="+mn-ea"/>
              </a:rPr>
              <a:t>执行力是指有效利用资源、保质保量达成目标的能力，指的是贯彻战略意图，完成预定目标的操作能力。是把企业战略、规划转化成为效益、成果的关键。执行力包含完成任务的意愿，完成任务的能力，完成任务的程度。对个人而言执行力就是办事能力；对团队而言执行力就是战斗力；对企业而言执行力就是经营能力。</a:t>
            </a:r>
            <a:endParaRPr lang="zh-CN" altLang="en-US" sz="900" noProof="1"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sym typeface="+mn-ea"/>
            </a:endParaRPr>
          </a:p>
        </p:txBody>
      </p:sp>
      <p:grpSp>
        <p:nvGrpSpPr>
          <p:cNvPr id="21" name="组合 20"/>
          <p:cNvGrpSpPr/>
          <p:nvPr/>
        </p:nvGrpSpPr>
        <p:grpSpPr>
          <a:xfrm rot="0">
            <a:off x="1885315" y="2463165"/>
            <a:ext cx="1477010" cy="1752600"/>
            <a:chOff x="5323" y="5726"/>
            <a:chExt cx="2326" cy="2760"/>
          </a:xfrm>
        </p:grpSpPr>
        <p:sp>
          <p:nvSpPr>
            <p:cNvPr id="5" name="Oval 19"/>
            <p:cNvSpPr/>
            <p:nvPr/>
          </p:nvSpPr>
          <p:spPr>
            <a:xfrm>
              <a:off x="5613" y="5726"/>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7" name="Shape 2778"/>
            <p:cNvSpPr/>
            <p:nvPr/>
          </p:nvSpPr>
          <p:spPr>
            <a:xfrm>
              <a:off x="6102" y="6235"/>
              <a:ext cx="874" cy="874"/>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85000"/>
                    <a:lumOff val="15000"/>
                  </a:schemeClr>
                </a:solidFill>
                <a:latin typeface="思源黑体 CN Bold" panose="020B0800000000000000" charset="-122"/>
                <a:ea typeface="思源黑体 CN Bold" panose="020B0800000000000000" charset="-122"/>
              </a:endParaRPr>
            </a:p>
          </p:txBody>
        </p:sp>
        <p:sp>
          <p:nvSpPr>
            <p:cNvPr id="13" name="TextBox 30"/>
            <p:cNvSpPr txBox="1"/>
            <p:nvPr/>
          </p:nvSpPr>
          <p:spPr>
            <a:xfrm>
              <a:off x="5323" y="8100"/>
              <a:ext cx="2326" cy="387"/>
            </a:xfrm>
            <a:prstGeom prst="rect">
              <a:avLst/>
            </a:prstGeom>
            <a:noFill/>
          </p:spPr>
          <p:txBody>
            <a:bodyPr wrap="square" lIns="0" tIns="0" rIns="0" bIns="0" rtlCol="0">
              <a:spAutoFit/>
            </a:bodyPr>
            <a:p>
              <a:pPr lvl="0"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rPr>
                <a:t>制度执行力</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22" name="组合 21"/>
          <p:cNvGrpSpPr/>
          <p:nvPr/>
        </p:nvGrpSpPr>
        <p:grpSpPr>
          <a:xfrm rot="0">
            <a:off x="5148580" y="2468245"/>
            <a:ext cx="1477010" cy="1743075"/>
            <a:chOff x="8689" y="5741"/>
            <a:chExt cx="2326" cy="2745"/>
          </a:xfrm>
        </p:grpSpPr>
        <p:sp>
          <p:nvSpPr>
            <p:cNvPr id="8" name="Oval 20"/>
            <p:cNvSpPr/>
            <p:nvPr/>
          </p:nvSpPr>
          <p:spPr>
            <a:xfrm>
              <a:off x="8970" y="5741"/>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9" name="Shape 2779"/>
            <p:cNvSpPr/>
            <p:nvPr/>
          </p:nvSpPr>
          <p:spPr>
            <a:xfrm>
              <a:off x="9551" y="6188"/>
              <a:ext cx="705" cy="969"/>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solidFill>
                  <a:schemeClr val="tx1">
                    <a:lumMod val="85000"/>
                    <a:lumOff val="15000"/>
                  </a:schemeClr>
                </a:solidFill>
                <a:latin typeface="思源黑体 CN Bold" panose="020B0800000000000000" charset="-122"/>
                <a:ea typeface="思源黑体 CN Bold" panose="020B0800000000000000" charset="-122"/>
              </a:endParaRPr>
            </a:p>
          </p:txBody>
        </p:sp>
        <p:sp>
          <p:nvSpPr>
            <p:cNvPr id="18" name="TextBox 30"/>
            <p:cNvSpPr txBox="1"/>
            <p:nvPr/>
          </p:nvSpPr>
          <p:spPr>
            <a:xfrm>
              <a:off x="8689" y="8100"/>
              <a:ext cx="2326" cy="387"/>
            </a:xfrm>
            <a:prstGeom prst="rect">
              <a:avLst/>
            </a:prstGeom>
            <a:noFill/>
          </p:spPr>
          <p:txBody>
            <a:bodyPr wrap="square" lIns="0" tIns="0" rIns="0" bIns="0" rtlCol="0">
              <a:spAutoFit/>
            </a:bodyPr>
            <a:p>
              <a:pPr lvl="0"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rPr>
                <a:t>应急执行力</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23" name="组合 22"/>
          <p:cNvGrpSpPr/>
          <p:nvPr/>
        </p:nvGrpSpPr>
        <p:grpSpPr>
          <a:xfrm rot="0">
            <a:off x="8411845" y="2463165"/>
            <a:ext cx="1477010" cy="1752600"/>
            <a:chOff x="12119" y="5726"/>
            <a:chExt cx="2326" cy="2760"/>
          </a:xfrm>
        </p:grpSpPr>
        <p:sp>
          <p:nvSpPr>
            <p:cNvPr id="10" name="Oval 20"/>
            <p:cNvSpPr/>
            <p:nvPr/>
          </p:nvSpPr>
          <p:spPr>
            <a:xfrm>
              <a:off x="12375" y="5726"/>
              <a:ext cx="1863" cy="1863"/>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zh-CN">
                <a:solidFill>
                  <a:srgbClr val="FFFFFF"/>
                </a:solidFill>
                <a:latin typeface="思源黑体 CN Bold" panose="020B0800000000000000" charset="-122"/>
                <a:ea typeface="思源黑体 CN Bold" panose="020B0800000000000000" charset="-122"/>
                <a:cs typeface="Arial" panose="020B0604020202020204" pitchFamily="34" charset="0"/>
              </a:endParaRPr>
            </a:p>
          </p:txBody>
        </p:sp>
        <p:sp>
          <p:nvSpPr>
            <p:cNvPr id="11" name="Shape 2783"/>
            <p:cNvSpPr/>
            <p:nvPr/>
          </p:nvSpPr>
          <p:spPr>
            <a:xfrm>
              <a:off x="12897" y="6319"/>
              <a:ext cx="819" cy="70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solidFill>
                  <a:schemeClr val="tx1">
                    <a:lumMod val="85000"/>
                    <a:lumOff val="15000"/>
                  </a:schemeClr>
                </a:solidFill>
                <a:latin typeface="思源黑体 CN Bold" panose="020B0800000000000000" charset="-122"/>
                <a:ea typeface="思源黑体 CN Bold" panose="020B0800000000000000" charset="-122"/>
              </a:endParaRPr>
            </a:p>
          </p:txBody>
        </p:sp>
        <p:sp>
          <p:nvSpPr>
            <p:cNvPr id="20" name="TextBox 30"/>
            <p:cNvSpPr txBox="1"/>
            <p:nvPr/>
          </p:nvSpPr>
          <p:spPr>
            <a:xfrm>
              <a:off x="12119" y="8100"/>
              <a:ext cx="2326" cy="387"/>
            </a:xfrm>
            <a:prstGeom prst="rect">
              <a:avLst/>
            </a:prstGeom>
            <a:noFill/>
          </p:spPr>
          <p:txBody>
            <a:bodyPr wrap="square" lIns="0" tIns="0" rIns="0" bIns="0" rtlCol="0">
              <a:spAutoFit/>
            </a:bodyPr>
            <a:p>
              <a:pPr lvl="0" algn="ctr"/>
              <a:r>
                <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rPr>
                <a:t>战略执行力</a:t>
              </a:r>
              <a:endParaRPr lang="zh-CN" altLang="en-US" sz="1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sp>
        <p:nvSpPr>
          <p:cNvPr id="24" name="左右箭头 23"/>
          <p:cNvSpPr/>
          <p:nvPr/>
        </p:nvSpPr>
        <p:spPr>
          <a:xfrm>
            <a:off x="4157345" y="2979420"/>
            <a:ext cx="396875" cy="170180"/>
          </a:xfrm>
          <a:prstGeom prst="leftRightArrow">
            <a:avLst/>
          </a:prstGeom>
          <a:solidFill>
            <a:srgbClr val="A9AF93"/>
          </a:solidFill>
          <a:ln>
            <a:solidFill>
              <a:srgbClr val="18A1E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5" name="左右箭头 24"/>
          <p:cNvSpPr/>
          <p:nvPr/>
        </p:nvSpPr>
        <p:spPr>
          <a:xfrm>
            <a:off x="7315835" y="2979420"/>
            <a:ext cx="396875" cy="170180"/>
          </a:xfrm>
          <a:prstGeom prst="leftRightArrow">
            <a:avLst/>
          </a:prstGeom>
          <a:solidFill>
            <a:srgbClr val="A9AF93"/>
          </a:solidFill>
          <a:ln>
            <a:solidFill>
              <a:srgbClr val="18A1E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nvGrpSpPr>
          <p:cNvPr id="14" name="组合 13"/>
          <p:cNvGrpSpPr/>
          <p:nvPr/>
        </p:nvGrpSpPr>
        <p:grpSpPr>
          <a:xfrm>
            <a:off x="0" y="487045"/>
            <a:ext cx="1410970" cy="539750"/>
            <a:chOff x="0" y="481"/>
            <a:chExt cx="2222" cy="850"/>
          </a:xfrm>
        </p:grpSpPr>
        <p:sp>
          <p:nvSpPr>
            <p:cNvPr id="15" name="流程图: 手动输入 14"/>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平行四边形 15"/>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03</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6" name="组合 25"/>
          <p:cNvGrpSpPr/>
          <p:nvPr/>
        </p:nvGrpSpPr>
        <p:grpSpPr>
          <a:xfrm>
            <a:off x="11588115" y="6266180"/>
            <a:ext cx="603250" cy="591820"/>
            <a:chOff x="18249" y="9868"/>
            <a:chExt cx="950" cy="932"/>
          </a:xfrm>
        </p:grpSpPr>
        <p:sp>
          <p:nvSpPr>
            <p:cNvPr id="27" name="矩形 26"/>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流程图: 手动输入 26"/>
          <p:cNvSpPr/>
          <p:nvPr/>
        </p:nvSpPr>
        <p:spPr>
          <a:xfrm rot="5400000">
            <a:off x="7671435" y="2030095"/>
            <a:ext cx="3290570" cy="3193415"/>
          </a:xfrm>
          <a:prstGeom prst="flowChartManualInpu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6" name="流程图: 手动输入 25"/>
          <p:cNvSpPr/>
          <p:nvPr/>
        </p:nvSpPr>
        <p:spPr>
          <a:xfrm rot="5400000" flipH="1" flipV="1">
            <a:off x="4140835" y="2030095"/>
            <a:ext cx="3290570" cy="3193415"/>
          </a:xfrm>
          <a:prstGeom prst="flowChartManualInpu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3" name="流程图: 手动输入 22"/>
          <p:cNvSpPr/>
          <p:nvPr/>
        </p:nvSpPr>
        <p:spPr>
          <a:xfrm rot="5400000">
            <a:off x="1246505" y="2030095"/>
            <a:ext cx="3290570" cy="3193415"/>
          </a:xfrm>
          <a:prstGeom prst="flowChartManualInput">
            <a:avLst/>
          </a:prstGeom>
          <a:solidFill>
            <a:srgbClr val="C2C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 name="文本框 10"/>
          <p:cNvSpPr txBox="1"/>
          <p:nvPr/>
        </p:nvSpPr>
        <p:spPr>
          <a:xfrm>
            <a:off x="1579880" y="487045"/>
            <a:ext cx="2133600"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rPr>
              <a:t>专业技能</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17" name="组合 16"/>
          <p:cNvGrpSpPr/>
          <p:nvPr/>
        </p:nvGrpSpPr>
        <p:grpSpPr>
          <a:xfrm rot="0">
            <a:off x="1692910" y="2214245"/>
            <a:ext cx="1962150" cy="2730500"/>
            <a:chOff x="3986" y="5495"/>
            <a:chExt cx="3090" cy="4300"/>
          </a:xfrm>
        </p:grpSpPr>
        <p:sp>
          <p:nvSpPr>
            <p:cNvPr id="5" name="文本框 4"/>
            <p:cNvSpPr txBox="1"/>
            <p:nvPr/>
          </p:nvSpPr>
          <p:spPr>
            <a:xfrm>
              <a:off x="4417" y="6890"/>
              <a:ext cx="2230" cy="533"/>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专业技能培训</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7" name="TextBox 11"/>
            <p:cNvSpPr txBox="1"/>
            <p:nvPr/>
          </p:nvSpPr>
          <p:spPr>
            <a:xfrm>
              <a:off x="3986" y="7468"/>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sp>
          <p:nvSpPr>
            <p:cNvPr id="12" name="五角星 11"/>
            <p:cNvSpPr/>
            <p:nvPr/>
          </p:nvSpPr>
          <p:spPr>
            <a:xfrm>
              <a:off x="5049" y="5495"/>
              <a:ext cx="964" cy="964"/>
            </a:xfrm>
            <a:prstGeom prst="star5">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grpSp>
        <p:nvGrpSpPr>
          <p:cNvPr id="15" name="组合 14"/>
          <p:cNvGrpSpPr/>
          <p:nvPr/>
        </p:nvGrpSpPr>
        <p:grpSpPr>
          <a:xfrm rot="0">
            <a:off x="8149590" y="2214245"/>
            <a:ext cx="1962150" cy="2730500"/>
            <a:chOff x="12636" y="5495"/>
            <a:chExt cx="3090" cy="4300"/>
          </a:xfrm>
        </p:grpSpPr>
        <p:sp>
          <p:nvSpPr>
            <p:cNvPr id="10" name="文本框 9"/>
            <p:cNvSpPr txBox="1"/>
            <p:nvPr/>
          </p:nvSpPr>
          <p:spPr>
            <a:xfrm>
              <a:off x="13067" y="6890"/>
              <a:ext cx="1906" cy="533"/>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技能的存储</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11" name="TextBox 11"/>
            <p:cNvSpPr txBox="1"/>
            <p:nvPr/>
          </p:nvSpPr>
          <p:spPr>
            <a:xfrm>
              <a:off x="12636" y="7468"/>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sp>
          <p:nvSpPr>
            <p:cNvPr id="13" name="五角星 12"/>
            <p:cNvSpPr/>
            <p:nvPr/>
          </p:nvSpPr>
          <p:spPr>
            <a:xfrm>
              <a:off x="13538" y="5495"/>
              <a:ext cx="964" cy="964"/>
            </a:xfrm>
            <a:prstGeom prst="star5">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grpSp>
        <p:nvGrpSpPr>
          <p:cNvPr id="16" name="组合 15"/>
          <p:cNvGrpSpPr/>
          <p:nvPr/>
        </p:nvGrpSpPr>
        <p:grpSpPr>
          <a:xfrm rot="0">
            <a:off x="5039995" y="2214245"/>
            <a:ext cx="1962150" cy="2730500"/>
            <a:chOff x="8311" y="5495"/>
            <a:chExt cx="3090" cy="4300"/>
          </a:xfrm>
        </p:grpSpPr>
        <p:sp>
          <p:nvSpPr>
            <p:cNvPr id="8" name="文本框 7"/>
            <p:cNvSpPr txBox="1"/>
            <p:nvPr/>
          </p:nvSpPr>
          <p:spPr>
            <a:xfrm>
              <a:off x="8742" y="6890"/>
              <a:ext cx="1906" cy="533"/>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技能的应用</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9" name="TextBox 11"/>
            <p:cNvSpPr txBox="1"/>
            <p:nvPr/>
          </p:nvSpPr>
          <p:spPr>
            <a:xfrm>
              <a:off x="8311" y="7468"/>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sp>
          <p:nvSpPr>
            <p:cNvPr id="14" name="五角星 13"/>
            <p:cNvSpPr/>
            <p:nvPr/>
          </p:nvSpPr>
          <p:spPr>
            <a:xfrm>
              <a:off x="9228" y="5495"/>
              <a:ext cx="964" cy="964"/>
            </a:xfrm>
            <a:prstGeom prst="star5">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latin typeface="思源黑体 CN Bold" panose="020B0800000000000000" charset="-122"/>
                <a:ea typeface="思源黑体 CN Bold" panose="020B0800000000000000" charset="-122"/>
              </a:endParaRPr>
            </a:p>
          </p:txBody>
        </p:sp>
      </p:grpSp>
      <p:grpSp>
        <p:nvGrpSpPr>
          <p:cNvPr id="19" name="组合 18"/>
          <p:cNvGrpSpPr/>
          <p:nvPr/>
        </p:nvGrpSpPr>
        <p:grpSpPr>
          <a:xfrm>
            <a:off x="0" y="487045"/>
            <a:ext cx="1410970" cy="539750"/>
            <a:chOff x="0" y="481"/>
            <a:chExt cx="2222" cy="850"/>
          </a:xfrm>
        </p:grpSpPr>
        <p:sp>
          <p:nvSpPr>
            <p:cNvPr id="20" name="流程图: 手动输入 19"/>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平行四边形 20"/>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03</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8" name="组合 27"/>
          <p:cNvGrpSpPr/>
          <p:nvPr/>
        </p:nvGrpSpPr>
        <p:grpSpPr>
          <a:xfrm>
            <a:off x="11588115" y="6266180"/>
            <a:ext cx="603250" cy="591820"/>
            <a:chOff x="18249" y="9868"/>
            <a:chExt cx="950" cy="932"/>
          </a:xfrm>
        </p:grpSpPr>
        <p:sp>
          <p:nvSpPr>
            <p:cNvPr id="29" name="矩形 28"/>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3"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551305" y="487045"/>
            <a:ext cx="2133600" cy="521970"/>
          </a:xfrm>
          <a:prstGeom prst="rect">
            <a:avLst/>
          </a:prstGeom>
          <a:noFill/>
          <a:ln w="9525">
            <a:noFill/>
          </a:ln>
        </p:spPr>
        <p:txBody>
          <a:bodyPr wrap="square" anchor="t">
            <a:spAutoFit/>
          </a:bodyPr>
          <a:p>
            <a:pPr>
              <a:spcBef>
                <a:spcPct val="50000"/>
              </a:spcBef>
            </a:pPr>
            <a:r>
              <a:rPr lang="zh-CN" altLang="zh-CN" sz="2800" dirty="0">
                <a:solidFill>
                  <a:srgbClr val="404040"/>
                </a:solidFill>
                <a:latin typeface="思源黑体 CN Bold" panose="020B0800000000000000" charset="-122"/>
                <a:ea typeface="思源黑体 CN Bold" panose="020B0800000000000000" charset="-122"/>
                <a:sym typeface="+mn-ea"/>
              </a:rPr>
              <a:t>协调能力</a:t>
            </a:r>
            <a:endParaRPr lang="zh-CN" altLang="zh-CN" sz="2800" dirty="0">
              <a:solidFill>
                <a:srgbClr val="404040"/>
              </a:solidFill>
              <a:latin typeface="思源黑体 CN Bold" panose="020B0800000000000000" charset="-122"/>
              <a:ea typeface="思源黑体 CN Bold" panose="020B0800000000000000" charset="-122"/>
              <a:sym typeface="+mn-ea"/>
            </a:endParaRPr>
          </a:p>
        </p:txBody>
      </p:sp>
      <p:grpSp>
        <p:nvGrpSpPr>
          <p:cNvPr id="10" name="组合 9"/>
          <p:cNvGrpSpPr/>
          <p:nvPr/>
        </p:nvGrpSpPr>
        <p:grpSpPr>
          <a:xfrm>
            <a:off x="8137525" y="2098675"/>
            <a:ext cx="3658235" cy="2966085"/>
            <a:chOff x="3124" y="4361"/>
            <a:chExt cx="5761" cy="4671"/>
          </a:xfrm>
        </p:grpSpPr>
        <p:grpSp>
          <p:nvGrpSpPr>
            <p:cNvPr id="18" name="组合 17"/>
            <p:cNvGrpSpPr/>
            <p:nvPr/>
          </p:nvGrpSpPr>
          <p:grpSpPr>
            <a:xfrm>
              <a:off x="3545" y="4361"/>
              <a:ext cx="5340" cy="4671"/>
              <a:chOff x="4089" y="4395"/>
              <a:chExt cx="5340" cy="4671"/>
            </a:xfrm>
          </p:grpSpPr>
          <p:sp>
            <p:nvSpPr>
              <p:cNvPr id="53" name="文本框 52"/>
              <p:cNvSpPr txBox="1"/>
              <p:nvPr/>
            </p:nvSpPr>
            <p:spPr>
              <a:xfrm>
                <a:off x="4089" y="4395"/>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54" name="TextBox 11"/>
              <p:cNvSpPr txBox="1"/>
              <p:nvPr/>
            </p:nvSpPr>
            <p:spPr>
              <a:xfrm>
                <a:off x="4089" y="4755"/>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55" name="文本框 54"/>
              <p:cNvSpPr txBox="1"/>
              <p:nvPr/>
            </p:nvSpPr>
            <p:spPr>
              <a:xfrm>
                <a:off x="4089" y="6131"/>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56" name="TextBox 11"/>
              <p:cNvSpPr txBox="1"/>
              <p:nvPr/>
            </p:nvSpPr>
            <p:spPr>
              <a:xfrm>
                <a:off x="4089" y="6490"/>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57" name="文本框 56"/>
              <p:cNvSpPr txBox="1"/>
              <p:nvPr/>
            </p:nvSpPr>
            <p:spPr>
              <a:xfrm>
                <a:off x="4089" y="7863"/>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58" name="TextBox 11"/>
              <p:cNvSpPr txBox="1"/>
              <p:nvPr/>
            </p:nvSpPr>
            <p:spPr>
              <a:xfrm>
                <a:off x="4089" y="8195"/>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grpSp>
        <p:sp>
          <p:nvSpPr>
            <p:cNvPr id="7" name="矩形 6"/>
            <p:cNvSpPr/>
            <p:nvPr/>
          </p:nvSpPr>
          <p:spPr>
            <a:xfrm>
              <a:off x="3124" y="4449"/>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8" name="矩形 7"/>
            <p:cNvSpPr/>
            <p:nvPr/>
          </p:nvSpPr>
          <p:spPr>
            <a:xfrm>
              <a:off x="3124" y="6181"/>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9" name="矩形 8"/>
            <p:cNvSpPr/>
            <p:nvPr/>
          </p:nvSpPr>
          <p:spPr>
            <a:xfrm>
              <a:off x="3124" y="7912"/>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grpSp>
      <p:grpSp>
        <p:nvGrpSpPr>
          <p:cNvPr id="19" name="组合 18"/>
          <p:cNvGrpSpPr/>
          <p:nvPr/>
        </p:nvGrpSpPr>
        <p:grpSpPr>
          <a:xfrm>
            <a:off x="0" y="487045"/>
            <a:ext cx="1410970" cy="539750"/>
            <a:chOff x="0" y="481"/>
            <a:chExt cx="2222" cy="850"/>
          </a:xfrm>
        </p:grpSpPr>
        <p:sp>
          <p:nvSpPr>
            <p:cNvPr id="20" name="流程图: 手动输入 19"/>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1" name="平行四边形 20"/>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2" name="文本框 21"/>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03</a:t>
              </a:r>
              <a:endParaRPr lang="en-US" altLang="zh-CN" sz="1400" dirty="0">
                <a:solidFill>
                  <a:schemeClr val="bg1"/>
                </a:solidFill>
                <a:latin typeface="思源黑体 CN Bold" panose="020B0800000000000000" charset="-122"/>
                <a:ea typeface="思源黑体 CN Bold" panose="020B0800000000000000" charset="-122"/>
              </a:endParaRPr>
            </a:p>
          </p:txBody>
        </p:sp>
      </p:grpSp>
      <p:pic>
        <p:nvPicPr>
          <p:cNvPr id="12" name="图片 11" descr="c3ddbc34f2a0d409892490a74e96239c"/>
          <p:cNvPicPr>
            <a:picLocks noChangeAspect="1"/>
          </p:cNvPicPr>
          <p:nvPr>
            <p:custDataLst>
              <p:tags r:id="rId1"/>
            </p:custDataLst>
          </p:nvPr>
        </p:nvPicPr>
        <p:blipFill>
          <a:blip r:embed="rId2"/>
          <a:stretch>
            <a:fillRect/>
          </a:stretch>
        </p:blipFill>
        <p:spPr>
          <a:xfrm>
            <a:off x="4264660" y="2124710"/>
            <a:ext cx="3145790" cy="3145790"/>
          </a:xfrm>
          <a:prstGeom prst="rect">
            <a:avLst/>
          </a:prstGeom>
        </p:spPr>
      </p:pic>
      <p:grpSp>
        <p:nvGrpSpPr>
          <p:cNvPr id="11" name="组合 10"/>
          <p:cNvGrpSpPr/>
          <p:nvPr/>
        </p:nvGrpSpPr>
        <p:grpSpPr>
          <a:xfrm>
            <a:off x="509270" y="2098675"/>
            <a:ext cx="3658235" cy="2966085"/>
            <a:chOff x="3124" y="4361"/>
            <a:chExt cx="5761" cy="4671"/>
          </a:xfrm>
        </p:grpSpPr>
        <p:grpSp>
          <p:nvGrpSpPr>
            <p:cNvPr id="13" name="组合 12"/>
            <p:cNvGrpSpPr/>
            <p:nvPr/>
          </p:nvGrpSpPr>
          <p:grpSpPr>
            <a:xfrm>
              <a:off x="3545" y="4361"/>
              <a:ext cx="5340" cy="4671"/>
              <a:chOff x="4089" y="4395"/>
              <a:chExt cx="5340" cy="4671"/>
            </a:xfrm>
          </p:grpSpPr>
          <p:sp>
            <p:nvSpPr>
              <p:cNvPr id="14" name="文本框 13"/>
              <p:cNvSpPr txBox="1"/>
              <p:nvPr/>
            </p:nvSpPr>
            <p:spPr>
              <a:xfrm>
                <a:off x="4089" y="4395"/>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15" name="TextBox 11"/>
              <p:cNvSpPr txBox="1"/>
              <p:nvPr/>
            </p:nvSpPr>
            <p:spPr>
              <a:xfrm>
                <a:off x="4089" y="4755"/>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16" name="文本框 15"/>
              <p:cNvSpPr txBox="1"/>
              <p:nvPr/>
            </p:nvSpPr>
            <p:spPr>
              <a:xfrm>
                <a:off x="4089" y="6131"/>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17" name="TextBox 11"/>
              <p:cNvSpPr txBox="1"/>
              <p:nvPr/>
            </p:nvSpPr>
            <p:spPr>
              <a:xfrm>
                <a:off x="4089" y="6490"/>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23" name="文本框 22"/>
              <p:cNvSpPr txBox="1"/>
              <p:nvPr/>
            </p:nvSpPr>
            <p:spPr>
              <a:xfrm>
                <a:off x="4089" y="7863"/>
                <a:ext cx="1987" cy="485"/>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400"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sz="1400"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24" name="TextBox 11"/>
              <p:cNvSpPr txBox="1"/>
              <p:nvPr/>
            </p:nvSpPr>
            <p:spPr>
              <a:xfrm>
                <a:off x="4089" y="8195"/>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grpSp>
        <p:sp>
          <p:nvSpPr>
            <p:cNvPr id="25" name="矩形 24"/>
            <p:cNvSpPr/>
            <p:nvPr/>
          </p:nvSpPr>
          <p:spPr>
            <a:xfrm>
              <a:off x="3124" y="4449"/>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26" name="矩形 25"/>
            <p:cNvSpPr/>
            <p:nvPr/>
          </p:nvSpPr>
          <p:spPr>
            <a:xfrm>
              <a:off x="3124" y="6181"/>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27" name="矩形 26"/>
            <p:cNvSpPr/>
            <p:nvPr/>
          </p:nvSpPr>
          <p:spPr>
            <a:xfrm>
              <a:off x="3124" y="7912"/>
              <a:ext cx="447" cy="1026"/>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grpSp>
      <p:grpSp>
        <p:nvGrpSpPr>
          <p:cNvPr id="28" name="组合 27"/>
          <p:cNvGrpSpPr/>
          <p:nvPr/>
        </p:nvGrpSpPr>
        <p:grpSpPr>
          <a:xfrm>
            <a:off x="11588115" y="6266180"/>
            <a:ext cx="603250" cy="591820"/>
            <a:chOff x="18249" y="9868"/>
            <a:chExt cx="950" cy="932"/>
          </a:xfrm>
        </p:grpSpPr>
        <p:sp>
          <p:nvSpPr>
            <p:cNvPr id="29" name="矩形 28"/>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624965" y="492125"/>
            <a:ext cx="2133600" cy="521970"/>
          </a:xfrm>
          <a:prstGeom prst="rect">
            <a:avLst/>
          </a:prstGeom>
          <a:noFill/>
          <a:ln w="9525">
            <a:noFill/>
          </a:ln>
        </p:spPr>
        <p:txBody>
          <a:bodyPr wrap="square" anchor="t">
            <a:spAutoFit/>
          </a:bodyPr>
          <a:p>
            <a:pPr>
              <a:spcBef>
                <a:spcPct val="50000"/>
              </a:spcBef>
            </a:pPr>
            <a:r>
              <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rPr>
              <a:t>创新能力</a:t>
            </a:r>
            <a:endPar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pic>
        <p:nvPicPr>
          <p:cNvPr id="8" name="PA-图片 4-12283"/>
          <p:cNvPicPr/>
          <p:nvPr/>
        </p:nvPicPr>
        <p:blipFill>
          <a:blip r:embed="rId1">
            <a:extLst>
              <a:ext uri="{28A0092B-C50C-407E-A947-70E740481C1C}">
                <a14:useLocalDpi xmlns:a14="http://schemas.microsoft.com/office/drawing/2010/main" val="0"/>
              </a:ext>
            </a:extLst>
          </a:blip>
          <a:srcRect t="7796" r="9214" b="7796"/>
          <a:stretch>
            <a:fillRect/>
          </a:stretch>
        </p:blipFill>
        <p:spPr>
          <a:xfrm>
            <a:off x="5730875" y="2053590"/>
            <a:ext cx="5045075" cy="3126105"/>
          </a:xfrm>
          <a:prstGeom prst="rect">
            <a:avLst/>
          </a:prstGeom>
          <a:effectLst>
            <a:outerShdw blurRad="50800" dist="38100" dir="2700000" algn="tl" rotWithShape="0">
              <a:prstClr val="black">
                <a:alpha val="40000"/>
              </a:prstClr>
            </a:outerShdw>
          </a:effectLst>
        </p:spPr>
      </p:pic>
      <p:grpSp>
        <p:nvGrpSpPr>
          <p:cNvPr id="17" name="组合 16"/>
          <p:cNvGrpSpPr/>
          <p:nvPr/>
        </p:nvGrpSpPr>
        <p:grpSpPr>
          <a:xfrm>
            <a:off x="1289685" y="2139950"/>
            <a:ext cx="4003040" cy="3008630"/>
            <a:chOff x="2581" y="4338"/>
            <a:chExt cx="6304" cy="4738"/>
          </a:xfrm>
        </p:grpSpPr>
        <p:grpSp>
          <p:nvGrpSpPr>
            <p:cNvPr id="5" name="组合 4"/>
            <p:cNvGrpSpPr/>
            <p:nvPr/>
          </p:nvGrpSpPr>
          <p:grpSpPr>
            <a:xfrm>
              <a:off x="3545" y="4338"/>
              <a:ext cx="5340" cy="4738"/>
              <a:chOff x="4089" y="4372"/>
              <a:chExt cx="5340" cy="4738"/>
            </a:xfrm>
          </p:grpSpPr>
          <p:sp>
            <p:nvSpPr>
              <p:cNvPr id="7" name="文本框 6"/>
              <p:cNvSpPr txBox="1"/>
              <p:nvPr/>
            </p:nvSpPr>
            <p:spPr>
              <a:xfrm>
                <a:off x="4089" y="4372"/>
                <a:ext cx="2208" cy="531"/>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9" name="TextBox 11"/>
              <p:cNvSpPr txBox="1"/>
              <p:nvPr/>
            </p:nvSpPr>
            <p:spPr>
              <a:xfrm>
                <a:off x="4089" y="4799"/>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10" name="文本框 9"/>
              <p:cNvSpPr txBox="1"/>
              <p:nvPr/>
            </p:nvSpPr>
            <p:spPr>
              <a:xfrm>
                <a:off x="4089" y="6108"/>
                <a:ext cx="2208" cy="531"/>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11" name="TextBox 11"/>
              <p:cNvSpPr txBox="1"/>
              <p:nvPr/>
            </p:nvSpPr>
            <p:spPr>
              <a:xfrm>
                <a:off x="4089" y="6534"/>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sp>
            <p:nvSpPr>
              <p:cNvPr id="12" name="文本框 11"/>
              <p:cNvSpPr txBox="1"/>
              <p:nvPr/>
            </p:nvSpPr>
            <p:spPr>
              <a:xfrm>
                <a:off x="4089" y="7840"/>
                <a:ext cx="2208" cy="531"/>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dirty="0">
                    <a:solidFill>
                      <a:srgbClr val="404040"/>
                    </a:solidFill>
                    <a:effectLst/>
                    <a:latin typeface="思源黑体 CN Bold" panose="020B0800000000000000" charset="-122"/>
                    <a:ea typeface="思源黑体 CN Bold" panose="020B0800000000000000" charset="-122"/>
                    <a:cs typeface="+mn-ea"/>
                    <a:sym typeface="+mn-lt"/>
                  </a:rPr>
                  <a:t>填写段落标题</a:t>
                </a:r>
                <a:endParaRPr lang="zh-CN" altLang="en-US" dirty="0">
                  <a:solidFill>
                    <a:srgbClr val="404040"/>
                  </a:solidFill>
                  <a:effectLst/>
                  <a:latin typeface="思源黑体 CN Bold" panose="020B0800000000000000" charset="-122"/>
                  <a:ea typeface="思源黑体 CN Bold" panose="020B0800000000000000" charset="-122"/>
                  <a:cs typeface="+mn-ea"/>
                  <a:sym typeface="+mn-lt"/>
                </a:endParaRPr>
              </a:p>
            </p:txBody>
          </p:sp>
          <p:sp>
            <p:nvSpPr>
              <p:cNvPr id="13" name="TextBox 11"/>
              <p:cNvSpPr txBox="1"/>
              <p:nvPr/>
            </p:nvSpPr>
            <p:spPr>
              <a:xfrm>
                <a:off x="4089" y="8239"/>
                <a:ext cx="5340" cy="871"/>
              </a:xfrm>
              <a:prstGeom prst="rect">
                <a:avLst/>
              </a:prstGeom>
              <a:noFill/>
            </p:spPr>
            <p:txBody>
              <a:bodyPr wrap="square" rtlCol="0">
                <a:spAutoFit/>
              </a:bodyPr>
              <a:lstStyle/>
              <a:p>
                <a:pPr algn="just">
                  <a:lnSpc>
                    <a:spcPct val="150000"/>
                  </a:lnSpc>
                </a:pPr>
                <a:r>
                  <a:rPr lang="zh-CN" altLang="en-US" sz="1000" dirty="0">
                    <a:solidFill>
                      <a:srgbClr val="404040"/>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a:t>
                </a:r>
                <a:endParaRPr lang="zh-CN" altLang="en-US" sz="1000" dirty="0">
                  <a:solidFill>
                    <a:srgbClr val="404040"/>
                  </a:solidFill>
                  <a:latin typeface="思源黑体 CN Bold" panose="020B0800000000000000" charset="-122"/>
                  <a:ea typeface="思源黑体 CN Bold" panose="020B0800000000000000" charset="-122"/>
                  <a:cs typeface="+mn-ea"/>
                  <a:sym typeface="+mn-lt"/>
                </a:endParaRPr>
              </a:p>
            </p:txBody>
          </p:sp>
        </p:grpSp>
        <p:sp>
          <p:nvSpPr>
            <p:cNvPr id="14" name="五角星 13"/>
            <p:cNvSpPr/>
            <p:nvPr/>
          </p:nvSpPr>
          <p:spPr>
            <a:xfrm>
              <a:off x="2581" y="4456"/>
              <a:ext cx="964" cy="964"/>
            </a:xfrm>
            <a:prstGeom prst="star5">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15" name="五角星 14"/>
            <p:cNvSpPr/>
            <p:nvPr/>
          </p:nvSpPr>
          <p:spPr>
            <a:xfrm>
              <a:off x="2581" y="6220"/>
              <a:ext cx="964" cy="964"/>
            </a:xfrm>
            <a:prstGeom prst="star5">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16" name="五角星 15"/>
            <p:cNvSpPr/>
            <p:nvPr/>
          </p:nvSpPr>
          <p:spPr>
            <a:xfrm>
              <a:off x="2581" y="7924"/>
              <a:ext cx="964" cy="964"/>
            </a:xfrm>
            <a:prstGeom prst="star5">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grpSp>
      <p:grpSp>
        <p:nvGrpSpPr>
          <p:cNvPr id="19" name="组合 18"/>
          <p:cNvGrpSpPr/>
          <p:nvPr/>
        </p:nvGrpSpPr>
        <p:grpSpPr>
          <a:xfrm>
            <a:off x="0" y="501015"/>
            <a:ext cx="1410970" cy="539750"/>
            <a:chOff x="0" y="481"/>
            <a:chExt cx="2222" cy="850"/>
          </a:xfrm>
        </p:grpSpPr>
        <p:sp>
          <p:nvSpPr>
            <p:cNvPr id="20" name="流程图: 手动输入 19"/>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平行四边形 20"/>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03</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DD4AB"/>
        </a:solidFill>
        <a:effectLst/>
      </p:bgPr>
    </p:bg>
    <p:spTree>
      <p:nvGrpSpPr>
        <p:cNvPr id="1" name=""/>
        <p:cNvGrpSpPr/>
        <p:nvPr/>
      </p:nvGrpSpPr>
      <p:grpSpPr>
        <a:xfrm>
          <a:off x="0" y="0"/>
          <a:ext cx="0" cy="0"/>
          <a:chOff x="0" y="0"/>
          <a:chExt cx="0" cy="0"/>
        </a:xfrm>
      </p:grpSpPr>
      <p:sp>
        <p:nvSpPr>
          <p:cNvPr id="5" name="圆角矩形 4"/>
          <p:cNvSpPr/>
          <p:nvPr/>
        </p:nvSpPr>
        <p:spPr>
          <a:xfrm>
            <a:off x="5037455" y="2248535"/>
            <a:ext cx="1821180" cy="53594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文本框 7"/>
          <p:cNvSpPr txBox="1"/>
          <p:nvPr/>
        </p:nvSpPr>
        <p:spPr>
          <a:xfrm>
            <a:off x="5108575" y="2227580"/>
            <a:ext cx="1595755" cy="583565"/>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lstStyle/>
          <a:p>
            <a:r>
              <a:rPr lang="en-US" altLang="zh-CN" sz="3200" b="1" dirty="0">
                <a:solidFill>
                  <a:schemeClr val="bg1"/>
                </a:solidFill>
                <a:latin typeface="思源黑体 CN Bold" panose="020B0800000000000000" charset="-122"/>
                <a:ea typeface="思源黑体 CN Bold" panose="020B0800000000000000" charset="-122"/>
              </a:rPr>
              <a:t>Part 04</a:t>
            </a:r>
            <a:endParaRPr lang="en-US" altLang="zh-CN" sz="3200" b="1" dirty="0">
              <a:solidFill>
                <a:schemeClr val="bg1"/>
              </a:solidFill>
              <a:latin typeface="思源黑体 CN Bold" panose="020B0800000000000000" charset="-122"/>
              <a:ea typeface="思源黑体 CN Bold" panose="020B0800000000000000" charset="-122"/>
            </a:endParaRPr>
          </a:p>
        </p:txBody>
      </p:sp>
      <p:pic>
        <p:nvPicPr>
          <p:cNvPr id="6" name="图片 5" descr="c3ddbc34f2a0d409892490a74e96239c"/>
          <p:cNvPicPr>
            <a:picLocks noChangeAspect="1"/>
          </p:cNvPicPr>
          <p:nvPr>
            <p:custDataLst>
              <p:tags r:id="rId1"/>
            </p:custDataLst>
          </p:nvPr>
        </p:nvPicPr>
        <p:blipFill>
          <a:blip r:embed="rId2"/>
          <a:srcRect t="-13231" r="6989" b="6989"/>
          <a:stretch>
            <a:fillRect/>
          </a:stretch>
        </p:blipFill>
        <p:spPr>
          <a:xfrm rot="2700000">
            <a:off x="-313055" y="3372485"/>
            <a:ext cx="3566160" cy="4073525"/>
          </a:xfrm>
          <a:prstGeom prst="heart">
            <a:avLst/>
          </a:prstGeom>
        </p:spPr>
      </p:pic>
      <p:pic>
        <p:nvPicPr>
          <p:cNvPr id="7" name="图片 6" descr="c3ddbc34f2a0d409892490a74e96239c"/>
          <p:cNvPicPr>
            <a:picLocks noChangeAspect="1"/>
          </p:cNvPicPr>
          <p:nvPr>
            <p:custDataLst>
              <p:tags r:id="rId3"/>
            </p:custDataLst>
          </p:nvPr>
        </p:nvPicPr>
        <p:blipFill>
          <a:blip r:embed="rId2"/>
          <a:srcRect t="-13231" r="6989" b="6989"/>
          <a:stretch>
            <a:fillRect/>
          </a:stretch>
        </p:blipFill>
        <p:spPr>
          <a:xfrm rot="13620000">
            <a:off x="10468610" y="-313690"/>
            <a:ext cx="1903730" cy="2174875"/>
          </a:xfrm>
          <a:prstGeom prst="heart">
            <a:avLst/>
          </a:prstGeom>
        </p:spPr>
      </p:pic>
      <p:sp>
        <p:nvSpPr>
          <p:cNvPr id="2" name="文本框 1"/>
          <p:cNvSpPr txBox="1"/>
          <p:nvPr/>
        </p:nvSpPr>
        <p:spPr>
          <a:xfrm>
            <a:off x="4189730" y="2990215"/>
            <a:ext cx="3598545" cy="645160"/>
          </a:xfrm>
          <a:prstGeom prst="rect">
            <a:avLst/>
          </a:prstGeom>
          <a:noFill/>
        </p:spPr>
        <p:txBody>
          <a:bodyPr wrap="square" rtlCol="0">
            <a:spAutoFit/>
          </a:bodyPr>
          <a:p>
            <a:pPr algn="dist"/>
            <a:r>
              <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rPr>
              <a:t>目标规划</a:t>
            </a:r>
            <a:endPar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3" name="文本框 2"/>
          <p:cNvSpPr txBox="1"/>
          <p:nvPr/>
        </p:nvSpPr>
        <p:spPr>
          <a:xfrm>
            <a:off x="4467860" y="3869055"/>
            <a:ext cx="2994660" cy="245110"/>
          </a:xfrm>
          <a:prstGeom prst="rect">
            <a:avLst/>
          </a:prstGeom>
          <a:noFill/>
        </p:spPr>
        <p:txBody>
          <a:bodyPr wrap="square" rtlCol="0">
            <a:spAutoFit/>
          </a:bodyPr>
          <a:p>
            <a:pPr algn="ctr">
              <a:lnSpc>
                <a:spcPct val="100000"/>
              </a:lnSpc>
            </a:pPr>
            <a:r>
              <a:rPr lang="en-US" altLang="zh-CN" sz="1000" dirty="0">
                <a:solidFill>
                  <a:schemeClr val="tx1">
                    <a:lumMod val="75000"/>
                    <a:lumOff val="25000"/>
                  </a:schemeClr>
                </a:solidFill>
                <a:ea typeface="+mn-lt"/>
              </a:rPr>
              <a:t>Please enter your title and content here, and edit  </a:t>
            </a:r>
            <a:endParaRPr lang="en-US" altLang="zh-CN" sz="1000" dirty="0">
              <a:solidFill>
                <a:schemeClr val="tx1">
                  <a:lumMod val="75000"/>
                  <a:lumOff val="25000"/>
                </a:schemeClr>
              </a:solidFill>
              <a:ea typeface="+mn-lt"/>
            </a:endParaRPr>
          </a:p>
        </p:txBody>
      </p:sp>
      <p:sp>
        <p:nvSpPr>
          <p:cNvPr id="4" name="文本框 3"/>
          <p:cNvSpPr txBox="1"/>
          <p:nvPr/>
        </p:nvSpPr>
        <p:spPr>
          <a:xfrm>
            <a:off x="3119120" y="3653790"/>
            <a:ext cx="5744210" cy="306705"/>
          </a:xfrm>
          <a:prstGeom prst="rect">
            <a:avLst/>
          </a:prstGeom>
          <a:noFill/>
        </p:spPr>
        <p:txBody>
          <a:bodyPr wrap="square" rtlCol="0">
            <a:spAutoFit/>
          </a:bodyPr>
          <a:p>
            <a:pPr algn="ctr"/>
            <a:r>
              <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rPr>
              <a:t>Programming</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advClick="0">
        <p:push dir="u"/>
      </p:transition>
    </mc:Choice>
    <mc:Fallback>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箭头连接符 37"/>
          <p:cNvCxnSpPr/>
          <p:nvPr/>
        </p:nvCxnSpPr>
        <p:spPr>
          <a:xfrm>
            <a:off x="3310255" y="3329305"/>
            <a:ext cx="95948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H="1">
            <a:off x="7496175" y="3328670"/>
            <a:ext cx="96837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310255" y="4110990"/>
            <a:ext cx="95948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a:off x="7519035" y="4111625"/>
            <a:ext cx="96837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14"/>
          <p:cNvSpPr txBox="1"/>
          <p:nvPr/>
        </p:nvSpPr>
        <p:spPr>
          <a:xfrm>
            <a:off x="1029970" y="3937000"/>
            <a:ext cx="346773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请在此添加您的标题</a:t>
            </a:r>
            <a:endParaRPr lang="en-US" altLang="zh-CN"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a:p>
            <a:pPr algn="r">
              <a:lnSpc>
                <a:spcPct val="150000"/>
              </a:lnSpc>
            </a:pPr>
            <a:r>
              <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Please enter your title and content here</a:t>
            </a:r>
            <a:endPar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4" name="文本框 14"/>
          <p:cNvSpPr txBox="1"/>
          <p:nvPr/>
        </p:nvSpPr>
        <p:spPr>
          <a:xfrm>
            <a:off x="7448550" y="3937000"/>
            <a:ext cx="346773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请在此添加您的标题</a:t>
            </a:r>
            <a:endParaRPr lang="en-US" altLang="zh-CN"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a:p>
            <a:pPr algn="l">
              <a:lnSpc>
                <a:spcPct val="150000"/>
              </a:lnSpc>
            </a:pPr>
            <a:r>
              <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Please enter your title and content here</a:t>
            </a:r>
            <a:endPar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5" name="文本框 14"/>
          <p:cNvSpPr txBox="1"/>
          <p:nvPr/>
        </p:nvSpPr>
        <p:spPr>
          <a:xfrm>
            <a:off x="7448550" y="2172970"/>
            <a:ext cx="346773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请在此添加您的标题</a:t>
            </a:r>
            <a:endParaRPr lang="en-US" altLang="zh-CN"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a:p>
            <a:pPr algn="l">
              <a:lnSpc>
                <a:spcPct val="150000"/>
              </a:lnSpc>
            </a:pPr>
            <a:r>
              <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Please enter your title and content here</a:t>
            </a:r>
            <a:endPar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grpSp>
        <p:nvGrpSpPr>
          <p:cNvPr id="79" name="组合 78"/>
          <p:cNvGrpSpPr/>
          <p:nvPr/>
        </p:nvGrpSpPr>
        <p:grpSpPr>
          <a:xfrm rot="0">
            <a:off x="5042535" y="2578735"/>
            <a:ext cx="1899920" cy="1927860"/>
            <a:chOff x="7085" y="4616"/>
            <a:chExt cx="2992" cy="3036"/>
          </a:xfrm>
        </p:grpSpPr>
        <p:sp>
          <p:nvSpPr>
            <p:cNvPr id="75" name="文本框 74"/>
            <p:cNvSpPr txBox="1"/>
            <p:nvPr/>
          </p:nvSpPr>
          <p:spPr>
            <a:xfrm>
              <a:off x="8276" y="4616"/>
              <a:ext cx="1571" cy="1888"/>
            </a:xfrm>
            <a:prstGeom prst="rect">
              <a:avLst/>
            </a:prstGeom>
            <a:noFill/>
            <a:ln>
              <a:noFill/>
            </a:ln>
          </p:spPr>
          <p:txBody>
            <a:bodyPr wrap="none" rtlCol="0" anchor="t">
              <a:spAutoFit/>
            </a:bodyPr>
            <a:p>
              <a:r>
                <a:rPr lang="zh-CN" altLang="en-US" sz="7200">
                  <a:solidFill>
                    <a:srgbClr val="A9AF93"/>
                  </a:solidFill>
                  <a:cs typeface="思源黑体 CN Bold" panose="020B0800000000000000" charset="-122"/>
                  <a:sym typeface="Wingdings" panose="05000000000000000000" charset="0"/>
                </a:rPr>
                <a:t></a:t>
              </a:r>
              <a:endParaRPr lang="zh-CN" altLang="en-US" sz="7200">
                <a:solidFill>
                  <a:srgbClr val="A9AF93"/>
                </a:solidFill>
                <a:cs typeface="思源黑体 CN Bold" panose="020B0800000000000000" charset="-122"/>
                <a:sym typeface="Wingdings" panose="05000000000000000000" charset="0"/>
              </a:endParaRPr>
            </a:p>
          </p:txBody>
        </p:sp>
        <p:sp>
          <p:nvSpPr>
            <p:cNvPr id="76" name="文本框 75"/>
            <p:cNvSpPr txBox="1"/>
            <p:nvPr/>
          </p:nvSpPr>
          <p:spPr>
            <a:xfrm rot="16200000">
              <a:off x="7244" y="4706"/>
              <a:ext cx="1571" cy="1888"/>
            </a:xfrm>
            <a:prstGeom prst="rect">
              <a:avLst/>
            </a:prstGeom>
            <a:noFill/>
            <a:ln>
              <a:noFill/>
            </a:ln>
          </p:spPr>
          <p:txBody>
            <a:bodyPr wrap="none" rtlCol="0" anchor="t">
              <a:spAutoFit/>
            </a:bodyPr>
            <a:p>
              <a:r>
                <a:rPr lang="zh-CN" altLang="en-US" sz="7200">
                  <a:solidFill>
                    <a:srgbClr val="A9AF93"/>
                  </a:solidFill>
                  <a:cs typeface="思源黑体 CN Bold" panose="020B0800000000000000" charset="-122"/>
                  <a:sym typeface="Wingdings" panose="05000000000000000000" charset="0"/>
                </a:rPr>
                <a:t></a:t>
              </a:r>
              <a:endParaRPr lang="zh-CN" altLang="en-US" sz="7200">
                <a:solidFill>
                  <a:srgbClr val="A9AF93"/>
                </a:solidFill>
                <a:cs typeface="思源黑体 CN Bold" panose="020B0800000000000000" charset="-122"/>
                <a:sym typeface="Wingdings" panose="05000000000000000000" charset="0"/>
              </a:endParaRPr>
            </a:p>
          </p:txBody>
        </p:sp>
        <p:sp>
          <p:nvSpPr>
            <p:cNvPr id="77" name="文本框 76"/>
            <p:cNvSpPr txBox="1"/>
            <p:nvPr/>
          </p:nvSpPr>
          <p:spPr>
            <a:xfrm rot="10800000">
              <a:off x="7334" y="5764"/>
              <a:ext cx="1571" cy="1888"/>
            </a:xfrm>
            <a:prstGeom prst="rect">
              <a:avLst/>
            </a:prstGeom>
            <a:noFill/>
            <a:ln>
              <a:noFill/>
            </a:ln>
          </p:spPr>
          <p:txBody>
            <a:bodyPr wrap="none" rtlCol="0" anchor="t">
              <a:spAutoFit/>
            </a:bodyPr>
            <a:p>
              <a:r>
                <a:rPr lang="zh-CN" altLang="en-US" sz="7200">
                  <a:solidFill>
                    <a:srgbClr val="A9AF93"/>
                  </a:solidFill>
                  <a:cs typeface="思源黑体 CN Bold" panose="020B0800000000000000" charset="-122"/>
                  <a:sym typeface="Wingdings" panose="05000000000000000000" charset="0"/>
                </a:rPr>
                <a:t></a:t>
              </a:r>
              <a:endParaRPr lang="zh-CN" altLang="en-US" sz="7200">
                <a:solidFill>
                  <a:srgbClr val="A9AF93"/>
                </a:solidFill>
                <a:cs typeface="思源黑体 CN Bold" panose="020B0800000000000000" charset="-122"/>
                <a:sym typeface="Wingdings" panose="05000000000000000000" charset="0"/>
              </a:endParaRPr>
            </a:p>
          </p:txBody>
        </p:sp>
        <p:sp>
          <p:nvSpPr>
            <p:cNvPr id="78" name="文本框 77"/>
            <p:cNvSpPr txBox="1"/>
            <p:nvPr/>
          </p:nvSpPr>
          <p:spPr>
            <a:xfrm rot="5400000">
              <a:off x="8348" y="5656"/>
              <a:ext cx="1571" cy="1888"/>
            </a:xfrm>
            <a:prstGeom prst="rect">
              <a:avLst/>
            </a:prstGeom>
            <a:noFill/>
            <a:ln>
              <a:noFill/>
            </a:ln>
          </p:spPr>
          <p:txBody>
            <a:bodyPr wrap="none" rtlCol="0" anchor="t">
              <a:spAutoFit/>
            </a:bodyPr>
            <a:p>
              <a:r>
                <a:rPr lang="zh-CN" altLang="en-US" sz="7200">
                  <a:solidFill>
                    <a:srgbClr val="A9AF93"/>
                  </a:solidFill>
                  <a:cs typeface="思源黑体 CN Bold" panose="020B0800000000000000" charset="-122"/>
                  <a:sym typeface="Wingdings" panose="05000000000000000000" charset="0"/>
                </a:rPr>
                <a:t></a:t>
              </a:r>
              <a:endParaRPr lang="zh-CN" altLang="en-US" sz="7200">
                <a:solidFill>
                  <a:srgbClr val="A9AF93"/>
                </a:solidFill>
                <a:cs typeface="思源黑体 CN Bold" panose="020B0800000000000000" charset="-122"/>
                <a:sym typeface="Wingdings" panose="05000000000000000000" charset="0"/>
              </a:endParaRPr>
            </a:p>
          </p:txBody>
        </p:sp>
      </p:grpSp>
      <p:sp>
        <p:nvSpPr>
          <p:cNvPr id="7" name="文本框 10"/>
          <p:cNvSpPr txBox="1"/>
          <p:nvPr/>
        </p:nvSpPr>
        <p:spPr>
          <a:xfrm>
            <a:off x="1705610" y="506095"/>
            <a:ext cx="1628775"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rPr>
              <a:t>目标规划</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endParaRPr>
          </a:p>
        </p:txBody>
      </p:sp>
      <p:grpSp>
        <p:nvGrpSpPr>
          <p:cNvPr id="19" name="组合 18"/>
          <p:cNvGrpSpPr/>
          <p:nvPr/>
        </p:nvGrpSpPr>
        <p:grpSpPr>
          <a:xfrm>
            <a:off x="0" y="488315"/>
            <a:ext cx="1410970" cy="539750"/>
            <a:chOff x="0" y="481"/>
            <a:chExt cx="2222" cy="850"/>
          </a:xfrm>
        </p:grpSpPr>
        <p:sp>
          <p:nvSpPr>
            <p:cNvPr id="20" name="流程图: 手动输入 19"/>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平行四边形 20"/>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04</a:t>
              </a:r>
              <a:endParaRPr lang="en-US" altLang="zh-CN" sz="1400" dirty="0">
                <a:solidFill>
                  <a:schemeClr val="bg1"/>
                </a:solidFill>
                <a:latin typeface="思源黑体 CN Bold" panose="020B0800000000000000" charset="-122"/>
                <a:ea typeface="思源黑体 CN Bold" panose="020B0800000000000000" charset="-122"/>
              </a:endParaRPr>
            </a:p>
          </p:txBody>
        </p:sp>
      </p:grpSp>
      <p:sp>
        <p:nvSpPr>
          <p:cNvPr id="8" name="文本框 14"/>
          <p:cNvSpPr txBox="1"/>
          <p:nvPr/>
        </p:nvSpPr>
        <p:spPr>
          <a:xfrm>
            <a:off x="1029970" y="2172970"/>
            <a:ext cx="346773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请在此添加您的标题</a:t>
            </a:r>
            <a:endParaRPr lang="en-US" altLang="zh-CN" sz="2000" b="1"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a:p>
            <a:pPr algn="r">
              <a:lnSpc>
                <a:spcPct val="150000"/>
              </a:lnSpc>
            </a:pPr>
            <a:r>
              <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Please enter your title and content here</a:t>
            </a:r>
            <a:endParaRPr lang="en-US" altLang="zh-CN" sz="12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500" fill="hold"/>
                                        <p:tgtEl>
                                          <p:spTgt spid="79"/>
                                        </p:tgtEl>
                                        <p:attrNameLst>
                                          <p:attrName>ppt_x</p:attrName>
                                        </p:attrNameLst>
                                      </p:cBhvr>
                                      <p:tavLst>
                                        <p:tav tm="0">
                                          <p:val>
                                            <p:strVal val="0-#ppt_w/2"/>
                                          </p:val>
                                        </p:tav>
                                        <p:tav tm="100000">
                                          <p:val>
                                            <p:strVal val="#ppt_x"/>
                                          </p:val>
                                        </p:tav>
                                      </p:tavLst>
                                    </p:anim>
                                    <p:anim calcmode="lin" valueType="num">
                                      <p:cBhvr additive="base">
                                        <p:cTn id="36" dur="500" fill="hold"/>
                                        <p:tgtEl>
                                          <p:spTgt spid="7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0-#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DD4AB"/>
        </a:solidFill>
        <a:effectLst/>
      </p:bgPr>
    </p:bg>
    <p:spTree>
      <p:nvGrpSpPr>
        <p:cNvPr id="1" name=""/>
        <p:cNvGrpSpPr/>
        <p:nvPr/>
      </p:nvGrpSpPr>
      <p:grpSpPr>
        <a:xfrm>
          <a:off x="0" y="0"/>
          <a:ext cx="0" cy="0"/>
          <a:chOff x="0" y="0"/>
          <a:chExt cx="0" cy="0"/>
        </a:xfrm>
      </p:grpSpPr>
      <p:grpSp>
        <p:nvGrpSpPr>
          <p:cNvPr id="12" name="组合 11"/>
          <p:cNvGrpSpPr/>
          <p:nvPr/>
        </p:nvGrpSpPr>
        <p:grpSpPr>
          <a:xfrm>
            <a:off x="2233295" y="2512695"/>
            <a:ext cx="3489960" cy="862965"/>
            <a:chOff x="3517" y="2933"/>
            <a:chExt cx="5496" cy="1359"/>
          </a:xfrm>
        </p:grpSpPr>
        <p:grpSp>
          <p:nvGrpSpPr>
            <p:cNvPr id="10" name="组合 9"/>
            <p:cNvGrpSpPr/>
            <p:nvPr/>
          </p:nvGrpSpPr>
          <p:grpSpPr>
            <a:xfrm>
              <a:off x="5288" y="2933"/>
              <a:ext cx="3725" cy="1359"/>
              <a:chOff x="6568" y="2965"/>
              <a:chExt cx="3725" cy="1359"/>
            </a:xfrm>
          </p:grpSpPr>
          <p:sp>
            <p:nvSpPr>
              <p:cNvPr id="11" name="文本框 10"/>
              <p:cNvSpPr txBox="1"/>
              <p:nvPr/>
            </p:nvSpPr>
            <p:spPr>
              <a:xfrm>
                <a:off x="6568" y="3841"/>
                <a:ext cx="2004" cy="483"/>
              </a:xfrm>
              <a:prstGeom prst="rect">
                <a:avLst/>
              </a:prstGeom>
              <a:noFill/>
            </p:spPr>
            <p:txBody>
              <a:bodyPr wrap="square" rtlCol="0">
                <a:spAutoFit/>
              </a:bodyPr>
              <a:lstStyle/>
              <a:p>
                <a:pPr algn="l"/>
                <a:r>
                  <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rPr>
                  <a:t>About me</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17" name="文本框 16"/>
              <p:cNvSpPr txBox="1"/>
              <p:nvPr/>
            </p:nvSpPr>
            <p:spPr>
              <a:xfrm>
                <a:off x="6568" y="2965"/>
                <a:ext cx="3725" cy="1016"/>
              </a:xfrm>
              <a:prstGeom prst="rect">
                <a:avLst/>
              </a:prstGeom>
              <a:noFill/>
            </p:spPr>
            <p:txBody>
              <a:bodyPr wrap="square" rtlCol="0">
                <a:spAutoFit/>
              </a:bodyPr>
              <a:lstStyle/>
              <a:p>
                <a:pPr algn="dist"/>
                <a:r>
                  <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rPr>
                  <a:t>个人简介</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9" name="组合 8"/>
            <p:cNvGrpSpPr/>
            <p:nvPr/>
          </p:nvGrpSpPr>
          <p:grpSpPr>
            <a:xfrm>
              <a:off x="3517" y="3055"/>
              <a:ext cx="1656" cy="1210"/>
              <a:chOff x="7868" y="3705"/>
              <a:chExt cx="2289" cy="1430"/>
            </a:xfrm>
          </p:grpSpPr>
          <p:sp>
            <p:nvSpPr>
              <p:cNvPr id="5" name="圆角矩形 4"/>
              <p:cNvSpPr/>
              <p:nvPr/>
            </p:nvSpPr>
            <p:spPr>
              <a:xfrm>
                <a:off x="7933" y="3705"/>
                <a:ext cx="2118" cy="1430"/>
              </a:xfrm>
              <a:prstGeom prst="roundRect">
                <a:avLst/>
              </a:prstGeom>
              <a:noFill/>
              <a:ln>
                <a:solidFill>
                  <a:schemeClr val="bg1"/>
                </a:solidFill>
              </a:ln>
              <a:extLst>
                <a:ext uri="{909E8E84-426E-40DD-AFC4-6F175D3DCCD1}">
                  <a14:hiddenFill xmlns:a14="http://schemas.microsoft.com/office/drawing/2010/main">
                    <a:solidFill>
                      <a:srgbClr val="40404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文本框 7"/>
              <p:cNvSpPr txBox="1"/>
              <p:nvPr/>
            </p:nvSpPr>
            <p:spPr>
              <a:xfrm>
                <a:off x="7868" y="3707"/>
                <a:ext cx="2289" cy="1315"/>
              </a:xfrm>
              <a:prstGeom prst="rect">
                <a:avLst/>
              </a:prstGeom>
              <a:noFill/>
              <a:ln>
                <a:noFill/>
              </a:ln>
              <a:extLst>
                <a:ext uri="{909E8E84-426E-40DD-AFC4-6F175D3DCCD1}">
                  <a14:hiddenFill xmlns:a14="http://schemas.microsoft.com/office/drawing/2010/main">
                    <a:solidFill>
                      <a:srgbClr val="A9AF93"/>
                    </a:solidFill>
                  </a14:hiddenFill>
                </a:ext>
              </a:extLst>
            </p:spPr>
            <p:txBody>
              <a:bodyPr wrap="square" rtlCol="0">
                <a:spAutoFit/>
              </a:bodyPr>
              <a:lstStyle/>
              <a:p>
                <a:r>
                  <a:rPr lang="en-US" altLang="zh-CN" sz="4000" b="1" dirty="0">
                    <a:solidFill>
                      <a:schemeClr val="bg1"/>
                    </a:solidFill>
                    <a:latin typeface="思源黑体 CN Bold" panose="020B0800000000000000" charset="-122"/>
                    <a:ea typeface="思源黑体 CN Bold" panose="020B0800000000000000" charset="-122"/>
                  </a:rPr>
                  <a:t> 01</a:t>
                </a:r>
                <a:endParaRPr lang="en-US" altLang="zh-CN" sz="4000" b="1" dirty="0">
                  <a:solidFill>
                    <a:schemeClr val="bg1"/>
                  </a:solidFill>
                  <a:latin typeface="思源黑体 CN Bold" panose="020B0800000000000000" charset="-122"/>
                  <a:ea typeface="思源黑体 CN Bold" panose="020B0800000000000000" charset="-122"/>
                </a:endParaRPr>
              </a:p>
            </p:txBody>
          </p:sp>
        </p:grpSp>
      </p:grpSp>
      <p:pic>
        <p:nvPicPr>
          <p:cNvPr id="6" name="图片 5" descr="c3ddbc34f2a0d409892490a74e96239c"/>
          <p:cNvPicPr>
            <a:picLocks noChangeAspect="1"/>
          </p:cNvPicPr>
          <p:nvPr>
            <p:custDataLst>
              <p:tags r:id="rId1"/>
            </p:custDataLst>
          </p:nvPr>
        </p:nvPicPr>
        <p:blipFill>
          <a:blip r:embed="rId2"/>
          <a:srcRect t="-13231" r="6989" b="6989"/>
          <a:stretch>
            <a:fillRect/>
          </a:stretch>
        </p:blipFill>
        <p:spPr>
          <a:xfrm rot="2700000">
            <a:off x="-249555" y="3900170"/>
            <a:ext cx="2966085" cy="3388360"/>
          </a:xfrm>
          <a:prstGeom prst="heart">
            <a:avLst/>
          </a:prstGeom>
        </p:spPr>
      </p:pic>
      <p:pic>
        <p:nvPicPr>
          <p:cNvPr id="7" name="图片 6" descr="c3ddbc34f2a0d409892490a74e96239c"/>
          <p:cNvPicPr>
            <a:picLocks noChangeAspect="1"/>
          </p:cNvPicPr>
          <p:nvPr>
            <p:custDataLst>
              <p:tags r:id="rId3"/>
            </p:custDataLst>
          </p:nvPr>
        </p:nvPicPr>
        <p:blipFill>
          <a:blip r:embed="rId2"/>
          <a:srcRect t="-13231" r="6989" b="6989"/>
          <a:stretch>
            <a:fillRect/>
          </a:stretch>
        </p:blipFill>
        <p:spPr>
          <a:xfrm rot="13620000">
            <a:off x="10468610" y="-313690"/>
            <a:ext cx="1903730" cy="2174875"/>
          </a:xfrm>
          <a:prstGeom prst="heart">
            <a:avLst/>
          </a:prstGeom>
        </p:spPr>
      </p:pic>
      <p:grpSp>
        <p:nvGrpSpPr>
          <p:cNvPr id="13" name="组合 12"/>
          <p:cNvGrpSpPr/>
          <p:nvPr/>
        </p:nvGrpSpPr>
        <p:grpSpPr>
          <a:xfrm>
            <a:off x="6343015" y="2495233"/>
            <a:ext cx="3489960" cy="862965"/>
            <a:chOff x="3517" y="2933"/>
            <a:chExt cx="5496" cy="1359"/>
          </a:xfrm>
        </p:grpSpPr>
        <p:grpSp>
          <p:nvGrpSpPr>
            <p:cNvPr id="14" name="组合 13"/>
            <p:cNvGrpSpPr/>
            <p:nvPr/>
          </p:nvGrpSpPr>
          <p:grpSpPr>
            <a:xfrm>
              <a:off x="5288" y="2933"/>
              <a:ext cx="3725" cy="1359"/>
              <a:chOff x="6568" y="2965"/>
              <a:chExt cx="3725" cy="1359"/>
            </a:xfrm>
          </p:grpSpPr>
          <p:sp>
            <p:nvSpPr>
              <p:cNvPr id="15" name="文本框 14"/>
              <p:cNvSpPr txBox="1"/>
              <p:nvPr/>
            </p:nvSpPr>
            <p:spPr>
              <a:xfrm>
                <a:off x="6652" y="3841"/>
                <a:ext cx="2004" cy="483"/>
              </a:xfrm>
              <a:prstGeom prst="rect">
                <a:avLst/>
              </a:prstGeom>
              <a:noFill/>
            </p:spPr>
            <p:txBody>
              <a:bodyPr wrap="square" rtlCol="0">
                <a:spAutoFit/>
              </a:bodyPr>
              <a:p>
                <a:pPr algn="l"/>
                <a:r>
                  <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rPr>
                  <a:t>Cognition</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16" name="文本框 15"/>
              <p:cNvSpPr txBox="1"/>
              <p:nvPr/>
            </p:nvSpPr>
            <p:spPr>
              <a:xfrm>
                <a:off x="6568" y="2965"/>
                <a:ext cx="3725" cy="1016"/>
              </a:xfrm>
              <a:prstGeom prst="rect">
                <a:avLst/>
              </a:prstGeom>
              <a:noFill/>
            </p:spPr>
            <p:txBody>
              <a:bodyPr wrap="square" rtlCol="0">
                <a:spAutoFit/>
              </a:bodyPr>
              <a:p>
                <a:pPr algn="dist"/>
                <a:r>
                  <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rPr>
                  <a:t>岗位认知</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18" name="组合 17"/>
            <p:cNvGrpSpPr/>
            <p:nvPr/>
          </p:nvGrpSpPr>
          <p:grpSpPr>
            <a:xfrm>
              <a:off x="3517" y="3055"/>
              <a:ext cx="1656" cy="1210"/>
              <a:chOff x="7868" y="3705"/>
              <a:chExt cx="2289" cy="1430"/>
            </a:xfrm>
          </p:grpSpPr>
          <p:sp>
            <p:nvSpPr>
              <p:cNvPr id="19" name="圆角矩形 18"/>
              <p:cNvSpPr/>
              <p:nvPr/>
            </p:nvSpPr>
            <p:spPr>
              <a:xfrm>
                <a:off x="7933" y="3705"/>
                <a:ext cx="2118" cy="1430"/>
              </a:xfrm>
              <a:prstGeom prst="roundRect">
                <a:avLst/>
              </a:prstGeom>
              <a:noFill/>
              <a:ln>
                <a:solidFill>
                  <a:schemeClr val="bg1"/>
                </a:solidFill>
              </a:ln>
              <a:extLst>
                <a:ext uri="{909E8E84-426E-40DD-AFC4-6F175D3DCCD1}">
                  <a14:hiddenFill xmlns:a14="http://schemas.microsoft.com/office/drawing/2010/main">
                    <a:solidFill>
                      <a:srgbClr val="40404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0" name="文本框 19"/>
              <p:cNvSpPr txBox="1"/>
              <p:nvPr/>
            </p:nvSpPr>
            <p:spPr>
              <a:xfrm>
                <a:off x="7868" y="3707"/>
                <a:ext cx="2289" cy="1315"/>
              </a:xfrm>
              <a:prstGeom prst="rect">
                <a:avLst/>
              </a:prstGeom>
              <a:noFill/>
              <a:ln>
                <a:noFill/>
              </a:ln>
              <a:extLst>
                <a:ext uri="{909E8E84-426E-40DD-AFC4-6F175D3DCCD1}">
                  <a14:hiddenFill xmlns:a14="http://schemas.microsoft.com/office/drawing/2010/main">
                    <a:solidFill>
                      <a:srgbClr val="A9AF93"/>
                    </a:solidFill>
                  </a14:hiddenFill>
                </a:ext>
              </a:extLst>
            </p:spPr>
            <p:txBody>
              <a:bodyPr wrap="square" rtlCol="0">
                <a:spAutoFit/>
              </a:bodyPr>
              <a:p>
                <a:r>
                  <a:rPr lang="en-US" altLang="zh-CN" sz="4000" b="1" dirty="0">
                    <a:solidFill>
                      <a:schemeClr val="bg1"/>
                    </a:solidFill>
                    <a:latin typeface="思源黑体 CN Bold" panose="020B0800000000000000" charset="-122"/>
                    <a:ea typeface="思源黑体 CN Bold" panose="020B0800000000000000" charset="-122"/>
                  </a:rPr>
                  <a:t> 02</a:t>
                </a:r>
                <a:endParaRPr lang="en-US" altLang="zh-CN" sz="4000" b="1" dirty="0">
                  <a:solidFill>
                    <a:schemeClr val="bg1"/>
                  </a:solidFill>
                  <a:latin typeface="思源黑体 CN Bold" panose="020B0800000000000000" charset="-122"/>
                  <a:ea typeface="思源黑体 CN Bold" panose="020B0800000000000000" charset="-122"/>
                </a:endParaRPr>
              </a:p>
            </p:txBody>
          </p:sp>
        </p:grpSp>
      </p:grpSp>
      <p:grpSp>
        <p:nvGrpSpPr>
          <p:cNvPr id="23" name="组合 22"/>
          <p:cNvGrpSpPr/>
          <p:nvPr/>
        </p:nvGrpSpPr>
        <p:grpSpPr>
          <a:xfrm>
            <a:off x="2233295" y="4047490"/>
            <a:ext cx="3489960" cy="862965"/>
            <a:chOff x="3517" y="2933"/>
            <a:chExt cx="5496" cy="1359"/>
          </a:xfrm>
        </p:grpSpPr>
        <p:grpSp>
          <p:nvGrpSpPr>
            <p:cNvPr id="24" name="组合 23"/>
            <p:cNvGrpSpPr/>
            <p:nvPr/>
          </p:nvGrpSpPr>
          <p:grpSpPr>
            <a:xfrm>
              <a:off x="5288" y="2933"/>
              <a:ext cx="3725" cy="1359"/>
              <a:chOff x="6568" y="2965"/>
              <a:chExt cx="3725" cy="1359"/>
            </a:xfrm>
          </p:grpSpPr>
          <p:sp>
            <p:nvSpPr>
              <p:cNvPr id="25" name="文本框 24"/>
              <p:cNvSpPr txBox="1"/>
              <p:nvPr/>
            </p:nvSpPr>
            <p:spPr>
              <a:xfrm>
                <a:off x="6568" y="3841"/>
                <a:ext cx="2004" cy="483"/>
              </a:xfrm>
              <a:prstGeom prst="rect">
                <a:avLst/>
              </a:prstGeom>
              <a:noFill/>
            </p:spPr>
            <p:txBody>
              <a:bodyPr wrap="square" rtlCol="0">
                <a:spAutoFit/>
              </a:bodyPr>
              <a:p>
                <a:pPr algn="l"/>
                <a:r>
                  <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rPr>
                  <a:t>Competenc</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26" name="文本框 25"/>
              <p:cNvSpPr txBox="1"/>
              <p:nvPr/>
            </p:nvSpPr>
            <p:spPr>
              <a:xfrm>
                <a:off x="6568" y="2965"/>
                <a:ext cx="3725" cy="1016"/>
              </a:xfrm>
              <a:prstGeom prst="rect">
                <a:avLst/>
              </a:prstGeom>
              <a:noFill/>
            </p:spPr>
            <p:txBody>
              <a:bodyPr wrap="square" rtlCol="0">
                <a:spAutoFit/>
              </a:bodyPr>
              <a:p>
                <a:pPr algn="dist"/>
                <a:r>
                  <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rPr>
                  <a:t>胜任能力</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27" name="组合 26"/>
            <p:cNvGrpSpPr/>
            <p:nvPr/>
          </p:nvGrpSpPr>
          <p:grpSpPr>
            <a:xfrm>
              <a:off x="3517" y="3055"/>
              <a:ext cx="1656" cy="1210"/>
              <a:chOff x="7868" y="3705"/>
              <a:chExt cx="2289" cy="1430"/>
            </a:xfrm>
          </p:grpSpPr>
          <p:sp>
            <p:nvSpPr>
              <p:cNvPr id="28" name="圆角矩形 27"/>
              <p:cNvSpPr/>
              <p:nvPr/>
            </p:nvSpPr>
            <p:spPr>
              <a:xfrm>
                <a:off x="7933" y="3705"/>
                <a:ext cx="2118" cy="1430"/>
              </a:xfrm>
              <a:prstGeom prst="roundRect">
                <a:avLst/>
              </a:prstGeom>
              <a:noFill/>
              <a:ln>
                <a:solidFill>
                  <a:schemeClr val="bg1"/>
                </a:solidFill>
              </a:ln>
              <a:extLst>
                <a:ext uri="{909E8E84-426E-40DD-AFC4-6F175D3DCCD1}">
                  <a14:hiddenFill xmlns:a14="http://schemas.microsoft.com/office/drawing/2010/main">
                    <a:solidFill>
                      <a:srgbClr val="40404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9" name="文本框 28"/>
              <p:cNvSpPr txBox="1"/>
              <p:nvPr/>
            </p:nvSpPr>
            <p:spPr>
              <a:xfrm>
                <a:off x="7868" y="3707"/>
                <a:ext cx="2289" cy="1315"/>
              </a:xfrm>
              <a:prstGeom prst="rect">
                <a:avLst/>
              </a:prstGeom>
              <a:noFill/>
              <a:ln>
                <a:noFill/>
              </a:ln>
              <a:extLst>
                <a:ext uri="{909E8E84-426E-40DD-AFC4-6F175D3DCCD1}">
                  <a14:hiddenFill xmlns:a14="http://schemas.microsoft.com/office/drawing/2010/main">
                    <a:solidFill>
                      <a:srgbClr val="A9AF93"/>
                    </a:solidFill>
                  </a14:hiddenFill>
                </a:ext>
              </a:extLst>
            </p:spPr>
            <p:txBody>
              <a:bodyPr wrap="square" rtlCol="0">
                <a:spAutoFit/>
              </a:bodyPr>
              <a:p>
                <a:r>
                  <a:rPr lang="en-US" altLang="zh-CN" sz="4000" b="1" dirty="0">
                    <a:solidFill>
                      <a:schemeClr val="bg1"/>
                    </a:solidFill>
                    <a:latin typeface="思源黑体 CN Bold" panose="020B0800000000000000" charset="-122"/>
                    <a:ea typeface="思源黑体 CN Bold" panose="020B0800000000000000" charset="-122"/>
                  </a:rPr>
                  <a:t> 03</a:t>
                </a:r>
                <a:endParaRPr lang="en-US" altLang="zh-CN" sz="4000" b="1" dirty="0">
                  <a:solidFill>
                    <a:schemeClr val="bg1"/>
                  </a:solidFill>
                  <a:latin typeface="思源黑体 CN Bold" panose="020B0800000000000000" charset="-122"/>
                  <a:ea typeface="思源黑体 CN Bold" panose="020B0800000000000000" charset="-122"/>
                </a:endParaRPr>
              </a:p>
            </p:txBody>
          </p:sp>
        </p:grpSp>
      </p:grpSp>
      <p:grpSp>
        <p:nvGrpSpPr>
          <p:cNvPr id="32" name="组合 31"/>
          <p:cNvGrpSpPr/>
          <p:nvPr/>
        </p:nvGrpSpPr>
        <p:grpSpPr>
          <a:xfrm>
            <a:off x="6327140" y="4047490"/>
            <a:ext cx="3489960" cy="862965"/>
            <a:chOff x="3517" y="2933"/>
            <a:chExt cx="5496" cy="1359"/>
          </a:xfrm>
        </p:grpSpPr>
        <p:grpSp>
          <p:nvGrpSpPr>
            <p:cNvPr id="33" name="组合 32"/>
            <p:cNvGrpSpPr/>
            <p:nvPr/>
          </p:nvGrpSpPr>
          <p:grpSpPr>
            <a:xfrm>
              <a:off x="5288" y="2933"/>
              <a:ext cx="3725" cy="1359"/>
              <a:chOff x="6568" y="2965"/>
              <a:chExt cx="3725" cy="1359"/>
            </a:xfrm>
          </p:grpSpPr>
          <p:sp>
            <p:nvSpPr>
              <p:cNvPr id="34" name="文本框 33"/>
              <p:cNvSpPr txBox="1"/>
              <p:nvPr/>
            </p:nvSpPr>
            <p:spPr>
              <a:xfrm>
                <a:off x="6568" y="3841"/>
                <a:ext cx="2223" cy="483"/>
              </a:xfrm>
              <a:prstGeom prst="rect">
                <a:avLst/>
              </a:prstGeom>
              <a:noFill/>
            </p:spPr>
            <p:txBody>
              <a:bodyPr wrap="square" rtlCol="0">
                <a:spAutoFit/>
              </a:bodyPr>
              <a:p>
                <a:pPr algn="ctr"/>
                <a:r>
                  <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rPr>
                  <a:t>Programming</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35" name="文本框 34"/>
              <p:cNvSpPr txBox="1"/>
              <p:nvPr/>
            </p:nvSpPr>
            <p:spPr>
              <a:xfrm>
                <a:off x="6568" y="2965"/>
                <a:ext cx="3725" cy="1016"/>
              </a:xfrm>
              <a:prstGeom prst="rect">
                <a:avLst/>
              </a:prstGeom>
              <a:noFill/>
            </p:spPr>
            <p:txBody>
              <a:bodyPr wrap="square" rtlCol="0">
                <a:spAutoFit/>
              </a:bodyPr>
              <a:p>
                <a:pPr algn="dist"/>
                <a:r>
                  <a:rPr lang="zh-CN" altLang="en-US" sz="3600" dirty="0">
                    <a:solidFill>
                      <a:schemeClr val="tx1">
                        <a:lumMod val="75000"/>
                        <a:lumOff val="25000"/>
                      </a:schemeClr>
                    </a:solidFill>
                    <a:latin typeface="思源黑体 CN Bold" panose="020B0800000000000000" charset="-122"/>
                    <a:ea typeface="思源黑体 CN Bold" panose="020B0800000000000000" charset="-122"/>
                    <a:sym typeface="+mn-ea"/>
                  </a:rPr>
                  <a:t>目标规划</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grpSp>
          <p:nvGrpSpPr>
            <p:cNvPr id="36" name="组合 35"/>
            <p:cNvGrpSpPr/>
            <p:nvPr/>
          </p:nvGrpSpPr>
          <p:grpSpPr>
            <a:xfrm>
              <a:off x="3517" y="3055"/>
              <a:ext cx="1656" cy="1210"/>
              <a:chOff x="7868" y="3705"/>
              <a:chExt cx="2289" cy="1430"/>
            </a:xfrm>
          </p:grpSpPr>
          <p:sp>
            <p:nvSpPr>
              <p:cNvPr id="37" name="圆角矩形 36"/>
              <p:cNvSpPr/>
              <p:nvPr/>
            </p:nvSpPr>
            <p:spPr>
              <a:xfrm>
                <a:off x="7933" y="3705"/>
                <a:ext cx="2118" cy="1430"/>
              </a:xfrm>
              <a:prstGeom prst="roundRect">
                <a:avLst/>
              </a:prstGeom>
              <a:noFill/>
              <a:ln>
                <a:solidFill>
                  <a:schemeClr val="bg1"/>
                </a:solidFill>
              </a:ln>
              <a:extLst>
                <a:ext uri="{909E8E84-426E-40DD-AFC4-6F175D3DCCD1}">
                  <a14:hiddenFill xmlns:a14="http://schemas.microsoft.com/office/drawing/2010/main">
                    <a:solidFill>
                      <a:srgbClr val="40404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38" name="文本框 37"/>
              <p:cNvSpPr txBox="1"/>
              <p:nvPr/>
            </p:nvSpPr>
            <p:spPr>
              <a:xfrm>
                <a:off x="7868" y="3707"/>
                <a:ext cx="2289" cy="1315"/>
              </a:xfrm>
              <a:prstGeom prst="rect">
                <a:avLst/>
              </a:prstGeom>
              <a:noFill/>
              <a:ln>
                <a:noFill/>
              </a:ln>
              <a:extLst>
                <a:ext uri="{909E8E84-426E-40DD-AFC4-6F175D3DCCD1}">
                  <a14:hiddenFill xmlns:a14="http://schemas.microsoft.com/office/drawing/2010/main">
                    <a:solidFill>
                      <a:srgbClr val="A9AF93"/>
                    </a:solidFill>
                  </a14:hiddenFill>
                </a:ext>
              </a:extLst>
            </p:spPr>
            <p:txBody>
              <a:bodyPr wrap="square" rtlCol="0">
                <a:spAutoFit/>
              </a:bodyPr>
              <a:p>
                <a:r>
                  <a:rPr lang="en-US" altLang="zh-CN" sz="4000" b="1" dirty="0">
                    <a:solidFill>
                      <a:schemeClr val="bg1"/>
                    </a:solidFill>
                    <a:latin typeface="思源黑体 CN Bold" panose="020B0800000000000000" charset="-122"/>
                    <a:ea typeface="思源黑体 CN Bold" panose="020B0800000000000000" charset="-122"/>
                  </a:rPr>
                  <a:t> 04</a:t>
                </a:r>
                <a:endParaRPr lang="en-US" altLang="zh-CN" sz="4000" b="1" dirty="0">
                  <a:solidFill>
                    <a:schemeClr val="bg1"/>
                  </a:solidFill>
                  <a:latin typeface="思源黑体 CN Bold" panose="020B0800000000000000" charset="-122"/>
                  <a:ea typeface="思源黑体 CN Bold" panose="020B0800000000000000" charset="-122"/>
                </a:endParaRPr>
              </a:p>
            </p:txBody>
          </p:sp>
        </p:grpSp>
      </p:grpSp>
      <p:sp>
        <p:nvSpPr>
          <p:cNvPr id="41" name="圆角矩形 40"/>
          <p:cNvSpPr/>
          <p:nvPr/>
        </p:nvSpPr>
        <p:spPr>
          <a:xfrm>
            <a:off x="4981575" y="909955"/>
            <a:ext cx="2042795" cy="856615"/>
          </a:xfrm>
          <a:prstGeom prst="roundRect">
            <a:avLst/>
          </a:prstGeom>
          <a:noFill/>
          <a:ln>
            <a:solidFill>
              <a:schemeClr val="bg1"/>
            </a:solidFill>
          </a:ln>
          <a:extLst>
            <a:ext uri="{909E8E84-426E-40DD-AFC4-6F175D3DCCD1}">
              <a14:hiddenFill xmlns:a14="http://schemas.microsoft.com/office/drawing/2010/main">
                <a:solidFill>
                  <a:srgbClr val="40404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42" name="文本框 41"/>
          <p:cNvSpPr txBox="1"/>
          <p:nvPr/>
        </p:nvSpPr>
        <p:spPr>
          <a:xfrm>
            <a:off x="5163820" y="964565"/>
            <a:ext cx="1799590" cy="706755"/>
          </a:xfrm>
          <a:prstGeom prst="rect">
            <a:avLst/>
          </a:prstGeom>
          <a:noFill/>
          <a:ln>
            <a:noFill/>
          </a:ln>
          <a:extLst>
            <a:ext uri="{909E8E84-426E-40DD-AFC4-6F175D3DCCD1}">
              <a14:hiddenFill xmlns:a14="http://schemas.microsoft.com/office/drawing/2010/main">
                <a:solidFill>
                  <a:srgbClr val="A9AF93"/>
                </a:solidFill>
              </a14:hiddenFill>
            </a:ext>
          </a:extLst>
        </p:spPr>
        <p:txBody>
          <a:bodyPr wrap="square" rtlCol="0">
            <a:spAutoFit/>
          </a:bodyPr>
          <a:p>
            <a:r>
              <a:rPr lang="zh-CN" altLang="en-US" sz="4000" b="1" dirty="0">
                <a:solidFill>
                  <a:schemeClr val="bg1"/>
                </a:solidFill>
                <a:latin typeface="思源黑体 CN Bold" panose="020B0800000000000000" charset="-122"/>
                <a:ea typeface="思源黑体 CN Bold" panose="020B0800000000000000" charset="-122"/>
              </a:rPr>
              <a:t>目    录</a:t>
            </a:r>
            <a:endParaRPr lang="zh-CN" altLang="en-US" sz="4000" b="1" dirty="0">
              <a:solidFill>
                <a:schemeClr val="bg1"/>
              </a:solidFill>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advClick="0">
        <p:push dir="u"/>
      </p:transition>
    </mc:Choice>
    <mc:Fallback>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685290" y="492125"/>
            <a:ext cx="2133600"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rPr>
              <a:t>完成步骤</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27" name="组合 26"/>
          <p:cNvGrpSpPr/>
          <p:nvPr/>
        </p:nvGrpSpPr>
        <p:grpSpPr>
          <a:xfrm rot="0">
            <a:off x="1753870" y="2148205"/>
            <a:ext cx="1962150" cy="2855595"/>
            <a:chOff x="3986" y="4852"/>
            <a:chExt cx="3090" cy="4497"/>
          </a:xfrm>
        </p:grpSpPr>
        <p:sp>
          <p:nvSpPr>
            <p:cNvPr id="5" name="文本框 4"/>
            <p:cNvSpPr txBox="1"/>
            <p:nvPr/>
          </p:nvSpPr>
          <p:spPr>
            <a:xfrm>
              <a:off x="5037" y="6121"/>
              <a:ext cx="1042" cy="91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en-US" altLang="zh-CN" sz="3200" dirty="0">
                  <a:solidFill>
                    <a:srgbClr val="A9AF93"/>
                  </a:solidFill>
                  <a:effectLst/>
                  <a:latin typeface="思源黑体 CN Bold" panose="020B0800000000000000" charset="-122"/>
                  <a:ea typeface="思源黑体 CN Bold" panose="020B0800000000000000" charset="-122"/>
                  <a:cs typeface="+mn-ea"/>
                  <a:sym typeface="+mn-lt"/>
                </a:rPr>
                <a:t>01</a:t>
              </a:r>
              <a:endParaRPr lang="en-US" altLang="zh-CN" sz="3200" dirty="0">
                <a:solidFill>
                  <a:srgbClr val="A9AF93"/>
                </a:solidFill>
                <a:effectLst/>
                <a:latin typeface="思源黑体 CN Bold" panose="020B0800000000000000" charset="-122"/>
                <a:ea typeface="思源黑体 CN Bold" panose="020B0800000000000000" charset="-122"/>
                <a:cs typeface="+mn-ea"/>
                <a:sym typeface="+mn-lt"/>
              </a:endParaRPr>
            </a:p>
          </p:txBody>
        </p:sp>
        <p:sp>
          <p:nvSpPr>
            <p:cNvPr id="7" name="TextBox 11"/>
            <p:cNvSpPr txBox="1"/>
            <p:nvPr/>
          </p:nvSpPr>
          <p:spPr>
            <a:xfrm>
              <a:off x="3986" y="7022"/>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grpSp>
          <p:nvGrpSpPr>
            <p:cNvPr id="20" name="组合 19"/>
            <p:cNvGrpSpPr/>
            <p:nvPr/>
          </p:nvGrpSpPr>
          <p:grpSpPr>
            <a:xfrm>
              <a:off x="4925" y="4852"/>
              <a:ext cx="1214" cy="1054"/>
              <a:chOff x="4903" y="4852"/>
              <a:chExt cx="1214" cy="1054"/>
            </a:xfrm>
          </p:grpSpPr>
          <p:sp>
            <p:nvSpPr>
              <p:cNvPr id="19" name="圆角矩形 18"/>
              <p:cNvSpPr/>
              <p:nvPr/>
            </p:nvSpPr>
            <p:spPr>
              <a:xfrm>
                <a:off x="4903" y="4852"/>
                <a:ext cx="1214" cy="1054"/>
              </a:xfrm>
              <a:prstGeom prst="roundRect">
                <a:avLst/>
              </a:prstGeom>
              <a:solidFill>
                <a:srgbClr val="A9AF93"/>
              </a:solidFill>
              <a:ln>
                <a:solidFill>
                  <a:srgbClr val="18A1E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8" name="右箭头 17"/>
              <p:cNvSpPr/>
              <p:nvPr/>
            </p:nvSpPr>
            <p:spPr>
              <a:xfrm>
                <a:off x="5135" y="5102"/>
                <a:ext cx="750" cy="554"/>
              </a:xfrm>
              <a:prstGeom prst="rightArrow">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grpSp>
      <p:grpSp>
        <p:nvGrpSpPr>
          <p:cNvPr id="28" name="组合 27"/>
          <p:cNvGrpSpPr/>
          <p:nvPr/>
        </p:nvGrpSpPr>
        <p:grpSpPr>
          <a:xfrm rot="0">
            <a:off x="5107940" y="2154873"/>
            <a:ext cx="1962150" cy="2842260"/>
            <a:chOff x="8311" y="4873"/>
            <a:chExt cx="3090" cy="4476"/>
          </a:xfrm>
        </p:grpSpPr>
        <p:sp>
          <p:nvSpPr>
            <p:cNvPr id="8" name="文本框 7"/>
            <p:cNvSpPr txBox="1"/>
            <p:nvPr/>
          </p:nvSpPr>
          <p:spPr>
            <a:xfrm>
              <a:off x="9178" y="6121"/>
              <a:ext cx="1042" cy="91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en-US" altLang="zh-CN" sz="3200" dirty="0">
                  <a:solidFill>
                    <a:srgbClr val="A9AF93"/>
                  </a:solidFill>
                  <a:effectLst/>
                  <a:latin typeface="思源黑体 CN Bold" panose="020B0800000000000000" charset="-122"/>
                  <a:ea typeface="思源黑体 CN Bold" panose="020B0800000000000000" charset="-122"/>
                  <a:cs typeface="+mn-ea"/>
                  <a:sym typeface="+mn-lt"/>
                </a:rPr>
                <a:t>02</a:t>
              </a:r>
              <a:endParaRPr lang="en-US" altLang="zh-CN" sz="3200" dirty="0">
                <a:solidFill>
                  <a:srgbClr val="A9AF93"/>
                </a:solidFill>
                <a:effectLst/>
                <a:latin typeface="思源黑体 CN Bold" panose="020B0800000000000000" charset="-122"/>
                <a:ea typeface="思源黑体 CN Bold" panose="020B0800000000000000" charset="-122"/>
                <a:cs typeface="+mn-ea"/>
                <a:sym typeface="+mn-lt"/>
              </a:endParaRPr>
            </a:p>
          </p:txBody>
        </p:sp>
        <p:sp>
          <p:nvSpPr>
            <p:cNvPr id="9" name="TextBox 11"/>
            <p:cNvSpPr txBox="1"/>
            <p:nvPr/>
          </p:nvSpPr>
          <p:spPr>
            <a:xfrm>
              <a:off x="8311" y="7022"/>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grpSp>
          <p:nvGrpSpPr>
            <p:cNvPr id="21" name="组合 20"/>
            <p:cNvGrpSpPr/>
            <p:nvPr/>
          </p:nvGrpSpPr>
          <p:grpSpPr>
            <a:xfrm>
              <a:off x="9088" y="4873"/>
              <a:ext cx="1214" cy="1054"/>
              <a:chOff x="4903" y="4852"/>
              <a:chExt cx="1214" cy="1054"/>
            </a:xfrm>
          </p:grpSpPr>
          <p:sp>
            <p:nvSpPr>
              <p:cNvPr id="22" name="圆角矩形 21"/>
              <p:cNvSpPr/>
              <p:nvPr/>
            </p:nvSpPr>
            <p:spPr>
              <a:xfrm>
                <a:off x="4903" y="4852"/>
                <a:ext cx="1214" cy="1054"/>
              </a:xfrm>
              <a:prstGeom prst="roundRect">
                <a:avLst/>
              </a:prstGeom>
              <a:solidFill>
                <a:srgbClr val="A9AF93"/>
              </a:solidFill>
              <a:ln>
                <a:solidFill>
                  <a:srgbClr val="18A1E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3" name="右箭头 22"/>
              <p:cNvSpPr/>
              <p:nvPr/>
            </p:nvSpPr>
            <p:spPr>
              <a:xfrm>
                <a:off x="5135" y="5102"/>
                <a:ext cx="750" cy="554"/>
              </a:xfrm>
              <a:prstGeom prst="rightArrow">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grpSp>
      <p:grpSp>
        <p:nvGrpSpPr>
          <p:cNvPr id="24" name="组合 23"/>
          <p:cNvGrpSpPr/>
          <p:nvPr/>
        </p:nvGrpSpPr>
        <p:grpSpPr>
          <a:xfrm>
            <a:off x="8462010" y="2148523"/>
            <a:ext cx="1962150" cy="2854960"/>
            <a:chOff x="13230" y="4631"/>
            <a:chExt cx="3090" cy="4496"/>
          </a:xfrm>
        </p:grpSpPr>
        <p:grpSp>
          <p:nvGrpSpPr>
            <p:cNvPr id="29" name="组合 28"/>
            <p:cNvGrpSpPr/>
            <p:nvPr/>
          </p:nvGrpSpPr>
          <p:grpSpPr>
            <a:xfrm rot="0">
              <a:off x="13230" y="4631"/>
              <a:ext cx="3090" cy="4497"/>
              <a:chOff x="12636" y="4852"/>
              <a:chExt cx="3090" cy="4497"/>
            </a:xfrm>
          </p:grpSpPr>
          <p:sp>
            <p:nvSpPr>
              <p:cNvPr id="10" name="文本框 9"/>
              <p:cNvSpPr txBox="1"/>
              <p:nvPr/>
            </p:nvSpPr>
            <p:spPr>
              <a:xfrm>
                <a:off x="13525" y="6121"/>
                <a:ext cx="1042" cy="91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en-US" altLang="zh-CN" sz="3200" dirty="0">
                    <a:solidFill>
                      <a:srgbClr val="A9AF93"/>
                    </a:solidFill>
                    <a:effectLst/>
                    <a:latin typeface="思源黑体 CN Bold" panose="020B0800000000000000" charset="-122"/>
                    <a:ea typeface="思源黑体 CN Bold" panose="020B0800000000000000" charset="-122"/>
                    <a:cs typeface="+mn-ea"/>
                    <a:sym typeface="+mn-lt"/>
                  </a:rPr>
                  <a:t>03</a:t>
                </a:r>
                <a:endParaRPr lang="en-US" altLang="zh-CN" sz="3200" dirty="0">
                  <a:solidFill>
                    <a:srgbClr val="A9AF93"/>
                  </a:solidFill>
                  <a:effectLst/>
                  <a:latin typeface="思源黑体 CN Bold" panose="020B0800000000000000" charset="-122"/>
                  <a:ea typeface="思源黑体 CN Bold" panose="020B0800000000000000" charset="-122"/>
                  <a:cs typeface="+mn-ea"/>
                  <a:sym typeface="+mn-lt"/>
                </a:endParaRPr>
              </a:p>
            </p:txBody>
          </p:sp>
          <p:sp>
            <p:nvSpPr>
              <p:cNvPr id="11" name="TextBox 11"/>
              <p:cNvSpPr txBox="1"/>
              <p:nvPr/>
            </p:nvSpPr>
            <p:spPr>
              <a:xfrm>
                <a:off x="12636" y="7022"/>
                <a:ext cx="3090" cy="232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65000"/>
                      <a:lumOff val="35000"/>
                    </a:schemeClr>
                  </a:solidFill>
                  <a:latin typeface="思源黑体 CN Bold" panose="020B0800000000000000" charset="-122"/>
                  <a:ea typeface="思源黑体 CN Bold" panose="020B0800000000000000" charset="-122"/>
                  <a:cs typeface="+mn-ea"/>
                  <a:sym typeface="+mn-lt"/>
                </a:endParaRPr>
              </a:p>
            </p:txBody>
          </p:sp>
          <p:sp>
            <p:nvSpPr>
              <p:cNvPr id="25" name="圆角矩形 24"/>
              <p:cNvSpPr/>
              <p:nvPr/>
            </p:nvSpPr>
            <p:spPr>
              <a:xfrm>
                <a:off x="13413" y="4852"/>
                <a:ext cx="1214" cy="1054"/>
              </a:xfrm>
              <a:prstGeom prst="roundRect">
                <a:avLst/>
              </a:prstGeom>
              <a:solidFill>
                <a:srgbClr val="A9AF93"/>
              </a:solidFill>
              <a:ln>
                <a:solidFill>
                  <a:srgbClr val="18A1E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sp>
          <p:nvSpPr>
            <p:cNvPr id="12" name="椭圆 11"/>
            <p:cNvSpPr/>
            <p:nvPr/>
          </p:nvSpPr>
          <p:spPr>
            <a:xfrm>
              <a:off x="14264" y="4831"/>
              <a:ext cx="655" cy="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grpSp>
        <p:nvGrpSpPr>
          <p:cNvPr id="14" name="组合 13"/>
          <p:cNvGrpSpPr/>
          <p:nvPr/>
        </p:nvGrpSpPr>
        <p:grpSpPr>
          <a:xfrm>
            <a:off x="0" y="488315"/>
            <a:ext cx="1410970" cy="539750"/>
            <a:chOff x="0" y="481"/>
            <a:chExt cx="2222" cy="850"/>
          </a:xfrm>
        </p:grpSpPr>
        <p:sp>
          <p:nvSpPr>
            <p:cNvPr id="15" name="流程图: 手动输入 14"/>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平行四边形 15"/>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04</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6" name="组合 25"/>
          <p:cNvGrpSpPr/>
          <p:nvPr/>
        </p:nvGrpSpPr>
        <p:grpSpPr>
          <a:xfrm>
            <a:off x="11588115" y="6266180"/>
            <a:ext cx="603250" cy="591820"/>
            <a:chOff x="18249" y="9868"/>
            <a:chExt cx="950" cy="932"/>
          </a:xfrm>
        </p:grpSpPr>
        <p:sp>
          <p:nvSpPr>
            <p:cNvPr id="30" name="矩形 29"/>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790065" y="537210"/>
            <a:ext cx="2133600"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rPr>
              <a:t>短期计划</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aphicFrame>
        <p:nvGraphicFramePr>
          <p:cNvPr id="13" name="图表 12"/>
          <p:cNvGraphicFramePr/>
          <p:nvPr/>
        </p:nvGraphicFramePr>
        <p:xfrm>
          <a:off x="5330190" y="2118360"/>
          <a:ext cx="6009640" cy="1837055"/>
        </p:xfrm>
        <a:graphic>
          <a:graphicData uri="http://schemas.openxmlformats.org/drawingml/2006/chart">
            <c:chart xmlns:c="http://schemas.openxmlformats.org/drawingml/2006/chart" xmlns:r="http://schemas.openxmlformats.org/officeDocument/2006/relationships" r:id="rId1"/>
          </a:graphicData>
        </a:graphic>
      </p:graphicFrame>
      <p:sp>
        <p:nvSpPr>
          <p:cNvPr id="8" name="Content Placeholder 2"/>
          <p:cNvSpPr txBox="1"/>
          <p:nvPr/>
        </p:nvSpPr>
        <p:spPr>
          <a:xfrm>
            <a:off x="1043940" y="2020570"/>
            <a:ext cx="3832860" cy="19348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75000"/>
                    <a:lumOff val="25000"/>
                  </a:schemeClr>
                </a:solidFill>
                <a:latin typeface="思源黑体 CN Bold" panose="020B0800000000000000" charset="-122"/>
                <a:ea typeface="思源黑体 CN Bold" panose="020B0800000000000000" charset="-122"/>
              </a:rPr>
              <a:t>此处输入您的内容，或者通过复制您的文本后，在此文本框中粘贴。此处输入您的内容，或者通过复制您的文本后，在此文本框中粘贴。此处输入您的内容，或者通过复制您的文本后，在此文本框中粘贴。此处输入您的内容，或者通过复制您的文本后。</a:t>
            </a:r>
            <a:endParaRPr lang="zh-CN" altLang="en-US" sz="1200" dirty="0">
              <a:solidFill>
                <a:schemeClr val="tx1">
                  <a:lumMod val="75000"/>
                  <a:lumOff val="25000"/>
                </a:schemeClr>
              </a:solidFill>
              <a:latin typeface="思源黑体 CN Bold" panose="020B0800000000000000" charset="-122"/>
              <a:ea typeface="思源黑体 CN Bold" panose="020B0800000000000000" charset="-122"/>
            </a:endParaRPr>
          </a:p>
        </p:txBody>
      </p:sp>
      <p:grpSp>
        <p:nvGrpSpPr>
          <p:cNvPr id="10" name="Group 105"/>
          <p:cNvGrpSpPr/>
          <p:nvPr/>
        </p:nvGrpSpPr>
        <p:grpSpPr>
          <a:xfrm rot="0">
            <a:off x="979170" y="4349115"/>
            <a:ext cx="3460115" cy="768350"/>
            <a:chOff x="4420870" y="3251204"/>
            <a:chExt cx="3460115" cy="768350"/>
          </a:xfrm>
        </p:grpSpPr>
        <p:sp>
          <p:nvSpPr>
            <p:cNvPr id="11" name="Rectangle 16"/>
            <p:cNvSpPr/>
            <p:nvPr/>
          </p:nvSpPr>
          <p:spPr>
            <a:xfrm>
              <a:off x="5699760" y="3286764"/>
              <a:ext cx="2181225" cy="645160"/>
            </a:xfrm>
            <a:prstGeom prst="rect">
              <a:avLst/>
            </a:prstGeom>
          </p:spPr>
          <p:txBody>
            <a:bodyPr wrap="square">
              <a:spAutoFit/>
            </a:bodyPr>
            <a:lstStyle/>
            <a:p>
              <a:pPr algn="l">
                <a:lnSpc>
                  <a:spcPct val="150000"/>
                </a:lnSpc>
              </a:pPr>
              <a:r>
                <a:rPr lang="en-US" altLang="zh-CN" sz="800" dirty="0">
                  <a:solidFill>
                    <a:schemeClr val="tx1">
                      <a:lumMod val="75000"/>
                      <a:lumOff val="25000"/>
                    </a:schemeClr>
                  </a:solidFill>
                  <a:ea typeface="+mn-lt"/>
                  <a:sym typeface="+mn-ea"/>
                </a:rPr>
                <a:t>Please enter your title and content here, and edit the text according to the logical thinking of the article.</a:t>
              </a:r>
              <a:endParaRPr lang="en-US" altLang="zh-CN" sz="800" dirty="0">
                <a:solidFill>
                  <a:schemeClr val="tx1">
                    <a:lumMod val="75000"/>
                    <a:lumOff val="25000"/>
                  </a:schemeClr>
                </a:solidFill>
                <a:ea typeface="+mn-lt"/>
                <a:cs typeface="Arial" panose="020B0604020202020204" pitchFamily="34" charset="0"/>
                <a:sym typeface="+mn-ea"/>
              </a:endParaRPr>
            </a:p>
          </p:txBody>
        </p:sp>
        <p:sp>
          <p:nvSpPr>
            <p:cNvPr id="12" name="Rectangle 92"/>
            <p:cNvSpPr/>
            <p:nvPr/>
          </p:nvSpPr>
          <p:spPr>
            <a:xfrm>
              <a:off x="4420870" y="3251204"/>
              <a:ext cx="1415415" cy="768350"/>
            </a:xfrm>
            <a:prstGeom prst="rect">
              <a:avLst/>
            </a:prstGeom>
          </p:spPr>
          <p:txBody>
            <a:bodyPr wrap="square">
              <a:spAutoFit/>
            </a:bodyPr>
            <a:lstStyle/>
            <a:p>
              <a:r>
                <a:rPr lang="en-US" sz="4400" dirty="0">
                  <a:solidFill>
                    <a:srgbClr val="A9AF93"/>
                  </a:solidFill>
                  <a:latin typeface="思源黑体 CN Bold" panose="020B0800000000000000" charset="-122"/>
                  <a:ea typeface="思源黑体 CN Bold" panose="020B0800000000000000" charset="-122"/>
                  <a:cs typeface="Open Sans" panose="020B0606030504020204" pitchFamily="34" charset="0"/>
                </a:rPr>
                <a:t>89%</a:t>
              </a:r>
              <a:endParaRPr lang="en-US" sz="4400" dirty="0">
                <a:solidFill>
                  <a:srgbClr val="A9AF93"/>
                </a:solidFill>
                <a:latin typeface="思源黑体 CN Bold" panose="020B0800000000000000" charset="-122"/>
                <a:ea typeface="思源黑体 CN Bold" panose="020B0800000000000000" charset="-122"/>
                <a:cs typeface="Open Sans" panose="020B0606030504020204" pitchFamily="34" charset="0"/>
              </a:endParaRPr>
            </a:p>
          </p:txBody>
        </p:sp>
      </p:grpSp>
      <p:sp>
        <p:nvSpPr>
          <p:cNvPr id="7" name="TextBox 12"/>
          <p:cNvSpPr txBox="1"/>
          <p:nvPr/>
        </p:nvSpPr>
        <p:spPr>
          <a:xfrm>
            <a:off x="5057775" y="4377690"/>
            <a:ext cx="6308725" cy="645160"/>
          </a:xfrm>
          <a:prstGeom prst="rect">
            <a:avLst/>
          </a:prstGeom>
          <a:noFill/>
        </p:spPr>
        <p:txBody>
          <a:bodyPr wrap="square" rtlCol="0">
            <a:spAutoFit/>
          </a:bodyPr>
          <a:lstStyle/>
          <a:p>
            <a:pPr algn="l">
              <a:lnSpc>
                <a:spcPct val="150000"/>
              </a:lnSpc>
            </a:pPr>
            <a:r>
              <a:rPr lang="en-US" altLang="zh-CN" sz="800" dirty="0">
                <a:solidFill>
                  <a:schemeClr val="tx1">
                    <a:lumMod val="75000"/>
                    <a:lumOff val="25000"/>
                  </a:schemeClr>
                </a:solidFill>
                <a:ea typeface="+mn-lt"/>
                <a:sym typeface="+mn-ea"/>
              </a:rPr>
              <a:t>Please enter your title and content here, and edit the text according to the logical thinking of the article.Please enter your title and content here, and edit the text according to the logical thinking of the article.Please enter your title and content here, and edit the text according to the logical thinking of the article.</a:t>
            </a:r>
            <a:endParaRPr lang="en-US" altLang="zh-CN" sz="800" dirty="0">
              <a:solidFill>
                <a:schemeClr val="tx1">
                  <a:lumMod val="75000"/>
                  <a:lumOff val="25000"/>
                </a:schemeClr>
              </a:solidFill>
              <a:ea typeface="+mn-lt"/>
              <a:cs typeface="Arial" panose="020B0604020202020204" pitchFamily="34" charset="0"/>
              <a:sym typeface="+mn-ea"/>
            </a:endParaRPr>
          </a:p>
        </p:txBody>
      </p:sp>
      <p:grpSp>
        <p:nvGrpSpPr>
          <p:cNvPr id="14" name="组合 13"/>
          <p:cNvGrpSpPr/>
          <p:nvPr/>
        </p:nvGrpSpPr>
        <p:grpSpPr>
          <a:xfrm>
            <a:off x="0" y="490855"/>
            <a:ext cx="1410970" cy="539750"/>
            <a:chOff x="0" y="481"/>
            <a:chExt cx="2222" cy="850"/>
          </a:xfrm>
        </p:grpSpPr>
        <p:sp>
          <p:nvSpPr>
            <p:cNvPr id="15" name="流程图: 手动输入 14"/>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平行四边形 15"/>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04</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0"/>
          <p:cNvSpPr txBox="1"/>
          <p:nvPr/>
        </p:nvSpPr>
        <p:spPr>
          <a:xfrm>
            <a:off x="1668780" y="506730"/>
            <a:ext cx="2133600" cy="521970"/>
          </a:xfrm>
          <a:prstGeom prst="rect">
            <a:avLst/>
          </a:prstGeom>
          <a:noFill/>
          <a:ln w="9525">
            <a:noFill/>
          </a:ln>
        </p:spPr>
        <p:txBody>
          <a:bodyPr wrap="square" anchor="t">
            <a:spAutoFit/>
          </a:bodyPr>
          <a:p>
            <a:pPr>
              <a:spcBef>
                <a:spcPct val="50000"/>
              </a:spcBef>
            </a:pPr>
            <a:r>
              <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rPr>
              <a:t>长远计划</a:t>
            </a:r>
            <a:endParaRPr lang="zh-CN" altLang="en-US"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5" name="组合 4"/>
          <p:cNvGrpSpPr/>
          <p:nvPr/>
        </p:nvGrpSpPr>
        <p:grpSpPr>
          <a:xfrm>
            <a:off x="774065" y="1318260"/>
            <a:ext cx="10656570" cy="4909820"/>
            <a:chOff x="1219" y="2076"/>
            <a:chExt cx="16782" cy="7732"/>
          </a:xfrm>
        </p:grpSpPr>
        <p:sp>
          <p:nvSpPr>
            <p:cNvPr id="7" name="椭圆 6"/>
            <p:cNvSpPr/>
            <p:nvPr/>
          </p:nvSpPr>
          <p:spPr>
            <a:xfrm flipV="1">
              <a:off x="8529" y="4234"/>
              <a:ext cx="511" cy="513"/>
            </a:xfrm>
            <a:prstGeom prst="ellipse">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弧形 7"/>
            <p:cNvSpPr/>
            <p:nvPr/>
          </p:nvSpPr>
          <p:spPr>
            <a:xfrm>
              <a:off x="4480" y="5943"/>
              <a:ext cx="2253" cy="2253"/>
            </a:xfrm>
            <a:prstGeom prst="arc">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思源黑体 CN Bold" panose="020B0800000000000000" charset="-122"/>
                <a:ea typeface="思源黑体 CN Bold" panose="020B0800000000000000" charset="-122"/>
              </a:endParaRPr>
            </a:p>
          </p:txBody>
        </p:sp>
        <p:cxnSp>
          <p:nvCxnSpPr>
            <p:cNvPr id="9" name="直接连接符 8"/>
            <p:cNvCxnSpPr/>
            <p:nvPr/>
          </p:nvCxnSpPr>
          <p:spPr>
            <a:xfrm flipH="1">
              <a:off x="1219" y="5923"/>
              <a:ext cx="4266" cy="0"/>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13" y="7151"/>
              <a:ext cx="0" cy="1022"/>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sp>
          <p:nvSpPr>
            <p:cNvPr id="11" name="弧形 10"/>
            <p:cNvSpPr/>
            <p:nvPr/>
          </p:nvSpPr>
          <p:spPr>
            <a:xfrm rot="10800000">
              <a:off x="6723" y="7578"/>
              <a:ext cx="1365" cy="1364"/>
            </a:xfrm>
            <a:prstGeom prst="arc">
              <a:avLst>
                <a:gd name="adj1" fmla="val 10748998"/>
                <a:gd name="adj2" fmla="val 0"/>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思源黑体 CN Bold" panose="020B0800000000000000" charset="-122"/>
                <a:ea typeface="思源黑体 CN Bold" panose="020B0800000000000000" charset="-122"/>
              </a:endParaRPr>
            </a:p>
          </p:txBody>
        </p:sp>
        <p:cxnSp>
          <p:nvCxnSpPr>
            <p:cNvPr id="12" name="直接连接符 11"/>
            <p:cNvCxnSpPr/>
            <p:nvPr/>
          </p:nvCxnSpPr>
          <p:spPr>
            <a:xfrm>
              <a:off x="8087" y="5261"/>
              <a:ext cx="0" cy="2912"/>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sp>
          <p:nvSpPr>
            <p:cNvPr id="13" name="弧形 12"/>
            <p:cNvSpPr/>
            <p:nvPr/>
          </p:nvSpPr>
          <p:spPr>
            <a:xfrm>
              <a:off x="8102" y="4502"/>
              <a:ext cx="1365" cy="1364"/>
            </a:xfrm>
            <a:prstGeom prst="arc">
              <a:avLst>
                <a:gd name="adj1" fmla="val 10748998"/>
                <a:gd name="adj2" fmla="val 0"/>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思源黑体 CN Bold" panose="020B0800000000000000" charset="-122"/>
                <a:ea typeface="思源黑体 CN Bold" panose="020B0800000000000000" charset="-122"/>
              </a:endParaRPr>
            </a:p>
          </p:txBody>
        </p:sp>
        <p:cxnSp>
          <p:nvCxnSpPr>
            <p:cNvPr id="14" name="直接连接符 13"/>
            <p:cNvCxnSpPr/>
            <p:nvPr/>
          </p:nvCxnSpPr>
          <p:spPr>
            <a:xfrm>
              <a:off x="9467" y="5261"/>
              <a:ext cx="0" cy="1022"/>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467" y="6384"/>
              <a:ext cx="0" cy="1022"/>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flipV="1">
              <a:off x="9474" y="6805"/>
              <a:ext cx="1365" cy="1364"/>
            </a:xfrm>
            <a:prstGeom prst="arc">
              <a:avLst>
                <a:gd name="adj1" fmla="val 10748998"/>
                <a:gd name="adj2" fmla="val 0"/>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思源黑体 CN Bold" panose="020B0800000000000000" charset="-122"/>
                <a:ea typeface="思源黑体 CN Bold" panose="020B0800000000000000" charset="-122"/>
              </a:endParaRPr>
            </a:p>
          </p:txBody>
        </p:sp>
        <p:cxnSp>
          <p:nvCxnSpPr>
            <p:cNvPr id="17" name="直接连接符 16"/>
            <p:cNvCxnSpPr/>
            <p:nvPr/>
          </p:nvCxnSpPr>
          <p:spPr>
            <a:xfrm>
              <a:off x="10838" y="3836"/>
              <a:ext cx="0" cy="3527"/>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10838" y="3077"/>
              <a:ext cx="1365" cy="1364"/>
            </a:xfrm>
            <a:prstGeom prst="arc">
              <a:avLst>
                <a:gd name="adj1" fmla="val 10748998"/>
                <a:gd name="adj2" fmla="val 16220626"/>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60" name="椭圆 59"/>
            <p:cNvSpPr/>
            <p:nvPr/>
          </p:nvSpPr>
          <p:spPr>
            <a:xfrm flipV="1">
              <a:off x="7126" y="8620"/>
              <a:ext cx="511" cy="513"/>
            </a:xfrm>
            <a:prstGeom prst="ellipse">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8" name="椭圆 27"/>
            <p:cNvSpPr/>
            <p:nvPr/>
          </p:nvSpPr>
          <p:spPr>
            <a:xfrm flipV="1">
              <a:off x="9904" y="7827"/>
              <a:ext cx="511" cy="513"/>
            </a:xfrm>
            <a:prstGeom prst="ellipse">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29" name="椭圆 28"/>
            <p:cNvSpPr/>
            <p:nvPr/>
          </p:nvSpPr>
          <p:spPr>
            <a:xfrm flipV="1">
              <a:off x="11265" y="2827"/>
              <a:ext cx="511" cy="513"/>
            </a:xfrm>
            <a:prstGeom prst="ellipse">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30" name="文本框 20"/>
            <p:cNvSpPr txBox="1"/>
            <p:nvPr/>
          </p:nvSpPr>
          <p:spPr>
            <a:xfrm>
              <a:off x="6840" y="9084"/>
              <a:ext cx="1058" cy="72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rPr>
                <a:t>2018</a:t>
              </a:r>
              <a:endPar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31" name="文本框 20"/>
            <p:cNvSpPr txBox="1"/>
            <p:nvPr/>
          </p:nvSpPr>
          <p:spPr>
            <a:xfrm>
              <a:off x="9607" y="8276"/>
              <a:ext cx="1058" cy="72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rPr>
                <a:t>2020</a:t>
              </a:r>
              <a:endPar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33" name="文本框 20"/>
            <p:cNvSpPr txBox="1"/>
            <p:nvPr/>
          </p:nvSpPr>
          <p:spPr>
            <a:xfrm>
              <a:off x="8247" y="3484"/>
              <a:ext cx="1058" cy="72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rPr>
                <a:t>2019</a:t>
              </a:r>
              <a:endPar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34" name="文本框 20"/>
            <p:cNvSpPr txBox="1"/>
            <p:nvPr/>
          </p:nvSpPr>
          <p:spPr>
            <a:xfrm>
              <a:off x="10967" y="2076"/>
              <a:ext cx="1058" cy="72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rPr>
                <a:t>2021</a:t>
              </a:r>
              <a:endParaRPr kumimoji="0" lang="en-US" altLang="zh-CN" sz="16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27" name="Content Placeholder 2"/>
            <p:cNvSpPr txBox="1"/>
            <p:nvPr/>
          </p:nvSpPr>
          <p:spPr>
            <a:xfrm>
              <a:off x="13221" y="4125"/>
              <a:ext cx="4781" cy="48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此处输入您的内容，或者通过复制您的文本后，在此文本框中粘贴。此处输入您的内容，或者通过复制您的文本后，在此文本框中粘贴。</a:t>
              </a:r>
              <a:endPar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marL="0" indent="0">
                <a:lnSpc>
                  <a:spcPct val="150000"/>
                </a:lnSpc>
                <a:buNone/>
              </a:pPr>
              <a:r>
                <a:rPr lang="en-US" altLang="zh-CN" sz="1200" dirty="0">
                  <a:solidFill>
                    <a:schemeClr val="tx1">
                      <a:lumMod val="75000"/>
                      <a:lumOff val="25000"/>
                    </a:schemeClr>
                  </a:solidFill>
                  <a:ea typeface="+mn-lt"/>
                  <a:cs typeface="思源黑体 CN Bold" panose="020B0800000000000000" charset="-122"/>
                  <a:sym typeface="+mn-ea"/>
                </a:rPr>
                <a:t>Please enter your title and content here, and edit the text according to the logical thinking of the article.</a:t>
              </a:r>
              <a:endParaRPr lang="ms-MY" sz="1200" dirty="0">
                <a:solidFill>
                  <a:schemeClr val="bg1">
                    <a:lumMod val="50000"/>
                  </a:schemeClr>
                </a:solidFill>
                <a:ea typeface="+mn-lt"/>
                <a:cs typeface="思源黑体 CN Bold" panose="020B0800000000000000" charset="-122"/>
              </a:endParaRPr>
            </a:p>
            <a:p>
              <a:pPr marL="0" indent="0">
                <a:lnSpc>
                  <a:spcPct val="150000"/>
                </a:lnSpc>
                <a:buNone/>
              </a:pPr>
              <a:endParaRPr lang="en-US" sz="1200" dirty="0">
                <a:solidFill>
                  <a:schemeClr val="tx1">
                    <a:lumMod val="75000"/>
                    <a:lumOff val="25000"/>
                  </a:schemeClr>
                </a:solidFill>
                <a:ea typeface="+mn-lt"/>
                <a:cs typeface="思源黑体 CN Bold" panose="020B0800000000000000" charset="-122"/>
              </a:endParaRPr>
            </a:p>
          </p:txBody>
        </p:sp>
      </p:grpSp>
      <p:grpSp>
        <p:nvGrpSpPr>
          <p:cNvPr id="18" name="组合 17"/>
          <p:cNvGrpSpPr/>
          <p:nvPr/>
        </p:nvGrpSpPr>
        <p:grpSpPr>
          <a:xfrm>
            <a:off x="0" y="488315"/>
            <a:ext cx="1410970" cy="539750"/>
            <a:chOff x="0" y="481"/>
            <a:chExt cx="2222" cy="850"/>
          </a:xfrm>
        </p:grpSpPr>
        <p:sp>
          <p:nvSpPr>
            <p:cNvPr id="19" name="流程图: 手动输入 18"/>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平行四边形 20"/>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04</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4" name="直接连接符 23"/>
          <p:cNvCxnSpPr/>
          <p:nvPr/>
        </p:nvCxnSpPr>
        <p:spPr>
          <a:xfrm flipH="1">
            <a:off x="7454265" y="1953895"/>
            <a:ext cx="2708910" cy="0"/>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p:cNvSpPr txBox="1"/>
          <p:nvPr/>
        </p:nvSpPr>
        <p:spPr>
          <a:xfrm>
            <a:off x="3840480" y="3375660"/>
            <a:ext cx="4419600" cy="398780"/>
          </a:xfrm>
          <a:prstGeom prst="rect">
            <a:avLst/>
          </a:prstGeom>
          <a:noFill/>
        </p:spPr>
        <p:txBody>
          <a:bodyPr wrap="square" rtlCol="0">
            <a:spAutoFit/>
          </a:bodyPr>
          <a:lstStyle/>
          <a:p>
            <a:pPr algn="ctr">
              <a:lnSpc>
                <a:spcPct val="100000"/>
              </a:lnSpc>
            </a:pPr>
            <a:r>
              <a:rPr lang="en-US" altLang="zh-CN" sz="1000" dirty="0">
                <a:solidFill>
                  <a:schemeClr val="tx1">
                    <a:lumMod val="75000"/>
                    <a:lumOff val="25000"/>
                  </a:schemeClr>
                </a:solidFill>
                <a:ea typeface="+mn-lt"/>
              </a:rPr>
              <a:t>Please enter your title and content here, and edit the text according to the logical thinking of the article.</a:t>
            </a:r>
            <a:endParaRPr lang="en-US" altLang="zh-CN" sz="1000" dirty="0">
              <a:solidFill>
                <a:schemeClr val="tx1">
                  <a:lumMod val="75000"/>
                  <a:lumOff val="25000"/>
                </a:schemeClr>
              </a:solidFill>
              <a:ea typeface="+mn-lt"/>
            </a:endParaRPr>
          </a:p>
        </p:txBody>
      </p:sp>
      <p:sp>
        <p:nvSpPr>
          <p:cNvPr id="2" name="矩形 1"/>
          <p:cNvSpPr/>
          <p:nvPr/>
        </p:nvSpPr>
        <p:spPr>
          <a:xfrm>
            <a:off x="3276600" y="2848610"/>
            <a:ext cx="5527040" cy="603885"/>
          </a:xfrm>
          <a:prstGeom prst="rect">
            <a:avLst/>
          </a:prstGeom>
        </p:spPr>
        <p:txBody>
          <a:bodyPr wrap="square">
            <a:spAutoFit/>
          </a:bodyPr>
          <a:p>
            <a:pPr algn="dist">
              <a:lnSpc>
                <a:spcPts val="4000"/>
              </a:lnSpc>
            </a:pPr>
            <a:r>
              <a:rPr lang="en-US" altLang="zh-CN" sz="6000" b="1"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rPr>
              <a:t>THANK YOU</a:t>
            </a:r>
            <a:endParaRPr lang="en-US" altLang="zh-CN" sz="6000" b="1"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endParaRPr>
          </a:p>
        </p:txBody>
      </p:sp>
      <p:pic>
        <p:nvPicPr>
          <p:cNvPr id="14" name="图片 13" descr="c3ddbc34f2a0d409892490a74e96239c"/>
          <p:cNvPicPr>
            <a:picLocks noChangeAspect="1"/>
          </p:cNvPicPr>
          <p:nvPr>
            <p:custDataLst>
              <p:tags r:id="rId1"/>
            </p:custDataLst>
          </p:nvPr>
        </p:nvPicPr>
        <p:blipFill>
          <a:blip r:embed="rId2"/>
          <a:stretch>
            <a:fillRect/>
          </a:stretch>
        </p:blipFill>
        <p:spPr>
          <a:xfrm>
            <a:off x="85090" y="3269615"/>
            <a:ext cx="1241425" cy="1241425"/>
          </a:xfrm>
          <a:prstGeom prst="rect">
            <a:avLst/>
          </a:prstGeom>
        </p:spPr>
      </p:pic>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DD4AB"/>
        </a:solidFill>
        <a:effectLst/>
      </p:bgPr>
    </p:bg>
    <p:spTree>
      <p:nvGrpSpPr>
        <p:cNvPr id="1" name=""/>
        <p:cNvGrpSpPr/>
        <p:nvPr/>
      </p:nvGrpSpPr>
      <p:grpSpPr>
        <a:xfrm>
          <a:off x="0" y="0"/>
          <a:ext cx="0" cy="0"/>
          <a:chOff x="0" y="0"/>
          <a:chExt cx="0" cy="0"/>
        </a:xfrm>
      </p:grpSpPr>
      <p:sp>
        <p:nvSpPr>
          <p:cNvPr id="11" name="文本框 10"/>
          <p:cNvSpPr txBox="1"/>
          <p:nvPr/>
        </p:nvSpPr>
        <p:spPr>
          <a:xfrm>
            <a:off x="3078480" y="3592830"/>
            <a:ext cx="5744210" cy="306705"/>
          </a:xfrm>
          <a:prstGeom prst="rect">
            <a:avLst/>
          </a:prstGeom>
          <a:noFill/>
        </p:spPr>
        <p:txBody>
          <a:bodyPr wrap="square" rtlCol="0">
            <a:spAutoFit/>
          </a:bodyPr>
          <a:lstStyle/>
          <a:p>
            <a:pPr algn="ctr"/>
            <a:r>
              <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rPr>
              <a:t>About me</a:t>
            </a:r>
            <a:endParaRPr lang="en-US" altLang="zh-CN" sz="14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17" name="文本框 16"/>
          <p:cNvSpPr txBox="1"/>
          <p:nvPr/>
        </p:nvSpPr>
        <p:spPr>
          <a:xfrm>
            <a:off x="4149090" y="2990215"/>
            <a:ext cx="3598545" cy="645160"/>
          </a:xfrm>
          <a:prstGeom prst="rect">
            <a:avLst/>
          </a:prstGeom>
          <a:noFill/>
        </p:spPr>
        <p:txBody>
          <a:bodyPr wrap="square" rtlCol="0">
            <a:spAutoFit/>
          </a:bodyPr>
          <a:lstStyle/>
          <a:p>
            <a:pPr algn="dist"/>
            <a:r>
              <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rPr>
              <a:t>个人简介</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5" name="圆角矩形 4"/>
          <p:cNvSpPr/>
          <p:nvPr/>
        </p:nvSpPr>
        <p:spPr>
          <a:xfrm>
            <a:off x="5037455" y="2248535"/>
            <a:ext cx="1821180" cy="53594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文本框 7"/>
          <p:cNvSpPr txBox="1"/>
          <p:nvPr/>
        </p:nvSpPr>
        <p:spPr>
          <a:xfrm>
            <a:off x="5108575" y="2227580"/>
            <a:ext cx="1631950" cy="584835"/>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lstStyle/>
          <a:p>
            <a:r>
              <a:rPr lang="en-US" altLang="zh-CN" sz="3200" b="1" dirty="0">
                <a:solidFill>
                  <a:schemeClr val="bg1"/>
                </a:solidFill>
                <a:latin typeface="思源黑体 CN Bold" panose="020B0800000000000000" charset="-122"/>
                <a:ea typeface="思源黑体 CN Bold" panose="020B0800000000000000" charset="-122"/>
              </a:rPr>
              <a:t>Part 01</a:t>
            </a:r>
            <a:endParaRPr lang="en-US" altLang="zh-CN" sz="3200" b="1" dirty="0">
              <a:solidFill>
                <a:schemeClr val="bg1"/>
              </a:solidFill>
              <a:latin typeface="思源黑体 CN Bold" panose="020B0800000000000000" charset="-122"/>
              <a:ea typeface="思源黑体 CN Bold" panose="020B0800000000000000" charset="-122"/>
            </a:endParaRPr>
          </a:p>
        </p:txBody>
      </p:sp>
      <p:sp>
        <p:nvSpPr>
          <p:cNvPr id="44" name="文本框 43"/>
          <p:cNvSpPr txBox="1"/>
          <p:nvPr/>
        </p:nvSpPr>
        <p:spPr>
          <a:xfrm>
            <a:off x="4427220" y="3869055"/>
            <a:ext cx="2994660" cy="245110"/>
          </a:xfrm>
          <a:prstGeom prst="rect">
            <a:avLst/>
          </a:prstGeom>
          <a:noFill/>
        </p:spPr>
        <p:txBody>
          <a:bodyPr wrap="square" rtlCol="0">
            <a:spAutoFit/>
          </a:bodyPr>
          <a:p>
            <a:pPr algn="ctr">
              <a:lnSpc>
                <a:spcPct val="100000"/>
              </a:lnSpc>
            </a:pPr>
            <a:r>
              <a:rPr lang="en-US" altLang="zh-CN" sz="1000" dirty="0">
                <a:solidFill>
                  <a:schemeClr val="tx1">
                    <a:lumMod val="75000"/>
                    <a:lumOff val="25000"/>
                  </a:schemeClr>
                </a:solidFill>
                <a:ea typeface="+mn-lt"/>
              </a:rPr>
              <a:t>Please enter your title and content here, and edit </a:t>
            </a:r>
            <a:endParaRPr lang="en-US" altLang="zh-CN" sz="1000" dirty="0">
              <a:solidFill>
                <a:schemeClr val="tx1">
                  <a:lumMod val="75000"/>
                  <a:lumOff val="25000"/>
                </a:schemeClr>
              </a:solidFill>
              <a:ea typeface="+mn-lt"/>
            </a:endParaRPr>
          </a:p>
        </p:txBody>
      </p:sp>
      <p:pic>
        <p:nvPicPr>
          <p:cNvPr id="6" name="图片 5" descr="c3ddbc34f2a0d409892490a74e96239c"/>
          <p:cNvPicPr>
            <a:picLocks noChangeAspect="1"/>
          </p:cNvPicPr>
          <p:nvPr>
            <p:custDataLst>
              <p:tags r:id="rId1"/>
            </p:custDataLst>
          </p:nvPr>
        </p:nvPicPr>
        <p:blipFill>
          <a:blip r:embed="rId2"/>
          <a:srcRect t="-13231" r="6989" b="6989"/>
          <a:stretch>
            <a:fillRect/>
          </a:stretch>
        </p:blipFill>
        <p:spPr>
          <a:xfrm rot="2700000">
            <a:off x="-313055" y="3372485"/>
            <a:ext cx="3566160" cy="4073525"/>
          </a:xfrm>
          <a:prstGeom prst="heart">
            <a:avLst/>
          </a:prstGeom>
        </p:spPr>
      </p:pic>
      <p:pic>
        <p:nvPicPr>
          <p:cNvPr id="7" name="图片 6" descr="c3ddbc34f2a0d409892490a74e96239c"/>
          <p:cNvPicPr>
            <a:picLocks noChangeAspect="1"/>
          </p:cNvPicPr>
          <p:nvPr>
            <p:custDataLst>
              <p:tags r:id="rId3"/>
            </p:custDataLst>
          </p:nvPr>
        </p:nvPicPr>
        <p:blipFill>
          <a:blip r:embed="rId2"/>
          <a:srcRect t="-13231" r="6989" b="6989"/>
          <a:stretch>
            <a:fillRect/>
          </a:stretch>
        </p:blipFill>
        <p:spPr>
          <a:xfrm rot="13620000">
            <a:off x="10468610" y="-313690"/>
            <a:ext cx="1903730" cy="2174875"/>
          </a:xfrm>
          <a:prstGeom prst="heart">
            <a:avLst/>
          </a:prstGeom>
        </p:spPr>
      </p:pic>
    </p:spTree>
  </p:cSld>
  <p:clrMapOvr>
    <a:masterClrMapping/>
  </p:clrMapOvr>
  <mc:AlternateContent xmlns:mc="http://schemas.openxmlformats.org/markup-compatibility/2006">
    <mc:Choice xmlns:p14="http://schemas.microsoft.com/office/powerpoint/2010/main" Requires="p14">
      <p:transition p14:dur="500" advClick="0">
        <p:push dir="u"/>
      </p:transition>
    </mc:Choice>
    <mc:Fallback>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5" grpId="0" animBg="1"/>
      <p:bldP spid="8"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877695" y="1554480"/>
            <a:ext cx="3362325" cy="3785235"/>
            <a:chOff x="2957" y="2448"/>
            <a:chExt cx="5295" cy="5961"/>
          </a:xfrm>
        </p:grpSpPr>
        <p:grpSp>
          <p:nvGrpSpPr>
            <p:cNvPr id="9" name="组合 8"/>
            <p:cNvGrpSpPr/>
            <p:nvPr/>
          </p:nvGrpSpPr>
          <p:grpSpPr>
            <a:xfrm flipV="1">
              <a:off x="3108" y="8167"/>
              <a:ext cx="922" cy="243"/>
              <a:chOff x="2783" y="8574"/>
              <a:chExt cx="1808" cy="476"/>
            </a:xfrm>
          </p:grpSpPr>
          <p:sp>
            <p:nvSpPr>
              <p:cNvPr id="10" name="椭圆 9"/>
              <p:cNvSpPr/>
              <p:nvPr/>
            </p:nvSpPr>
            <p:spPr>
              <a:xfrm>
                <a:off x="2783" y="8574"/>
                <a:ext cx="477" cy="477"/>
              </a:xfrm>
              <a:prstGeom prst="ellipse">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1" name="椭圆 10"/>
              <p:cNvSpPr/>
              <p:nvPr/>
            </p:nvSpPr>
            <p:spPr>
              <a:xfrm>
                <a:off x="3449" y="8574"/>
                <a:ext cx="477" cy="47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2" name="椭圆 11"/>
              <p:cNvSpPr/>
              <p:nvPr/>
            </p:nvSpPr>
            <p:spPr>
              <a:xfrm>
                <a:off x="4115" y="8574"/>
                <a:ext cx="477" cy="47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sp>
          <p:nvSpPr>
            <p:cNvPr id="2" name="TextBox 17"/>
            <p:cNvSpPr txBox="1"/>
            <p:nvPr/>
          </p:nvSpPr>
          <p:spPr>
            <a:xfrm>
              <a:off x="2957" y="5880"/>
              <a:ext cx="4191" cy="630"/>
            </a:xfrm>
            <a:prstGeom prst="rect">
              <a:avLst/>
            </a:prstGeom>
            <a:noFill/>
            <a:ln>
              <a:noFill/>
            </a:ln>
          </p:spPr>
          <p:txBody>
            <a:bodyPr wrap="none" rtlCol="0">
              <a:spAutoFit/>
            </a:bodyPr>
            <a:p>
              <a:r>
                <a:rPr lang="en-US" altLang="zh-CN" sz="2000"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rPr>
                <a:t>RECOMMENDATION</a:t>
              </a:r>
              <a:endParaRPr lang="en-US" altLang="zh-CN" sz="2000"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endParaRPr>
            </a:p>
          </p:txBody>
        </p:sp>
        <p:grpSp>
          <p:nvGrpSpPr>
            <p:cNvPr id="14" name="组合 13"/>
            <p:cNvGrpSpPr/>
            <p:nvPr/>
          </p:nvGrpSpPr>
          <p:grpSpPr>
            <a:xfrm>
              <a:off x="2992" y="2448"/>
              <a:ext cx="5261" cy="4972"/>
              <a:chOff x="4154" y="3322"/>
              <a:chExt cx="5261" cy="4972"/>
            </a:xfrm>
          </p:grpSpPr>
          <p:sp>
            <p:nvSpPr>
              <p:cNvPr id="4" name="文本框 20"/>
              <p:cNvSpPr txBox="1"/>
              <p:nvPr/>
            </p:nvSpPr>
            <p:spPr>
              <a:xfrm>
                <a:off x="4159" y="3322"/>
                <a:ext cx="5256" cy="3197"/>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prstClr val="black">
                        <a:lumMod val="65000"/>
                        <a:lumOff val="35000"/>
                      </a:prstClr>
                    </a:solidFill>
                    <a:latin typeface="思源黑体 CN Bold" panose="020B0800000000000000" charset="-122"/>
                    <a:ea typeface="思源黑体 CN Bold" panose="020B0800000000000000" charset="-122"/>
                    <a:cs typeface="思源黑体 CN Bold" panose="020B0800000000000000" charset="-122"/>
                    <a:sym typeface="+mn-ea"/>
                  </a:rPr>
                  <a:t>希望通过我的这封自荐信，能使您对我能有一个全面的了解，也希望您能给我一次机会，我愿意以极大的热情与责任心投入到</a:t>
                </a:r>
                <a:r>
                  <a:rPr lang="en-US" altLang="zh-CN" sz="1200" dirty="0">
                    <a:solidFill>
                      <a:prstClr val="black">
                        <a:lumMod val="65000"/>
                        <a:lumOff val="35000"/>
                      </a:prstClr>
                    </a:solidFill>
                    <a:latin typeface="思源黑体 CN Bold" panose="020B0800000000000000" charset="-122"/>
                    <a:ea typeface="思源黑体 CN Bold" panose="020B0800000000000000" charset="-122"/>
                    <a:cs typeface="思源黑体 CN Bold" panose="020B0800000000000000" charset="-122"/>
                    <a:sym typeface="+mn-ea"/>
                  </a:rPr>
                  <a:t>XX</a:t>
                </a:r>
                <a:r>
                  <a:rPr lang="zh-CN" altLang="en-US" sz="1200" dirty="0">
                    <a:solidFill>
                      <a:prstClr val="black">
                        <a:lumMod val="65000"/>
                        <a:lumOff val="35000"/>
                      </a:prstClr>
                    </a:solidFill>
                    <a:latin typeface="思源黑体 CN Bold" panose="020B0800000000000000" charset="-122"/>
                    <a:ea typeface="思源黑体 CN Bold" panose="020B0800000000000000" charset="-122"/>
                    <a:cs typeface="思源黑体 CN Bold" panose="020B0800000000000000" charset="-122"/>
                    <a:sym typeface="+mn-ea"/>
                  </a:rPr>
                  <a:t>这平凡而又不简单的事业中去。您的选择是我最大的期望，期待您的选择。</a:t>
                </a:r>
                <a:br>
                  <a:rPr lang="zh-CN" altLang="en-US" sz="1200" dirty="0">
                    <a:solidFill>
                      <a:prstClr val="black">
                        <a:lumMod val="65000"/>
                        <a:lumOff val="35000"/>
                      </a:prstClr>
                    </a:solidFill>
                    <a:latin typeface="思源黑体 CN Bold" panose="020B0800000000000000" charset="-122"/>
                    <a:ea typeface="思源黑体 CN Bold" panose="020B0800000000000000" charset="-122"/>
                    <a:cs typeface="思源黑体 CN Bold" panose="020B0800000000000000" charset="-122"/>
                    <a:sym typeface="+mn-ea"/>
                  </a:rPr>
                </a:br>
                <a:r>
                  <a:rPr lang="zh-CN" altLang="en-US" sz="1200" dirty="0">
                    <a:solidFill>
                      <a:prstClr val="black">
                        <a:lumMod val="65000"/>
                        <a:lumOff val="35000"/>
                      </a:prstClr>
                    </a:solidFill>
                    <a:latin typeface="思源黑体 CN Bold" panose="020B0800000000000000" charset="-122"/>
                    <a:ea typeface="思源黑体 CN Bold" panose="020B0800000000000000" charset="-122"/>
                    <a:cs typeface="思源黑体 CN Bold" panose="020B0800000000000000" charset="-122"/>
                    <a:sym typeface="+mn-ea"/>
                  </a:rPr>
                  <a:t>最后衷心的希望能得到您的赏识，成为贵公司的一分子！</a:t>
                </a:r>
                <a:endParaRPr kumimoji="0" lang="zh-CN" altLang="en-US" sz="1200" b="1" kern="1200" cap="none" spc="0" normalizeH="0" baseline="0" noProof="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3" name="TextBox 12"/>
              <p:cNvSpPr txBox="1"/>
              <p:nvPr/>
            </p:nvSpPr>
            <p:spPr>
              <a:xfrm>
                <a:off x="4154" y="7569"/>
                <a:ext cx="4716" cy="725"/>
              </a:xfrm>
              <a:prstGeom prst="rect">
                <a:avLst/>
              </a:prstGeom>
              <a:noFill/>
            </p:spPr>
            <p:txBody>
              <a:bodyPr wrap="square" rtlCol="0">
                <a:spAutoFit/>
              </a:bodyPr>
              <a:p>
                <a:pPr>
                  <a:lnSpc>
                    <a:spcPct val="150000"/>
                  </a:lnSpc>
                </a:pPr>
                <a:r>
                  <a:rPr lang="en-US" sz="800"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rPr>
                  <a:t>Entrepreneurial activities differ substantially depending on the type of organization and creativity. </a:t>
                </a:r>
                <a:endParaRPr lang="en-US" sz="800" dirty="0">
                  <a:solidFill>
                    <a:schemeClr val="tx1">
                      <a:lumMod val="75000"/>
                      <a:lumOff val="25000"/>
                    </a:schemeClr>
                  </a:solidFill>
                  <a:latin typeface="思源黑体 CN Bold" panose="020B0800000000000000" charset="-122"/>
                  <a:ea typeface="思源黑体 CN Bold" panose="020B0800000000000000" charset="-122"/>
                  <a:cs typeface="Arial" panose="020B0604020202020204" pitchFamily="34" charset="0"/>
                </a:endParaRPr>
              </a:p>
            </p:txBody>
          </p:sp>
        </p:grpSp>
      </p:grpSp>
      <p:grpSp>
        <p:nvGrpSpPr>
          <p:cNvPr id="5" name="组合 4"/>
          <p:cNvGrpSpPr/>
          <p:nvPr/>
        </p:nvGrpSpPr>
        <p:grpSpPr>
          <a:xfrm>
            <a:off x="5791835" y="1668780"/>
            <a:ext cx="4650740" cy="3671570"/>
            <a:chOff x="9121" y="2628"/>
            <a:chExt cx="7324" cy="5782"/>
          </a:xfrm>
        </p:grpSpPr>
        <p:pic>
          <p:nvPicPr>
            <p:cNvPr id="95" name="图片 94"/>
            <p:cNvPicPr/>
            <p:nvPr/>
          </p:nvPicPr>
          <p:blipFill>
            <a:blip r:embed="rId1">
              <a:extLst>
                <a:ext uri="{28A0092B-C50C-407E-A947-70E740481C1C}">
                  <a14:useLocalDpi xmlns:a14="http://schemas.microsoft.com/office/drawing/2010/main" val="0"/>
                </a:ext>
              </a:extLst>
            </a:blip>
            <a:srcRect l="-417" t="18752" r="917" b="17702"/>
            <a:stretch>
              <a:fillRect/>
            </a:stretch>
          </p:blipFill>
          <p:spPr>
            <a:xfrm>
              <a:off x="9121" y="2628"/>
              <a:ext cx="7321" cy="5782"/>
            </a:xfrm>
            <a:custGeom>
              <a:avLst/>
              <a:gdLst>
                <a:gd name="connsiteX0" fmla="*/ 0 w 2544417"/>
                <a:gd name="connsiteY0" fmla="*/ 0 h 2862459"/>
                <a:gd name="connsiteX1" fmla="*/ 2544417 w 2544417"/>
                <a:gd name="connsiteY1" fmla="*/ 0 h 2862459"/>
                <a:gd name="connsiteX2" fmla="*/ 2544417 w 2544417"/>
                <a:gd name="connsiteY2" fmla="*/ 2862459 h 2862459"/>
                <a:gd name="connsiteX3" fmla="*/ 0 w 2544417"/>
                <a:gd name="connsiteY3" fmla="*/ 2862459 h 2862459"/>
              </a:gdLst>
              <a:ahLst/>
              <a:cxnLst>
                <a:cxn ang="0">
                  <a:pos x="connsiteX0" y="connsiteY0"/>
                </a:cxn>
                <a:cxn ang="0">
                  <a:pos x="connsiteX1" y="connsiteY1"/>
                </a:cxn>
                <a:cxn ang="0">
                  <a:pos x="connsiteX2" y="connsiteY2"/>
                </a:cxn>
                <a:cxn ang="0">
                  <a:pos x="connsiteX3" y="connsiteY3"/>
                </a:cxn>
              </a:cxnLst>
              <a:rect l="l" t="t" r="r" b="b"/>
              <a:pathLst>
                <a:path w="2544417" h="2862459">
                  <a:moveTo>
                    <a:pt x="0" y="0"/>
                  </a:moveTo>
                  <a:lnTo>
                    <a:pt x="2544417" y="0"/>
                  </a:lnTo>
                  <a:lnTo>
                    <a:pt x="2544417" y="2862459"/>
                  </a:lnTo>
                  <a:lnTo>
                    <a:pt x="0" y="2862459"/>
                  </a:lnTo>
                  <a:close/>
                </a:path>
              </a:pathLst>
            </a:custGeom>
          </p:spPr>
        </p:pic>
        <p:sp>
          <p:nvSpPr>
            <p:cNvPr id="16" name="矩形 15"/>
            <p:cNvSpPr/>
            <p:nvPr/>
          </p:nvSpPr>
          <p:spPr>
            <a:xfrm>
              <a:off x="9153" y="4373"/>
              <a:ext cx="7292" cy="1915"/>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7" name="TextBox 15"/>
            <p:cNvSpPr txBox="1"/>
            <p:nvPr/>
          </p:nvSpPr>
          <p:spPr>
            <a:xfrm>
              <a:off x="9754" y="4420"/>
              <a:ext cx="6082" cy="1888"/>
            </a:xfrm>
            <a:prstGeom prst="rect">
              <a:avLst/>
            </a:prstGeom>
            <a:noFill/>
            <a:ln>
              <a:noFill/>
            </a:ln>
          </p:spPr>
          <p:txBody>
            <a:bodyPr wrap="none" rtlCol="0">
              <a:spAutoFit/>
            </a:bodyPr>
            <a:p>
              <a:r>
                <a:rPr lang="en-US" altLang="zh-CN" sz="7200" dirty="0">
                  <a:solidFill>
                    <a:srgbClr val="A9AF93"/>
                  </a:solidFill>
                  <a:latin typeface="思源黑体 CN Bold" panose="020B0800000000000000" charset="-122"/>
                  <a:ea typeface="思源黑体 CN Bold" panose="020B0800000000000000" charset="-122"/>
                </a:rPr>
                <a:t>Letter of</a:t>
              </a:r>
              <a:endParaRPr lang="en-US" altLang="zh-CN" sz="7200" dirty="0">
                <a:solidFill>
                  <a:srgbClr val="A9AF93"/>
                </a:solidFill>
                <a:latin typeface="思源黑体 CN Bold" panose="020B0800000000000000" charset="-122"/>
                <a:ea typeface="思源黑体 CN Bold" panose="020B0800000000000000" charset="-122"/>
              </a:endParaRPr>
            </a:p>
          </p:txBody>
        </p:sp>
      </p:grpSp>
      <p:grpSp>
        <p:nvGrpSpPr>
          <p:cNvPr id="22" name="组合 21"/>
          <p:cNvGrpSpPr/>
          <p:nvPr/>
        </p:nvGrpSpPr>
        <p:grpSpPr>
          <a:xfrm>
            <a:off x="0" y="305435"/>
            <a:ext cx="1410970" cy="539750"/>
            <a:chOff x="0" y="481"/>
            <a:chExt cx="2222" cy="850"/>
          </a:xfrm>
        </p:grpSpPr>
        <p:sp>
          <p:nvSpPr>
            <p:cNvPr id="15" name="流程图: 手动输入 14"/>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平行四边形 18"/>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01</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3" name="矩形 22"/>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10"/>
          <p:cNvSpPr txBox="1"/>
          <p:nvPr/>
        </p:nvSpPr>
        <p:spPr>
          <a:xfrm>
            <a:off x="1683385" y="506730"/>
            <a:ext cx="2133600" cy="521970"/>
          </a:xfrm>
          <a:prstGeom prst="rect">
            <a:avLst/>
          </a:prstGeom>
          <a:noFill/>
          <a:ln w="9525">
            <a:noFill/>
          </a:ln>
        </p:spPr>
        <p:txBody>
          <a:bodyPr wrap="square" anchor="t">
            <a:spAutoFit/>
          </a:bodyPr>
          <a:p>
            <a:pPr>
              <a:spcBef>
                <a:spcPct val="50000"/>
              </a:spcBef>
            </a:pPr>
            <a:r>
              <a:rPr lang="zh-CN" altLang="en-US" sz="2800" b="1" dirty="0">
                <a:solidFill>
                  <a:schemeClr val="tx1">
                    <a:lumMod val="75000"/>
                    <a:lumOff val="25000"/>
                  </a:schemeClr>
                </a:solidFill>
                <a:latin typeface="思源黑体 CN Bold" panose="020B0800000000000000" charset="-122"/>
                <a:ea typeface="思源黑体 CN Bold" panose="020B0800000000000000" charset="-122"/>
              </a:rPr>
              <a:t>基本信息</a:t>
            </a:r>
            <a:endParaRPr lang="zh-CN" altLang="en-US" sz="2800" b="1" dirty="0">
              <a:solidFill>
                <a:schemeClr val="tx1">
                  <a:lumMod val="75000"/>
                  <a:lumOff val="25000"/>
                </a:schemeClr>
              </a:solidFill>
              <a:latin typeface="思源黑体 CN Bold" panose="020B0800000000000000" charset="-122"/>
              <a:ea typeface="思源黑体 CN Bold" panose="020B0800000000000000" charset="-122"/>
            </a:endParaRPr>
          </a:p>
        </p:txBody>
      </p:sp>
      <p:grpSp>
        <p:nvGrpSpPr>
          <p:cNvPr id="6" name="组合 5"/>
          <p:cNvGrpSpPr/>
          <p:nvPr/>
        </p:nvGrpSpPr>
        <p:grpSpPr>
          <a:xfrm>
            <a:off x="3115945" y="2109470"/>
            <a:ext cx="5513070" cy="3008630"/>
            <a:chOff x="4411" y="4618"/>
            <a:chExt cx="8682" cy="4738"/>
          </a:xfrm>
        </p:grpSpPr>
        <p:sp>
          <p:nvSpPr>
            <p:cNvPr id="9" name="文本框 8"/>
            <p:cNvSpPr txBox="1"/>
            <p:nvPr/>
          </p:nvSpPr>
          <p:spPr>
            <a:xfrm>
              <a:off x="6219" y="4636"/>
              <a:ext cx="1045" cy="483"/>
            </a:xfrm>
            <a:prstGeom prst="rect">
              <a:avLst/>
            </a:prstGeom>
            <a:noFill/>
          </p:spPr>
          <p:txBody>
            <a:bodyPr wrap="none" rtlCol="0">
              <a:spAutoFit/>
            </a:bodyPr>
            <a:p>
              <a:pPr indent="0">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en-US" altLang="zh-CN" sz="14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xxx</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 </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TextBox 692"/>
            <p:cNvSpPr txBox="1"/>
            <p:nvPr/>
          </p:nvSpPr>
          <p:spPr>
            <a:xfrm>
              <a:off x="4760" y="4630"/>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姓名：</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11" name="文本框 10"/>
            <p:cNvSpPr txBox="1"/>
            <p:nvPr/>
          </p:nvSpPr>
          <p:spPr>
            <a:xfrm>
              <a:off x="6219" y="5385"/>
              <a:ext cx="1118"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en-US" altLang="zh-CN"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32</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岁</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TextBox 692"/>
            <p:cNvSpPr txBox="1"/>
            <p:nvPr/>
          </p:nvSpPr>
          <p:spPr>
            <a:xfrm>
              <a:off x="4760" y="5349"/>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年龄：</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13" name="文本框 12"/>
            <p:cNvSpPr txBox="1"/>
            <p:nvPr/>
          </p:nvSpPr>
          <p:spPr>
            <a:xfrm>
              <a:off x="6219" y="6092"/>
              <a:ext cx="107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沈阳</a:t>
              </a:r>
              <a:endParaRPr lang="zh-CN" altLang="en-US" sz="14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endParaRPr>
            </a:p>
          </p:txBody>
        </p:sp>
        <p:sp>
          <p:nvSpPr>
            <p:cNvPr id="14" name="TextBox 692"/>
            <p:cNvSpPr txBox="1"/>
            <p:nvPr/>
          </p:nvSpPr>
          <p:spPr>
            <a:xfrm>
              <a:off x="4760" y="6067"/>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籍贯：</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15" name="文本框 14"/>
            <p:cNvSpPr txBox="1"/>
            <p:nvPr/>
          </p:nvSpPr>
          <p:spPr>
            <a:xfrm>
              <a:off x="6219" y="6798"/>
              <a:ext cx="1162"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en-US" altLang="zh-CN"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50kg</a:t>
              </a:r>
              <a:endParaRPr lang="en-US" altLang="zh-CN"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16" name="TextBox 692"/>
            <p:cNvSpPr txBox="1"/>
            <p:nvPr/>
          </p:nvSpPr>
          <p:spPr>
            <a:xfrm>
              <a:off x="4760" y="6786"/>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体重：</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17" name="文本框 16"/>
            <p:cNvSpPr txBox="1"/>
            <p:nvPr/>
          </p:nvSpPr>
          <p:spPr>
            <a:xfrm>
              <a:off x="6219" y="7505"/>
              <a:ext cx="107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未婚</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18" name="TextBox 692"/>
            <p:cNvSpPr txBox="1"/>
            <p:nvPr/>
          </p:nvSpPr>
          <p:spPr>
            <a:xfrm>
              <a:off x="4760" y="7505"/>
              <a:ext cx="1704"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婚姻状况：</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19" name="文本框 18"/>
            <p:cNvSpPr txBox="1"/>
            <p:nvPr/>
          </p:nvSpPr>
          <p:spPr>
            <a:xfrm>
              <a:off x="11689" y="4667"/>
              <a:ext cx="79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男</a:t>
              </a:r>
              <a:endParaRPr lang="zh-CN" altLang="en-US" sz="14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endParaRPr>
            </a:p>
          </p:txBody>
        </p:sp>
        <p:sp>
          <p:nvSpPr>
            <p:cNvPr id="20" name="TextBox 692"/>
            <p:cNvSpPr txBox="1"/>
            <p:nvPr/>
          </p:nvSpPr>
          <p:spPr>
            <a:xfrm>
              <a:off x="10334" y="4618"/>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性别：</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21" name="文本框 20"/>
            <p:cNvSpPr txBox="1"/>
            <p:nvPr/>
          </p:nvSpPr>
          <p:spPr>
            <a:xfrm>
              <a:off x="11689" y="5373"/>
              <a:ext cx="79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汉</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22" name="TextBox 692"/>
            <p:cNvSpPr txBox="1"/>
            <p:nvPr/>
          </p:nvSpPr>
          <p:spPr>
            <a:xfrm>
              <a:off x="10334" y="5337"/>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民族：</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23" name="文本框 22"/>
            <p:cNvSpPr txBox="1"/>
            <p:nvPr/>
          </p:nvSpPr>
          <p:spPr>
            <a:xfrm>
              <a:off x="11689" y="6080"/>
              <a:ext cx="107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硕士</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24" name="TextBox 692"/>
            <p:cNvSpPr txBox="1"/>
            <p:nvPr/>
          </p:nvSpPr>
          <p:spPr>
            <a:xfrm>
              <a:off x="10334" y="6056"/>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学历：</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25" name="文本框 24"/>
            <p:cNvSpPr txBox="1"/>
            <p:nvPr/>
          </p:nvSpPr>
          <p:spPr>
            <a:xfrm>
              <a:off x="11689" y="6787"/>
              <a:ext cx="1404"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en-US" altLang="zh-CN"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165cm</a:t>
              </a:r>
              <a:endParaRPr lang="en-US" altLang="zh-CN"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26" name="TextBox 692"/>
            <p:cNvSpPr txBox="1"/>
            <p:nvPr/>
          </p:nvSpPr>
          <p:spPr>
            <a:xfrm>
              <a:off x="10334" y="6774"/>
              <a:ext cx="1139" cy="485"/>
            </a:xfrm>
            <a:prstGeom prst="rect">
              <a:avLst/>
            </a:prstGeom>
            <a:noFill/>
          </p:spPr>
          <p:txBody>
            <a:bodyPr wrap="non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身高：</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27" name="文本框 26"/>
            <p:cNvSpPr txBox="1"/>
            <p:nvPr/>
          </p:nvSpPr>
          <p:spPr>
            <a:xfrm>
              <a:off x="11689" y="7493"/>
              <a:ext cx="1070" cy="483"/>
            </a:xfrm>
            <a:prstGeom prst="rect">
              <a:avLst/>
            </a:prstGeom>
            <a:noFill/>
          </p:spPr>
          <p:txBody>
            <a:bodyPr wrap="none" rtlCol="0">
              <a:spAutoFit/>
            </a:bodyPr>
            <a:p>
              <a:pPr indent="0" algn="l">
                <a:buClr>
                  <a:srgbClr val="65BDAA"/>
                </a:buClr>
                <a:buFont typeface="Wingdings" panose="05000000000000000000" pitchFamily="2" charset="2"/>
                <a:buNone/>
              </a:pPr>
              <a:r>
                <a:rPr lang="zh-CN" altLang="en-US" sz="1400" dirty="0">
                  <a:solidFill>
                    <a:srgbClr val="A9AF93"/>
                  </a:solidFill>
                  <a:latin typeface="思源黑体 CN Bold" panose="020B0800000000000000" charset="-122"/>
                  <a:ea typeface="思源黑体 CN Bold" panose="020B0800000000000000" charset="-122"/>
                  <a:cs typeface="思源黑体 CN Bold" panose="020B0800000000000000" charset="-122"/>
                  <a:sym typeface="Wingdings" panose="05000000000000000000" charset="0"/>
                </a:rPr>
                <a:t></a:t>
              </a:r>
              <a:r>
                <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rPr>
                <a:t>党员</a:t>
              </a:r>
              <a:endParaRPr lang="zh-CN" altLang="en-US" sz="140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28" name="TextBox 692"/>
            <p:cNvSpPr txBox="1"/>
            <p:nvPr/>
          </p:nvSpPr>
          <p:spPr>
            <a:xfrm>
              <a:off x="10334" y="7493"/>
              <a:ext cx="1528" cy="483"/>
            </a:xfrm>
            <a:prstGeom prst="rect">
              <a:avLst/>
            </a:prstGeom>
            <a:noFill/>
          </p:spPr>
          <p:txBody>
            <a:bodyPr wrap="square" rtlCol="0">
              <a:spAutoFit/>
            </a:bodyPr>
            <a:p>
              <a:r>
                <a:rPr lang="zh-CN" altLang="en-US" sz="1400" b="1" dirty="0">
                  <a:solidFill>
                    <a:schemeClr val="tx1">
                      <a:lumMod val="95000"/>
                      <a:lumOff val="5000"/>
                    </a:schemeClr>
                  </a:solidFill>
                  <a:latin typeface="思源黑体 CN Bold" panose="020B0800000000000000" charset="-122"/>
                  <a:ea typeface="思源黑体 CN Bold" panose="020B0800000000000000" charset="-122"/>
                </a:rPr>
                <a:t>政治面貌：</a:t>
              </a:r>
              <a:endParaRPr lang="zh-CN" altLang="en-US" sz="1400" b="1" dirty="0">
                <a:solidFill>
                  <a:schemeClr val="tx1">
                    <a:lumMod val="95000"/>
                    <a:lumOff val="5000"/>
                  </a:schemeClr>
                </a:solidFill>
                <a:latin typeface="思源黑体 CN Bold" panose="020B0800000000000000" charset="-122"/>
                <a:ea typeface="思源黑体 CN Bold" panose="020B0800000000000000" charset="-122"/>
              </a:endParaRPr>
            </a:p>
          </p:txBody>
        </p:sp>
        <p:sp>
          <p:nvSpPr>
            <p:cNvPr id="29" name="矩形 28"/>
            <p:cNvSpPr/>
            <p:nvPr/>
          </p:nvSpPr>
          <p:spPr>
            <a:xfrm>
              <a:off x="4411" y="8130"/>
              <a:ext cx="4521" cy="624"/>
            </a:xfrm>
            <a:prstGeom prst="rect">
              <a:avLst/>
            </a:prstGeom>
            <a:noFill/>
            <a:ln w="15875" cap="flat" cmpd="sng" algn="ctr">
              <a:noFill/>
              <a:prstDash val="solid"/>
              <a:miter lim="800000"/>
            </a:ln>
            <a:effectLst/>
          </p:spPr>
          <p:txBody>
            <a:bodyPr lIns="288000" anchor="ctr"/>
            <a:p>
              <a:r>
                <a:rPr lang="zh-CN" altLang="en-US" sz="1400" b="1" kern="0" dirty="0">
                  <a:latin typeface="思源黑体 CN Bold" panose="020B0800000000000000" charset="-122"/>
                  <a:ea typeface="思源黑体 CN Bold" panose="020B0800000000000000" charset="-122"/>
                  <a:cs typeface="思源黑体 CN Bold" panose="020B0800000000000000" charset="-122"/>
                  <a:sym typeface="+mn-lt"/>
                </a:rPr>
                <a:t>电子邮箱：</a:t>
              </a:r>
              <a:r>
                <a:rPr lang="en-US" altLang="zh-CN" sz="1400" b="1" kern="0" dirty="0">
                  <a:latin typeface="思源黑体 CN Bold" panose="020B0800000000000000" charset="-122"/>
                  <a:ea typeface="思源黑体 CN Bold" panose="020B0800000000000000" charset="-122"/>
                  <a:cs typeface="思源黑体 CN Bold" panose="020B0800000000000000" charset="-122"/>
                  <a:sym typeface="+mn-lt"/>
                </a:rPr>
                <a:t>xxx</a:t>
              </a:r>
              <a:r>
                <a:rPr lang="en-US" altLang="zh-CN"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@163.com</a:t>
              </a:r>
              <a:endParaRPr lang="en-US" altLang="zh-CN"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30" name="矩形 29"/>
            <p:cNvSpPr/>
            <p:nvPr/>
          </p:nvSpPr>
          <p:spPr>
            <a:xfrm>
              <a:off x="4411" y="8732"/>
              <a:ext cx="8466" cy="624"/>
            </a:xfrm>
            <a:prstGeom prst="rect">
              <a:avLst/>
            </a:prstGeom>
            <a:noFill/>
            <a:ln w="15875" cap="flat" cmpd="sng" algn="ctr">
              <a:noFill/>
              <a:prstDash val="solid"/>
              <a:miter lim="800000"/>
            </a:ln>
            <a:effectLst/>
          </p:spPr>
          <p:txBody>
            <a:bodyPr lIns="288000" anchor="ctr"/>
            <a:p>
              <a:r>
                <a:rPr lang="zh-CN" altLang="en-US" sz="1400" b="1" kern="0" dirty="0">
                  <a:latin typeface="思源黑体 CN Bold" panose="020B0800000000000000" charset="-122"/>
                  <a:ea typeface="思源黑体 CN Bold" panose="020B0800000000000000" charset="-122"/>
                  <a:cs typeface="思源黑体 CN Bold" panose="020B0800000000000000" charset="-122"/>
                  <a:sym typeface="+mn-lt"/>
                </a:rPr>
                <a:t>现在住址：</a:t>
              </a:r>
              <a:r>
                <a:rPr lang="zh-CN" altLang="en-US"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沈阳市皇姑区黄河北大街</a:t>
              </a:r>
              <a:r>
                <a:rPr lang="en-US" altLang="zh-CN"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360</a:t>
              </a:r>
              <a:r>
                <a:rPr lang="zh-CN" altLang="en-US"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号</a:t>
              </a:r>
              <a:r>
                <a:rPr lang="en-US" altLang="zh-CN"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19-3</a:t>
              </a:r>
              <a:r>
                <a:rPr lang="zh-CN" altLang="en-US"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rPr>
                <a:t>号</a:t>
              </a:r>
              <a:endParaRPr lang="zh-CN" altLang="en-US" sz="1400" kern="0" dirty="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cxnSp>
          <p:nvCxnSpPr>
            <p:cNvPr id="4" name="直接连接符 3"/>
            <p:cNvCxnSpPr/>
            <p:nvPr/>
          </p:nvCxnSpPr>
          <p:spPr>
            <a:xfrm>
              <a:off x="8974" y="4782"/>
              <a:ext cx="0" cy="3110"/>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0" y="488315"/>
            <a:ext cx="1410970" cy="539750"/>
            <a:chOff x="0" y="481"/>
            <a:chExt cx="2222" cy="850"/>
          </a:xfrm>
        </p:grpSpPr>
        <p:sp>
          <p:nvSpPr>
            <p:cNvPr id="8" name="流程图: 手动输入 7"/>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平行四边形 31"/>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01</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34" name="组合 33"/>
          <p:cNvGrpSpPr/>
          <p:nvPr/>
        </p:nvGrpSpPr>
        <p:grpSpPr>
          <a:xfrm>
            <a:off x="11588115" y="6266180"/>
            <a:ext cx="603250" cy="591820"/>
            <a:chOff x="18249" y="9868"/>
            <a:chExt cx="950" cy="932"/>
          </a:xfrm>
        </p:grpSpPr>
        <p:sp>
          <p:nvSpPr>
            <p:cNvPr id="35" name="矩形 34"/>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弧形 70"/>
          <p:cNvSpPr/>
          <p:nvPr/>
        </p:nvSpPr>
        <p:spPr>
          <a:xfrm rot="8100000">
            <a:off x="1836420" y="-4876165"/>
            <a:ext cx="8853170" cy="8853170"/>
          </a:xfrm>
          <a:prstGeom prst="arc">
            <a:avLst/>
          </a:prstGeom>
          <a:ln w="9525">
            <a:solidFill>
              <a:srgbClr val="A9AF93"/>
            </a:solidFill>
            <a:prstDash val="das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rgbClr val="404040"/>
              </a:solidFill>
              <a:latin typeface="思源黑体 CN Bold" panose="020B0800000000000000" charset="-122"/>
              <a:ea typeface="思源黑体 CN Bold" panose="020B0800000000000000" charset="-122"/>
            </a:endParaRPr>
          </a:p>
        </p:txBody>
      </p:sp>
      <p:sp>
        <p:nvSpPr>
          <p:cNvPr id="79" name="椭圆 78"/>
          <p:cNvSpPr/>
          <p:nvPr/>
        </p:nvSpPr>
        <p:spPr>
          <a:xfrm>
            <a:off x="3724910" y="3167380"/>
            <a:ext cx="833755" cy="835025"/>
          </a:xfrm>
          <a:prstGeom prst="ellipse">
            <a:avLst/>
          </a:prstGeom>
          <a:solidFill>
            <a:srgbClr val="A9AF93"/>
          </a:solidFill>
          <a:ln w="381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grpSp>
        <p:nvGrpSpPr>
          <p:cNvPr id="93" name="组合 92"/>
          <p:cNvGrpSpPr/>
          <p:nvPr/>
        </p:nvGrpSpPr>
        <p:grpSpPr>
          <a:xfrm rot="0">
            <a:off x="7359650" y="3123565"/>
            <a:ext cx="833120" cy="834390"/>
            <a:chOff x="10645" y="5460"/>
            <a:chExt cx="1312" cy="1314"/>
          </a:xfrm>
        </p:grpSpPr>
        <p:sp>
          <p:nvSpPr>
            <p:cNvPr id="86" name="椭圆 85"/>
            <p:cNvSpPr/>
            <p:nvPr/>
          </p:nvSpPr>
          <p:spPr>
            <a:xfrm>
              <a:off x="10645" y="5460"/>
              <a:ext cx="1313" cy="1315"/>
            </a:xfrm>
            <a:prstGeom prst="ellipse">
              <a:avLst/>
            </a:prstGeom>
            <a:solidFill>
              <a:srgbClr val="A9AF93"/>
            </a:solidFill>
            <a:ln w="381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sp>
          <p:nvSpPr>
            <p:cNvPr id="88" name="PA-A000320141231G16PPSH-2606"/>
            <p:cNvSpPr/>
            <p:nvPr>
              <p:custDataLst>
                <p:tags r:id="rId1"/>
              </p:custDataLst>
            </p:nvPr>
          </p:nvSpPr>
          <p:spPr bwMode="auto">
            <a:xfrm>
              <a:off x="11018" y="5834"/>
              <a:ext cx="567" cy="567"/>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solidFill>
                <a:schemeClr val="bg1"/>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404040"/>
                </a:solidFill>
                <a:latin typeface="思源黑体 CN Bold" panose="020B0800000000000000" charset="-122"/>
                <a:ea typeface="思源黑体 CN Bold" panose="020B0800000000000000" charset="-122"/>
              </a:endParaRPr>
            </a:p>
          </p:txBody>
        </p:sp>
      </p:grpSp>
      <p:grpSp>
        <p:nvGrpSpPr>
          <p:cNvPr id="3" name="组合 2"/>
          <p:cNvGrpSpPr/>
          <p:nvPr/>
        </p:nvGrpSpPr>
        <p:grpSpPr>
          <a:xfrm rot="0">
            <a:off x="5300345" y="1113790"/>
            <a:ext cx="1202690" cy="1204595"/>
            <a:chOff x="8993" y="1234"/>
            <a:chExt cx="1894" cy="1897"/>
          </a:xfrm>
        </p:grpSpPr>
        <p:grpSp>
          <p:nvGrpSpPr>
            <p:cNvPr id="91" name="组合 90"/>
            <p:cNvGrpSpPr/>
            <p:nvPr/>
          </p:nvGrpSpPr>
          <p:grpSpPr>
            <a:xfrm rot="0">
              <a:off x="8993" y="1234"/>
              <a:ext cx="1894" cy="1897"/>
              <a:chOff x="8595" y="1174"/>
              <a:chExt cx="1894" cy="1897"/>
            </a:xfrm>
          </p:grpSpPr>
          <p:sp>
            <p:nvSpPr>
              <p:cNvPr id="37" name="椭圆 36"/>
              <p:cNvSpPr/>
              <p:nvPr/>
            </p:nvSpPr>
            <p:spPr>
              <a:xfrm>
                <a:off x="8595" y="1174"/>
                <a:ext cx="1894" cy="18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sp>
            <p:nvSpPr>
              <p:cNvPr id="49" name="椭圆 48"/>
              <p:cNvSpPr/>
              <p:nvPr/>
            </p:nvSpPr>
            <p:spPr>
              <a:xfrm>
                <a:off x="8722" y="1210"/>
                <a:ext cx="1766" cy="1768"/>
              </a:xfrm>
              <a:prstGeom prst="ellipse">
                <a:avLst/>
              </a:prstGeom>
              <a:solidFill>
                <a:srgbClr val="A9AF93"/>
              </a:solidFill>
              <a:ln w="762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grpSp>
        <p:sp>
          <p:nvSpPr>
            <p:cNvPr id="4" name="文本框 3"/>
            <p:cNvSpPr txBox="1"/>
            <p:nvPr/>
          </p:nvSpPr>
          <p:spPr>
            <a:xfrm>
              <a:off x="9305" y="1555"/>
              <a:ext cx="1408" cy="1210"/>
            </a:xfrm>
            <a:prstGeom prst="rect">
              <a:avLst/>
            </a:prstGeom>
            <a:noFill/>
          </p:spPr>
          <p:txBody>
            <a:bodyPr wrap="square" rtlCol="0">
              <a:spAutoFit/>
            </a:bodyPr>
            <a:p>
              <a:r>
                <a:rPr lang="en-US" altLang="zh-CN" sz="4400" b="1" dirty="0">
                  <a:solidFill>
                    <a:schemeClr val="bg1"/>
                  </a:solidFill>
                  <a:latin typeface="思源黑体 CN Bold" panose="020B0800000000000000" charset="-122"/>
                  <a:ea typeface="思源黑体 CN Bold" panose="020B0800000000000000" charset="-122"/>
                </a:rPr>
                <a:t>01</a:t>
              </a:r>
              <a:endParaRPr lang="en-US" altLang="zh-CN" sz="4400" b="1" dirty="0">
                <a:solidFill>
                  <a:schemeClr val="bg1"/>
                </a:solidFill>
                <a:latin typeface="思源黑体 CN Bold" panose="020B0800000000000000" charset="-122"/>
                <a:ea typeface="思源黑体 CN Bold" panose="020B0800000000000000" charset="-122"/>
              </a:endParaRPr>
            </a:p>
          </p:txBody>
        </p:sp>
      </p:grpSp>
      <p:sp>
        <p:nvSpPr>
          <p:cNvPr id="2" name="文本框 10"/>
          <p:cNvSpPr txBox="1"/>
          <p:nvPr/>
        </p:nvSpPr>
        <p:spPr>
          <a:xfrm>
            <a:off x="1553210" y="522605"/>
            <a:ext cx="2133600" cy="521970"/>
          </a:xfrm>
          <a:prstGeom prst="rect">
            <a:avLst/>
          </a:prstGeom>
          <a:noFill/>
          <a:ln w="9525">
            <a:noFill/>
          </a:ln>
        </p:spPr>
        <p:txBody>
          <a:bodyPr wrap="square" anchor="t">
            <a:spAutoFit/>
          </a:bodyPr>
          <a:p>
            <a:pPr>
              <a:spcBef>
                <a:spcPct val="50000"/>
              </a:spcBef>
            </a:pPr>
            <a:r>
              <a:rPr lang="zh-CN" altLang="en-US" sz="2800" b="1" dirty="0">
                <a:solidFill>
                  <a:srgbClr val="404040"/>
                </a:solidFill>
                <a:latin typeface="思源黑体 CN Bold" panose="020B0800000000000000" charset="-122"/>
                <a:ea typeface="思源黑体 CN Bold" panose="020B0800000000000000" charset="-122"/>
              </a:rPr>
              <a:t>个人履历</a:t>
            </a:r>
            <a:endParaRPr lang="zh-CN" altLang="en-US" sz="2800" b="1" dirty="0">
              <a:solidFill>
                <a:srgbClr val="404040"/>
              </a:solidFill>
              <a:latin typeface="思源黑体 CN Bold" panose="020B0800000000000000" charset="-122"/>
              <a:ea typeface="思源黑体 CN Bold" panose="020B0800000000000000" charset="-122"/>
            </a:endParaRPr>
          </a:p>
        </p:txBody>
      </p:sp>
      <p:grpSp>
        <p:nvGrpSpPr>
          <p:cNvPr id="41" name="组合 40"/>
          <p:cNvGrpSpPr/>
          <p:nvPr/>
        </p:nvGrpSpPr>
        <p:grpSpPr>
          <a:xfrm rot="0">
            <a:off x="1042670" y="3413760"/>
            <a:ext cx="1953895" cy="715010"/>
            <a:chOff x="317674" y="3627054"/>
            <a:chExt cx="1851829" cy="714980"/>
          </a:xfrm>
        </p:grpSpPr>
        <p:sp>
          <p:nvSpPr>
            <p:cNvPr id="42" name="Content Placeholder 4"/>
            <p:cNvSpPr txBox="1"/>
            <p:nvPr/>
          </p:nvSpPr>
          <p:spPr>
            <a:xfrm>
              <a:off x="781755" y="3627054"/>
              <a:ext cx="1202627"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r" defTabSz="1014730">
                <a:buNone/>
                <a:defRPr/>
              </a:pPr>
              <a:r>
                <a:rPr lang="en-US" altLang="zh-CN" sz="1800" b="1" dirty="0">
                  <a:solidFill>
                    <a:srgbClr val="404040"/>
                  </a:solidFill>
                  <a:latin typeface="思源黑体 CN Bold" panose="020B0800000000000000" charset="-122"/>
                  <a:ea typeface="思源黑体 CN Bold" panose="020B0800000000000000" charset="-122"/>
                </a:rPr>
                <a:t>2010-2012</a:t>
              </a:r>
              <a:endParaRPr lang="en-US" altLang="zh-CN" sz="1800" b="1" dirty="0">
                <a:solidFill>
                  <a:srgbClr val="404040"/>
                </a:solidFill>
                <a:latin typeface="思源黑体 CN Bold" panose="020B0800000000000000" charset="-122"/>
                <a:ea typeface="思源黑体 CN Bold" panose="020B0800000000000000" charset="-122"/>
              </a:endParaRPr>
            </a:p>
          </p:txBody>
        </p:sp>
        <p:sp>
          <p:nvSpPr>
            <p:cNvPr id="7" name="矩形 6"/>
            <p:cNvSpPr/>
            <p:nvPr/>
          </p:nvSpPr>
          <p:spPr>
            <a:xfrm>
              <a:off x="317674" y="3813684"/>
              <a:ext cx="1851829" cy="528350"/>
            </a:xfrm>
            <a:prstGeom prst="rect">
              <a:avLst/>
            </a:prstGeom>
            <a:noFill/>
          </p:spPr>
          <p:txBody>
            <a:bodyPr wrap="square" rtlCol="0">
              <a:spAutoFit/>
            </a:bodyPr>
            <a:lstStyle/>
            <a:p>
              <a:pPr algn="r">
                <a:lnSpc>
                  <a:spcPts val="1800"/>
                </a:lnSpc>
              </a:pPr>
              <a:r>
                <a:rPr lang="zh-CN" altLang="en-US" sz="1050" dirty="0">
                  <a:solidFill>
                    <a:srgbClr val="404040"/>
                  </a:solidFill>
                  <a:latin typeface="思源黑体 CN Bold" panose="020B0800000000000000" charset="-122"/>
                  <a:ea typeface="思源黑体 CN Bold" panose="020B0800000000000000" charset="-122"/>
                </a:rPr>
                <a:t>就读于北京工商管理学院。</a:t>
              </a:r>
              <a:endParaRPr lang="zh-CN" altLang="en-US" sz="1050" dirty="0">
                <a:solidFill>
                  <a:srgbClr val="404040"/>
                </a:solidFill>
                <a:latin typeface="思源黑体 CN Bold" panose="020B0800000000000000" charset="-122"/>
                <a:ea typeface="思源黑体 CN Bold" panose="020B0800000000000000" charset="-122"/>
              </a:endParaRPr>
            </a:p>
            <a:p>
              <a:pPr algn="r">
                <a:lnSpc>
                  <a:spcPts val="1800"/>
                </a:lnSpc>
              </a:pPr>
              <a:r>
                <a:rPr lang="zh-CN" altLang="en-US" sz="1050" dirty="0">
                  <a:solidFill>
                    <a:srgbClr val="404040"/>
                  </a:solidFill>
                  <a:latin typeface="思源黑体 CN Bold" panose="020B0800000000000000" charset="-122"/>
                  <a:ea typeface="思源黑体 CN Bold" panose="020B0800000000000000" charset="-122"/>
                </a:rPr>
                <a:t>管理专业，学士学位。</a:t>
              </a:r>
              <a:endParaRPr lang="zh-CN" altLang="en-US" sz="1050" dirty="0">
                <a:solidFill>
                  <a:srgbClr val="404040"/>
                </a:solidFill>
                <a:latin typeface="思源黑体 CN Bold" panose="020B0800000000000000" charset="-122"/>
                <a:ea typeface="思源黑体 CN Bold" panose="020B0800000000000000" charset="-122"/>
              </a:endParaRPr>
            </a:p>
          </p:txBody>
        </p:sp>
      </p:grpSp>
      <p:grpSp>
        <p:nvGrpSpPr>
          <p:cNvPr id="44" name="组合 43"/>
          <p:cNvGrpSpPr/>
          <p:nvPr/>
        </p:nvGrpSpPr>
        <p:grpSpPr>
          <a:xfrm rot="0">
            <a:off x="2279015" y="4633595"/>
            <a:ext cx="1953895" cy="723900"/>
            <a:chOff x="317674" y="3618256"/>
            <a:chExt cx="1851829" cy="723778"/>
          </a:xfrm>
        </p:grpSpPr>
        <p:sp>
          <p:nvSpPr>
            <p:cNvPr id="45" name="Content Placeholder 4"/>
            <p:cNvSpPr txBox="1"/>
            <p:nvPr/>
          </p:nvSpPr>
          <p:spPr>
            <a:xfrm>
              <a:off x="877488" y="3618256"/>
              <a:ext cx="1202864" cy="248285"/>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b="1" dirty="0">
                  <a:solidFill>
                    <a:srgbClr val="404040"/>
                  </a:solidFill>
                  <a:latin typeface="思源黑体 CN Bold" panose="020B0800000000000000" charset="-122"/>
                  <a:ea typeface="思源黑体 CN Bold" panose="020B0800000000000000" charset="-122"/>
                </a:rPr>
                <a:t>2012-2014</a:t>
              </a:r>
              <a:endParaRPr lang="en-US" altLang="zh-CN" sz="1800" b="1" dirty="0">
                <a:solidFill>
                  <a:srgbClr val="404040"/>
                </a:solidFill>
                <a:latin typeface="思源黑体 CN Bold" panose="020B0800000000000000" charset="-122"/>
                <a:ea typeface="思源黑体 CN Bold" panose="020B0800000000000000" charset="-122"/>
              </a:endParaRPr>
            </a:p>
          </p:txBody>
        </p:sp>
        <p:sp>
          <p:nvSpPr>
            <p:cNvPr id="46" name="矩形 45"/>
            <p:cNvSpPr/>
            <p:nvPr/>
          </p:nvSpPr>
          <p:spPr>
            <a:xfrm>
              <a:off x="317674" y="3813684"/>
              <a:ext cx="1851829" cy="528350"/>
            </a:xfrm>
            <a:prstGeom prst="rect">
              <a:avLst/>
            </a:prstGeom>
            <a:noFill/>
          </p:spPr>
          <p:txBody>
            <a:bodyPr wrap="square" rtlCol="0">
              <a:spAutoFit/>
            </a:bodyPr>
            <a:lstStyle/>
            <a:p>
              <a:pPr algn="r">
                <a:lnSpc>
                  <a:spcPts val="1800"/>
                </a:lnSpc>
              </a:pP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美国芝加哥大学工商管理</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a:p>
              <a:pPr algn="r">
                <a:lnSpc>
                  <a:spcPts val="1800"/>
                </a:lnSpc>
              </a:pP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专业进修</a:t>
              </a:r>
              <a:r>
                <a:rPr lang="en-US" altLang="zh-CN" sz="1050" dirty="0">
                  <a:solidFill>
                    <a:srgbClr val="404040"/>
                  </a:solidFill>
                  <a:latin typeface="思源黑体 CN Bold" panose="020B0800000000000000" charset="-122"/>
                  <a:ea typeface="思源黑体 CN Bold" panose="020B0800000000000000" charset="-122"/>
                  <a:cs typeface="思源黑体 CN Bold" panose="020B0800000000000000" charset="-122"/>
                </a:rPr>
                <a:t>MBA</a:t>
              </a: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p:txBody>
        </p:sp>
      </p:grpSp>
      <p:sp>
        <p:nvSpPr>
          <p:cNvPr id="8" name="椭圆 7"/>
          <p:cNvSpPr/>
          <p:nvPr/>
        </p:nvSpPr>
        <p:spPr>
          <a:xfrm>
            <a:off x="5509895" y="3513455"/>
            <a:ext cx="833755" cy="835025"/>
          </a:xfrm>
          <a:prstGeom prst="ellipse">
            <a:avLst/>
          </a:prstGeom>
          <a:solidFill>
            <a:srgbClr val="A9AF93"/>
          </a:solidFill>
          <a:ln w="381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grpSp>
        <p:nvGrpSpPr>
          <p:cNvPr id="47" name="组合 46"/>
          <p:cNvGrpSpPr/>
          <p:nvPr/>
        </p:nvGrpSpPr>
        <p:grpSpPr>
          <a:xfrm rot="0">
            <a:off x="4919345" y="5071110"/>
            <a:ext cx="1953895" cy="761365"/>
            <a:chOff x="317674" y="3625101"/>
            <a:chExt cx="1851829" cy="761383"/>
          </a:xfrm>
        </p:grpSpPr>
        <p:sp>
          <p:nvSpPr>
            <p:cNvPr id="48" name="Content Placeholder 4"/>
            <p:cNvSpPr txBox="1"/>
            <p:nvPr/>
          </p:nvSpPr>
          <p:spPr>
            <a:xfrm>
              <a:off x="654167" y="3625101"/>
              <a:ext cx="1178843"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b="1" dirty="0">
                  <a:solidFill>
                    <a:srgbClr val="404040"/>
                  </a:solidFill>
                  <a:latin typeface="思源黑体 CN Bold" panose="020B0800000000000000" charset="-122"/>
                  <a:ea typeface="思源黑体 CN Bold" panose="020B0800000000000000" charset="-122"/>
                </a:rPr>
                <a:t>2014-2016</a:t>
              </a:r>
              <a:endParaRPr lang="en-US" altLang="zh-CN" sz="1800" b="1" dirty="0">
                <a:solidFill>
                  <a:srgbClr val="404040"/>
                </a:solidFill>
                <a:latin typeface="思源黑体 CN Bold" panose="020B0800000000000000" charset="-122"/>
                <a:ea typeface="思源黑体 CN Bold" panose="020B0800000000000000" charset="-122"/>
              </a:endParaRPr>
            </a:p>
          </p:txBody>
        </p:sp>
        <p:sp>
          <p:nvSpPr>
            <p:cNvPr id="9" name="矩形 8"/>
            <p:cNvSpPr/>
            <p:nvPr/>
          </p:nvSpPr>
          <p:spPr>
            <a:xfrm>
              <a:off x="317674" y="3858134"/>
              <a:ext cx="1851829" cy="528350"/>
            </a:xfrm>
            <a:prstGeom prst="rect">
              <a:avLst/>
            </a:prstGeom>
            <a:noFill/>
          </p:spPr>
          <p:txBody>
            <a:bodyPr wrap="square" rtlCol="0">
              <a:spAutoFit/>
            </a:bodyPr>
            <a:lstStyle/>
            <a:p>
              <a:pPr algn="ctr">
                <a:lnSpc>
                  <a:spcPts val="1800"/>
                </a:lnSpc>
              </a:pPr>
              <a:r>
                <a:rPr lang="en-US" altLang="zh-CN" sz="1050" dirty="0">
                  <a:solidFill>
                    <a:srgbClr val="404040"/>
                  </a:solidFill>
                  <a:latin typeface="思源黑体 CN Bold" panose="020B0800000000000000" charset="-122"/>
                  <a:ea typeface="思源黑体 CN Bold" panose="020B0800000000000000" charset="-122"/>
                  <a:cs typeface="思源黑体 CN Bold" panose="020B0800000000000000" charset="-122"/>
                </a:rPr>
                <a:t>XX</a:t>
              </a: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厂</a:t>
              </a:r>
              <a:r>
                <a:rPr lang="en-US" altLang="zh-CN" sz="1050" dirty="0">
                  <a:solidFill>
                    <a:srgbClr val="404040"/>
                  </a:solidFill>
                  <a:latin typeface="思源黑体 CN Bold" panose="020B0800000000000000" charset="-122"/>
                  <a:ea typeface="思源黑体 CN Bold" panose="020B0800000000000000" charset="-122"/>
                  <a:cs typeface="思源黑体 CN Bold" panose="020B0800000000000000" charset="-122"/>
                </a:rPr>
                <a:t>XX</a:t>
              </a: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职务，同年申请为</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a:p>
              <a:pPr algn="ctr">
                <a:lnSpc>
                  <a:spcPts val="1800"/>
                </a:lnSpc>
              </a:pP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中国共产党党员。</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p:txBody>
        </p:sp>
      </p:grpSp>
      <p:grpSp>
        <p:nvGrpSpPr>
          <p:cNvPr id="50" name="组合 49"/>
          <p:cNvGrpSpPr/>
          <p:nvPr/>
        </p:nvGrpSpPr>
        <p:grpSpPr>
          <a:xfrm rot="0">
            <a:off x="7705725" y="4596765"/>
            <a:ext cx="1953895" cy="725805"/>
            <a:chOff x="317674" y="3660415"/>
            <a:chExt cx="1851829" cy="726069"/>
          </a:xfrm>
        </p:grpSpPr>
        <p:sp>
          <p:nvSpPr>
            <p:cNvPr id="51" name="Content Placeholder 4"/>
            <p:cNvSpPr txBox="1"/>
            <p:nvPr/>
          </p:nvSpPr>
          <p:spPr>
            <a:xfrm>
              <a:off x="379043" y="3660415"/>
              <a:ext cx="1203057"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b="1" dirty="0">
                  <a:solidFill>
                    <a:srgbClr val="404040"/>
                  </a:solidFill>
                  <a:latin typeface="思源黑体 CN Bold" panose="020B0800000000000000" charset="-122"/>
                  <a:ea typeface="思源黑体 CN Bold" panose="020B0800000000000000" charset="-122"/>
                </a:rPr>
                <a:t>2016-2018</a:t>
              </a:r>
              <a:endParaRPr lang="en-US" altLang="zh-CN" sz="1800" b="1" dirty="0">
                <a:solidFill>
                  <a:srgbClr val="404040"/>
                </a:solidFill>
                <a:latin typeface="思源黑体 CN Bold" panose="020B0800000000000000" charset="-122"/>
                <a:ea typeface="思源黑体 CN Bold" panose="020B0800000000000000" charset="-122"/>
              </a:endParaRPr>
            </a:p>
          </p:txBody>
        </p:sp>
        <p:sp>
          <p:nvSpPr>
            <p:cNvPr id="52" name="矩形 51"/>
            <p:cNvSpPr/>
            <p:nvPr/>
          </p:nvSpPr>
          <p:spPr>
            <a:xfrm>
              <a:off x="317674" y="3858134"/>
              <a:ext cx="1851829" cy="528350"/>
            </a:xfrm>
            <a:prstGeom prst="rect">
              <a:avLst/>
            </a:prstGeom>
            <a:noFill/>
          </p:spPr>
          <p:txBody>
            <a:bodyPr wrap="square" rtlCol="0">
              <a:spAutoFit/>
            </a:bodyPr>
            <a:lstStyle/>
            <a:p>
              <a:pPr algn="l">
                <a:lnSpc>
                  <a:spcPts val="1800"/>
                </a:lnSpc>
              </a:pPr>
              <a:r>
                <a:rPr lang="en-US" altLang="zh-CN" sz="1050" dirty="0">
                  <a:solidFill>
                    <a:srgbClr val="404040"/>
                  </a:solidFill>
                  <a:latin typeface="思源黑体 CN Bold" panose="020B0800000000000000" charset="-122"/>
                  <a:ea typeface="思源黑体 CN Bold" panose="020B0800000000000000" charset="-122"/>
                  <a:cs typeface="思源黑体 CN Bold" panose="020B0800000000000000" charset="-122"/>
                </a:rPr>
                <a:t>XX</a:t>
              </a: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市网络科技有限公司任职副总经理。</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p:txBody>
        </p:sp>
      </p:grpSp>
      <p:grpSp>
        <p:nvGrpSpPr>
          <p:cNvPr id="53" name="组合 52"/>
          <p:cNvGrpSpPr/>
          <p:nvPr/>
        </p:nvGrpSpPr>
        <p:grpSpPr>
          <a:xfrm rot="0">
            <a:off x="8999220" y="3337560"/>
            <a:ext cx="1953895" cy="734695"/>
            <a:chOff x="359804" y="3563138"/>
            <a:chExt cx="1851829" cy="734446"/>
          </a:xfrm>
        </p:grpSpPr>
        <p:sp>
          <p:nvSpPr>
            <p:cNvPr id="54" name="Content Placeholder 4"/>
            <p:cNvSpPr txBox="1"/>
            <p:nvPr/>
          </p:nvSpPr>
          <p:spPr>
            <a:xfrm>
              <a:off x="429737" y="3563138"/>
              <a:ext cx="1212412"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b="1" dirty="0">
                  <a:solidFill>
                    <a:srgbClr val="404040"/>
                  </a:solidFill>
                  <a:latin typeface="思源黑体 CN Bold" panose="020B0800000000000000" charset="-122"/>
                  <a:ea typeface="思源黑体 CN Bold" panose="020B0800000000000000" charset="-122"/>
                </a:rPr>
                <a:t>2018-2020</a:t>
              </a:r>
              <a:endParaRPr lang="en-US" altLang="zh-CN" sz="1800" b="1" dirty="0">
                <a:solidFill>
                  <a:srgbClr val="404040"/>
                </a:solidFill>
                <a:latin typeface="思源黑体 CN Bold" panose="020B0800000000000000" charset="-122"/>
                <a:ea typeface="思源黑体 CN Bold" panose="020B0800000000000000" charset="-122"/>
              </a:endParaRPr>
            </a:p>
          </p:txBody>
        </p:sp>
        <p:sp>
          <p:nvSpPr>
            <p:cNvPr id="55" name="矩形 54"/>
            <p:cNvSpPr/>
            <p:nvPr/>
          </p:nvSpPr>
          <p:spPr>
            <a:xfrm>
              <a:off x="359804" y="3769234"/>
              <a:ext cx="1851829" cy="528350"/>
            </a:xfrm>
            <a:prstGeom prst="rect">
              <a:avLst/>
            </a:prstGeom>
            <a:noFill/>
          </p:spPr>
          <p:txBody>
            <a:bodyPr wrap="square" rtlCol="0">
              <a:spAutoFit/>
            </a:bodyPr>
            <a:lstStyle/>
            <a:p>
              <a:pPr algn="l">
                <a:lnSpc>
                  <a:spcPts val="1800"/>
                </a:lnSpc>
              </a:pPr>
              <a:r>
                <a:rPr lang="en-US" altLang="zh-CN" sz="1050" dirty="0">
                  <a:solidFill>
                    <a:srgbClr val="404040"/>
                  </a:solidFill>
                  <a:latin typeface="思源黑体 CN Bold" panose="020B0800000000000000" charset="-122"/>
                  <a:ea typeface="思源黑体 CN Bold" panose="020B0800000000000000" charset="-122"/>
                  <a:cs typeface="思源黑体 CN Bold" panose="020B0800000000000000" charset="-122"/>
                </a:rPr>
                <a:t>XX</a:t>
              </a:r>
              <a:r>
                <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rPr>
                <a:t>市网络科技有限公司任职专职董事。</a:t>
              </a:r>
              <a:endParaRPr lang="zh-CN" altLang="en-US" sz="1050" dirty="0">
                <a:solidFill>
                  <a:srgbClr val="404040"/>
                </a:solidFill>
                <a:latin typeface="思源黑体 CN Bold" panose="020B0800000000000000" charset="-122"/>
                <a:ea typeface="思源黑体 CN Bold" panose="020B0800000000000000" charset="-122"/>
                <a:cs typeface="思源黑体 CN Bold" panose="020B0800000000000000" charset="-122"/>
              </a:endParaRPr>
            </a:p>
          </p:txBody>
        </p:sp>
      </p:grpSp>
      <p:grpSp>
        <p:nvGrpSpPr>
          <p:cNvPr id="16" name="组合 15"/>
          <p:cNvGrpSpPr/>
          <p:nvPr/>
        </p:nvGrpSpPr>
        <p:grpSpPr>
          <a:xfrm>
            <a:off x="2407285" y="1998345"/>
            <a:ext cx="833120" cy="834390"/>
            <a:chOff x="3759" y="3371"/>
            <a:chExt cx="1312" cy="1314"/>
          </a:xfrm>
        </p:grpSpPr>
        <p:sp>
          <p:nvSpPr>
            <p:cNvPr id="73" name="椭圆 72"/>
            <p:cNvSpPr/>
            <p:nvPr/>
          </p:nvSpPr>
          <p:spPr>
            <a:xfrm>
              <a:off x="3759" y="3371"/>
              <a:ext cx="1313" cy="1315"/>
            </a:xfrm>
            <a:prstGeom prst="ellipse">
              <a:avLst/>
            </a:prstGeom>
            <a:solidFill>
              <a:srgbClr val="A9AF93"/>
            </a:solidFill>
            <a:ln w="381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pic>
          <p:nvPicPr>
            <p:cNvPr id="10" name="PA-管理学院-55376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3" y="3683"/>
              <a:ext cx="705" cy="705"/>
            </a:xfrm>
            <a:prstGeom prst="rect">
              <a:avLst/>
            </a:prstGeom>
          </p:spPr>
        </p:pic>
      </p:grpSp>
      <p:pic>
        <p:nvPicPr>
          <p:cNvPr id="11" name="PA-荣誉管理-学生荣誉-55377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00170" y="3366135"/>
            <a:ext cx="469265" cy="469265"/>
          </a:xfrm>
          <a:prstGeom prst="rect">
            <a:avLst/>
          </a:prstGeom>
        </p:spPr>
      </p:pic>
      <p:sp>
        <p:nvSpPr>
          <p:cNvPr id="13" name="PA-A000320141219C76PPSH-4944"/>
          <p:cNvSpPr/>
          <p:nvPr/>
        </p:nvSpPr>
        <p:spPr bwMode="auto">
          <a:xfrm>
            <a:off x="5692140" y="3735705"/>
            <a:ext cx="498475" cy="334010"/>
          </a:xfrm>
          <a:custGeom>
            <a:avLst/>
            <a:gdLst>
              <a:gd name="T0" fmla="*/ 885340 w 6524"/>
              <a:gd name="T1" fmla="*/ 839496 h 4376"/>
              <a:gd name="T2" fmla="*/ 828693 w 6524"/>
              <a:gd name="T3" fmla="*/ 733209 h 4376"/>
              <a:gd name="T4" fmla="*/ 858184 w 6524"/>
              <a:gd name="T5" fmla="*/ 652033 h 4376"/>
              <a:gd name="T6" fmla="*/ 887676 w 6524"/>
              <a:gd name="T7" fmla="*/ 591881 h 4376"/>
              <a:gd name="T8" fmla="*/ 927096 w 6524"/>
              <a:gd name="T9" fmla="*/ 529102 h 4376"/>
              <a:gd name="T10" fmla="*/ 924176 w 6524"/>
              <a:gd name="T11" fmla="*/ 420186 h 4376"/>
              <a:gd name="T12" fmla="*/ 909576 w 6524"/>
              <a:gd name="T13" fmla="*/ 333754 h 4376"/>
              <a:gd name="T14" fmla="*/ 906948 w 6524"/>
              <a:gd name="T15" fmla="*/ 127603 h 4376"/>
              <a:gd name="T16" fmla="*/ 800661 w 6524"/>
              <a:gd name="T17" fmla="*/ 33872 h 4376"/>
              <a:gd name="T18" fmla="*/ 661085 w 6524"/>
              <a:gd name="T19" fmla="*/ 584 h 4376"/>
              <a:gd name="T20" fmla="*/ 510122 w 6524"/>
              <a:gd name="T21" fmla="*/ 41756 h 4376"/>
              <a:gd name="T22" fmla="*/ 417850 w 6524"/>
              <a:gd name="T23" fmla="*/ 149503 h 4376"/>
              <a:gd name="T24" fmla="*/ 409674 w 6524"/>
              <a:gd name="T25" fmla="*/ 359742 h 4376"/>
              <a:gd name="T26" fmla="*/ 397118 w 6524"/>
              <a:gd name="T27" fmla="*/ 436830 h 4376"/>
              <a:gd name="T28" fmla="*/ 420186 w 6524"/>
              <a:gd name="T29" fmla="*/ 571441 h 4376"/>
              <a:gd name="T30" fmla="*/ 465446 w 6524"/>
              <a:gd name="T31" fmla="*/ 597137 h 4376"/>
              <a:gd name="T32" fmla="*/ 510998 w 6524"/>
              <a:gd name="T33" fmla="*/ 762408 h 4376"/>
              <a:gd name="T34" fmla="*/ 427486 w 6524"/>
              <a:gd name="T35" fmla="*/ 869280 h 4376"/>
              <a:gd name="T36" fmla="*/ 56648 w 6524"/>
              <a:gd name="T37" fmla="*/ 1014695 h 4376"/>
              <a:gd name="T38" fmla="*/ 3212 w 6524"/>
              <a:gd name="T39" fmla="*/ 1073679 h 4376"/>
              <a:gd name="T40" fmla="*/ 1334726 w 6524"/>
              <a:gd name="T41" fmla="*/ 1073679 h 4376"/>
              <a:gd name="T42" fmla="*/ 1270779 w 6524"/>
              <a:gd name="T43" fmla="*/ 1009439 h 4376"/>
              <a:gd name="T44" fmla="*/ 1406850 w 6524"/>
              <a:gd name="T45" fmla="*/ 904612 h 4376"/>
              <a:gd name="T46" fmla="*/ 1298227 w 6524"/>
              <a:gd name="T47" fmla="*/ 822560 h 4376"/>
              <a:gd name="T48" fmla="*/ 1324506 w 6524"/>
              <a:gd name="T49" fmla="*/ 770292 h 4376"/>
              <a:gd name="T50" fmla="*/ 1336186 w 6524"/>
              <a:gd name="T51" fmla="*/ 705761 h 4376"/>
              <a:gd name="T52" fmla="*/ 1371518 w 6524"/>
              <a:gd name="T53" fmla="*/ 671305 h 4376"/>
              <a:gd name="T54" fmla="*/ 1378526 w 6524"/>
              <a:gd name="T55" fmla="*/ 581661 h 4376"/>
              <a:gd name="T56" fmla="*/ 1365094 w 6524"/>
              <a:gd name="T57" fmla="*/ 511582 h 4376"/>
              <a:gd name="T58" fmla="*/ 1359838 w 6524"/>
              <a:gd name="T59" fmla="*/ 353902 h 4376"/>
              <a:gd name="T60" fmla="*/ 1265815 w 6524"/>
              <a:gd name="T61" fmla="*/ 286743 h 4376"/>
              <a:gd name="T62" fmla="*/ 1161571 w 6524"/>
              <a:gd name="T63" fmla="*/ 277399 h 4376"/>
              <a:gd name="T64" fmla="*/ 1043896 w 6524"/>
              <a:gd name="T65" fmla="*/ 329374 h 4376"/>
              <a:gd name="T66" fmla="*/ 1002724 w 6524"/>
              <a:gd name="T67" fmla="*/ 442086 h 4376"/>
              <a:gd name="T68" fmla="*/ 1010316 w 6524"/>
              <a:gd name="T69" fmla="*/ 560345 h 4376"/>
              <a:gd name="T70" fmla="*/ 1008564 w 6524"/>
              <a:gd name="T71" fmla="*/ 660793 h 4376"/>
              <a:gd name="T72" fmla="*/ 1045648 w 6524"/>
              <a:gd name="T73" fmla="*/ 699337 h 4376"/>
              <a:gd name="T74" fmla="*/ 1076599 w 6524"/>
              <a:gd name="T75" fmla="*/ 806792 h 4376"/>
              <a:gd name="T76" fmla="*/ 1107551 w 6524"/>
              <a:gd name="T77" fmla="*/ 909284 h 4376"/>
              <a:gd name="T78" fmla="*/ 1318082 w 6524"/>
              <a:gd name="T79" fmla="*/ 999803 h 4376"/>
              <a:gd name="T80" fmla="*/ 1366846 w 6524"/>
              <a:gd name="T81" fmla="*/ 1068131 h 4376"/>
              <a:gd name="T82" fmla="*/ 1666145 w 6524"/>
              <a:gd name="T83" fmla="*/ 1034843 h 4376"/>
              <a:gd name="T84" fmla="*/ 1606285 w 6524"/>
              <a:gd name="T85" fmla="*/ 986663 h 4376"/>
              <a:gd name="T86" fmla="*/ 1881932 w 6524"/>
              <a:gd name="T87" fmla="*/ 971187 h 4376"/>
              <a:gd name="T88" fmla="*/ 1692425 w 6524"/>
              <a:gd name="T89" fmla="*/ 895852 h 4376"/>
              <a:gd name="T90" fmla="*/ 1646873 w 6524"/>
              <a:gd name="T91" fmla="*/ 837160 h 4376"/>
              <a:gd name="T92" fmla="*/ 1666145 w 6524"/>
              <a:gd name="T93" fmla="*/ 787812 h 4376"/>
              <a:gd name="T94" fmla="*/ 1689213 w 6524"/>
              <a:gd name="T95" fmla="*/ 752772 h 4376"/>
              <a:gd name="T96" fmla="*/ 1703813 w 6524"/>
              <a:gd name="T97" fmla="*/ 691161 h 4376"/>
              <a:gd name="T98" fmla="*/ 1691549 w 6524"/>
              <a:gd name="T99" fmla="*/ 638893 h 4376"/>
              <a:gd name="T100" fmla="*/ 1686877 w 6524"/>
              <a:gd name="T101" fmla="*/ 515962 h 4376"/>
              <a:gd name="T102" fmla="*/ 1612709 w 6524"/>
              <a:gd name="T103" fmla="*/ 468950 h 4376"/>
              <a:gd name="T104" fmla="*/ 1509926 w 6524"/>
              <a:gd name="T105" fmla="*/ 478002 h 4376"/>
              <a:gd name="T106" fmla="*/ 1453862 w 6524"/>
              <a:gd name="T107" fmla="*/ 522678 h 4376"/>
              <a:gd name="T108" fmla="*/ 1439554 w 6524"/>
              <a:gd name="T109" fmla="*/ 618161 h 4376"/>
              <a:gd name="T110" fmla="*/ 1437218 w 6524"/>
              <a:gd name="T111" fmla="*/ 679481 h 4376"/>
              <a:gd name="T112" fmla="*/ 1455322 w 6524"/>
              <a:gd name="T113" fmla="*/ 756276 h 4376"/>
              <a:gd name="T114" fmla="*/ 1485398 w 6524"/>
              <a:gd name="T115" fmla="*/ 828692 h 4376"/>
              <a:gd name="T116" fmla="*/ 1457074 w 6524"/>
              <a:gd name="T117" fmla="*/ 891180 h 4376"/>
              <a:gd name="T118" fmla="*/ 1654757 w 6524"/>
              <a:gd name="T119" fmla="*/ 974691 h 4376"/>
              <a:gd name="T120" fmla="*/ 1699725 w 6524"/>
              <a:gd name="T121" fmla="*/ 1038931 h 43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524" h="4376">
                <a:moveTo>
                  <a:pt x="4032" y="3336"/>
                </a:moveTo>
                <a:lnTo>
                  <a:pt x="4032" y="3336"/>
                </a:lnTo>
                <a:lnTo>
                  <a:pt x="3856" y="3260"/>
                </a:lnTo>
                <a:lnTo>
                  <a:pt x="3674" y="3182"/>
                </a:lnTo>
                <a:lnTo>
                  <a:pt x="3492" y="3105"/>
                </a:lnTo>
                <a:lnTo>
                  <a:pt x="3315" y="3031"/>
                </a:lnTo>
                <a:lnTo>
                  <a:pt x="3118" y="2977"/>
                </a:lnTo>
                <a:lnTo>
                  <a:pt x="3103" y="2966"/>
                </a:lnTo>
                <a:lnTo>
                  <a:pt x="3089" y="2952"/>
                </a:lnTo>
                <a:lnTo>
                  <a:pt x="3075" y="2934"/>
                </a:lnTo>
                <a:lnTo>
                  <a:pt x="3060" y="2916"/>
                </a:lnTo>
                <a:lnTo>
                  <a:pt x="3046" y="2896"/>
                </a:lnTo>
                <a:lnTo>
                  <a:pt x="3032" y="2875"/>
                </a:lnTo>
                <a:lnTo>
                  <a:pt x="3019" y="2852"/>
                </a:lnTo>
                <a:lnTo>
                  <a:pt x="3006" y="2829"/>
                </a:lnTo>
                <a:lnTo>
                  <a:pt x="2981" y="2781"/>
                </a:lnTo>
                <a:lnTo>
                  <a:pt x="2958" y="2735"/>
                </a:lnTo>
                <a:lnTo>
                  <a:pt x="2921" y="2655"/>
                </a:lnTo>
                <a:lnTo>
                  <a:pt x="2795" y="2636"/>
                </a:lnTo>
                <a:lnTo>
                  <a:pt x="2797" y="2612"/>
                </a:lnTo>
                <a:lnTo>
                  <a:pt x="2801" y="2591"/>
                </a:lnTo>
                <a:lnTo>
                  <a:pt x="2806" y="2571"/>
                </a:lnTo>
                <a:lnTo>
                  <a:pt x="2813" y="2554"/>
                </a:lnTo>
                <a:lnTo>
                  <a:pt x="2820" y="2538"/>
                </a:lnTo>
                <a:lnTo>
                  <a:pt x="2829" y="2525"/>
                </a:lnTo>
                <a:lnTo>
                  <a:pt x="2838" y="2511"/>
                </a:lnTo>
                <a:lnTo>
                  <a:pt x="2847" y="2498"/>
                </a:lnTo>
                <a:lnTo>
                  <a:pt x="2868" y="2475"/>
                </a:lnTo>
                <a:lnTo>
                  <a:pt x="2878" y="2463"/>
                </a:lnTo>
                <a:lnTo>
                  <a:pt x="2888" y="2450"/>
                </a:lnTo>
                <a:lnTo>
                  <a:pt x="2897" y="2436"/>
                </a:lnTo>
                <a:lnTo>
                  <a:pt x="2906" y="2421"/>
                </a:lnTo>
                <a:lnTo>
                  <a:pt x="2913" y="2404"/>
                </a:lnTo>
                <a:lnTo>
                  <a:pt x="2921" y="2386"/>
                </a:lnTo>
                <a:lnTo>
                  <a:pt x="2926" y="2367"/>
                </a:lnTo>
                <a:lnTo>
                  <a:pt x="2930" y="2349"/>
                </a:lnTo>
                <a:lnTo>
                  <a:pt x="2933" y="2331"/>
                </a:lnTo>
                <a:lnTo>
                  <a:pt x="2935" y="2312"/>
                </a:lnTo>
                <a:lnTo>
                  <a:pt x="2937" y="2272"/>
                </a:lnTo>
                <a:lnTo>
                  <a:pt x="2939" y="2233"/>
                </a:lnTo>
                <a:lnTo>
                  <a:pt x="2942" y="2194"/>
                </a:lnTo>
                <a:lnTo>
                  <a:pt x="2944" y="2175"/>
                </a:lnTo>
                <a:lnTo>
                  <a:pt x="2947" y="2155"/>
                </a:lnTo>
                <a:lnTo>
                  <a:pt x="2951" y="2137"/>
                </a:lnTo>
                <a:lnTo>
                  <a:pt x="2956" y="2119"/>
                </a:lnTo>
                <a:lnTo>
                  <a:pt x="2963" y="2102"/>
                </a:lnTo>
                <a:lnTo>
                  <a:pt x="2971" y="2085"/>
                </a:lnTo>
                <a:lnTo>
                  <a:pt x="2977" y="2074"/>
                </a:lnTo>
                <a:lnTo>
                  <a:pt x="2984" y="2065"/>
                </a:lnTo>
                <a:lnTo>
                  <a:pt x="2993" y="2057"/>
                </a:lnTo>
                <a:lnTo>
                  <a:pt x="3002" y="2050"/>
                </a:lnTo>
                <a:lnTo>
                  <a:pt x="3011" y="2043"/>
                </a:lnTo>
                <a:lnTo>
                  <a:pt x="3021" y="2038"/>
                </a:lnTo>
                <a:lnTo>
                  <a:pt x="3040" y="2027"/>
                </a:lnTo>
                <a:lnTo>
                  <a:pt x="3061" y="2015"/>
                </a:lnTo>
                <a:lnTo>
                  <a:pt x="3081" y="2004"/>
                </a:lnTo>
                <a:lnTo>
                  <a:pt x="3090" y="1998"/>
                </a:lnTo>
                <a:lnTo>
                  <a:pt x="3098" y="1991"/>
                </a:lnTo>
                <a:lnTo>
                  <a:pt x="3106" y="1983"/>
                </a:lnTo>
                <a:lnTo>
                  <a:pt x="3113" y="1974"/>
                </a:lnTo>
                <a:lnTo>
                  <a:pt x="3119" y="1965"/>
                </a:lnTo>
                <a:lnTo>
                  <a:pt x="3125" y="1955"/>
                </a:lnTo>
                <a:lnTo>
                  <a:pt x="3137" y="1933"/>
                </a:lnTo>
                <a:lnTo>
                  <a:pt x="3147" y="1910"/>
                </a:lnTo>
                <a:lnTo>
                  <a:pt x="3155" y="1886"/>
                </a:lnTo>
                <a:lnTo>
                  <a:pt x="3163" y="1860"/>
                </a:lnTo>
                <a:lnTo>
                  <a:pt x="3169" y="1836"/>
                </a:lnTo>
                <a:lnTo>
                  <a:pt x="3175" y="1812"/>
                </a:lnTo>
                <a:lnTo>
                  <a:pt x="3179" y="1789"/>
                </a:lnTo>
                <a:lnTo>
                  <a:pt x="3186" y="1749"/>
                </a:lnTo>
                <a:lnTo>
                  <a:pt x="3192" y="1705"/>
                </a:lnTo>
                <a:lnTo>
                  <a:pt x="3196" y="1659"/>
                </a:lnTo>
                <a:lnTo>
                  <a:pt x="3197" y="1637"/>
                </a:lnTo>
                <a:lnTo>
                  <a:pt x="3198" y="1614"/>
                </a:lnTo>
                <a:lnTo>
                  <a:pt x="3197" y="1590"/>
                </a:lnTo>
                <a:lnTo>
                  <a:pt x="3196" y="1568"/>
                </a:lnTo>
                <a:lnTo>
                  <a:pt x="3194" y="1545"/>
                </a:lnTo>
                <a:lnTo>
                  <a:pt x="3191" y="1522"/>
                </a:lnTo>
                <a:lnTo>
                  <a:pt x="3186" y="1501"/>
                </a:lnTo>
                <a:lnTo>
                  <a:pt x="3181" y="1480"/>
                </a:lnTo>
                <a:lnTo>
                  <a:pt x="3174" y="1459"/>
                </a:lnTo>
                <a:lnTo>
                  <a:pt x="3165" y="1439"/>
                </a:lnTo>
                <a:lnTo>
                  <a:pt x="3155" y="1419"/>
                </a:lnTo>
                <a:lnTo>
                  <a:pt x="3146" y="1403"/>
                </a:lnTo>
                <a:lnTo>
                  <a:pt x="3138" y="1389"/>
                </a:lnTo>
                <a:lnTo>
                  <a:pt x="3131" y="1375"/>
                </a:lnTo>
                <a:lnTo>
                  <a:pt x="3124" y="1361"/>
                </a:lnTo>
                <a:lnTo>
                  <a:pt x="3119" y="1345"/>
                </a:lnTo>
                <a:lnTo>
                  <a:pt x="3114" y="1326"/>
                </a:lnTo>
                <a:lnTo>
                  <a:pt x="3111" y="1302"/>
                </a:lnTo>
                <a:lnTo>
                  <a:pt x="3110" y="1283"/>
                </a:lnTo>
                <a:lnTo>
                  <a:pt x="3109" y="1261"/>
                </a:lnTo>
                <a:lnTo>
                  <a:pt x="3110" y="1234"/>
                </a:lnTo>
                <a:lnTo>
                  <a:pt x="3111" y="1206"/>
                </a:lnTo>
                <a:lnTo>
                  <a:pt x="3115" y="1143"/>
                </a:lnTo>
                <a:lnTo>
                  <a:pt x="3120" y="1075"/>
                </a:lnTo>
                <a:lnTo>
                  <a:pt x="3133" y="949"/>
                </a:lnTo>
                <a:lnTo>
                  <a:pt x="3137" y="901"/>
                </a:lnTo>
                <a:lnTo>
                  <a:pt x="3139" y="868"/>
                </a:lnTo>
                <a:lnTo>
                  <a:pt x="3140" y="809"/>
                </a:lnTo>
                <a:lnTo>
                  <a:pt x="3140" y="751"/>
                </a:lnTo>
                <a:lnTo>
                  <a:pt x="3138" y="694"/>
                </a:lnTo>
                <a:lnTo>
                  <a:pt x="3135" y="637"/>
                </a:lnTo>
                <a:lnTo>
                  <a:pt x="3130" y="580"/>
                </a:lnTo>
                <a:lnTo>
                  <a:pt x="3126" y="552"/>
                </a:lnTo>
                <a:lnTo>
                  <a:pt x="3122" y="523"/>
                </a:lnTo>
                <a:lnTo>
                  <a:pt x="3117" y="495"/>
                </a:lnTo>
                <a:lnTo>
                  <a:pt x="3112" y="465"/>
                </a:lnTo>
                <a:lnTo>
                  <a:pt x="3106" y="437"/>
                </a:lnTo>
                <a:lnTo>
                  <a:pt x="3099" y="408"/>
                </a:lnTo>
                <a:lnTo>
                  <a:pt x="3091" y="385"/>
                </a:lnTo>
                <a:lnTo>
                  <a:pt x="3081" y="361"/>
                </a:lnTo>
                <a:lnTo>
                  <a:pt x="3067" y="333"/>
                </a:lnTo>
                <a:lnTo>
                  <a:pt x="3058" y="317"/>
                </a:lnTo>
                <a:lnTo>
                  <a:pt x="3049" y="301"/>
                </a:lnTo>
                <a:lnTo>
                  <a:pt x="3039" y="286"/>
                </a:lnTo>
                <a:lnTo>
                  <a:pt x="3029" y="272"/>
                </a:lnTo>
                <a:lnTo>
                  <a:pt x="3017" y="258"/>
                </a:lnTo>
                <a:lnTo>
                  <a:pt x="3005" y="244"/>
                </a:lnTo>
                <a:lnTo>
                  <a:pt x="2993" y="234"/>
                </a:lnTo>
                <a:lnTo>
                  <a:pt x="2979" y="225"/>
                </a:lnTo>
                <a:lnTo>
                  <a:pt x="2832" y="200"/>
                </a:lnTo>
                <a:lnTo>
                  <a:pt x="2742" y="116"/>
                </a:lnTo>
                <a:lnTo>
                  <a:pt x="2707" y="95"/>
                </a:lnTo>
                <a:lnTo>
                  <a:pt x="2673" y="78"/>
                </a:lnTo>
                <a:lnTo>
                  <a:pt x="2638" y="62"/>
                </a:lnTo>
                <a:lnTo>
                  <a:pt x="2604" y="48"/>
                </a:lnTo>
                <a:lnTo>
                  <a:pt x="2568" y="36"/>
                </a:lnTo>
                <a:lnTo>
                  <a:pt x="2534" y="26"/>
                </a:lnTo>
                <a:lnTo>
                  <a:pt x="2500" y="18"/>
                </a:lnTo>
                <a:lnTo>
                  <a:pt x="2466" y="11"/>
                </a:lnTo>
                <a:lnTo>
                  <a:pt x="2432" y="6"/>
                </a:lnTo>
                <a:lnTo>
                  <a:pt x="2397" y="3"/>
                </a:lnTo>
                <a:lnTo>
                  <a:pt x="2364" y="1"/>
                </a:lnTo>
                <a:lnTo>
                  <a:pt x="2330" y="0"/>
                </a:lnTo>
                <a:lnTo>
                  <a:pt x="2297" y="0"/>
                </a:lnTo>
                <a:lnTo>
                  <a:pt x="2264" y="2"/>
                </a:lnTo>
                <a:lnTo>
                  <a:pt x="2232" y="4"/>
                </a:lnTo>
                <a:lnTo>
                  <a:pt x="2199" y="8"/>
                </a:lnTo>
                <a:lnTo>
                  <a:pt x="2168" y="13"/>
                </a:lnTo>
                <a:lnTo>
                  <a:pt x="2136" y="18"/>
                </a:lnTo>
                <a:lnTo>
                  <a:pt x="2106" y="24"/>
                </a:lnTo>
                <a:lnTo>
                  <a:pt x="2076" y="31"/>
                </a:lnTo>
                <a:lnTo>
                  <a:pt x="2047" y="38"/>
                </a:lnTo>
                <a:lnTo>
                  <a:pt x="2018" y="47"/>
                </a:lnTo>
                <a:lnTo>
                  <a:pt x="1963" y="63"/>
                </a:lnTo>
                <a:lnTo>
                  <a:pt x="1910" y="81"/>
                </a:lnTo>
                <a:lnTo>
                  <a:pt x="1861" y="98"/>
                </a:lnTo>
                <a:lnTo>
                  <a:pt x="1816" y="117"/>
                </a:lnTo>
                <a:lnTo>
                  <a:pt x="1774" y="133"/>
                </a:lnTo>
                <a:lnTo>
                  <a:pt x="1747" y="143"/>
                </a:lnTo>
                <a:lnTo>
                  <a:pt x="1719" y="155"/>
                </a:lnTo>
                <a:lnTo>
                  <a:pt x="1692" y="169"/>
                </a:lnTo>
                <a:lnTo>
                  <a:pt x="1667" y="186"/>
                </a:lnTo>
                <a:lnTo>
                  <a:pt x="1641" y="203"/>
                </a:lnTo>
                <a:lnTo>
                  <a:pt x="1618" y="222"/>
                </a:lnTo>
                <a:lnTo>
                  <a:pt x="1595" y="243"/>
                </a:lnTo>
                <a:lnTo>
                  <a:pt x="1572" y="267"/>
                </a:lnTo>
                <a:lnTo>
                  <a:pt x="1550" y="291"/>
                </a:lnTo>
                <a:lnTo>
                  <a:pt x="1530" y="318"/>
                </a:lnTo>
                <a:lnTo>
                  <a:pt x="1510" y="346"/>
                </a:lnTo>
                <a:lnTo>
                  <a:pt x="1492" y="376"/>
                </a:lnTo>
                <a:lnTo>
                  <a:pt x="1475" y="408"/>
                </a:lnTo>
                <a:lnTo>
                  <a:pt x="1460" y="441"/>
                </a:lnTo>
                <a:lnTo>
                  <a:pt x="1444" y="476"/>
                </a:lnTo>
                <a:lnTo>
                  <a:pt x="1431" y="512"/>
                </a:lnTo>
                <a:lnTo>
                  <a:pt x="1419" y="550"/>
                </a:lnTo>
                <a:lnTo>
                  <a:pt x="1408" y="589"/>
                </a:lnTo>
                <a:lnTo>
                  <a:pt x="1398" y="631"/>
                </a:lnTo>
                <a:lnTo>
                  <a:pt x="1390" y="673"/>
                </a:lnTo>
                <a:lnTo>
                  <a:pt x="1383" y="717"/>
                </a:lnTo>
                <a:lnTo>
                  <a:pt x="1377" y="763"/>
                </a:lnTo>
                <a:lnTo>
                  <a:pt x="1373" y="809"/>
                </a:lnTo>
                <a:lnTo>
                  <a:pt x="1371" y="857"/>
                </a:lnTo>
                <a:lnTo>
                  <a:pt x="1371" y="907"/>
                </a:lnTo>
                <a:lnTo>
                  <a:pt x="1372" y="958"/>
                </a:lnTo>
                <a:lnTo>
                  <a:pt x="1374" y="1010"/>
                </a:lnTo>
                <a:lnTo>
                  <a:pt x="1378" y="1064"/>
                </a:lnTo>
                <a:lnTo>
                  <a:pt x="1385" y="1119"/>
                </a:lnTo>
                <a:lnTo>
                  <a:pt x="1393" y="1176"/>
                </a:lnTo>
                <a:lnTo>
                  <a:pt x="1403" y="1232"/>
                </a:lnTo>
                <a:lnTo>
                  <a:pt x="1414" y="1291"/>
                </a:lnTo>
                <a:lnTo>
                  <a:pt x="1417" y="1311"/>
                </a:lnTo>
                <a:lnTo>
                  <a:pt x="1418" y="1330"/>
                </a:lnTo>
                <a:lnTo>
                  <a:pt x="1417" y="1346"/>
                </a:lnTo>
                <a:lnTo>
                  <a:pt x="1415" y="1362"/>
                </a:lnTo>
                <a:lnTo>
                  <a:pt x="1411" y="1377"/>
                </a:lnTo>
                <a:lnTo>
                  <a:pt x="1406" y="1392"/>
                </a:lnTo>
                <a:lnTo>
                  <a:pt x="1400" y="1405"/>
                </a:lnTo>
                <a:lnTo>
                  <a:pt x="1394" y="1418"/>
                </a:lnTo>
                <a:lnTo>
                  <a:pt x="1382" y="1441"/>
                </a:lnTo>
                <a:lnTo>
                  <a:pt x="1369" y="1464"/>
                </a:lnTo>
                <a:lnTo>
                  <a:pt x="1365" y="1474"/>
                </a:lnTo>
                <a:lnTo>
                  <a:pt x="1362" y="1485"/>
                </a:lnTo>
                <a:lnTo>
                  <a:pt x="1360" y="1496"/>
                </a:lnTo>
                <a:lnTo>
                  <a:pt x="1360" y="1507"/>
                </a:lnTo>
                <a:lnTo>
                  <a:pt x="1364" y="1563"/>
                </a:lnTo>
                <a:lnTo>
                  <a:pt x="1369" y="1631"/>
                </a:lnTo>
                <a:lnTo>
                  <a:pt x="1372" y="1668"/>
                </a:lnTo>
                <a:lnTo>
                  <a:pt x="1376" y="1706"/>
                </a:lnTo>
                <a:lnTo>
                  <a:pt x="1382" y="1746"/>
                </a:lnTo>
                <a:lnTo>
                  <a:pt x="1387" y="1784"/>
                </a:lnTo>
                <a:lnTo>
                  <a:pt x="1395" y="1823"/>
                </a:lnTo>
                <a:lnTo>
                  <a:pt x="1403" y="1859"/>
                </a:lnTo>
                <a:lnTo>
                  <a:pt x="1413" y="1895"/>
                </a:lnTo>
                <a:lnTo>
                  <a:pt x="1419" y="1911"/>
                </a:lnTo>
                <a:lnTo>
                  <a:pt x="1425" y="1927"/>
                </a:lnTo>
                <a:lnTo>
                  <a:pt x="1432" y="1942"/>
                </a:lnTo>
                <a:lnTo>
                  <a:pt x="1439" y="1957"/>
                </a:lnTo>
                <a:lnTo>
                  <a:pt x="1447" y="1971"/>
                </a:lnTo>
                <a:lnTo>
                  <a:pt x="1456" y="1983"/>
                </a:lnTo>
                <a:lnTo>
                  <a:pt x="1465" y="1994"/>
                </a:lnTo>
                <a:lnTo>
                  <a:pt x="1475" y="2005"/>
                </a:lnTo>
                <a:lnTo>
                  <a:pt x="1485" y="2014"/>
                </a:lnTo>
                <a:lnTo>
                  <a:pt x="1496" y="2022"/>
                </a:lnTo>
                <a:lnTo>
                  <a:pt x="1504" y="2026"/>
                </a:lnTo>
                <a:lnTo>
                  <a:pt x="1516" y="2030"/>
                </a:lnTo>
                <a:lnTo>
                  <a:pt x="1550" y="2038"/>
                </a:lnTo>
                <a:lnTo>
                  <a:pt x="1580" y="2045"/>
                </a:lnTo>
                <a:lnTo>
                  <a:pt x="1591" y="2046"/>
                </a:lnTo>
                <a:lnTo>
                  <a:pt x="1593" y="2046"/>
                </a:lnTo>
                <a:lnTo>
                  <a:pt x="1594" y="2045"/>
                </a:lnTo>
                <a:lnTo>
                  <a:pt x="1629" y="2421"/>
                </a:lnTo>
                <a:lnTo>
                  <a:pt x="1635" y="2436"/>
                </a:lnTo>
                <a:lnTo>
                  <a:pt x="1642" y="2450"/>
                </a:lnTo>
                <a:lnTo>
                  <a:pt x="1650" y="2462"/>
                </a:lnTo>
                <a:lnTo>
                  <a:pt x="1658" y="2473"/>
                </a:lnTo>
                <a:lnTo>
                  <a:pt x="1677" y="2493"/>
                </a:lnTo>
                <a:lnTo>
                  <a:pt x="1695" y="2514"/>
                </a:lnTo>
                <a:lnTo>
                  <a:pt x="1704" y="2524"/>
                </a:lnTo>
                <a:lnTo>
                  <a:pt x="1713" y="2536"/>
                </a:lnTo>
                <a:lnTo>
                  <a:pt x="1721" y="2548"/>
                </a:lnTo>
                <a:lnTo>
                  <a:pt x="1730" y="2561"/>
                </a:lnTo>
                <a:lnTo>
                  <a:pt x="1738" y="2575"/>
                </a:lnTo>
                <a:lnTo>
                  <a:pt x="1744" y="2593"/>
                </a:lnTo>
                <a:lnTo>
                  <a:pt x="1750" y="2611"/>
                </a:lnTo>
                <a:lnTo>
                  <a:pt x="1754" y="2631"/>
                </a:lnTo>
                <a:lnTo>
                  <a:pt x="1661" y="2655"/>
                </a:lnTo>
                <a:lnTo>
                  <a:pt x="1623" y="2735"/>
                </a:lnTo>
                <a:lnTo>
                  <a:pt x="1601" y="2781"/>
                </a:lnTo>
                <a:lnTo>
                  <a:pt x="1575" y="2829"/>
                </a:lnTo>
                <a:lnTo>
                  <a:pt x="1563" y="2852"/>
                </a:lnTo>
                <a:lnTo>
                  <a:pt x="1549" y="2875"/>
                </a:lnTo>
                <a:lnTo>
                  <a:pt x="1536" y="2896"/>
                </a:lnTo>
                <a:lnTo>
                  <a:pt x="1522" y="2916"/>
                </a:lnTo>
                <a:lnTo>
                  <a:pt x="1507" y="2934"/>
                </a:lnTo>
                <a:lnTo>
                  <a:pt x="1493" y="2952"/>
                </a:lnTo>
                <a:lnTo>
                  <a:pt x="1478" y="2966"/>
                </a:lnTo>
                <a:lnTo>
                  <a:pt x="1464" y="2977"/>
                </a:lnTo>
                <a:lnTo>
                  <a:pt x="1266" y="3031"/>
                </a:lnTo>
                <a:lnTo>
                  <a:pt x="1089" y="3105"/>
                </a:lnTo>
                <a:lnTo>
                  <a:pt x="908" y="3182"/>
                </a:lnTo>
                <a:lnTo>
                  <a:pt x="726" y="3260"/>
                </a:lnTo>
                <a:lnTo>
                  <a:pt x="549" y="3336"/>
                </a:lnTo>
                <a:lnTo>
                  <a:pt x="509" y="3352"/>
                </a:lnTo>
                <a:lnTo>
                  <a:pt x="469" y="3367"/>
                </a:lnTo>
                <a:lnTo>
                  <a:pt x="386" y="3396"/>
                </a:lnTo>
                <a:lnTo>
                  <a:pt x="346" y="3410"/>
                </a:lnTo>
                <a:lnTo>
                  <a:pt x="306" y="3424"/>
                </a:lnTo>
                <a:lnTo>
                  <a:pt x="267" y="3440"/>
                </a:lnTo>
                <a:lnTo>
                  <a:pt x="229" y="3457"/>
                </a:lnTo>
                <a:lnTo>
                  <a:pt x="194" y="3475"/>
                </a:lnTo>
                <a:lnTo>
                  <a:pt x="175" y="3485"/>
                </a:lnTo>
                <a:lnTo>
                  <a:pt x="159" y="3495"/>
                </a:lnTo>
                <a:lnTo>
                  <a:pt x="143" y="3507"/>
                </a:lnTo>
                <a:lnTo>
                  <a:pt x="127" y="3518"/>
                </a:lnTo>
                <a:lnTo>
                  <a:pt x="111" y="3530"/>
                </a:lnTo>
                <a:lnTo>
                  <a:pt x="97" y="3543"/>
                </a:lnTo>
                <a:lnTo>
                  <a:pt x="83" y="3556"/>
                </a:lnTo>
                <a:lnTo>
                  <a:pt x="71" y="3571"/>
                </a:lnTo>
                <a:lnTo>
                  <a:pt x="59" y="3586"/>
                </a:lnTo>
                <a:lnTo>
                  <a:pt x="46" y="3602"/>
                </a:lnTo>
                <a:lnTo>
                  <a:pt x="36" y="3619"/>
                </a:lnTo>
                <a:lnTo>
                  <a:pt x="27" y="3637"/>
                </a:lnTo>
                <a:lnTo>
                  <a:pt x="18" y="3657"/>
                </a:lnTo>
                <a:lnTo>
                  <a:pt x="11" y="3677"/>
                </a:lnTo>
                <a:lnTo>
                  <a:pt x="10" y="3742"/>
                </a:lnTo>
                <a:lnTo>
                  <a:pt x="9" y="3821"/>
                </a:lnTo>
                <a:lnTo>
                  <a:pt x="4" y="4009"/>
                </a:lnTo>
                <a:lnTo>
                  <a:pt x="1" y="4204"/>
                </a:lnTo>
                <a:lnTo>
                  <a:pt x="0" y="4296"/>
                </a:lnTo>
                <a:lnTo>
                  <a:pt x="1" y="4376"/>
                </a:lnTo>
                <a:lnTo>
                  <a:pt x="4581" y="4376"/>
                </a:lnTo>
                <a:lnTo>
                  <a:pt x="4581" y="4296"/>
                </a:lnTo>
                <a:lnTo>
                  <a:pt x="4581" y="4204"/>
                </a:lnTo>
                <a:lnTo>
                  <a:pt x="4577" y="4009"/>
                </a:lnTo>
                <a:lnTo>
                  <a:pt x="4573" y="3821"/>
                </a:lnTo>
                <a:lnTo>
                  <a:pt x="4571" y="3742"/>
                </a:lnTo>
                <a:lnTo>
                  <a:pt x="4571" y="3677"/>
                </a:lnTo>
                <a:lnTo>
                  <a:pt x="4563" y="3657"/>
                </a:lnTo>
                <a:lnTo>
                  <a:pt x="4555" y="3637"/>
                </a:lnTo>
                <a:lnTo>
                  <a:pt x="4545" y="3619"/>
                </a:lnTo>
                <a:lnTo>
                  <a:pt x="4535" y="3602"/>
                </a:lnTo>
                <a:lnTo>
                  <a:pt x="4523" y="3586"/>
                </a:lnTo>
                <a:lnTo>
                  <a:pt x="4511" y="3571"/>
                </a:lnTo>
                <a:lnTo>
                  <a:pt x="4498" y="3556"/>
                </a:lnTo>
                <a:lnTo>
                  <a:pt x="4484" y="3543"/>
                </a:lnTo>
                <a:lnTo>
                  <a:pt x="4470" y="3530"/>
                </a:lnTo>
                <a:lnTo>
                  <a:pt x="4454" y="3518"/>
                </a:lnTo>
                <a:lnTo>
                  <a:pt x="4439" y="3507"/>
                </a:lnTo>
                <a:lnTo>
                  <a:pt x="4423" y="3495"/>
                </a:lnTo>
                <a:lnTo>
                  <a:pt x="4406" y="3485"/>
                </a:lnTo>
                <a:lnTo>
                  <a:pt x="4388" y="3475"/>
                </a:lnTo>
                <a:lnTo>
                  <a:pt x="4352" y="3457"/>
                </a:lnTo>
                <a:lnTo>
                  <a:pt x="4314" y="3440"/>
                </a:lnTo>
                <a:lnTo>
                  <a:pt x="4275" y="3424"/>
                </a:lnTo>
                <a:lnTo>
                  <a:pt x="4235" y="3410"/>
                </a:lnTo>
                <a:lnTo>
                  <a:pt x="4195" y="3396"/>
                </a:lnTo>
                <a:lnTo>
                  <a:pt x="4113" y="3367"/>
                </a:lnTo>
                <a:lnTo>
                  <a:pt x="4073" y="3352"/>
                </a:lnTo>
                <a:lnTo>
                  <a:pt x="4032" y="3336"/>
                </a:lnTo>
                <a:close/>
                <a:moveTo>
                  <a:pt x="5329" y="3316"/>
                </a:moveTo>
                <a:lnTo>
                  <a:pt x="5329" y="3316"/>
                </a:lnTo>
                <a:lnTo>
                  <a:pt x="5202" y="3262"/>
                </a:lnTo>
                <a:lnTo>
                  <a:pt x="5073" y="3206"/>
                </a:lnTo>
                <a:lnTo>
                  <a:pt x="4943" y="3151"/>
                </a:lnTo>
                <a:lnTo>
                  <a:pt x="4818" y="3098"/>
                </a:lnTo>
                <a:lnTo>
                  <a:pt x="4677" y="3060"/>
                </a:lnTo>
                <a:lnTo>
                  <a:pt x="4666" y="3052"/>
                </a:lnTo>
                <a:lnTo>
                  <a:pt x="4656" y="3042"/>
                </a:lnTo>
                <a:lnTo>
                  <a:pt x="4645" y="3030"/>
                </a:lnTo>
                <a:lnTo>
                  <a:pt x="4635" y="3017"/>
                </a:lnTo>
                <a:lnTo>
                  <a:pt x="4625" y="3002"/>
                </a:lnTo>
                <a:lnTo>
                  <a:pt x="4616" y="2987"/>
                </a:lnTo>
                <a:lnTo>
                  <a:pt x="4596" y="2955"/>
                </a:lnTo>
                <a:lnTo>
                  <a:pt x="4579" y="2920"/>
                </a:lnTo>
                <a:lnTo>
                  <a:pt x="4563" y="2887"/>
                </a:lnTo>
                <a:lnTo>
                  <a:pt x="4536" y="2830"/>
                </a:lnTo>
                <a:lnTo>
                  <a:pt x="4446" y="2817"/>
                </a:lnTo>
                <a:lnTo>
                  <a:pt x="4448" y="2800"/>
                </a:lnTo>
                <a:lnTo>
                  <a:pt x="4450" y="2784"/>
                </a:lnTo>
                <a:lnTo>
                  <a:pt x="4454" y="2770"/>
                </a:lnTo>
                <a:lnTo>
                  <a:pt x="4459" y="2758"/>
                </a:lnTo>
                <a:lnTo>
                  <a:pt x="4465" y="2747"/>
                </a:lnTo>
                <a:lnTo>
                  <a:pt x="4471" y="2737"/>
                </a:lnTo>
                <a:lnTo>
                  <a:pt x="4477" y="2728"/>
                </a:lnTo>
                <a:lnTo>
                  <a:pt x="4484" y="2718"/>
                </a:lnTo>
                <a:lnTo>
                  <a:pt x="4498" y="2702"/>
                </a:lnTo>
                <a:lnTo>
                  <a:pt x="4512" y="2684"/>
                </a:lnTo>
                <a:lnTo>
                  <a:pt x="4519" y="2674"/>
                </a:lnTo>
                <a:lnTo>
                  <a:pt x="4525" y="2664"/>
                </a:lnTo>
                <a:lnTo>
                  <a:pt x="4532" y="2651"/>
                </a:lnTo>
                <a:lnTo>
                  <a:pt x="4536" y="2638"/>
                </a:lnTo>
                <a:lnTo>
                  <a:pt x="4540" y="2625"/>
                </a:lnTo>
                <a:lnTo>
                  <a:pt x="4543" y="2612"/>
                </a:lnTo>
                <a:lnTo>
                  <a:pt x="4545" y="2599"/>
                </a:lnTo>
                <a:lnTo>
                  <a:pt x="4546" y="2586"/>
                </a:lnTo>
                <a:lnTo>
                  <a:pt x="4548" y="2557"/>
                </a:lnTo>
                <a:lnTo>
                  <a:pt x="4549" y="2530"/>
                </a:lnTo>
                <a:lnTo>
                  <a:pt x="4551" y="2501"/>
                </a:lnTo>
                <a:lnTo>
                  <a:pt x="4553" y="2488"/>
                </a:lnTo>
                <a:lnTo>
                  <a:pt x="4555" y="2474"/>
                </a:lnTo>
                <a:lnTo>
                  <a:pt x="4558" y="2461"/>
                </a:lnTo>
                <a:lnTo>
                  <a:pt x="4562" y="2449"/>
                </a:lnTo>
                <a:lnTo>
                  <a:pt x="4566" y="2436"/>
                </a:lnTo>
                <a:lnTo>
                  <a:pt x="4572" y="2424"/>
                </a:lnTo>
                <a:lnTo>
                  <a:pt x="4576" y="2417"/>
                </a:lnTo>
                <a:lnTo>
                  <a:pt x="4581" y="2410"/>
                </a:lnTo>
                <a:lnTo>
                  <a:pt x="4587" y="2404"/>
                </a:lnTo>
                <a:lnTo>
                  <a:pt x="4593" y="2399"/>
                </a:lnTo>
                <a:lnTo>
                  <a:pt x="4608" y="2390"/>
                </a:lnTo>
                <a:lnTo>
                  <a:pt x="4622" y="2383"/>
                </a:lnTo>
                <a:lnTo>
                  <a:pt x="4636" y="2375"/>
                </a:lnTo>
                <a:lnTo>
                  <a:pt x="4650" y="2366"/>
                </a:lnTo>
                <a:lnTo>
                  <a:pt x="4656" y="2362"/>
                </a:lnTo>
                <a:lnTo>
                  <a:pt x="4662" y="2357"/>
                </a:lnTo>
                <a:lnTo>
                  <a:pt x="4668" y="2351"/>
                </a:lnTo>
                <a:lnTo>
                  <a:pt x="4674" y="2345"/>
                </a:lnTo>
                <a:lnTo>
                  <a:pt x="4682" y="2331"/>
                </a:lnTo>
                <a:lnTo>
                  <a:pt x="4690" y="2316"/>
                </a:lnTo>
                <a:lnTo>
                  <a:pt x="4697" y="2299"/>
                </a:lnTo>
                <a:lnTo>
                  <a:pt x="4703" y="2281"/>
                </a:lnTo>
                <a:lnTo>
                  <a:pt x="4709" y="2264"/>
                </a:lnTo>
                <a:lnTo>
                  <a:pt x="4713" y="2246"/>
                </a:lnTo>
                <a:lnTo>
                  <a:pt x="4720" y="2213"/>
                </a:lnTo>
                <a:lnTo>
                  <a:pt x="4725" y="2184"/>
                </a:lnTo>
                <a:lnTo>
                  <a:pt x="4729" y="2153"/>
                </a:lnTo>
                <a:lnTo>
                  <a:pt x="4732" y="2121"/>
                </a:lnTo>
                <a:lnTo>
                  <a:pt x="4733" y="2088"/>
                </a:lnTo>
                <a:lnTo>
                  <a:pt x="4733" y="2071"/>
                </a:lnTo>
                <a:lnTo>
                  <a:pt x="4732" y="2055"/>
                </a:lnTo>
                <a:lnTo>
                  <a:pt x="4731" y="2039"/>
                </a:lnTo>
                <a:lnTo>
                  <a:pt x="4728" y="2024"/>
                </a:lnTo>
                <a:lnTo>
                  <a:pt x="4725" y="2007"/>
                </a:lnTo>
                <a:lnTo>
                  <a:pt x="4721" y="1992"/>
                </a:lnTo>
                <a:lnTo>
                  <a:pt x="4716" y="1978"/>
                </a:lnTo>
                <a:lnTo>
                  <a:pt x="4710" y="1964"/>
                </a:lnTo>
                <a:lnTo>
                  <a:pt x="4703" y="1950"/>
                </a:lnTo>
                <a:lnTo>
                  <a:pt x="4697" y="1937"/>
                </a:lnTo>
                <a:lnTo>
                  <a:pt x="4686" y="1918"/>
                </a:lnTo>
                <a:lnTo>
                  <a:pt x="4682" y="1908"/>
                </a:lnTo>
                <a:lnTo>
                  <a:pt x="4678" y="1897"/>
                </a:lnTo>
                <a:lnTo>
                  <a:pt x="4675" y="1883"/>
                </a:lnTo>
                <a:lnTo>
                  <a:pt x="4672" y="1865"/>
                </a:lnTo>
                <a:lnTo>
                  <a:pt x="4671" y="1852"/>
                </a:lnTo>
                <a:lnTo>
                  <a:pt x="4671" y="1836"/>
                </a:lnTo>
                <a:lnTo>
                  <a:pt x="4672" y="1797"/>
                </a:lnTo>
                <a:lnTo>
                  <a:pt x="4675" y="1752"/>
                </a:lnTo>
                <a:lnTo>
                  <a:pt x="4679" y="1704"/>
                </a:lnTo>
                <a:lnTo>
                  <a:pt x="4687" y="1615"/>
                </a:lnTo>
                <a:lnTo>
                  <a:pt x="4690" y="1580"/>
                </a:lnTo>
                <a:lnTo>
                  <a:pt x="4691" y="1557"/>
                </a:lnTo>
                <a:lnTo>
                  <a:pt x="4692" y="1514"/>
                </a:lnTo>
                <a:lnTo>
                  <a:pt x="4692" y="1473"/>
                </a:lnTo>
                <a:lnTo>
                  <a:pt x="4691" y="1432"/>
                </a:lnTo>
                <a:lnTo>
                  <a:pt x="4689" y="1392"/>
                </a:lnTo>
                <a:lnTo>
                  <a:pt x="4685" y="1351"/>
                </a:lnTo>
                <a:lnTo>
                  <a:pt x="4680" y="1310"/>
                </a:lnTo>
                <a:lnTo>
                  <a:pt x="4673" y="1270"/>
                </a:lnTo>
                <a:lnTo>
                  <a:pt x="4663" y="1228"/>
                </a:lnTo>
                <a:lnTo>
                  <a:pt x="4657" y="1212"/>
                </a:lnTo>
                <a:lnTo>
                  <a:pt x="4650" y="1195"/>
                </a:lnTo>
                <a:lnTo>
                  <a:pt x="4640" y="1175"/>
                </a:lnTo>
                <a:lnTo>
                  <a:pt x="4628" y="1152"/>
                </a:lnTo>
                <a:lnTo>
                  <a:pt x="4621" y="1142"/>
                </a:lnTo>
                <a:lnTo>
                  <a:pt x="4613" y="1131"/>
                </a:lnTo>
                <a:lnTo>
                  <a:pt x="4605" y="1121"/>
                </a:lnTo>
                <a:lnTo>
                  <a:pt x="4596" y="1112"/>
                </a:lnTo>
                <a:lnTo>
                  <a:pt x="4587" y="1105"/>
                </a:lnTo>
                <a:lnTo>
                  <a:pt x="4577" y="1097"/>
                </a:lnTo>
                <a:lnTo>
                  <a:pt x="4473" y="1080"/>
                </a:lnTo>
                <a:lnTo>
                  <a:pt x="4408" y="1020"/>
                </a:lnTo>
                <a:lnTo>
                  <a:pt x="4383" y="1006"/>
                </a:lnTo>
                <a:lnTo>
                  <a:pt x="4359" y="993"/>
                </a:lnTo>
                <a:lnTo>
                  <a:pt x="4335" y="982"/>
                </a:lnTo>
                <a:lnTo>
                  <a:pt x="4310" y="972"/>
                </a:lnTo>
                <a:lnTo>
                  <a:pt x="4285" y="964"/>
                </a:lnTo>
                <a:lnTo>
                  <a:pt x="4261" y="956"/>
                </a:lnTo>
                <a:lnTo>
                  <a:pt x="4236" y="950"/>
                </a:lnTo>
                <a:lnTo>
                  <a:pt x="4212" y="946"/>
                </a:lnTo>
                <a:lnTo>
                  <a:pt x="4188" y="942"/>
                </a:lnTo>
                <a:lnTo>
                  <a:pt x="4163" y="940"/>
                </a:lnTo>
                <a:lnTo>
                  <a:pt x="4139" y="938"/>
                </a:lnTo>
                <a:lnTo>
                  <a:pt x="4115" y="937"/>
                </a:lnTo>
                <a:lnTo>
                  <a:pt x="4091" y="938"/>
                </a:lnTo>
                <a:lnTo>
                  <a:pt x="4068" y="939"/>
                </a:lnTo>
                <a:lnTo>
                  <a:pt x="4045" y="941"/>
                </a:lnTo>
                <a:lnTo>
                  <a:pt x="4022" y="943"/>
                </a:lnTo>
                <a:lnTo>
                  <a:pt x="3999" y="946"/>
                </a:lnTo>
                <a:lnTo>
                  <a:pt x="3978" y="950"/>
                </a:lnTo>
                <a:lnTo>
                  <a:pt x="3934" y="959"/>
                </a:lnTo>
                <a:lnTo>
                  <a:pt x="3892" y="971"/>
                </a:lnTo>
                <a:lnTo>
                  <a:pt x="3853" y="983"/>
                </a:lnTo>
                <a:lnTo>
                  <a:pt x="3815" y="995"/>
                </a:lnTo>
                <a:lnTo>
                  <a:pt x="3781" y="1008"/>
                </a:lnTo>
                <a:lnTo>
                  <a:pt x="3719" y="1033"/>
                </a:lnTo>
                <a:lnTo>
                  <a:pt x="3699" y="1040"/>
                </a:lnTo>
                <a:lnTo>
                  <a:pt x="3679" y="1049"/>
                </a:lnTo>
                <a:lnTo>
                  <a:pt x="3661" y="1059"/>
                </a:lnTo>
                <a:lnTo>
                  <a:pt x="3642" y="1070"/>
                </a:lnTo>
                <a:lnTo>
                  <a:pt x="3625" y="1082"/>
                </a:lnTo>
                <a:lnTo>
                  <a:pt x="3607" y="1096"/>
                </a:lnTo>
                <a:lnTo>
                  <a:pt x="3590" y="1112"/>
                </a:lnTo>
                <a:lnTo>
                  <a:pt x="3575" y="1128"/>
                </a:lnTo>
                <a:lnTo>
                  <a:pt x="3560" y="1145"/>
                </a:lnTo>
                <a:lnTo>
                  <a:pt x="3544" y="1164"/>
                </a:lnTo>
                <a:lnTo>
                  <a:pt x="3531" y="1185"/>
                </a:lnTo>
                <a:lnTo>
                  <a:pt x="3518" y="1206"/>
                </a:lnTo>
                <a:lnTo>
                  <a:pt x="3506" y="1228"/>
                </a:lnTo>
                <a:lnTo>
                  <a:pt x="3495" y="1252"/>
                </a:lnTo>
                <a:lnTo>
                  <a:pt x="3484" y="1277"/>
                </a:lnTo>
                <a:lnTo>
                  <a:pt x="3474" y="1302"/>
                </a:lnTo>
                <a:lnTo>
                  <a:pt x="3465" y="1330"/>
                </a:lnTo>
                <a:lnTo>
                  <a:pt x="3457" y="1358"/>
                </a:lnTo>
                <a:lnTo>
                  <a:pt x="3451" y="1388"/>
                </a:lnTo>
                <a:lnTo>
                  <a:pt x="3445" y="1417"/>
                </a:lnTo>
                <a:lnTo>
                  <a:pt x="3440" y="1448"/>
                </a:lnTo>
                <a:lnTo>
                  <a:pt x="3436" y="1481"/>
                </a:lnTo>
                <a:lnTo>
                  <a:pt x="3434" y="1514"/>
                </a:lnTo>
                <a:lnTo>
                  <a:pt x="3432" y="1549"/>
                </a:lnTo>
                <a:lnTo>
                  <a:pt x="3432" y="1584"/>
                </a:lnTo>
                <a:lnTo>
                  <a:pt x="3432" y="1621"/>
                </a:lnTo>
                <a:lnTo>
                  <a:pt x="3434" y="1658"/>
                </a:lnTo>
                <a:lnTo>
                  <a:pt x="3437" y="1696"/>
                </a:lnTo>
                <a:lnTo>
                  <a:pt x="3442" y="1735"/>
                </a:lnTo>
                <a:lnTo>
                  <a:pt x="3447" y="1775"/>
                </a:lnTo>
                <a:lnTo>
                  <a:pt x="3454" y="1817"/>
                </a:lnTo>
                <a:lnTo>
                  <a:pt x="3462" y="1858"/>
                </a:lnTo>
                <a:lnTo>
                  <a:pt x="3464" y="1872"/>
                </a:lnTo>
                <a:lnTo>
                  <a:pt x="3465" y="1886"/>
                </a:lnTo>
                <a:lnTo>
                  <a:pt x="3464" y="1898"/>
                </a:lnTo>
                <a:lnTo>
                  <a:pt x="3462" y="1909"/>
                </a:lnTo>
                <a:lnTo>
                  <a:pt x="3460" y="1919"/>
                </a:lnTo>
                <a:lnTo>
                  <a:pt x="3456" y="1929"/>
                </a:lnTo>
                <a:lnTo>
                  <a:pt x="3448" y="1949"/>
                </a:lnTo>
                <a:lnTo>
                  <a:pt x="3439" y="1965"/>
                </a:lnTo>
                <a:lnTo>
                  <a:pt x="3431" y="1981"/>
                </a:lnTo>
                <a:lnTo>
                  <a:pt x="3428" y="1988"/>
                </a:lnTo>
                <a:lnTo>
                  <a:pt x="3425" y="1996"/>
                </a:lnTo>
                <a:lnTo>
                  <a:pt x="3424" y="2004"/>
                </a:lnTo>
                <a:lnTo>
                  <a:pt x="3424" y="2011"/>
                </a:lnTo>
                <a:lnTo>
                  <a:pt x="3431" y="2101"/>
                </a:lnTo>
                <a:lnTo>
                  <a:pt x="3435" y="2153"/>
                </a:lnTo>
                <a:lnTo>
                  <a:pt x="3439" y="2182"/>
                </a:lnTo>
                <a:lnTo>
                  <a:pt x="3443" y="2209"/>
                </a:lnTo>
                <a:lnTo>
                  <a:pt x="3448" y="2237"/>
                </a:lnTo>
                <a:lnTo>
                  <a:pt x="3454" y="2263"/>
                </a:lnTo>
                <a:lnTo>
                  <a:pt x="3461" y="2288"/>
                </a:lnTo>
                <a:lnTo>
                  <a:pt x="3470" y="2312"/>
                </a:lnTo>
                <a:lnTo>
                  <a:pt x="3475" y="2323"/>
                </a:lnTo>
                <a:lnTo>
                  <a:pt x="3481" y="2333"/>
                </a:lnTo>
                <a:lnTo>
                  <a:pt x="3486" y="2342"/>
                </a:lnTo>
                <a:lnTo>
                  <a:pt x="3492" y="2351"/>
                </a:lnTo>
                <a:lnTo>
                  <a:pt x="3499" y="2359"/>
                </a:lnTo>
                <a:lnTo>
                  <a:pt x="3506" y="2366"/>
                </a:lnTo>
                <a:lnTo>
                  <a:pt x="3513" y="2374"/>
                </a:lnTo>
                <a:lnTo>
                  <a:pt x="3521" y="2379"/>
                </a:lnTo>
                <a:lnTo>
                  <a:pt x="3526" y="2382"/>
                </a:lnTo>
                <a:lnTo>
                  <a:pt x="3535" y="2384"/>
                </a:lnTo>
                <a:lnTo>
                  <a:pt x="3559" y="2391"/>
                </a:lnTo>
                <a:lnTo>
                  <a:pt x="3581" y="2395"/>
                </a:lnTo>
                <a:lnTo>
                  <a:pt x="3588" y="2396"/>
                </a:lnTo>
                <a:lnTo>
                  <a:pt x="3589" y="2396"/>
                </a:lnTo>
                <a:lnTo>
                  <a:pt x="3590" y="2395"/>
                </a:lnTo>
                <a:lnTo>
                  <a:pt x="3615" y="2664"/>
                </a:lnTo>
                <a:lnTo>
                  <a:pt x="3621" y="2674"/>
                </a:lnTo>
                <a:lnTo>
                  <a:pt x="3625" y="2684"/>
                </a:lnTo>
                <a:lnTo>
                  <a:pt x="3631" y="2692"/>
                </a:lnTo>
                <a:lnTo>
                  <a:pt x="3637" y="2700"/>
                </a:lnTo>
                <a:lnTo>
                  <a:pt x="3649" y="2715"/>
                </a:lnTo>
                <a:lnTo>
                  <a:pt x="3662" y="2730"/>
                </a:lnTo>
                <a:lnTo>
                  <a:pt x="3675" y="2745"/>
                </a:lnTo>
                <a:lnTo>
                  <a:pt x="3681" y="2754"/>
                </a:lnTo>
                <a:lnTo>
                  <a:pt x="3687" y="2763"/>
                </a:lnTo>
                <a:lnTo>
                  <a:pt x="3693" y="2773"/>
                </a:lnTo>
                <a:lnTo>
                  <a:pt x="3698" y="2785"/>
                </a:lnTo>
                <a:lnTo>
                  <a:pt x="3702" y="2799"/>
                </a:lnTo>
                <a:lnTo>
                  <a:pt x="3705" y="2814"/>
                </a:lnTo>
                <a:lnTo>
                  <a:pt x="3638" y="2830"/>
                </a:lnTo>
                <a:lnTo>
                  <a:pt x="3619" y="2869"/>
                </a:lnTo>
                <a:lnTo>
                  <a:pt x="3597" y="2915"/>
                </a:lnTo>
                <a:lnTo>
                  <a:pt x="3585" y="2940"/>
                </a:lnTo>
                <a:lnTo>
                  <a:pt x="3572" y="2963"/>
                </a:lnTo>
                <a:lnTo>
                  <a:pt x="3559" y="2986"/>
                </a:lnTo>
                <a:lnTo>
                  <a:pt x="3544" y="3008"/>
                </a:lnTo>
                <a:lnTo>
                  <a:pt x="3793" y="3114"/>
                </a:lnTo>
                <a:lnTo>
                  <a:pt x="3936" y="3176"/>
                </a:lnTo>
                <a:lnTo>
                  <a:pt x="4076" y="3235"/>
                </a:lnTo>
                <a:lnTo>
                  <a:pt x="4109" y="3248"/>
                </a:lnTo>
                <a:lnTo>
                  <a:pt x="4143" y="3261"/>
                </a:lnTo>
                <a:lnTo>
                  <a:pt x="4214" y="3285"/>
                </a:lnTo>
                <a:lnTo>
                  <a:pt x="4282" y="3310"/>
                </a:lnTo>
                <a:lnTo>
                  <a:pt x="4316" y="3323"/>
                </a:lnTo>
                <a:lnTo>
                  <a:pt x="4351" y="3336"/>
                </a:lnTo>
                <a:lnTo>
                  <a:pt x="4385" y="3351"/>
                </a:lnTo>
                <a:lnTo>
                  <a:pt x="4419" y="3368"/>
                </a:lnTo>
                <a:lnTo>
                  <a:pt x="4451" y="3385"/>
                </a:lnTo>
                <a:lnTo>
                  <a:pt x="4483" y="3404"/>
                </a:lnTo>
                <a:lnTo>
                  <a:pt x="4514" y="3424"/>
                </a:lnTo>
                <a:lnTo>
                  <a:pt x="4528" y="3436"/>
                </a:lnTo>
                <a:lnTo>
                  <a:pt x="4543" y="3448"/>
                </a:lnTo>
                <a:lnTo>
                  <a:pt x="4557" y="3460"/>
                </a:lnTo>
                <a:lnTo>
                  <a:pt x="4570" y="3473"/>
                </a:lnTo>
                <a:lnTo>
                  <a:pt x="4583" y="3486"/>
                </a:lnTo>
                <a:lnTo>
                  <a:pt x="4596" y="3501"/>
                </a:lnTo>
                <a:lnTo>
                  <a:pt x="4609" y="3516"/>
                </a:lnTo>
                <a:lnTo>
                  <a:pt x="4620" y="3531"/>
                </a:lnTo>
                <a:lnTo>
                  <a:pt x="4631" y="3547"/>
                </a:lnTo>
                <a:lnTo>
                  <a:pt x="4641" y="3564"/>
                </a:lnTo>
                <a:lnTo>
                  <a:pt x="4650" y="3583"/>
                </a:lnTo>
                <a:lnTo>
                  <a:pt x="4659" y="3601"/>
                </a:lnTo>
                <a:lnTo>
                  <a:pt x="4667" y="3620"/>
                </a:lnTo>
                <a:lnTo>
                  <a:pt x="4676" y="3640"/>
                </a:lnTo>
                <a:lnTo>
                  <a:pt x="4681" y="3658"/>
                </a:lnTo>
                <a:lnTo>
                  <a:pt x="4681" y="3677"/>
                </a:lnTo>
                <a:lnTo>
                  <a:pt x="4683" y="3786"/>
                </a:lnTo>
                <a:lnTo>
                  <a:pt x="4686" y="3924"/>
                </a:lnTo>
                <a:lnTo>
                  <a:pt x="4689" y="4056"/>
                </a:lnTo>
                <a:lnTo>
                  <a:pt x="5719" y="4056"/>
                </a:lnTo>
                <a:lnTo>
                  <a:pt x="5719" y="4000"/>
                </a:lnTo>
                <a:lnTo>
                  <a:pt x="5719" y="3935"/>
                </a:lnTo>
                <a:lnTo>
                  <a:pt x="5716" y="3796"/>
                </a:lnTo>
                <a:lnTo>
                  <a:pt x="5713" y="3662"/>
                </a:lnTo>
                <a:lnTo>
                  <a:pt x="5712" y="3558"/>
                </a:lnTo>
                <a:lnTo>
                  <a:pt x="5706" y="3544"/>
                </a:lnTo>
                <a:lnTo>
                  <a:pt x="5700" y="3531"/>
                </a:lnTo>
                <a:lnTo>
                  <a:pt x="5694" y="3518"/>
                </a:lnTo>
                <a:lnTo>
                  <a:pt x="5686" y="3506"/>
                </a:lnTo>
                <a:lnTo>
                  <a:pt x="5678" y="3494"/>
                </a:lnTo>
                <a:lnTo>
                  <a:pt x="5670" y="3483"/>
                </a:lnTo>
                <a:lnTo>
                  <a:pt x="5661" y="3473"/>
                </a:lnTo>
                <a:lnTo>
                  <a:pt x="5650" y="3463"/>
                </a:lnTo>
                <a:lnTo>
                  <a:pt x="5640" y="3454"/>
                </a:lnTo>
                <a:lnTo>
                  <a:pt x="5629" y="3445"/>
                </a:lnTo>
                <a:lnTo>
                  <a:pt x="5618" y="3437"/>
                </a:lnTo>
                <a:lnTo>
                  <a:pt x="5607" y="3430"/>
                </a:lnTo>
                <a:lnTo>
                  <a:pt x="5583" y="3414"/>
                </a:lnTo>
                <a:lnTo>
                  <a:pt x="5556" y="3402"/>
                </a:lnTo>
                <a:lnTo>
                  <a:pt x="5530" y="3390"/>
                </a:lnTo>
                <a:lnTo>
                  <a:pt x="5501" y="3379"/>
                </a:lnTo>
                <a:lnTo>
                  <a:pt x="5445" y="3358"/>
                </a:lnTo>
                <a:lnTo>
                  <a:pt x="5386" y="3337"/>
                </a:lnTo>
                <a:lnTo>
                  <a:pt x="5357" y="3327"/>
                </a:lnTo>
                <a:lnTo>
                  <a:pt x="5329" y="3316"/>
                </a:lnTo>
                <a:close/>
                <a:moveTo>
                  <a:pt x="6518" y="3416"/>
                </a:moveTo>
                <a:lnTo>
                  <a:pt x="6518" y="3416"/>
                </a:lnTo>
                <a:lnTo>
                  <a:pt x="6515" y="3406"/>
                </a:lnTo>
                <a:lnTo>
                  <a:pt x="6510" y="3397"/>
                </a:lnTo>
                <a:lnTo>
                  <a:pt x="6506" y="3388"/>
                </a:lnTo>
                <a:lnTo>
                  <a:pt x="6501" y="3380"/>
                </a:lnTo>
                <a:lnTo>
                  <a:pt x="6488" y="3364"/>
                </a:lnTo>
                <a:lnTo>
                  <a:pt x="6475" y="3350"/>
                </a:lnTo>
                <a:lnTo>
                  <a:pt x="6460" y="3337"/>
                </a:lnTo>
                <a:lnTo>
                  <a:pt x="6445" y="3326"/>
                </a:lnTo>
                <a:lnTo>
                  <a:pt x="6428" y="3316"/>
                </a:lnTo>
                <a:lnTo>
                  <a:pt x="6409" y="3307"/>
                </a:lnTo>
                <a:lnTo>
                  <a:pt x="6391" y="3299"/>
                </a:lnTo>
                <a:lnTo>
                  <a:pt x="6372" y="3292"/>
                </a:lnTo>
                <a:lnTo>
                  <a:pt x="6331" y="3276"/>
                </a:lnTo>
                <a:lnTo>
                  <a:pt x="6291" y="3262"/>
                </a:lnTo>
                <a:lnTo>
                  <a:pt x="6270" y="3255"/>
                </a:lnTo>
                <a:lnTo>
                  <a:pt x="6251" y="3247"/>
                </a:lnTo>
                <a:lnTo>
                  <a:pt x="6073" y="3171"/>
                </a:lnTo>
                <a:lnTo>
                  <a:pt x="5982" y="3132"/>
                </a:lnTo>
                <a:lnTo>
                  <a:pt x="5894" y="3096"/>
                </a:lnTo>
                <a:lnTo>
                  <a:pt x="5796" y="3068"/>
                </a:lnTo>
                <a:lnTo>
                  <a:pt x="5788" y="3063"/>
                </a:lnTo>
                <a:lnTo>
                  <a:pt x="5781" y="3056"/>
                </a:lnTo>
                <a:lnTo>
                  <a:pt x="5774" y="3048"/>
                </a:lnTo>
                <a:lnTo>
                  <a:pt x="5767" y="3039"/>
                </a:lnTo>
                <a:lnTo>
                  <a:pt x="5753" y="3018"/>
                </a:lnTo>
                <a:lnTo>
                  <a:pt x="5740" y="2995"/>
                </a:lnTo>
                <a:lnTo>
                  <a:pt x="5728" y="2971"/>
                </a:lnTo>
                <a:lnTo>
                  <a:pt x="5716" y="2948"/>
                </a:lnTo>
                <a:lnTo>
                  <a:pt x="5697" y="2908"/>
                </a:lnTo>
                <a:lnTo>
                  <a:pt x="5635" y="2899"/>
                </a:lnTo>
                <a:lnTo>
                  <a:pt x="5636" y="2887"/>
                </a:lnTo>
                <a:lnTo>
                  <a:pt x="5638" y="2877"/>
                </a:lnTo>
                <a:lnTo>
                  <a:pt x="5640" y="2867"/>
                </a:lnTo>
                <a:lnTo>
                  <a:pt x="5643" y="2858"/>
                </a:lnTo>
                <a:lnTo>
                  <a:pt x="5647" y="2850"/>
                </a:lnTo>
                <a:lnTo>
                  <a:pt x="5652" y="2843"/>
                </a:lnTo>
                <a:lnTo>
                  <a:pt x="5662" y="2831"/>
                </a:lnTo>
                <a:lnTo>
                  <a:pt x="5671" y="2819"/>
                </a:lnTo>
                <a:lnTo>
                  <a:pt x="5681" y="2807"/>
                </a:lnTo>
                <a:lnTo>
                  <a:pt x="5686" y="2800"/>
                </a:lnTo>
                <a:lnTo>
                  <a:pt x="5690" y="2792"/>
                </a:lnTo>
                <a:lnTo>
                  <a:pt x="5694" y="2783"/>
                </a:lnTo>
                <a:lnTo>
                  <a:pt x="5697" y="2774"/>
                </a:lnTo>
                <a:lnTo>
                  <a:pt x="5700" y="2765"/>
                </a:lnTo>
                <a:lnTo>
                  <a:pt x="5702" y="2756"/>
                </a:lnTo>
                <a:lnTo>
                  <a:pt x="5704" y="2738"/>
                </a:lnTo>
                <a:lnTo>
                  <a:pt x="5706" y="2698"/>
                </a:lnTo>
                <a:lnTo>
                  <a:pt x="5708" y="2679"/>
                </a:lnTo>
                <a:lnTo>
                  <a:pt x="5710" y="2660"/>
                </a:lnTo>
                <a:lnTo>
                  <a:pt x="5712" y="2650"/>
                </a:lnTo>
                <a:lnTo>
                  <a:pt x="5715" y="2642"/>
                </a:lnTo>
                <a:lnTo>
                  <a:pt x="5718" y="2633"/>
                </a:lnTo>
                <a:lnTo>
                  <a:pt x="5723" y="2625"/>
                </a:lnTo>
                <a:lnTo>
                  <a:pt x="5726" y="2620"/>
                </a:lnTo>
                <a:lnTo>
                  <a:pt x="5730" y="2615"/>
                </a:lnTo>
                <a:lnTo>
                  <a:pt x="5738" y="2608"/>
                </a:lnTo>
                <a:lnTo>
                  <a:pt x="5747" y="2601"/>
                </a:lnTo>
                <a:lnTo>
                  <a:pt x="5757" y="2596"/>
                </a:lnTo>
                <a:lnTo>
                  <a:pt x="5767" y="2591"/>
                </a:lnTo>
                <a:lnTo>
                  <a:pt x="5777" y="2585"/>
                </a:lnTo>
                <a:lnTo>
                  <a:pt x="5785" y="2578"/>
                </a:lnTo>
                <a:lnTo>
                  <a:pt x="5789" y="2574"/>
                </a:lnTo>
                <a:lnTo>
                  <a:pt x="5794" y="2569"/>
                </a:lnTo>
                <a:lnTo>
                  <a:pt x="5800" y="2560"/>
                </a:lnTo>
                <a:lnTo>
                  <a:pt x="5805" y="2549"/>
                </a:lnTo>
                <a:lnTo>
                  <a:pt x="5810" y="2538"/>
                </a:lnTo>
                <a:lnTo>
                  <a:pt x="5814" y="2526"/>
                </a:lnTo>
                <a:lnTo>
                  <a:pt x="5821" y="2500"/>
                </a:lnTo>
                <a:lnTo>
                  <a:pt x="5826" y="2478"/>
                </a:lnTo>
                <a:lnTo>
                  <a:pt x="5830" y="2458"/>
                </a:lnTo>
                <a:lnTo>
                  <a:pt x="5832" y="2435"/>
                </a:lnTo>
                <a:lnTo>
                  <a:pt x="5835" y="2413"/>
                </a:lnTo>
                <a:lnTo>
                  <a:pt x="5835" y="2391"/>
                </a:lnTo>
                <a:lnTo>
                  <a:pt x="5835" y="2367"/>
                </a:lnTo>
                <a:lnTo>
                  <a:pt x="5832" y="2345"/>
                </a:lnTo>
                <a:lnTo>
                  <a:pt x="5830" y="2334"/>
                </a:lnTo>
                <a:lnTo>
                  <a:pt x="5827" y="2324"/>
                </a:lnTo>
                <a:lnTo>
                  <a:pt x="5823" y="2314"/>
                </a:lnTo>
                <a:lnTo>
                  <a:pt x="5819" y="2304"/>
                </a:lnTo>
                <a:lnTo>
                  <a:pt x="5810" y="2285"/>
                </a:lnTo>
                <a:lnTo>
                  <a:pt x="5802" y="2272"/>
                </a:lnTo>
                <a:lnTo>
                  <a:pt x="5799" y="2265"/>
                </a:lnTo>
                <a:lnTo>
                  <a:pt x="5797" y="2257"/>
                </a:lnTo>
                <a:lnTo>
                  <a:pt x="5794" y="2248"/>
                </a:lnTo>
                <a:lnTo>
                  <a:pt x="5793" y="2236"/>
                </a:lnTo>
                <a:lnTo>
                  <a:pt x="5792" y="2215"/>
                </a:lnTo>
                <a:lnTo>
                  <a:pt x="5793" y="2188"/>
                </a:lnTo>
                <a:lnTo>
                  <a:pt x="5795" y="2156"/>
                </a:lnTo>
                <a:lnTo>
                  <a:pt x="5797" y="2123"/>
                </a:lnTo>
                <a:lnTo>
                  <a:pt x="5803" y="2060"/>
                </a:lnTo>
                <a:lnTo>
                  <a:pt x="5806" y="2020"/>
                </a:lnTo>
                <a:lnTo>
                  <a:pt x="5807" y="1961"/>
                </a:lnTo>
                <a:lnTo>
                  <a:pt x="5806" y="1932"/>
                </a:lnTo>
                <a:lnTo>
                  <a:pt x="5804" y="1904"/>
                </a:lnTo>
                <a:lnTo>
                  <a:pt x="5802" y="1876"/>
                </a:lnTo>
                <a:lnTo>
                  <a:pt x="5798" y="1848"/>
                </a:lnTo>
                <a:lnTo>
                  <a:pt x="5793" y="1820"/>
                </a:lnTo>
                <a:lnTo>
                  <a:pt x="5786" y="1790"/>
                </a:lnTo>
                <a:lnTo>
                  <a:pt x="5782" y="1779"/>
                </a:lnTo>
                <a:lnTo>
                  <a:pt x="5777" y="1767"/>
                </a:lnTo>
                <a:lnTo>
                  <a:pt x="5770" y="1753"/>
                </a:lnTo>
                <a:lnTo>
                  <a:pt x="5761" y="1738"/>
                </a:lnTo>
                <a:lnTo>
                  <a:pt x="5751" y="1722"/>
                </a:lnTo>
                <a:lnTo>
                  <a:pt x="5746" y="1716"/>
                </a:lnTo>
                <a:lnTo>
                  <a:pt x="5740" y="1709"/>
                </a:lnTo>
                <a:lnTo>
                  <a:pt x="5733" y="1704"/>
                </a:lnTo>
                <a:lnTo>
                  <a:pt x="5727" y="1700"/>
                </a:lnTo>
                <a:lnTo>
                  <a:pt x="5654" y="1687"/>
                </a:lnTo>
                <a:lnTo>
                  <a:pt x="5609" y="1645"/>
                </a:lnTo>
                <a:lnTo>
                  <a:pt x="5592" y="1635"/>
                </a:lnTo>
                <a:lnTo>
                  <a:pt x="5574" y="1626"/>
                </a:lnTo>
                <a:lnTo>
                  <a:pt x="5557" y="1619"/>
                </a:lnTo>
                <a:lnTo>
                  <a:pt x="5540" y="1612"/>
                </a:lnTo>
                <a:lnTo>
                  <a:pt x="5523" y="1606"/>
                </a:lnTo>
                <a:lnTo>
                  <a:pt x="5505" y="1601"/>
                </a:lnTo>
                <a:lnTo>
                  <a:pt x="5488" y="1597"/>
                </a:lnTo>
                <a:lnTo>
                  <a:pt x="5471" y="1593"/>
                </a:lnTo>
                <a:lnTo>
                  <a:pt x="5454" y="1590"/>
                </a:lnTo>
                <a:lnTo>
                  <a:pt x="5437" y="1589"/>
                </a:lnTo>
                <a:lnTo>
                  <a:pt x="5420" y="1588"/>
                </a:lnTo>
                <a:lnTo>
                  <a:pt x="5404" y="1587"/>
                </a:lnTo>
                <a:lnTo>
                  <a:pt x="5371" y="1588"/>
                </a:lnTo>
                <a:lnTo>
                  <a:pt x="5339" y="1591"/>
                </a:lnTo>
                <a:lnTo>
                  <a:pt x="5308" y="1597"/>
                </a:lnTo>
                <a:lnTo>
                  <a:pt x="5277" y="1603"/>
                </a:lnTo>
                <a:lnTo>
                  <a:pt x="5249" y="1611"/>
                </a:lnTo>
                <a:lnTo>
                  <a:pt x="5221" y="1619"/>
                </a:lnTo>
                <a:lnTo>
                  <a:pt x="5195" y="1628"/>
                </a:lnTo>
                <a:lnTo>
                  <a:pt x="5171" y="1637"/>
                </a:lnTo>
                <a:lnTo>
                  <a:pt x="5127" y="1654"/>
                </a:lnTo>
                <a:lnTo>
                  <a:pt x="5114" y="1659"/>
                </a:lnTo>
                <a:lnTo>
                  <a:pt x="5100" y="1665"/>
                </a:lnTo>
                <a:lnTo>
                  <a:pt x="5086" y="1672"/>
                </a:lnTo>
                <a:lnTo>
                  <a:pt x="5073" y="1680"/>
                </a:lnTo>
                <a:lnTo>
                  <a:pt x="5061" y="1689"/>
                </a:lnTo>
                <a:lnTo>
                  <a:pt x="5049" y="1698"/>
                </a:lnTo>
                <a:lnTo>
                  <a:pt x="5038" y="1709"/>
                </a:lnTo>
                <a:lnTo>
                  <a:pt x="5027" y="1720"/>
                </a:lnTo>
                <a:lnTo>
                  <a:pt x="5015" y="1732"/>
                </a:lnTo>
                <a:lnTo>
                  <a:pt x="5005" y="1746"/>
                </a:lnTo>
                <a:lnTo>
                  <a:pt x="4996" y="1760"/>
                </a:lnTo>
                <a:lnTo>
                  <a:pt x="4987" y="1775"/>
                </a:lnTo>
                <a:lnTo>
                  <a:pt x="4979" y="1790"/>
                </a:lnTo>
                <a:lnTo>
                  <a:pt x="4971" y="1806"/>
                </a:lnTo>
                <a:lnTo>
                  <a:pt x="4963" y="1825"/>
                </a:lnTo>
                <a:lnTo>
                  <a:pt x="4957" y="1842"/>
                </a:lnTo>
                <a:lnTo>
                  <a:pt x="4951" y="1861"/>
                </a:lnTo>
                <a:lnTo>
                  <a:pt x="4944" y="1881"/>
                </a:lnTo>
                <a:lnTo>
                  <a:pt x="4940" y="1901"/>
                </a:lnTo>
                <a:lnTo>
                  <a:pt x="4936" y="1922"/>
                </a:lnTo>
                <a:lnTo>
                  <a:pt x="4932" y="1944"/>
                </a:lnTo>
                <a:lnTo>
                  <a:pt x="4930" y="1967"/>
                </a:lnTo>
                <a:lnTo>
                  <a:pt x="4928" y="1990"/>
                </a:lnTo>
                <a:lnTo>
                  <a:pt x="4927" y="2014"/>
                </a:lnTo>
                <a:lnTo>
                  <a:pt x="4927" y="2039"/>
                </a:lnTo>
                <a:lnTo>
                  <a:pt x="4927" y="2064"/>
                </a:lnTo>
                <a:lnTo>
                  <a:pt x="4928" y="2091"/>
                </a:lnTo>
                <a:lnTo>
                  <a:pt x="4930" y="2117"/>
                </a:lnTo>
                <a:lnTo>
                  <a:pt x="4933" y="2144"/>
                </a:lnTo>
                <a:lnTo>
                  <a:pt x="4937" y="2173"/>
                </a:lnTo>
                <a:lnTo>
                  <a:pt x="4942" y="2201"/>
                </a:lnTo>
                <a:lnTo>
                  <a:pt x="4948" y="2231"/>
                </a:lnTo>
                <a:lnTo>
                  <a:pt x="4949" y="2240"/>
                </a:lnTo>
                <a:lnTo>
                  <a:pt x="4951" y="2249"/>
                </a:lnTo>
                <a:lnTo>
                  <a:pt x="4949" y="2258"/>
                </a:lnTo>
                <a:lnTo>
                  <a:pt x="4948" y="2265"/>
                </a:lnTo>
                <a:lnTo>
                  <a:pt x="4946" y="2273"/>
                </a:lnTo>
                <a:lnTo>
                  <a:pt x="4944" y="2280"/>
                </a:lnTo>
                <a:lnTo>
                  <a:pt x="4938" y="2292"/>
                </a:lnTo>
                <a:lnTo>
                  <a:pt x="4931" y="2305"/>
                </a:lnTo>
                <a:lnTo>
                  <a:pt x="4926" y="2316"/>
                </a:lnTo>
                <a:lnTo>
                  <a:pt x="4922" y="2327"/>
                </a:lnTo>
                <a:lnTo>
                  <a:pt x="4921" y="2332"/>
                </a:lnTo>
                <a:lnTo>
                  <a:pt x="4921" y="2337"/>
                </a:lnTo>
                <a:lnTo>
                  <a:pt x="4926" y="2399"/>
                </a:lnTo>
                <a:lnTo>
                  <a:pt x="4929" y="2436"/>
                </a:lnTo>
                <a:lnTo>
                  <a:pt x="4934" y="2475"/>
                </a:lnTo>
                <a:lnTo>
                  <a:pt x="4938" y="2494"/>
                </a:lnTo>
                <a:lnTo>
                  <a:pt x="4942" y="2513"/>
                </a:lnTo>
                <a:lnTo>
                  <a:pt x="4947" y="2530"/>
                </a:lnTo>
                <a:lnTo>
                  <a:pt x="4954" y="2546"/>
                </a:lnTo>
                <a:lnTo>
                  <a:pt x="4961" y="2561"/>
                </a:lnTo>
                <a:lnTo>
                  <a:pt x="4969" y="2574"/>
                </a:lnTo>
                <a:lnTo>
                  <a:pt x="4974" y="2579"/>
                </a:lnTo>
                <a:lnTo>
                  <a:pt x="4978" y="2585"/>
                </a:lnTo>
                <a:lnTo>
                  <a:pt x="4984" y="2590"/>
                </a:lnTo>
                <a:lnTo>
                  <a:pt x="4989" y="2594"/>
                </a:lnTo>
                <a:lnTo>
                  <a:pt x="4999" y="2597"/>
                </a:lnTo>
                <a:lnTo>
                  <a:pt x="5015" y="2602"/>
                </a:lnTo>
                <a:lnTo>
                  <a:pt x="5031" y="2605"/>
                </a:lnTo>
                <a:lnTo>
                  <a:pt x="5036" y="2606"/>
                </a:lnTo>
                <a:lnTo>
                  <a:pt x="5038" y="2605"/>
                </a:lnTo>
                <a:lnTo>
                  <a:pt x="5055" y="2792"/>
                </a:lnTo>
                <a:lnTo>
                  <a:pt x="5058" y="2800"/>
                </a:lnTo>
                <a:lnTo>
                  <a:pt x="5062" y="2806"/>
                </a:lnTo>
                <a:lnTo>
                  <a:pt x="5070" y="2818"/>
                </a:lnTo>
                <a:lnTo>
                  <a:pt x="5078" y="2828"/>
                </a:lnTo>
                <a:lnTo>
                  <a:pt x="5087" y="2838"/>
                </a:lnTo>
                <a:lnTo>
                  <a:pt x="5097" y="2849"/>
                </a:lnTo>
                <a:lnTo>
                  <a:pt x="5105" y="2861"/>
                </a:lnTo>
                <a:lnTo>
                  <a:pt x="5109" y="2869"/>
                </a:lnTo>
                <a:lnTo>
                  <a:pt x="5112" y="2877"/>
                </a:lnTo>
                <a:lnTo>
                  <a:pt x="5115" y="2887"/>
                </a:lnTo>
                <a:lnTo>
                  <a:pt x="5117" y="2897"/>
                </a:lnTo>
                <a:lnTo>
                  <a:pt x="5071" y="2908"/>
                </a:lnTo>
                <a:lnTo>
                  <a:pt x="5055" y="2942"/>
                </a:lnTo>
                <a:lnTo>
                  <a:pt x="5036" y="2980"/>
                </a:lnTo>
                <a:lnTo>
                  <a:pt x="5026" y="3000"/>
                </a:lnTo>
                <a:lnTo>
                  <a:pt x="5014" y="3020"/>
                </a:lnTo>
                <a:lnTo>
                  <a:pt x="5002" y="3037"/>
                </a:lnTo>
                <a:lnTo>
                  <a:pt x="4990" y="3052"/>
                </a:lnTo>
                <a:lnTo>
                  <a:pt x="5169" y="3128"/>
                </a:lnTo>
                <a:lnTo>
                  <a:pt x="5371" y="3214"/>
                </a:lnTo>
                <a:lnTo>
                  <a:pt x="5394" y="3224"/>
                </a:lnTo>
                <a:lnTo>
                  <a:pt x="5417" y="3233"/>
                </a:lnTo>
                <a:lnTo>
                  <a:pt x="5467" y="3250"/>
                </a:lnTo>
                <a:lnTo>
                  <a:pt x="5517" y="3267"/>
                </a:lnTo>
                <a:lnTo>
                  <a:pt x="5542" y="3277"/>
                </a:lnTo>
                <a:lnTo>
                  <a:pt x="5567" y="3287"/>
                </a:lnTo>
                <a:lnTo>
                  <a:pt x="5593" y="3299"/>
                </a:lnTo>
                <a:lnTo>
                  <a:pt x="5618" y="3311"/>
                </a:lnTo>
                <a:lnTo>
                  <a:pt x="5642" y="3324"/>
                </a:lnTo>
                <a:lnTo>
                  <a:pt x="5667" y="3338"/>
                </a:lnTo>
                <a:lnTo>
                  <a:pt x="5690" y="3354"/>
                </a:lnTo>
                <a:lnTo>
                  <a:pt x="5712" y="3373"/>
                </a:lnTo>
                <a:lnTo>
                  <a:pt x="5734" y="3392"/>
                </a:lnTo>
                <a:lnTo>
                  <a:pt x="5744" y="3402"/>
                </a:lnTo>
                <a:lnTo>
                  <a:pt x="5754" y="3413"/>
                </a:lnTo>
                <a:lnTo>
                  <a:pt x="5763" y="3425"/>
                </a:lnTo>
                <a:lnTo>
                  <a:pt x="5772" y="3438"/>
                </a:lnTo>
                <a:lnTo>
                  <a:pt x="5780" y="3450"/>
                </a:lnTo>
                <a:lnTo>
                  <a:pt x="5788" y="3463"/>
                </a:lnTo>
                <a:lnTo>
                  <a:pt x="5796" y="3477"/>
                </a:lnTo>
                <a:lnTo>
                  <a:pt x="5803" y="3491"/>
                </a:lnTo>
                <a:lnTo>
                  <a:pt x="5810" y="3507"/>
                </a:lnTo>
                <a:lnTo>
                  <a:pt x="5815" y="3523"/>
                </a:lnTo>
                <a:lnTo>
                  <a:pt x="5821" y="3540"/>
                </a:lnTo>
                <a:lnTo>
                  <a:pt x="5821" y="3558"/>
                </a:lnTo>
                <a:lnTo>
                  <a:pt x="5822" y="3635"/>
                </a:lnTo>
                <a:lnTo>
                  <a:pt x="5824" y="3733"/>
                </a:lnTo>
                <a:lnTo>
                  <a:pt x="5825" y="3764"/>
                </a:lnTo>
                <a:lnTo>
                  <a:pt x="6523" y="3764"/>
                </a:lnTo>
                <a:lnTo>
                  <a:pt x="6524" y="3725"/>
                </a:lnTo>
                <a:lnTo>
                  <a:pt x="6524" y="3679"/>
                </a:lnTo>
                <a:lnTo>
                  <a:pt x="6522" y="3582"/>
                </a:lnTo>
                <a:lnTo>
                  <a:pt x="6519" y="3488"/>
                </a:lnTo>
                <a:lnTo>
                  <a:pt x="6518" y="3416"/>
                </a:lnTo>
                <a:close/>
              </a:path>
            </a:pathLst>
          </a:custGeom>
          <a:solidFill>
            <a:schemeClr val="bg1"/>
          </a:solidFill>
          <a:ln w="9525">
            <a:noFill/>
            <a:round/>
          </a:ln>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a:solidFill>
                <a:srgbClr val="404040"/>
              </a:solidFill>
              <a:latin typeface="思源黑体 CN Bold" panose="020B0800000000000000" charset="-122"/>
              <a:ea typeface="思源黑体 CN Bold" panose="020B0800000000000000" charset="-122"/>
            </a:endParaRPr>
          </a:p>
        </p:txBody>
      </p:sp>
      <p:grpSp>
        <p:nvGrpSpPr>
          <p:cNvPr id="12" name="组合 11"/>
          <p:cNvGrpSpPr/>
          <p:nvPr/>
        </p:nvGrpSpPr>
        <p:grpSpPr>
          <a:xfrm>
            <a:off x="9074785" y="2038985"/>
            <a:ext cx="833120" cy="834390"/>
            <a:chOff x="13619" y="3371"/>
            <a:chExt cx="1312" cy="1314"/>
          </a:xfrm>
        </p:grpSpPr>
        <p:sp>
          <p:nvSpPr>
            <p:cNvPr id="89" name="椭圆 88"/>
            <p:cNvSpPr/>
            <p:nvPr/>
          </p:nvSpPr>
          <p:spPr>
            <a:xfrm>
              <a:off x="13619" y="3371"/>
              <a:ext cx="1313" cy="1315"/>
            </a:xfrm>
            <a:prstGeom prst="ellipse">
              <a:avLst/>
            </a:prstGeom>
            <a:solidFill>
              <a:srgbClr val="A9AF93"/>
            </a:solidFill>
            <a:ln w="38100">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404040"/>
                </a:solidFill>
                <a:effectLst/>
                <a:uLnTx/>
                <a:uFillTx/>
                <a:latin typeface="思源黑体 CN Bold" panose="020B0800000000000000" charset="-122"/>
                <a:ea typeface="思源黑体 CN Bold" panose="020B0800000000000000" charset="-122"/>
                <a:cs typeface="+mn-cs"/>
              </a:endParaRPr>
            </a:p>
          </p:txBody>
        </p:sp>
        <p:sp>
          <p:nvSpPr>
            <p:cNvPr id="14" name="PA-任意多边形 168-31164"/>
            <p:cNvSpPr>
              <a:spLocks noEditPoints="1"/>
            </p:cNvSpPr>
            <p:nvPr/>
          </p:nvSpPr>
          <p:spPr bwMode="auto">
            <a:xfrm rot="10800000">
              <a:off x="13952" y="3742"/>
              <a:ext cx="600" cy="600"/>
            </a:xfrm>
            <a:custGeom>
              <a:avLst/>
              <a:gdLst>
                <a:gd name="T0" fmla="*/ 261 w 324"/>
                <a:gd name="T1" fmla="*/ 314 h 321"/>
                <a:gd name="T2" fmla="*/ 261 w 324"/>
                <a:gd name="T3" fmla="*/ 290 h 321"/>
                <a:gd name="T4" fmla="*/ 193 w 324"/>
                <a:gd name="T5" fmla="*/ 222 h 321"/>
                <a:gd name="T6" fmla="*/ 317 w 324"/>
                <a:gd name="T7" fmla="*/ 97 h 321"/>
                <a:gd name="T8" fmla="*/ 317 w 324"/>
                <a:gd name="T9" fmla="*/ 74 h 321"/>
                <a:gd name="T10" fmla="*/ 250 w 324"/>
                <a:gd name="T11" fmla="*/ 6 h 321"/>
                <a:gd name="T12" fmla="*/ 227 w 324"/>
                <a:gd name="T13" fmla="*/ 6 h 321"/>
                <a:gd name="T14" fmla="*/ 103 w 324"/>
                <a:gd name="T15" fmla="*/ 131 h 321"/>
                <a:gd name="T16" fmla="*/ 35 w 324"/>
                <a:gd name="T17" fmla="*/ 63 h 321"/>
                <a:gd name="T18" fmla="*/ 9 w 324"/>
                <a:gd name="T19" fmla="*/ 63 h 321"/>
                <a:gd name="T20" fmla="*/ 0 w 324"/>
                <a:gd name="T21" fmla="*/ 81 h 321"/>
                <a:gd name="T22" fmla="*/ 0 w 324"/>
                <a:gd name="T23" fmla="*/ 300 h 321"/>
                <a:gd name="T24" fmla="*/ 23 w 324"/>
                <a:gd name="T25" fmla="*/ 321 h 321"/>
                <a:gd name="T26" fmla="*/ 243 w 324"/>
                <a:gd name="T27" fmla="*/ 321 h 321"/>
                <a:gd name="T28" fmla="*/ 261 w 324"/>
                <a:gd name="T29" fmla="*/ 314 h 321"/>
                <a:gd name="T30" fmla="*/ 32 w 324"/>
                <a:gd name="T31" fmla="*/ 289 h 321"/>
                <a:gd name="T32" fmla="*/ 32 w 324"/>
                <a:gd name="T33" fmla="*/ 113 h 321"/>
                <a:gd name="T34" fmla="*/ 99 w 324"/>
                <a:gd name="T35" fmla="*/ 176 h 321"/>
                <a:gd name="T36" fmla="*/ 237 w 324"/>
                <a:gd name="T37" fmla="*/ 40 h 321"/>
                <a:gd name="T38" fmla="*/ 283 w 324"/>
                <a:gd name="T39" fmla="*/ 85 h 321"/>
                <a:gd name="T40" fmla="*/ 147 w 324"/>
                <a:gd name="T41" fmla="*/ 224 h 321"/>
                <a:gd name="T42" fmla="*/ 211 w 324"/>
                <a:gd name="T43" fmla="*/ 289 h 321"/>
                <a:gd name="T44" fmla="*/ 32 w 324"/>
                <a:gd name="T45" fmla="*/ 28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321">
                  <a:moveTo>
                    <a:pt x="261" y="314"/>
                  </a:moveTo>
                  <a:cubicBezTo>
                    <a:pt x="267" y="308"/>
                    <a:pt x="267" y="296"/>
                    <a:pt x="261" y="290"/>
                  </a:cubicBezTo>
                  <a:lnTo>
                    <a:pt x="193" y="222"/>
                  </a:lnTo>
                  <a:lnTo>
                    <a:pt x="317" y="97"/>
                  </a:lnTo>
                  <a:cubicBezTo>
                    <a:pt x="324" y="91"/>
                    <a:pt x="324" y="80"/>
                    <a:pt x="317" y="74"/>
                  </a:cubicBezTo>
                  <a:lnTo>
                    <a:pt x="250" y="6"/>
                  </a:lnTo>
                  <a:cubicBezTo>
                    <a:pt x="243" y="0"/>
                    <a:pt x="233" y="0"/>
                    <a:pt x="227" y="6"/>
                  </a:cubicBezTo>
                  <a:lnTo>
                    <a:pt x="103" y="131"/>
                  </a:lnTo>
                  <a:lnTo>
                    <a:pt x="35" y="63"/>
                  </a:lnTo>
                  <a:cubicBezTo>
                    <a:pt x="28" y="56"/>
                    <a:pt x="15" y="56"/>
                    <a:pt x="9" y="63"/>
                  </a:cubicBezTo>
                  <a:cubicBezTo>
                    <a:pt x="2" y="69"/>
                    <a:pt x="0" y="81"/>
                    <a:pt x="0" y="81"/>
                  </a:cubicBezTo>
                  <a:lnTo>
                    <a:pt x="0" y="300"/>
                  </a:lnTo>
                  <a:cubicBezTo>
                    <a:pt x="0" y="309"/>
                    <a:pt x="15" y="321"/>
                    <a:pt x="23" y="321"/>
                  </a:cubicBezTo>
                  <a:lnTo>
                    <a:pt x="243" y="321"/>
                  </a:lnTo>
                  <a:cubicBezTo>
                    <a:pt x="243" y="321"/>
                    <a:pt x="255" y="320"/>
                    <a:pt x="261" y="314"/>
                  </a:cubicBezTo>
                  <a:close/>
                  <a:moveTo>
                    <a:pt x="32" y="289"/>
                  </a:moveTo>
                  <a:lnTo>
                    <a:pt x="32" y="113"/>
                  </a:lnTo>
                  <a:lnTo>
                    <a:pt x="99" y="176"/>
                  </a:lnTo>
                  <a:lnTo>
                    <a:pt x="237" y="40"/>
                  </a:lnTo>
                  <a:lnTo>
                    <a:pt x="283" y="85"/>
                  </a:lnTo>
                  <a:lnTo>
                    <a:pt x="147" y="224"/>
                  </a:lnTo>
                  <a:lnTo>
                    <a:pt x="211" y="289"/>
                  </a:lnTo>
                  <a:lnTo>
                    <a:pt x="32" y="289"/>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04040"/>
                </a:solidFill>
                <a:latin typeface="思源黑体 CN Bold" panose="020B0800000000000000" charset="-122"/>
                <a:ea typeface="思源黑体 CN Bold" panose="020B0800000000000000" charset="-122"/>
              </a:endParaRPr>
            </a:p>
          </p:txBody>
        </p:sp>
      </p:grpSp>
      <p:grpSp>
        <p:nvGrpSpPr>
          <p:cNvPr id="22" name="组合 21"/>
          <p:cNvGrpSpPr/>
          <p:nvPr/>
        </p:nvGrpSpPr>
        <p:grpSpPr>
          <a:xfrm>
            <a:off x="0" y="490855"/>
            <a:ext cx="1410970" cy="539750"/>
            <a:chOff x="0" y="481"/>
            <a:chExt cx="2222" cy="850"/>
          </a:xfrm>
        </p:grpSpPr>
        <p:sp>
          <p:nvSpPr>
            <p:cNvPr id="15" name="流程图: 手动输入 14"/>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平行四边形 18"/>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01</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3" name="矩形 22"/>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71"/>
                                        </p:tgtEl>
                                        <p:attrNameLst>
                                          <p:attrName>style.visibility</p:attrName>
                                        </p:attrNameLst>
                                      </p:cBhvr>
                                      <p:to>
                                        <p:strVal val="visible"/>
                                      </p:to>
                                    </p:set>
                                    <p:anim calcmode="lin" valueType="num">
                                      <p:cBhvr additive="base">
                                        <p:cTn id="71" dur="500" fill="hold"/>
                                        <p:tgtEl>
                                          <p:spTgt spid="71"/>
                                        </p:tgtEl>
                                        <p:attrNameLst>
                                          <p:attrName>ppt_x</p:attrName>
                                        </p:attrNameLst>
                                      </p:cBhvr>
                                      <p:tavLst>
                                        <p:tav tm="0">
                                          <p:val>
                                            <p:strVal val="#ppt_x"/>
                                          </p:val>
                                        </p:tav>
                                        <p:tav tm="100000">
                                          <p:val>
                                            <p:strVal val="#ppt_x"/>
                                          </p:val>
                                        </p:tav>
                                      </p:tavLst>
                                    </p:anim>
                                    <p:anim calcmode="lin" valueType="num">
                                      <p:cBhvr additive="base">
                                        <p:cTn id="72"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 grpId="0"/>
      <p:bldP spid="8" grpId="0" animBg="1"/>
      <p:bldP spid="13"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0"/>
          <p:cNvSpPr txBox="1"/>
          <p:nvPr/>
        </p:nvSpPr>
        <p:spPr>
          <a:xfrm>
            <a:off x="1685290" y="506095"/>
            <a:ext cx="2133600" cy="521970"/>
          </a:xfrm>
          <a:prstGeom prst="rect">
            <a:avLst/>
          </a:prstGeom>
          <a:noFill/>
          <a:ln w="9525">
            <a:noFill/>
          </a:ln>
        </p:spPr>
        <p:txBody>
          <a:bodyPr wrap="square" anchor="t">
            <a:spAutoFit/>
          </a:bodyPr>
          <a:p>
            <a:pPr>
              <a:spcBef>
                <a:spcPct val="50000"/>
              </a:spcBef>
            </a:pPr>
            <a:r>
              <a:rPr lang="zh-CN" altLang="en-US" sz="2800" b="1" dirty="0">
                <a:solidFill>
                  <a:schemeClr val="tx1">
                    <a:lumMod val="75000"/>
                    <a:lumOff val="25000"/>
                  </a:schemeClr>
                </a:solidFill>
                <a:latin typeface="思源黑体 CN Bold" panose="020B0800000000000000" charset="-122"/>
                <a:ea typeface="思源黑体 CN Bold" panose="020B0800000000000000" charset="-122"/>
                <a:sym typeface="+mn-ea"/>
              </a:rPr>
              <a:t>荣誉奖项</a:t>
            </a:r>
            <a:endParaRPr lang="zh-CN" altLang="en-US" sz="28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10" name="组合 9"/>
          <p:cNvGrpSpPr/>
          <p:nvPr/>
        </p:nvGrpSpPr>
        <p:grpSpPr>
          <a:xfrm>
            <a:off x="1519555" y="2280285"/>
            <a:ext cx="9046210" cy="2924810"/>
            <a:chOff x="2393" y="4551"/>
            <a:chExt cx="14246" cy="4606"/>
          </a:xfrm>
        </p:grpSpPr>
        <p:grpSp>
          <p:nvGrpSpPr>
            <p:cNvPr id="2" name="组合 1"/>
            <p:cNvGrpSpPr/>
            <p:nvPr/>
          </p:nvGrpSpPr>
          <p:grpSpPr>
            <a:xfrm>
              <a:off x="2393" y="4551"/>
              <a:ext cx="14247" cy="4606"/>
              <a:chOff x="2393" y="4551"/>
              <a:chExt cx="14247" cy="4606"/>
            </a:xfrm>
          </p:grpSpPr>
          <p:grpSp>
            <p:nvGrpSpPr>
              <p:cNvPr id="35" name="组合 34"/>
              <p:cNvGrpSpPr/>
              <p:nvPr/>
            </p:nvGrpSpPr>
            <p:grpSpPr>
              <a:xfrm>
                <a:off x="2393" y="4551"/>
                <a:ext cx="2232" cy="4607"/>
                <a:chOff x="2393" y="4790"/>
                <a:chExt cx="2232" cy="4607"/>
              </a:xfrm>
            </p:grpSpPr>
            <p:sp>
              <p:nvSpPr>
                <p:cNvPr id="55" name="文本框 35"/>
                <p:cNvSpPr txBox="1"/>
                <p:nvPr/>
              </p:nvSpPr>
              <p:spPr>
                <a:xfrm>
                  <a:off x="2393" y="6975"/>
                  <a:ext cx="2232" cy="2422"/>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一等</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奖学金</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algn="ctr">
                    <a:lnSpc>
                      <a:spcPct val="150000"/>
                    </a:lnSpc>
                  </a:pPr>
                  <a:r>
                    <a:rPr lang="en-US" altLang="zh-CN"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2010</a:t>
                  </a:r>
                  <a:r>
                    <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年成绩优异，获得国家一等奖学金。</a:t>
                  </a:r>
                  <a:endParaRPr kumimoji="0" lang="zh-CN" altLang="en-US" sz="1200" b="1" kern="1200" cap="none" spc="0" normalizeH="0" baseline="0" noProof="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3" name="剪去单角的矩形 2"/>
                <p:cNvSpPr/>
                <p:nvPr/>
              </p:nvSpPr>
              <p:spPr>
                <a:xfrm>
                  <a:off x="2693" y="4790"/>
                  <a:ext cx="1632" cy="1633"/>
                </a:xfrm>
                <a:prstGeom prst="snip1Rec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6" name="PA-A000320141219A47PPSH-4715"/>
                <p:cNvSpPr/>
                <p:nvPr>
                  <p:custDataLst>
                    <p:tags r:id="rId1"/>
                  </p:custDataLst>
                </p:nvPr>
              </p:nvSpPr>
              <p:spPr bwMode="auto">
                <a:xfrm>
                  <a:off x="3161" y="5365"/>
                  <a:ext cx="697" cy="483"/>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思源黑体 CN Bold" panose="020B0800000000000000" charset="-122"/>
                    <a:ea typeface="思源黑体 CN Bold" panose="020B0800000000000000" charset="-122"/>
                  </a:endParaRPr>
                </a:p>
              </p:txBody>
            </p:sp>
          </p:grpSp>
          <p:grpSp>
            <p:nvGrpSpPr>
              <p:cNvPr id="33" name="组合 32"/>
              <p:cNvGrpSpPr/>
              <p:nvPr/>
            </p:nvGrpSpPr>
            <p:grpSpPr>
              <a:xfrm>
                <a:off x="10403" y="4551"/>
                <a:ext cx="2232" cy="4607"/>
                <a:chOff x="10403" y="4790"/>
                <a:chExt cx="2232" cy="4607"/>
              </a:xfrm>
            </p:grpSpPr>
            <p:grpSp>
              <p:nvGrpSpPr>
                <p:cNvPr id="30" name="组合 29"/>
                <p:cNvGrpSpPr/>
                <p:nvPr/>
              </p:nvGrpSpPr>
              <p:grpSpPr>
                <a:xfrm>
                  <a:off x="10403" y="4790"/>
                  <a:ext cx="2232" cy="4607"/>
                  <a:chOff x="10403" y="4790"/>
                  <a:chExt cx="2232" cy="4607"/>
                </a:xfrm>
              </p:grpSpPr>
              <p:sp>
                <p:nvSpPr>
                  <p:cNvPr id="15" name="文本框 35"/>
                  <p:cNvSpPr txBox="1"/>
                  <p:nvPr/>
                </p:nvSpPr>
                <p:spPr>
                  <a:xfrm>
                    <a:off x="10403" y="6975"/>
                    <a:ext cx="2232" cy="2422"/>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沈阳市</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十佳青年</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algn="ctr">
                      <a:lnSpc>
                        <a:spcPct val="150000"/>
                      </a:lnSpc>
                    </a:pPr>
                    <a:r>
                      <a:rPr lang="en-US" altLang="zh-CN"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2016</a:t>
                    </a:r>
                    <a:r>
                      <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年荣获沈阳市十佳青年荣誉称号</a:t>
                    </a:r>
                    <a:endParaRPr kumimoji="0" lang="zh-CN" altLang="en-US" sz="1200" b="1" kern="1200" cap="none" spc="0" normalizeH="0" baseline="0" noProof="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19" name="剪去单角的矩形 18"/>
                  <p:cNvSpPr/>
                  <p:nvPr/>
                </p:nvSpPr>
                <p:spPr>
                  <a:xfrm>
                    <a:off x="10703" y="4790"/>
                    <a:ext cx="1632" cy="1633"/>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sp>
              <p:nvSpPr>
                <p:cNvPr id="20" name="PA-A000320141231G16PPSH-2606"/>
                <p:cNvSpPr/>
                <p:nvPr>
                  <p:custDataLst>
                    <p:tags r:id="rId2"/>
                  </p:custDataLst>
                </p:nvPr>
              </p:nvSpPr>
              <p:spPr bwMode="auto">
                <a:xfrm>
                  <a:off x="11181" y="5339"/>
                  <a:ext cx="567" cy="567"/>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思源黑体 CN Bold" panose="020B0800000000000000" charset="-122"/>
                    <a:ea typeface="思源黑体 CN Bold" panose="020B0800000000000000" charset="-122"/>
                  </a:endParaRPr>
                </a:p>
              </p:txBody>
            </p:sp>
          </p:grpSp>
          <p:grpSp>
            <p:nvGrpSpPr>
              <p:cNvPr id="41" name="组合 40"/>
              <p:cNvGrpSpPr/>
              <p:nvPr/>
            </p:nvGrpSpPr>
            <p:grpSpPr>
              <a:xfrm>
                <a:off x="14408" y="4551"/>
                <a:ext cx="2232" cy="4607"/>
                <a:chOff x="14408" y="4330"/>
                <a:chExt cx="2232" cy="4607"/>
              </a:xfrm>
            </p:grpSpPr>
            <p:sp>
              <p:nvSpPr>
                <p:cNvPr id="22" name="文本框 35"/>
                <p:cNvSpPr txBox="1"/>
                <p:nvPr/>
              </p:nvSpPr>
              <p:spPr>
                <a:xfrm>
                  <a:off x="14408" y="6515"/>
                  <a:ext cx="2232" cy="2422"/>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杰出</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新人</a:t>
                  </a:r>
                  <a:endPar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algn="ctr">
                    <a:lnSpc>
                      <a:spcPct val="150000"/>
                    </a:lnSpc>
                  </a:pPr>
                  <a:r>
                    <a:rPr lang="en-US" altLang="zh-CN"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2018</a:t>
                  </a:r>
                  <a:r>
                    <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全年销售业绩第一，获得杰出新人称号。</a:t>
                  </a:r>
                  <a:endParaRPr kumimoji="0" lang="zh-CN" altLang="en-US" sz="1200" b="1" kern="1200" cap="none" spc="0" normalizeH="0" baseline="0" noProof="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grpSp>
              <p:nvGrpSpPr>
                <p:cNvPr id="36" name="组合 35"/>
                <p:cNvGrpSpPr/>
                <p:nvPr/>
              </p:nvGrpSpPr>
              <p:grpSpPr>
                <a:xfrm>
                  <a:off x="14708" y="4330"/>
                  <a:ext cx="1632" cy="1632"/>
                  <a:chOff x="14708" y="4330"/>
                  <a:chExt cx="1632" cy="1632"/>
                </a:xfrm>
              </p:grpSpPr>
              <p:sp>
                <p:nvSpPr>
                  <p:cNvPr id="23" name="剪去单角的矩形 22"/>
                  <p:cNvSpPr/>
                  <p:nvPr/>
                </p:nvSpPr>
                <p:spPr>
                  <a:xfrm>
                    <a:off x="14708" y="4330"/>
                    <a:ext cx="1632" cy="1633"/>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7" name="PA-任意多边形 168-31164"/>
                  <p:cNvSpPr>
                    <a:spLocks noEditPoints="1"/>
                  </p:cNvSpPr>
                  <p:nvPr/>
                </p:nvSpPr>
                <p:spPr bwMode="auto">
                  <a:xfrm rot="10800000">
                    <a:off x="15224" y="4905"/>
                    <a:ext cx="600" cy="600"/>
                  </a:xfrm>
                  <a:custGeom>
                    <a:avLst/>
                    <a:gdLst>
                      <a:gd name="T0" fmla="*/ 261 w 324"/>
                      <a:gd name="T1" fmla="*/ 314 h 321"/>
                      <a:gd name="T2" fmla="*/ 261 w 324"/>
                      <a:gd name="T3" fmla="*/ 290 h 321"/>
                      <a:gd name="T4" fmla="*/ 193 w 324"/>
                      <a:gd name="T5" fmla="*/ 222 h 321"/>
                      <a:gd name="T6" fmla="*/ 317 w 324"/>
                      <a:gd name="T7" fmla="*/ 97 h 321"/>
                      <a:gd name="T8" fmla="*/ 317 w 324"/>
                      <a:gd name="T9" fmla="*/ 74 h 321"/>
                      <a:gd name="T10" fmla="*/ 250 w 324"/>
                      <a:gd name="T11" fmla="*/ 6 h 321"/>
                      <a:gd name="T12" fmla="*/ 227 w 324"/>
                      <a:gd name="T13" fmla="*/ 6 h 321"/>
                      <a:gd name="T14" fmla="*/ 103 w 324"/>
                      <a:gd name="T15" fmla="*/ 131 h 321"/>
                      <a:gd name="T16" fmla="*/ 35 w 324"/>
                      <a:gd name="T17" fmla="*/ 63 h 321"/>
                      <a:gd name="T18" fmla="*/ 9 w 324"/>
                      <a:gd name="T19" fmla="*/ 63 h 321"/>
                      <a:gd name="T20" fmla="*/ 0 w 324"/>
                      <a:gd name="T21" fmla="*/ 81 h 321"/>
                      <a:gd name="T22" fmla="*/ 0 w 324"/>
                      <a:gd name="T23" fmla="*/ 300 h 321"/>
                      <a:gd name="T24" fmla="*/ 23 w 324"/>
                      <a:gd name="T25" fmla="*/ 321 h 321"/>
                      <a:gd name="T26" fmla="*/ 243 w 324"/>
                      <a:gd name="T27" fmla="*/ 321 h 321"/>
                      <a:gd name="T28" fmla="*/ 261 w 324"/>
                      <a:gd name="T29" fmla="*/ 314 h 321"/>
                      <a:gd name="T30" fmla="*/ 32 w 324"/>
                      <a:gd name="T31" fmla="*/ 289 h 321"/>
                      <a:gd name="T32" fmla="*/ 32 w 324"/>
                      <a:gd name="T33" fmla="*/ 113 h 321"/>
                      <a:gd name="T34" fmla="*/ 99 w 324"/>
                      <a:gd name="T35" fmla="*/ 176 h 321"/>
                      <a:gd name="T36" fmla="*/ 237 w 324"/>
                      <a:gd name="T37" fmla="*/ 40 h 321"/>
                      <a:gd name="T38" fmla="*/ 283 w 324"/>
                      <a:gd name="T39" fmla="*/ 85 h 321"/>
                      <a:gd name="T40" fmla="*/ 147 w 324"/>
                      <a:gd name="T41" fmla="*/ 224 h 321"/>
                      <a:gd name="T42" fmla="*/ 211 w 324"/>
                      <a:gd name="T43" fmla="*/ 289 h 321"/>
                      <a:gd name="T44" fmla="*/ 32 w 324"/>
                      <a:gd name="T45" fmla="*/ 28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321">
                        <a:moveTo>
                          <a:pt x="261" y="314"/>
                        </a:moveTo>
                        <a:cubicBezTo>
                          <a:pt x="267" y="308"/>
                          <a:pt x="267" y="296"/>
                          <a:pt x="261" y="290"/>
                        </a:cubicBezTo>
                        <a:lnTo>
                          <a:pt x="193" y="222"/>
                        </a:lnTo>
                        <a:lnTo>
                          <a:pt x="317" y="97"/>
                        </a:lnTo>
                        <a:cubicBezTo>
                          <a:pt x="324" y="91"/>
                          <a:pt x="324" y="80"/>
                          <a:pt x="317" y="74"/>
                        </a:cubicBezTo>
                        <a:lnTo>
                          <a:pt x="250" y="6"/>
                        </a:lnTo>
                        <a:cubicBezTo>
                          <a:pt x="243" y="0"/>
                          <a:pt x="233" y="0"/>
                          <a:pt x="227" y="6"/>
                        </a:cubicBezTo>
                        <a:lnTo>
                          <a:pt x="103" y="131"/>
                        </a:lnTo>
                        <a:lnTo>
                          <a:pt x="35" y="63"/>
                        </a:lnTo>
                        <a:cubicBezTo>
                          <a:pt x="28" y="56"/>
                          <a:pt x="15" y="56"/>
                          <a:pt x="9" y="63"/>
                        </a:cubicBezTo>
                        <a:cubicBezTo>
                          <a:pt x="2" y="69"/>
                          <a:pt x="0" y="81"/>
                          <a:pt x="0" y="81"/>
                        </a:cubicBezTo>
                        <a:lnTo>
                          <a:pt x="0" y="300"/>
                        </a:lnTo>
                        <a:cubicBezTo>
                          <a:pt x="0" y="309"/>
                          <a:pt x="15" y="321"/>
                          <a:pt x="23" y="321"/>
                        </a:cubicBezTo>
                        <a:lnTo>
                          <a:pt x="243" y="321"/>
                        </a:lnTo>
                        <a:cubicBezTo>
                          <a:pt x="243" y="321"/>
                          <a:pt x="255" y="320"/>
                          <a:pt x="261" y="314"/>
                        </a:cubicBezTo>
                        <a:close/>
                        <a:moveTo>
                          <a:pt x="32" y="289"/>
                        </a:moveTo>
                        <a:lnTo>
                          <a:pt x="32" y="113"/>
                        </a:lnTo>
                        <a:lnTo>
                          <a:pt x="99" y="176"/>
                        </a:lnTo>
                        <a:lnTo>
                          <a:pt x="237" y="40"/>
                        </a:lnTo>
                        <a:lnTo>
                          <a:pt x="283" y="85"/>
                        </a:lnTo>
                        <a:lnTo>
                          <a:pt x="147" y="224"/>
                        </a:lnTo>
                        <a:lnTo>
                          <a:pt x="211" y="289"/>
                        </a:lnTo>
                        <a:lnTo>
                          <a:pt x="32" y="289"/>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思源黑体 CN Bold" panose="020B0800000000000000" charset="-122"/>
                      <a:ea typeface="思源黑体 CN Bold" panose="020B0800000000000000" charset="-122"/>
                    </a:endParaRPr>
                  </a:p>
                </p:txBody>
              </p:sp>
            </p:grpSp>
          </p:grpSp>
          <p:grpSp>
            <p:nvGrpSpPr>
              <p:cNvPr id="34" name="组合 33"/>
              <p:cNvGrpSpPr/>
              <p:nvPr/>
            </p:nvGrpSpPr>
            <p:grpSpPr>
              <a:xfrm>
                <a:off x="6398" y="4551"/>
                <a:ext cx="2232" cy="4607"/>
                <a:chOff x="6398" y="4790"/>
                <a:chExt cx="2232" cy="4607"/>
              </a:xfrm>
            </p:grpSpPr>
            <p:sp>
              <p:nvSpPr>
                <p:cNvPr id="4" name="文本框 35"/>
                <p:cNvSpPr txBox="1"/>
                <p:nvPr/>
              </p:nvSpPr>
              <p:spPr>
                <a:xfrm>
                  <a:off x="6398" y="6975"/>
                  <a:ext cx="2232" cy="2422"/>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五一</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marL="0" lvl="1" algn="ctr" defTabSz="914400"/>
                  <a:r>
                    <a:rPr lang="zh-CN" altLang="en-US"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ea"/>
                    </a:rPr>
                    <a:t>劳动模范</a:t>
                  </a:r>
                  <a:endParaRPr lang="en-US" altLang="zh-CN" sz="2000" b="1"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a:p>
                  <a:pPr algn="ctr">
                    <a:lnSpc>
                      <a:spcPct val="150000"/>
                    </a:lnSpc>
                  </a:pPr>
                  <a:r>
                    <a:rPr lang="en-US" altLang="zh-CN"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2013</a:t>
                  </a:r>
                  <a:r>
                    <a:rPr lang="zh-CN" altLang="en-US" sz="12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rPr>
                    <a:t>年荣获沈阳市五一劳动模范奖章。</a:t>
                  </a:r>
                  <a:endParaRPr kumimoji="0" lang="zh-CN" altLang="en-US" sz="1200" b="1" kern="1200" cap="none" spc="0" normalizeH="0" baseline="0" noProof="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9" name="剪去单角的矩形 8"/>
                <p:cNvSpPr/>
                <p:nvPr/>
              </p:nvSpPr>
              <p:spPr>
                <a:xfrm>
                  <a:off x="6698" y="4790"/>
                  <a:ext cx="1632" cy="1633"/>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pic>
              <p:nvPicPr>
                <p:cNvPr id="18" name="PA-荣誉管理-学生荣誉-55377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86" y="5219"/>
                  <a:ext cx="739" cy="739"/>
                </a:xfrm>
                <a:prstGeom prst="rect">
                  <a:avLst/>
                </a:prstGeom>
              </p:spPr>
            </p:pic>
          </p:grpSp>
        </p:grpSp>
        <p:cxnSp>
          <p:nvCxnSpPr>
            <p:cNvPr id="24" name="直接连接符 23"/>
            <p:cNvCxnSpPr/>
            <p:nvPr/>
          </p:nvCxnSpPr>
          <p:spPr>
            <a:xfrm>
              <a:off x="5471" y="4942"/>
              <a:ext cx="0" cy="3438"/>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416" y="4942"/>
              <a:ext cx="0" cy="3438"/>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486" y="4942"/>
              <a:ext cx="0" cy="3438"/>
            </a:xfrm>
            <a:prstGeom prst="line">
              <a:avLst/>
            </a:prstGeom>
            <a:ln>
              <a:solidFill>
                <a:srgbClr val="A9AF93"/>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488315"/>
            <a:ext cx="1410970" cy="539750"/>
            <a:chOff x="0" y="481"/>
            <a:chExt cx="2222" cy="850"/>
          </a:xfrm>
        </p:grpSpPr>
        <p:sp>
          <p:nvSpPr>
            <p:cNvPr id="12" name="流程图: 手动输入 11"/>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平行四边形 12"/>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01</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10"/>
          <p:cNvSpPr txBox="1"/>
          <p:nvPr/>
        </p:nvSpPr>
        <p:spPr>
          <a:xfrm>
            <a:off x="1694815" y="505460"/>
            <a:ext cx="2133600" cy="521970"/>
          </a:xfrm>
          <a:prstGeom prst="rect">
            <a:avLst/>
          </a:prstGeom>
          <a:noFill/>
          <a:ln w="9525">
            <a:noFill/>
          </a:ln>
        </p:spPr>
        <p:txBody>
          <a:bodyPr wrap="square" anchor="t">
            <a:spAutoFit/>
          </a:bodyPr>
          <a:p>
            <a:pPr>
              <a:spcBef>
                <a:spcPct val="50000"/>
              </a:spcBef>
            </a:pPr>
            <a:r>
              <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rPr>
              <a:t>语言能力</a:t>
            </a:r>
            <a:endParaRPr lang="zh-CN" altLang="zh-CN" sz="28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grpSp>
        <p:nvGrpSpPr>
          <p:cNvPr id="21" name="组合 20"/>
          <p:cNvGrpSpPr/>
          <p:nvPr/>
        </p:nvGrpSpPr>
        <p:grpSpPr>
          <a:xfrm>
            <a:off x="956945" y="2395855"/>
            <a:ext cx="10272395" cy="3376295"/>
            <a:chOff x="1889" y="4589"/>
            <a:chExt cx="16177" cy="5317"/>
          </a:xfrm>
        </p:grpSpPr>
        <p:sp>
          <p:nvSpPr>
            <p:cNvPr id="2" name="任意多边形 1"/>
            <p:cNvSpPr/>
            <p:nvPr/>
          </p:nvSpPr>
          <p:spPr>
            <a:xfrm>
              <a:off x="1889" y="6721"/>
              <a:ext cx="16177" cy="3185"/>
            </a:xfrm>
            <a:custGeom>
              <a:avLst/>
              <a:gdLst>
                <a:gd name="connisteX0" fmla="*/ 0 w 10272395"/>
                <a:gd name="connsiteY0" fmla="*/ 2022495 h 2022495"/>
                <a:gd name="connisteX1" fmla="*/ 1612265 w 10272395"/>
                <a:gd name="connsiteY1" fmla="*/ 219730 h 2022495"/>
                <a:gd name="connisteX2" fmla="*/ 3194685 w 10272395"/>
                <a:gd name="connsiteY2" fmla="*/ 1362730 h 2022495"/>
                <a:gd name="connisteX3" fmla="*/ 4689475 w 10272395"/>
                <a:gd name="connsiteY3" fmla="*/ 102255 h 2022495"/>
                <a:gd name="connisteX4" fmla="*/ 6052185 w 10272395"/>
                <a:gd name="connsiteY4" fmla="*/ 1275100 h 2022495"/>
                <a:gd name="connisteX5" fmla="*/ 7385685 w 10272395"/>
                <a:gd name="connsiteY5" fmla="*/ 20 h 2022495"/>
                <a:gd name="connisteX6" fmla="*/ 8572500 w 10272395"/>
                <a:gd name="connsiteY6" fmla="*/ 1245255 h 2022495"/>
                <a:gd name="connisteX7" fmla="*/ 10272395 w 10272395"/>
                <a:gd name="connsiteY7" fmla="*/ 292755 h 20224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272395" h="2022495">
                  <a:moveTo>
                    <a:pt x="0" y="2022495"/>
                  </a:moveTo>
                  <a:cubicBezTo>
                    <a:pt x="290830" y="1638955"/>
                    <a:pt x="973455" y="351810"/>
                    <a:pt x="1612265" y="219730"/>
                  </a:cubicBezTo>
                  <a:cubicBezTo>
                    <a:pt x="2251075" y="87650"/>
                    <a:pt x="2579370" y="1386225"/>
                    <a:pt x="3194685" y="1362730"/>
                  </a:cubicBezTo>
                  <a:cubicBezTo>
                    <a:pt x="3810000" y="1339235"/>
                    <a:pt x="4117975" y="120035"/>
                    <a:pt x="4689475" y="102255"/>
                  </a:cubicBezTo>
                  <a:cubicBezTo>
                    <a:pt x="5260975" y="84475"/>
                    <a:pt x="5513070" y="1295420"/>
                    <a:pt x="6052185" y="1275100"/>
                  </a:cubicBezTo>
                  <a:cubicBezTo>
                    <a:pt x="6591300" y="1254780"/>
                    <a:pt x="6881495" y="5735"/>
                    <a:pt x="7385685" y="20"/>
                  </a:cubicBezTo>
                  <a:cubicBezTo>
                    <a:pt x="7889875" y="-5695"/>
                    <a:pt x="7995285" y="1186835"/>
                    <a:pt x="8572500" y="1245255"/>
                  </a:cubicBezTo>
                  <a:cubicBezTo>
                    <a:pt x="9149715" y="1303675"/>
                    <a:pt x="9956165" y="508020"/>
                    <a:pt x="10272395" y="292755"/>
                  </a:cubicBezTo>
                </a:path>
              </a:pathLst>
            </a:custGeom>
            <a:noFill/>
            <a:ln>
              <a:solidFill>
                <a:srgbClr val="A9AF9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grpSp>
          <p:nvGrpSpPr>
            <p:cNvPr id="18" name="组合 17"/>
            <p:cNvGrpSpPr/>
            <p:nvPr/>
          </p:nvGrpSpPr>
          <p:grpSpPr>
            <a:xfrm>
              <a:off x="3160" y="4589"/>
              <a:ext cx="2757" cy="2944"/>
              <a:chOff x="2792" y="4451"/>
              <a:chExt cx="2757" cy="2944"/>
            </a:xfrm>
          </p:grpSpPr>
          <p:grpSp>
            <p:nvGrpSpPr>
              <p:cNvPr id="4" name="组合 3"/>
              <p:cNvGrpSpPr/>
              <p:nvPr/>
            </p:nvGrpSpPr>
            <p:grpSpPr>
              <a:xfrm rot="0">
                <a:off x="3612" y="6279"/>
                <a:ext cx="1116" cy="1116"/>
                <a:chOff x="3635" y="6325"/>
                <a:chExt cx="1116" cy="1116"/>
              </a:xfrm>
            </p:grpSpPr>
            <p:sp>
              <p:nvSpPr>
                <p:cNvPr id="39" name="剪去单角的矩形 38"/>
                <p:cNvSpPr/>
                <p:nvPr/>
              </p:nvSpPr>
              <p:spPr>
                <a:xfrm>
                  <a:off x="3635" y="6325"/>
                  <a:ext cx="1116" cy="1117"/>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40" name="PA-任意多边形 168-31164"/>
                <p:cNvSpPr>
                  <a:spLocks noEditPoints="1"/>
                </p:cNvSpPr>
                <p:nvPr/>
              </p:nvSpPr>
              <p:spPr bwMode="auto">
                <a:xfrm rot="10800000">
                  <a:off x="3847" y="6606"/>
                  <a:ext cx="600" cy="600"/>
                </a:xfrm>
                <a:custGeom>
                  <a:avLst/>
                  <a:gdLst>
                    <a:gd name="T0" fmla="*/ 261 w 324"/>
                    <a:gd name="T1" fmla="*/ 314 h 321"/>
                    <a:gd name="T2" fmla="*/ 261 w 324"/>
                    <a:gd name="T3" fmla="*/ 290 h 321"/>
                    <a:gd name="T4" fmla="*/ 193 w 324"/>
                    <a:gd name="T5" fmla="*/ 222 h 321"/>
                    <a:gd name="T6" fmla="*/ 317 w 324"/>
                    <a:gd name="T7" fmla="*/ 97 h 321"/>
                    <a:gd name="T8" fmla="*/ 317 w 324"/>
                    <a:gd name="T9" fmla="*/ 74 h 321"/>
                    <a:gd name="T10" fmla="*/ 250 w 324"/>
                    <a:gd name="T11" fmla="*/ 6 h 321"/>
                    <a:gd name="T12" fmla="*/ 227 w 324"/>
                    <a:gd name="T13" fmla="*/ 6 h 321"/>
                    <a:gd name="T14" fmla="*/ 103 w 324"/>
                    <a:gd name="T15" fmla="*/ 131 h 321"/>
                    <a:gd name="T16" fmla="*/ 35 w 324"/>
                    <a:gd name="T17" fmla="*/ 63 h 321"/>
                    <a:gd name="T18" fmla="*/ 9 w 324"/>
                    <a:gd name="T19" fmla="*/ 63 h 321"/>
                    <a:gd name="T20" fmla="*/ 0 w 324"/>
                    <a:gd name="T21" fmla="*/ 81 h 321"/>
                    <a:gd name="T22" fmla="*/ 0 w 324"/>
                    <a:gd name="T23" fmla="*/ 300 h 321"/>
                    <a:gd name="T24" fmla="*/ 23 w 324"/>
                    <a:gd name="T25" fmla="*/ 321 h 321"/>
                    <a:gd name="T26" fmla="*/ 243 w 324"/>
                    <a:gd name="T27" fmla="*/ 321 h 321"/>
                    <a:gd name="T28" fmla="*/ 261 w 324"/>
                    <a:gd name="T29" fmla="*/ 314 h 321"/>
                    <a:gd name="T30" fmla="*/ 32 w 324"/>
                    <a:gd name="T31" fmla="*/ 289 h 321"/>
                    <a:gd name="T32" fmla="*/ 32 w 324"/>
                    <a:gd name="T33" fmla="*/ 113 h 321"/>
                    <a:gd name="T34" fmla="*/ 99 w 324"/>
                    <a:gd name="T35" fmla="*/ 176 h 321"/>
                    <a:gd name="T36" fmla="*/ 237 w 324"/>
                    <a:gd name="T37" fmla="*/ 40 h 321"/>
                    <a:gd name="T38" fmla="*/ 283 w 324"/>
                    <a:gd name="T39" fmla="*/ 85 h 321"/>
                    <a:gd name="T40" fmla="*/ 147 w 324"/>
                    <a:gd name="T41" fmla="*/ 224 h 321"/>
                    <a:gd name="T42" fmla="*/ 211 w 324"/>
                    <a:gd name="T43" fmla="*/ 289 h 321"/>
                    <a:gd name="T44" fmla="*/ 32 w 324"/>
                    <a:gd name="T45" fmla="*/ 28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321">
                      <a:moveTo>
                        <a:pt x="261" y="314"/>
                      </a:moveTo>
                      <a:cubicBezTo>
                        <a:pt x="267" y="308"/>
                        <a:pt x="267" y="296"/>
                        <a:pt x="261" y="290"/>
                      </a:cubicBezTo>
                      <a:lnTo>
                        <a:pt x="193" y="222"/>
                      </a:lnTo>
                      <a:lnTo>
                        <a:pt x="317" y="97"/>
                      </a:lnTo>
                      <a:cubicBezTo>
                        <a:pt x="324" y="91"/>
                        <a:pt x="324" y="80"/>
                        <a:pt x="317" y="74"/>
                      </a:cubicBezTo>
                      <a:lnTo>
                        <a:pt x="250" y="6"/>
                      </a:lnTo>
                      <a:cubicBezTo>
                        <a:pt x="243" y="0"/>
                        <a:pt x="233" y="0"/>
                        <a:pt x="227" y="6"/>
                      </a:cubicBezTo>
                      <a:lnTo>
                        <a:pt x="103" y="131"/>
                      </a:lnTo>
                      <a:lnTo>
                        <a:pt x="35" y="63"/>
                      </a:lnTo>
                      <a:cubicBezTo>
                        <a:pt x="28" y="56"/>
                        <a:pt x="15" y="56"/>
                        <a:pt x="9" y="63"/>
                      </a:cubicBezTo>
                      <a:cubicBezTo>
                        <a:pt x="2" y="69"/>
                        <a:pt x="0" y="81"/>
                        <a:pt x="0" y="81"/>
                      </a:cubicBezTo>
                      <a:lnTo>
                        <a:pt x="0" y="300"/>
                      </a:lnTo>
                      <a:cubicBezTo>
                        <a:pt x="0" y="309"/>
                        <a:pt x="15" y="321"/>
                        <a:pt x="23" y="321"/>
                      </a:cubicBezTo>
                      <a:lnTo>
                        <a:pt x="243" y="321"/>
                      </a:lnTo>
                      <a:cubicBezTo>
                        <a:pt x="243" y="321"/>
                        <a:pt x="255" y="320"/>
                        <a:pt x="261" y="314"/>
                      </a:cubicBezTo>
                      <a:close/>
                      <a:moveTo>
                        <a:pt x="32" y="289"/>
                      </a:moveTo>
                      <a:lnTo>
                        <a:pt x="32" y="113"/>
                      </a:lnTo>
                      <a:lnTo>
                        <a:pt x="99" y="176"/>
                      </a:lnTo>
                      <a:lnTo>
                        <a:pt x="237" y="40"/>
                      </a:lnTo>
                      <a:lnTo>
                        <a:pt x="283" y="85"/>
                      </a:lnTo>
                      <a:lnTo>
                        <a:pt x="147" y="224"/>
                      </a:lnTo>
                      <a:lnTo>
                        <a:pt x="211" y="289"/>
                      </a:lnTo>
                      <a:lnTo>
                        <a:pt x="32" y="289"/>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思源黑体 CN Bold" panose="020B0800000000000000" charset="-122"/>
                    <a:ea typeface="思源黑体 CN Bold" panose="020B0800000000000000" charset="-122"/>
                  </a:endParaRPr>
                </a:p>
              </p:txBody>
            </p:sp>
          </p:grpSp>
          <p:sp>
            <p:nvSpPr>
              <p:cNvPr id="41" name="MH_Text_1"/>
              <p:cNvSpPr txBox="1">
                <a:spLocks noChangeArrowheads="1"/>
              </p:cNvSpPr>
              <p:nvPr>
                <p:custDataLst>
                  <p:tags r:id="rId1"/>
                </p:custDataLst>
              </p:nvPr>
            </p:nvSpPr>
            <p:spPr bwMode="auto">
              <a:xfrm>
                <a:off x="2792" y="5076"/>
                <a:ext cx="2757" cy="14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50000"/>
                  </a:lnSpc>
                </a:pPr>
                <a:r>
                  <a:rPr lang="zh-CN" altLang="en-US" sz="1200" dirty="0">
                    <a:solidFill>
                      <a:schemeClr val="tx1">
                        <a:lumMod val="65000"/>
                        <a:lumOff val="35000"/>
                      </a:schemeClr>
                    </a:solidFill>
                    <a:latin typeface="思源黑体 CN Bold" panose="020B0800000000000000" charset="-122"/>
                    <a:ea typeface="思源黑体 CN Bold" panose="020B0800000000000000" charset="-122"/>
                  </a:rPr>
                  <a:t>点击输入您的文字内容，或复制粘贴具体文本，</a:t>
                </a:r>
                <a:endParaRPr lang="zh-CN" altLang="en-US" sz="120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42" name="MH_SubTitle_1"/>
              <p:cNvSpPr txBox="1">
                <a:spLocks noChangeArrowheads="1"/>
              </p:cNvSpPr>
              <p:nvPr>
                <p:custDataLst>
                  <p:tags r:id="rId2"/>
                </p:custDataLst>
              </p:nvPr>
            </p:nvSpPr>
            <p:spPr bwMode="auto">
              <a:xfrm>
                <a:off x="2957" y="4451"/>
                <a:ext cx="2425" cy="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spc="600" dirty="0">
                    <a:solidFill>
                      <a:schemeClr val="tx1"/>
                    </a:solidFill>
                    <a:latin typeface="思源黑体 CN Bold" panose="020B0800000000000000" charset="-122"/>
                    <a:ea typeface="思源黑体 CN Bold" panose="020B0800000000000000" charset="-122"/>
                    <a:sym typeface="+mn-lt"/>
                  </a:rPr>
                  <a:t>英语</a:t>
                </a:r>
                <a:endParaRPr lang="zh-CN" altLang="en-US" sz="2000" spc="600" dirty="0">
                  <a:solidFill>
                    <a:schemeClr val="tx1"/>
                  </a:solidFill>
                  <a:latin typeface="思源黑体 CN Bold" panose="020B0800000000000000" charset="-122"/>
                  <a:ea typeface="思源黑体 CN Bold" panose="020B0800000000000000" charset="-122"/>
                  <a:sym typeface="+mn-lt"/>
                </a:endParaRPr>
              </a:p>
            </p:txBody>
          </p:sp>
        </p:grpSp>
        <p:grpSp>
          <p:nvGrpSpPr>
            <p:cNvPr id="19" name="组合 18"/>
            <p:cNvGrpSpPr/>
            <p:nvPr/>
          </p:nvGrpSpPr>
          <p:grpSpPr>
            <a:xfrm>
              <a:off x="7659" y="4589"/>
              <a:ext cx="2757" cy="2944"/>
              <a:chOff x="7291" y="4451"/>
              <a:chExt cx="2757" cy="2944"/>
            </a:xfrm>
          </p:grpSpPr>
          <p:grpSp>
            <p:nvGrpSpPr>
              <p:cNvPr id="5" name="组合 4"/>
              <p:cNvGrpSpPr/>
              <p:nvPr/>
            </p:nvGrpSpPr>
            <p:grpSpPr>
              <a:xfrm rot="0">
                <a:off x="8111" y="6279"/>
                <a:ext cx="1116" cy="1116"/>
                <a:chOff x="3635" y="6325"/>
                <a:chExt cx="1116" cy="1116"/>
              </a:xfrm>
            </p:grpSpPr>
            <p:sp>
              <p:nvSpPr>
                <p:cNvPr id="6" name="剪去单角的矩形 5"/>
                <p:cNvSpPr/>
                <p:nvPr/>
              </p:nvSpPr>
              <p:spPr>
                <a:xfrm>
                  <a:off x="3635" y="6325"/>
                  <a:ext cx="1116" cy="1117"/>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9" name="PA-任意多边形 168-31164"/>
                <p:cNvSpPr>
                  <a:spLocks noEditPoints="1"/>
                </p:cNvSpPr>
                <p:nvPr/>
              </p:nvSpPr>
              <p:spPr bwMode="auto">
                <a:xfrm rot="10800000">
                  <a:off x="3847" y="6606"/>
                  <a:ext cx="600" cy="600"/>
                </a:xfrm>
                <a:custGeom>
                  <a:avLst/>
                  <a:gdLst>
                    <a:gd name="T0" fmla="*/ 261 w 324"/>
                    <a:gd name="T1" fmla="*/ 314 h 321"/>
                    <a:gd name="T2" fmla="*/ 261 w 324"/>
                    <a:gd name="T3" fmla="*/ 290 h 321"/>
                    <a:gd name="T4" fmla="*/ 193 w 324"/>
                    <a:gd name="T5" fmla="*/ 222 h 321"/>
                    <a:gd name="T6" fmla="*/ 317 w 324"/>
                    <a:gd name="T7" fmla="*/ 97 h 321"/>
                    <a:gd name="T8" fmla="*/ 317 w 324"/>
                    <a:gd name="T9" fmla="*/ 74 h 321"/>
                    <a:gd name="T10" fmla="*/ 250 w 324"/>
                    <a:gd name="T11" fmla="*/ 6 h 321"/>
                    <a:gd name="T12" fmla="*/ 227 w 324"/>
                    <a:gd name="T13" fmla="*/ 6 h 321"/>
                    <a:gd name="T14" fmla="*/ 103 w 324"/>
                    <a:gd name="T15" fmla="*/ 131 h 321"/>
                    <a:gd name="T16" fmla="*/ 35 w 324"/>
                    <a:gd name="T17" fmla="*/ 63 h 321"/>
                    <a:gd name="T18" fmla="*/ 9 w 324"/>
                    <a:gd name="T19" fmla="*/ 63 h 321"/>
                    <a:gd name="T20" fmla="*/ 0 w 324"/>
                    <a:gd name="T21" fmla="*/ 81 h 321"/>
                    <a:gd name="T22" fmla="*/ 0 w 324"/>
                    <a:gd name="T23" fmla="*/ 300 h 321"/>
                    <a:gd name="T24" fmla="*/ 23 w 324"/>
                    <a:gd name="T25" fmla="*/ 321 h 321"/>
                    <a:gd name="T26" fmla="*/ 243 w 324"/>
                    <a:gd name="T27" fmla="*/ 321 h 321"/>
                    <a:gd name="T28" fmla="*/ 261 w 324"/>
                    <a:gd name="T29" fmla="*/ 314 h 321"/>
                    <a:gd name="T30" fmla="*/ 32 w 324"/>
                    <a:gd name="T31" fmla="*/ 289 h 321"/>
                    <a:gd name="T32" fmla="*/ 32 w 324"/>
                    <a:gd name="T33" fmla="*/ 113 h 321"/>
                    <a:gd name="T34" fmla="*/ 99 w 324"/>
                    <a:gd name="T35" fmla="*/ 176 h 321"/>
                    <a:gd name="T36" fmla="*/ 237 w 324"/>
                    <a:gd name="T37" fmla="*/ 40 h 321"/>
                    <a:gd name="T38" fmla="*/ 283 w 324"/>
                    <a:gd name="T39" fmla="*/ 85 h 321"/>
                    <a:gd name="T40" fmla="*/ 147 w 324"/>
                    <a:gd name="T41" fmla="*/ 224 h 321"/>
                    <a:gd name="T42" fmla="*/ 211 w 324"/>
                    <a:gd name="T43" fmla="*/ 289 h 321"/>
                    <a:gd name="T44" fmla="*/ 32 w 324"/>
                    <a:gd name="T45" fmla="*/ 28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321">
                      <a:moveTo>
                        <a:pt x="261" y="314"/>
                      </a:moveTo>
                      <a:cubicBezTo>
                        <a:pt x="267" y="308"/>
                        <a:pt x="267" y="296"/>
                        <a:pt x="261" y="290"/>
                      </a:cubicBezTo>
                      <a:lnTo>
                        <a:pt x="193" y="222"/>
                      </a:lnTo>
                      <a:lnTo>
                        <a:pt x="317" y="97"/>
                      </a:lnTo>
                      <a:cubicBezTo>
                        <a:pt x="324" y="91"/>
                        <a:pt x="324" y="80"/>
                        <a:pt x="317" y="74"/>
                      </a:cubicBezTo>
                      <a:lnTo>
                        <a:pt x="250" y="6"/>
                      </a:lnTo>
                      <a:cubicBezTo>
                        <a:pt x="243" y="0"/>
                        <a:pt x="233" y="0"/>
                        <a:pt x="227" y="6"/>
                      </a:cubicBezTo>
                      <a:lnTo>
                        <a:pt x="103" y="131"/>
                      </a:lnTo>
                      <a:lnTo>
                        <a:pt x="35" y="63"/>
                      </a:lnTo>
                      <a:cubicBezTo>
                        <a:pt x="28" y="56"/>
                        <a:pt x="15" y="56"/>
                        <a:pt x="9" y="63"/>
                      </a:cubicBezTo>
                      <a:cubicBezTo>
                        <a:pt x="2" y="69"/>
                        <a:pt x="0" y="81"/>
                        <a:pt x="0" y="81"/>
                      </a:cubicBezTo>
                      <a:lnTo>
                        <a:pt x="0" y="300"/>
                      </a:lnTo>
                      <a:cubicBezTo>
                        <a:pt x="0" y="309"/>
                        <a:pt x="15" y="321"/>
                        <a:pt x="23" y="321"/>
                      </a:cubicBezTo>
                      <a:lnTo>
                        <a:pt x="243" y="321"/>
                      </a:lnTo>
                      <a:cubicBezTo>
                        <a:pt x="243" y="321"/>
                        <a:pt x="255" y="320"/>
                        <a:pt x="261" y="314"/>
                      </a:cubicBezTo>
                      <a:close/>
                      <a:moveTo>
                        <a:pt x="32" y="289"/>
                      </a:moveTo>
                      <a:lnTo>
                        <a:pt x="32" y="113"/>
                      </a:lnTo>
                      <a:lnTo>
                        <a:pt x="99" y="176"/>
                      </a:lnTo>
                      <a:lnTo>
                        <a:pt x="237" y="40"/>
                      </a:lnTo>
                      <a:lnTo>
                        <a:pt x="283" y="85"/>
                      </a:lnTo>
                      <a:lnTo>
                        <a:pt x="147" y="224"/>
                      </a:lnTo>
                      <a:lnTo>
                        <a:pt x="211" y="289"/>
                      </a:lnTo>
                      <a:lnTo>
                        <a:pt x="32" y="289"/>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思源黑体 CN Bold" panose="020B0800000000000000" charset="-122"/>
                    <a:ea typeface="思源黑体 CN Bold" panose="020B0800000000000000" charset="-122"/>
                  </a:endParaRPr>
                </a:p>
              </p:txBody>
            </p:sp>
          </p:grpSp>
          <p:sp>
            <p:nvSpPr>
              <p:cNvPr id="47" name="MH_Text_1"/>
              <p:cNvSpPr txBox="1">
                <a:spLocks noChangeArrowheads="1"/>
              </p:cNvSpPr>
              <p:nvPr>
                <p:custDataLst>
                  <p:tags r:id="rId3"/>
                </p:custDataLst>
              </p:nvPr>
            </p:nvSpPr>
            <p:spPr bwMode="auto">
              <a:xfrm>
                <a:off x="7291" y="5076"/>
                <a:ext cx="2757" cy="14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50000"/>
                  </a:lnSpc>
                </a:pPr>
                <a:r>
                  <a:rPr lang="zh-CN" altLang="en-US" sz="1200" dirty="0">
                    <a:solidFill>
                      <a:schemeClr val="tx1">
                        <a:lumMod val="65000"/>
                        <a:lumOff val="35000"/>
                      </a:schemeClr>
                    </a:solidFill>
                    <a:latin typeface="思源黑体 CN Bold" panose="020B0800000000000000" charset="-122"/>
                    <a:ea typeface="思源黑体 CN Bold" panose="020B0800000000000000" charset="-122"/>
                  </a:rPr>
                  <a:t>点击输入您的文字内容，或复制粘贴具体文本，</a:t>
                </a:r>
                <a:endParaRPr lang="zh-CN" altLang="en-US" sz="120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48" name="MH_SubTitle_1"/>
              <p:cNvSpPr txBox="1">
                <a:spLocks noChangeArrowheads="1"/>
              </p:cNvSpPr>
              <p:nvPr>
                <p:custDataLst>
                  <p:tags r:id="rId4"/>
                </p:custDataLst>
              </p:nvPr>
            </p:nvSpPr>
            <p:spPr bwMode="auto">
              <a:xfrm>
                <a:off x="7457" y="4451"/>
                <a:ext cx="2425" cy="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spc="600" dirty="0">
                    <a:solidFill>
                      <a:schemeClr val="tx1"/>
                    </a:solidFill>
                    <a:latin typeface="思源黑体 CN Bold" panose="020B0800000000000000" charset="-122"/>
                    <a:ea typeface="思源黑体 CN Bold" panose="020B0800000000000000" charset="-122"/>
                    <a:sym typeface="+mn-lt"/>
                  </a:rPr>
                  <a:t>法语</a:t>
                </a:r>
                <a:endParaRPr lang="zh-CN" altLang="en-US" sz="2000" spc="600" dirty="0">
                  <a:solidFill>
                    <a:schemeClr val="tx1"/>
                  </a:solidFill>
                  <a:latin typeface="思源黑体 CN Bold" panose="020B0800000000000000" charset="-122"/>
                  <a:ea typeface="思源黑体 CN Bold" panose="020B0800000000000000" charset="-122"/>
                  <a:sym typeface="+mn-lt"/>
                </a:endParaRPr>
              </a:p>
            </p:txBody>
          </p:sp>
        </p:grpSp>
        <p:grpSp>
          <p:nvGrpSpPr>
            <p:cNvPr id="20" name="组合 19"/>
            <p:cNvGrpSpPr/>
            <p:nvPr/>
          </p:nvGrpSpPr>
          <p:grpSpPr>
            <a:xfrm>
              <a:off x="12158" y="4589"/>
              <a:ext cx="2757" cy="2945"/>
              <a:chOff x="11790" y="4451"/>
              <a:chExt cx="2757" cy="2945"/>
            </a:xfrm>
          </p:grpSpPr>
          <p:grpSp>
            <p:nvGrpSpPr>
              <p:cNvPr id="10" name="组合 9"/>
              <p:cNvGrpSpPr/>
              <p:nvPr/>
            </p:nvGrpSpPr>
            <p:grpSpPr>
              <a:xfrm>
                <a:off x="12609" y="6279"/>
                <a:ext cx="1116" cy="1117"/>
                <a:chOff x="3634" y="6325"/>
                <a:chExt cx="1116" cy="1117"/>
              </a:xfrm>
            </p:grpSpPr>
            <p:sp>
              <p:nvSpPr>
                <p:cNvPr id="11" name="剪去单角的矩形 10"/>
                <p:cNvSpPr/>
                <p:nvPr/>
              </p:nvSpPr>
              <p:spPr>
                <a:xfrm>
                  <a:off x="3634" y="6325"/>
                  <a:ext cx="1116" cy="1117"/>
                </a:xfrm>
                <a:prstGeom prst="snip1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12" name="PA-任意多边形 168-31164"/>
                <p:cNvSpPr>
                  <a:spLocks noEditPoints="1"/>
                </p:cNvSpPr>
                <p:nvPr/>
              </p:nvSpPr>
              <p:spPr bwMode="auto">
                <a:xfrm rot="10800000">
                  <a:off x="3847" y="6606"/>
                  <a:ext cx="600" cy="600"/>
                </a:xfrm>
                <a:custGeom>
                  <a:avLst/>
                  <a:gdLst>
                    <a:gd name="T0" fmla="*/ 261 w 324"/>
                    <a:gd name="T1" fmla="*/ 314 h 321"/>
                    <a:gd name="T2" fmla="*/ 261 w 324"/>
                    <a:gd name="T3" fmla="*/ 290 h 321"/>
                    <a:gd name="T4" fmla="*/ 193 w 324"/>
                    <a:gd name="T5" fmla="*/ 222 h 321"/>
                    <a:gd name="T6" fmla="*/ 317 w 324"/>
                    <a:gd name="T7" fmla="*/ 97 h 321"/>
                    <a:gd name="T8" fmla="*/ 317 w 324"/>
                    <a:gd name="T9" fmla="*/ 74 h 321"/>
                    <a:gd name="T10" fmla="*/ 250 w 324"/>
                    <a:gd name="T11" fmla="*/ 6 h 321"/>
                    <a:gd name="T12" fmla="*/ 227 w 324"/>
                    <a:gd name="T13" fmla="*/ 6 h 321"/>
                    <a:gd name="T14" fmla="*/ 103 w 324"/>
                    <a:gd name="T15" fmla="*/ 131 h 321"/>
                    <a:gd name="T16" fmla="*/ 35 w 324"/>
                    <a:gd name="T17" fmla="*/ 63 h 321"/>
                    <a:gd name="T18" fmla="*/ 9 w 324"/>
                    <a:gd name="T19" fmla="*/ 63 h 321"/>
                    <a:gd name="T20" fmla="*/ 0 w 324"/>
                    <a:gd name="T21" fmla="*/ 81 h 321"/>
                    <a:gd name="T22" fmla="*/ 0 w 324"/>
                    <a:gd name="T23" fmla="*/ 300 h 321"/>
                    <a:gd name="T24" fmla="*/ 23 w 324"/>
                    <a:gd name="T25" fmla="*/ 321 h 321"/>
                    <a:gd name="T26" fmla="*/ 243 w 324"/>
                    <a:gd name="T27" fmla="*/ 321 h 321"/>
                    <a:gd name="T28" fmla="*/ 261 w 324"/>
                    <a:gd name="T29" fmla="*/ 314 h 321"/>
                    <a:gd name="T30" fmla="*/ 32 w 324"/>
                    <a:gd name="T31" fmla="*/ 289 h 321"/>
                    <a:gd name="T32" fmla="*/ 32 w 324"/>
                    <a:gd name="T33" fmla="*/ 113 h 321"/>
                    <a:gd name="T34" fmla="*/ 99 w 324"/>
                    <a:gd name="T35" fmla="*/ 176 h 321"/>
                    <a:gd name="T36" fmla="*/ 237 w 324"/>
                    <a:gd name="T37" fmla="*/ 40 h 321"/>
                    <a:gd name="T38" fmla="*/ 283 w 324"/>
                    <a:gd name="T39" fmla="*/ 85 h 321"/>
                    <a:gd name="T40" fmla="*/ 147 w 324"/>
                    <a:gd name="T41" fmla="*/ 224 h 321"/>
                    <a:gd name="T42" fmla="*/ 211 w 324"/>
                    <a:gd name="T43" fmla="*/ 289 h 321"/>
                    <a:gd name="T44" fmla="*/ 32 w 324"/>
                    <a:gd name="T45" fmla="*/ 28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321">
                      <a:moveTo>
                        <a:pt x="261" y="314"/>
                      </a:moveTo>
                      <a:cubicBezTo>
                        <a:pt x="267" y="308"/>
                        <a:pt x="267" y="296"/>
                        <a:pt x="261" y="290"/>
                      </a:cubicBezTo>
                      <a:lnTo>
                        <a:pt x="193" y="222"/>
                      </a:lnTo>
                      <a:lnTo>
                        <a:pt x="317" y="97"/>
                      </a:lnTo>
                      <a:cubicBezTo>
                        <a:pt x="324" y="91"/>
                        <a:pt x="324" y="80"/>
                        <a:pt x="317" y="74"/>
                      </a:cubicBezTo>
                      <a:lnTo>
                        <a:pt x="250" y="6"/>
                      </a:lnTo>
                      <a:cubicBezTo>
                        <a:pt x="243" y="0"/>
                        <a:pt x="233" y="0"/>
                        <a:pt x="227" y="6"/>
                      </a:cubicBezTo>
                      <a:lnTo>
                        <a:pt x="103" y="131"/>
                      </a:lnTo>
                      <a:lnTo>
                        <a:pt x="35" y="63"/>
                      </a:lnTo>
                      <a:cubicBezTo>
                        <a:pt x="28" y="56"/>
                        <a:pt x="15" y="56"/>
                        <a:pt x="9" y="63"/>
                      </a:cubicBezTo>
                      <a:cubicBezTo>
                        <a:pt x="2" y="69"/>
                        <a:pt x="0" y="81"/>
                        <a:pt x="0" y="81"/>
                      </a:cubicBezTo>
                      <a:lnTo>
                        <a:pt x="0" y="300"/>
                      </a:lnTo>
                      <a:cubicBezTo>
                        <a:pt x="0" y="309"/>
                        <a:pt x="15" y="321"/>
                        <a:pt x="23" y="321"/>
                      </a:cubicBezTo>
                      <a:lnTo>
                        <a:pt x="243" y="321"/>
                      </a:lnTo>
                      <a:cubicBezTo>
                        <a:pt x="243" y="321"/>
                        <a:pt x="255" y="320"/>
                        <a:pt x="261" y="314"/>
                      </a:cubicBezTo>
                      <a:close/>
                      <a:moveTo>
                        <a:pt x="32" y="289"/>
                      </a:moveTo>
                      <a:lnTo>
                        <a:pt x="32" y="113"/>
                      </a:lnTo>
                      <a:lnTo>
                        <a:pt x="99" y="176"/>
                      </a:lnTo>
                      <a:lnTo>
                        <a:pt x="237" y="40"/>
                      </a:lnTo>
                      <a:lnTo>
                        <a:pt x="283" y="85"/>
                      </a:lnTo>
                      <a:lnTo>
                        <a:pt x="147" y="224"/>
                      </a:lnTo>
                      <a:lnTo>
                        <a:pt x="211" y="289"/>
                      </a:lnTo>
                      <a:lnTo>
                        <a:pt x="32" y="289"/>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思源黑体 CN Bold" panose="020B0800000000000000" charset="-122"/>
                    <a:ea typeface="思源黑体 CN Bold" panose="020B0800000000000000" charset="-122"/>
                  </a:endParaRPr>
                </a:p>
              </p:txBody>
            </p:sp>
          </p:grpSp>
          <p:sp>
            <p:nvSpPr>
              <p:cNvPr id="17" name="MH_Text_1"/>
              <p:cNvSpPr txBox="1">
                <a:spLocks noChangeArrowheads="1"/>
              </p:cNvSpPr>
              <p:nvPr>
                <p:custDataLst>
                  <p:tags r:id="rId5"/>
                </p:custDataLst>
              </p:nvPr>
            </p:nvSpPr>
            <p:spPr bwMode="auto">
              <a:xfrm>
                <a:off x="11790" y="5076"/>
                <a:ext cx="2757" cy="14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50000"/>
                  </a:lnSpc>
                </a:pPr>
                <a:r>
                  <a:rPr lang="zh-CN" altLang="en-US" sz="1200" dirty="0">
                    <a:solidFill>
                      <a:schemeClr val="tx1">
                        <a:lumMod val="65000"/>
                        <a:lumOff val="35000"/>
                      </a:schemeClr>
                    </a:solidFill>
                    <a:latin typeface="思源黑体 CN Bold" panose="020B0800000000000000" charset="-122"/>
                    <a:ea typeface="思源黑体 CN Bold" panose="020B0800000000000000" charset="-122"/>
                  </a:rPr>
                  <a:t>点击输入您的文字内容，或复制粘贴具体文本，</a:t>
                </a:r>
                <a:endParaRPr lang="zh-CN" altLang="en-US" sz="1200" dirty="0">
                  <a:solidFill>
                    <a:schemeClr val="tx1">
                      <a:lumMod val="65000"/>
                      <a:lumOff val="35000"/>
                    </a:schemeClr>
                  </a:solidFill>
                  <a:latin typeface="思源黑体 CN Bold" panose="020B0800000000000000" charset="-122"/>
                  <a:ea typeface="思源黑体 CN Bold" panose="020B0800000000000000" charset="-122"/>
                </a:endParaRPr>
              </a:p>
            </p:txBody>
          </p:sp>
          <p:sp>
            <p:nvSpPr>
              <p:cNvPr id="50" name="MH_SubTitle_1"/>
              <p:cNvSpPr txBox="1">
                <a:spLocks noChangeArrowheads="1"/>
              </p:cNvSpPr>
              <p:nvPr>
                <p:custDataLst>
                  <p:tags r:id="rId6"/>
                </p:custDataLst>
              </p:nvPr>
            </p:nvSpPr>
            <p:spPr bwMode="auto">
              <a:xfrm>
                <a:off x="11955" y="4451"/>
                <a:ext cx="2425" cy="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spc="600" dirty="0">
                    <a:solidFill>
                      <a:schemeClr val="tx1"/>
                    </a:solidFill>
                    <a:latin typeface="思源黑体 CN Bold" panose="020B0800000000000000" charset="-122"/>
                    <a:ea typeface="思源黑体 CN Bold" panose="020B0800000000000000" charset="-122"/>
                    <a:sym typeface="+mn-lt"/>
                  </a:rPr>
                  <a:t>日语</a:t>
                </a:r>
                <a:endParaRPr lang="zh-CN" altLang="en-US" sz="2000" spc="600" dirty="0">
                  <a:solidFill>
                    <a:schemeClr val="tx1"/>
                  </a:solidFill>
                  <a:latin typeface="思源黑体 CN Bold" panose="020B0800000000000000" charset="-122"/>
                  <a:ea typeface="思源黑体 CN Bold" panose="020B0800000000000000" charset="-122"/>
                  <a:sym typeface="+mn-lt"/>
                </a:endParaRPr>
              </a:p>
            </p:txBody>
          </p:sp>
        </p:grpSp>
      </p:grpSp>
      <p:grpSp>
        <p:nvGrpSpPr>
          <p:cNvPr id="3" name="组合 2"/>
          <p:cNvGrpSpPr/>
          <p:nvPr/>
        </p:nvGrpSpPr>
        <p:grpSpPr>
          <a:xfrm>
            <a:off x="0" y="488315"/>
            <a:ext cx="1410970" cy="539750"/>
            <a:chOff x="0" y="481"/>
            <a:chExt cx="2222" cy="850"/>
          </a:xfrm>
        </p:grpSpPr>
        <p:sp>
          <p:nvSpPr>
            <p:cNvPr id="13" name="流程图: 手动输入 12"/>
            <p:cNvSpPr/>
            <p:nvPr/>
          </p:nvSpPr>
          <p:spPr>
            <a:xfrm rot="5400000">
              <a:off x="450" y="31"/>
              <a:ext cx="850" cy="1750"/>
            </a:xfrm>
            <a:prstGeom prst="flowChartManualInput">
              <a:avLst/>
            </a:prstGeom>
            <a:solidFill>
              <a:srgbClr val="A9A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平行四边形 14"/>
            <p:cNvSpPr/>
            <p:nvPr/>
          </p:nvSpPr>
          <p:spPr>
            <a:xfrm flipH="1">
              <a:off x="1473" y="481"/>
              <a:ext cx="749" cy="850"/>
            </a:xfrm>
            <a:prstGeom prst="parallelogram">
              <a:avLst>
                <a:gd name="adj" fmla="val 68717"/>
              </a:avLst>
            </a:prstGeom>
            <a:solidFill>
              <a:srgbClr val="A9AF9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37" y="679"/>
              <a:ext cx="1262" cy="483"/>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p>
              <a:pPr algn="dist"/>
              <a:r>
                <a:rPr lang="en-US" altLang="zh-CN" sz="1400" dirty="0">
                  <a:solidFill>
                    <a:schemeClr val="bg1"/>
                  </a:solidFill>
                  <a:latin typeface="思源黑体 CN Bold" panose="020B0800000000000000" charset="-122"/>
                  <a:ea typeface="思源黑体 CN Bold" panose="020B0800000000000000" charset="-122"/>
                </a:rPr>
                <a:t>Part 01</a:t>
              </a:r>
              <a:endParaRPr lang="en-US" altLang="zh-CN" sz="1400" dirty="0">
                <a:solidFill>
                  <a:schemeClr val="bg1"/>
                </a:solidFill>
                <a:latin typeface="思源黑体 CN Bold" panose="020B0800000000000000" charset="-122"/>
                <a:ea typeface="思源黑体 CN Bold" panose="020B0800000000000000" charset="-122"/>
              </a:endParaRPr>
            </a:p>
          </p:txBody>
        </p:sp>
      </p:grpSp>
      <p:grpSp>
        <p:nvGrpSpPr>
          <p:cNvPr id="25" name="组合 24"/>
          <p:cNvGrpSpPr/>
          <p:nvPr/>
        </p:nvGrpSpPr>
        <p:grpSpPr>
          <a:xfrm>
            <a:off x="11588115" y="6266180"/>
            <a:ext cx="603250" cy="591820"/>
            <a:chOff x="18249" y="9868"/>
            <a:chExt cx="950" cy="932"/>
          </a:xfrm>
        </p:grpSpPr>
        <p:sp>
          <p:nvSpPr>
            <p:cNvPr id="26" name="矩形 25"/>
            <p:cNvSpPr/>
            <p:nvPr/>
          </p:nvSpPr>
          <p:spPr>
            <a:xfrm>
              <a:off x="18457" y="10076"/>
              <a:ext cx="743" cy="724"/>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flipH="1" flipV="1">
              <a:off x="18249" y="9868"/>
              <a:ext cx="208" cy="208"/>
            </a:xfrm>
            <a:prstGeom prst="rect">
              <a:avLst/>
            </a:prstGeom>
            <a:solidFill>
              <a:srgbClr val="A9AF93"/>
            </a:solidFill>
            <a:ln>
              <a:solidFill>
                <a:srgbClr val="A9AF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DD4AB"/>
        </a:solidFill>
        <a:effectLst/>
      </p:bgPr>
    </p:bg>
    <p:spTree>
      <p:nvGrpSpPr>
        <p:cNvPr id="1" name=""/>
        <p:cNvGrpSpPr/>
        <p:nvPr/>
      </p:nvGrpSpPr>
      <p:grpSpPr>
        <a:xfrm>
          <a:off x="0" y="0"/>
          <a:ext cx="0" cy="0"/>
          <a:chOff x="0" y="0"/>
          <a:chExt cx="0" cy="0"/>
        </a:xfrm>
      </p:grpSpPr>
      <p:sp>
        <p:nvSpPr>
          <p:cNvPr id="5" name="圆角矩形 4"/>
          <p:cNvSpPr/>
          <p:nvPr/>
        </p:nvSpPr>
        <p:spPr>
          <a:xfrm>
            <a:off x="5037455" y="2248535"/>
            <a:ext cx="1821180" cy="53594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endParaRPr>
          </a:p>
        </p:txBody>
      </p:sp>
      <p:sp>
        <p:nvSpPr>
          <p:cNvPr id="8" name="文本框 7"/>
          <p:cNvSpPr txBox="1"/>
          <p:nvPr/>
        </p:nvSpPr>
        <p:spPr>
          <a:xfrm>
            <a:off x="5108575" y="2227580"/>
            <a:ext cx="1595755" cy="583565"/>
          </a:xfrm>
          <a:prstGeom prst="rect">
            <a:avLst/>
          </a:prstGeom>
          <a:noFill/>
          <a:ln>
            <a:noFill/>
          </a:ln>
          <a:extLst>
            <a:ext uri="{909E8E84-426E-40DD-AFC4-6F175D3DCCD1}">
              <a14:hiddenFill xmlns:a14="http://schemas.microsoft.com/office/drawing/2010/main">
                <a:solidFill>
                  <a:srgbClr val="A9AF93"/>
                </a:solidFill>
              </a14:hiddenFill>
            </a:ext>
          </a:extLst>
        </p:spPr>
        <p:txBody>
          <a:bodyPr wrap="none" rtlCol="0">
            <a:spAutoFit/>
          </a:bodyPr>
          <a:lstStyle/>
          <a:p>
            <a:r>
              <a:rPr lang="en-US" altLang="zh-CN" sz="3200" b="1" dirty="0">
                <a:solidFill>
                  <a:schemeClr val="bg1"/>
                </a:solidFill>
                <a:latin typeface="思源黑体 CN Bold" panose="020B0800000000000000" charset="-122"/>
                <a:ea typeface="思源黑体 CN Bold" panose="020B0800000000000000" charset="-122"/>
              </a:rPr>
              <a:t>Part 02</a:t>
            </a:r>
            <a:endParaRPr lang="en-US" altLang="zh-CN" sz="3200" b="1" dirty="0">
              <a:solidFill>
                <a:schemeClr val="bg1"/>
              </a:solidFill>
              <a:latin typeface="思源黑体 CN Bold" panose="020B0800000000000000" charset="-122"/>
              <a:ea typeface="思源黑体 CN Bold" panose="020B0800000000000000" charset="-122"/>
            </a:endParaRPr>
          </a:p>
        </p:txBody>
      </p:sp>
      <p:pic>
        <p:nvPicPr>
          <p:cNvPr id="6" name="图片 5" descr="c3ddbc34f2a0d409892490a74e96239c"/>
          <p:cNvPicPr>
            <a:picLocks noChangeAspect="1"/>
          </p:cNvPicPr>
          <p:nvPr>
            <p:custDataLst>
              <p:tags r:id="rId1"/>
            </p:custDataLst>
          </p:nvPr>
        </p:nvPicPr>
        <p:blipFill>
          <a:blip r:embed="rId2"/>
          <a:srcRect t="-13231" r="6989" b="6989"/>
          <a:stretch>
            <a:fillRect/>
          </a:stretch>
        </p:blipFill>
        <p:spPr>
          <a:xfrm rot="2700000">
            <a:off x="-313055" y="3372485"/>
            <a:ext cx="3566160" cy="4073525"/>
          </a:xfrm>
          <a:prstGeom prst="heart">
            <a:avLst/>
          </a:prstGeom>
        </p:spPr>
      </p:pic>
      <p:pic>
        <p:nvPicPr>
          <p:cNvPr id="7" name="图片 6" descr="c3ddbc34f2a0d409892490a74e96239c"/>
          <p:cNvPicPr>
            <a:picLocks noChangeAspect="1"/>
          </p:cNvPicPr>
          <p:nvPr>
            <p:custDataLst>
              <p:tags r:id="rId3"/>
            </p:custDataLst>
          </p:nvPr>
        </p:nvPicPr>
        <p:blipFill>
          <a:blip r:embed="rId2"/>
          <a:srcRect t="-13231" r="6989" b="6989"/>
          <a:stretch>
            <a:fillRect/>
          </a:stretch>
        </p:blipFill>
        <p:spPr>
          <a:xfrm rot="13620000">
            <a:off x="10468610" y="-313690"/>
            <a:ext cx="1903730" cy="2174875"/>
          </a:xfrm>
          <a:prstGeom prst="heart">
            <a:avLst/>
          </a:prstGeom>
        </p:spPr>
      </p:pic>
      <p:sp>
        <p:nvSpPr>
          <p:cNvPr id="2" name="文本框 1"/>
          <p:cNvSpPr txBox="1"/>
          <p:nvPr/>
        </p:nvSpPr>
        <p:spPr>
          <a:xfrm>
            <a:off x="3119120" y="3592830"/>
            <a:ext cx="5744210" cy="306705"/>
          </a:xfrm>
          <a:prstGeom prst="rect">
            <a:avLst/>
          </a:prstGeom>
          <a:noFill/>
        </p:spPr>
        <p:txBody>
          <a:bodyPr wrap="square" rtlCol="0">
            <a:spAutoFit/>
          </a:bodyPr>
          <a:p>
            <a:pPr algn="ctr"/>
            <a:r>
              <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rPr>
              <a:t>Cognition</a:t>
            </a:r>
            <a:endParaRPr lang="en-US" altLang="zh-CN" sz="1400"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3" name="文本框 2"/>
          <p:cNvSpPr txBox="1"/>
          <p:nvPr/>
        </p:nvSpPr>
        <p:spPr>
          <a:xfrm>
            <a:off x="4189730" y="2990215"/>
            <a:ext cx="3598545" cy="645160"/>
          </a:xfrm>
          <a:prstGeom prst="rect">
            <a:avLst/>
          </a:prstGeom>
          <a:noFill/>
        </p:spPr>
        <p:txBody>
          <a:bodyPr wrap="square" rtlCol="0">
            <a:spAutoFit/>
          </a:bodyPr>
          <a:p>
            <a:pPr algn="dist"/>
            <a:r>
              <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rPr>
              <a:t>岗位认知</a:t>
            </a:r>
            <a:endParaRPr lang="zh-CN" altLang="en-US" sz="3600" b="1" dirty="0">
              <a:solidFill>
                <a:schemeClr val="tx1">
                  <a:lumMod val="75000"/>
                  <a:lumOff val="25000"/>
                </a:schemeClr>
              </a:solidFill>
              <a:latin typeface="思源黑体 CN Bold" panose="020B0800000000000000" charset="-122"/>
              <a:ea typeface="思源黑体 CN Bold" panose="020B0800000000000000" charset="-122"/>
              <a:sym typeface="+mn-ea"/>
            </a:endParaRPr>
          </a:p>
        </p:txBody>
      </p:sp>
      <p:sp>
        <p:nvSpPr>
          <p:cNvPr id="4" name="文本框 3"/>
          <p:cNvSpPr txBox="1"/>
          <p:nvPr/>
        </p:nvSpPr>
        <p:spPr>
          <a:xfrm>
            <a:off x="4467860" y="3869055"/>
            <a:ext cx="2994660" cy="245110"/>
          </a:xfrm>
          <a:prstGeom prst="rect">
            <a:avLst/>
          </a:prstGeom>
          <a:noFill/>
        </p:spPr>
        <p:txBody>
          <a:bodyPr wrap="square" rtlCol="0">
            <a:spAutoFit/>
          </a:bodyPr>
          <a:p>
            <a:pPr algn="ctr">
              <a:lnSpc>
                <a:spcPct val="100000"/>
              </a:lnSpc>
            </a:pPr>
            <a:r>
              <a:rPr lang="en-US" altLang="zh-CN" sz="1000" dirty="0">
                <a:solidFill>
                  <a:schemeClr val="tx1">
                    <a:lumMod val="75000"/>
                    <a:lumOff val="25000"/>
                  </a:schemeClr>
                </a:solidFill>
                <a:ea typeface="+mn-lt"/>
              </a:rPr>
              <a:t>Please enter your title and content here, and edit </a:t>
            </a:r>
            <a:endParaRPr lang="en-US" altLang="zh-CN" sz="1000" dirty="0">
              <a:solidFill>
                <a:schemeClr val="tx1">
                  <a:lumMod val="75000"/>
                  <a:lumOff val="25000"/>
                </a:schemeClr>
              </a:solidFill>
              <a:ea typeface="+mn-lt"/>
            </a:endParaRPr>
          </a:p>
        </p:txBody>
      </p:sp>
    </p:spTree>
  </p:cSld>
  <p:clrMapOvr>
    <a:masterClrMapping/>
  </p:clrMapOvr>
  <mc:AlternateContent xmlns:mc="http://schemas.openxmlformats.org/markup-compatibility/2006">
    <mc:Choice xmlns:p14="http://schemas.microsoft.com/office/powerpoint/2010/main" Requires="p14">
      <p:transition p14:dur="500" advClick="0">
        <p:push dir="u"/>
      </p:transition>
    </mc:Choice>
    <mc:Fallback>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2" grpId="0"/>
      <p:bldP spid="3" grpId="0"/>
      <p:bldP spid="4" grpId="0"/>
    </p:bldLst>
  </p:timing>
</p:sld>
</file>

<file path=ppt/tags/tag1.xml><?xml version="1.0" encoding="utf-8"?>
<p:tagLst xmlns:p="http://schemas.openxmlformats.org/presentationml/2006/main">
  <p:tag name="KSO_WM_UNIT_PLACING_PICTURE_USER_VIEWPORT" val="{&quot;height&quot;:4550,&quot;width&quot;:4550}"/>
</p:tagLst>
</file>

<file path=ppt/tags/tag10.xml><?xml version="1.0" encoding="utf-8"?>
<p:tagLst xmlns:p="http://schemas.openxmlformats.org/presentationml/2006/main">
  <p:tag name="MH" val="20160202082519"/>
  <p:tag name="MH_LIBRARY" val="GRAPHIC"/>
  <p:tag name="MH_TYPE" val="SubTitle"/>
  <p:tag name="MH_ORDER" val="1"/>
</p:tagLst>
</file>

<file path=ppt/tags/tag11.xml><?xml version="1.0" encoding="utf-8"?>
<p:tagLst xmlns:p="http://schemas.openxmlformats.org/presentationml/2006/main">
  <p:tag name="MH" val="20160202082519"/>
  <p:tag name="MH_LIBRARY" val="GRAPHIC"/>
  <p:tag name="MH_TYPE" val="Text"/>
  <p:tag name="MH_ORDER" val="1"/>
</p:tagLst>
</file>

<file path=ppt/tags/tag12.xml><?xml version="1.0" encoding="utf-8"?>
<p:tagLst xmlns:p="http://schemas.openxmlformats.org/presentationml/2006/main">
  <p:tag name="MH" val="20160202082519"/>
  <p:tag name="MH_LIBRARY" val="GRAPHIC"/>
  <p:tag name="MH_TYPE" val="SubTitle"/>
  <p:tag name="MH_ORDER" val="1"/>
</p:tagLst>
</file>

<file path=ppt/tags/tag13.xml><?xml version="1.0" encoding="utf-8"?>
<p:tagLst xmlns:p="http://schemas.openxmlformats.org/presentationml/2006/main">
  <p:tag name="MH" val="20160202082519"/>
  <p:tag name="MH_LIBRARY" val="GRAPHIC"/>
  <p:tag name="MH_TYPE" val="Text"/>
  <p:tag name="MH_ORDER" val="1"/>
</p:tagLst>
</file>

<file path=ppt/tags/tag14.xml><?xml version="1.0" encoding="utf-8"?>
<p:tagLst xmlns:p="http://schemas.openxmlformats.org/presentationml/2006/main">
  <p:tag name="MH" val="20160202082519"/>
  <p:tag name="MH_LIBRARY" val="GRAPHIC"/>
  <p:tag name="MH_TYPE" val="SubTitle"/>
  <p:tag name="MH_ORDER" val="1"/>
</p:tagLst>
</file>

<file path=ppt/tags/tag15.xml><?xml version="1.0" encoding="utf-8"?>
<p:tagLst xmlns:p="http://schemas.openxmlformats.org/presentationml/2006/main">
  <p:tag name="REFSHAPE" val="508443588"/>
  <p:tag name="KSO_WM_UNIT_PLACING_PICTURE_USER_VIEWPORT" val="{&quot;height&quot;:4550,&quot;width&quot;:4550}"/>
</p:tagLst>
</file>

<file path=ppt/tags/tag16.xml><?xml version="1.0" encoding="utf-8"?>
<p:tagLst xmlns:p="http://schemas.openxmlformats.org/presentationml/2006/main">
  <p:tag name="REFSHAPE" val="508443588"/>
  <p:tag name="KSO_WM_UNIT_PLACING_PICTURE_USER_VIEWPORT" val="{&quot;height&quot;:4550,&quot;width&quot;:4550}"/>
</p:tagLst>
</file>

<file path=ppt/tags/tag17.xml><?xml version="1.0" encoding="utf-8"?>
<p:tagLst xmlns:p="http://schemas.openxmlformats.org/presentationml/2006/main">
  <p:tag name="PA" val="v5.2.7"/>
  <p:tag name="PAMAINTYPE" val="4"/>
  <p:tag name="PATYPE" val="140"/>
  <p:tag name="PASUBTYPE" val="141"/>
  <p:tag name="RESOURCELIBID_SHAPE" val="3609"/>
  <p:tag name="RESOURCELIB_SHAPETYPE" val="4"/>
</p:tagLst>
</file>

<file path=ppt/tags/tag18.xml><?xml version="1.0" encoding="utf-8"?>
<p:tagLst xmlns:p="http://schemas.openxmlformats.org/presentationml/2006/main">
  <p:tag name="PA" val="v5.2.7"/>
  <p:tag name="PAMAINTYPE" val="4"/>
  <p:tag name="PATYPE" val="163"/>
  <p:tag name="PASUBTYPE" val="164"/>
  <p:tag name="RESOURCELIBID_SHAPE" val="3888"/>
  <p:tag name="RESOURCELIB_SHAPETYPE" val="4"/>
</p:tagLst>
</file>

<file path=ppt/tags/tag19.xml><?xml version="1.0" encoding="utf-8"?>
<p:tagLst xmlns:p="http://schemas.openxmlformats.org/presentationml/2006/main">
  <p:tag name="PA" val="v5.2.7"/>
  <p:tag name="PAMAINTYPE" val="4"/>
  <p:tag name="PATYPE" val="0"/>
  <p:tag name="PASUBTYPE" val="0"/>
  <p:tag name="RESOURCELIBID_SHAPE" val="553758"/>
  <p:tag name="RESOURCELIB_SHAPETYPE" val="4"/>
</p:tagLst>
</file>

<file path=ppt/tags/tag2.xml><?xml version="1.0" encoding="utf-8"?>
<p:tagLst xmlns:p="http://schemas.openxmlformats.org/presentationml/2006/main">
  <p:tag name="REFSHAPE" val="508443588"/>
  <p:tag name="KSO_WM_UNIT_PLACING_PICTURE_USER_VIEWPORT" val="{&quot;height&quot;:4550,&quot;width&quot;:4550}"/>
</p:tagLst>
</file>

<file path=ppt/tags/tag20.xml><?xml version="1.0" encoding="utf-8"?>
<p:tagLst xmlns:p="http://schemas.openxmlformats.org/presentationml/2006/main">
  <p:tag name="PA" val="v5.2.7"/>
  <p:tag name="PAMAINTYPE" val="4"/>
  <p:tag name="PATYPE" val="171"/>
  <p:tag name="PASUBTYPE" val="174"/>
  <p:tag name="RESOURCELIBID_SHAPE" val="2171"/>
  <p:tag name="RESOURCELIB_SHAPETYPE" val="4"/>
</p:tagLst>
</file>

<file path=ppt/tags/tag21.xml><?xml version="1.0" encoding="utf-8"?>
<p:tagLst xmlns:p="http://schemas.openxmlformats.org/presentationml/2006/main">
  <p:tag name="REFSHAPE" val="508443588"/>
  <p:tag name="KSO_WM_UNIT_PLACING_PICTURE_USER_VIEWPORT" val="{&quot;height&quot;:4550,&quot;width&quot;:4550}"/>
</p:tagLst>
</file>

<file path=ppt/tags/tag22.xml><?xml version="1.0" encoding="utf-8"?>
<p:tagLst xmlns:p="http://schemas.openxmlformats.org/presentationml/2006/main">
  <p:tag name="REFSHAPE" val="508443588"/>
  <p:tag name="KSO_WM_UNIT_PLACING_PICTURE_USER_VIEWPORT" val="{&quot;height&quot;:4550,&quot;width&quot;:4550}"/>
</p:tagLst>
</file>

<file path=ppt/tags/tag23.xml><?xml version="1.0" encoding="utf-8"?>
<p:tagLst xmlns:p="http://schemas.openxmlformats.org/presentationml/2006/main">
  <p:tag name="KSO_WM_UNIT_PLACING_PICTURE_USER_VIEWPORT" val="{&quot;height&quot;:4550,&quot;width&quot;:4550}"/>
</p:tagLst>
</file>

<file path=ppt/tags/tag24.xml><?xml version="1.0" encoding="utf-8"?>
<p:tagLst xmlns:p="http://schemas.openxmlformats.org/presentationml/2006/main">
  <p:tag name="REFSHAPE" val="508443588"/>
  <p:tag name="KSO_WM_UNIT_PLACING_PICTURE_USER_VIEWPORT" val="{&quot;height&quot;:4550,&quot;width&quot;:4550}"/>
</p:tagLst>
</file>

<file path=ppt/tags/tag25.xml><?xml version="1.0" encoding="utf-8"?>
<p:tagLst xmlns:p="http://schemas.openxmlformats.org/presentationml/2006/main">
  <p:tag name="REFSHAPE" val="508443588"/>
  <p:tag name="KSO_WM_UNIT_PLACING_PICTURE_USER_VIEWPORT" val="{&quot;height&quot;:4550,&quot;width&quot;:4550}"/>
</p:tagLst>
</file>

<file path=ppt/tags/tag26.xml><?xml version="1.0" encoding="utf-8"?>
<p:tagLst xmlns:p="http://schemas.openxmlformats.org/presentationml/2006/main">
  <p:tag name="KSO_WM_UNIT_PLACING_PICTURE_USER_VIEWPORT" val="{&quot;height&quot;:4550,&quot;width&quot;:4550}"/>
</p:tagLst>
</file>

<file path=ppt/tags/tag27.xml><?xml version="1.0" encoding="utf-8"?>
<p:tagLst xmlns:p="http://schemas.openxmlformats.org/presentationml/2006/main">
  <p:tag name="ISLIDE.GUIDESSETTING" val="{&quot;Id&quot;:null,&quot;Name&quot;:&quot;无&quot;,&quot;HeaderHeight&quot;:5.0,&quot;FooterHeight&quot;:5.1000000000000005,&quot;SideMargin&quot;:2.8000000000000003,&quot;TopMargin&quot;:0.1,&quot;BottomMargin&quot;:0.0,&quot;IntervalMargin&quot;:0.0,&quot;SettingType&quot;:&quot;System&quot;}"/>
</p:tagLst>
</file>

<file path=ppt/tags/tag3.xml><?xml version="1.0" encoding="utf-8"?>
<p:tagLst xmlns:p="http://schemas.openxmlformats.org/presentationml/2006/main">
  <p:tag name="REFSHAPE" val="508443588"/>
  <p:tag name="KSO_WM_UNIT_PLACING_PICTURE_USER_VIEWPORT" val="{&quot;height&quot;:4550,&quot;width&quot;:4550}"/>
</p:tagLst>
</file>

<file path=ppt/tags/tag4.xml><?xml version="1.0" encoding="utf-8"?>
<p:tagLst xmlns:p="http://schemas.openxmlformats.org/presentationml/2006/main">
  <p:tag name="REFSHAPE" val="508443588"/>
  <p:tag name="KSO_WM_UNIT_PLACING_PICTURE_USER_VIEWPORT" val="{&quot;height&quot;:4550,&quot;width&quot;:4550}"/>
</p:tagLst>
</file>

<file path=ppt/tags/tag5.xml><?xml version="1.0" encoding="utf-8"?>
<p:tagLst xmlns:p="http://schemas.openxmlformats.org/presentationml/2006/main">
  <p:tag name="REFSHAPE" val="508443588"/>
  <p:tag name="KSO_WM_UNIT_PLACING_PICTURE_USER_VIEWPORT" val="{&quot;height&quot;:4550,&quot;width&quot;:4550}"/>
</p:tagLst>
</file>

<file path=ppt/tags/tag6.xml><?xml version="1.0" encoding="utf-8"?>
<p:tagLst xmlns:p="http://schemas.openxmlformats.org/presentationml/2006/main">
  <p:tag name="PA" val="v5.2.7"/>
  <p:tag name="PAMAINTYPE" val="4"/>
  <p:tag name="PATYPE" val="176"/>
  <p:tag name="PASUBTYPE" val="178"/>
  <p:tag name="RESOURCELIBID_SHAPE" val="2606"/>
  <p:tag name="RESOURCELIB_SHAPETYPE" val="4"/>
</p:tagLst>
</file>

<file path=ppt/tags/tag7.xml><?xml version="1.0" encoding="utf-8"?>
<p:tagLst xmlns:p="http://schemas.openxmlformats.org/presentationml/2006/main">
  <p:tag name="PA" val="v5.2.7"/>
  <p:tag name="PAMAINTYPE" val="4"/>
  <p:tag name="PATYPE" val="155"/>
  <p:tag name="PASUBTYPE" val="156"/>
  <p:tag name="RESOURCELIBID_SHAPE" val="4715"/>
  <p:tag name="RESOURCELIB_SHAPETYPE" val="4"/>
</p:tagLst>
</file>

<file path=ppt/tags/tag8.xml><?xml version="1.0" encoding="utf-8"?>
<p:tagLst xmlns:p="http://schemas.openxmlformats.org/presentationml/2006/main">
  <p:tag name="PA" val="v5.2.7"/>
  <p:tag name="PAMAINTYPE" val="4"/>
  <p:tag name="PATYPE" val="176"/>
  <p:tag name="PASUBTYPE" val="178"/>
  <p:tag name="RESOURCELIBID_SHAPE" val="2606"/>
  <p:tag name="RESOURCELIB_SHAPETYPE" val="4"/>
</p:tagLst>
</file>

<file path=ppt/tags/tag9.xml><?xml version="1.0" encoding="utf-8"?>
<p:tagLst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3927</Words>
  <Application>WPS 演示</Application>
  <PresentationFormat>宽屏</PresentationFormat>
  <Paragraphs>387</Paragraphs>
  <Slides>23</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思源黑体 CN Bold</vt:lpstr>
      <vt:lpstr>Wingdings</vt:lpstr>
      <vt:lpstr>Calibri</vt:lpstr>
      <vt:lpstr>Gill Sans</vt:lpstr>
      <vt:lpstr>等线</vt:lpstr>
      <vt:lpstr>微软雅黑</vt:lpstr>
      <vt:lpstr>Arial Unicode MS</vt:lpstr>
      <vt:lpstr>等线 Light</vt:lpstr>
      <vt:lpstr>Source Sans Pro ExtraLight</vt:lpstr>
      <vt:lpstr>Lato Regular</vt:lpstr>
      <vt:lpstr>Menk Amglang Tig</vt:lpstr>
      <vt:lpstr>Lato Light</vt:lpstr>
      <vt:lpstr>Open Sans</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381</cp:revision>
  <dcterms:created xsi:type="dcterms:W3CDTF">2019-08-16T00:57:00Z</dcterms:created>
  <dcterms:modified xsi:type="dcterms:W3CDTF">2022-03-11T08:40:21Z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v1.0_mb_S3NYIA5rJwG7gBiUSTL8rA==</vt:lpwstr>
  </property>
  <property fmtid="{D5CDD505-2E9C-101B-9397-08002B2CF9AE}" pid="4" name="ICV">
    <vt:lpwstr>D0CED2EDF37D463787DD9F54C4F2A70B</vt:lpwstr>
  </property>
</Properties>
</file>