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commentAuthors.xml" ContentType="application/vnd.openxmlformats-officedocument.presentationml.commentAuthors+xml"/>
  <Override PartName="/ppt/media/image1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</p:sldMasterIdLst>
  <p:notesMasterIdLst>
    <p:notesMasterId r:id="rId5"/>
  </p:notesMasterIdLst>
  <p:sldIdLst>
    <p:sldId id="257" r:id="rId4"/>
    <p:sldId id="364" r:id="rId6"/>
    <p:sldId id="375" r:id="rId7"/>
    <p:sldId id="369" r:id="rId8"/>
    <p:sldId id="367" r:id="rId9"/>
    <p:sldId id="373" r:id="rId10"/>
    <p:sldId id="366" r:id="rId11"/>
    <p:sldId id="327" r:id="rId12"/>
    <p:sldId id="344" r:id="rId13"/>
    <p:sldId id="342" r:id="rId14"/>
    <p:sldId id="358" r:id="rId15"/>
    <p:sldId id="370" r:id="rId16"/>
    <p:sldId id="371" r:id="rId17"/>
    <p:sldId id="357" r:id="rId18"/>
    <p:sldId id="346" r:id="rId19"/>
    <p:sldId id="376" r:id="rId20"/>
    <p:sldId id="362" r:id="rId21"/>
    <p:sldId id="372" r:id="rId22"/>
    <p:sldId id="377" r:id="rId23"/>
    <p:sldId id="356" r:id="rId24"/>
    <p:sldId id="359" r:id="rId25"/>
    <p:sldId id="365" r:id="rId26"/>
    <p:sldId id="261" r:id="rId2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案例图" id="{695548A2-97C6-447A-B67E-2F844C604297}">
          <p14:sldIdLst/>
        </p14:section>
        <p14:section name="大赛介绍页面（放在开头）" id="{11BC795D-C60A-4F31-85AF-5F032118F52E}">
          <p14:sldIdLst/>
        </p14:section>
        <p14:section name="封面页" id="{F9BCACC7-0675-40FF-8BFF-825A63C8B66E}">
          <p14:sldIdLst>
            <p14:sldId id="257"/>
          </p14:sldIdLst>
        </p14:section>
        <p14:section name="目录页" id="{2B18FA62-8EBE-4452-956E-F56B934A5EFC}">
          <p14:sldIdLst>
            <p14:sldId id="364"/>
          </p14:sldIdLst>
        </p14:section>
        <p14:section name="内容" id="{D129B916-F791-4B8E-95A5-49E7D56C1E7B}">
          <p14:sldIdLst>
            <p14:sldId id="375"/>
            <p14:sldId id="369"/>
            <p14:sldId id="367"/>
            <p14:sldId id="373"/>
            <p14:sldId id="366"/>
            <p14:sldId id="327"/>
            <p14:sldId id="344"/>
            <p14:sldId id="342"/>
            <p14:sldId id="358"/>
            <p14:sldId id="370"/>
            <p14:sldId id="371"/>
            <p14:sldId id="357"/>
            <p14:sldId id="346"/>
            <p14:sldId id="362"/>
            <p14:sldId id="372"/>
            <p14:sldId id="377"/>
            <p14:sldId id="356"/>
            <p14:sldId id="359"/>
            <p14:sldId id="365"/>
            <p14:sldId id="376"/>
          </p14:sldIdLst>
        </p14:section>
        <p14:section name="封底页" id="{CB6A7BDF-8F24-4AF0-8A74-6FAB50C6BBE6}">
          <p14:sldIdLst>
            <p14:sldId id="261"/>
          </p14:sldIdLst>
        </p14:section>
        <p14:section name="模板结尾页（放在结尾）" id="{E12AAE45-CDFA-43DC-97FE-6B35621FEE77}">
          <p14:sldIdLst/>
        </p14:section>
      </p14:section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uo T" initials="ZT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548235"/>
    <a:srgbClr val="C6EAD0"/>
    <a:srgbClr val="70AD47"/>
    <a:srgbClr val="A9D18E"/>
    <a:srgbClr val="AAE1B9"/>
    <a:srgbClr val="74BF87"/>
    <a:srgbClr val="3C7F56"/>
    <a:srgbClr val="255E3D"/>
    <a:srgbClr val="E4EB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04" autoAdjust="0"/>
    <p:restoredTop sz="86085" autoAdjust="0"/>
  </p:normalViewPr>
  <p:slideViewPr>
    <p:cSldViewPr snapToGrid="0" showGuides="1">
      <p:cViewPr varScale="1">
        <p:scale>
          <a:sx n="98" d="100"/>
          <a:sy n="98" d="100"/>
        </p:scale>
        <p:origin x="342" y="84"/>
      </p:cViewPr>
      <p:guideLst>
        <p:guide pos="415"/>
        <p:guide orient="horz" pos="3997"/>
        <p:guide pos="7265"/>
        <p:guide orient="horz" pos="51"/>
        <p:guide orient="horz" pos="346"/>
        <p:guide orient="horz" pos="4269"/>
        <p:guide orient="horz" pos="618"/>
        <p:guide orient="horz" pos="3725"/>
        <p:guide pos="3840"/>
        <p:guide pos="98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-268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1" Type="http://schemas.openxmlformats.org/officeDocument/2006/relationships/commentAuthors" Target="commentAuthors.xml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Workbook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76109117540177"/>
          <c:y val="0.102221268520517"/>
          <c:w val="0.823823833279435"/>
          <c:h val="0.764697480025992"/>
        </c:manualLayout>
      </c:layout>
      <c:barChart>
        <c:barDir val="bar"/>
        <c:grouping val="clustered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最大值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300</c:v>
                </c:pt>
                <c:pt idx="1">
                  <c:v>300</c:v>
                </c:pt>
                <c:pt idx="2">
                  <c:v>300</c:v>
                </c:pt>
                <c:pt idx="3">
                  <c:v>300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会员增量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200</c:v>
                </c:pt>
                <c:pt idx="1">
                  <c:v>100</c:v>
                </c:pt>
                <c:pt idx="2">
                  <c:v>150</c:v>
                </c:pt>
                <c:pt idx="3">
                  <c:v>300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4"/>
        <c:overlap val="100"/>
        <c:axId val="743630928"/>
        <c:axId val="743631912"/>
      </c:barChart>
      <c:catAx>
        <c:axId val="7436309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2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743631912"/>
        <c:crosses val="autoZero"/>
        <c:auto val="1"/>
        <c:lblAlgn val="ctr"/>
        <c:lblOffset val="100"/>
        <c:noMultiLvlLbl val="0"/>
      </c:catAx>
      <c:valAx>
        <c:axId val="74363191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7436309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GMV</c:v>
                </c:pt>
              </c:strCache>
            </c:strRef>
          </c:tx>
          <c:spPr>
            <a:ln w="53975" cap="rnd">
              <a:gradFill flip="none" rotWithShape="1">
                <a:gsLst>
                  <a:gs pos="0">
                    <a:schemeClr val="accent6">
                      <a:lumMod val="20000"/>
                      <a:lumOff val="80000"/>
                    </a:schemeClr>
                  </a:gs>
                  <a:gs pos="23426">
                    <a:schemeClr val="accent6">
                      <a:lumMod val="60000"/>
                      <a:lumOff val="40000"/>
                    </a:schemeClr>
                  </a:gs>
                  <a:gs pos="53000">
                    <a:schemeClr val="accent6"/>
                  </a:gs>
                  <a:gs pos="83000">
                    <a:schemeClr val="accent6">
                      <a:lumMod val="75000"/>
                    </a:schemeClr>
                  </a:gs>
                  <a:gs pos="100000">
                    <a:schemeClr val="accent6">
                      <a:lumMod val="50000"/>
                    </a:schemeClr>
                  </a:gs>
                </a:gsLst>
                <a:lin ang="16200000" scaled="1"/>
                <a:tileRect/>
              </a:gra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300</c:v>
                </c:pt>
                <c:pt idx="1">
                  <c:v>600</c:v>
                </c:pt>
                <c:pt idx="2">
                  <c:v>700</c:v>
                </c:pt>
                <c:pt idx="3">
                  <c:v>800</c:v>
                </c:pt>
                <c:pt idx="4">
                  <c:v>1200</c:v>
                </c:pt>
                <c:pt idx="5">
                  <c:v>1000</c:v>
                </c:pt>
                <c:pt idx="6">
                  <c:v>900</c:v>
                </c:pt>
                <c:pt idx="7">
                  <c:v>1100</c:v>
                </c:pt>
                <c:pt idx="8">
                  <c:v>1300</c:v>
                </c:pt>
                <c:pt idx="9">
                  <c:v>1800</c:v>
                </c:pt>
                <c:pt idx="10">
                  <c:v>1700</c:v>
                </c:pt>
                <c:pt idx="11">
                  <c:v>1600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0"/>
        <c:axId val="540183016"/>
        <c:axId val="540180064"/>
      </c:lineChart>
      <c:catAx>
        <c:axId val="5401830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40180064"/>
        <c:crosses val="autoZero"/>
        <c:auto val="1"/>
        <c:lblAlgn val="ctr"/>
        <c:lblOffset val="100"/>
        <c:noMultiLvlLbl val="0"/>
      </c:catAx>
      <c:valAx>
        <c:axId val="5401800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40183016"/>
        <c:crosses val="autoZero"/>
        <c:crossBetween val="between"/>
        <c:majorUnit val="500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314245564160246"/>
          <c:y val="0.0177151589751193"/>
          <c:w val="0.946819981449805"/>
          <c:h val="0.90392883966107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金额</c:v>
                </c:pt>
              </c:strCache>
            </c:strRef>
          </c:tx>
          <c:spPr>
            <a:solidFill>
              <a:srgbClr val="5B9BD5"/>
            </a:solidFill>
            <a:ln>
              <a:noFill/>
            </a:ln>
            <a:effectLst/>
          </c:spPr>
          <c:invertIfNegative val="1"/>
          <c:dPt>
            <c:idx val="0"/>
            <c:invertIfNegative val="1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</c:dPt>
          <c:dPt>
            <c:idx val="1"/>
            <c:invertIfNegative val="1"/>
            <c:bubble3D val="0"/>
            <c:spPr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  <a:effectLst/>
            </c:spPr>
          </c:dPt>
          <c:dPt>
            <c:idx val="2"/>
            <c:invertIfNegative val="1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/>
            </c:spPr>
          </c:dPt>
          <c:dPt>
            <c:idx val="3"/>
            <c:invertIfNegative val="1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7000</c:v>
                </c:pt>
                <c:pt idx="1">
                  <c:v>8000</c:v>
                </c:pt>
                <c:pt idx="2">
                  <c:v>9000</c:v>
                </c:pt>
                <c:pt idx="3">
                  <c:v>12000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70AD47"/>
                  </a:solidFill>
                </c14:spPr>
              </c14:invertSolidFillFmt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7"/>
        <c:overlap val="-34"/>
        <c:axId val="912489168"/>
        <c:axId val="912488512"/>
      </c:barChart>
      <c:catAx>
        <c:axId val="9124891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912488512"/>
        <c:crosses val="autoZero"/>
        <c:auto val="1"/>
        <c:lblAlgn val="ctr"/>
        <c:lblOffset val="100"/>
        <c:noMultiLvlLbl val="0"/>
      </c:catAx>
      <c:valAx>
        <c:axId val="91248851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9124891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148950045889122"/>
          <c:y val="0.000302030260923267"/>
          <c:w val="0.982778488252424"/>
          <c:h val="0.90827956756817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生鲜</c:v>
                </c:pt>
                <c:pt idx="1">
                  <c:v>食品</c:v>
                </c:pt>
                <c:pt idx="2">
                  <c:v>百货</c:v>
                </c:pt>
                <c:pt idx="3">
                  <c:v>日化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20</c:v>
                </c:pt>
                <c:pt idx="1">
                  <c:v>26</c:v>
                </c:pt>
                <c:pt idx="2">
                  <c:v>15</c:v>
                </c:pt>
                <c:pt idx="3">
                  <c:v>11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生鲜</c:v>
                </c:pt>
                <c:pt idx="1">
                  <c:v>食品</c:v>
                </c:pt>
                <c:pt idx="2">
                  <c:v>百货</c:v>
                </c:pt>
                <c:pt idx="3">
                  <c:v>日化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8</c:v>
                </c:pt>
                <c:pt idx="1">
                  <c:v>12</c:v>
                </c:pt>
                <c:pt idx="2">
                  <c:v>23</c:v>
                </c:pt>
                <c:pt idx="3">
                  <c:v>16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生鲜</c:v>
                </c:pt>
                <c:pt idx="1">
                  <c:v>食品</c:v>
                </c:pt>
                <c:pt idx="2">
                  <c:v>百货</c:v>
                </c:pt>
                <c:pt idx="3">
                  <c:v>日化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33</c:v>
                </c:pt>
                <c:pt idx="1">
                  <c:v>20</c:v>
                </c:pt>
                <c:pt idx="2">
                  <c:v>15</c:v>
                </c:pt>
                <c:pt idx="3">
                  <c:v>25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Q4</c:v>
                </c:pt>
              </c:strCache>
            </c:strRef>
          </c:tx>
          <c:spPr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生鲜</c:v>
                </c:pt>
                <c:pt idx="1">
                  <c:v>食品</c:v>
                </c:pt>
                <c:pt idx="2">
                  <c:v>百货</c:v>
                </c:pt>
                <c:pt idx="3">
                  <c:v>日化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15</c:v>
                </c:pt>
                <c:pt idx="1">
                  <c:v>10</c:v>
                </c:pt>
                <c:pt idx="2">
                  <c:v>30</c:v>
                </c:pt>
                <c:pt idx="3">
                  <c:v>40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0"/>
        <c:overlap val="-15"/>
        <c:axId val="666742864"/>
        <c:axId val="666743520"/>
      </c:barChart>
      <c:catAx>
        <c:axId val="6667428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666743520"/>
        <c:crosses val="autoZero"/>
        <c:auto val="1"/>
        <c:lblAlgn val="ctr"/>
        <c:lblOffset val="100"/>
        <c:noMultiLvlLbl val="0"/>
      </c:catAx>
      <c:valAx>
        <c:axId val="66674352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6667428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0DC28C-BE15-47D6-9AE6-02507798852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CFA607-1BCC-4D4E-B279-7D0C033D223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CFA607-1BCC-4D4E-B279-7D0C033D22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素材：https://uxms.gaoding.com/ws/material/detail/48278470?user_task_id=234666&amp;parent_id=1760&amp;filter_id=</a:t>
            </a:r>
            <a:endParaRPr lang="zh-CN" altLang="en-US" dirty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CFA607-1BCC-4D4E-B279-7D0C033D22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CFA607-1BCC-4D4E-B279-7D0C033D22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CFA607-1BCC-4D4E-B279-7D0C033D22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0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3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  <p:sldLayoutId id="2147483664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0.xml"/><Relationship Id="rId1" Type="http://schemas.openxmlformats.org/officeDocument/2006/relationships/chart" Target="../charts/chart3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5.xml"/><Relationship Id="rId3" Type="http://schemas.openxmlformats.org/officeDocument/2006/relationships/image" Target="../media/image5.png"/><Relationship Id="rId2" Type="http://schemas.openxmlformats.org/officeDocument/2006/relationships/image" Target="../media/image1.svg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1.svg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chart" Target="../charts/char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9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0.xml"/><Relationship Id="rId1" Type="http://schemas.openxmlformats.org/officeDocument/2006/relationships/chart" Target="../charts/char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chart" Target="../charts/char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670111" y="4531588"/>
            <a:ext cx="10476289" cy="108000"/>
          </a:xfrm>
          <a:prstGeom prst="rect">
            <a:avLst/>
          </a:prstGeom>
          <a:gradFill flip="none" rotWithShape="1">
            <a:gsLst>
              <a:gs pos="66639">
                <a:schemeClr val="accent6">
                  <a:lumMod val="20000"/>
                  <a:lumOff val="80000"/>
                </a:schemeClr>
              </a:gs>
              <a:gs pos="27000">
                <a:schemeClr val="accent6">
                  <a:lumMod val="60000"/>
                  <a:lumOff val="40000"/>
                </a:schemeClr>
              </a:gs>
              <a:gs pos="98582">
                <a:srgbClr val="FFFFFF"/>
              </a:gs>
              <a:gs pos="0">
                <a:schemeClr val="accent6">
                  <a:lumMod val="75000"/>
                </a:schemeClr>
              </a:gs>
            </a:gsLst>
            <a:lin ang="0" scaled="1"/>
            <a:tileRect/>
          </a:gradFill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-678357" y="-552631"/>
            <a:ext cx="13548714" cy="2638858"/>
            <a:chOff x="-667950" y="0"/>
            <a:chExt cx="13548714" cy="2880000"/>
          </a:xfrm>
        </p:grpSpPr>
        <p:sp>
          <p:nvSpPr>
            <p:cNvPr id="28" name="流程图: 数据 27"/>
            <p:cNvSpPr/>
            <p:nvPr/>
          </p:nvSpPr>
          <p:spPr>
            <a:xfrm>
              <a:off x="9640764" y="0"/>
              <a:ext cx="3240000" cy="2880000"/>
            </a:xfrm>
            <a:prstGeom prst="flowChartInputOutput">
              <a:avLst/>
            </a:prstGeom>
            <a:solidFill>
              <a:schemeClr val="accent6">
                <a:lumMod val="75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流程图: 数据 28"/>
            <p:cNvSpPr/>
            <p:nvPr/>
          </p:nvSpPr>
          <p:spPr>
            <a:xfrm>
              <a:off x="4486408" y="0"/>
              <a:ext cx="3240000" cy="2880000"/>
            </a:xfrm>
            <a:prstGeom prst="flowChartInputOutput">
              <a:avLst/>
            </a:prstGeom>
            <a:solidFill>
              <a:schemeClr val="accent6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流程图: 数据 29"/>
            <p:cNvSpPr/>
            <p:nvPr/>
          </p:nvSpPr>
          <p:spPr>
            <a:xfrm>
              <a:off x="7063587" y="0"/>
              <a:ext cx="3240000" cy="2880000"/>
            </a:xfrm>
            <a:prstGeom prst="flowChartInputOutput">
              <a:avLst/>
            </a:prstGeom>
            <a:solidFill>
              <a:schemeClr val="accent6">
                <a:lumMod val="20000"/>
                <a:lumOff val="8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流程图: 数据 30"/>
            <p:cNvSpPr/>
            <p:nvPr/>
          </p:nvSpPr>
          <p:spPr>
            <a:xfrm>
              <a:off x="1909229" y="0"/>
              <a:ext cx="3240000" cy="2880000"/>
            </a:xfrm>
            <a:prstGeom prst="flowChartInputOutput">
              <a:avLst/>
            </a:prstGeom>
            <a:solidFill>
              <a:schemeClr val="accent6">
                <a:lumMod val="60000"/>
                <a:lumOff val="4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流程图: 数据 31"/>
            <p:cNvSpPr/>
            <p:nvPr/>
          </p:nvSpPr>
          <p:spPr>
            <a:xfrm>
              <a:off x="-667950" y="0"/>
              <a:ext cx="3240000" cy="2880000"/>
            </a:xfrm>
            <a:prstGeom prst="flowChartInputOutput">
              <a:avLst/>
            </a:prstGeom>
            <a:solidFill>
              <a:schemeClr val="accent6">
                <a:lumMod val="5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9630356" y="6345238"/>
            <a:ext cx="2899579" cy="739711"/>
            <a:chOff x="-667950" y="0"/>
            <a:chExt cx="13548714" cy="2880000"/>
          </a:xfrm>
        </p:grpSpPr>
        <p:sp>
          <p:nvSpPr>
            <p:cNvPr id="50" name="流程图: 数据 49"/>
            <p:cNvSpPr/>
            <p:nvPr/>
          </p:nvSpPr>
          <p:spPr>
            <a:xfrm>
              <a:off x="9640764" y="0"/>
              <a:ext cx="3240000" cy="2880000"/>
            </a:xfrm>
            <a:prstGeom prst="flowChartInputOutpu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流程图: 数据 50"/>
            <p:cNvSpPr/>
            <p:nvPr/>
          </p:nvSpPr>
          <p:spPr>
            <a:xfrm>
              <a:off x="4486408" y="0"/>
              <a:ext cx="3240000" cy="2880000"/>
            </a:xfrm>
            <a:prstGeom prst="flowChartInputOutpu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流程图: 数据 51"/>
            <p:cNvSpPr/>
            <p:nvPr/>
          </p:nvSpPr>
          <p:spPr>
            <a:xfrm>
              <a:off x="7063587" y="0"/>
              <a:ext cx="3240000" cy="2880000"/>
            </a:xfrm>
            <a:prstGeom prst="flowChartInputOutpu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流程图: 数据 52"/>
            <p:cNvSpPr/>
            <p:nvPr/>
          </p:nvSpPr>
          <p:spPr>
            <a:xfrm>
              <a:off x="1909229" y="0"/>
              <a:ext cx="3240000" cy="2880000"/>
            </a:xfrm>
            <a:prstGeom prst="flowChartInputOutpu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流程图: 数据 53"/>
            <p:cNvSpPr/>
            <p:nvPr/>
          </p:nvSpPr>
          <p:spPr>
            <a:xfrm>
              <a:off x="-667950" y="0"/>
              <a:ext cx="3240000" cy="2880000"/>
            </a:xfrm>
            <a:prstGeom prst="flowChartInputOutpu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64" name="line01"/>
          <p:cNvCxnSpPr/>
          <p:nvPr/>
        </p:nvCxnSpPr>
        <p:spPr>
          <a:xfrm>
            <a:off x="4767478" y="4513588"/>
            <a:ext cx="0" cy="7200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文本框 65"/>
          <p:cNvSpPr txBox="1"/>
          <p:nvPr/>
        </p:nvSpPr>
        <p:spPr>
          <a:xfrm>
            <a:off x="600828" y="3136149"/>
            <a:ext cx="634019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</a:rPr>
              <a:t>工作总结汇报</a:t>
            </a:r>
            <a:endParaRPr lang="zh-CN" altLang="en-US" sz="8000" dirty="0">
              <a:solidFill>
                <a:schemeClr val="accent6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8" name="object 5"/>
          <p:cNvSpPr txBox="1">
            <a:spLocks noGrp="1"/>
          </p:cNvSpPr>
          <p:nvPr/>
        </p:nvSpPr>
        <p:spPr>
          <a:xfrm>
            <a:off x="7053180" y="3204400"/>
            <a:ext cx="1933456" cy="996427"/>
          </a:xfrm>
          <a:prstGeom prst="rect">
            <a:avLst/>
          </a:prstGeom>
        </p:spPr>
        <p:txBody>
          <a:bodyPr vert="horz" wrap="square" lIns="0" tIns="11430" rIns="0" bIns="0" rtlCol="0" anchor="b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 marR="5080" algn="dist">
              <a:lnSpc>
                <a:spcPct val="100000"/>
              </a:lnSpc>
              <a:spcBef>
                <a:spcPts val="90"/>
              </a:spcBef>
            </a:pPr>
            <a:r>
              <a:rPr lang="en-US" altLang="zh-CN" sz="3200" dirty="0">
                <a:solidFill>
                  <a:schemeClr val="accent6">
                    <a:lumMod val="50000"/>
                  </a:schemeClr>
                </a:solidFill>
                <a:effectLst/>
                <a:latin typeface="+mn-lt"/>
                <a:cs typeface="+mn-lt"/>
                <a:sym typeface="+mn-ea"/>
              </a:rPr>
              <a:t>BUSINESS REPORT</a:t>
            </a:r>
            <a:endParaRPr lang="zh-CN" altLang="en-US" sz="3200" dirty="0">
              <a:solidFill>
                <a:schemeClr val="accent6">
                  <a:lumMod val="50000"/>
                </a:schemeClr>
              </a:solidFill>
              <a:effectLst/>
              <a:latin typeface="+mn-lt"/>
              <a:cs typeface="+mn-lt"/>
              <a:sym typeface="+mn-ea"/>
            </a:endParaRPr>
          </a:p>
        </p:txBody>
      </p:sp>
      <p:sp>
        <p:nvSpPr>
          <p:cNvPr id="71" name="object 7"/>
          <p:cNvSpPr txBox="1"/>
          <p:nvPr/>
        </p:nvSpPr>
        <p:spPr>
          <a:xfrm>
            <a:off x="755498" y="5404799"/>
            <a:ext cx="2997352" cy="25781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zh-CN" altLang="en-US" sz="1600" spc="-5" dirty="0">
                <a:solidFill>
                  <a:schemeClr val="accent6">
                    <a:lumMod val="50000"/>
                  </a:schemeClr>
                </a:solidFill>
                <a:latin typeface="+mn-ea"/>
                <a:cs typeface="微软雅黑" panose="020B0503020204020204" charset="-122"/>
              </a:rPr>
              <a:t>汇报人：</a:t>
            </a:r>
            <a:r>
              <a:rPr lang="en-US" altLang="zh-CN" sz="1600" spc="-5" dirty="0">
                <a:solidFill>
                  <a:schemeClr val="accent6">
                    <a:lumMod val="50000"/>
                  </a:schemeClr>
                </a:solidFill>
                <a:latin typeface="+mn-ea"/>
                <a:cs typeface="微软雅黑" panose="020B0503020204020204" charset="-122"/>
              </a:rPr>
              <a:t>XXX</a:t>
            </a:r>
            <a:endParaRPr lang="en-US" altLang="zh-CN" sz="1600" spc="-5" dirty="0">
              <a:solidFill>
                <a:schemeClr val="accent6">
                  <a:lumMod val="50000"/>
                </a:schemeClr>
              </a:solidFill>
              <a:latin typeface="+mn-ea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1" y="115888"/>
            <a:ext cx="12191999" cy="6630988"/>
            <a:chOff x="1" y="115888"/>
            <a:chExt cx="12191999" cy="6630988"/>
          </a:xfrm>
        </p:grpSpPr>
        <p:grpSp>
          <p:nvGrpSpPr>
            <p:cNvPr id="31" name="组合 30"/>
            <p:cNvGrpSpPr/>
            <p:nvPr/>
          </p:nvGrpSpPr>
          <p:grpSpPr>
            <a:xfrm>
              <a:off x="10837520" y="6308725"/>
              <a:ext cx="1354480" cy="438151"/>
              <a:chOff x="10837520" y="6308725"/>
              <a:chExt cx="1354480" cy="438151"/>
            </a:xfrm>
          </p:grpSpPr>
          <p:sp>
            <p:nvSpPr>
              <p:cNvPr id="37" name="任意多边形: 形状 36"/>
              <p:cNvSpPr/>
              <p:nvPr/>
            </p:nvSpPr>
            <p:spPr>
              <a:xfrm flipH="1">
                <a:off x="11328836" y="6308725"/>
                <a:ext cx="863164" cy="438151"/>
              </a:xfrm>
              <a:custGeom>
                <a:avLst/>
                <a:gdLst>
                  <a:gd name="connsiteX0" fmla="*/ 863164 w 863164"/>
                  <a:gd name="connsiteY0" fmla="*/ 0 h 438151"/>
                  <a:gd name="connsiteX1" fmla="*/ 0 w 863164"/>
                  <a:gd name="connsiteY1" fmla="*/ 0 h 438151"/>
                  <a:gd name="connsiteX2" fmla="*/ 0 w 863164"/>
                  <a:gd name="connsiteY2" fmla="*/ 438151 h 438151"/>
                  <a:gd name="connsiteX3" fmla="*/ 605378 w 863164"/>
                  <a:gd name="connsiteY3" fmla="*/ 438151 h 438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63164" h="438151">
                    <a:moveTo>
                      <a:pt x="863164" y="0"/>
                    </a:moveTo>
                    <a:lnTo>
                      <a:pt x="0" y="0"/>
                    </a:lnTo>
                    <a:lnTo>
                      <a:pt x="0" y="438151"/>
                    </a:lnTo>
                    <a:lnTo>
                      <a:pt x="605378" y="438151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任意多边形: 形状 37"/>
              <p:cNvSpPr/>
              <p:nvPr/>
            </p:nvSpPr>
            <p:spPr>
              <a:xfrm flipH="1">
                <a:off x="11083178" y="6308725"/>
                <a:ext cx="430188" cy="438151"/>
              </a:xfrm>
              <a:custGeom>
                <a:avLst/>
                <a:gdLst>
                  <a:gd name="connsiteX0" fmla="*/ 416682 w 695350"/>
                  <a:gd name="connsiteY0" fmla="*/ 0 h 343534"/>
                  <a:gd name="connsiteX1" fmla="*/ 695350 w 695350"/>
                  <a:gd name="connsiteY1" fmla="*/ 0 h 343534"/>
                  <a:gd name="connsiteX2" fmla="*/ 278668 w 695350"/>
                  <a:gd name="connsiteY2" fmla="*/ 343534 h 343534"/>
                  <a:gd name="connsiteX3" fmla="*/ 0 w 695350"/>
                  <a:gd name="connsiteY3" fmla="*/ 343534 h 343534"/>
                  <a:gd name="connsiteX4" fmla="*/ 416682 w 695350"/>
                  <a:gd name="connsiteY4" fmla="*/ 0 h 343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50" h="343534">
                    <a:moveTo>
                      <a:pt x="416682" y="0"/>
                    </a:moveTo>
                    <a:lnTo>
                      <a:pt x="695350" y="0"/>
                    </a:lnTo>
                    <a:lnTo>
                      <a:pt x="278668" y="343534"/>
                    </a:lnTo>
                    <a:lnTo>
                      <a:pt x="0" y="343534"/>
                    </a:lnTo>
                    <a:lnTo>
                      <a:pt x="416682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任意多边形: 形状 38"/>
              <p:cNvSpPr/>
              <p:nvPr/>
            </p:nvSpPr>
            <p:spPr>
              <a:xfrm flipH="1">
                <a:off x="10837520" y="6308725"/>
                <a:ext cx="430188" cy="438151"/>
              </a:xfrm>
              <a:custGeom>
                <a:avLst/>
                <a:gdLst>
                  <a:gd name="connsiteX0" fmla="*/ 416682 w 695350"/>
                  <a:gd name="connsiteY0" fmla="*/ 0 h 343534"/>
                  <a:gd name="connsiteX1" fmla="*/ 695350 w 695350"/>
                  <a:gd name="connsiteY1" fmla="*/ 0 h 343534"/>
                  <a:gd name="connsiteX2" fmla="*/ 278668 w 695350"/>
                  <a:gd name="connsiteY2" fmla="*/ 343534 h 343534"/>
                  <a:gd name="connsiteX3" fmla="*/ 0 w 695350"/>
                  <a:gd name="connsiteY3" fmla="*/ 343534 h 343534"/>
                  <a:gd name="connsiteX4" fmla="*/ 416682 w 695350"/>
                  <a:gd name="connsiteY4" fmla="*/ 0 h 343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50" h="343534">
                    <a:moveTo>
                      <a:pt x="416682" y="0"/>
                    </a:moveTo>
                    <a:lnTo>
                      <a:pt x="695350" y="0"/>
                    </a:lnTo>
                    <a:lnTo>
                      <a:pt x="278668" y="343534"/>
                    </a:lnTo>
                    <a:lnTo>
                      <a:pt x="0" y="343534"/>
                    </a:lnTo>
                    <a:lnTo>
                      <a:pt x="416682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" y="115888"/>
              <a:ext cx="3942607" cy="504625"/>
              <a:chOff x="1" y="115888"/>
              <a:chExt cx="3942607" cy="504625"/>
            </a:xfrm>
          </p:grpSpPr>
          <p:sp>
            <p:nvSpPr>
              <p:cNvPr id="33" name="任意多边形: 形状 32"/>
              <p:cNvSpPr/>
              <p:nvPr/>
            </p:nvSpPr>
            <p:spPr>
              <a:xfrm>
                <a:off x="1" y="115888"/>
                <a:ext cx="676391" cy="438151"/>
              </a:xfrm>
              <a:custGeom>
                <a:avLst/>
                <a:gdLst>
                  <a:gd name="connsiteX0" fmla="*/ 0 w 676391"/>
                  <a:gd name="connsiteY0" fmla="*/ 0 h 438151"/>
                  <a:gd name="connsiteX1" fmla="*/ 676391 w 676391"/>
                  <a:gd name="connsiteY1" fmla="*/ 0 h 438151"/>
                  <a:gd name="connsiteX2" fmla="*/ 418605 w 676391"/>
                  <a:gd name="connsiteY2" fmla="*/ 438151 h 438151"/>
                  <a:gd name="connsiteX3" fmla="*/ 0 w 676391"/>
                  <a:gd name="connsiteY3" fmla="*/ 438151 h 438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6391" h="438151">
                    <a:moveTo>
                      <a:pt x="0" y="0"/>
                    </a:moveTo>
                    <a:lnTo>
                      <a:pt x="676391" y="0"/>
                    </a:lnTo>
                    <a:lnTo>
                      <a:pt x="418605" y="438151"/>
                    </a:lnTo>
                    <a:lnTo>
                      <a:pt x="0" y="438151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任意多边形: 形状 33"/>
              <p:cNvSpPr/>
              <p:nvPr/>
            </p:nvSpPr>
            <p:spPr>
              <a:xfrm>
                <a:off x="491861" y="115888"/>
                <a:ext cx="430188" cy="438151"/>
              </a:xfrm>
              <a:custGeom>
                <a:avLst/>
                <a:gdLst>
                  <a:gd name="connsiteX0" fmla="*/ 416682 w 695350"/>
                  <a:gd name="connsiteY0" fmla="*/ 0 h 343534"/>
                  <a:gd name="connsiteX1" fmla="*/ 695350 w 695350"/>
                  <a:gd name="connsiteY1" fmla="*/ 0 h 343534"/>
                  <a:gd name="connsiteX2" fmla="*/ 278668 w 695350"/>
                  <a:gd name="connsiteY2" fmla="*/ 343534 h 343534"/>
                  <a:gd name="connsiteX3" fmla="*/ 0 w 695350"/>
                  <a:gd name="connsiteY3" fmla="*/ 343534 h 343534"/>
                  <a:gd name="connsiteX4" fmla="*/ 416682 w 695350"/>
                  <a:gd name="connsiteY4" fmla="*/ 0 h 343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50" h="343534">
                    <a:moveTo>
                      <a:pt x="416682" y="0"/>
                    </a:moveTo>
                    <a:lnTo>
                      <a:pt x="695350" y="0"/>
                    </a:lnTo>
                    <a:lnTo>
                      <a:pt x="278668" y="343534"/>
                    </a:lnTo>
                    <a:lnTo>
                      <a:pt x="0" y="343534"/>
                    </a:lnTo>
                    <a:lnTo>
                      <a:pt x="416682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任意多边形: 形状 34"/>
              <p:cNvSpPr/>
              <p:nvPr/>
            </p:nvSpPr>
            <p:spPr>
              <a:xfrm>
                <a:off x="737519" y="115888"/>
                <a:ext cx="430188" cy="438151"/>
              </a:xfrm>
              <a:custGeom>
                <a:avLst/>
                <a:gdLst>
                  <a:gd name="connsiteX0" fmla="*/ 416682 w 695350"/>
                  <a:gd name="connsiteY0" fmla="*/ 0 h 343534"/>
                  <a:gd name="connsiteX1" fmla="*/ 695350 w 695350"/>
                  <a:gd name="connsiteY1" fmla="*/ 0 h 343534"/>
                  <a:gd name="connsiteX2" fmla="*/ 278668 w 695350"/>
                  <a:gd name="connsiteY2" fmla="*/ 343534 h 343534"/>
                  <a:gd name="connsiteX3" fmla="*/ 0 w 695350"/>
                  <a:gd name="connsiteY3" fmla="*/ 343534 h 343534"/>
                  <a:gd name="connsiteX4" fmla="*/ 416682 w 695350"/>
                  <a:gd name="connsiteY4" fmla="*/ 0 h 343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50" h="343534">
                    <a:moveTo>
                      <a:pt x="416682" y="0"/>
                    </a:moveTo>
                    <a:lnTo>
                      <a:pt x="695350" y="0"/>
                    </a:lnTo>
                    <a:lnTo>
                      <a:pt x="278668" y="343534"/>
                    </a:lnTo>
                    <a:lnTo>
                      <a:pt x="0" y="343534"/>
                    </a:lnTo>
                    <a:lnTo>
                      <a:pt x="416682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object 7"/>
              <p:cNvSpPr txBox="1"/>
              <p:nvPr/>
            </p:nvSpPr>
            <p:spPr>
              <a:xfrm>
                <a:off x="1400650" y="115888"/>
                <a:ext cx="2541958" cy="504625"/>
              </a:xfrm>
              <a:prstGeom prst="rect">
                <a:avLst/>
              </a:prstGeom>
            </p:spPr>
            <p:txBody>
              <a:bodyPr vert="horz" wrap="square" lIns="0" tIns="12065" rIns="0" bIns="0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2700">
                  <a:lnSpc>
                    <a:spcPct val="100000"/>
                  </a:lnSpc>
                  <a:spcBef>
                    <a:spcPts val="95"/>
                  </a:spcBef>
                </a:pPr>
                <a:r>
                  <a:rPr lang="zh-CN" altLang="en-US" sz="3200" spc="-5" dirty="0">
                    <a:solidFill>
                      <a:schemeClr val="accent6">
                        <a:lumMod val="75000"/>
                      </a:schemeClr>
                    </a:solidFill>
                    <a:latin typeface="+mj-ea"/>
                    <a:ea typeface="+mj-ea"/>
                    <a:cs typeface="微软雅黑" panose="020B0503020204020204" charset="-122"/>
                  </a:rPr>
                  <a:t>工作回顾</a:t>
                </a:r>
                <a:endParaRPr lang="en-US" altLang="zh-CN" sz="3200" spc="-5" dirty="0">
                  <a:solidFill>
                    <a:schemeClr val="accent6">
                      <a:lumMod val="75000"/>
                    </a:schemeClr>
                  </a:solidFill>
                  <a:latin typeface="+mj-ea"/>
                  <a:ea typeface="+mj-ea"/>
                  <a:cs typeface="微软雅黑" panose="020B0503020204020204" charset="-122"/>
                </a:endParaRPr>
              </a:p>
            </p:txBody>
          </p:sp>
        </p:grpSp>
      </p:grpSp>
      <p:graphicFrame>
        <p:nvGraphicFramePr>
          <p:cNvPr id="4" name="图表 3"/>
          <p:cNvGraphicFramePr/>
          <p:nvPr/>
        </p:nvGraphicFramePr>
        <p:xfrm>
          <a:off x="491861" y="983034"/>
          <a:ext cx="5253853" cy="50183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pSp>
        <p:nvGrpSpPr>
          <p:cNvPr id="9" name="组合 8"/>
          <p:cNvGrpSpPr/>
          <p:nvPr/>
        </p:nvGrpSpPr>
        <p:grpSpPr>
          <a:xfrm>
            <a:off x="6162539" y="1257235"/>
            <a:ext cx="5724656" cy="802986"/>
            <a:chOff x="6162539" y="1500554"/>
            <a:chExt cx="5724656" cy="802986"/>
          </a:xfrm>
        </p:grpSpPr>
        <p:sp>
          <p:nvSpPr>
            <p:cNvPr id="5" name="文本框 4"/>
            <p:cNvSpPr txBox="1"/>
            <p:nvPr/>
          </p:nvSpPr>
          <p:spPr>
            <a:xfrm>
              <a:off x="7885476" y="1561927"/>
              <a:ext cx="4001719" cy="7416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8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添加详细文字说明，复制文本粘贴至此，添加详情文字说明</a:t>
              </a:r>
              <a:endPara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7803829" y="1500554"/>
              <a:ext cx="0" cy="769075"/>
            </a:xfrm>
            <a:prstGeom prst="line">
              <a:avLst/>
            </a:pr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矩形: 圆角 7"/>
            <p:cNvSpPr/>
            <p:nvPr/>
          </p:nvSpPr>
          <p:spPr>
            <a:xfrm>
              <a:off x="6162539" y="1561927"/>
              <a:ext cx="1431472" cy="615808"/>
            </a:xfrm>
            <a:prstGeom prst="roundRect">
              <a:avLst>
                <a:gd name="adj" fmla="val 14016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/>
                <a:t>小标题</a:t>
              </a:r>
              <a:endParaRPr lang="zh-CN" altLang="en-US" sz="2400" b="1" dirty="0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162539" y="2540748"/>
            <a:ext cx="5724656" cy="802986"/>
            <a:chOff x="6162539" y="1500554"/>
            <a:chExt cx="5724656" cy="802986"/>
          </a:xfrm>
        </p:grpSpPr>
        <p:sp>
          <p:nvSpPr>
            <p:cNvPr id="42" name="文本框 41"/>
            <p:cNvSpPr txBox="1"/>
            <p:nvPr/>
          </p:nvSpPr>
          <p:spPr>
            <a:xfrm>
              <a:off x="7885476" y="1561927"/>
              <a:ext cx="4001719" cy="7416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8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添加详细文字说明，复制文本粘贴至此，添加详情文字说明</a:t>
              </a:r>
              <a:endPara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cxnSp>
          <p:nvCxnSpPr>
            <p:cNvPr id="43" name="直接连接符 42"/>
            <p:cNvCxnSpPr/>
            <p:nvPr/>
          </p:nvCxnSpPr>
          <p:spPr>
            <a:xfrm>
              <a:off x="7803829" y="1500554"/>
              <a:ext cx="0" cy="769075"/>
            </a:xfrm>
            <a:prstGeom prst="line">
              <a:avLst/>
            </a:pr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矩形: 圆角 43"/>
            <p:cNvSpPr/>
            <p:nvPr/>
          </p:nvSpPr>
          <p:spPr>
            <a:xfrm>
              <a:off x="6162539" y="1561927"/>
              <a:ext cx="1431472" cy="615808"/>
            </a:xfrm>
            <a:prstGeom prst="roundRect">
              <a:avLst>
                <a:gd name="adj" fmla="val 14016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>
                  <a:solidFill>
                    <a:schemeClr val="accent6"/>
                  </a:solidFill>
                </a:rPr>
                <a:t>小标题</a:t>
              </a:r>
              <a:endParaRPr lang="zh-CN" altLang="en-US" sz="2400" b="1" dirty="0">
                <a:solidFill>
                  <a:schemeClr val="accent6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6162539" y="3824261"/>
            <a:ext cx="5724656" cy="802986"/>
            <a:chOff x="6162539" y="1500554"/>
            <a:chExt cx="5724656" cy="802986"/>
          </a:xfrm>
        </p:grpSpPr>
        <p:sp>
          <p:nvSpPr>
            <p:cNvPr id="46" name="文本框 45"/>
            <p:cNvSpPr txBox="1"/>
            <p:nvPr/>
          </p:nvSpPr>
          <p:spPr>
            <a:xfrm>
              <a:off x="7885476" y="1561927"/>
              <a:ext cx="4001719" cy="7416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8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添加详细文字说明，复制文本粘贴至此，添加详情文字说明</a:t>
              </a:r>
              <a:endPara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cxnSp>
          <p:nvCxnSpPr>
            <p:cNvPr id="47" name="直接连接符 46"/>
            <p:cNvCxnSpPr/>
            <p:nvPr/>
          </p:nvCxnSpPr>
          <p:spPr>
            <a:xfrm>
              <a:off x="7803829" y="1500554"/>
              <a:ext cx="0" cy="769075"/>
            </a:xfrm>
            <a:prstGeom prst="line">
              <a:avLst/>
            </a:pr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矩形: 圆角 47"/>
            <p:cNvSpPr/>
            <p:nvPr/>
          </p:nvSpPr>
          <p:spPr>
            <a:xfrm>
              <a:off x="6162539" y="1561927"/>
              <a:ext cx="1431472" cy="615808"/>
            </a:xfrm>
            <a:prstGeom prst="roundRect">
              <a:avLst>
                <a:gd name="adj" fmla="val 14016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/>
                <a:t>小标题</a:t>
              </a:r>
              <a:endParaRPr lang="zh-CN" altLang="en-US" sz="2400" b="1" dirty="0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162539" y="5107774"/>
            <a:ext cx="5724656" cy="802986"/>
            <a:chOff x="6162539" y="1500554"/>
            <a:chExt cx="5724656" cy="802986"/>
          </a:xfrm>
        </p:grpSpPr>
        <p:sp>
          <p:nvSpPr>
            <p:cNvPr id="50" name="文本框 49"/>
            <p:cNvSpPr txBox="1"/>
            <p:nvPr/>
          </p:nvSpPr>
          <p:spPr>
            <a:xfrm>
              <a:off x="7885476" y="1561927"/>
              <a:ext cx="4001719" cy="7416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8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添加详细文字说明，复制文本粘贴至此，添加详情文字说明</a:t>
              </a:r>
              <a:endPara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cxnSp>
          <p:nvCxnSpPr>
            <p:cNvPr id="51" name="直接连接符 50"/>
            <p:cNvCxnSpPr/>
            <p:nvPr/>
          </p:nvCxnSpPr>
          <p:spPr>
            <a:xfrm>
              <a:off x="7803829" y="1500554"/>
              <a:ext cx="0" cy="769075"/>
            </a:xfrm>
            <a:prstGeom prst="line">
              <a:avLst/>
            </a:pr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矩形: 圆角 51"/>
            <p:cNvSpPr/>
            <p:nvPr/>
          </p:nvSpPr>
          <p:spPr>
            <a:xfrm>
              <a:off x="6162539" y="1561927"/>
              <a:ext cx="1431472" cy="615808"/>
            </a:xfrm>
            <a:prstGeom prst="roundRect">
              <a:avLst>
                <a:gd name="adj" fmla="val 14016"/>
              </a:avLst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/>
                <a:t>小标题</a:t>
              </a:r>
              <a:endParaRPr lang="zh-CN" altLang="en-US" sz="2400" b="1" dirty="0"/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1" y="115888"/>
            <a:ext cx="12191999" cy="6630988"/>
            <a:chOff x="1" y="115888"/>
            <a:chExt cx="12191999" cy="6630988"/>
          </a:xfrm>
        </p:grpSpPr>
        <p:grpSp>
          <p:nvGrpSpPr>
            <p:cNvPr id="36" name="组合 35"/>
            <p:cNvGrpSpPr/>
            <p:nvPr/>
          </p:nvGrpSpPr>
          <p:grpSpPr>
            <a:xfrm>
              <a:off x="10837520" y="6308725"/>
              <a:ext cx="1354480" cy="438151"/>
              <a:chOff x="10837520" y="6308725"/>
              <a:chExt cx="1354480" cy="438151"/>
            </a:xfrm>
          </p:grpSpPr>
          <p:sp>
            <p:nvSpPr>
              <p:cNvPr id="52" name="任意多边形: 形状 51"/>
              <p:cNvSpPr/>
              <p:nvPr/>
            </p:nvSpPr>
            <p:spPr>
              <a:xfrm flipH="1">
                <a:off x="11328836" y="6308725"/>
                <a:ext cx="863164" cy="438151"/>
              </a:xfrm>
              <a:custGeom>
                <a:avLst/>
                <a:gdLst>
                  <a:gd name="connsiteX0" fmla="*/ 863164 w 863164"/>
                  <a:gd name="connsiteY0" fmla="*/ 0 h 438151"/>
                  <a:gd name="connsiteX1" fmla="*/ 0 w 863164"/>
                  <a:gd name="connsiteY1" fmla="*/ 0 h 438151"/>
                  <a:gd name="connsiteX2" fmla="*/ 0 w 863164"/>
                  <a:gd name="connsiteY2" fmla="*/ 438151 h 438151"/>
                  <a:gd name="connsiteX3" fmla="*/ 605378 w 863164"/>
                  <a:gd name="connsiteY3" fmla="*/ 438151 h 438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63164" h="438151">
                    <a:moveTo>
                      <a:pt x="863164" y="0"/>
                    </a:moveTo>
                    <a:lnTo>
                      <a:pt x="0" y="0"/>
                    </a:lnTo>
                    <a:lnTo>
                      <a:pt x="0" y="438151"/>
                    </a:lnTo>
                    <a:lnTo>
                      <a:pt x="605378" y="438151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任意多边形: 形状 52"/>
              <p:cNvSpPr/>
              <p:nvPr/>
            </p:nvSpPr>
            <p:spPr>
              <a:xfrm flipH="1">
                <a:off x="11083178" y="6308725"/>
                <a:ext cx="430188" cy="438151"/>
              </a:xfrm>
              <a:custGeom>
                <a:avLst/>
                <a:gdLst>
                  <a:gd name="connsiteX0" fmla="*/ 416682 w 695350"/>
                  <a:gd name="connsiteY0" fmla="*/ 0 h 343534"/>
                  <a:gd name="connsiteX1" fmla="*/ 695350 w 695350"/>
                  <a:gd name="connsiteY1" fmla="*/ 0 h 343534"/>
                  <a:gd name="connsiteX2" fmla="*/ 278668 w 695350"/>
                  <a:gd name="connsiteY2" fmla="*/ 343534 h 343534"/>
                  <a:gd name="connsiteX3" fmla="*/ 0 w 695350"/>
                  <a:gd name="connsiteY3" fmla="*/ 343534 h 343534"/>
                  <a:gd name="connsiteX4" fmla="*/ 416682 w 695350"/>
                  <a:gd name="connsiteY4" fmla="*/ 0 h 343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50" h="343534">
                    <a:moveTo>
                      <a:pt x="416682" y="0"/>
                    </a:moveTo>
                    <a:lnTo>
                      <a:pt x="695350" y="0"/>
                    </a:lnTo>
                    <a:lnTo>
                      <a:pt x="278668" y="343534"/>
                    </a:lnTo>
                    <a:lnTo>
                      <a:pt x="0" y="343534"/>
                    </a:lnTo>
                    <a:lnTo>
                      <a:pt x="416682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任意多边形: 形状 53"/>
              <p:cNvSpPr/>
              <p:nvPr/>
            </p:nvSpPr>
            <p:spPr>
              <a:xfrm flipH="1">
                <a:off x="10837520" y="6308725"/>
                <a:ext cx="430188" cy="438151"/>
              </a:xfrm>
              <a:custGeom>
                <a:avLst/>
                <a:gdLst>
                  <a:gd name="connsiteX0" fmla="*/ 416682 w 695350"/>
                  <a:gd name="connsiteY0" fmla="*/ 0 h 343534"/>
                  <a:gd name="connsiteX1" fmla="*/ 695350 w 695350"/>
                  <a:gd name="connsiteY1" fmla="*/ 0 h 343534"/>
                  <a:gd name="connsiteX2" fmla="*/ 278668 w 695350"/>
                  <a:gd name="connsiteY2" fmla="*/ 343534 h 343534"/>
                  <a:gd name="connsiteX3" fmla="*/ 0 w 695350"/>
                  <a:gd name="connsiteY3" fmla="*/ 343534 h 343534"/>
                  <a:gd name="connsiteX4" fmla="*/ 416682 w 695350"/>
                  <a:gd name="connsiteY4" fmla="*/ 0 h 343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50" h="343534">
                    <a:moveTo>
                      <a:pt x="416682" y="0"/>
                    </a:moveTo>
                    <a:lnTo>
                      <a:pt x="695350" y="0"/>
                    </a:lnTo>
                    <a:lnTo>
                      <a:pt x="278668" y="343534"/>
                    </a:lnTo>
                    <a:lnTo>
                      <a:pt x="0" y="343534"/>
                    </a:lnTo>
                    <a:lnTo>
                      <a:pt x="416682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1" y="115888"/>
              <a:ext cx="3942607" cy="504625"/>
              <a:chOff x="1" y="115888"/>
              <a:chExt cx="3942607" cy="504625"/>
            </a:xfrm>
          </p:grpSpPr>
          <p:sp>
            <p:nvSpPr>
              <p:cNvPr id="48" name="任意多边形: 形状 47"/>
              <p:cNvSpPr/>
              <p:nvPr/>
            </p:nvSpPr>
            <p:spPr>
              <a:xfrm>
                <a:off x="1" y="115888"/>
                <a:ext cx="676391" cy="438151"/>
              </a:xfrm>
              <a:custGeom>
                <a:avLst/>
                <a:gdLst>
                  <a:gd name="connsiteX0" fmla="*/ 0 w 676391"/>
                  <a:gd name="connsiteY0" fmla="*/ 0 h 438151"/>
                  <a:gd name="connsiteX1" fmla="*/ 676391 w 676391"/>
                  <a:gd name="connsiteY1" fmla="*/ 0 h 438151"/>
                  <a:gd name="connsiteX2" fmla="*/ 418605 w 676391"/>
                  <a:gd name="connsiteY2" fmla="*/ 438151 h 438151"/>
                  <a:gd name="connsiteX3" fmla="*/ 0 w 676391"/>
                  <a:gd name="connsiteY3" fmla="*/ 438151 h 438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6391" h="438151">
                    <a:moveTo>
                      <a:pt x="0" y="0"/>
                    </a:moveTo>
                    <a:lnTo>
                      <a:pt x="676391" y="0"/>
                    </a:lnTo>
                    <a:lnTo>
                      <a:pt x="418605" y="438151"/>
                    </a:lnTo>
                    <a:lnTo>
                      <a:pt x="0" y="438151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任意多边形: 形状 48"/>
              <p:cNvSpPr/>
              <p:nvPr/>
            </p:nvSpPr>
            <p:spPr>
              <a:xfrm>
                <a:off x="491861" y="115888"/>
                <a:ext cx="430188" cy="438151"/>
              </a:xfrm>
              <a:custGeom>
                <a:avLst/>
                <a:gdLst>
                  <a:gd name="connsiteX0" fmla="*/ 416682 w 695350"/>
                  <a:gd name="connsiteY0" fmla="*/ 0 h 343534"/>
                  <a:gd name="connsiteX1" fmla="*/ 695350 w 695350"/>
                  <a:gd name="connsiteY1" fmla="*/ 0 h 343534"/>
                  <a:gd name="connsiteX2" fmla="*/ 278668 w 695350"/>
                  <a:gd name="connsiteY2" fmla="*/ 343534 h 343534"/>
                  <a:gd name="connsiteX3" fmla="*/ 0 w 695350"/>
                  <a:gd name="connsiteY3" fmla="*/ 343534 h 343534"/>
                  <a:gd name="connsiteX4" fmla="*/ 416682 w 695350"/>
                  <a:gd name="connsiteY4" fmla="*/ 0 h 343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50" h="343534">
                    <a:moveTo>
                      <a:pt x="416682" y="0"/>
                    </a:moveTo>
                    <a:lnTo>
                      <a:pt x="695350" y="0"/>
                    </a:lnTo>
                    <a:lnTo>
                      <a:pt x="278668" y="343534"/>
                    </a:lnTo>
                    <a:lnTo>
                      <a:pt x="0" y="343534"/>
                    </a:lnTo>
                    <a:lnTo>
                      <a:pt x="416682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任意多边形: 形状 49"/>
              <p:cNvSpPr/>
              <p:nvPr/>
            </p:nvSpPr>
            <p:spPr>
              <a:xfrm>
                <a:off x="737519" y="115888"/>
                <a:ext cx="430188" cy="438151"/>
              </a:xfrm>
              <a:custGeom>
                <a:avLst/>
                <a:gdLst>
                  <a:gd name="connsiteX0" fmla="*/ 416682 w 695350"/>
                  <a:gd name="connsiteY0" fmla="*/ 0 h 343534"/>
                  <a:gd name="connsiteX1" fmla="*/ 695350 w 695350"/>
                  <a:gd name="connsiteY1" fmla="*/ 0 h 343534"/>
                  <a:gd name="connsiteX2" fmla="*/ 278668 w 695350"/>
                  <a:gd name="connsiteY2" fmla="*/ 343534 h 343534"/>
                  <a:gd name="connsiteX3" fmla="*/ 0 w 695350"/>
                  <a:gd name="connsiteY3" fmla="*/ 343534 h 343534"/>
                  <a:gd name="connsiteX4" fmla="*/ 416682 w 695350"/>
                  <a:gd name="connsiteY4" fmla="*/ 0 h 343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50" h="343534">
                    <a:moveTo>
                      <a:pt x="416682" y="0"/>
                    </a:moveTo>
                    <a:lnTo>
                      <a:pt x="695350" y="0"/>
                    </a:lnTo>
                    <a:lnTo>
                      <a:pt x="278668" y="343534"/>
                    </a:lnTo>
                    <a:lnTo>
                      <a:pt x="0" y="343534"/>
                    </a:lnTo>
                    <a:lnTo>
                      <a:pt x="416682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object 7"/>
              <p:cNvSpPr txBox="1"/>
              <p:nvPr/>
            </p:nvSpPr>
            <p:spPr>
              <a:xfrm>
                <a:off x="1400650" y="115888"/>
                <a:ext cx="2541958" cy="504625"/>
              </a:xfrm>
              <a:prstGeom prst="rect">
                <a:avLst/>
              </a:prstGeom>
            </p:spPr>
            <p:txBody>
              <a:bodyPr vert="horz" wrap="square" lIns="0" tIns="12065" rIns="0" bIns="0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2700">
                  <a:lnSpc>
                    <a:spcPct val="100000"/>
                  </a:lnSpc>
                  <a:spcBef>
                    <a:spcPts val="95"/>
                  </a:spcBef>
                </a:pPr>
                <a:r>
                  <a:rPr lang="zh-CN" altLang="en-US" sz="3200" spc="-5" dirty="0">
                    <a:solidFill>
                      <a:schemeClr val="accent6">
                        <a:lumMod val="75000"/>
                      </a:schemeClr>
                    </a:solidFill>
                    <a:latin typeface="+mj-ea"/>
                    <a:ea typeface="+mj-ea"/>
                    <a:cs typeface="微软雅黑" panose="020B0503020204020204" charset="-122"/>
                  </a:rPr>
                  <a:t>工作回顾</a:t>
                </a:r>
                <a:endParaRPr lang="en-US" altLang="zh-CN" sz="3200" spc="-5" dirty="0">
                  <a:solidFill>
                    <a:schemeClr val="accent6">
                      <a:lumMod val="75000"/>
                    </a:schemeClr>
                  </a:solidFill>
                  <a:latin typeface="+mj-ea"/>
                  <a:ea typeface="+mj-ea"/>
                  <a:cs typeface="微软雅黑" panose="020B0503020204020204" charset="-122"/>
                </a:endParaRPr>
              </a:p>
            </p:txBody>
          </p:sp>
        </p:grpSp>
      </p:grpSp>
      <p:sp>
        <p:nvSpPr>
          <p:cNvPr id="80" name="文本框 79"/>
          <p:cNvSpPr txBox="1"/>
          <p:nvPr/>
        </p:nvSpPr>
        <p:spPr>
          <a:xfrm>
            <a:off x="657225" y="976493"/>
            <a:ext cx="6610350" cy="5148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案例标题</a:t>
            </a:r>
            <a:endParaRPr lang="en-GB" altLang="zh-CN" sz="2400" dirty="0">
              <a:solidFill>
                <a:schemeClr val="accent6">
                  <a:lumMod val="75000"/>
                </a:schemeClr>
              </a:solidFill>
              <a:latin typeface="+mj-ea"/>
              <a:ea typeface="+mj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57868" y="1488387"/>
            <a:ext cx="4720393" cy="6694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添加详细文字说明，复制文本粘贴至此，添加详细文字说明，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76391" y="3588200"/>
            <a:ext cx="4720393" cy="2276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添加详细文字说明，复制文本粘贴至此，添加详情文字说明。添加详细文字说明，复制文本粘贴至此，添加详情文字说明。添加详细文字说明，复制文本粘贴至此，添加详情文字说明。添加详细文字说明，复制文本粘贴至此，添加详情文字说明。添加详细文字说明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679510" y="1046549"/>
            <a:ext cx="5888556" cy="15374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添加详细文字说明，复制文本粘贴至此，添加详细文字说明，复制文本粘贴至此，添加详细文字说明，复制文本粘贴至此，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添加详细文字说明，复制文本粘贴至此，添加详细文字说明，复制文本粘贴至此，添加详细文字说明，复制文本粘贴至此，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918159" y="2933700"/>
            <a:ext cx="1676400" cy="2998788"/>
            <a:chOff x="5918159" y="2914650"/>
            <a:chExt cx="1676400" cy="2998788"/>
          </a:xfrm>
        </p:grpSpPr>
        <p:grpSp>
          <p:nvGrpSpPr>
            <p:cNvPr id="31" name="组合 30"/>
            <p:cNvGrpSpPr/>
            <p:nvPr/>
          </p:nvGrpSpPr>
          <p:grpSpPr>
            <a:xfrm>
              <a:off x="5975309" y="5451741"/>
              <a:ext cx="1562101" cy="461697"/>
              <a:chOff x="6057902" y="5555854"/>
              <a:chExt cx="1562101" cy="461697"/>
            </a:xfrm>
          </p:grpSpPr>
          <p:sp>
            <p:nvSpPr>
              <p:cNvPr id="16" name="矩形: 圆角 15"/>
              <p:cNvSpPr/>
              <p:nvPr/>
            </p:nvSpPr>
            <p:spPr>
              <a:xfrm>
                <a:off x="6057902" y="5555854"/>
                <a:ext cx="1562101" cy="461697"/>
              </a:xfrm>
              <a:prstGeom prst="roundRect">
                <a:avLst>
                  <a:gd name="adj" fmla="val 50000"/>
                </a:avLst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6373020" y="5586647"/>
                <a:ext cx="93186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b="1" dirty="0">
                    <a:solidFill>
                      <a:schemeClr val="bg1"/>
                    </a:solidFill>
                  </a:rPr>
                  <a:t>标 题</a:t>
                </a:r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" name="矩形: 圆角 1"/>
            <p:cNvSpPr/>
            <p:nvPr/>
          </p:nvSpPr>
          <p:spPr>
            <a:xfrm>
              <a:off x="5918159" y="2914650"/>
              <a:ext cx="1676400" cy="2324100"/>
            </a:xfrm>
            <a:prstGeom prst="roundRect">
              <a:avLst>
                <a:gd name="adj" fmla="val 13258"/>
              </a:avLst>
            </a:prstGeom>
            <a:blipFill>
              <a:blip r:embed="rId1">
                <a:extLst>
                  <a:ext uri="{96DAC541-7B7A-43D3-8B79-37D633B846F1}">
                    <asvg:svgBlip xmlns:asvg="http://schemas.microsoft.com/office/drawing/2016/SVG/main" r:embed="rId2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7861259" y="2952750"/>
            <a:ext cx="1676400" cy="2998788"/>
            <a:chOff x="5918159" y="2914650"/>
            <a:chExt cx="1676400" cy="2998788"/>
          </a:xfrm>
        </p:grpSpPr>
        <p:grpSp>
          <p:nvGrpSpPr>
            <p:cNvPr id="67" name="组合 66"/>
            <p:cNvGrpSpPr/>
            <p:nvPr/>
          </p:nvGrpSpPr>
          <p:grpSpPr>
            <a:xfrm>
              <a:off x="5975309" y="5451741"/>
              <a:ext cx="1562101" cy="461697"/>
              <a:chOff x="6057902" y="5555854"/>
              <a:chExt cx="1562101" cy="461697"/>
            </a:xfrm>
          </p:grpSpPr>
          <p:sp>
            <p:nvSpPr>
              <p:cNvPr id="69" name="矩形: 圆角 68"/>
              <p:cNvSpPr/>
              <p:nvPr/>
            </p:nvSpPr>
            <p:spPr>
              <a:xfrm>
                <a:off x="6057902" y="5555854"/>
                <a:ext cx="1562101" cy="461697"/>
              </a:xfrm>
              <a:prstGeom prst="roundRect">
                <a:avLst>
                  <a:gd name="adj" fmla="val 50000"/>
                </a:avLst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文本框 69"/>
              <p:cNvSpPr txBox="1"/>
              <p:nvPr/>
            </p:nvSpPr>
            <p:spPr>
              <a:xfrm>
                <a:off x="6373020" y="5586647"/>
                <a:ext cx="93186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b="1" dirty="0">
                    <a:solidFill>
                      <a:schemeClr val="bg1"/>
                    </a:solidFill>
                  </a:rPr>
                  <a:t>标 题</a:t>
                </a:r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68" name="矩形: 圆角 67"/>
            <p:cNvSpPr/>
            <p:nvPr/>
          </p:nvSpPr>
          <p:spPr>
            <a:xfrm>
              <a:off x="5918159" y="2914650"/>
              <a:ext cx="1676400" cy="2324100"/>
            </a:xfrm>
            <a:prstGeom prst="roundRect">
              <a:avLst>
                <a:gd name="adj" fmla="val 13258"/>
              </a:avLst>
            </a:prstGeom>
            <a:blipFill>
              <a:blip r:embed="rId1">
                <a:extLst>
                  <a:ext uri="{96DAC541-7B7A-43D3-8B79-37D633B846F1}">
                    <asvg:svgBlip xmlns:asvg="http://schemas.microsoft.com/office/drawing/2016/SVG/main" r:embed="rId2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9804359" y="2933700"/>
            <a:ext cx="1676400" cy="2998788"/>
            <a:chOff x="5918159" y="2914650"/>
            <a:chExt cx="1676400" cy="2998788"/>
          </a:xfrm>
        </p:grpSpPr>
        <p:grpSp>
          <p:nvGrpSpPr>
            <p:cNvPr id="72" name="组合 71"/>
            <p:cNvGrpSpPr/>
            <p:nvPr/>
          </p:nvGrpSpPr>
          <p:grpSpPr>
            <a:xfrm>
              <a:off x="5975309" y="5451741"/>
              <a:ext cx="1562101" cy="461697"/>
              <a:chOff x="6057902" y="5555854"/>
              <a:chExt cx="1562101" cy="461697"/>
            </a:xfrm>
          </p:grpSpPr>
          <p:sp>
            <p:nvSpPr>
              <p:cNvPr id="74" name="矩形: 圆角 73"/>
              <p:cNvSpPr/>
              <p:nvPr/>
            </p:nvSpPr>
            <p:spPr>
              <a:xfrm>
                <a:off x="6057902" y="5555854"/>
                <a:ext cx="1562101" cy="461697"/>
              </a:xfrm>
              <a:prstGeom prst="roundRect">
                <a:avLst>
                  <a:gd name="adj" fmla="val 50000"/>
                </a:avLst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文本框 74"/>
              <p:cNvSpPr txBox="1"/>
              <p:nvPr/>
            </p:nvSpPr>
            <p:spPr>
              <a:xfrm>
                <a:off x="6373020" y="5586647"/>
                <a:ext cx="93186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b="1" dirty="0">
                    <a:solidFill>
                      <a:schemeClr val="bg1"/>
                    </a:solidFill>
                  </a:rPr>
                  <a:t>标 题</a:t>
                </a:r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3" name="矩形: 圆角 72"/>
            <p:cNvSpPr/>
            <p:nvPr/>
          </p:nvSpPr>
          <p:spPr>
            <a:xfrm>
              <a:off x="5918159" y="2914650"/>
              <a:ext cx="1676400" cy="2324100"/>
            </a:xfrm>
            <a:prstGeom prst="roundRect">
              <a:avLst>
                <a:gd name="adj" fmla="val 13258"/>
              </a:avLst>
            </a:prstGeom>
            <a:blipFill>
              <a:blip r:embed="rId1">
                <a:extLst>
                  <a:ext uri="{96DAC541-7B7A-43D3-8B79-37D633B846F1}">
                    <asvg:svgBlip xmlns:asvg="http://schemas.microsoft.com/office/drawing/2016/SVG/main" r:embed="rId2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50" y="2305050"/>
            <a:ext cx="1066800" cy="1066800"/>
          </a:xfrm>
          <a:prstGeom prst="rect">
            <a:avLst/>
          </a:prstGeom>
        </p:spPr>
      </p:pic>
      <p:pic>
        <p:nvPicPr>
          <p:cNvPr id="78" name="图片 7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1250" y="2343150"/>
            <a:ext cx="1066800" cy="1066800"/>
          </a:xfrm>
          <a:prstGeom prst="rect">
            <a:avLst/>
          </a:prstGeom>
        </p:spPr>
      </p:pic>
      <p:pic>
        <p:nvPicPr>
          <p:cNvPr id="79" name="图片 7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500" y="2305050"/>
            <a:ext cx="1066800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1" y="115888"/>
            <a:ext cx="12191999" cy="6630988"/>
            <a:chOff x="1" y="115888"/>
            <a:chExt cx="12191999" cy="6630988"/>
          </a:xfrm>
        </p:grpSpPr>
        <p:grpSp>
          <p:nvGrpSpPr>
            <p:cNvPr id="23" name="组合 22"/>
            <p:cNvGrpSpPr/>
            <p:nvPr/>
          </p:nvGrpSpPr>
          <p:grpSpPr>
            <a:xfrm>
              <a:off x="10837520" y="6308725"/>
              <a:ext cx="1354480" cy="438151"/>
              <a:chOff x="10837520" y="6308725"/>
              <a:chExt cx="1354480" cy="438151"/>
            </a:xfrm>
          </p:grpSpPr>
          <p:sp>
            <p:nvSpPr>
              <p:cNvPr id="29" name="任意多边形: 形状 28"/>
              <p:cNvSpPr/>
              <p:nvPr/>
            </p:nvSpPr>
            <p:spPr>
              <a:xfrm flipH="1">
                <a:off x="11328836" y="6308725"/>
                <a:ext cx="863164" cy="438151"/>
              </a:xfrm>
              <a:custGeom>
                <a:avLst/>
                <a:gdLst>
                  <a:gd name="connsiteX0" fmla="*/ 863164 w 863164"/>
                  <a:gd name="connsiteY0" fmla="*/ 0 h 438151"/>
                  <a:gd name="connsiteX1" fmla="*/ 0 w 863164"/>
                  <a:gd name="connsiteY1" fmla="*/ 0 h 438151"/>
                  <a:gd name="connsiteX2" fmla="*/ 0 w 863164"/>
                  <a:gd name="connsiteY2" fmla="*/ 438151 h 438151"/>
                  <a:gd name="connsiteX3" fmla="*/ 605378 w 863164"/>
                  <a:gd name="connsiteY3" fmla="*/ 438151 h 438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63164" h="438151">
                    <a:moveTo>
                      <a:pt x="863164" y="0"/>
                    </a:moveTo>
                    <a:lnTo>
                      <a:pt x="0" y="0"/>
                    </a:lnTo>
                    <a:lnTo>
                      <a:pt x="0" y="438151"/>
                    </a:lnTo>
                    <a:lnTo>
                      <a:pt x="605378" y="438151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任意多边形: 形状 29"/>
              <p:cNvSpPr/>
              <p:nvPr/>
            </p:nvSpPr>
            <p:spPr>
              <a:xfrm flipH="1">
                <a:off x="11083178" y="6308725"/>
                <a:ext cx="430188" cy="438151"/>
              </a:xfrm>
              <a:custGeom>
                <a:avLst/>
                <a:gdLst>
                  <a:gd name="connsiteX0" fmla="*/ 416682 w 695350"/>
                  <a:gd name="connsiteY0" fmla="*/ 0 h 343534"/>
                  <a:gd name="connsiteX1" fmla="*/ 695350 w 695350"/>
                  <a:gd name="connsiteY1" fmla="*/ 0 h 343534"/>
                  <a:gd name="connsiteX2" fmla="*/ 278668 w 695350"/>
                  <a:gd name="connsiteY2" fmla="*/ 343534 h 343534"/>
                  <a:gd name="connsiteX3" fmla="*/ 0 w 695350"/>
                  <a:gd name="connsiteY3" fmla="*/ 343534 h 343534"/>
                  <a:gd name="connsiteX4" fmla="*/ 416682 w 695350"/>
                  <a:gd name="connsiteY4" fmla="*/ 0 h 343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50" h="343534">
                    <a:moveTo>
                      <a:pt x="416682" y="0"/>
                    </a:moveTo>
                    <a:lnTo>
                      <a:pt x="695350" y="0"/>
                    </a:lnTo>
                    <a:lnTo>
                      <a:pt x="278668" y="343534"/>
                    </a:lnTo>
                    <a:lnTo>
                      <a:pt x="0" y="343534"/>
                    </a:lnTo>
                    <a:lnTo>
                      <a:pt x="416682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任意多边形: 形状 30"/>
              <p:cNvSpPr/>
              <p:nvPr/>
            </p:nvSpPr>
            <p:spPr>
              <a:xfrm flipH="1">
                <a:off x="10837520" y="6308725"/>
                <a:ext cx="430188" cy="438151"/>
              </a:xfrm>
              <a:custGeom>
                <a:avLst/>
                <a:gdLst>
                  <a:gd name="connsiteX0" fmla="*/ 416682 w 695350"/>
                  <a:gd name="connsiteY0" fmla="*/ 0 h 343534"/>
                  <a:gd name="connsiteX1" fmla="*/ 695350 w 695350"/>
                  <a:gd name="connsiteY1" fmla="*/ 0 h 343534"/>
                  <a:gd name="connsiteX2" fmla="*/ 278668 w 695350"/>
                  <a:gd name="connsiteY2" fmla="*/ 343534 h 343534"/>
                  <a:gd name="connsiteX3" fmla="*/ 0 w 695350"/>
                  <a:gd name="connsiteY3" fmla="*/ 343534 h 343534"/>
                  <a:gd name="connsiteX4" fmla="*/ 416682 w 695350"/>
                  <a:gd name="connsiteY4" fmla="*/ 0 h 343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50" h="343534">
                    <a:moveTo>
                      <a:pt x="416682" y="0"/>
                    </a:moveTo>
                    <a:lnTo>
                      <a:pt x="695350" y="0"/>
                    </a:lnTo>
                    <a:lnTo>
                      <a:pt x="278668" y="343534"/>
                    </a:lnTo>
                    <a:lnTo>
                      <a:pt x="0" y="343534"/>
                    </a:lnTo>
                    <a:lnTo>
                      <a:pt x="416682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1" y="115888"/>
              <a:ext cx="3942607" cy="504625"/>
              <a:chOff x="1" y="115888"/>
              <a:chExt cx="3942607" cy="504625"/>
            </a:xfrm>
          </p:grpSpPr>
          <p:sp>
            <p:nvSpPr>
              <p:cNvPr id="25" name="任意多边形: 形状 24"/>
              <p:cNvSpPr/>
              <p:nvPr/>
            </p:nvSpPr>
            <p:spPr>
              <a:xfrm>
                <a:off x="1" y="115888"/>
                <a:ext cx="676391" cy="438151"/>
              </a:xfrm>
              <a:custGeom>
                <a:avLst/>
                <a:gdLst>
                  <a:gd name="connsiteX0" fmla="*/ 0 w 676391"/>
                  <a:gd name="connsiteY0" fmla="*/ 0 h 438151"/>
                  <a:gd name="connsiteX1" fmla="*/ 676391 w 676391"/>
                  <a:gd name="connsiteY1" fmla="*/ 0 h 438151"/>
                  <a:gd name="connsiteX2" fmla="*/ 418605 w 676391"/>
                  <a:gd name="connsiteY2" fmla="*/ 438151 h 438151"/>
                  <a:gd name="connsiteX3" fmla="*/ 0 w 676391"/>
                  <a:gd name="connsiteY3" fmla="*/ 438151 h 438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6391" h="438151">
                    <a:moveTo>
                      <a:pt x="0" y="0"/>
                    </a:moveTo>
                    <a:lnTo>
                      <a:pt x="676391" y="0"/>
                    </a:lnTo>
                    <a:lnTo>
                      <a:pt x="418605" y="438151"/>
                    </a:lnTo>
                    <a:lnTo>
                      <a:pt x="0" y="438151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任意多边形: 形状 25"/>
              <p:cNvSpPr/>
              <p:nvPr/>
            </p:nvSpPr>
            <p:spPr>
              <a:xfrm>
                <a:off x="491861" y="115888"/>
                <a:ext cx="430188" cy="438151"/>
              </a:xfrm>
              <a:custGeom>
                <a:avLst/>
                <a:gdLst>
                  <a:gd name="connsiteX0" fmla="*/ 416682 w 695350"/>
                  <a:gd name="connsiteY0" fmla="*/ 0 h 343534"/>
                  <a:gd name="connsiteX1" fmla="*/ 695350 w 695350"/>
                  <a:gd name="connsiteY1" fmla="*/ 0 h 343534"/>
                  <a:gd name="connsiteX2" fmla="*/ 278668 w 695350"/>
                  <a:gd name="connsiteY2" fmla="*/ 343534 h 343534"/>
                  <a:gd name="connsiteX3" fmla="*/ 0 w 695350"/>
                  <a:gd name="connsiteY3" fmla="*/ 343534 h 343534"/>
                  <a:gd name="connsiteX4" fmla="*/ 416682 w 695350"/>
                  <a:gd name="connsiteY4" fmla="*/ 0 h 343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50" h="343534">
                    <a:moveTo>
                      <a:pt x="416682" y="0"/>
                    </a:moveTo>
                    <a:lnTo>
                      <a:pt x="695350" y="0"/>
                    </a:lnTo>
                    <a:lnTo>
                      <a:pt x="278668" y="343534"/>
                    </a:lnTo>
                    <a:lnTo>
                      <a:pt x="0" y="343534"/>
                    </a:lnTo>
                    <a:lnTo>
                      <a:pt x="416682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任意多边形: 形状 26"/>
              <p:cNvSpPr/>
              <p:nvPr/>
            </p:nvSpPr>
            <p:spPr>
              <a:xfrm>
                <a:off x="737519" y="115888"/>
                <a:ext cx="430188" cy="438151"/>
              </a:xfrm>
              <a:custGeom>
                <a:avLst/>
                <a:gdLst>
                  <a:gd name="connsiteX0" fmla="*/ 416682 w 695350"/>
                  <a:gd name="connsiteY0" fmla="*/ 0 h 343534"/>
                  <a:gd name="connsiteX1" fmla="*/ 695350 w 695350"/>
                  <a:gd name="connsiteY1" fmla="*/ 0 h 343534"/>
                  <a:gd name="connsiteX2" fmla="*/ 278668 w 695350"/>
                  <a:gd name="connsiteY2" fmla="*/ 343534 h 343534"/>
                  <a:gd name="connsiteX3" fmla="*/ 0 w 695350"/>
                  <a:gd name="connsiteY3" fmla="*/ 343534 h 343534"/>
                  <a:gd name="connsiteX4" fmla="*/ 416682 w 695350"/>
                  <a:gd name="connsiteY4" fmla="*/ 0 h 343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50" h="343534">
                    <a:moveTo>
                      <a:pt x="416682" y="0"/>
                    </a:moveTo>
                    <a:lnTo>
                      <a:pt x="695350" y="0"/>
                    </a:lnTo>
                    <a:lnTo>
                      <a:pt x="278668" y="343534"/>
                    </a:lnTo>
                    <a:lnTo>
                      <a:pt x="0" y="343534"/>
                    </a:lnTo>
                    <a:lnTo>
                      <a:pt x="416682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object 7"/>
              <p:cNvSpPr txBox="1"/>
              <p:nvPr/>
            </p:nvSpPr>
            <p:spPr>
              <a:xfrm>
                <a:off x="1400650" y="115888"/>
                <a:ext cx="2541958" cy="504625"/>
              </a:xfrm>
              <a:prstGeom prst="rect">
                <a:avLst/>
              </a:prstGeom>
            </p:spPr>
            <p:txBody>
              <a:bodyPr vert="horz" wrap="square" lIns="0" tIns="12065" rIns="0" bIns="0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2700">
                  <a:lnSpc>
                    <a:spcPct val="100000"/>
                  </a:lnSpc>
                  <a:spcBef>
                    <a:spcPts val="95"/>
                  </a:spcBef>
                </a:pPr>
                <a:r>
                  <a:rPr lang="zh-CN" altLang="en-US" sz="3200" spc="-5" dirty="0">
                    <a:solidFill>
                      <a:schemeClr val="accent6">
                        <a:lumMod val="75000"/>
                      </a:schemeClr>
                    </a:solidFill>
                    <a:latin typeface="+mj-ea"/>
                    <a:ea typeface="+mj-ea"/>
                    <a:cs typeface="微软雅黑" panose="020B0503020204020204" charset="-122"/>
                  </a:rPr>
                  <a:t>工作回顾</a:t>
                </a:r>
                <a:endParaRPr lang="en-US" altLang="zh-CN" sz="3200" spc="-5" dirty="0">
                  <a:solidFill>
                    <a:schemeClr val="accent6">
                      <a:lumMod val="75000"/>
                    </a:schemeClr>
                  </a:solidFill>
                  <a:latin typeface="+mj-ea"/>
                  <a:ea typeface="+mj-ea"/>
                  <a:cs typeface="微软雅黑" panose="020B0503020204020204" charset="-122"/>
                </a:endParaRPr>
              </a:p>
            </p:txBody>
          </p:sp>
        </p:grpSp>
      </p:grpSp>
      <p:sp>
        <p:nvSpPr>
          <p:cNvPr id="4" name="椭圆 3"/>
          <p:cNvSpPr/>
          <p:nvPr/>
        </p:nvSpPr>
        <p:spPr>
          <a:xfrm>
            <a:off x="1469573" y="1062036"/>
            <a:ext cx="4212091" cy="4212091"/>
          </a:xfrm>
          <a:prstGeom prst="ellipse">
            <a:avLst/>
          </a:prstGeom>
          <a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658813" y="2705100"/>
            <a:ext cx="702129" cy="702129"/>
          </a:xfrm>
          <a:prstGeom prst="ellipse">
            <a:avLst/>
          </a:prstGeom>
          <a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658813" y="4031881"/>
            <a:ext cx="987198" cy="987198"/>
          </a:xfrm>
          <a:prstGeom prst="ellipse">
            <a:avLst/>
          </a:prstGeom>
          <a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384812" y="5031298"/>
            <a:ext cx="1313940" cy="1313940"/>
          </a:xfrm>
          <a:prstGeom prst="ellipse">
            <a:avLst/>
          </a:prstGeom>
          <a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3654708" y="3903946"/>
            <a:ext cx="2441292" cy="2441292"/>
          </a:xfrm>
          <a:prstGeom prst="ellipse">
            <a:avLst/>
          </a:prstGeom>
          <a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10"/>
          <p:cNvSpPr txBox="1"/>
          <p:nvPr/>
        </p:nvSpPr>
        <p:spPr>
          <a:xfrm>
            <a:off x="6778454" y="1038225"/>
            <a:ext cx="4754734" cy="8669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44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案例标题</a:t>
            </a:r>
            <a:endParaRPr lang="en-GB" altLang="zh-CN" sz="4400" dirty="0">
              <a:solidFill>
                <a:schemeClr val="accent6">
                  <a:lumMod val="75000"/>
                </a:schemeClr>
              </a:solidFill>
              <a:latin typeface="+mj-ea"/>
              <a:ea typeface="+mj-ea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804670" y="1943101"/>
            <a:ext cx="5018070" cy="4122738"/>
            <a:chOff x="800652" y="4176415"/>
            <a:chExt cx="1919012" cy="3982629"/>
          </a:xfrm>
        </p:grpSpPr>
        <p:sp>
          <p:nvSpPr>
            <p:cNvPr id="18" name="文本框 17"/>
            <p:cNvSpPr txBox="1"/>
            <p:nvPr/>
          </p:nvSpPr>
          <p:spPr>
            <a:xfrm>
              <a:off x="807937" y="4774976"/>
              <a:ext cx="1911727" cy="33840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/>
                <a:t>添加详细文字说明，复制文本粘贴至此，添加详情文字说明。添加详细文字说明，复制文本粘贴至此，添加详情文字说明。添加详细文字说明，复制文本粘贴至此，</a:t>
              </a:r>
              <a:endParaRPr lang="en-US" altLang="zh-CN" sz="1600" dirty="0"/>
            </a:p>
            <a:p>
              <a:pPr>
                <a:lnSpc>
                  <a:spcPct val="150000"/>
                </a:lnSpc>
              </a:pPr>
              <a:endParaRPr lang="en-US" altLang="zh-CN" sz="1600" dirty="0"/>
            </a:p>
            <a:p>
              <a:pPr>
                <a:lnSpc>
                  <a:spcPct val="150000"/>
                </a:lnSpc>
              </a:pPr>
              <a:r>
                <a:rPr lang="zh-CN" altLang="en-US" sz="1600" dirty="0"/>
                <a:t>添加详细文字说明，复制文本粘贴至此，添加详情文字说明。添加详细文字说明，复制文本粘贴至此，添加详情文字说明。添加详细文字说明，复制文本粘贴至此，</a:t>
              </a:r>
              <a:endParaRPr lang="en-US" altLang="zh-CN" sz="1600" dirty="0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800652" y="4176415"/>
              <a:ext cx="176531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accent6">
                      <a:lumMod val="75000"/>
                    </a:schemeClr>
                  </a:solidFill>
                </a:rPr>
                <a:t>小标题填写位置</a:t>
              </a:r>
              <a:endParaRPr lang="zh-CN" altLang="en-US" b="1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" y="115888"/>
            <a:ext cx="12191999" cy="6630988"/>
            <a:chOff x="1" y="115888"/>
            <a:chExt cx="12191999" cy="6630988"/>
          </a:xfrm>
        </p:grpSpPr>
        <p:grpSp>
          <p:nvGrpSpPr>
            <p:cNvPr id="22" name="组合 21"/>
            <p:cNvGrpSpPr/>
            <p:nvPr/>
          </p:nvGrpSpPr>
          <p:grpSpPr>
            <a:xfrm>
              <a:off x="10837520" y="6308725"/>
              <a:ext cx="1354480" cy="438151"/>
              <a:chOff x="10837520" y="6308725"/>
              <a:chExt cx="1354480" cy="438151"/>
            </a:xfrm>
          </p:grpSpPr>
          <p:sp>
            <p:nvSpPr>
              <p:cNvPr id="28" name="任意多边形: 形状 27"/>
              <p:cNvSpPr/>
              <p:nvPr/>
            </p:nvSpPr>
            <p:spPr>
              <a:xfrm flipH="1">
                <a:off x="11328836" y="6308725"/>
                <a:ext cx="863164" cy="438151"/>
              </a:xfrm>
              <a:custGeom>
                <a:avLst/>
                <a:gdLst>
                  <a:gd name="connsiteX0" fmla="*/ 863164 w 863164"/>
                  <a:gd name="connsiteY0" fmla="*/ 0 h 438151"/>
                  <a:gd name="connsiteX1" fmla="*/ 0 w 863164"/>
                  <a:gd name="connsiteY1" fmla="*/ 0 h 438151"/>
                  <a:gd name="connsiteX2" fmla="*/ 0 w 863164"/>
                  <a:gd name="connsiteY2" fmla="*/ 438151 h 438151"/>
                  <a:gd name="connsiteX3" fmla="*/ 605378 w 863164"/>
                  <a:gd name="connsiteY3" fmla="*/ 438151 h 438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63164" h="438151">
                    <a:moveTo>
                      <a:pt x="863164" y="0"/>
                    </a:moveTo>
                    <a:lnTo>
                      <a:pt x="0" y="0"/>
                    </a:lnTo>
                    <a:lnTo>
                      <a:pt x="0" y="438151"/>
                    </a:lnTo>
                    <a:lnTo>
                      <a:pt x="605378" y="438151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任意多边形: 形状 28"/>
              <p:cNvSpPr/>
              <p:nvPr/>
            </p:nvSpPr>
            <p:spPr>
              <a:xfrm flipH="1">
                <a:off x="11083178" y="6308725"/>
                <a:ext cx="430188" cy="438151"/>
              </a:xfrm>
              <a:custGeom>
                <a:avLst/>
                <a:gdLst>
                  <a:gd name="connsiteX0" fmla="*/ 416682 w 695350"/>
                  <a:gd name="connsiteY0" fmla="*/ 0 h 343534"/>
                  <a:gd name="connsiteX1" fmla="*/ 695350 w 695350"/>
                  <a:gd name="connsiteY1" fmla="*/ 0 h 343534"/>
                  <a:gd name="connsiteX2" fmla="*/ 278668 w 695350"/>
                  <a:gd name="connsiteY2" fmla="*/ 343534 h 343534"/>
                  <a:gd name="connsiteX3" fmla="*/ 0 w 695350"/>
                  <a:gd name="connsiteY3" fmla="*/ 343534 h 343534"/>
                  <a:gd name="connsiteX4" fmla="*/ 416682 w 695350"/>
                  <a:gd name="connsiteY4" fmla="*/ 0 h 343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50" h="343534">
                    <a:moveTo>
                      <a:pt x="416682" y="0"/>
                    </a:moveTo>
                    <a:lnTo>
                      <a:pt x="695350" y="0"/>
                    </a:lnTo>
                    <a:lnTo>
                      <a:pt x="278668" y="343534"/>
                    </a:lnTo>
                    <a:lnTo>
                      <a:pt x="0" y="343534"/>
                    </a:lnTo>
                    <a:lnTo>
                      <a:pt x="416682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任意多边形: 形状 29"/>
              <p:cNvSpPr/>
              <p:nvPr/>
            </p:nvSpPr>
            <p:spPr>
              <a:xfrm flipH="1">
                <a:off x="10837520" y="6308725"/>
                <a:ext cx="430188" cy="438151"/>
              </a:xfrm>
              <a:custGeom>
                <a:avLst/>
                <a:gdLst>
                  <a:gd name="connsiteX0" fmla="*/ 416682 w 695350"/>
                  <a:gd name="connsiteY0" fmla="*/ 0 h 343534"/>
                  <a:gd name="connsiteX1" fmla="*/ 695350 w 695350"/>
                  <a:gd name="connsiteY1" fmla="*/ 0 h 343534"/>
                  <a:gd name="connsiteX2" fmla="*/ 278668 w 695350"/>
                  <a:gd name="connsiteY2" fmla="*/ 343534 h 343534"/>
                  <a:gd name="connsiteX3" fmla="*/ 0 w 695350"/>
                  <a:gd name="connsiteY3" fmla="*/ 343534 h 343534"/>
                  <a:gd name="connsiteX4" fmla="*/ 416682 w 695350"/>
                  <a:gd name="connsiteY4" fmla="*/ 0 h 343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50" h="343534">
                    <a:moveTo>
                      <a:pt x="416682" y="0"/>
                    </a:moveTo>
                    <a:lnTo>
                      <a:pt x="695350" y="0"/>
                    </a:lnTo>
                    <a:lnTo>
                      <a:pt x="278668" y="343534"/>
                    </a:lnTo>
                    <a:lnTo>
                      <a:pt x="0" y="343534"/>
                    </a:lnTo>
                    <a:lnTo>
                      <a:pt x="416682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" y="115888"/>
              <a:ext cx="3942607" cy="504625"/>
              <a:chOff x="1" y="115888"/>
              <a:chExt cx="3942607" cy="504625"/>
            </a:xfrm>
          </p:grpSpPr>
          <p:sp>
            <p:nvSpPr>
              <p:cNvPr id="24" name="任意多边形: 形状 23"/>
              <p:cNvSpPr/>
              <p:nvPr/>
            </p:nvSpPr>
            <p:spPr>
              <a:xfrm>
                <a:off x="1" y="115888"/>
                <a:ext cx="676391" cy="438151"/>
              </a:xfrm>
              <a:custGeom>
                <a:avLst/>
                <a:gdLst>
                  <a:gd name="connsiteX0" fmla="*/ 0 w 676391"/>
                  <a:gd name="connsiteY0" fmla="*/ 0 h 438151"/>
                  <a:gd name="connsiteX1" fmla="*/ 676391 w 676391"/>
                  <a:gd name="connsiteY1" fmla="*/ 0 h 438151"/>
                  <a:gd name="connsiteX2" fmla="*/ 418605 w 676391"/>
                  <a:gd name="connsiteY2" fmla="*/ 438151 h 438151"/>
                  <a:gd name="connsiteX3" fmla="*/ 0 w 676391"/>
                  <a:gd name="connsiteY3" fmla="*/ 438151 h 438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6391" h="438151">
                    <a:moveTo>
                      <a:pt x="0" y="0"/>
                    </a:moveTo>
                    <a:lnTo>
                      <a:pt x="676391" y="0"/>
                    </a:lnTo>
                    <a:lnTo>
                      <a:pt x="418605" y="438151"/>
                    </a:lnTo>
                    <a:lnTo>
                      <a:pt x="0" y="438151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任意多边形: 形状 24"/>
              <p:cNvSpPr/>
              <p:nvPr/>
            </p:nvSpPr>
            <p:spPr>
              <a:xfrm>
                <a:off x="491861" y="115888"/>
                <a:ext cx="430188" cy="438151"/>
              </a:xfrm>
              <a:custGeom>
                <a:avLst/>
                <a:gdLst>
                  <a:gd name="connsiteX0" fmla="*/ 416682 w 695350"/>
                  <a:gd name="connsiteY0" fmla="*/ 0 h 343534"/>
                  <a:gd name="connsiteX1" fmla="*/ 695350 w 695350"/>
                  <a:gd name="connsiteY1" fmla="*/ 0 h 343534"/>
                  <a:gd name="connsiteX2" fmla="*/ 278668 w 695350"/>
                  <a:gd name="connsiteY2" fmla="*/ 343534 h 343534"/>
                  <a:gd name="connsiteX3" fmla="*/ 0 w 695350"/>
                  <a:gd name="connsiteY3" fmla="*/ 343534 h 343534"/>
                  <a:gd name="connsiteX4" fmla="*/ 416682 w 695350"/>
                  <a:gd name="connsiteY4" fmla="*/ 0 h 343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50" h="343534">
                    <a:moveTo>
                      <a:pt x="416682" y="0"/>
                    </a:moveTo>
                    <a:lnTo>
                      <a:pt x="695350" y="0"/>
                    </a:lnTo>
                    <a:lnTo>
                      <a:pt x="278668" y="343534"/>
                    </a:lnTo>
                    <a:lnTo>
                      <a:pt x="0" y="343534"/>
                    </a:lnTo>
                    <a:lnTo>
                      <a:pt x="416682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任意多边形: 形状 25"/>
              <p:cNvSpPr/>
              <p:nvPr/>
            </p:nvSpPr>
            <p:spPr>
              <a:xfrm>
                <a:off x="737519" y="115888"/>
                <a:ext cx="430188" cy="438151"/>
              </a:xfrm>
              <a:custGeom>
                <a:avLst/>
                <a:gdLst>
                  <a:gd name="connsiteX0" fmla="*/ 416682 w 695350"/>
                  <a:gd name="connsiteY0" fmla="*/ 0 h 343534"/>
                  <a:gd name="connsiteX1" fmla="*/ 695350 w 695350"/>
                  <a:gd name="connsiteY1" fmla="*/ 0 h 343534"/>
                  <a:gd name="connsiteX2" fmla="*/ 278668 w 695350"/>
                  <a:gd name="connsiteY2" fmla="*/ 343534 h 343534"/>
                  <a:gd name="connsiteX3" fmla="*/ 0 w 695350"/>
                  <a:gd name="connsiteY3" fmla="*/ 343534 h 343534"/>
                  <a:gd name="connsiteX4" fmla="*/ 416682 w 695350"/>
                  <a:gd name="connsiteY4" fmla="*/ 0 h 343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50" h="343534">
                    <a:moveTo>
                      <a:pt x="416682" y="0"/>
                    </a:moveTo>
                    <a:lnTo>
                      <a:pt x="695350" y="0"/>
                    </a:lnTo>
                    <a:lnTo>
                      <a:pt x="278668" y="343534"/>
                    </a:lnTo>
                    <a:lnTo>
                      <a:pt x="0" y="343534"/>
                    </a:lnTo>
                    <a:lnTo>
                      <a:pt x="416682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object 7"/>
              <p:cNvSpPr txBox="1"/>
              <p:nvPr/>
            </p:nvSpPr>
            <p:spPr>
              <a:xfrm>
                <a:off x="1400650" y="115888"/>
                <a:ext cx="2541958" cy="504625"/>
              </a:xfrm>
              <a:prstGeom prst="rect">
                <a:avLst/>
              </a:prstGeom>
            </p:spPr>
            <p:txBody>
              <a:bodyPr vert="horz" wrap="square" lIns="0" tIns="12065" rIns="0" bIns="0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2700">
                  <a:lnSpc>
                    <a:spcPct val="100000"/>
                  </a:lnSpc>
                  <a:spcBef>
                    <a:spcPts val="95"/>
                  </a:spcBef>
                </a:pPr>
                <a:r>
                  <a:rPr lang="zh-CN" altLang="en-US" sz="3200" spc="-5" dirty="0">
                    <a:solidFill>
                      <a:schemeClr val="accent6">
                        <a:lumMod val="75000"/>
                      </a:schemeClr>
                    </a:solidFill>
                    <a:latin typeface="+mj-ea"/>
                    <a:ea typeface="+mj-ea"/>
                    <a:cs typeface="微软雅黑" panose="020B0503020204020204" charset="-122"/>
                  </a:rPr>
                  <a:t>工作回顾</a:t>
                </a:r>
                <a:endParaRPr lang="en-US" altLang="zh-CN" sz="3200" spc="-5" dirty="0">
                  <a:solidFill>
                    <a:schemeClr val="accent6">
                      <a:lumMod val="75000"/>
                    </a:schemeClr>
                  </a:solidFill>
                  <a:latin typeface="+mj-ea"/>
                  <a:ea typeface="+mj-ea"/>
                  <a:cs typeface="微软雅黑" panose="020B0503020204020204" charset="-122"/>
                </a:endParaRPr>
              </a:p>
            </p:txBody>
          </p:sp>
        </p:grpSp>
      </p:grpSp>
      <p:sp>
        <p:nvSpPr>
          <p:cNvPr id="10" name="矩形 9"/>
          <p:cNvSpPr/>
          <p:nvPr/>
        </p:nvSpPr>
        <p:spPr>
          <a:xfrm>
            <a:off x="2421930" y="4387254"/>
            <a:ext cx="1555536" cy="1562694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47065" y="1002787"/>
            <a:ext cx="4920504" cy="3254426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96795" y="4362775"/>
            <a:ext cx="3237455" cy="1587175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778714" y="1005579"/>
            <a:ext cx="1555536" cy="1562694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47065" y="4387254"/>
            <a:ext cx="1555536" cy="1562694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文本框 61"/>
          <p:cNvSpPr txBox="1"/>
          <p:nvPr/>
        </p:nvSpPr>
        <p:spPr>
          <a:xfrm>
            <a:off x="7997403" y="1838044"/>
            <a:ext cx="3535785" cy="33800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>
                <a:schemeClr val="accent6">
                  <a:lumMod val="50000"/>
                </a:schemeClr>
              </a:buClr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添加详细文字说明，复制文本粘贴至此，添加详情文字说明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Clr>
                <a:schemeClr val="accent6">
                  <a:lumMod val="50000"/>
                </a:schemeClr>
              </a:buClr>
            </a:pP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Clr>
                <a:schemeClr val="accent6">
                  <a:lumMod val="50000"/>
                </a:schemeClr>
              </a:buClr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添加详细文字说明，复制文本粘贴至此，添加详情文字说明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Clr>
                <a:schemeClr val="accent6">
                  <a:lumMod val="50000"/>
                </a:schemeClr>
              </a:buClr>
            </a:pP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Clr>
                <a:schemeClr val="accent6">
                  <a:lumMod val="50000"/>
                </a:schemeClr>
              </a:buClr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添加详细文字说明，复制文本粘贴至此，添加详情文字说明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5778714" y="2694519"/>
            <a:ext cx="1555536" cy="1562694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文本框 85"/>
          <p:cNvSpPr txBox="1"/>
          <p:nvPr/>
        </p:nvSpPr>
        <p:spPr>
          <a:xfrm>
            <a:off x="8010525" y="1028700"/>
            <a:ext cx="3522663" cy="5148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案例标题</a:t>
            </a:r>
            <a:endParaRPr lang="en-GB" altLang="zh-CN" sz="2400" dirty="0">
              <a:solidFill>
                <a:schemeClr val="accent6">
                  <a:lumMod val="75000"/>
                </a:schemeClr>
              </a:solidFill>
              <a:latin typeface="+mj-ea"/>
              <a:ea typeface="+mj-ea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1" y="115888"/>
            <a:ext cx="12191999" cy="6630988"/>
            <a:chOff x="1" y="115888"/>
            <a:chExt cx="12191999" cy="6630988"/>
          </a:xfrm>
        </p:grpSpPr>
        <p:grpSp>
          <p:nvGrpSpPr>
            <p:cNvPr id="31" name="组合 30"/>
            <p:cNvGrpSpPr/>
            <p:nvPr/>
          </p:nvGrpSpPr>
          <p:grpSpPr>
            <a:xfrm>
              <a:off x="10837520" y="6308725"/>
              <a:ext cx="1354480" cy="438151"/>
              <a:chOff x="10837520" y="6308725"/>
              <a:chExt cx="1354480" cy="438151"/>
            </a:xfrm>
          </p:grpSpPr>
          <p:sp>
            <p:nvSpPr>
              <p:cNvPr id="37" name="任意多边形: 形状 36"/>
              <p:cNvSpPr/>
              <p:nvPr/>
            </p:nvSpPr>
            <p:spPr>
              <a:xfrm flipH="1">
                <a:off x="11328836" y="6308725"/>
                <a:ext cx="863164" cy="438151"/>
              </a:xfrm>
              <a:custGeom>
                <a:avLst/>
                <a:gdLst>
                  <a:gd name="connsiteX0" fmla="*/ 863164 w 863164"/>
                  <a:gd name="connsiteY0" fmla="*/ 0 h 438151"/>
                  <a:gd name="connsiteX1" fmla="*/ 0 w 863164"/>
                  <a:gd name="connsiteY1" fmla="*/ 0 h 438151"/>
                  <a:gd name="connsiteX2" fmla="*/ 0 w 863164"/>
                  <a:gd name="connsiteY2" fmla="*/ 438151 h 438151"/>
                  <a:gd name="connsiteX3" fmla="*/ 605378 w 863164"/>
                  <a:gd name="connsiteY3" fmla="*/ 438151 h 438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63164" h="438151">
                    <a:moveTo>
                      <a:pt x="863164" y="0"/>
                    </a:moveTo>
                    <a:lnTo>
                      <a:pt x="0" y="0"/>
                    </a:lnTo>
                    <a:lnTo>
                      <a:pt x="0" y="438151"/>
                    </a:lnTo>
                    <a:lnTo>
                      <a:pt x="605378" y="438151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任意多边形: 形状 37"/>
              <p:cNvSpPr/>
              <p:nvPr/>
            </p:nvSpPr>
            <p:spPr>
              <a:xfrm flipH="1">
                <a:off x="11083178" y="6308725"/>
                <a:ext cx="430188" cy="438151"/>
              </a:xfrm>
              <a:custGeom>
                <a:avLst/>
                <a:gdLst>
                  <a:gd name="connsiteX0" fmla="*/ 416682 w 695350"/>
                  <a:gd name="connsiteY0" fmla="*/ 0 h 343534"/>
                  <a:gd name="connsiteX1" fmla="*/ 695350 w 695350"/>
                  <a:gd name="connsiteY1" fmla="*/ 0 h 343534"/>
                  <a:gd name="connsiteX2" fmla="*/ 278668 w 695350"/>
                  <a:gd name="connsiteY2" fmla="*/ 343534 h 343534"/>
                  <a:gd name="connsiteX3" fmla="*/ 0 w 695350"/>
                  <a:gd name="connsiteY3" fmla="*/ 343534 h 343534"/>
                  <a:gd name="connsiteX4" fmla="*/ 416682 w 695350"/>
                  <a:gd name="connsiteY4" fmla="*/ 0 h 343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50" h="343534">
                    <a:moveTo>
                      <a:pt x="416682" y="0"/>
                    </a:moveTo>
                    <a:lnTo>
                      <a:pt x="695350" y="0"/>
                    </a:lnTo>
                    <a:lnTo>
                      <a:pt x="278668" y="343534"/>
                    </a:lnTo>
                    <a:lnTo>
                      <a:pt x="0" y="343534"/>
                    </a:lnTo>
                    <a:lnTo>
                      <a:pt x="416682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任意多边形: 形状 38"/>
              <p:cNvSpPr/>
              <p:nvPr/>
            </p:nvSpPr>
            <p:spPr>
              <a:xfrm flipH="1">
                <a:off x="10837520" y="6308725"/>
                <a:ext cx="430188" cy="438151"/>
              </a:xfrm>
              <a:custGeom>
                <a:avLst/>
                <a:gdLst>
                  <a:gd name="connsiteX0" fmla="*/ 416682 w 695350"/>
                  <a:gd name="connsiteY0" fmla="*/ 0 h 343534"/>
                  <a:gd name="connsiteX1" fmla="*/ 695350 w 695350"/>
                  <a:gd name="connsiteY1" fmla="*/ 0 h 343534"/>
                  <a:gd name="connsiteX2" fmla="*/ 278668 w 695350"/>
                  <a:gd name="connsiteY2" fmla="*/ 343534 h 343534"/>
                  <a:gd name="connsiteX3" fmla="*/ 0 w 695350"/>
                  <a:gd name="connsiteY3" fmla="*/ 343534 h 343534"/>
                  <a:gd name="connsiteX4" fmla="*/ 416682 w 695350"/>
                  <a:gd name="connsiteY4" fmla="*/ 0 h 343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50" h="343534">
                    <a:moveTo>
                      <a:pt x="416682" y="0"/>
                    </a:moveTo>
                    <a:lnTo>
                      <a:pt x="695350" y="0"/>
                    </a:lnTo>
                    <a:lnTo>
                      <a:pt x="278668" y="343534"/>
                    </a:lnTo>
                    <a:lnTo>
                      <a:pt x="0" y="343534"/>
                    </a:lnTo>
                    <a:lnTo>
                      <a:pt x="416682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" y="115888"/>
              <a:ext cx="3942607" cy="504625"/>
              <a:chOff x="1" y="115888"/>
              <a:chExt cx="3942607" cy="504625"/>
            </a:xfrm>
          </p:grpSpPr>
          <p:sp>
            <p:nvSpPr>
              <p:cNvPr id="33" name="任意多边形: 形状 32"/>
              <p:cNvSpPr/>
              <p:nvPr/>
            </p:nvSpPr>
            <p:spPr>
              <a:xfrm>
                <a:off x="1" y="115888"/>
                <a:ext cx="676391" cy="438151"/>
              </a:xfrm>
              <a:custGeom>
                <a:avLst/>
                <a:gdLst>
                  <a:gd name="connsiteX0" fmla="*/ 0 w 676391"/>
                  <a:gd name="connsiteY0" fmla="*/ 0 h 438151"/>
                  <a:gd name="connsiteX1" fmla="*/ 676391 w 676391"/>
                  <a:gd name="connsiteY1" fmla="*/ 0 h 438151"/>
                  <a:gd name="connsiteX2" fmla="*/ 418605 w 676391"/>
                  <a:gd name="connsiteY2" fmla="*/ 438151 h 438151"/>
                  <a:gd name="connsiteX3" fmla="*/ 0 w 676391"/>
                  <a:gd name="connsiteY3" fmla="*/ 438151 h 438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6391" h="438151">
                    <a:moveTo>
                      <a:pt x="0" y="0"/>
                    </a:moveTo>
                    <a:lnTo>
                      <a:pt x="676391" y="0"/>
                    </a:lnTo>
                    <a:lnTo>
                      <a:pt x="418605" y="438151"/>
                    </a:lnTo>
                    <a:lnTo>
                      <a:pt x="0" y="438151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任意多边形: 形状 33"/>
              <p:cNvSpPr/>
              <p:nvPr/>
            </p:nvSpPr>
            <p:spPr>
              <a:xfrm>
                <a:off x="491861" y="115888"/>
                <a:ext cx="430188" cy="438151"/>
              </a:xfrm>
              <a:custGeom>
                <a:avLst/>
                <a:gdLst>
                  <a:gd name="connsiteX0" fmla="*/ 416682 w 695350"/>
                  <a:gd name="connsiteY0" fmla="*/ 0 h 343534"/>
                  <a:gd name="connsiteX1" fmla="*/ 695350 w 695350"/>
                  <a:gd name="connsiteY1" fmla="*/ 0 h 343534"/>
                  <a:gd name="connsiteX2" fmla="*/ 278668 w 695350"/>
                  <a:gd name="connsiteY2" fmla="*/ 343534 h 343534"/>
                  <a:gd name="connsiteX3" fmla="*/ 0 w 695350"/>
                  <a:gd name="connsiteY3" fmla="*/ 343534 h 343534"/>
                  <a:gd name="connsiteX4" fmla="*/ 416682 w 695350"/>
                  <a:gd name="connsiteY4" fmla="*/ 0 h 343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50" h="343534">
                    <a:moveTo>
                      <a:pt x="416682" y="0"/>
                    </a:moveTo>
                    <a:lnTo>
                      <a:pt x="695350" y="0"/>
                    </a:lnTo>
                    <a:lnTo>
                      <a:pt x="278668" y="343534"/>
                    </a:lnTo>
                    <a:lnTo>
                      <a:pt x="0" y="343534"/>
                    </a:lnTo>
                    <a:lnTo>
                      <a:pt x="416682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任意多边形: 形状 34"/>
              <p:cNvSpPr/>
              <p:nvPr/>
            </p:nvSpPr>
            <p:spPr>
              <a:xfrm>
                <a:off x="737519" y="115888"/>
                <a:ext cx="430188" cy="438151"/>
              </a:xfrm>
              <a:custGeom>
                <a:avLst/>
                <a:gdLst>
                  <a:gd name="connsiteX0" fmla="*/ 416682 w 695350"/>
                  <a:gd name="connsiteY0" fmla="*/ 0 h 343534"/>
                  <a:gd name="connsiteX1" fmla="*/ 695350 w 695350"/>
                  <a:gd name="connsiteY1" fmla="*/ 0 h 343534"/>
                  <a:gd name="connsiteX2" fmla="*/ 278668 w 695350"/>
                  <a:gd name="connsiteY2" fmla="*/ 343534 h 343534"/>
                  <a:gd name="connsiteX3" fmla="*/ 0 w 695350"/>
                  <a:gd name="connsiteY3" fmla="*/ 343534 h 343534"/>
                  <a:gd name="connsiteX4" fmla="*/ 416682 w 695350"/>
                  <a:gd name="connsiteY4" fmla="*/ 0 h 343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50" h="343534">
                    <a:moveTo>
                      <a:pt x="416682" y="0"/>
                    </a:moveTo>
                    <a:lnTo>
                      <a:pt x="695350" y="0"/>
                    </a:lnTo>
                    <a:lnTo>
                      <a:pt x="278668" y="343534"/>
                    </a:lnTo>
                    <a:lnTo>
                      <a:pt x="0" y="343534"/>
                    </a:lnTo>
                    <a:lnTo>
                      <a:pt x="416682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object 7"/>
              <p:cNvSpPr txBox="1"/>
              <p:nvPr/>
            </p:nvSpPr>
            <p:spPr>
              <a:xfrm>
                <a:off x="1400650" y="115888"/>
                <a:ext cx="2541958" cy="504625"/>
              </a:xfrm>
              <a:prstGeom prst="rect">
                <a:avLst/>
              </a:prstGeom>
            </p:spPr>
            <p:txBody>
              <a:bodyPr vert="horz" wrap="square" lIns="0" tIns="12065" rIns="0" bIns="0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2700">
                  <a:lnSpc>
                    <a:spcPct val="100000"/>
                  </a:lnSpc>
                  <a:spcBef>
                    <a:spcPts val="95"/>
                  </a:spcBef>
                </a:pPr>
                <a:r>
                  <a:rPr lang="zh-CN" altLang="en-US" sz="3200" spc="-5" dirty="0">
                    <a:solidFill>
                      <a:schemeClr val="accent6">
                        <a:lumMod val="75000"/>
                      </a:schemeClr>
                    </a:solidFill>
                    <a:latin typeface="+mj-ea"/>
                    <a:ea typeface="+mj-ea"/>
                    <a:cs typeface="微软雅黑" panose="020B0503020204020204" charset="-122"/>
                  </a:rPr>
                  <a:t>工作回顾</a:t>
                </a:r>
                <a:endParaRPr lang="en-US" altLang="zh-CN" sz="3200" spc="-5" dirty="0">
                  <a:solidFill>
                    <a:schemeClr val="accent6">
                      <a:lumMod val="75000"/>
                    </a:schemeClr>
                  </a:solidFill>
                  <a:latin typeface="+mj-ea"/>
                  <a:ea typeface="+mj-ea"/>
                  <a:cs typeface="微软雅黑" panose="020B0503020204020204" charset="-122"/>
                </a:endParaRPr>
              </a:p>
            </p:txBody>
          </p:sp>
        </p:grpSp>
      </p:grpSp>
      <p:sp>
        <p:nvSpPr>
          <p:cNvPr id="21" name="矩形: 圆角 20"/>
          <p:cNvSpPr/>
          <p:nvPr/>
        </p:nvSpPr>
        <p:spPr>
          <a:xfrm>
            <a:off x="1097229" y="1110986"/>
            <a:ext cx="2262849" cy="2680854"/>
          </a:xfrm>
          <a:prstGeom prst="roundRect">
            <a:avLst>
              <a:gd name="adj" fmla="val 2707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: 圆角 21"/>
          <p:cNvSpPr/>
          <p:nvPr/>
        </p:nvSpPr>
        <p:spPr>
          <a:xfrm>
            <a:off x="3798494" y="1110986"/>
            <a:ext cx="2262849" cy="2680854"/>
          </a:xfrm>
          <a:prstGeom prst="roundRect">
            <a:avLst>
              <a:gd name="adj" fmla="val 2707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: 圆角 22"/>
          <p:cNvSpPr/>
          <p:nvPr/>
        </p:nvSpPr>
        <p:spPr>
          <a:xfrm>
            <a:off x="6353491" y="1110986"/>
            <a:ext cx="2262849" cy="2680854"/>
          </a:xfrm>
          <a:prstGeom prst="roundRect">
            <a:avLst>
              <a:gd name="adj" fmla="val 2707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: 圆角 23"/>
          <p:cNvSpPr/>
          <p:nvPr/>
        </p:nvSpPr>
        <p:spPr>
          <a:xfrm>
            <a:off x="9113317" y="1110986"/>
            <a:ext cx="2262849" cy="2680854"/>
          </a:xfrm>
          <a:prstGeom prst="roundRect">
            <a:avLst>
              <a:gd name="adj" fmla="val 2707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5" name="图表 4"/>
          <p:cNvGraphicFramePr/>
          <p:nvPr/>
        </p:nvGraphicFramePr>
        <p:xfrm>
          <a:off x="658813" y="965759"/>
          <a:ext cx="10917620" cy="31089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pSp>
        <p:nvGrpSpPr>
          <p:cNvPr id="6" name="组合 5"/>
          <p:cNvGrpSpPr/>
          <p:nvPr/>
        </p:nvGrpSpPr>
        <p:grpSpPr>
          <a:xfrm>
            <a:off x="1095493" y="4415103"/>
            <a:ext cx="2262849" cy="1498336"/>
            <a:chOff x="746358" y="5265775"/>
            <a:chExt cx="5284183" cy="1173800"/>
          </a:xfrm>
        </p:grpSpPr>
        <p:sp>
          <p:nvSpPr>
            <p:cNvPr id="7" name="文本框 6"/>
            <p:cNvSpPr txBox="1"/>
            <p:nvPr/>
          </p:nvSpPr>
          <p:spPr>
            <a:xfrm>
              <a:off x="746358" y="5683636"/>
              <a:ext cx="5284183" cy="7559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添加详细文字说明，复制文本粘贴至此，添加详情文字说明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746358" y="5265775"/>
              <a:ext cx="4703770" cy="3616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accent6">
                      <a:lumMod val="50000"/>
                    </a:schemeClr>
                  </a:solidFill>
                </a:rPr>
                <a:t>标题内容</a:t>
              </a:r>
              <a:endParaRPr lang="zh-CN" altLang="en-US" sz="2400" b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3798493" y="4415103"/>
            <a:ext cx="2262849" cy="1498336"/>
            <a:chOff x="746358" y="5265775"/>
            <a:chExt cx="5284183" cy="1173800"/>
          </a:xfrm>
        </p:grpSpPr>
        <p:sp>
          <p:nvSpPr>
            <p:cNvPr id="58" name="文本框 57"/>
            <p:cNvSpPr txBox="1"/>
            <p:nvPr/>
          </p:nvSpPr>
          <p:spPr>
            <a:xfrm>
              <a:off x="746358" y="5683636"/>
              <a:ext cx="5284183" cy="7559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添加详细文字说明，复制文本粘贴至此，添加详情文字说明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746358" y="5265775"/>
              <a:ext cx="4703770" cy="3616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accent6">
                      <a:lumMod val="50000"/>
                    </a:schemeClr>
                  </a:solidFill>
                </a:rPr>
                <a:t>标题内容</a:t>
              </a:r>
              <a:endParaRPr lang="zh-CN" altLang="en-US" sz="2400" b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6353490" y="4415103"/>
            <a:ext cx="2262849" cy="1498336"/>
            <a:chOff x="746358" y="5265775"/>
            <a:chExt cx="5284183" cy="1173800"/>
          </a:xfrm>
        </p:grpSpPr>
        <p:sp>
          <p:nvSpPr>
            <p:cNvPr id="61" name="文本框 60"/>
            <p:cNvSpPr txBox="1"/>
            <p:nvPr/>
          </p:nvSpPr>
          <p:spPr>
            <a:xfrm>
              <a:off x="746358" y="5683636"/>
              <a:ext cx="5284183" cy="7559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添加详细文字说明，复制文本粘贴至此，添加详情文字说明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746358" y="5265775"/>
              <a:ext cx="4703770" cy="3616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accent6">
                      <a:lumMod val="50000"/>
                    </a:schemeClr>
                  </a:solidFill>
                </a:rPr>
                <a:t>标题内容</a:t>
              </a:r>
              <a:endParaRPr lang="zh-CN" altLang="en-US" sz="2400" b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9113317" y="4415103"/>
            <a:ext cx="2262849" cy="1498336"/>
            <a:chOff x="746358" y="5265775"/>
            <a:chExt cx="5284183" cy="1173800"/>
          </a:xfrm>
        </p:grpSpPr>
        <p:sp>
          <p:nvSpPr>
            <p:cNvPr id="64" name="文本框 63"/>
            <p:cNvSpPr txBox="1"/>
            <p:nvPr/>
          </p:nvSpPr>
          <p:spPr>
            <a:xfrm>
              <a:off x="746358" y="5683636"/>
              <a:ext cx="5284183" cy="7559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添加详细文字说明，复制文本粘贴至此，添加详情文字说明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746358" y="5265775"/>
              <a:ext cx="4703770" cy="3616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accent6">
                      <a:lumMod val="50000"/>
                    </a:schemeClr>
                  </a:solidFill>
                </a:rPr>
                <a:t>标题内容</a:t>
              </a:r>
              <a:endParaRPr lang="zh-CN" altLang="en-US" sz="2400" b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1" y="115888"/>
            <a:ext cx="12191999" cy="6630988"/>
            <a:chOff x="1" y="115888"/>
            <a:chExt cx="12191999" cy="6630988"/>
          </a:xfrm>
        </p:grpSpPr>
        <p:grpSp>
          <p:nvGrpSpPr>
            <p:cNvPr id="39" name="组合 38"/>
            <p:cNvGrpSpPr/>
            <p:nvPr/>
          </p:nvGrpSpPr>
          <p:grpSpPr>
            <a:xfrm>
              <a:off x="10837520" y="6308725"/>
              <a:ext cx="1354480" cy="438151"/>
              <a:chOff x="10837520" y="6308725"/>
              <a:chExt cx="1354480" cy="438151"/>
            </a:xfrm>
          </p:grpSpPr>
          <p:sp>
            <p:nvSpPr>
              <p:cNvPr id="45" name="任意多边形: 形状 44"/>
              <p:cNvSpPr/>
              <p:nvPr/>
            </p:nvSpPr>
            <p:spPr>
              <a:xfrm flipH="1">
                <a:off x="11328836" y="6308725"/>
                <a:ext cx="863164" cy="438151"/>
              </a:xfrm>
              <a:custGeom>
                <a:avLst/>
                <a:gdLst>
                  <a:gd name="connsiteX0" fmla="*/ 863164 w 863164"/>
                  <a:gd name="connsiteY0" fmla="*/ 0 h 438151"/>
                  <a:gd name="connsiteX1" fmla="*/ 0 w 863164"/>
                  <a:gd name="connsiteY1" fmla="*/ 0 h 438151"/>
                  <a:gd name="connsiteX2" fmla="*/ 0 w 863164"/>
                  <a:gd name="connsiteY2" fmla="*/ 438151 h 438151"/>
                  <a:gd name="connsiteX3" fmla="*/ 605378 w 863164"/>
                  <a:gd name="connsiteY3" fmla="*/ 438151 h 438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63164" h="438151">
                    <a:moveTo>
                      <a:pt x="863164" y="0"/>
                    </a:moveTo>
                    <a:lnTo>
                      <a:pt x="0" y="0"/>
                    </a:lnTo>
                    <a:lnTo>
                      <a:pt x="0" y="438151"/>
                    </a:lnTo>
                    <a:lnTo>
                      <a:pt x="605378" y="438151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任意多边形: 形状 45"/>
              <p:cNvSpPr/>
              <p:nvPr/>
            </p:nvSpPr>
            <p:spPr>
              <a:xfrm flipH="1">
                <a:off x="11083178" y="6308725"/>
                <a:ext cx="430188" cy="438151"/>
              </a:xfrm>
              <a:custGeom>
                <a:avLst/>
                <a:gdLst>
                  <a:gd name="connsiteX0" fmla="*/ 416682 w 695350"/>
                  <a:gd name="connsiteY0" fmla="*/ 0 h 343534"/>
                  <a:gd name="connsiteX1" fmla="*/ 695350 w 695350"/>
                  <a:gd name="connsiteY1" fmla="*/ 0 h 343534"/>
                  <a:gd name="connsiteX2" fmla="*/ 278668 w 695350"/>
                  <a:gd name="connsiteY2" fmla="*/ 343534 h 343534"/>
                  <a:gd name="connsiteX3" fmla="*/ 0 w 695350"/>
                  <a:gd name="connsiteY3" fmla="*/ 343534 h 343534"/>
                  <a:gd name="connsiteX4" fmla="*/ 416682 w 695350"/>
                  <a:gd name="connsiteY4" fmla="*/ 0 h 343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50" h="343534">
                    <a:moveTo>
                      <a:pt x="416682" y="0"/>
                    </a:moveTo>
                    <a:lnTo>
                      <a:pt x="695350" y="0"/>
                    </a:lnTo>
                    <a:lnTo>
                      <a:pt x="278668" y="343534"/>
                    </a:lnTo>
                    <a:lnTo>
                      <a:pt x="0" y="343534"/>
                    </a:lnTo>
                    <a:lnTo>
                      <a:pt x="416682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任意多边形: 形状 46"/>
              <p:cNvSpPr/>
              <p:nvPr/>
            </p:nvSpPr>
            <p:spPr>
              <a:xfrm flipH="1">
                <a:off x="10837520" y="6308725"/>
                <a:ext cx="430188" cy="438151"/>
              </a:xfrm>
              <a:custGeom>
                <a:avLst/>
                <a:gdLst>
                  <a:gd name="connsiteX0" fmla="*/ 416682 w 695350"/>
                  <a:gd name="connsiteY0" fmla="*/ 0 h 343534"/>
                  <a:gd name="connsiteX1" fmla="*/ 695350 w 695350"/>
                  <a:gd name="connsiteY1" fmla="*/ 0 h 343534"/>
                  <a:gd name="connsiteX2" fmla="*/ 278668 w 695350"/>
                  <a:gd name="connsiteY2" fmla="*/ 343534 h 343534"/>
                  <a:gd name="connsiteX3" fmla="*/ 0 w 695350"/>
                  <a:gd name="connsiteY3" fmla="*/ 343534 h 343534"/>
                  <a:gd name="connsiteX4" fmla="*/ 416682 w 695350"/>
                  <a:gd name="connsiteY4" fmla="*/ 0 h 343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50" h="343534">
                    <a:moveTo>
                      <a:pt x="416682" y="0"/>
                    </a:moveTo>
                    <a:lnTo>
                      <a:pt x="695350" y="0"/>
                    </a:lnTo>
                    <a:lnTo>
                      <a:pt x="278668" y="343534"/>
                    </a:lnTo>
                    <a:lnTo>
                      <a:pt x="0" y="343534"/>
                    </a:lnTo>
                    <a:lnTo>
                      <a:pt x="416682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1" y="115888"/>
              <a:ext cx="3942607" cy="504625"/>
              <a:chOff x="1" y="115888"/>
              <a:chExt cx="3942607" cy="504625"/>
            </a:xfrm>
          </p:grpSpPr>
          <p:sp>
            <p:nvSpPr>
              <p:cNvPr id="41" name="任意多边形: 形状 40"/>
              <p:cNvSpPr/>
              <p:nvPr/>
            </p:nvSpPr>
            <p:spPr>
              <a:xfrm>
                <a:off x="1" y="115888"/>
                <a:ext cx="676391" cy="438151"/>
              </a:xfrm>
              <a:custGeom>
                <a:avLst/>
                <a:gdLst>
                  <a:gd name="connsiteX0" fmla="*/ 0 w 676391"/>
                  <a:gd name="connsiteY0" fmla="*/ 0 h 438151"/>
                  <a:gd name="connsiteX1" fmla="*/ 676391 w 676391"/>
                  <a:gd name="connsiteY1" fmla="*/ 0 h 438151"/>
                  <a:gd name="connsiteX2" fmla="*/ 418605 w 676391"/>
                  <a:gd name="connsiteY2" fmla="*/ 438151 h 438151"/>
                  <a:gd name="connsiteX3" fmla="*/ 0 w 676391"/>
                  <a:gd name="connsiteY3" fmla="*/ 438151 h 438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6391" h="438151">
                    <a:moveTo>
                      <a:pt x="0" y="0"/>
                    </a:moveTo>
                    <a:lnTo>
                      <a:pt x="676391" y="0"/>
                    </a:lnTo>
                    <a:lnTo>
                      <a:pt x="418605" y="438151"/>
                    </a:lnTo>
                    <a:lnTo>
                      <a:pt x="0" y="438151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任意多边形: 形状 41"/>
              <p:cNvSpPr/>
              <p:nvPr/>
            </p:nvSpPr>
            <p:spPr>
              <a:xfrm>
                <a:off x="491861" y="115888"/>
                <a:ext cx="430188" cy="438151"/>
              </a:xfrm>
              <a:custGeom>
                <a:avLst/>
                <a:gdLst>
                  <a:gd name="connsiteX0" fmla="*/ 416682 w 695350"/>
                  <a:gd name="connsiteY0" fmla="*/ 0 h 343534"/>
                  <a:gd name="connsiteX1" fmla="*/ 695350 w 695350"/>
                  <a:gd name="connsiteY1" fmla="*/ 0 h 343534"/>
                  <a:gd name="connsiteX2" fmla="*/ 278668 w 695350"/>
                  <a:gd name="connsiteY2" fmla="*/ 343534 h 343534"/>
                  <a:gd name="connsiteX3" fmla="*/ 0 w 695350"/>
                  <a:gd name="connsiteY3" fmla="*/ 343534 h 343534"/>
                  <a:gd name="connsiteX4" fmla="*/ 416682 w 695350"/>
                  <a:gd name="connsiteY4" fmla="*/ 0 h 343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50" h="343534">
                    <a:moveTo>
                      <a:pt x="416682" y="0"/>
                    </a:moveTo>
                    <a:lnTo>
                      <a:pt x="695350" y="0"/>
                    </a:lnTo>
                    <a:lnTo>
                      <a:pt x="278668" y="343534"/>
                    </a:lnTo>
                    <a:lnTo>
                      <a:pt x="0" y="343534"/>
                    </a:lnTo>
                    <a:lnTo>
                      <a:pt x="416682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任意多边形: 形状 42"/>
              <p:cNvSpPr/>
              <p:nvPr/>
            </p:nvSpPr>
            <p:spPr>
              <a:xfrm>
                <a:off x="737519" y="115888"/>
                <a:ext cx="430188" cy="438151"/>
              </a:xfrm>
              <a:custGeom>
                <a:avLst/>
                <a:gdLst>
                  <a:gd name="connsiteX0" fmla="*/ 416682 w 695350"/>
                  <a:gd name="connsiteY0" fmla="*/ 0 h 343534"/>
                  <a:gd name="connsiteX1" fmla="*/ 695350 w 695350"/>
                  <a:gd name="connsiteY1" fmla="*/ 0 h 343534"/>
                  <a:gd name="connsiteX2" fmla="*/ 278668 w 695350"/>
                  <a:gd name="connsiteY2" fmla="*/ 343534 h 343534"/>
                  <a:gd name="connsiteX3" fmla="*/ 0 w 695350"/>
                  <a:gd name="connsiteY3" fmla="*/ 343534 h 343534"/>
                  <a:gd name="connsiteX4" fmla="*/ 416682 w 695350"/>
                  <a:gd name="connsiteY4" fmla="*/ 0 h 343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50" h="343534">
                    <a:moveTo>
                      <a:pt x="416682" y="0"/>
                    </a:moveTo>
                    <a:lnTo>
                      <a:pt x="695350" y="0"/>
                    </a:lnTo>
                    <a:lnTo>
                      <a:pt x="278668" y="343534"/>
                    </a:lnTo>
                    <a:lnTo>
                      <a:pt x="0" y="343534"/>
                    </a:lnTo>
                    <a:lnTo>
                      <a:pt x="416682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object 7"/>
              <p:cNvSpPr txBox="1"/>
              <p:nvPr/>
            </p:nvSpPr>
            <p:spPr>
              <a:xfrm>
                <a:off x="1400650" y="115888"/>
                <a:ext cx="2541958" cy="504625"/>
              </a:xfrm>
              <a:prstGeom prst="rect">
                <a:avLst/>
              </a:prstGeom>
            </p:spPr>
            <p:txBody>
              <a:bodyPr vert="horz" wrap="square" lIns="0" tIns="12065" rIns="0" bIns="0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2700">
                  <a:lnSpc>
                    <a:spcPct val="100000"/>
                  </a:lnSpc>
                  <a:spcBef>
                    <a:spcPts val="95"/>
                  </a:spcBef>
                </a:pPr>
                <a:r>
                  <a:rPr lang="zh-CN" altLang="en-US" sz="3200" spc="-5" dirty="0">
                    <a:solidFill>
                      <a:schemeClr val="accent6">
                        <a:lumMod val="75000"/>
                      </a:schemeClr>
                    </a:solidFill>
                    <a:latin typeface="+mj-ea"/>
                    <a:ea typeface="+mj-ea"/>
                    <a:cs typeface="微软雅黑" panose="020B0503020204020204" charset="-122"/>
                  </a:rPr>
                  <a:t>工作回顾</a:t>
                </a:r>
                <a:endParaRPr lang="en-US" altLang="zh-CN" sz="3200" spc="-5" dirty="0">
                  <a:solidFill>
                    <a:schemeClr val="accent6">
                      <a:lumMod val="75000"/>
                    </a:schemeClr>
                  </a:solidFill>
                  <a:latin typeface="+mj-ea"/>
                  <a:ea typeface="+mj-ea"/>
                  <a:cs typeface="微软雅黑" panose="020B0503020204020204" charset="-122"/>
                </a:endParaRPr>
              </a:p>
            </p:txBody>
          </p:sp>
        </p:grpSp>
      </p:grpSp>
      <p:sp>
        <p:nvSpPr>
          <p:cNvPr id="87" name="矩形 86"/>
          <p:cNvSpPr/>
          <p:nvPr/>
        </p:nvSpPr>
        <p:spPr>
          <a:xfrm flipH="1">
            <a:off x="720105" y="2403957"/>
            <a:ext cx="2098596" cy="2118017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8" name="矩形 87"/>
          <p:cNvSpPr/>
          <p:nvPr/>
        </p:nvSpPr>
        <p:spPr>
          <a:xfrm flipH="1">
            <a:off x="727118" y="3666271"/>
            <a:ext cx="2098596" cy="803128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1" name="直接连接符 110"/>
          <p:cNvCxnSpPr/>
          <p:nvPr/>
        </p:nvCxnSpPr>
        <p:spPr>
          <a:xfrm>
            <a:off x="1457238" y="4970019"/>
            <a:ext cx="638355" cy="59"/>
          </a:xfrm>
          <a:prstGeom prst="line">
            <a:avLst/>
          </a:prstGeom>
          <a:ln w="101600" cmpd="sng">
            <a:solidFill>
              <a:schemeClr val="accent6"/>
            </a:solidFill>
          </a:ln>
          <a:effectLst>
            <a:outerShdw blurRad="50800" sx="34000" sy="34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102" y="2790715"/>
            <a:ext cx="1762602" cy="1762602"/>
          </a:xfrm>
          <a:prstGeom prst="rect">
            <a:avLst/>
          </a:prstGeom>
        </p:spPr>
      </p:pic>
      <p:sp>
        <p:nvSpPr>
          <p:cNvPr id="57" name="矩形 56"/>
          <p:cNvSpPr/>
          <p:nvPr/>
        </p:nvSpPr>
        <p:spPr>
          <a:xfrm flipH="1">
            <a:off x="3418405" y="1540462"/>
            <a:ext cx="2801657" cy="3376850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 flipH="1">
            <a:off x="3370264" y="4190384"/>
            <a:ext cx="2849798" cy="803128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8" name="直接连接符 107"/>
          <p:cNvCxnSpPr/>
          <p:nvPr/>
        </p:nvCxnSpPr>
        <p:spPr>
          <a:xfrm>
            <a:off x="4500055" y="5762035"/>
            <a:ext cx="638355" cy="59"/>
          </a:xfrm>
          <a:prstGeom prst="line">
            <a:avLst/>
          </a:prstGeom>
          <a:ln w="101600" cmpd="sng">
            <a:solidFill>
              <a:schemeClr val="accent6"/>
            </a:solidFill>
          </a:ln>
          <a:effectLst>
            <a:outerShdw blurRad="50800" sx="34000" sy="34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/>
          <p:cNvSpPr txBox="1"/>
          <p:nvPr/>
        </p:nvSpPr>
        <p:spPr>
          <a:xfrm>
            <a:off x="608915" y="981756"/>
            <a:ext cx="10932748" cy="8870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添加详细文字说明，复制文本粘贴至此，添加详情文字说明。添加详细文字说明，复制文本粘贴至此，添加详情文字说明。添加详细文字说明，复制文本粘贴至此，添加详情文字说明。</a:t>
            </a:r>
            <a:endParaRPr lang="zh-CN" altLang="en-US" dirty="0"/>
          </a:p>
        </p:txBody>
      </p:sp>
      <p:sp>
        <p:nvSpPr>
          <p:cNvPr id="86" name="任意多边形: 形状 85"/>
          <p:cNvSpPr/>
          <p:nvPr/>
        </p:nvSpPr>
        <p:spPr>
          <a:xfrm flipV="1">
            <a:off x="723612" y="4192695"/>
            <a:ext cx="2098595" cy="803127"/>
          </a:xfrm>
          <a:custGeom>
            <a:avLst/>
            <a:gdLst>
              <a:gd name="connsiteX0" fmla="*/ 0 w 2098595"/>
              <a:gd name="connsiteY0" fmla="*/ 803127 h 803127"/>
              <a:gd name="connsiteX1" fmla="*/ 17597 w 2098595"/>
              <a:gd name="connsiteY1" fmla="*/ 793547 h 803127"/>
              <a:gd name="connsiteX2" fmla="*/ 528874 w 2098595"/>
              <a:gd name="connsiteY2" fmla="*/ 638252 h 803127"/>
              <a:gd name="connsiteX3" fmla="*/ 540247 w 2098595"/>
              <a:gd name="connsiteY3" fmla="*/ 636815 h 803127"/>
              <a:gd name="connsiteX4" fmla="*/ 540248 w 2098595"/>
              <a:gd name="connsiteY4" fmla="*/ 636815 h 803127"/>
              <a:gd name="connsiteX5" fmla="*/ 779845 w 2098595"/>
              <a:gd name="connsiteY5" fmla="*/ 606537 h 803127"/>
              <a:gd name="connsiteX6" fmla="*/ 1049299 w 2098595"/>
              <a:gd name="connsiteY6" fmla="*/ 595479 h 803127"/>
              <a:gd name="connsiteX7" fmla="*/ 1318753 w 2098595"/>
              <a:gd name="connsiteY7" fmla="*/ 606537 h 803127"/>
              <a:gd name="connsiteX8" fmla="*/ 1558350 w 2098595"/>
              <a:gd name="connsiteY8" fmla="*/ 636815 h 803127"/>
              <a:gd name="connsiteX9" fmla="*/ 1558349 w 2098595"/>
              <a:gd name="connsiteY9" fmla="*/ 636815 h 803127"/>
              <a:gd name="connsiteX10" fmla="*/ 1569721 w 2098595"/>
              <a:gd name="connsiteY10" fmla="*/ 638252 h 803127"/>
              <a:gd name="connsiteX11" fmla="*/ 2080999 w 2098595"/>
              <a:gd name="connsiteY11" fmla="*/ 793547 h 803127"/>
              <a:gd name="connsiteX12" fmla="*/ 2098595 w 2098595"/>
              <a:gd name="connsiteY12" fmla="*/ 803127 h 803127"/>
              <a:gd name="connsiteX13" fmla="*/ 2098595 w 2098595"/>
              <a:gd name="connsiteY13" fmla="*/ 171928 h 803127"/>
              <a:gd name="connsiteX14" fmla="*/ 2098595 w 2098595"/>
              <a:gd name="connsiteY14" fmla="*/ 50937 h 803127"/>
              <a:gd name="connsiteX15" fmla="*/ 2050971 w 2098595"/>
              <a:gd name="connsiteY15" fmla="*/ 0 h 803127"/>
              <a:gd name="connsiteX16" fmla="*/ 47624 w 2098595"/>
              <a:gd name="connsiteY16" fmla="*/ 0 h 803127"/>
              <a:gd name="connsiteX17" fmla="*/ 0 w 2098595"/>
              <a:gd name="connsiteY17" fmla="*/ 50937 h 803127"/>
              <a:gd name="connsiteX18" fmla="*/ 0 w 2098595"/>
              <a:gd name="connsiteY18" fmla="*/ 171928 h 803127"/>
              <a:gd name="connsiteX19" fmla="*/ 0 w 2098595"/>
              <a:gd name="connsiteY19" fmla="*/ 341285 h 803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098595" h="803127">
                <a:moveTo>
                  <a:pt x="0" y="803127"/>
                </a:moveTo>
                <a:lnTo>
                  <a:pt x="17597" y="793547"/>
                </a:lnTo>
                <a:cubicBezTo>
                  <a:pt x="153835" y="726345"/>
                  <a:pt x="328928" y="672679"/>
                  <a:pt x="528874" y="638252"/>
                </a:cubicBezTo>
                <a:lnTo>
                  <a:pt x="540247" y="636815"/>
                </a:lnTo>
                <a:lnTo>
                  <a:pt x="540248" y="636815"/>
                </a:lnTo>
                <a:lnTo>
                  <a:pt x="779845" y="606537"/>
                </a:lnTo>
                <a:cubicBezTo>
                  <a:pt x="866882" y="599286"/>
                  <a:pt x="956998" y="595479"/>
                  <a:pt x="1049299" y="595479"/>
                </a:cubicBezTo>
                <a:cubicBezTo>
                  <a:pt x="1141600" y="595479"/>
                  <a:pt x="1231718" y="599286"/>
                  <a:pt x="1318753" y="606537"/>
                </a:cubicBezTo>
                <a:lnTo>
                  <a:pt x="1558350" y="636815"/>
                </a:lnTo>
                <a:lnTo>
                  <a:pt x="1558349" y="636815"/>
                </a:lnTo>
                <a:lnTo>
                  <a:pt x="1569721" y="638252"/>
                </a:lnTo>
                <a:cubicBezTo>
                  <a:pt x="1769669" y="672679"/>
                  <a:pt x="1944761" y="726345"/>
                  <a:pt x="2080999" y="793547"/>
                </a:cubicBezTo>
                <a:lnTo>
                  <a:pt x="2098595" y="803127"/>
                </a:lnTo>
                <a:lnTo>
                  <a:pt x="2098595" y="171928"/>
                </a:lnTo>
                <a:lnTo>
                  <a:pt x="2098595" y="50937"/>
                </a:lnTo>
                <a:cubicBezTo>
                  <a:pt x="2098595" y="22805"/>
                  <a:pt x="2077273" y="0"/>
                  <a:pt x="2050971" y="0"/>
                </a:cubicBezTo>
                <a:lnTo>
                  <a:pt x="47624" y="0"/>
                </a:lnTo>
                <a:cubicBezTo>
                  <a:pt x="21322" y="0"/>
                  <a:pt x="0" y="22805"/>
                  <a:pt x="0" y="50937"/>
                </a:cubicBezTo>
                <a:lnTo>
                  <a:pt x="0" y="171928"/>
                </a:lnTo>
                <a:lnTo>
                  <a:pt x="0" y="341285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0" name="文本框 79"/>
          <p:cNvSpPr txBox="1"/>
          <p:nvPr/>
        </p:nvSpPr>
        <p:spPr>
          <a:xfrm>
            <a:off x="727117" y="4418193"/>
            <a:ext cx="2091584" cy="1260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Clr>
                <a:schemeClr val="accent6">
                  <a:lumMod val="50000"/>
                </a:schemeClr>
              </a:buClr>
            </a:pPr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工作岗位</a:t>
            </a:r>
            <a:endParaRPr lang="en-US" altLang="zh-CN" sz="2000" dirty="0">
              <a:solidFill>
                <a:schemeClr val="bg1"/>
              </a:solidFill>
              <a:latin typeface="+mj-ea"/>
              <a:ea typeface="+mj-ea"/>
              <a:cs typeface="+mn-ea"/>
              <a:sym typeface="Arial" panose="020B0604020202020204" pitchFamily="34" charset="0"/>
            </a:endParaRPr>
          </a:p>
          <a:p>
            <a:pPr algn="ctr">
              <a:lnSpc>
                <a:spcPct val="150000"/>
              </a:lnSpc>
              <a:buClr>
                <a:schemeClr val="accent6">
                  <a:lumMod val="50000"/>
                </a:schemeClr>
              </a:buClr>
            </a:pP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Arial" panose="020B0604020202020204" pitchFamily="34" charset="0"/>
            </a:endParaRPr>
          </a:p>
          <a:p>
            <a:pPr algn="ctr">
              <a:lnSpc>
                <a:spcPct val="150000"/>
              </a:lnSpc>
              <a:buClr>
                <a:schemeClr val="accent6">
                  <a:lumMod val="50000"/>
                </a:schemeClr>
              </a:buClr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添加详细文字说明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Arial" panose="020B0604020202020204" pitchFamily="34" charset="0"/>
            </a:endParaRPr>
          </a:p>
        </p:txBody>
      </p:sp>
      <p:pic>
        <p:nvPicPr>
          <p:cNvPr id="120" name="图片 11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2039" y="2293508"/>
            <a:ext cx="2779108" cy="2779108"/>
          </a:xfrm>
          <a:prstGeom prst="rect">
            <a:avLst/>
          </a:prstGeom>
        </p:spPr>
      </p:pic>
      <p:sp>
        <p:nvSpPr>
          <p:cNvPr id="83" name="任意多边形: 形状 82"/>
          <p:cNvSpPr/>
          <p:nvPr/>
        </p:nvSpPr>
        <p:spPr>
          <a:xfrm flipV="1">
            <a:off x="3369920" y="4709187"/>
            <a:ext cx="2850141" cy="1052847"/>
          </a:xfrm>
          <a:custGeom>
            <a:avLst/>
            <a:gdLst>
              <a:gd name="connsiteX0" fmla="*/ 47624 w 2098595"/>
              <a:gd name="connsiteY0" fmla="*/ 0 h 1052847"/>
              <a:gd name="connsiteX1" fmla="*/ 2050971 w 2098595"/>
              <a:gd name="connsiteY1" fmla="*/ 0 h 1052847"/>
              <a:gd name="connsiteX2" fmla="*/ 2098595 w 2098595"/>
              <a:gd name="connsiteY2" fmla="*/ 50937 h 1052847"/>
              <a:gd name="connsiteX3" fmla="*/ 2098595 w 2098595"/>
              <a:gd name="connsiteY3" fmla="*/ 171928 h 1052847"/>
              <a:gd name="connsiteX4" fmla="*/ 2098595 w 2098595"/>
              <a:gd name="connsiteY4" fmla="*/ 845199 h 1052847"/>
              <a:gd name="connsiteX5" fmla="*/ 2080999 w 2098595"/>
              <a:gd name="connsiteY5" fmla="*/ 854779 h 1052847"/>
              <a:gd name="connsiteX6" fmla="*/ 1569721 w 2098595"/>
              <a:gd name="connsiteY6" fmla="*/ 1010074 h 1052847"/>
              <a:gd name="connsiteX7" fmla="*/ 1558349 w 2098595"/>
              <a:gd name="connsiteY7" fmla="*/ 1011511 h 1052847"/>
              <a:gd name="connsiteX8" fmla="*/ 1558350 w 2098595"/>
              <a:gd name="connsiteY8" fmla="*/ 1011511 h 1052847"/>
              <a:gd name="connsiteX9" fmla="*/ 1318753 w 2098595"/>
              <a:gd name="connsiteY9" fmla="*/ 1041789 h 1052847"/>
              <a:gd name="connsiteX10" fmla="*/ 1049299 w 2098595"/>
              <a:gd name="connsiteY10" fmla="*/ 1052847 h 1052847"/>
              <a:gd name="connsiteX11" fmla="*/ 779845 w 2098595"/>
              <a:gd name="connsiteY11" fmla="*/ 1041789 h 1052847"/>
              <a:gd name="connsiteX12" fmla="*/ 540248 w 2098595"/>
              <a:gd name="connsiteY12" fmla="*/ 1011511 h 1052847"/>
              <a:gd name="connsiteX13" fmla="*/ 540247 w 2098595"/>
              <a:gd name="connsiteY13" fmla="*/ 1011511 h 1052847"/>
              <a:gd name="connsiteX14" fmla="*/ 528874 w 2098595"/>
              <a:gd name="connsiteY14" fmla="*/ 1010074 h 1052847"/>
              <a:gd name="connsiteX15" fmla="*/ 17597 w 2098595"/>
              <a:gd name="connsiteY15" fmla="*/ 854779 h 1052847"/>
              <a:gd name="connsiteX16" fmla="*/ 0 w 2098595"/>
              <a:gd name="connsiteY16" fmla="*/ 845199 h 1052847"/>
              <a:gd name="connsiteX17" fmla="*/ 0 w 2098595"/>
              <a:gd name="connsiteY17" fmla="*/ 341285 h 1052847"/>
              <a:gd name="connsiteX18" fmla="*/ 0 w 2098595"/>
              <a:gd name="connsiteY18" fmla="*/ 171928 h 1052847"/>
              <a:gd name="connsiteX19" fmla="*/ 0 w 2098595"/>
              <a:gd name="connsiteY19" fmla="*/ 50937 h 1052847"/>
              <a:gd name="connsiteX20" fmla="*/ 47624 w 2098595"/>
              <a:gd name="connsiteY20" fmla="*/ 0 h 10528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98595" h="1052847">
                <a:moveTo>
                  <a:pt x="47624" y="0"/>
                </a:moveTo>
                <a:lnTo>
                  <a:pt x="2050971" y="0"/>
                </a:lnTo>
                <a:cubicBezTo>
                  <a:pt x="2077273" y="0"/>
                  <a:pt x="2098595" y="22805"/>
                  <a:pt x="2098595" y="50937"/>
                </a:cubicBezTo>
                <a:lnTo>
                  <a:pt x="2098595" y="171928"/>
                </a:lnTo>
                <a:lnTo>
                  <a:pt x="2098595" y="845199"/>
                </a:lnTo>
                <a:lnTo>
                  <a:pt x="2080999" y="854779"/>
                </a:lnTo>
                <a:cubicBezTo>
                  <a:pt x="1944761" y="921981"/>
                  <a:pt x="1769669" y="975647"/>
                  <a:pt x="1569721" y="1010074"/>
                </a:cubicBezTo>
                <a:lnTo>
                  <a:pt x="1558349" y="1011511"/>
                </a:lnTo>
                <a:lnTo>
                  <a:pt x="1558350" y="1011511"/>
                </a:lnTo>
                <a:lnTo>
                  <a:pt x="1318753" y="1041789"/>
                </a:lnTo>
                <a:cubicBezTo>
                  <a:pt x="1231718" y="1049040"/>
                  <a:pt x="1141600" y="1052847"/>
                  <a:pt x="1049299" y="1052847"/>
                </a:cubicBezTo>
                <a:cubicBezTo>
                  <a:pt x="956998" y="1052847"/>
                  <a:pt x="866882" y="1049040"/>
                  <a:pt x="779845" y="1041789"/>
                </a:cubicBezTo>
                <a:lnTo>
                  <a:pt x="540248" y="1011511"/>
                </a:lnTo>
                <a:lnTo>
                  <a:pt x="540247" y="1011511"/>
                </a:lnTo>
                <a:lnTo>
                  <a:pt x="528874" y="1010074"/>
                </a:lnTo>
                <a:cubicBezTo>
                  <a:pt x="328928" y="975647"/>
                  <a:pt x="153835" y="921981"/>
                  <a:pt x="17597" y="854779"/>
                </a:cubicBezTo>
                <a:lnTo>
                  <a:pt x="0" y="845199"/>
                </a:lnTo>
                <a:lnTo>
                  <a:pt x="0" y="341285"/>
                </a:lnTo>
                <a:lnTo>
                  <a:pt x="0" y="171928"/>
                </a:lnTo>
                <a:lnTo>
                  <a:pt x="0" y="50937"/>
                </a:lnTo>
                <a:cubicBezTo>
                  <a:pt x="0" y="22805"/>
                  <a:pt x="21322" y="0"/>
                  <a:pt x="4762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文本框 120"/>
          <p:cNvSpPr txBox="1"/>
          <p:nvPr/>
        </p:nvSpPr>
        <p:spPr>
          <a:xfrm>
            <a:off x="3723654" y="4776648"/>
            <a:ext cx="2091584" cy="8910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Clr>
                <a:schemeClr val="accent6">
                  <a:lumMod val="50000"/>
                </a:schemeClr>
              </a:buClr>
            </a:pPr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工作岗位</a:t>
            </a:r>
            <a:endParaRPr lang="en-US" altLang="zh-CN" sz="2000" dirty="0">
              <a:solidFill>
                <a:schemeClr val="bg1"/>
              </a:solidFill>
              <a:latin typeface="+mj-ea"/>
              <a:ea typeface="+mj-ea"/>
              <a:cs typeface="+mn-ea"/>
              <a:sym typeface="Arial" panose="020B0604020202020204" pitchFamily="34" charset="0"/>
            </a:endParaRPr>
          </a:p>
          <a:p>
            <a:pPr algn="ctr">
              <a:lnSpc>
                <a:spcPct val="150000"/>
              </a:lnSpc>
              <a:buClr>
                <a:schemeClr val="accent6">
                  <a:lumMod val="50000"/>
                </a:schemeClr>
              </a:buClr>
            </a:pPr>
            <a:r>
              <a:rPr lang="zh-CN" altLang="en-US" sz="1600" dirty="0">
                <a:solidFill>
                  <a:schemeClr val="bg1"/>
                </a:solidFill>
                <a:latin typeface="+mn-ea"/>
                <a:cs typeface="+mn-ea"/>
                <a:sym typeface="Arial" panose="020B0604020202020204" pitchFamily="34" charset="0"/>
              </a:rPr>
              <a:t>添加详细文字说明</a:t>
            </a:r>
            <a:endParaRPr lang="en-US" altLang="zh-CN" sz="1600" dirty="0">
              <a:solidFill>
                <a:schemeClr val="bg1"/>
              </a:solidFill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130" name="矩形 129"/>
          <p:cNvSpPr/>
          <p:nvPr/>
        </p:nvSpPr>
        <p:spPr>
          <a:xfrm flipH="1">
            <a:off x="6757599" y="2421600"/>
            <a:ext cx="2098596" cy="2118017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1" name="矩形 130"/>
          <p:cNvSpPr/>
          <p:nvPr/>
        </p:nvSpPr>
        <p:spPr>
          <a:xfrm flipH="1">
            <a:off x="6764612" y="3683914"/>
            <a:ext cx="2098596" cy="803128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2" name="直接连接符 131"/>
          <p:cNvCxnSpPr/>
          <p:nvPr/>
        </p:nvCxnSpPr>
        <p:spPr>
          <a:xfrm>
            <a:off x="7494732" y="4987662"/>
            <a:ext cx="638355" cy="59"/>
          </a:xfrm>
          <a:prstGeom prst="line">
            <a:avLst/>
          </a:prstGeom>
          <a:ln w="101600" cmpd="sng">
            <a:solidFill>
              <a:schemeClr val="accent6"/>
            </a:solidFill>
          </a:ln>
          <a:effectLst>
            <a:outerShdw blurRad="50800" sx="34000" sy="34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3" name="图片 13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5596" y="2808358"/>
            <a:ext cx="1762602" cy="1762602"/>
          </a:xfrm>
          <a:prstGeom prst="rect">
            <a:avLst/>
          </a:prstGeom>
        </p:spPr>
      </p:pic>
      <p:sp>
        <p:nvSpPr>
          <p:cNvPr id="134" name="任意多边形: 形状 133"/>
          <p:cNvSpPr/>
          <p:nvPr/>
        </p:nvSpPr>
        <p:spPr>
          <a:xfrm flipV="1">
            <a:off x="6761106" y="4210338"/>
            <a:ext cx="2098595" cy="803127"/>
          </a:xfrm>
          <a:custGeom>
            <a:avLst/>
            <a:gdLst>
              <a:gd name="connsiteX0" fmla="*/ 0 w 2098595"/>
              <a:gd name="connsiteY0" fmla="*/ 803127 h 803127"/>
              <a:gd name="connsiteX1" fmla="*/ 17597 w 2098595"/>
              <a:gd name="connsiteY1" fmla="*/ 793547 h 803127"/>
              <a:gd name="connsiteX2" fmla="*/ 528874 w 2098595"/>
              <a:gd name="connsiteY2" fmla="*/ 638252 h 803127"/>
              <a:gd name="connsiteX3" fmla="*/ 540247 w 2098595"/>
              <a:gd name="connsiteY3" fmla="*/ 636815 h 803127"/>
              <a:gd name="connsiteX4" fmla="*/ 540248 w 2098595"/>
              <a:gd name="connsiteY4" fmla="*/ 636815 h 803127"/>
              <a:gd name="connsiteX5" fmla="*/ 779845 w 2098595"/>
              <a:gd name="connsiteY5" fmla="*/ 606537 h 803127"/>
              <a:gd name="connsiteX6" fmla="*/ 1049299 w 2098595"/>
              <a:gd name="connsiteY6" fmla="*/ 595479 h 803127"/>
              <a:gd name="connsiteX7" fmla="*/ 1318753 w 2098595"/>
              <a:gd name="connsiteY7" fmla="*/ 606537 h 803127"/>
              <a:gd name="connsiteX8" fmla="*/ 1558350 w 2098595"/>
              <a:gd name="connsiteY8" fmla="*/ 636815 h 803127"/>
              <a:gd name="connsiteX9" fmla="*/ 1558349 w 2098595"/>
              <a:gd name="connsiteY9" fmla="*/ 636815 h 803127"/>
              <a:gd name="connsiteX10" fmla="*/ 1569721 w 2098595"/>
              <a:gd name="connsiteY10" fmla="*/ 638252 h 803127"/>
              <a:gd name="connsiteX11" fmla="*/ 2080999 w 2098595"/>
              <a:gd name="connsiteY11" fmla="*/ 793547 h 803127"/>
              <a:gd name="connsiteX12" fmla="*/ 2098595 w 2098595"/>
              <a:gd name="connsiteY12" fmla="*/ 803127 h 803127"/>
              <a:gd name="connsiteX13" fmla="*/ 2098595 w 2098595"/>
              <a:gd name="connsiteY13" fmla="*/ 171928 h 803127"/>
              <a:gd name="connsiteX14" fmla="*/ 2098595 w 2098595"/>
              <a:gd name="connsiteY14" fmla="*/ 50937 h 803127"/>
              <a:gd name="connsiteX15" fmla="*/ 2050971 w 2098595"/>
              <a:gd name="connsiteY15" fmla="*/ 0 h 803127"/>
              <a:gd name="connsiteX16" fmla="*/ 47624 w 2098595"/>
              <a:gd name="connsiteY16" fmla="*/ 0 h 803127"/>
              <a:gd name="connsiteX17" fmla="*/ 0 w 2098595"/>
              <a:gd name="connsiteY17" fmla="*/ 50937 h 803127"/>
              <a:gd name="connsiteX18" fmla="*/ 0 w 2098595"/>
              <a:gd name="connsiteY18" fmla="*/ 171928 h 803127"/>
              <a:gd name="connsiteX19" fmla="*/ 0 w 2098595"/>
              <a:gd name="connsiteY19" fmla="*/ 341285 h 803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098595" h="803127">
                <a:moveTo>
                  <a:pt x="0" y="803127"/>
                </a:moveTo>
                <a:lnTo>
                  <a:pt x="17597" y="793547"/>
                </a:lnTo>
                <a:cubicBezTo>
                  <a:pt x="153835" y="726345"/>
                  <a:pt x="328928" y="672679"/>
                  <a:pt x="528874" y="638252"/>
                </a:cubicBezTo>
                <a:lnTo>
                  <a:pt x="540247" y="636815"/>
                </a:lnTo>
                <a:lnTo>
                  <a:pt x="540248" y="636815"/>
                </a:lnTo>
                <a:lnTo>
                  <a:pt x="779845" y="606537"/>
                </a:lnTo>
                <a:cubicBezTo>
                  <a:pt x="866882" y="599286"/>
                  <a:pt x="956998" y="595479"/>
                  <a:pt x="1049299" y="595479"/>
                </a:cubicBezTo>
                <a:cubicBezTo>
                  <a:pt x="1141600" y="595479"/>
                  <a:pt x="1231718" y="599286"/>
                  <a:pt x="1318753" y="606537"/>
                </a:cubicBezTo>
                <a:lnTo>
                  <a:pt x="1558350" y="636815"/>
                </a:lnTo>
                <a:lnTo>
                  <a:pt x="1558349" y="636815"/>
                </a:lnTo>
                <a:lnTo>
                  <a:pt x="1569721" y="638252"/>
                </a:lnTo>
                <a:cubicBezTo>
                  <a:pt x="1769669" y="672679"/>
                  <a:pt x="1944761" y="726345"/>
                  <a:pt x="2080999" y="793547"/>
                </a:cubicBezTo>
                <a:lnTo>
                  <a:pt x="2098595" y="803127"/>
                </a:lnTo>
                <a:lnTo>
                  <a:pt x="2098595" y="171928"/>
                </a:lnTo>
                <a:lnTo>
                  <a:pt x="2098595" y="50937"/>
                </a:lnTo>
                <a:cubicBezTo>
                  <a:pt x="2098595" y="22805"/>
                  <a:pt x="2077273" y="0"/>
                  <a:pt x="2050971" y="0"/>
                </a:cubicBezTo>
                <a:lnTo>
                  <a:pt x="47624" y="0"/>
                </a:lnTo>
                <a:cubicBezTo>
                  <a:pt x="21322" y="0"/>
                  <a:pt x="0" y="22805"/>
                  <a:pt x="0" y="50937"/>
                </a:cubicBezTo>
                <a:lnTo>
                  <a:pt x="0" y="171928"/>
                </a:lnTo>
                <a:lnTo>
                  <a:pt x="0" y="341285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5" name="文本框 134"/>
          <p:cNvSpPr txBox="1"/>
          <p:nvPr/>
        </p:nvSpPr>
        <p:spPr>
          <a:xfrm>
            <a:off x="6764611" y="4435836"/>
            <a:ext cx="2091584" cy="1260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Clr>
                <a:schemeClr val="accent6">
                  <a:lumMod val="50000"/>
                </a:schemeClr>
              </a:buClr>
            </a:pPr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工作岗位</a:t>
            </a:r>
            <a:endParaRPr lang="en-US" altLang="zh-CN" sz="2000" dirty="0">
              <a:solidFill>
                <a:schemeClr val="bg1"/>
              </a:solidFill>
              <a:latin typeface="+mj-ea"/>
              <a:ea typeface="+mj-ea"/>
              <a:cs typeface="+mn-ea"/>
              <a:sym typeface="Arial" panose="020B0604020202020204" pitchFamily="34" charset="0"/>
            </a:endParaRPr>
          </a:p>
          <a:p>
            <a:pPr algn="ctr">
              <a:lnSpc>
                <a:spcPct val="150000"/>
              </a:lnSpc>
              <a:buClr>
                <a:schemeClr val="accent6">
                  <a:lumMod val="50000"/>
                </a:schemeClr>
              </a:buClr>
            </a:pP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Arial" panose="020B0604020202020204" pitchFamily="34" charset="0"/>
            </a:endParaRPr>
          </a:p>
          <a:p>
            <a:pPr algn="ctr">
              <a:lnSpc>
                <a:spcPct val="150000"/>
              </a:lnSpc>
              <a:buClr>
                <a:schemeClr val="accent6">
                  <a:lumMod val="50000"/>
                </a:schemeClr>
              </a:buClr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添加详细文字说明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136" name="矩形 135"/>
          <p:cNvSpPr/>
          <p:nvPr/>
        </p:nvSpPr>
        <p:spPr>
          <a:xfrm flipH="1">
            <a:off x="9436054" y="2403957"/>
            <a:ext cx="2098596" cy="2118017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7" name="矩形 136"/>
          <p:cNvSpPr/>
          <p:nvPr/>
        </p:nvSpPr>
        <p:spPr>
          <a:xfrm flipH="1">
            <a:off x="9443067" y="3666271"/>
            <a:ext cx="2098596" cy="803128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8" name="直接连接符 137"/>
          <p:cNvCxnSpPr/>
          <p:nvPr/>
        </p:nvCxnSpPr>
        <p:spPr>
          <a:xfrm>
            <a:off x="10173187" y="4970019"/>
            <a:ext cx="638355" cy="59"/>
          </a:xfrm>
          <a:prstGeom prst="line">
            <a:avLst/>
          </a:prstGeom>
          <a:ln w="101600" cmpd="sng">
            <a:solidFill>
              <a:schemeClr val="accent6"/>
            </a:solidFill>
          </a:ln>
          <a:effectLst>
            <a:outerShdw blurRad="50800" sx="34000" sy="34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9" name="图片 13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4051" y="2790715"/>
            <a:ext cx="1762602" cy="1762602"/>
          </a:xfrm>
          <a:prstGeom prst="rect">
            <a:avLst/>
          </a:prstGeom>
        </p:spPr>
      </p:pic>
      <p:sp>
        <p:nvSpPr>
          <p:cNvPr id="140" name="任意多边形: 形状 139"/>
          <p:cNvSpPr/>
          <p:nvPr/>
        </p:nvSpPr>
        <p:spPr>
          <a:xfrm flipV="1">
            <a:off x="9439561" y="4192695"/>
            <a:ext cx="2098595" cy="803127"/>
          </a:xfrm>
          <a:custGeom>
            <a:avLst/>
            <a:gdLst>
              <a:gd name="connsiteX0" fmla="*/ 0 w 2098595"/>
              <a:gd name="connsiteY0" fmla="*/ 803127 h 803127"/>
              <a:gd name="connsiteX1" fmla="*/ 17597 w 2098595"/>
              <a:gd name="connsiteY1" fmla="*/ 793547 h 803127"/>
              <a:gd name="connsiteX2" fmla="*/ 528874 w 2098595"/>
              <a:gd name="connsiteY2" fmla="*/ 638252 h 803127"/>
              <a:gd name="connsiteX3" fmla="*/ 540247 w 2098595"/>
              <a:gd name="connsiteY3" fmla="*/ 636815 h 803127"/>
              <a:gd name="connsiteX4" fmla="*/ 540248 w 2098595"/>
              <a:gd name="connsiteY4" fmla="*/ 636815 h 803127"/>
              <a:gd name="connsiteX5" fmla="*/ 779845 w 2098595"/>
              <a:gd name="connsiteY5" fmla="*/ 606537 h 803127"/>
              <a:gd name="connsiteX6" fmla="*/ 1049299 w 2098595"/>
              <a:gd name="connsiteY6" fmla="*/ 595479 h 803127"/>
              <a:gd name="connsiteX7" fmla="*/ 1318753 w 2098595"/>
              <a:gd name="connsiteY7" fmla="*/ 606537 h 803127"/>
              <a:gd name="connsiteX8" fmla="*/ 1558350 w 2098595"/>
              <a:gd name="connsiteY8" fmla="*/ 636815 h 803127"/>
              <a:gd name="connsiteX9" fmla="*/ 1558349 w 2098595"/>
              <a:gd name="connsiteY9" fmla="*/ 636815 h 803127"/>
              <a:gd name="connsiteX10" fmla="*/ 1569721 w 2098595"/>
              <a:gd name="connsiteY10" fmla="*/ 638252 h 803127"/>
              <a:gd name="connsiteX11" fmla="*/ 2080999 w 2098595"/>
              <a:gd name="connsiteY11" fmla="*/ 793547 h 803127"/>
              <a:gd name="connsiteX12" fmla="*/ 2098595 w 2098595"/>
              <a:gd name="connsiteY12" fmla="*/ 803127 h 803127"/>
              <a:gd name="connsiteX13" fmla="*/ 2098595 w 2098595"/>
              <a:gd name="connsiteY13" fmla="*/ 171928 h 803127"/>
              <a:gd name="connsiteX14" fmla="*/ 2098595 w 2098595"/>
              <a:gd name="connsiteY14" fmla="*/ 50937 h 803127"/>
              <a:gd name="connsiteX15" fmla="*/ 2050971 w 2098595"/>
              <a:gd name="connsiteY15" fmla="*/ 0 h 803127"/>
              <a:gd name="connsiteX16" fmla="*/ 47624 w 2098595"/>
              <a:gd name="connsiteY16" fmla="*/ 0 h 803127"/>
              <a:gd name="connsiteX17" fmla="*/ 0 w 2098595"/>
              <a:gd name="connsiteY17" fmla="*/ 50937 h 803127"/>
              <a:gd name="connsiteX18" fmla="*/ 0 w 2098595"/>
              <a:gd name="connsiteY18" fmla="*/ 171928 h 803127"/>
              <a:gd name="connsiteX19" fmla="*/ 0 w 2098595"/>
              <a:gd name="connsiteY19" fmla="*/ 341285 h 803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098595" h="803127">
                <a:moveTo>
                  <a:pt x="0" y="803127"/>
                </a:moveTo>
                <a:lnTo>
                  <a:pt x="17597" y="793547"/>
                </a:lnTo>
                <a:cubicBezTo>
                  <a:pt x="153835" y="726345"/>
                  <a:pt x="328928" y="672679"/>
                  <a:pt x="528874" y="638252"/>
                </a:cubicBezTo>
                <a:lnTo>
                  <a:pt x="540247" y="636815"/>
                </a:lnTo>
                <a:lnTo>
                  <a:pt x="540248" y="636815"/>
                </a:lnTo>
                <a:lnTo>
                  <a:pt x="779845" y="606537"/>
                </a:lnTo>
                <a:cubicBezTo>
                  <a:pt x="866882" y="599286"/>
                  <a:pt x="956998" y="595479"/>
                  <a:pt x="1049299" y="595479"/>
                </a:cubicBezTo>
                <a:cubicBezTo>
                  <a:pt x="1141600" y="595479"/>
                  <a:pt x="1231718" y="599286"/>
                  <a:pt x="1318753" y="606537"/>
                </a:cubicBezTo>
                <a:lnTo>
                  <a:pt x="1558350" y="636815"/>
                </a:lnTo>
                <a:lnTo>
                  <a:pt x="1558349" y="636815"/>
                </a:lnTo>
                <a:lnTo>
                  <a:pt x="1569721" y="638252"/>
                </a:lnTo>
                <a:cubicBezTo>
                  <a:pt x="1769669" y="672679"/>
                  <a:pt x="1944761" y="726345"/>
                  <a:pt x="2080999" y="793547"/>
                </a:cubicBezTo>
                <a:lnTo>
                  <a:pt x="2098595" y="803127"/>
                </a:lnTo>
                <a:lnTo>
                  <a:pt x="2098595" y="171928"/>
                </a:lnTo>
                <a:lnTo>
                  <a:pt x="2098595" y="50937"/>
                </a:lnTo>
                <a:cubicBezTo>
                  <a:pt x="2098595" y="22805"/>
                  <a:pt x="2077273" y="0"/>
                  <a:pt x="2050971" y="0"/>
                </a:cubicBezTo>
                <a:lnTo>
                  <a:pt x="47624" y="0"/>
                </a:lnTo>
                <a:cubicBezTo>
                  <a:pt x="21322" y="0"/>
                  <a:pt x="0" y="22805"/>
                  <a:pt x="0" y="50937"/>
                </a:cubicBezTo>
                <a:lnTo>
                  <a:pt x="0" y="171928"/>
                </a:lnTo>
                <a:lnTo>
                  <a:pt x="0" y="341285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1" name="文本框 140"/>
          <p:cNvSpPr txBox="1"/>
          <p:nvPr/>
        </p:nvSpPr>
        <p:spPr>
          <a:xfrm>
            <a:off x="9443066" y="4418193"/>
            <a:ext cx="2091584" cy="1260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Clr>
                <a:schemeClr val="accent6">
                  <a:lumMod val="50000"/>
                </a:schemeClr>
              </a:buClr>
            </a:pPr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工作岗位</a:t>
            </a:r>
            <a:endParaRPr lang="en-US" altLang="zh-CN" sz="2000" dirty="0">
              <a:solidFill>
                <a:schemeClr val="bg1"/>
              </a:solidFill>
              <a:latin typeface="+mj-ea"/>
              <a:ea typeface="+mj-ea"/>
              <a:cs typeface="+mn-ea"/>
              <a:sym typeface="Arial" panose="020B0604020202020204" pitchFamily="34" charset="0"/>
            </a:endParaRPr>
          </a:p>
          <a:p>
            <a:pPr algn="ctr">
              <a:lnSpc>
                <a:spcPct val="150000"/>
              </a:lnSpc>
              <a:buClr>
                <a:schemeClr val="accent6">
                  <a:lumMod val="50000"/>
                </a:schemeClr>
              </a:buClr>
            </a:pP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Arial" panose="020B0604020202020204" pitchFamily="34" charset="0"/>
            </a:endParaRPr>
          </a:p>
          <a:p>
            <a:pPr algn="ctr">
              <a:lnSpc>
                <a:spcPct val="150000"/>
              </a:lnSpc>
              <a:buClr>
                <a:schemeClr val="accent6">
                  <a:lumMod val="50000"/>
                </a:schemeClr>
              </a:buClr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添加详细文字说明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61091" y="2827030"/>
            <a:ext cx="602271" cy="144020"/>
          </a:xfrm>
          <a:prstGeom prst="rect">
            <a:avLst/>
          </a:prstGeom>
          <a:solidFill>
            <a:srgbClr val="5482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1479903" y="1384797"/>
            <a:ext cx="4001787" cy="2569493"/>
            <a:chOff x="-834589" y="1678721"/>
            <a:chExt cx="4001787" cy="2569493"/>
          </a:xfrm>
        </p:grpSpPr>
        <p:sp>
          <p:nvSpPr>
            <p:cNvPr id="7" name="文本框 6"/>
            <p:cNvSpPr txBox="1"/>
            <p:nvPr/>
          </p:nvSpPr>
          <p:spPr>
            <a:xfrm>
              <a:off x="-584265" y="3449469"/>
              <a:ext cx="3405027" cy="7987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锐字云字库细圆GB" panose="02010604000000000000" pitchFamily="2" charset="-122"/>
                  <a:ea typeface="锐字云字库细圆GB" panose="02010604000000000000" pitchFamily="2" charset="-122"/>
                  <a:cs typeface="+mn-ea"/>
                  <a:sym typeface="Arial" panose="020B0604020202020204" pitchFamily="34" charset="0"/>
                </a:rPr>
                <a:t>单击添加详细文字说明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锐字云字库细圆GB" panose="02010604000000000000" pitchFamily="2" charset="-122"/>
                <a:ea typeface="锐字云字库细圆GB" panose="02010604000000000000" pitchFamily="2" charset="-122"/>
                <a:cs typeface="+mn-ea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锐字云字库细圆GB" panose="02010604000000000000" pitchFamily="2" charset="-122"/>
                  <a:ea typeface="锐字云字库细圆GB" panose="02010604000000000000" pitchFamily="2" charset="-122"/>
                  <a:cs typeface="+mn-ea"/>
                  <a:sym typeface="Arial" panose="020B0604020202020204" pitchFamily="34" charset="0"/>
                </a:rPr>
                <a:t>单击添加详细文字说明</a:t>
              </a:r>
              <a:endParaRPr lang="en-US" altLang="zh-CN" sz="1600" dirty="0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-834589" y="1678721"/>
              <a:ext cx="4001787" cy="12299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5400" b="1" dirty="0">
                  <a:solidFill>
                    <a:schemeClr val="accent6">
                      <a:lumMod val="75000"/>
                    </a:schemeClr>
                  </a:solidFill>
                  <a:latin typeface="+mj-ea"/>
                  <a:ea typeface="+mj-ea"/>
                </a:rPr>
                <a:t>不足与提升</a:t>
              </a:r>
              <a:endParaRPr lang="en-US" altLang="zh-CN" sz="5400" b="1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661091" y="4378853"/>
            <a:ext cx="3543300" cy="273879"/>
            <a:chOff x="-667950" y="0"/>
            <a:chExt cx="13548714" cy="2880000"/>
          </a:xfrm>
        </p:grpSpPr>
        <p:sp>
          <p:nvSpPr>
            <p:cNvPr id="18" name="流程图: 数据 17"/>
            <p:cNvSpPr/>
            <p:nvPr/>
          </p:nvSpPr>
          <p:spPr>
            <a:xfrm>
              <a:off x="9640764" y="0"/>
              <a:ext cx="3240000" cy="2880000"/>
            </a:xfrm>
            <a:prstGeom prst="flowChartInputOutpu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流程图: 数据 18"/>
            <p:cNvSpPr/>
            <p:nvPr/>
          </p:nvSpPr>
          <p:spPr>
            <a:xfrm>
              <a:off x="4486408" y="0"/>
              <a:ext cx="3240000" cy="2880000"/>
            </a:xfrm>
            <a:prstGeom prst="flowChartInputOutpu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流程图: 数据 19"/>
            <p:cNvSpPr/>
            <p:nvPr/>
          </p:nvSpPr>
          <p:spPr>
            <a:xfrm>
              <a:off x="7063587" y="0"/>
              <a:ext cx="3240000" cy="2880000"/>
            </a:xfrm>
            <a:prstGeom prst="flowChartInputOutpu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流程图: 数据 20"/>
            <p:cNvSpPr/>
            <p:nvPr/>
          </p:nvSpPr>
          <p:spPr>
            <a:xfrm>
              <a:off x="1909229" y="0"/>
              <a:ext cx="3240000" cy="2880000"/>
            </a:xfrm>
            <a:prstGeom prst="flowChartInputOutpu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流程图: 数据 21"/>
            <p:cNvSpPr/>
            <p:nvPr/>
          </p:nvSpPr>
          <p:spPr>
            <a:xfrm>
              <a:off x="-667950" y="0"/>
              <a:ext cx="3240000" cy="2880000"/>
            </a:xfrm>
            <a:prstGeom prst="flowChartInputOutpu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流程图: 数据 29"/>
          <p:cNvSpPr/>
          <p:nvPr/>
        </p:nvSpPr>
        <p:spPr>
          <a:xfrm>
            <a:off x="6328733" y="-83766"/>
            <a:ext cx="8047305" cy="6965622"/>
          </a:xfrm>
          <a:prstGeom prst="flowChartInputOutpu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72729" y="128668"/>
            <a:ext cx="7663336" cy="6852498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" y="115888"/>
            <a:ext cx="12191999" cy="6630988"/>
            <a:chOff x="1" y="115888"/>
            <a:chExt cx="12191999" cy="6630988"/>
          </a:xfrm>
        </p:grpSpPr>
        <p:sp>
          <p:nvSpPr>
            <p:cNvPr id="68" name="任意多边形: 形状 67"/>
            <p:cNvSpPr/>
            <p:nvPr/>
          </p:nvSpPr>
          <p:spPr>
            <a:xfrm>
              <a:off x="1" y="115888"/>
              <a:ext cx="676391" cy="438151"/>
            </a:xfrm>
            <a:custGeom>
              <a:avLst/>
              <a:gdLst>
                <a:gd name="connsiteX0" fmla="*/ 0 w 676391"/>
                <a:gd name="connsiteY0" fmla="*/ 0 h 438151"/>
                <a:gd name="connsiteX1" fmla="*/ 676391 w 676391"/>
                <a:gd name="connsiteY1" fmla="*/ 0 h 438151"/>
                <a:gd name="connsiteX2" fmla="*/ 418605 w 676391"/>
                <a:gd name="connsiteY2" fmla="*/ 438151 h 438151"/>
                <a:gd name="connsiteX3" fmla="*/ 0 w 676391"/>
                <a:gd name="connsiteY3" fmla="*/ 438151 h 438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6391" h="438151">
                  <a:moveTo>
                    <a:pt x="0" y="0"/>
                  </a:moveTo>
                  <a:lnTo>
                    <a:pt x="676391" y="0"/>
                  </a:lnTo>
                  <a:lnTo>
                    <a:pt x="418605" y="438151"/>
                  </a:lnTo>
                  <a:lnTo>
                    <a:pt x="0" y="43815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: 形状 42"/>
            <p:cNvSpPr/>
            <p:nvPr/>
          </p:nvSpPr>
          <p:spPr>
            <a:xfrm>
              <a:off x="491861" y="115888"/>
              <a:ext cx="430188" cy="438151"/>
            </a:xfrm>
            <a:custGeom>
              <a:avLst/>
              <a:gdLst>
                <a:gd name="connsiteX0" fmla="*/ 416682 w 695350"/>
                <a:gd name="connsiteY0" fmla="*/ 0 h 343534"/>
                <a:gd name="connsiteX1" fmla="*/ 695350 w 695350"/>
                <a:gd name="connsiteY1" fmla="*/ 0 h 343534"/>
                <a:gd name="connsiteX2" fmla="*/ 278668 w 695350"/>
                <a:gd name="connsiteY2" fmla="*/ 343534 h 343534"/>
                <a:gd name="connsiteX3" fmla="*/ 0 w 695350"/>
                <a:gd name="connsiteY3" fmla="*/ 343534 h 343534"/>
                <a:gd name="connsiteX4" fmla="*/ 416682 w 695350"/>
                <a:gd name="connsiteY4" fmla="*/ 0 h 343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5350" h="343534">
                  <a:moveTo>
                    <a:pt x="416682" y="0"/>
                  </a:moveTo>
                  <a:lnTo>
                    <a:pt x="695350" y="0"/>
                  </a:lnTo>
                  <a:lnTo>
                    <a:pt x="278668" y="343534"/>
                  </a:lnTo>
                  <a:lnTo>
                    <a:pt x="0" y="343534"/>
                  </a:lnTo>
                  <a:lnTo>
                    <a:pt x="416682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: 形状 43"/>
            <p:cNvSpPr/>
            <p:nvPr/>
          </p:nvSpPr>
          <p:spPr>
            <a:xfrm>
              <a:off x="737519" y="115888"/>
              <a:ext cx="430188" cy="438151"/>
            </a:xfrm>
            <a:custGeom>
              <a:avLst/>
              <a:gdLst>
                <a:gd name="connsiteX0" fmla="*/ 416682 w 695350"/>
                <a:gd name="connsiteY0" fmla="*/ 0 h 343534"/>
                <a:gd name="connsiteX1" fmla="*/ 695350 w 695350"/>
                <a:gd name="connsiteY1" fmla="*/ 0 h 343534"/>
                <a:gd name="connsiteX2" fmla="*/ 278668 w 695350"/>
                <a:gd name="connsiteY2" fmla="*/ 343534 h 343534"/>
                <a:gd name="connsiteX3" fmla="*/ 0 w 695350"/>
                <a:gd name="connsiteY3" fmla="*/ 343534 h 343534"/>
                <a:gd name="connsiteX4" fmla="*/ 416682 w 695350"/>
                <a:gd name="connsiteY4" fmla="*/ 0 h 343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5350" h="343534">
                  <a:moveTo>
                    <a:pt x="416682" y="0"/>
                  </a:moveTo>
                  <a:lnTo>
                    <a:pt x="695350" y="0"/>
                  </a:lnTo>
                  <a:lnTo>
                    <a:pt x="278668" y="343534"/>
                  </a:lnTo>
                  <a:lnTo>
                    <a:pt x="0" y="343534"/>
                  </a:lnTo>
                  <a:lnTo>
                    <a:pt x="416682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: 形状 68"/>
            <p:cNvSpPr/>
            <p:nvPr/>
          </p:nvSpPr>
          <p:spPr>
            <a:xfrm flipH="1">
              <a:off x="11328836" y="6308725"/>
              <a:ext cx="863164" cy="438151"/>
            </a:xfrm>
            <a:custGeom>
              <a:avLst/>
              <a:gdLst>
                <a:gd name="connsiteX0" fmla="*/ 863164 w 863164"/>
                <a:gd name="connsiteY0" fmla="*/ 0 h 438151"/>
                <a:gd name="connsiteX1" fmla="*/ 0 w 863164"/>
                <a:gd name="connsiteY1" fmla="*/ 0 h 438151"/>
                <a:gd name="connsiteX2" fmla="*/ 0 w 863164"/>
                <a:gd name="connsiteY2" fmla="*/ 438151 h 438151"/>
                <a:gd name="connsiteX3" fmla="*/ 605378 w 863164"/>
                <a:gd name="connsiteY3" fmla="*/ 438151 h 438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3164" h="438151">
                  <a:moveTo>
                    <a:pt x="863164" y="0"/>
                  </a:moveTo>
                  <a:lnTo>
                    <a:pt x="0" y="0"/>
                  </a:lnTo>
                  <a:lnTo>
                    <a:pt x="0" y="438151"/>
                  </a:lnTo>
                  <a:lnTo>
                    <a:pt x="605378" y="43815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: 形状 39"/>
            <p:cNvSpPr/>
            <p:nvPr/>
          </p:nvSpPr>
          <p:spPr>
            <a:xfrm flipH="1">
              <a:off x="11083178" y="6308725"/>
              <a:ext cx="430188" cy="438151"/>
            </a:xfrm>
            <a:custGeom>
              <a:avLst/>
              <a:gdLst>
                <a:gd name="connsiteX0" fmla="*/ 416682 w 695350"/>
                <a:gd name="connsiteY0" fmla="*/ 0 h 343534"/>
                <a:gd name="connsiteX1" fmla="*/ 695350 w 695350"/>
                <a:gd name="connsiteY1" fmla="*/ 0 h 343534"/>
                <a:gd name="connsiteX2" fmla="*/ 278668 w 695350"/>
                <a:gd name="connsiteY2" fmla="*/ 343534 h 343534"/>
                <a:gd name="connsiteX3" fmla="*/ 0 w 695350"/>
                <a:gd name="connsiteY3" fmla="*/ 343534 h 343534"/>
                <a:gd name="connsiteX4" fmla="*/ 416682 w 695350"/>
                <a:gd name="connsiteY4" fmla="*/ 0 h 343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5350" h="343534">
                  <a:moveTo>
                    <a:pt x="416682" y="0"/>
                  </a:moveTo>
                  <a:lnTo>
                    <a:pt x="695350" y="0"/>
                  </a:lnTo>
                  <a:lnTo>
                    <a:pt x="278668" y="343534"/>
                  </a:lnTo>
                  <a:lnTo>
                    <a:pt x="0" y="343534"/>
                  </a:lnTo>
                  <a:lnTo>
                    <a:pt x="416682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: 形状 40"/>
            <p:cNvSpPr/>
            <p:nvPr/>
          </p:nvSpPr>
          <p:spPr>
            <a:xfrm flipH="1">
              <a:off x="10837520" y="6308725"/>
              <a:ext cx="430188" cy="438151"/>
            </a:xfrm>
            <a:custGeom>
              <a:avLst/>
              <a:gdLst>
                <a:gd name="connsiteX0" fmla="*/ 416682 w 695350"/>
                <a:gd name="connsiteY0" fmla="*/ 0 h 343534"/>
                <a:gd name="connsiteX1" fmla="*/ 695350 w 695350"/>
                <a:gd name="connsiteY1" fmla="*/ 0 h 343534"/>
                <a:gd name="connsiteX2" fmla="*/ 278668 w 695350"/>
                <a:gd name="connsiteY2" fmla="*/ 343534 h 343534"/>
                <a:gd name="connsiteX3" fmla="*/ 0 w 695350"/>
                <a:gd name="connsiteY3" fmla="*/ 343534 h 343534"/>
                <a:gd name="connsiteX4" fmla="*/ 416682 w 695350"/>
                <a:gd name="connsiteY4" fmla="*/ 0 h 343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5350" h="343534">
                  <a:moveTo>
                    <a:pt x="416682" y="0"/>
                  </a:moveTo>
                  <a:lnTo>
                    <a:pt x="695350" y="0"/>
                  </a:lnTo>
                  <a:lnTo>
                    <a:pt x="278668" y="343534"/>
                  </a:lnTo>
                  <a:lnTo>
                    <a:pt x="0" y="343534"/>
                  </a:lnTo>
                  <a:lnTo>
                    <a:pt x="416682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6" name="object 7"/>
            <p:cNvSpPr txBox="1"/>
            <p:nvPr/>
          </p:nvSpPr>
          <p:spPr>
            <a:xfrm>
              <a:off x="1400650" y="115888"/>
              <a:ext cx="2541958" cy="504625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2700">
                <a:lnSpc>
                  <a:spcPct val="100000"/>
                </a:lnSpc>
                <a:spcBef>
                  <a:spcPts val="95"/>
                </a:spcBef>
              </a:pPr>
              <a:r>
                <a:rPr lang="zh-CN" altLang="en-US" sz="3200" spc="-5" dirty="0">
                  <a:solidFill>
                    <a:schemeClr val="accent6"/>
                  </a:solidFill>
                  <a:latin typeface="+mj-ea"/>
                  <a:ea typeface="+mj-ea"/>
                  <a:cs typeface="微软雅黑" panose="020B0503020204020204" charset="-122"/>
                </a:rPr>
                <a:t>不足与提升</a:t>
              </a:r>
              <a:endParaRPr lang="en-US" altLang="zh-CN" sz="3200" spc="-5" dirty="0">
                <a:solidFill>
                  <a:schemeClr val="accent6"/>
                </a:solidFill>
                <a:latin typeface="+mj-ea"/>
                <a:ea typeface="+mj-ea"/>
                <a:cs typeface="微软雅黑" panose="020B050302020402020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088289" y="2011495"/>
            <a:ext cx="1868487" cy="1780688"/>
            <a:chOff x="4170363" y="2538656"/>
            <a:chExt cx="1868487" cy="1780688"/>
          </a:xfrm>
        </p:grpSpPr>
        <p:grpSp>
          <p:nvGrpSpPr>
            <p:cNvPr id="45" name="组合 44"/>
            <p:cNvGrpSpPr/>
            <p:nvPr/>
          </p:nvGrpSpPr>
          <p:grpSpPr>
            <a:xfrm>
              <a:off x="4170363" y="2538656"/>
              <a:ext cx="1868487" cy="1780688"/>
              <a:chOff x="4532313" y="2082800"/>
              <a:chExt cx="2880000" cy="2880000"/>
            </a:xfrm>
          </p:grpSpPr>
          <p:sp>
            <p:nvSpPr>
              <p:cNvPr id="46" name="矩形: 圆角 45"/>
              <p:cNvSpPr/>
              <p:nvPr/>
            </p:nvSpPr>
            <p:spPr>
              <a:xfrm>
                <a:off x="4532313" y="2082800"/>
                <a:ext cx="2880000" cy="2880000"/>
              </a:xfrm>
              <a:prstGeom prst="roundRect">
                <a:avLst>
                  <a:gd name="adj" fmla="val 2247"/>
                </a:avLst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7" name="矩形: 圆角 46"/>
              <p:cNvSpPr/>
              <p:nvPr/>
            </p:nvSpPr>
            <p:spPr>
              <a:xfrm>
                <a:off x="4892313" y="2442800"/>
                <a:ext cx="2160000" cy="2160000"/>
              </a:xfrm>
              <a:prstGeom prst="roundRect">
                <a:avLst>
                  <a:gd name="adj" fmla="val 1426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箭头: 右 47"/>
              <p:cNvSpPr/>
              <p:nvPr/>
            </p:nvSpPr>
            <p:spPr>
              <a:xfrm rot="10800000">
                <a:off x="4628050" y="2412436"/>
                <a:ext cx="685799" cy="1074284"/>
              </a:xfrm>
              <a:prstGeom prst="rightArrow">
                <a:avLst>
                  <a:gd name="adj1" fmla="val 50000"/>
                  <a:gd name="adj2" fmla="val 10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77" name="文本框 76"/>
            <p:cNvSpPr txBox="1"/>
            <p:nvPr/>
          </p:nvSpPr>
          <p:spPr>
            <a:xfrm>
              <a:off x="4549139" y="2974600"/>
              <a:ext cx="109722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accent6"/>
                  </a:solidFill>
                  <a:latin typeface="+mj-ea"/>
                  <a:ea typeface="+mj-ea"/>
                </a:rPr>
                <a:t>标题内容</a:t>
              </a:r>
              <a:endParaRPr lang="zh-CN" altLang="en-US" sz="2800" dirty="0">
                <a:solidFill>
                  <a:schemeClr val="accent6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4549139" y="4928495"/>
            <a:ext cx="10972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FFFF"/>
                </a:solidFill>
              </a:rPr>
              <a:t>标题</a:t>
            </a:r>
            <a:endParaRPr lang="en-US" altLang="zh-CN" sz="2800" b="1" dirty="0">
              <a:solidFill>
                <a:srgbClr val="FFFFFF"/>
              </a:solidFill>
            </a:endParaRPr>
          </a:p>
          <a:p>
            <a:pPr algn="ctr"/>
            <a:r>
              <a:rPr lang="zh-CN" altLang="en-US" sz="2800" b="1" dirty="0">
                <a:solidFill>
                  <a:srgbClr val="FFFFFF"/>
                </a:solidFill>
              </a:rPr>
              <a:t>内容</a:t>
            </a:r>
            <a:endParaRPr lang="en-US" altLang="zh-CN" sz="2800" b="1" dirty="0">
              <a:solidFill>
                <a:srgbClr val="FFFFF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070606" y="4132750"/>
            <a:ext cx="1868487" cy="1780688"/>
            <a:chOff x="4170363" y="4541930"/>
            <a:chExt cx="1868487" cy="1780688"/>
          </a:xfrm>
        </p:grpSpPr>
        <p:grpSp>
          <p:nvGrpSpPr>
            <p:cNvPr id="53" name="组合 52"/>
            <p:cNvGrpSpPr/>
            <p:nvPr/>
          </p:nvGrpSpPr>
          <p:grpSpPr>
            <a:xfrm flipV="1">
              <a:off x="4170363" y="4541930"/>
              <a:ext cx="1868487" cy="1780688"/>
              <a:chOff x="4532313" y="2082800"/>
              <a:chExt cx="2880000" cy="2880000"/>
            </a:xfrm>
          </p:grpSpPr>
          <p:sp>
            <p:nvSpPr>
              <p:cNvPr id="54" name="矩形: 圆角 53"/>
              <p:cNvSpPr/>
              <p:nvPr/>
            </p:nvSpPr>
            <p:spPr>
              <a:xfrm>
                <a:off x="4532313" y="2082800"/>
                <a:ext cx="2880000" cy="2880000"/>
              </a:xfrm>
              <a:prstGeom prst="roundRect">
                <a:avLst>
                  <a:gd name="adj" fmla="val 2247"/>
                </a:avLst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5" name="矩形: 圆角 54"/>
              <p:cNvSpPr/>
              <p:nvPr/>
            </p:nvSpPr>
            <p:spPr>
              <a:xfrm>
                <a:off x="4892313" y="2442800"/>
                <a:ext cx="2160000" cy="2160000"/>
              </a:xfrm>
              <a:prstGeom prst="roundRect">
                <a:avLst>
                  <a:gd name="adj" fmla="val 1426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箭头: 右 55"/>
              <p:cNvSpPr/>
              <p:nvPr/>
            </p:nvSpPr>
            <p:spPr>
              <a:xfrm rot="10800000">
                <a:off x="4628050" y="2412436"/>
                <a:ext cx="685799" cy="1074284"/>
              </a:xfrm>
              <a:prstGeom prst="rightArrow">
                <a:avLst>
                  <a:gd name="adj1" fmla="val 50000"/>
                  <a:gd name="adj2" fmla="val 10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50" name="文本框 49"/>
            <p:cNvSpPr txBox="1"/>
            <p:nvPr/>
          </p:nvSpPr>
          <p:spPr>
            <a:xfrm>
              <a:off x="4549139" y="4937882"/>
              <a:ext cx="109722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accent6">
                      <a:lumMod val="75000"/>
                    </a:schemeClr>
                  </a:solidFill>
                  <a:latin typeface="+mj-ea"/>
                  <a:ea typeface="+mj-ea"/>
                </a:rPr>
                <a:t>标题</a:t>
              </a:r>
              <a:endParaRPr lang="en-US" altLang="zh-CN" sz="28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2800" dirty="0">
                  <a:solidFill>
                    <a:schemeClr val="accent6">
                      <a:lumMod val="75000"/>
                    </a:schemeClr>
                  </a:solidFill>
                  <a:latin typeface="+mj-ea"/>
                  <a:ea typeface="+mj-ea"/>
                </a:rPr>
                <a:t>内容</a:t>
              </a:r>
              <a:endParaRPr lang="en-US" altLang="zh-CN" sz="28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292613" y="963131"/>
            <a:ext cx="1868487" cy="1780688"/>
            <a:chOff x="6292613" y="963131"/>
            <a:chExt cx="1868487" cy="1780688"/>
          </a:xfrm>
        </p:grpSpPr>
        <p:grpSp>
          <p:nvGrpSpPr>
            <p:cNvPr id="57" name="组合 56"/>
            <p:cNvGrpSpPr/>
            <p:nvPr/>
          </p:nvGrpSpPr>
          <p:grpSpPr>
            <a:xfrm flipH="1">
              <a:off x="6292613" y="963131"/>
              <a:ext cx="1868487" cy="1780688"/>
              <a:chOff x="4532313" y="2082800"/>
              <a:chExt cx="2880000" cy="2880000"/>
            </a:xfrm>
          </p:grpSpPr>
          <p:sp>
            <p:nvSpPr>
              <p:cNvPr id="58" name="矩形: 圆角 57"/>
              <p:cNvSpPr/>
              <p:nvPr/>
            </p:nvSpPr>
            <p:spPr>
              <a:xfrm>
                <a:off x="4532313" y="2082800"/>
                <a:ext cx="2880000" cy="2880000"/>
              </a:xfrm>
              <a:prstGeom prst="roundRect">
                <a:avLst>
                  <a:gd name="adj" fmla="val 2247"/>
                </a:avLst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9" name="矩形: 圆角 58"/>
              <p:cNvSpPr/>
              <p:nvPr/>
            </p:nvSpPr>
            <p:spPr>
              <a:xfrm>
                <a:off x="4892313" y="2442800"/>
                <a:ext cx="2160000" cy="2160000"/>
              </a:xfrm>
              <a:prstGeom prst="roundRect">
                <a:avLst>
                  <a:gd name="adj" fmla="val 1426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箭头: 右 59"/>
              <p:cNvSpPr/>
              <p:nvPr/>
            </p:nvSpPr>
            <p:spPr>
              <a:xfrm rot="10800000">
                <a:off x="4628050" y="2412436"/>
                <a:ext cx="685799" cy="1074284"/>
              </a:xfrm>
              <a:prstGeom prst="rightArrow">
                <a:avLst>
                  <a:gd name="adj1" fmla="val 50000"/>
                  <a:gd name="adj2" fmla="val 10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51" name="文本框 50"/>
            <p:cNvSpPr txBox="1"/>
            <p:nvPr/>
          </p:nvSpPr>
          <p:spPr>
            <a:xfrm>
              <a:off x="6679589" y="1317890"/>
              <a:ext cx="1094533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+mj-ea"/>
                  <a:ea typeface="+mj-ea"/>
                </a:rPr>
                <a:t>标题</a:t>
              </a:r>
              <a:endParaRPr lang="en-US" altLang="zh-CN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2800" dirty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+mj-ea"/>
                  <a:ea typeface="+mj-ea"/>
                </a:rPr>
                <a:t>内容</a:t>
              </a:r>
              <a:endParaRPr lang="en-US" altLang="zh-CN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263129" y="3123051"/>
            <a:ext cx="1868487" cy="1780688"/>
            <a:chOff x="6210299" y="2855112"/>
            <a:chExt cx="1868487" cy="1780688"/>
          </a:xfrm>
        </p:grpSpPr>
        <p:grpSp>
          <p:nvGrpSpPr>
            <p:cNvPr id="61" name="组合 60"/>
            <p:cNvGrpSpPr/>
            <p:nvPr/>
          </p:nvGrpSpPr>
          <p:grpSpPr>
            <a:xfrm flipH="1" flipV="1">
              <a:off x="6210299" y="2855112"/>
              <a:ext cx="1868487" cy="1780688"/>
              <a:chOff x="4532313" y="2082800"/>
              <a:chExt cx="2880000" cy="2880000"/>
            </a:xfrm>
          </p:grpSpPr>
          <p:sp>
            <p:nvSpPr>
              <p:cNvPr id="62" name="矩形: 圆角 61"/>
              <p:cNvSpPr/>
              <p:nvPr/>
            </p:nvSpPr>
            <p:spPr>
              <a:xfrm>
                <a:off x="4532313" y="2082800"/>
                <a:ext cx="2880000" cy="2880000"/>
              </a:xfrm>
              <a:prstGeom prst="roundRect">
                <a:avLst>
                  <a:gd name="adj" fmla="val 2247"/>
                </a:avLst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3" name="矩形: 圆角 62"/>
              <p:cNvSpPr/>
              <p:nvPr/>
            </p:nvSpPr>
            <p:spPr>
              <a:xfrm>
                <a:off x="4892313" y="2442800"/>
                <a:ext cx="2160000" cy="2160000"/>
              </a:xfrm>
              <a:prstGeom prst="roundRect">
                <a:avLst>
                  <a:gd name="adj" fmla="val 1426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箭头: 右 63"/>
              <p:cNvSpPr/>
              <p:nvPr/>
            </p:nvSpPr>
            <p:spPr>
              <a:xfrm rot="10800000">
                <a:off x="4628050" y="2412436"/>
                <a:ext cx="685799" cy="1074284"/>
              </a:xfrm>
              <a:prstGeom prst="rightArrow">
                <a:avLst>
                  <a:gd name="adj1" fmla="val 50000"/>
                  <a:gd name="adj2" fmla="val 10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52" name="文本框 51"/>
            <p:cNvSpPr txBox="1"/>
            <p:nvPr/>
          </p:nvSpPr>
          <p:spPr>
            <a:xfrm>
              <a:off x="6562207" y="3290710"/>
              <a:ext cx="109722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accent6">
                      <a:lumMod val="50000"/>
                    </a:schemeClr>
                  </a:solidFill>
                  <a:latin typeface="+mj-ea"/>
                  <a:ea typeface="+mj-ea"/>
                </a:rPr>
                <a:t>标题</a:t>
              </a:r>
              <a:endParaRPr lang="en-US" altLang="zh-CN" sz="2800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2800" dirty="0">
                  <a:solidFill>
                    <a:schemeClr val="accent6">
                      <a:lumMod val="50000"/>
                    </a:schemeClr>
                  </a:solidFill>
                  <a:latin typeface="+mj-ea"/>
                  <a:ea typeface="+mj-ea"/>
                </a:rPr>
                <a:t>内容</a:t>
              </a:r>
              <a:endParaRPr lang="en-US" altLang="zh-CN" sz="2800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12530" y="1194098"/>
            <a:ext cx="3405027" cy="2331843"/>
            <a:chOff x="710667" y="1661582"/>
            <a:chExt cx="3405027" cy="2331843"/>
          </a:xfrm>
        </p:grpSpPr>
        <p:grpSp>
          <p:nvGrpSpPr>
            <p:cNvPr id="67" name="组合 66"/>
            <p:cNvGrpSpPr/>
            <p:nvPr/>
          </p:nvGrpSpPr>
          <p:grpSpPr>
            <a:xfrm>
              <a:off x="710667" y="1661582"/>
              <a:ext cx="3405027" cy="2331843"/>
              <a:chOff x="710667" y="1661582"/>
              <a:chExt cx="3405027" cy="2331843"/>
            </a:xfrm>
          </p:grpSpPr>
          <p:sp>
            <p:nvSpPr>
              <p:cNvPr id="65" name="文本框 64"/>
              <p:cNvSpPr txBox="1"/>
              <p:nvPr/>
            </p:nvSpPr>
            <p:spPr>
              <a:xfrm>
                <a:off x="710667" y="2456016"/>
                <a:ext cx="3405027" cy="15374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Arial" panose="020B0604020202020204" pitchFamily="34" charset="0"/>
                  </a:rPr>
                  <a:t>添加详细文字说明，复制文本粘贴至此，添加详情文字说明。添加详细文字说明，复制文本粘贴至此，添加详情文字说明。</a:t>
                </a:r>
                <a:endPara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66" name="文本框 65"/>
              <p:cNvSpPr txBox="1"/>
              <p:nvPr/>
            </p:nvSpPr>
            <p:spPr>
              <a:xfrm>
                <a:off x="710667" y="1661582"/>
                <a:ext cx="3405027" cy="5979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400" dirty="0">
                    <a:solidFill>
                      <a:schemeClr val="accent6"/>
                    </a:solidFill>
                    <a:latin typeface="+mj-ea"/>
                    <a:ea typeface="+mj-ea"/>
                  </a:rPr>
                  <a:t>不足标题</a:t>
                </a:r>
                <a:endParaRPr lang="en-US" altLang="zh-CN" sz="2400" dirty="0">
                  <a:solidFill>
                    <a:schemeClr val="accent6"/>
                  </a:solidFill>
                  <a:latin typeface="+mj-ea"/>
                  <a:ea typeface="+mj-ea"/>
                </a:endParaRPr>
              </a:p>
            </p:txBody>
          </p:sp>
        </p:grpSp>
        <p:cxnSp>
          <p:nvCxnSpPr>
            <p:cNvPr id="3" name="直接连接符 2"/>
            <p:cNvCxnSpPr/>
            <p:nvPr/>
          </p:nvCxnSpPr>
          <p:spPr>
            <a:xfrm>
              <a:off x="737519" y="2338976"/>
              <a:ext cx="2367631" cy="0"/>
            </a:xfrm>
            <a:prstGeom prst="line">
              <a:avLst/>
            </a:prstGeom>
            <a:ln>
              <a:gradFill>
                <a:gsLst>
                  <a:gs pos="0">
                    <a:schemeClr val="accent6">
                      <a:lumMod val="20000"/>
                      <a:lumOff val="80000"/>
                    </a:schemeClr>
                  </a:gs>
                  <a:gs pos="92000">
                    <a:schemeClr val="accent6">
                      <a:lumMod val="5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4" name="组合 83"/>
          <p:cNvGrpSpPr/>
          <p:nvPr/>
        </p:nvGrpSpPr>
        <p:grpSpPr>
          <a:xfrm>
            <a:off x="712530" y="4013395"/>
            <a:ext cx="3405027" cy="2331843"/>
            <a:chOff x="710667" y="1661582"/>
            <a:chExt cx="3405027" cy="2331843"/>
          </a:xfrm>
        </p:grpSpPr>
        <p:grpSp>
          <p:nvGrpSpPr>
            <p:cNvPr id="85" name="组合 84"/>
            <p:cNvGrpSpPr/>
            <p:nvPr/>
          </p:nvGrpSpPr>
          <p:grpSpPr>
            <a:xfrm>
              <a:off x="710667" y="1661582"/>
              <a:ext cx="3405027" cy="2331843"/>
              <a:chOff x="710667" y="1661582"/>
              <a:chExt cx="3405027" cy="2331843"/>
            </a:xfrm>
          </p:grpSpPr>
          <p:sp>
            <p:nvSpPr>
              <p:cNvPr id="87" name="文本框 86"/>
              <p:cNvSpPr txBox="1"/>
              <p:nvPr/>
            </p:nvSpPr>
            <p:spPr>
              <a:xfrm>
                <a:off x="710667" y="2456016"/>
                <a:ext cx="3405027" cy="15374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Arial" panose="020B0604020202020204" pitchFamily="34" charset="0"/>
                  </a:rPr>
                  <a:t>添加详细文字说明，复制文本粘贴至此，添加详情文字说明。添加详细文字说明，复制文本粘贴至此，添加详情文字说明。</a:t>
                </a:r>
                <a:endPara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88" name="文本框 87"/>
              <p:cNvSpPr txBox="1"/>
              <p:nvPr/>
            </p:nvSpPr>
            <p:spPr>
              <a:xfrm>
                <a:off x="710667" y="1661582"/>
                <a:ext cx="3405027" cy="5979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400" dirty="0">
                    <a:solidFill>
                      <a:schemeClr val="accent6">
                        <a:lumMod val="75000"/>
                      </a:schemeClr>
                    </a:solidFill>
                    <a:latin typeface="+mj-ea"/>
                    <a:ea typeface="+mj-ea"/>
                  </a:rPr>
                  <a:t>案例标题</a:t>
                </a:r>
                <a:endParaRPr lang="en-US" altLang="zh-CN" sz="2400" dirty="0">
                  <a:solidFill>
                    <a:schemeClr val="accent6">
                      <a:lumMod val="7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cxnSp>
          <p:nvCxnSpPr>
            <p:cNvPr id="86" name="直接连接符 85"/>
            <p:cNvCxnSpPr/>
            <p:nvPr/>
          </p:nvCxnSpPr>
          <p:spPr>
            <a:xfrm>
              <a:off x="737519" y="2338976"/>
              <a:ext cx="2367631" cy="0"/>
            </a:xfrm>
            <a:prstGeom prst="line">
              <a:avLst/>
            </a:prstGeom>
            <a:ln>
              <a:gradFill>
                <a:gsLst>
                  <a:gs pos="0">
                    <a:schemeClr val="accent6">
                      <a:lumMod val="20000"/>
                      <a:lumOff val="80000"/>
                    </a:schemeClr>
                  </a:gs>
                  <a:gs pos="92000">
                    <a:schemeClr val="accent6">
                      <a:lumMod val="5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9" name="组合 88"/>
          <p:cNvGrpSpPr/>
          <p:nvPr/>
        </p:nvGrpSpPr>
        <p:grpSpPr>
          <a:xfrm>
            <a:off x="8394661" y="854260"/>
            <a:ext cx="3405027" cy="1962511"/>
            <a:chOff x="710667" y="1661582"/>
            <a:chExt cx="3405027" cy="1962511"/>
          </a:xfrm>
        </p:grpSpPr>
        <p:grpSp>
          <p:nvGrpSpPr>
            <p:cNvPr id="90" name="组合 89"/>
            <p:cNvGrpSpPr/>
            <p:nvPr/>
          </p:nvGrpSpPr>
          <p:grpSpPr>
            <a:xfrm>
              <a:off x="710667" y="1661582"/>
              <a:ext cx="3405027" cy="1962511"/>
              <a:chOff x="710667" y="1661582"/>
              <a:chExt cx="3405027" cy="1962511"/>
            </a:xfrm>
          </p:grpSpPr>
          <p:sp>
            <p:nvSpPr>
              <p:cNvPr id="92" name="文本框 91"/>
              <p:cNvSpPr txBox="1"/>
              <p:nvPr/>
            </p:nvSpPr>
            <p:spPr>
              <a:xfrm>
                <a:off x="710667" y="2456016"/>
                <a:ext cx="3405027" cy="11680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Arial" panose="020B0604020202020204" pitchFamily="34" charset="0"/>
                  </a:rPr>
                  <a:t>添加详细文字说明，复制文本粘贴至此，添加详情文字说明。添加详细文字说明。</a:t>
                </a:r>
                <a:endPara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93" name="文本框 92"/>
              <p:cNvSpPr txBox="1"/>
              <p:nvPr/>
            </p:nvSpPr>
            <p:spPr>
              <a:xfrm>
                <a:off x="710667" y="1661582"/>
                <a:ext cx="3405027" cy="5979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400" dirty="0">
                    <a:solidFill>
                      <a:schemeClr val="accent6">
                        <a:lumMod val="60000"/>
                        <a:lumOff val="40000"/>
                      </a:schemeClr>
                    </a:solidFill>
                    <a:latin typeface="+mj-ea"/>
                    <a:ea typeface="+mj-ea"/>
                  </a:rPr>
                  <a:t>案例标题</a:t>
                </a:r>
                <a:endParaRPr lang="en-US" altLang="zh-CN" sz="2400" dirty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cxnSp>
          <p:nvCxnSpPr>
            <p:cNvPr id="91" name="直接连接符 90"/>
            <p:cNvCxnSpPr/>
            <p:nvPr/>
          </p:nvCxnSpPr>
          <p:spPr>
            <a:xfrm>
              <a:off x="737519" y="2338976"/>
              <a:ext cx="2367631" cy="0"/>
            </a:xfrm>
            <a:prstGeom prst="line">
              <a:avLst/>
            </a:prstGeom>
            <a:ln>
              <a:gradFill>
                <a:gsLst>
                  <a:gs pos="0">
                    <a:schemeClr val="accent6">
                      <a:lumMod val="20000"/>
                      <a:lumOff val="80000"/>
                    </a:schemeClr>
                  </a:gs>
                  <a:gs pos="92000">
                    <a:schemeClr val="accent6">
                      <a:lumMod val="5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4" name="组合 93"/>
          <p:cNvGrpSpPr/>
          <p:nvPr/>
        </p:nvGrpSpPr>
        <p:grpSpPr>
          <a:xfrm>
            <a:off x="8365177" y="2953424"/>
            <a:ext cx="3405027" cy="1593179"/>
            <a:chOff x="710667" y="1661582"/>
            <a:chExt cx="3405027" cy="1593179"/>
          </a:xfrm>
        </p:grpSpPr>
        <p:grpSp>
          <p:nvGrpSpPr>
            <p:cNvPr id="95" name="组合 94"/>
            <p:cNvGrpSpPr/>
            <p:nvPr/>
          </p:nvGrpSpPr>
          <p:grpSpPr>
            <a:xfrm>
              <a:off x="710667" y="1661582"/>
              <a:ext cx="3405027" cy="1593179"/>
              <a:chOff x="710667" y="1661582"/>
              <a:chExt cx="3405027" cy="1593179"/>
            </a:xfrm>
          </p:grpSpPr>
          <p:sp>
            <p:nvSpPr>
              <p:cNvPr id="97" name="文本框 96"/>
              <p:cNvSpPr txBox="1"/>
              <p:nvPr/>
            </p:nvSpPr>
            <p:spPr>
              <a:xfrm>
                <a:off x="710667" y="2456016"/>
                <a:ext cx="3405027" cy="7987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Arial" panose="020B0604020202020204" pitchFamily="34" charset="0"/>
                  </a:rPr>
                  <a:t>添加详细文字说明，复制文本粘贴至此，添加详情文字说明。</a:t>
                </a:r>
                <a:endPara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98" name="文本框 97"/>
              <p:cNvSpPr txBox="1"/>
              <p:nvPr/>
            </p:nvSpPr>
            <p:spPr>
              <a:xfrm>
                <a:off x="710667" y="1661582"/>
                <a:ext cx="3405027" cy="5979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400" dirty="0">
                    <a:solidFill>
                      <a:schemeClr val="accent6">
                        <a:lumMod val="50000"/>
                      </a:schemeClr>
                    </a:solidFill>
                    <a:latin typeface="+mj-ea"/>
                    <a:ea typeface="+mj-ea"/>
                  </a:rPr>
                  <a:t>案例标题</a:t>
                </a:r>
                <a:endParaRPr lang="en-US" altLang="zh-CN" sz="2400" dirty="0">
                  <a:solidFill>
                    <a:schemeClr val="accent6">
                      <a:lumMod val="50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cxnSp>
          <p:nvCxnSpPr>
            <p:cNvPr id="96" name="直接连接符 95"/>
            <p:cNvCxnSpPr/>
            <p:nvPr/>
          </p:nvCxnSpPr>
          <p:spPr>
            <a:xfrm>
              <a:off x="737519" y="2338976"/>
              <a:ext cx="2367631" cy="0"/>
            </a:xfrm>
            <a:prstGeom prst="line">
              <a:avLst/>
            </a:prstGeom>
            <a:ln>
              <a:gradFill>
                <a:gsLst>
                  <a:gs pos="0">
                    <a:schemeClr val="accent6">
                      <a:lumMod val="20000"/>
                      <a:lumOff val="80000"/>
                    </a:schemeClr>
                  </a:gs>
                  <a:gs pos="92000">
                    <a:schemeClr val="accent6">
                      <a:lumMod val="5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1" y="115888"/>
            <a:ext cx="12191999" cy="6630988"/>
            <a:chOff x="1" y="115888"/>
            <a:chExt cx="12191999" cy="6630988"/>
          </a:xfrm>
        </p:grpSpPr>
        <p:sp>
          <p:nvSpPr>
            <p:cNvPr id="30" name="任意多边形: 形状 29"/>
            <p:cNvSpPr/>
            <p:nvPr/>
          </p:nvSpPr>
          <p:spPr>
            <a:xfrm>
              <a:off x="1" y="115888"/>
              <a:ext cx="676391" cy="438151"/>
            </a:xfrm>
            <a:custGeom>
              <a:avLst/>
              <a:gdLst>
                <a:gd name="connsiteX0" fmla="*/ 0 w 676391"/>
                <a:gd name="connsiteY0" fmla="*/ 0 h 438151"/>
                <a:gd name="connsiteX1" fmla="*/ 676391 w 676391"/>
                <a:gd name="connsiteY1" fmla="*/ 0 h 438151"/>
                <a:gd name="connsiteX2" fmla="*/ 418605 w 676391"/>
                <a:gd name="connsiteY2" fmla="*/ 438151 h 438151"/>
                <a:gd name="connsiteX3" fmla="*/ 0 w 676391"/>
                <a:gd name="connsiteY3" fmla="*/ 438151 h 438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6391" h="438151">
                  <a:moveTo>
                    <a:pt x="0" y="0"/>
                  </a:moveTo>
                  <a:lnTo>
                    <a:pt x="676391" y="0"/>
                  </a:lnTo>
                  <a:lnTo>
                    <a:pt x="418605" y="438151"/>
                  </a:lnTo>
                  <a:lnTo>
                    <a:pt x="0" y="43815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: 形状 30"/>
            <p:cNvSpPr/>
            <p:nvPr/>
          </p:nvSpPr>
          <p:spPr>
            <a:xfrm>
              <a:off x="491861" y="115888"/>
              <a:ext cx="430188" cy="438151"/>
            </a:xfrm>
            <a:custGeom>
              <a:avLst/>
              <a:gdLst>
                <a:gd name="connsiteX0" fmla="*/ 416682 w 695350"/>
                <a:gd name="connsiteY0" fmla="*/ 0 h 343534"/>
                <a:gd name="connsiteX1" fmla="*/ 695350 w 695350"/>
                <a:gd name="connsiteY1" fmla="*/ 0 h 343534"/>
                <a:gd name="connsiteX2" fmla="*/ 278668 w 695350"/>
                <a:gd name="connsiteY2" fmla="*/ 343534 h 343534"/>
                <a:gd name="connsiteX3" fmla="*/ 0 w 695350"/>
                <a:gd name="connsiteY3" fmla="*/ 343534 h 343534"/>
                <a:gd name="connsiteX4" fmla="*/ 416682 w 695350"/>
                <a:gd name="connsiteY4" fmla="*/ 0 h 343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5350" h="343534">
                  <a:moveTo>
                    <a:pt x="416682" y="0"/>
                  </a:moveTo>
                  <a:lnTo>
                    <a:pt x="695350" y="0"/>
                  </a:lnTo>
                  <a:lnTo>
                    <a:pt x="278668" y="343534"/>
                  </a:lnTo>
                  <a:lnTo>
                    <a:pt x="0" y="343534"/>
                  </a:lnTo>
                  <a:lnTo>
                    <a:pt x="416682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: 形状 31"/>
            <p:cNvSpPr/>
            <p:nvPr/>
          </p:nvSpPr>
          <p:spPr>
            <a:xfrm>
              <a:off x="737519" y="115888"/>
              <a:ext cx="430188" cy="438151"/>
            </a:xfrm>
            <a:custGeom>
              <a:avLst/>
              <a:gdLst>
                <a:gd name="connsiteX0" fmla="*/ 416682 w 695350"/>
                <a:gd name="connsiteY0" fmla="*/ 0 h 343534"/>
                <a:gd name="connsiteX1" fmla="*/ 695350 w 695350"/>
                <a:gd name="connsiteY1" fmla="*/ 0 h 343534"/>
                <a:gd name="connsiteX2" fmla="*/ 278668 w 695350"/>
                <a:gd name="connsiteY2" fmla="*/ 343534 h 343534"/>
                <a:gd name="connsiteX3" fmla="*/ 0 w 695350"/>
                <a:gd name="connsiteY3" fmla="*/ 343534 h 343534"/>
                <a:gd name="connsiteX4" fmla="*/ 416682 w 695350"/>
                <a:gd name="connsiteY4" fmla="*/ 0 h 343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5350" h="343534">
                  <a:moveTo>
                    <a:pt x="416682" y="0"/>
                  </a:moveTo>
                  <a:lnTo>
                    <a:pt x="695350" y="0"/>
                  </a:lnTo>
                  <a:lnTo>
                    <a:pt x="278668" y="343534"/>
                  </a:lnTo>
                  <a:lnTo>
                    <a:pt x="0" y="343534"/>
                  </a:lnTo>
                  <a:lnTo>
                    <a:pt x="416682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: 形状 32"/>
            <p:cNvSpPr/>
            <p:nvPr/>
          </p:nvSpPr>
          <p:spPr>
            <a:xfrm flipH="1">
              <a:off x="11328836" y="6308725"/>
              <a:ext cx="863164" cy="438151"/>
            </a:xfrm>
            <a:custGeom>
              <a:avLst/>
              <a:gdLst>
                <a:gd name="connsiteX0" fmla="*/ 863164 w 863164"/>
                <a:gd name="connsiteY0" fmla="*/ 0 h 438151"/>
                <a:gd name="connsiteX1" fmla="*/ 0 w 863164"/>
                <a:gd name="connsiteY1" fmla="*/ 0 h 438151"/>
                <a:gd name="connsiteX2" fmla="*/ 0 w 863164"/>
                <a:gd name="connsiteY2" fmla="*/ 438151 h 438151"/>
                <a:gd name="connsiteX3" fmla="*/ 605378 w 863164"/>
                <a:gd name="connsiteY3" fmla="*/ 438151 h 438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3164" h="438151">
                  <a:moveTo>
                    <a:pt x="863164" y="0"/>
                  </a:moveTo>
                  <a:lnTo>
                    <a:pt x="0" y="0"/>
                  </a:lnTo>
                  <a:lnTo>
                    <a:pt x="0" y="438151"/>
                  </a:lnTo>
                  <a:lnTo>
                    <a:pt x="605378" y="43815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: 形状 33"/>
            <p:cNvSpPr/>
            <p:nvPr/>
          </p:nvSpPr>
          <p:spPr>
            <a:xfrm flipH="1">
              <a:off x="11083178" y="6308725"/>
              <a:ext cx="430188" cy="438151"/>
            </a:xfrm>
            <a:custGeom>
              <a:avLst/>
              <a:gdLst>
                <a:gd name="connsiteX0" fmla="*/ 416682 w 695350"/>
                <a:gd name="connsiteY0" fmla="*/ 0 h 343534"/>
                <a:gd name="connsiteX1" fmla="*/ 695350 w 695350"/>
                <a:gd name="connsiteY1" fmla="*/ 0 h 343534"/>
                <a:gd name="connsiteX2" fmla="*/ 278668 w 695350"/>
                <a:gd name="connsiteY2" fmla="*/ 343534 h 343534"/>
                <a:gd name="connsiteX3" fmla="*/ 0 w 695350"/>
                <a:gd name="connsiteY3" fmla="*/ 343534 h 343534"/>
                <a:gd name="connsiteX4" fmla="*/ 416682 w 695350"/>
                <a:gd name="connsiteY4" fmla="*/ 0 h 343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5350" h="343534">
                  <a:moveTo>
                    <a:pt x="416682" y="0"/>
                  </a:moveTo>
                  <a:lnTo>
                    <a:pt x="695350" y="0"/>
                  </a:lnTo>
                  <a:lnTo>
                    <a:pt x="278668" y="343534"/>
                  </a:lnTo>
                  <a:lnTo>
                    <a:pt x="0" y="343534"/>
                  </a:lnTo>
                  <a:lnTo>
                    <a:pt x="416682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: 形状 34"/>
            <p:cNvSpPr/>
            <p:nvPr/>
          </p:nvSpPr>
          <p:spPr>
            <a:xfrm flipH="1">
              <a:off x="10837520" y="6308725"/>
              <a:ext cx="430188" cy="438151"/>
            </a:xfrm>
            <a:custGeom>
              <a:avLst/>
              <a:gdLst>
                <a:gd name="connsiteX0" fmla="*/ 416682 w 695350"/>
                <a:gd name="connsiteY0" fmla="*/ 0 h 343534"/>
                <a:gd name="connsiteX1" fmla="*/ 695350 w 695350"/>
                <a:gd name="connsiteY1" fmla="*/ 0 h 343534"/>
                <a:gd name="connsiteX2" fmla="*/ 278668 w 695350"/>
                <a:gd name="connsiteY2" fmla="*/ 343534 h 343534"/>
                <a:gd name="connsiteX3" fmla="*/ 0 w 695350"/>
                <a:gd name="connsiteY3" fmla="*/ 343534 h 343534"/>
                <a:gd name="connsiteX4" fmla="*/ 416682 w 695350"/>
                <a:gd name="connsiteY4" fmla="*/ 0 h 343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5350" h="343534">
                  <a:moveTo>
                    <a:pt x="416682" y="0"/>
                  </a:moveTo>
                  <a:lnTo>
                    <a:pt x="695350" y="0"/>
                  </a:lnTo>
                  <a:lnTo>
                    <a:pt x="278668" y="343534"/>
                  </a:lnTo>
                  <a:lnTo>
                    <a:pt x="0" y="343534"/>
                  </a:lnTo>
                  <a:lnTo>
                    <a:pt x="416682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6" name="object 7"/>
            <p:cNvSpPr txBox="1"/>
            <p:nvPr/>
          </p:nvSpPr>
          <p:spPr>
            <a:xfrm>
              <a:off x="1400650" y="115888"/>
              <a:ext cx="2541958" cy="504625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2700">
                <a:lnSpc>
                  <a:spcPct val="100000"/>
                </a:lnSpc>
                <a:spcBef>
                  <a:spcPts val="95"/>
                </a:spcBef>
              </a:pPr>
              <a:r>
                <a:rPr lang="zh-CN" altLang="en-US" sz="3200" spc="-5" dirty="0">
                  <a:solidFill>
                    <a:schemeClr val="accent6"/>
                  </a:solidFill>
                  <a:latin typeface="+mj-ea"/>
                  <a:ea typeface="+mj-ea"/>
                  <a:cs typeface="微软雅黑" panose="020B0503020204020204" charset="-122"/>
                </a:rPr>
                <a:t>不足与提升</a:t>
              </a:r>
              <a:endParaRPr lang="en-US" altLang="zh-CN" sz="3200" spc="-5" dirty="0">
                <a:solidFill>
                  <a:schemeClr val="accent6"/>
                </a:solidFill>
                <a:latin typeface="+mj-ea"/>
                <a:ea typeface="+mj-ea"/>
                <a:cs typeface="微软雅黑" panose="020B050302020402020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37519" y="944563"/>
            <a:ext cx="4987178" cy="2320505"/>
            <a:chOff x="898071" y="1264928"/>
            <a:chExt cx="3151414" cy="2125316"/>
          </a:xfrm>
        </p:grpSpPr>
        <p:sp>
          <p:nvSpPr>
            <p:cNvPr id="3" name="矩形: 圆角 2"/>
            <p:cNvSpPr/>
            <p:nvPr/>
          </p:nvSpPr>
          <p:spPr>
            <a:xfrm>
              <a:off x="898071" y="1273629"/>
              <a:ext cx="3151414" cy="2116615"/>
            </a:xfrm>
            <a:prstGeom prst="roundRect">
              <a:avLst>
                <a:gd name="adj" fmla="val 0"/>
              </a:avLst>
            </a:prstGeom>
            <a:solidFill>
              <a:schemeClr val="accent6">
                <a:lumMod val="20000"/>
                <a:lumOff val="8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975026" y="1954360"/>
              <a:ext cx="2997504" cy="1408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buClr>
                  <a:schemeClr val="accent6">
                    <a:lumMod val="50000"/>
                  </a:schemeClr>
                </a:buClr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  <a:sym typeface="Arial" panose="020B0604020202020204" pitchFamily="34" charset="0"/>
                </a:rPr>
                <a:t>添加详细文字说明，复制文本粘贴至此，添加详情文字说明。添加详细文字说明</a:t>
              </a:r>
              <a:endPara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矩形: 圆角 19"/>
            <p:cNvSpPr/>
            <p:nvPr/>
          </p:nvSpPr>
          <p:spPr>
            <a:xfrm>
              <a:off x="898071" y="1264928"/>
              <a:ext cx="3151414" cy="593494"/>
            </a:xfrm>
            <a:prstGeom prst="roundRect">
              <a:avLst>
                <a:gd name="adj" fmla="val 10266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latin typeface="+mj-ea"/>
                  <a:ea typeface="+mj-ea"/>
                </a:rPr>
                <a:t>标题内容</a:t>
              </a:r>
              <a:endParaRPr lang="zh-CN" altLang="en-US" sz="2400" dirty="0">
                <a:latin typeface="+mj-ea"/>
                <a:ea typeface="+mj-ea"/>
              </a:endParaRPr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737519" y="3565946"/>
            <a:ext cx="4987178" cy="2320505"/>
            <a:chOff x="898071" y="1264928"/>
            <a:chExt cx="3151414" cy="2125316"/>
          </a:xfrm>
        </p:grpSpPr>
        <p:sp>
          <p:nvSpPr>
            <p:cNvPr id="144" name="矩形: 圆角 143"/>
            <p:cNvSpPr/>
            <p:nvPr/>
          </p:nvSpPr>
          <p:spPr>
            <a:xfrm>
              <a:off x="898071" y="1273629"/>
              <a:ext cx="3151414" cy="2116615"/>
            </a:xfrm>
            <a:prstGeom prst="roundRect">
              <a:avLst>
                <a:gd name="adj" fmla="val 0"/>
              </a:avLst>
            </a:prstGeom>
            <a:solidFill>
              <a:schemeClr val="accent6">
                <a:lumMod val="20000"/>
                <a:lumOff val="8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文本框 144"/>
            <p:cNvSpPr txBox="1"/>
            <p:nvPr/>
          </p:nvSpPr>
          <p:spPr>
            <a:xfrm>
              <a:off x="975026" y="1954360"/>
              <a:ext cx="2997504" cy="1408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buClr>
                  <a:schemeClr val="accent6">
                    <a:lumMod val="50000"/>
                  </a:schemeClr>
                </a:buClr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  <a:sym typeface="Arial" panose="020B0604020202020204" pitchFamily="34" charset="0"/>
                </a:rPr>
                <a:t>添加详细文字说明，复制文本粘贴至此，添加详情文字说明。添加详细文字说明</a:t>
              </a:r>
              <a:endPara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6" name="矩形: 圆角 145"/>
            <p:cNvSpPr/>
            <p:nvPr/>
          </p:nvSpPr>
          <p:spPr>
            <a:xfrm>
              <a:off x="898071" y="1264928"/>
              <a:ext cx="3151414" cy="593494"/>
            </a:xfrm>
            <a:prstGeom prst="roundRect">
              <a:avLst>
                <a:gd name="adj" fmla="val 10266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latin typeface="+mj-ea"/>
                  <a:ea typeface="+mj-ea"/>
                </a:rPr>
                <a:t>标题内容</a:t>
              </a:r>
              <a:endParaRPr lang="zh-CN" altLang="en-US" sz="2400" dirty="0">
                <a:latin typeface="+mj-ea"/>
                <a:ea typeface="+mj-ea"/>
              </a:endParaRPr>
            </a:p>
          </p:txBody>
        </p:sp>
      </p:grpSp>
      <p:grpSp>
        <p:nvGrpSpPr>
          <p:cNvPr id="155" name="组合 154"/>
          <p:cNvGrpSpPr/>
          <p:nvPr/>
        </p:nvGrpSpPr>
        <p:grpSpPr>
          <a:xfrm>
            <a:off x="6096000" y="944563"/>
            <a:ext cx="4987178" cy="2320505"/>
            <a:chOff x="898071" y="1264928"/>
            <a:chExt cx="3151414" cy="2125316"/>
          </a:xfrm>
        </p:grpSpPr>
        <p:sp>
          <p:nvSpPr>
            <p:cNvPr id="156" name="矩形: 圆角 155"/>
            <p:cNvSpPr/>
            <p:nvPr/>
          </p:nvSpPr>
          <p:spPr>
            <a:xfrm>
              <a:off x="898071" y="1273629"/>
              <a:ext cx="3151414" cy="2116615"/>
            </a:xfrm>
            <a:prstGeom prst="roundRect">
              <a:avLst>
                <a:gd name="adj" fmla="val 0"/>
              </a:avLst>
            </a:prstGeom>
            <a:solidFill>
              <a:schemeClr val="accent6">
                <a:lumMod val="20000"/>
                <a:lumOff val="8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文本框 156"/>
            <p:cNvSpPr txBox="1"/>
            <p:nvPr/>
          </p:nvSpPr>
          <p:spPr>
            <a:xfrm>
              <a:off x="975026" y="1954360"/>
              <a:ext cx="2997504" cy="1408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buClr>
                  <a:schemeClr val="accent6">
                    <a:lumMod val="50000"/>
                  </a:schemeClr>
                </a:buClr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  <a:sym typeface="Arial" panose="020B0604020202020204" pitchFamily="34" charset="0"/>
                </a:rPr>
                <a:t>添加详细文字说明，复制文本粘贴至此，添加详情文字说明。添加详细文字说明</a:t>
              </a:r>
              <a:endPara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8" name="矩形: 圆角 157"/>
            <p:cNvSpPr/>
            <p:nvPr/>
          </p:nvSpPr>
          <p:spPr>
            <a:xfrm>
              <a:off x="898071" y="1264928"/>
              <a:ext cx="3151414" cy="593494"/>
            </a:xfrm>
            <a:prstGeom prst="roundRect">
              <a:avLst>
                <a:gd name="adj" fmla="val 10266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latin typeface="+mj-ea"/>
                  <a:ea typeface="+mj-ea"/>
                </a:rPr>
                <a:t>标题内容</a:t>
              </a:r>
              <a:endParaRPr lang="zh-CN" altLang="en-US" sz="2400" dirty="0">
                <a:latin typeface="+mj-ea"/>
                <a:ea typeface="+mj-ea"/>
              </a:endParaRPr>
            </a:p>
          </p:txBody>
        </p:sp>
      </p:grpSp>
      <p:grpSp>
        <p:nvGrpSpPr>
          <p:cNvPr id="159" name="组合 158"/>
          <p:cNvGrpSpPr/>
          <p:nvPr/>
        </p:nvGrpSpPr>
        <p:grpSpPr>
          <a:xfrm>
            <a:off x="6096000" y="3565946"/>
            <a:ext cx="4987178" cy="2320505"/>
            <a:chOff x="898071" y="1264928"/>
            <a:chExt cx="3151414" cy="2125316"/>
          </a:xfrm>
        </p:grpSpPr>
        <p:sp>
          <p:nvSpPr>
            <p:cNvPr id="160" name="矩形: 圆角 159"/>
            <p:cNvSpPr/>
            <p:nvPr/>
          </p:nvSpPr>
          <p:spPr>
            <a:xfrm>
              <a:off x="898071" y="1273629"/>
              <a:ext cx="3151414" cy="2116615"/>
            </a:xfrm>
            <a:prstGeom prst="roundRect">
              <a:avLst>
                <a:gd name="adj" fmla="val 0"/>
              </a:avLst>
            </a:prstGeom>
            <a:solidFill>
              <a:schemeClr val="accent6">
                <a:lumMod val="20000"/>
                <a:lumOff val="8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文本框 160"/>
            <p:cNvSpPr txBox="1"/>
            <p:nvPr/>
          </p:nvSpPr>
          <p:spPr>
            <a:xfrm>
              <a:off x="975026" y="1954360"/>
              <a:ext cx="2997504" cy="1408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buClr>
                  <a:schemeClr val="accent6">
                    <a:lumMod val="50000"/>
                  </a:schemeClr>
                </a:buClr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  <a:sym typeface="Arial" panose="020B0604020202020204" pitchFamily="34" charset="0"/>
                </a:rPr>
                <a:t>添加详细文字说明，复制文本粘贴至此，添加详情文字说明。添加详细文字说明</a:t>
              </a:r>
              <a:endPara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2" name="矩形: 圆角 161"/>
            <p:cNvSpPr/>
            <p:nvPr/>
          </p:nvSpPr>
          <p:spPr>
            <a:xfrm>
              <a:off x="898071" y="1264928"/>
              <a:ext cx="3151414" cy="593494"/>
            </a:xfrm>
            <a:prstGeom prst="roundRect">
              <a:avLst>
                <a:gd name="adj" fmla="val 10266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latin typeface="+mj-ea"/>
                  <a:ea typeface="+mj-ea"/>
                </a:rPr>
                <a:t>标题内容</a:t>
              </a:r>
              <a:endParaRPr lang="zh-CN" altLang="en-US" sz="2400" dirty="0"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02092" y="2827030"/>
            <a:ext cx="602271" cy="144020"/>
          </a:xfrm>
          <a:prstGeom prst="rect">
            <a:avLst/>
          </a:prstGeom>
          <a:solidFill>
            <a:srgbClr val="5482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1420904" y="1384797"/>
            <a:ext cx="3655351" cy="2569493"/>
            <a:chOff x="-834589" y="1678721"/>
            <a:chExt cx="3655351" cy="2569493"/>
          </a:xfrm>
        </p:grpSpPr>
        <p:sp>
          <p:nvSpPr>
            <p:cNvPr id="7" name="文本框 6"/>
            <p:cNvSpPr txBox="1"/>
            <p:nvPr/>
          </p:nvSpPr>
          <p:spPr>
            <a:xfrm>
              <a:off x="-584265" y="3449469"/>
              <a:ext cx="3405027" cy="7987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锐字云字库细圆GB" panose="02010604000000000000" pitchFamily="2" charset="-122"/>
                  <a:ea typeface="锐字云字库细圆GB" panose="02010604000000000000" pitchFamily="2" charset="-122"/>
                  <a:cs typeface="+mn-ea"/>
                  <a:sym typeface="Arial" panose="020B0604020202020204" pitchFamily="34" charset="0"/>
                </a:rPr>
                <a:t>单击添加详细文字说明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锐字云字库细圆GB" panose="02010604000000000000" pitchFamily="2" charset="-122"/>
                <a:ea typeface="锐字云字库细圆GB" panose="02010604000000000000" pitchFamily="2" charset="-122"/>
                <a:cs typeface="+mn-ea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锐字云字库细圆GB" panose="02010604000000000000" pitchFamily="2" charset="-122"/>
                  <a:ea typeface="锐字云字库细圆GB" panose="02010604000000000000" pitchFamily="2" charset="-122"/>
                  <a:cs typeface="+mn-ea"/>
                  <a:sym typeface="Arial" panose="020B0604020202020204" pitchFamily="34" charset="0"/>
                </a:rPr>
                <a:t>单击添加详细文字说明</a:t>
              </a:r>
              <a:endParaRPr lang="en-US" altLang="zh-CN" sz="1600" dirty="0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-834589" y="1678721"/>
              <a:ext cx="3405027" cy="12299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5400" b="1" dirty="0">
                  <a:solidFill>
                    <a:schemeClr val="accent6">
                      <a:lumMod val="75000"/>
                    </a:schemeClr>
                  </a:solidFill>
                  <a:latin typeface="+mj-ea"/>
                  <a:ea typeface="+mj-ea"/>
                </a:rPr>
                <a:t>明年规划</a:t>
              </a:r>
              <a:endParaRPr lang="en-US" altLang="zh-CN" sz="5400" b="1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602092" y="4378853"/>
            <a:ext cx="3543300" cy="273879"/>
            <a:chOff x="-667950" y="0"/>
            <a:chExt cx="13548714" cy="2880000"/>
          </a:xfrm>
        </p:grpSpPr>
        <p:sp>
          <p:nvSpPr>
            <p:cNvPr id="18" name="流程图: 数据 17"/>
            <p:cNvSpPr/>
            <p:nvPr/>
          </p:nvSpPr>
          <p:spPr>
            <a:xfrm>
              <a:off x="9640764" y="0"/>
              <a:ext cx="3240000" cy="2880000"/>
            </a:xfrm>
            <a:prstGeom prst="flowChartInputOutpu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流程图: 数据 18"/>
            <p:cNvSpPr/>
            <p:nvPr/>
          </p:nvSpPr>
          <p:spPr>
            <a:xfrm>
              <a:off x="4486408" y="0"/>
              <a:ext cx="3240000" cy="2880000"/>
            </a:xfrm>
            <a:prstGeom prst="flowChartInputOutpu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流程图: 数据 19"/>
            <p:cNvSpPr/>
            <p:nvPr/>
          </p:nvSpPr>
          <p:spPr>
            <a:xfrm>
              <a:off x="7063587" y="0"/>
              <a:ext cx="3240000" cy="2880000"/>
            </a:xfrm>
            <a:prstGeom prst="flowChartInputOutpu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流程图: 数据 20"/>
            <p:cNvSpPr/>
            <p:nvPr/>
          </p:nvSpPr>
          <p:spPr>
            <a:xfrm>
              <a:off x="1909229" y="0"/>
              <a:ext cx="3240000" cy="2880000"/>
            </a:xfrm>
            <a:prstGeom prst="flowChartInputOutpu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流程图: 数据 21"/>
            <p:cNvSpPr/>
            <p:nvPr/>
          </p:nvSpPr>
          <p:spPr>
            <a:xfrm>
              <a:off x="-667950" y="0"/>
              <a:ext cx="3240000" cy="2880000"/>
            </a:xfrm>
            <a:prstGeom prst="flowChartInputOutpu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流程图: 数据 29"/>
          <p:cNvSpPr/>
          <p:nvPr/>
        </p:nvSpPr>
        <p:spPr>
          <a:xfrm>
            <a:off x="6328733" y="-83766"/>
            <a:ext cx="8047305" cy="6965622"/>
          </a:xfrm>
          <a:prstGeom prst="flowChartInputOutpu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20758" y="-83766"/>
            <a:ext cx="7663336" cy="685249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711022" y="2855097"/>
            <a:ext cx="602271" cy="144020"/>
          </a:xfrm>
          <a:prstGeom prst="rect">
            <a:avLst/>
          </a:prstGeom>
          <a:solidFill>
            <a:srgbClr val="5482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729542" y="1211807"/>
            <a:ext cx="1693515" cy="1777731"/>
            <a:chOff x="1253489" y="868897"/>
            <a:chExt cx="1693515" cy="1777731"/>
          </a:xfrm>
        </p:grpSpPr>
        <p:sp>
          <p:nvSpPr>
            <p:cNvPr id="10" name="矩形 9"/>
            <p:cNvSpPr/>
            <p:nvPr/>
          </p:nvSpPr>
          <p:spPr>
            <a:xfrm>
              <a:off x="1253489" y="1326203"/>
              <a:ext cx="914400" cy="1093811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571593" y="868897"/>
              <a:ext cx="1375411" cy="17777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8000" b="1" dirty="0">
                  <a:solidFill>
                    <a:schemeClr val="bg1"/>
                  </a:solidFill>
                </a:rPr>
                <a:t>0</a:t>
              </a:r>
              <a:r>
                <a:rPr lang="en-US" altLang="zh-CN" sz="8000" b="1" dirty="0">
                  <a:solidFill>
                    <a:schemeClr val="accent6">
                      <a:lumMod val="75000"/>
                    </a:schemeClr>
                  </a:solidFill>
                </a:rPr>
                <a:t>1</a:t>
              </a:r>
              <a:endParaRPr lang="en-US" altLang="zh-CN" sz="8000" b="1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376225" y="1362008"/>
            <a:ext cx="3405027" cy="1777379"/>
            <a:chOff x="710667" y="1655932"/>
            <a:chExt cx="3405027" cy="1777379"/>
          </a:xfrm>
        </p:grpSpPr>
        <p:sp>
          <p:nvSpPr>
            <p:cNvPr id="22" name="文本框 21"/>
            <p:cNvSpPr txBox="1"/>
            <p:nvPr/>
          </p:nvSpPr>
          <p:spPr>
            <a:xfrm>
              <a:off x="710667" y="2634566"/>
              <a:ext cx="3405027" cy="7987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锐字云字库细圆GB" panose="02010604000000000000" pitchFamily="2" charset="-122"/>
                  <a:ea typeface="锐字云字库细圆GB" panose="02010604000000000000" pitchFamily="2" charset="-122"/>
                  <a:cs typeface="+mn-ea"/>
                  <a:sym typeface="Arial" panose="020B0604020202020204" pitchFamily="34" charset="0"/>
                </a:rPr>
                <a:t>单击添加详细文字说明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锐字云字库细圆GB" panose="02010604000000000000" pitchFamily="2" charset="-122"/>
                <a:ea typeface="锐字云字库细圆GB" panose="02010604000000000000" pitchFamily="2" charset="-122"/>
                <a:cs typeface="+mn-ea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锐字云字库细圆GB" panose="02010604000000000000" pitchFamily="2" charset="-122"/>
                  <a:ea typeface="锐字云字库细圆GB" panose="02010604000000000000" pitchFamily="2" charset="-122"/>
                  <a:cs typeface="+mn-ea"/>
                  <a:sym typeface="Arial" panose="020B0604020202020204" pitchFamily="34" charset="0"/>
                </a:rPr>
                <a:t>单击添加详细文字说明</a:t>
              </a:r>
              <a:endParaRPr lang="en-US" altLang="zh-CN" sz="1600" dirty="0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710667" y="1655932"/>
              <a:ext cx="3405027" cy="10193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4400" b="1" dirty="0">
                  <a:solidFill>
                    <a:schemeClr val="accent6">
                      <a:lumMod val="75000"/>
                    </a:schemeClr>
                  </a:solidFill>
                  <a:latin typeface="+mj-ea"/>
                  <a:ea typeface="+mj-ea"/>
                </a:rPr>
                <a:t>工作概述</a:t>
              </a:r>
              <a:endParaRPr lang="en-US" altLang="zh-CN" sz="4400" b="1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29542" y="3988915"/>
            <a:ext cx="1693515" cy="1777731"/>
            <a:chOff x="1253489" y="868897"/>
            <a:chExt cx="1693515" cy="1777731"/>
          </a:xfrm>
        </p:grpSpPr>
        <p:sp>
          <p:nvSpPr>
            <p:cNvPr id="35" name="矩形 34"/>
            <p:cNvSpPr/>
            <p:nvPr/>
          </p:nvSpPr>
          <p:spPr>
            <a:xfrm>
              <a:off x="1253489" y="1326203"/>
              <a:ext cx="914400" cy="1093811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571593" y="868897"/>
              <a:ext cx="1375411" cy="17777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8000" b="1" dirty="0">
                  <a:solidFill>
                    <a:schemeClr val="bg1"/>
                  </a:solidFill>
                </a:rPr>
                <a:t>0</a:t>
              </a:r>
              <a:r>
                <a:rPr lang="en-US" altLang="zh-CN" sz="8000" b="1" dirty="0">
                  <a:solidFill>
                    <a:srgbClr val="70AD47"/>
                  </a:solidFill>
                </a:rPr>
                <a:t>3</a:t>
              </a:r>
              <a:endParaRPr lang="en-US" altLang="zh-CN" sz="8000" b="1" dirty="0">
                <a:solidFill>
                  <a:srgbClr val="70AD47"/>
                </a:solidFill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311192" y="3988915"/>
            <a:ext cx="1693515" cy="1777731"/>
            <a:chOff x="1253489" y="868897"/>
            <a:chExt cx="1693515" cy="1777731"/>
          </a:xfrm>
        </p:grpSpPr>
        <p:sp>
          <p:nvSpPr>
            <p:cNvPr id="43" name="矩形 42"/>
            <p:cNvSpPr/>
            <p:nvPr/>
          </p:nvSpPr>
          <p:spPr>
            <a:xfrm>
              <a:off x="1253489" y="1326203"/>
              <a:ext cx="914400" cy="1093811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571593" y="868897"/>
              <a:ext cx="1375411" cy="17777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8000" b="1" dirty="0">
                  <a:solidFill>
                    <a:schemeClr val="bg1"/>
                  </a:solidFill>
                </a:rPr>
                <a:t>0</a:t>
              </a:r>
              <a:r>
                <a:rPr lang="en-US" altLang="zh-CN" sz="8000" b="1" dirty="0">
                  <a:solidFill>
                    <a:srgbClr val="A9D18E"/>
                  </a:solidFill>
                </a:rPr>
                <a:t>4</a:t>
              </a:r>
              <a:endParaRPr lang="en-US" altLang="zh-CN" sz="8000" b="1" dirty="0">
                <a:solidFill>
                  <a:srgbClr val="A9D18E"/>
                </a:solidFill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311192" y="1211807"/>
            <a:ext cx="1693515" cy="1777731"/>
            <a:chOff x="1253489" y="868897"/>
            <a:chExt cx="1693515" cy="1777731"/>
          </a:xfrm>
        </p:grpSpPr>
        <p:sp>
          <p:nvSpPr>
            <p:cNvPr id="51" name="矩形 50"/>
            <p:cNvSpPr/>
            <p:nvPr/>
          </p:nvSpPr>
          <p:spPr>
            <a:xfrm>
              <a:off x="1253489" y="1326203"/>
              <a:ext cx="914400" cy="1093811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1571593" y="868897"/>
              <a:ext cx="1375411" cy="17777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8000" b="1" dirty="0">
                  <a:solidFill>
                    <a:schemeClr val="bg1"/>
                  </a:solidFill>
                </a:rPr>
                <a:t>0</a:t>
              </a:r>
              <a:r>
                <a:rPr lang="en-US" altLang="zh-CN" sz="8000" b="1" dirty="0">
                  <a:solidFill>
                    <a:schemeClr val="accent6"/>
                  </a:solidFill>
                </a:rPr>
                <a:t>2</a:t>
              </a:r>
              <a:endParaRPr lang="en-US" altLang="zh-CN" sz="8000" b="1" dirty="0">
                <a:solidFill>
                  <a:schemeClr val="accent6"/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2376225" y="4050744"/>
            <a:ext cx="3405027" cy="1777379"/>
            <a:chOff x="710667" y="1655932"/>
            <a:chExt cx="3405027" cy="1777379"/>
          </a:xfrm>
        </p:grpSpPr>
        <p:sp>
          <p:nvSpPr>
            <p:cNvPr id="55" name="文本框 54"/>
            <p:cNvSpPr txBox="1"/>
            <p:nvPr/>
          </p:nvSpPr>
          <p:spPr>
            <a:xfrm>
              <a:off x="710667" y="2634566"/>
              <a:ext cx="3405027" cy="7987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锐字云字库细圆GB" panose="02010604000000000000" pitchFamily="2" charset="-122"/>
                  <a:ea typeface="锐字云字库细圆GB" panose="02010604000000000000" pitchFamily="2" charset="-122"/>
                  <a:cs typeface="+mn-ea"/>
                  <a:sym typeface="Arial" panose="020B0604020202020204" pitchFamily="34" charset="0"/>
                </a:rPr>
                <a:t>单击添加详细文字说明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锐字云字库细圆GB" panose="02010604000000000000" pitchFamily="2" charset="-122"/>
                <a:ea typeface="锐字云字库细圆GB" panose="02010604000000000000" pitchFamily="2" charset="-122"/>
                <a:cs typeface="+mn-ea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锐字云字库细圆GB" panose="02010604000000000000" pitchFamily="2" charset="-122"/>
                  <a:ea typeface="锐字云字库细圆GB" panose="02010604000000000000" pitchFamily="2" charset="-122"/>
                  <a:cs typeface="+mn-ea"/>
                  <a:sym typeface="Arial" panose="020B0604020202020204" pitchFamily="34" charset="0"/>
                </a:rPr>
                <a:t>单击添加详细文字说明</a:t>
              </a:r>
              <a:endParaRPr lang="en-US" altLang="zh-CN" sz="1600" dirty="0"/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710667" y="1655932"/>
              <a:ext cx="3405027" cy="10193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4400" b="1" dirty="0">
                  <a:solidFill>
                    <a:schemeClr val="accent6"/>
                  </a:solidFill>
                  <a:latin typeface="+mj-ea"/>
                  <a:ea typeface="+mj-ea"/>
                </a:rPr>
                <a:t>不足与提升</a:t>
              </a:r>
              <a:endParaRPr lang="en-US" altLang="zh-CN" sz="4400" b="1" dirty="0">
                <a:solidFill>
                  <a:schemeClr val="accent6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8128161" y="4050744"/>
            <a:ext cx="3405027" cy="1777379"/>
            <a:chOff x="710667" y="1655932"/>
            <a:chExt cx="3405027" cy="1777379"/>
          </a:xfrm>
        </p:grpSpPr>
        <p:sp>
          <p:nvSpPr>
            <p:cNvPr id="58" name="文本框 57"/>
            <p:cNvSpPr txBox="1"/>
            <p:nvPr/>
          </p:nvSpPr>
          <p:spPr>
            <a:xfrm>
              <a:off x="710667" y="2634566"/>
              <a:ext cx="3405027" cy="7987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锐字云字库细圆GB" panose="02010604000000000000" pitchFamily="2" charset="-122"/>
                  <a:ea typeface="锐字云字库细圆GB" panose="02010604000000000000" pitchFamily="2" charset="-122"/>
                  <a:cs typeface="+mn-ea"/>
                  <a:sym typeface="Arial" panose="020B0604020202020204" pitchFamily="34" charset="0"/>
                </a:rPr>
                <a:t>单击添加详细文字说明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锐字云字库细圆GB" panose="02010604000000000000" pitchFamily="2" charset="-122"/>
                <a:ea typeface="锐字云字库细圆GB" panose="02010604000000000000" pitchFamily="2" charset="-122"/>
                <a:cs typeface="+mn-ea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锐字云字库细圆GB" panose="02010604000000000000" pitchFamily="2" charset="-122"/>
                  <a:ea typeface="锐字云字库细圆GB" panose="02010604000000000000" pitchFamily="2" charset="-122"/>
                  <a:cs typeface="+mn-ea"/>
                  <a:sym typeface="Arial" panose="020B0604020202020204" pitchFamily="34" charset="0"/>
                </a:rPr>
                <a:t>单击添加详细文字说明</a:t>
              </a:r>
              <a:endParaRPr lang="en-US" altLang="zh-CN" sz="1600" dirty="0"/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710667" y="1655932"/>
              <a:ext cx="3405027" cy="10193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4400" b="1" dirty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+mj-ea"/>
                  <a:ea typeface="+mj-ea"/>
                </a:rPr>
                <a:t>明年规划</a:t>
              </a:r>
              <a:endParaRPr lang="en-US" altLang="zh-CN" sz="44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8075685" y="1355753"/>
            <a:ext cx="3405027" cy="1777379"/>
            <a:chOff x="710667" y="1655932"/>
            <a:chExt cx="3405027" cy="1777379"/>
          </a:xfrm>
        </p:grpSpPr>
        <p:sp>
          <p:nvSpPr>
            <p:cNvPr id="61" name="文本框 60"/>
            <p:cNvSpPr txBox="1"/>
            <p:nvPr/>
          </p:nvSpPr>
          <p:spPr>
            <a:xfrm>
              <a:off x="710667" y="2634566"/>
              <a:ext cx="3405027" cy="7987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锐字云字库细圆GB" panose="02010604000000000000" pitchFamily="2" charset="-122"/>
                  <a:ea typeface="锐字云字库细圆GB" panose="02010604000000000000" pitchFamily="2" charset="-122"/>
                  <a:cs typeface="+mn-ea"/>
                  <a:sym typeface="Arial" panose="020B0604020202020204" pitchFamily="34" charset="0"/>
                </a:rPr>
                <a:t>单击添加详细文字说明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锐字云字库细圆GB" panose="02010604000000000000" pitchFamily="2" charset="-122"/>
                <a:ea typeface="锐字云字库细圆GB" panose="02010604000000000000" pitchFamily="2" charset="-122"/>
                <a:cs typeface="+mn-ea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锐字云字库细圆GB" panose="02010604000000000000" pitchFamily="2" charset="-122"/>
                  <a:ea typeface="锐字云字库细圆GB" panose="02010604000000000000" pitchFamily="2" charset="-122"/>
                  <a:cs typeface="+mn-ea"/>
                  <a:sym typeface="Arial" panose="020B0604020202020204" pitchFamily="34" charset="0"/>
                </a:rPr>
                <a:t>单击添加详细文字说明</a:t>
              </a:r>
              <a:endParaRPr lang="en-US" altLang="zh-CN" sz="1600" dirty="0"/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710667" y="1655932"/>
              <a:ext cx="3405027" cy="10193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4400" b="1" dirty="0">
                  <a:solidFill>
                    <a:schemeClr val="accent6"/>
                  </a:solidFill>
                  <a:latin typeface="+mj-ea"/>
                  <a:ea typeface="+mj-ea"/>
                </a:rPr>
                <a:t>工作回顾</a:t>
              </a:r>
              <a:endParaRPr lang="en-US" altLang="zh-CN" sz="4400" b="1" dirty="0">
                <a:solidFill>
                  <a:schemeClr val="accent6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63" name="矩形 62"/>
          <p:cNvSpPr/>
          <p:nvPr/>
        </p:nvSpPr>
        <p:spPr>
          <a:xfrm>
            <a:off x="711022" y="5622626"/>
            <a:ext cx="602271" cy="14402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6311192" y="2855097"/>
            <a:ext cx="602271" cy="14402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6311191" y="5622626"/>
            <a:ext cx="602271" cy="1440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文本框 66"/>
          <p:cNvSpPr txBox="1"/>
          <p:nvPr/>
        </p:nvSpPr>
        <p:spPr>
          <a:xfrm>
            <a:off x="658813" y="396300"/>
            <a:ext cx="34050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</a:rPr>
              <a:t>目录  </a:t>
            </a:r>
            <a:r>
              <a:rPr lang="en-US" altLang="zh-CN" sz="2400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CONTENT</a:t>
            </a:r>
            <a:endParaRPr lang="en-US" altLang="zh-CN" sz="2400" dirty="0">
              <a:solidFill>
                <a:schemeClr val="accent6">
                  <a:lumMod val="75000"/>
                </a:schemeClr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" y="115888"/>
            <a:ext cx="12191999" cy="6630988"/>
            <a:chOff x="1" y="115888"/>
            <a:chExt cx="12191999" cy="6630988"/>
          </a:xfrm>
        </p:grpSpPr>
        <p:sp>
          <p:nvSpPr>
            <p:cNvPr id="32" name="任意多边形: 形状 31"/>
            <p:cNvSpPr/>
            <p:nvPr/>
          </p:nvSpPr>
          <p:spPr>
            <a:xfrm>
              <a:off x="1" y="115888"/>
              <a:ext cx="676391" cy="438151"/>
            </a:xfrm>
            <a:custGeom>
              <a:avLst/>
              <a:gdLst>
                <a:gd name="connsiteX0" fmla="*/ 0 w 676391"/>
                <a:gd name="connsiteY0" fmla="*/ 0 h 438151"/>
                <a:gd name="connsiteX1" fmla="*/ 676391 w 676391"/>
                <a:gd name="connsiteY1" fmla="*/ 0 h 438151"/>
                <a:gd name="connsiteX2" fmla="*/ 418605 w 676391"/>
                <a:gd name="connsiteY2" fmla="*/ 438151 h 438151"/>
                <a:gd name="connsiteX3" fmla="*/ 0 w 676391"/>
                <a:gd name="connsiteY3" fmla="*/ 438151 h 438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6391" h="438151">
                  <a:moveTo>
                    <a:pt x="0" y="0"/>
                  </a:moveTo>
                  <a:lnTo>
                    <a:pt x="676391" y="0"/>
                  </a:lnTo>
                  <a:lnTo>
                    <a:pt x="418605" y="438151"/>
                  </a:lnTo>
                  <a:lnTo>
                    <a:pt x="0" y="438151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6" name="任意多边形: 形状 85"/>
            <p:cNvSpPr/>
            <p:nvPr/>
          </p:nvSpPr>
          <p:spPr>
            <a:xfrm>
              <a:off x="491861" y="115888"/>
              <a:ext cx="430188" cy="438151"/>
            </a:xfrm>
            <a:custGeom>
              <a:avLst/>
              <a:gdLst>
                <a:gd name="connsiteX0" fmla="*/ 416682 w 695350"/>
                <a:gd name="connsiteY0" fmla="*/ 0 h 343534"/>
                <a:gd name="connsiteX1" fmla="*/ 695350 w 695350"/>
                <a:gd name="connsiteY1" fmla="*/ 0 h 343534"/>
                <a:gd name="connsiteX2" fmla="*/ 278668 w 695350"/>
                <a:gd name="connsiteY2" fmla="*/ 343534 h 343534"/>
                <a:gd name="connsiteX3" fmla="*/ 0 w 695350"/>
                <a:gd name="connsiteY3" fmla="*/ 343534 h 343534"/>
                <a:gd name="connsiteX4" fmla="*/ 416682 w 695350"/>
                <a:gd name="connsiteY4" fmla="*/ 0 h 343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5350" h="343534">
                  <a:moveTo>
                    <a:pt x="416682" y="0"/>
                  </a:moveTo>
                  <a:lnTo>
                    <a:pt x="695350" y="0"/>
                  </a:lnTo>
                  <a:lnTo>
                    <a:pt x="278668" y="343534"/>
                  </a:lnTo>
                  <a:lnTo>
                    <a:pt x="0" y="343534"/>
                  </a:lnTo>
                  <a:lnTo>
                    <a:pt x="416682" y="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7" name="任意多边形: 形状 86"/>
            <p:cNvSpPr/>
            <p:nvPr/>
          </p:nvSpPr>
          <p:spPr>
            <a:xfrm>
              <a:off x="737519" y="115888"/>
              <a:ext cx="430188" cy="438151"/>
            </a:xfrm>
            <a:custGeom>
              <a:avLst/>
              <a:gdLst>
                <a:gd name="connsiteX0" fmla="*/ 416682 w 695350"/>
                <a:gd name="connsiteY0" fmla="*/ 0 h 343534"/>
                <a:gd name="connsiteX1" fmla="*/ 695350 w 695350"/>
                <a:gd name="connsiteY1" fmla="*/ 0 h 343534"/>
                <a:gd name="connsiteX2" fmla="*/ 278668 w 695350"/>
                <a:gd name="connsiteY2" fmla="*/ 343534 h 343534"/>
                <a:gd name="connsiteX3" fmla="*/ 0 w 695350"/>
                <a:gd name="connsiteY3" fmla="*/ 343534 h 343534"/>
                <a:gd name="connsiteX4" fmla="*/ 416682 w 695350"/>
                <a:gd name="connsiteY4" fmla="*/ 0 h 343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5350" h="343534">
                  <a:moveTo>
                    <a:pt x="416682" y="0"/>
                  </a:moveTo>
                  <a:lnTo>
                    <a:pt x="695350" y="0"/>
                  </a:lnTo>
                  <a:lnTo>
                    <a:pt x="278668" y="343534"/>
                  </a:lnTo>
                  <a:lnTo>
                    <a:pt x="0" y="343534"/>
                  </a:lnTo>
                  <a:lnTo>
                    <a:pt x="416682" y="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: 形状 33"/>
            <p:cNvSpPr/>
            <p:nvPr/>
          </p:nvSpPr>
          <p:spPr>
            <a:xfrm flipH="1">
              <a:off x="11328836" y="6308725"/>
              <a:ext cx="863164" cy="438151"/>
            </a:xfrm>
            <a:custGeom>
              <a:avLst/>
              <a:gdLst>
                <a:gd name="connsiteX0" fmla="*/ 863164 w 863164"/>
                <a:gd name="connsiteY0" fmla="*/ 0 h 438151"/>
                <a:gd name="connsiteX1" fmla="*/ 0 w 863164"/>
                <a:gd name="connsiteY1" fmla="*/ 0 h 438151"/>
                <a:gd name="connsiteX2" fmla="*/ 0 w 863164"/>
                <a:gd name="connsiteY2" fmla="*/ 438151 h 438151"/>
                <a:gd name="connsiteX3" fmla="*/ 605378 w 863164"/>
                <a:gd name="connsiteY3" fmla="*/ 438151 h 438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3164" h="438151">
                  <a:moveTo>
                    <a:pt x="863164" y="0"/>
                  </a:moveTo>
                  <a:lnTo>
                    <a:pt x="0" y="0"/>
                  </a:lnTo>
                  <a:lnTo>
                    <a:pt x="0" y="438151"/>
                  </a:lnTo>
                  <a:lnTo>
                    <a:pt x="605378" y="438151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3" name="任意多边形: 形状 82"/>
            <p:cNvSpPr/>
            <p:nvPr/>
          </p:nvSpPr>
          <p:spPr>
            <a:xfrm flipH="1">
              <a:off x="11083178" y="6308725"/>
              <a:ext cx="430188" cy="438151"/>
            </a:xfrm>
            <a:custGeom>
              <a:avLst/>
              <a:gdLst>
                <a:gd name="connsiteX0" fmla="*/ 416682 w 695350"/>
                <a:gd name="connsiteY0" fmla="*/ 0 h 343534"/>
                <a:gd name="connsiteX1" fmla="*/ 695350 w 695350"/>
                <a:gd name="connsiteY1" fmla="*/ 0 h 343534"/>
                <a:gd name="connsiteX2" fmla="*/ 278668 w 695350"/>
                <a:gd name="connsiteY2" fmla="*/ 343534 h 343534"/>
                <a:gd name="connsiteX3" fmla="*/ 0 w 695350"/>
                <a:gd name="connsiteY3" fmla="*/ 343534 h 343534"/>
                <a:gd name="connsiteX4" fmla="*/ 416682 w 695350"/>
                <a:gd name="connsiteY4" fmla="*/ 0 h 343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5350" h="343534">
                  <a:moveTo>
                    <a:pt x="416682" y="0"/>
                  </a:moveTo>
                  <a:lnTo>
                    <a:pt x="695350" y="0"/>
                  </a:lnTo>
                  <a:lnTo>
                    <a:pt x="278668" y="343534"/>
                  </a:lnTo>
                  <a:lnTo>
                    <a:pt x="0" y="343534"/>
                  </a:lnTo>
                  <a:lnTo>
                    <a:pt x="416682" y="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4" name="任意多边形: 形状 83"/>
            <p:cNvSpPr/>
            <p:nvPr/>
          </p:nvSpPr>
          <p:spPr>
            <a:xfrm flipH="1">
              <a:off x="10837520" y="6308725"/>
              <a:ext cx="430188" cy="438151"/>
            </a:xfrm>
            <a:custGeom>
              <a:avLst/>
              <a:gdLst>
                <a:gd name="connsiteX0" fmla="*/ 416682 w 695350"/>
                <a:gd name="connsiteY0" fmla="*/ 0 h 343534"/>
                <a:gd name="connsiteX1" fmla="*/ 695350 w 695350"/>
                <a:gd name="connsiteY1" fmla="*/ 0 h 343534"/>
                <a:gd name="connsiteX2" fmla="*/ 278668 w 695350"/>
                <a:gd name="connsiteY2" fmla="*/ 343534 h 343534"/>
                <a:gd name="connsiteX3" fmla="*/ 0 w 695350"/>
                <a:gd name="connsiteY3" fmla="*/ 343534 h 343534"/>
                <a:gd name="connsiteX4" fmla="*/ 416682 w 695350"/>
                <a:gd name="connsiteY4" fmla="*/ 0 h 343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5350" h="343534">
                  <a:moveTo>
                    <a:pt x="416682" y="0"/>
                  </a:moveTo>
                  <a:lnTo>
                    <a:pt x="695350" y="0"/>
                  </a:lnTo>
                  <a:lnTo>
                    <a:pt x="278668" y="343534"/>
                  </a:lnTo>
                  <a:lnTo>
                    <a:pt x="0" y="343534"/>
                  </a:lnTo>
                  <a:lnTo>
                    <a:pt x="416682" y="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9" name="object 7"/>
            <p:cNvSpPr txBox="1"/>
            <p:nvPr/>
          </p:nvSpPr>
          <p:spPr>
            <a:xfrm>
              <a:off x="1400650" y="115888"/>
              <a:ext cx="2541958" cy="504625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2700">
                <a:lnSpc>
                  <a:spcPct val="100000"/>
                </a:lnSpc>
                <a:spcBef>
                  <a:spcPts val="95"/>
                </a:spcBef>
              </a:pPr>
              <a:r>
                <a:rPr lang="zh-CN" altLang="en-US" sz="3200" spc="-5" dirty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+mj-ea"/>
                  <a:ea typeface="+mj-ea"/>
                  <a:cs typeface="微软雅黑" panose="020B0503020204020204" charset="-122"/>
                </a:rPr>
                <a:t>明年规划</a:t>
              </a:r>
              <a:endParaRPr lang="en-US" altLang="zh-CN" sz="3200" spc="-5" dirty="0">
                <a:solidFill>
                  <a:schemeClr val="accent6">
                    <a:lumMod val="60000"/>
                    <a:lumOff val="40000"/>
                  </a:schemeClr>
                </a:solidFill>
                <a:latin typeface="+mj-ea"/>
                <a:ea typeface="+mj-ea"/>
                <a:cs typeface="微软雅黑" panose="020B0503020204020204" charset="-122"/>
              </a:endParaRPr>
            </a:p>
          </p:txBody>
        </p:sp>
      </p:grpSp>
      <p:sp>
        <p:nvSpPr>
          <p:cNvPr id="6" name="矩形: 圆角 5"/>
          <p:cNvSpPr/>
          <p:nvPr/>
        </p:nvSpPr>
        <p:spPr>
          <a:xfrm>
            <a:off x="658813" y="4495873"/>
            <a:ext cx="10854553" cy="1434543"/>
          </a:xfrm>
          <a:prstGeom prst="roundRect">
            <a:avLst>
              <a:gd name="adj" fmla="val 2892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6059487" y="4944533"/>
            <a:ext cx="0" cy="1490134"/>
          </a:xfrm>
          <a:prstGeom prst="line">
            <a:avLst/>
          </a:prstGeom>
          <a:ln w="25400">
            <a:solidFill>
              <a:schemeClr val="bg1">
                <a:lumMod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806" y="979924"/>
            <a:ext cx="5238838" cy="3350712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676391" y="1197501"/>
            <a:ext cx="5383096" cy="664093"/>
            <a:chOff x="734350" y="895620"/>
            <a:chExt cx="5383096" cy="664093"/>
          </a:xfrm>
        </p:grpSpPr>
        <p:sp>
          <p:nvSpPr>
            <p:cNvPr id="15" name="文本框 14"/>
            <p:cNvSpPr txBox="1"/>
            <p:nvPr/>
          </p:nvSpPr>
          <p:spPr>
            <a:xfrm>
              <a:off x="2205856" y="895620"/>
              <a:ext cx="3911590" cy="6640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添加详细文字说明，复制文本粘贴至此，添加详情文字说明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734350" y="965200"/>
              <a:ext cx="1304810" cy="524934"/>
              <a:chOff x="751194" y="965200"/>
              <a:chExt cx="1443373" cy="524934"/>
            </a:xfrm>
          </p:grpSpPr>
          <p:sp>
            <p:nvSpPr>
              <p:cNvPr id="3" name="矩形: 圆角 2"/>
              <p:cNvSpPr/>
              <p:nvPr/>
            </p:nvSpPr>
            <p:spPr>
              <a:xfrm>
                <a:off x="751194" y="965200"/>
                <a:ext cx="1443373" cy="524934"/>
              </a:xfrm>
              <a:prstGeom prst="roundRect">
                <a:avLst>
                  <a:gd name="adj" fmla="val 5556"/>
                </a:avLst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790978" y="1039231"/>
                <a:ext cx="131929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bg1"/>
                    </a:solidFill>
                    <a:latin typeface="+mj-ea"/>
                    <a:ea typeface="+mj-ea"/>
                  </a:rPr>
                  <a:t>标题内容</a:t>
                </a:r>
                <a:endParaRPr lang="zh-CN" altLang="en-US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</p:grpSp>
      <p:sp>
        <p:nvSpPr>
          <p:cNvPr id="38" name="文本框 37"/>
          <p:cNvSpPr txBox="1"/>
          <p:nvPr/>
        </p:nvSpPr>
        <p:spPr>
          <a:xfrm>
            <a:off x="568105" y="3059536"/>
            <a:ext cx="5383091" cy="1555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添加详细文字说明，复制文本粘贴至此，添加详情文字说明。添加详细文字说明，复制文本粘贴至此，添加详情文字说明。添加详细文字说明，复制文本粘贴至此，添加详情文字说明。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20000"/>
              </a:lnSpc>
            </a:pPr>
            <a:endParaRPr lang="zh-CN" altLang="en-US" sz="1600" dirty="0"/>
          </a:p>
        </p:txBody>
      </p:sp>
      <p:sp>
        <p:nvSpPr>
          <p:cNvPr id="40" name="文本框 39"/>
          <p:cNvSpPr txBox="1"/>
          <p:nvPr/>
        </p:nvSpPr>
        <p:spPr>
          <a:xfrm>
            <a:off x="676391" y="5049218"/>
            <a:ext cx="5026586" cy="741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添加详细文字说明，复制文本粘贴至此，添加详情文字说明。添加详细文字说明。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58813" y="4642015"/>
            <a:ext cx="19058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标题内容</a:t>
            </a:r>
            <a:endParaRPr lang="zh-CN" altLang="en-US" sz="2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676391" y="2100927"/>
            <a:ext cx="5383096" cy="664093"/>
            <a:chOff x="734350" y="895620"/>
            <a:chExt cx="5383096" cy="664093"/>
          </a:xfrm>
        </p:grpSpPr>
        <p:sp>
          <p:nvSpPr>
            <p:cNvPr id="58" name="文本框 57"/>
            <p:cNvSpPr txBox="1"/>
            <p:nvPr/>
          </p:nvSpPr>
          <p:spPr>
            <a:xfrm>
              <a:off x="2205856" y="895620"/>
              <a:ext cx="3911590" cy="6640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添加详细文字说明，复制文本粘贴至此，添加详情文字说明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734350" y="965200"/>
              <a:ext cx="1304810" cy="524934"/>
              <a:chOff x="751194" y="965200"/>
              <a:chExt cx="1443373" cy="524934"/>
            </a:xfrm>
          </p:grpSpPr>
          <p:sp>
            <p:nvSpPr>
              <p:cNvPr id="60" name="矩形: 圆角 59"/>
              <p:cNvSpPr/>
              <p:nvPr/>
            </p:nvSpPr>
            <p:spPr>
              <a:xfrm>
                <a:off x="751194" y="965200"/>
                <a:ext cx="1443373" cy="524934"/>
              </a:xfrm>
              <a:prstGeom prst="roundRect">
                <a:avLst>
                  <a:gd name="adj" fmla="val 5556"/>
                </a:avLst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文本框 60"/>
              <p:cNvSpPr txBox="1"/>
              <p:nvPr/>
            </p:nvSpPr>
            <p:spPr>
              <a:xfrm>
                <a:off x="790978" y="1039231"/>
                <a:ext cx="131929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bg1"/>
                    </a:solidFill>
                    <a:latin typeface="+mj-ea"/>
                    <a:ea typeface="+mj-ea"/>
                  </a:rPr>
                  <a:t>标题内容</a:t>
                </a:r>
                <a:endParaRPr lang="zh-CN" altLang="en-US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</p:grpSp>
      <p:sp>
        <p:nvSpPr>
          <p:cNvPr id="88" name="文本框 87"/>
          <p:cNvSpPr txBox="1"/>
          <p:nvPr/>
        </p:nvSpPr>
        <p:spPr>
          <a:xfrm>
            <a:off x="6277091" y="5049218"/>
            <a:ext cx="5026586" cy="741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添加详细文字说明，复制文本粘贴至此，添加详情文字说明。添加详细文字说明。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6259513" y="4642015"/>
            <a:ext cx="19058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标题内容</a:t>
            </a:r>
            <a:endParaRPr lang="zh-CN" altLang="en-US" sz="2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/>
          <p:cNvGrpSpPr/>
          <p:nvPr/>
        </p:nvGrpSpPr>
        <p:grpSpPr>
          <a:xfrm>
            <a:off x="1" y="115888"/>
            <a:ext cx="12191999" cy="6630988"/>
            <a:chOff x="1" y="115888"/>
            <a:chExt cx="12191999" cy="6630988"/>
          </a:xfrm>
        </p:grpSpPr>
        <p:sp>
          <p:nvSpPr>
            <p:cNvPr id="53" name="任意多边形: 形状 52"/>
            <p:cNvSpPr/>
            <p:nvPr/>
          </p:nvSpPr>
          <p:spPr>
            <a:xfrm>
              <a:off x="1" y="115888"/>
              <a:ext cx="676391" cy="438151"/>
            </a:xfrm>
            <a:custGeom>
              <a:avLst/>
              <a:gdLst>
                <a:gd name="connsiteX0" fmla="*/ 0 w 676391"/>
                <a:gd name="connsiteY0" fmla="*/ 0 h 438151"/>
                <a:gd name="connsiteX1" fmla="*/ 676391 w 676391"/>
                <a:gd name="connsiteY1" fmla="*/ 0 h 438151"/>
                <a:gd name="connsiteX2" fmla="*/ 418605 w 676391"/>
                <a:gd name="connsiteY2" fmla="*/ 438151 h 438151"/>
                <a:gd name="connsiteX3" fmla="*/ 0 w 676391"/>
                <a:gd name="connsiteY3" fmla="*/ 438151 h 438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6391" h="438151">
                  <a:moveTo>
                    <a:pt x="0" y="0"/>
                  </a:moveTo>
                  <a:lnTo>
                    <a:pt x="676391" y="0"/>
                  </a:lnTo>
                  <a:lnTo>
                    <a:pt x="418605" y="438151"/>
                  </a:lnTo>
                  <a:lnTo>
                    <a:pt x="0" y="438151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4" name="任意多边形: 形状 53"/>
            <p:cNvSpPr/>
            <p:nvPr/>
          </p:nvSpPr>
          <p:spPr>
            <a:xfrm>
              <a:off x="491861" y="115888"/>
              <a:ext cx="430188" cy="438151"/>
            </a:xfrm>
            <a:custGeom>
              <a:avLst/>
              <a:gdLst>
                <a:gd name="connsiteX0" fmla="*/ 416682 w 695350"/>
                <a:gd name="connsiteY0" fmla="*/ 0 h 343534"/>
                <a:gd name="connsiteX1" fmla="*/ 695350 w 695350"/>
                <a:gd name="connsiteY1" fmla="*/ 0 h 343534"/>
                <a:gd name="connsiteX2" fmla="*/ 278668 w 695350"/>
                <a:gd name="connsiteY2" fmla="*/ 343534 h 343534"/>
                <a:gd name="connsiteX3" fmla="*/ 0 w 695350"/>
                <a:gd name="connsiteY3" fmla="*/ 343534 h 343534"/>
                <a:gd name="connsiteX4" fmla="*/ 416682 w 695350"/>
                <a:gd name="connsiteY4" fmla="*/ 0 h 343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5350" h="343534">
                  <a:moveTo>
                    <a:pt x="416682" y="0"/>
                  </a:moveTo>
                  <a:lnTo>
                    <a:pt x="695350" y="0"/>
                  </a:lnTo>
                  <a:lnTo>
                    <a:pt x="278668" y="343534"/>
                  </a:lnTo>
                  <a:lnTo>
                    <a:pt x="0" y="343534"/>
                  </a:lnTo>
                  <a:lnTo>
                    <a:pt x="416682" y="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: 形状 54"/>
            <p:cNvSpPr/>
            <p:nvPr/>
          </p:nvSpPr>
          <p:spPr>
            <a:xfrm>
              <a:off x="737519" y="115888"/>
              <a:ext cx="430188" cy="438151"/>
            </a:xfrm>
            <a:custGeom>
              <a:avLst/>
              <a:gdLst>
                <a:gd name="connsiteX0" fmla="*/ 416682 w 695350"/>
                <a:gd name="connsiteY0" fmla="*/ 0 h 343534"/>
                <a:gd name="connsiteX1" fmla="*/ 695350 w 695350"/>
                <a:gd name="connsiteY1" fmla="*/ 0 h 343534"/>
                <a:gd name="connsiteX2" fmla="*/ 278668 w 695350"/>
                <a:gd name="connsiteY2" fmla="*/ 343534 h 343534"/>
                <a:gd name="connsiteX3" fmla="*/ 0 w 695350"/>
                <a:gd name="connsiteY3" fmla="*/ 343534 h 343534"/>
                <a:gd name="connsiteX4" fmla="*/ 416682 w 695350"/>
                <a:gd name="connsiteY4" fmla="*/ 0 h 343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5350" h="343534">
                  <a:moveTo>
                    <a:pt x="416682" y="0"/>
                  </a:moveTo>
                  <a:lnTo>
                    <a:pt x="695350" y="0"/>
                  </a:lnTo>
                  <a:lnTo>
                    <a:pt x="278668" y="343534"/>
                  </a:lnTo>
                  <a:lnTo>
                    <a:pt x="0" y="343534"/>
                  </a:lnTo>
                  <a:lnTo>
                    <a:pt x="416682" y="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6" name="任意多边形: 形状 55"/>
            <p:cNvSpPr/>
            <p:nvPr/>
          </p:nvSpPr>
          <p:spPr>
            <a:xfrm flipH="1">
              <a:off x="11328836" y="6308725"/>
              <a:ext cx="863164" cy="438151"/>
            </a:xfrm>
            <a:custGeom>
              <a:avLst/>
              <a:gdLst>
                <a:gd name="connsiteX0" fmla="*/ 863164 w 863164"/>
                <a:gd name="connsiteY0" fmla="*/ 0 h 438151"/>
                <a:gd name="connsiteX1" fmla="*/ 0 w 863164"/>
                <a:gd name="connsiteY1" fmla="*/ 0 h 438151"/>
                <a:gd name="connsiteX2" fmla="*/ 0 w 863164"/>
                <a:gd name="connsiteY2" fmla="*/ 438151 h 438151"/>
                <a:gd name="connsiteX3" fmla="*/ 605378 w 863164"/>
                <a:gd name="connsiteY3" fmla="*/ 438151 h 438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3164" h="438151">
                  <a:moveTo>
                    <a:pt x="863164" y="0"/>
                  </a:moveTo>
                  <a:lnTo>
                    <a:pt x="0" y="0"/>
                  </a:lnTo>
                  <a:lnTo>
                    <a:pt x="0" y="438151"/>
                  </a:lnTo>
                  <a:lnTo>
                    <a:pt x="605378" y="438151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7" name="任意多边形: 形状 56"/>
            <p:cNvSpPr/>
            <p:nvPr/>
          </p:nvSpPr>
          <p:spPr>
            <a:xfrm flipH="1">
              <a:off x="11083178" y="6308725"/>
              <a:ext cx="430188" cy="438151"/>
            </a:xfrm>
            <a:custGeom>
              <a:avLst/>
              <a:gdLst>
                <a:gd name="connsiteX0" fmla="*/ 416682 w 695350"/>
                <a:gd name="connsiteY0" fmla="*/ 0 h 343534"/>
                <a:gd name="connsiteX1" fmla="*/ 695350 w 695350"/>
                <a:gd name="connsiteY1" fmla="*/ 0 h 343534"/>
                <a:gd name="connsiteX2" fmla="*/ 278668 w 695350"/>
                <a:gd name="connsiteY2" fmla="*/ 343534 h 343534"/>
                <a:gd name="connsiteX3" fmla="*/ 0 w 695350"/>
                <a:gd name="connsiteY3" fmla="*/ 343534 h 343534"/>
                <a:gd name="connsiteX4" fmla="*/ 416682 w 695350"/>
                <a:gd name="connsiteY4" fmla="*/ 0 h 343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5350" h="343534">
                  <a:moveTo>
                    <a:pt x="416682" y="0"/>
                  </a:moveTo>
                  <a:lnTo>
                    <a:pt x="695350" y="0"/>
                  </a:lnTo>
                  <a:lnTo>
                    <a:pt x="278668" y="343534"/>
                  </a:lnTo>
                  <a:lnTo>
                    <a:pt x="0" y="343534"/>
                  </a:lnTo>
                  <a:lnTo>
                    <a:pt x="416682" y="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: 形状 57"/>
            <p:cNvSpPr/>
            <p:nvPr/>
          </p:nvSpPr>
          <p:spPr>
            <a:xfrm flipH="1">
              <a:off x="10837520" y="6308725"/>
              <a:ext cx="430188" cy="438151"/>
            </a:xfrm>
            <a:custGeom>
              <a:avLst/>
              <a:gdLst>
                <a:gd name="connsiteX0" fmla="*/ 416682 w 695350"/>
                <a:gd name="connsiteY0" fmla="*/ 0 h 343534"/>
                <a:gd name="connsiteX1" fmla="*/ 695350 w 695350"/>
                <a:gd name="connsiteY1" fmla="*/ 0 h 343534"/>
                <a:gd name="connsiteX2" fmla="*/ 278668 w 695350"/>
                <a:gd name="connsiteY2" fmla="*/ 343534 h 343534"/>
                <a:gd name="connsiteX3" fmla="*/ 0 w 695350"/>
                <a:gd name="connsiteY3" fmla="*/ 343534 h 343534"/>
                <a:gd name="connsiteX4" fmla="*/ 416682 w 695350"/>
                <a:gd name="connsiteY4" fmla="*/ 0 h 343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5350" h="343534">
                  <a:moveTo>
                    <a:pt x="416682" y="0"/>
                  </a:moveTo>
                  <a:lnTo>
                    <a:pt x="695350" y="0"/>
                  </a:lnTo>
                  <a:lnTo>
                    <a:pt x="278668" y="343534"/>
                  </a:lnTo>
                  <a:lnTo>
                    <a:pt x="0" y="343534"/>
                  </a:lnTo>
                  <a:lnTo>
                    <a:pt x="416682" y="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9" name="object 7"/>
            <p:cNvSpPr txBox="1"/>
            <p:nvPr/>
          </p:nvSpPr>
          <p:spPr>
            <a:xfrm>
              <a:off x="1400650" y="115888"/>
              <a:ext cx="2541958" cy="504625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2700">
                <a:lnSpc>
                  <a:spcPct val="100000"/>
                </a:lnSpc>
                <a:spcBef>
                  <a:spcPts val="95"/>
                </a:spcBef>
              </a:pPr>
              <a:r>
                <a:rPr lang="zh-CN" altLang="en-US" sz="3200" spc="-5" dirty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+mj-ea"/>
                  <a:ea typeface="+mj-ea"/>
                  <a:cs typeface="微软雅黑" panose="020B0503020204020204" charset="-122"/>
                </a:rPr>
                <a:t>明年规划</a:t>
              </a:r>
              <a:endParaRPr lang="en-US" altLang="zh-CN" sz="3200" spc="-5" dirty="0">
                <a:solidFill>
                  <a:schemeClr val="accent6">
                    <a:lumMod val="60000"/>
                    <a:lumOff val="40000"/>
                  </a:schemeClr>
                </a:solidFill>
                <a:latin typeface="+mj-ea"/>
                <a:ea typeface="+mj-ea"/>
                <a:cs typeface="微软雅黑" panose="020B0503020204020204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658813" y="1269073"/>
            <a:ext cx="5408572" cy="1378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dirty="0">
                <a:solidFill>
                  <a:schemeClr val="accent6"/>
                </a:solidFill>
                <a:latin typeface="+mj-ea"/>
                <a:ea typeface="+mj-ea"/>
              </a:rPr>
              <a:t>标题文字</a:t>
            </a:r>
            <a:endParaRPr lang="en-US" altLang="zh-CN" sz="3600" dirty="0">
              <a:solidFill>
                <a:schemeClr val="accent6"/>
              </a:solidFill>
              <a:latin typeface="+mj-ea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zh-CN" altLang="en-US" sz="3600" dirty="0">
                <a:solidFill>
                  <a:schemeClr val="accent6"/>
                </a:solidFill>
                <a:latin typeface="+mj-ea"/>
                <a:ea typeface="+mj-ea"/>
              </a:rPr>
              <a:t>标题文字说明</a:t>
            </a:r>
            <a:endParaRPr lang="zh-CN" altLang="en-US" sz="3600" dirty="0">
              <a:solidFill>
                <a:schemeClr val="accent6"/>
              </a:solidFill>
              <a:latin typeface="+mj-ea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7429" y="2918905"/>
            <a:ext cx="4371006" cy="3014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>
                <a:schemeClr val="accent6">
                  <a:lumMod val="50000"/>
                </a:schemeClr>
              </a:buClr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添加详细文字说明，复制文本粘贴至此，添加详情文字说明。添加详细文字说明添加详细文字说明，复制文本粘贴至此，添加详情文字说明。添加详细文字说明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Clr>
                <a:schemeClr val="accent6">
                  <a:lumMod val="50000"/>
                </a:schemeClr>
              </a:buClr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添加详细文字说明，复制文本粘贴至此，添加详情文字说明。添加详细文字说明添加详细文字说明，复制文本粘贴至此，添加详情文字说明。添加详细文字说明。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687428" y="981075"/>
            <a:ext cx="1255672" cy="0"/>
          </a:xfrm>
          <a:prstGeom prst="line">
            <a:avLst/>
          </a:prstGeom>
          <a:ln w="1270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6534150" y="1269073"/>
            <a:ext cx="4970422" cy="1081603"/>
            <a:chOff x="7543800" y="903276"/>
            <a:chExt cx="4970422" cy="1081603"/>
          </a:xfrm>
        </p:grpSpPr>
        <p:sp>
          <p:nvSpPr>
            <p:cNvPr id="5" name="椭圆 4"/>
            <p:cNvSpPr/>
            <p:nvPr/>
          </p:nvSpPr>
          <p:spPr>
            <a:xfrm>
              <a:off x="7543800" y="929728"/>
              <a:ext cx="1028700" cy="10287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8883088" y="903276"/>
              <a:ext cx="3631134" cy="1081603"/>
              <a:chOff x="746358" y="4945123"/>
              <a:chExt cx="8479389" cy="847330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746358" y="5272201"/>
                <a:ext cx="8479389" cy="5202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Arial" panose="020B0604020202020204" pitchFamily="34" charset="0"/>
                  </a:rPr>
                  <a:t>添加详细文字说明，复制文本粘贴至此，添加详情文字说明。</a:t>
                </a:r>
                <a:endParaRPr lang="en-US" altLang="zh-CN" sz="1600" dirty="0"/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746358" y="4945123"/>
                <a:ext cx="2744577" cy="3134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accent6">
                        <a:lumMod val="60000"/>
                        <a:lumOff val="40000"/>
                      </a:schemeClr>
                    </a:solidFill>
                    <a:latin typeface="+mj-ea"/>
                    <a:ea typeface="+mj-ea"/>
                  </a:rPr>
                  <a:t>小标题</a:t>
                </a:r>
                <a:endParaRPr lang="zh-CN" altLang="en-US" sz="2000" dirty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6534150" y="2821144"/>
            <a:ext cx="4970420" cy="1081603"/>
            <a:chOff x="7543800" y="903276"/>
            <a:chExt cx="4970420" cy="1081603"/>
          </a:xfrm>
        </p:grpSpPr>
        <p:sp>
          <p:nvSpPr>
            <p:cNvPr id="35" name="椭圆 34"/>
            <p:cNvSpPr/>
            <p:nvPr/>
          </p:nvSpPr>
          <p:spPr>
            <a:xfrm>
              <a:off x="7543800" y="929728"/>
              <a:ext cx="1028700" cy="10287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8883087" y="903276"/>
              <a:ext cx="3631133" cy="1081603"/>
              <a:chOff x="746356" y="4945123"/>
              <a:chExt cx="8479386" cy="847330"/>
            </a:xfrm>
          </p:grpSpPr>
          <p:sp>
            <p:nvSpPr>
              <p:cNvPr id="37" name="文本框 36"/>
              <p:cNvSpPr txBox="1"/>
              <p:nvPr/>
            </p:nvSpPr>
            <p:spPr>
              <a:xfrm>
                <a:off x="746358" y="5272201"/>
                <a:ext cx="8479384" cy="5202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Arial" panose="020B0604020202020204" pitchFamily="34" charset="0"/>
                  </a:rPr>
                  <a:t>添加详细文字说明，复制文本粘贴至此，添加详情文字说明。</a:t>
                </a:r>
                <a:endParaRPr lang="en-US" altLang="zh-CN" sz="1600" dirty="0"/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746356" y="4945123"/>
                <a:ext cx="2720793" cy="3134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accent6"/>
                    </a:solidFill>
                    <a:latin typeface="+mj-ea"/>
                    <a:ea typeface="+mj-ea"/>
                  </a:rPr>
                  <a:t>小标题</a:t>
                </a:r>
                <a:endParaRPr lang="zh-CN" altLang="en-US" sz="2000" dirty="0">
                  <a:solidFill>
                    <a:schemeClr val="accent6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39" name="组合 38"/>
          <p:cNvGrpSpPr/>
          <p:nvPr/>
        </p:nvGrpSpPr>
        <p:grpSpPr>
          <a:xfrm>
            <a:off x="6534150" y="4604711"/>
            <a:ext cx="4970420" cy="1081603"/>
            <a:chOff x="7543800" y="903276"/>
            <a:chExt cx="4970420" cy="1081603"/>
          </a:xfrm>
        </p:grpSpPr>
        <p:sp>
          <p:nvSpPr>
            <p:cNvPr id="40" name="椭圆 39"/>
            <p:cNvSpPr/>
            <p:nvPr/>
          </p:nvSpPr>
          <p:spPr>
            <a:xfrm>
              <a:off x="7543800" y="929728"/>
              <a:ext cx="1028700" cy="102870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8883087" y="903276"/>
              <a:ext cx="3631133" cy="1081603"/>
              <a:chOff x="746356" y="4945123"/>
              <a:chExt cx="8479386" cy="847330"/>
            </a:xfrm>
          </p:grpSpPr>
          <p:sp>
            <p:nvSpPr>
              <p:cNvPr id="42" name="文本框 41"/>
              <p:cNvSpPr txBox="1"/>
              <p:nvPr/>
            </p:nvSpPr>
            <p:spPr>
              <a:xfrm>
                <a:off x="746356" y="5272201"/>
                <a:ext cx="8479386" cy="5202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Arial" panose="020B0604020202020204" pitchFamily="34" charset="0"/>
                  </a:rPr>
                  <a:t>添加详细文字说明，复制文本粘贴至此，添加详情文字说明。</a:t>
                </a:r>
                <a:endParaRPr lang="en-US" altLang="zh-CN" sz="1600" dirty="0"/>
              </a:p>
            </p:txBody>
          </p:sp>
          <p:sp>
            <p:nvSpPr>
              <p:cNvPr id="43" name="文本框 42"/>
              <p:cNvSpPr txBox="1"/>
              <p:nvPr/>
            </p:nvSpPr>
            <p:spPr>
              <a:xfrm>
                <a:off x="746358" y="4945123"/>
                <a:ext cx="2402210" cy="3134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accent6">
                        <a:lumMod val="75000"/>
                      </a:schemeClr>
                    </a:solidFill>
                    <a:latin typeface="+mj-ea"/>
                    <a:ea typeface="+mj-ea"/>
                  </a:rPr>
                  <a:t>小标题</a:t>
                </a:r>
                <a:endParaRPr lang="zh-CN" altLang="en-US" sz="2000" dirty="0">
                  <a:solidFill>
                    <a:schemeClr val="accent6">
                      <a:lumMod val="7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1" y="115888"/>
            <a:ext cx="12191999" cy="6630988"/>
            <a:chOff x="1" y="115888"/>
            <a:chExt cx="12191999" cy="6630988"/>
          </a:xfrm>
        </p:grpSpPr>
        <p:sp>
          <p:nvSpPr>
            <p:cNvPr id="36" name="任意多边形: 形状 35"/>
            <p:cNvSpPr/>
            <p:nvPr/>
          </p:nvSpPr>
          <p:spPr>
            <a:xfrm>
              <a:off x="1" y="115888"/>
              <a:ext cx="676391" cy="438151"/>
            </a:xfrm>
            <a:custGeom>
              <a:avLst/>
              <a:gdLst>
                <a:gd name="connsiteX0" fmla="*/ 0 w 676391"/>
                <a:gd name="connsiteY0" fmla="*/ 0 h 438151"/>
                <a:gd name="connsiteX1" fmla="*/ 676391 w 676391"/>
                <a:gd name="connsiteY1" fmla="*/ 0 h 438151"/>
                <a:gd name="connsiteX2" fmla="*/ 418605 w 676391"/>
                <a:gd name="connsiteY2" fmla="*/ 438151 h 438151"/>
                <a:gd name="connsiteX3" fmla="*/ 0 w 676391"/>
                <a:gd name="connsiteY3" fmla="*/ 438151 h 438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6391" h="438151">
                  <a:moveTo>
                    <a:pt x="0" y="0"/>
                  </a:moveTo>
                  <a:lnTo>
                    <a:pt x="676391" y="0"/>
                  </a:lnTo>
                  <a:lnTo>
                    <a:pt x="418605" y="438151"/>
                  </a:lnTo>
                  <a:lnTo>
                    <a:pt x="0" y="438151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: 形状 36"/>
            <p:cNvSpPr/>
            <p:nvPr/>
          </p:nvSpPr>
          <p:spPr>
            <a:xfrm>
              <a:off x="491861" y="115888"/>
              <a:ext cx="430188" cy="438151"/>
            </a:xfrm>
            <a:custGeom>
              <a:avLst/>
              <a:gdLst>
                <a:gd name="connsiteX0" fmla="*/ 416682 w 695350"/>
                <a:gd name="connsiteY0" fmla="*/ 0 h 343534"/>
                <a:gd name="connsiteX1" fmla="*/ 695350 w 695350"/>
                <a:gd name="connsiteY1" fmla="*/ 0 h 343534"/>
                <a:gd name="connsiteX2" fmla="*/ 278668 w 695350"/>
                <a:gd name="connsiteY2" fmla="*/ 343534 h 343534"/>
                <a:gd name="connsiteX3" fmla="*/ 0 w 695350"/>
                <a:gd name="connsiteY3" fmla="*/ 343534 h 343534"/>
                <a:gd name="connsiteX4" fmla="*/ 416682 w 695350"/>
                <a:gd name="connsiteY4" fmla="*/ 0 h 343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5350" h="343534">
                  <a:moveTo>
                    <a:pt x="416682" y="0"/>
                  </a:moveTo>
                  <a:lnTo>
                    <a:pt x="695350" y="0"/>
                  </a:lnTo>
                  <a:lnTo>
                    <a:pt x="278668" y="343534"/>
                  </a:lnTo>
                  <a:lnTo>
                    <a:pt x="0" y="343534"/>
                  </a:lnTo>
                  <a:lnTo>
                    <a:pt x="416682" y="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: 形状 37"/>
            <p:cNvSpPr/>
            <p:nvPr/>
          </p:nvSpPr>
          <p:spPr>
            <a:xfrm>
              <a:off x="737519" y="115888"/>
              <a:ext cx="430188" cy="438151"/>
            </a:xfrm>
            <a:custGeom>
              <a:avLst/>
              <a:gdLst>
                <a:gd name="connsiteX0" fmla="*/ 416682 w 695350"/>
                <a:gd name="connsiteY0" fmla="*/ 0 h 343534"/>
                <a:gd name="connsiteX1" fmla="*/ 695350 w 695350"/>
                <a:gd name="connsiteY1" fmla="*/ 0 h 343534"/>
                <a:gd name="connsiteX2" fmla="*/ 278668 w 695350"/>
                <a:gd name="connsiteY2" fmla="*/ 343534 h 343534"/>
                <a:gd name="connsiteX3" fmla="*/ 0 w 695350"/>
                <a:gd name="connsiteY3" fmla="*/ 343534 h 343534"/>
                <a:gd name="connsiteX4" fmla="*/ 416682 w 695350"/>
                <a:gd name="connsiteY4" fmla="*/ 0 h 343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5350" h="343534">
                  <a:moveTo>
                    <a:pt x="416682" y="0"/>
                  </a:moveTo>
                  <a:lnTo>
                    <a:pt x="695350" y="0"/>
                  </a:lnTo>
                  <a:lnTo>
                    <a:pt x="278668" y="343534"/>
                  </a:lnTo>
                  <a:lnTo>
                    <a:pt x="0" y="343534"/>
                  </a:lnTo>
                  <a:lnTo>
                    <a:pt x="416682" y="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: 形状 39"/>
            <p:cNvSpPr/>
            <p:nvPr/>
          </p:nvSpPr>
          <p:spPr>
            <a:xfrm flipH="1">
              <a:off x="11328836" y="6308725"/>
              <a:ext cx="863164" cy="438151"/>
            </a:xfrm>
            <a:custGeom>
              <a:avLst/>
              <a:gdLst>
                <a:gd name="connsiteX0" fmla="*/ 863164 w 863164"/>
                <a:gd name="connsiteY0" fmla="*/ 0 h 438151"/>
                <a:gd name="connsiteX1" fmla="*/ 0 w 863164"/>
                <a:gd name="connsiteY1" fmla="*/ 0 h 438151"/>
                <a:gd name="connsiteX2" fmla="*/ 0 w 863164"/>
                <a:gd name="connsiteY2" fmla="*/ 438151 h 438151"/>
                <a:gd name="connsiteX3" fmla="*/ 605378 w 863164"/>
                <a:gd name="connsiteY3" fmla="*/ 438151 h 438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3164" h="438151">
                  <a:moveTo>
                    <a:pt x="863164" y="0"/>
                  </a:moveTo>
                  <a:lnTo>
                    <a:pt x="0" y="0"/>
                  </a:lnTo>
                  <a:lnTo>
                    <a:pt x="0" y="438151"/>
                  </a:lnTo>
                  <a:lnTo>
                    <a:pt x="605378" y="438151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: 形状 40"/>
            <p:cNvSpPr/>
            <p:nvPr/>
          </p:nvSpPr>
          <p:spPr>
            <a:xfrm flipH="1">
              <a:off x="11083178" y="6308725"/>
              <a:ext cx="430188" cy="438151"/>
            </a:xfrm>
            <a:custGeom>
              <a:avLst/>
              <a:gdLst>
                <a:gd name="connsiteX0" fmla="*/ 416682 w 695350"/>
                <a:gd name="connsiteY0" fmla="*/ 0 h 343534"/>
                <a:gd name="connsiteX1" fmla="*/ 695350 w 695350"/>
                <a:gd name="connsiteY1" fmla="*/ 0 h 343534"/>
                <a:gd name="connsiteX2" fmla="*/ 278668 w 695350"/>
                <a:gd name="connsiteY2" fmla="*/ 343534 h 343534"/>
                <a:gd name="connsiteX3" fmla="*/ 0 w 695350"/>
                <a:gd name="connsiteY3" fmla="*/ 343534 h 343534"/>
                <a:gd name="connsiteX4" fmla="*/ 416682 w 695350"/>
                <a:gd name="connsiteY4" fmla="*/ 0 h 343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5350" h="343534">
                  <a:moveTo>
                    <a:pt x="416682" y="0"/>
                  </a:moveTo>
                  <a:lnTo>
                    <a:pt x="695350" y="0"/>
                  </a:lnTo>
                  <a:lnTo>
                    <a:pt x="278668" y="343534"/>
                  </a:lnTo>
                  <a:lnTo>
                    <a:pt x="0" y="343534"/>
                  </a:lnTo>
                  <a:lnTo>
                    <a:pt x="416682" y="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: 形状 41"/>
            <p:cNvSpPr/>
            <p:nvPr/>
          </p:nvSpPr>
          <p:spPr>
            <a:xfrm flipH="1">
              <a:off x="10837520" y="6308725"/>
              <a:ext cx="430188" cy="438151"/>
            </a:xfrm>
            <a:custGeom>
              <a:avLst/>
              <a:gdLst>
                <a:gd name="connsiteX0" fmla="*/ 416682 w 695350"/>
                <a:gd name="connsiteY0" fmla="*/ 0 h 343534"/>
                <a:gd name="connsiteX1" fmla="*/ 695350 w 695350"/>
                <a:gd name="connsiteY1" fmla="*/ 0 h 343534"/>
                <a:gd name="connsiteX2" fmla="*/ 278668 w 695350"/>
                <a:gd name="connsiteY2" fmla="*/ 343534 h 343534"/>
                <a:gd name="connsiteX3" fmla="*/ 0 w 695350"/>
                <a:gd name="connsiteY3" fmla="*/ 343534 h 343534"/>
                <a:gd name="connsiteX4" fmla="*/ 416682 w 695350"/>
                <a:gd name="connsiteY4" fmla="*/ 0 h 343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5350" h="343534">
                  <a:moveTo>
                    <a:pt x="416682" y="0"/>
                  </a:moveTo>
                  <a:lnTo>
                    <a:pt x="695350" y="0"/>
                  </a:lnTo>
                  <a:lnTo>
                    <a:pt x="278668" y="343534"/>
                  </a:lnTo>
                  <a:lnTo>
                    <a:pt x="0" y="343534"/>
                  </a:lnTo>
                  <a:lnTo>
                    <a:pt x="416682" y="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3" name="object 7"/>
            <p:cNvSpPr txBox="1"/>
            <p:nvPr/>
          </p:nvSpPr>
          <p:spPr>
            <a:xfrm>
              <a:off x="1400650" y="115888"/>
              <a:ext cx="2541958" cy="504625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2700">
                <a:lnSpc>
                  <a:spcPct val="100000"/>
                </a:lnSpc>
                <a:spcBef>
                  <a:spcPts val="95"/>
                </a:spcBef>
              </a:pPr>
              <a:r>
                <a:rPr lang="zh-CN" altLang="en-US" sz="3200" spc="-5" dirty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+mj-ea"/>
                  <a:ea typeface="+mj-ea"/>
                  <a:cs typeface="微软雅黑" panose="020B0503020204020204" charset="-122"/>
                </a:rPr>
                <a:t>明年规划</a:t>
              </a:r>
              <a:endParaRPr lang="en-US" altLang="zh-CN" sz="3200" spc="-5" dirty="0">
                <a:solidFill>
                  <a:schemeClr val="accent6">
                    <a:lumMod val="60000"/>
                    <a:lumOff val="40000"/>
                  </a:schemeClr>
                </a:solidFill>
                <a:latin typeface="+mj-ea"/>
                <a:ea typeface="+mj-ea"/>
                <a:cs typeface="微软雅黑" panose="020B0503020204020204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0" y="3617060"/>
            <a:ext cx="12192000" cy="229637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0" y="3482480"/>
            <a:ext cx="12228513" cy="0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/>
        </p:nvSpPr>
        <p:spPr>
          <a:xfrm>
            <a:off x="587760" y="1887387"/>
            <a:ext cx="10967127" cy="1302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>
                <a:schemeClr val="accent6">
                  <a:lumMod val="50000"/>
                </a:schemeClr>
              </a:buClr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添加详细文字说明，复制文本粘贴至此，添加详情文字说明。添加详细文字说明，复制文本粘贴至此，添加详情文字说明。添加详细文字说明，复制文本粘贴至此，添加详情文字说明。添加详细文字说明，复制文本粘贴至此，添加详情文字说明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83131" y="801554"/>
            <a:ext cx="10967127" cy="597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accent6"/>
                </a:solidFill>
                <a:latin typeface="+mj-ea"/>
                <a:ea typeface="+mj-ea"/>
              </a:rPr>
              <a:t>标题内容</a:t>
            </a:r>
            <a:endParaRPr lang="en-US" altLang="zh-CN" sz="2400" dirty="0">
              <a:solidFill>
                <a:schemeClr val="accent6"/>
              </a:solidFill>
              <a:latin typeface="+mj-ea"/>
              <a:ea typeface="+mj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66061" y="1320284"/>
            <a:ext cx="10967127" cy="5136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添加详细文字说明，复制文本粘贴至此，添加详情文字说明。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58813" y="3620042"/>
            <a:ext cx="2594152" cy="2026573"/>
            <a:chOff x="441503" y="3617060"/>
            <a:chExt cx="2594152" cy="2026573"/>
          </a:xfrm>
        </p:grpSpPr>
        <p:sp>
          <p:nvSpPr>
            <p:cNvPr id="17" name="等腰三角形 16"/>
            <p:cNvSpPr>
              <a:spLocks noChangeAspect="1"/>
            </p:cNvSpPr>
            <p:nvPr/>
          </p:nvSpPr>
          <p:spPr>
            <a:xfrm flipV="1">
              <a:off x="1523568" y="3617060"/>
              <a:ext cx="352858" cy="304188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441503" y="3880392"/>
              <a:ext cx="2594152" cy="1763241"/>
              <a:chOff x="702165" y="4831786"/>
              <a:chExt cx="2594152" cy="1763241"/>
            </a:xfrm>
          </p:grpSpPr>
          <p:sp>
            <p:nvSpPr>
              <p:cNvPr id="33" name="文本框 32"/>
              <p:cNvSpPr txBox="1"/>
              <p:nvPr/>
            </p:nvSpPr>
            <p:spPr>
              <a:xfrm>
                <a:off x="1119302" y="4831786"/>
                <a:ext cx="1682714" cy="5136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2000" dirty="0">
                    <a:solidFill>
                      <a:schemeClr val="bg1"/>
                    </a:solidFill>
                    <a:latin typeface="+mj-ea"/>
                    <a:ea typeface="+mj-ea"/>
                  </a:rPr>
                  <a:t>标题内容</a:t>
                </a:r>
                <a:endParaRPr lang="en-US" altLang="zh-CN" sz="20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702165" y="5426950"/>
                <a:ext cx="2594152" cy="11680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  <a:buClr>
                    <a:schemeClr val="accent6">
                      <a:lumMod val="50000"/>
                    </a:schemeClr>
                  </a:buClr>
                </a:pPr>
                <a:r>
                  <a:rPr lang="zh-CN" altLang="en-US" sz="1600" dirty="0">
                    <a:solidFill>
                      <a:schemeClr val="bg1"/>
                    </a:solidFill>
                    <a:latin typeface="+mn-ea"/>
                    <a:cs typeface="+mn-ea"/>
                    <a:sym typeface="Arial" panose="020B0604020202020204" pitchFamily="34" charset="0"/>
                  </a:rPr>
                  <a:t>复制文本粘贴至此，添加详情文字说明。复制文本粘贴至此。</a:t>
                </a:r>
                <a:endParaRPr lang="en-US" altLang="zh-CN" sz="1600" dirty="0">
                  <a:solidFill>
                    <a:schemeClr val="bg1"/>
                  </a:solidFill>
                  <a:latin typeface="+mn-ea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99" name="组合 98"/>
          <p:cNvGrpSpPr/>
          <p:nvPr/>
        </p:nvGrpSpPr>
        <p:grpSpPr>
          <a:xfrm>
            <a:off x="4798925" y="3620042"/>
            <a:ext cx="2594152" cy="2026573"/>
            <a:chOff x="441503" y="3617060"/>
            <a:chExt cx="2594152" cy="2026573"/>
          </a:xfrm>
        </p:grpSpPr>
        <p:sp>
          <p:nvSpPr>
            <p:cNvPr id="100" name="等腰三角形 99"/>
            <p:cNvSpPr>
              <a:spLocks noChangeAspect="1"/>
            </p:cNvSpPr>
            <p:nvPr/>
          </p:nvSpPr>
          <p:spPr>
            <a:xfrm flipV="1">
              <a:off x="1523568" y="3617060"/>
              <a:ext cx="352858" cy="304188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1" name="组合 100"/>
            <p:cNvGrpSpPr/>
            <p:nvPr/>
          </p:nvGrpSpPr>
          <p:grpSpPr>
            <a:xfrm>
              <a:off x="441503" y="3880392"/>
              <a:ext cx="2594152" cy="1763241"/>
              <a:chOff x="702165" y="4831786"/>
              <a:chExt cx="2594152" cy="1763241"/>
            </a:xfrm>
          </p:grpSpPr>
          <p:sp>
            <p:nvSpPr>
              <p:cNvPr id="102" name="文本框 101"/>
              <p:cNvSpPr txBox="1"/>
              <p:nvPr/>
            </p:nvSpPr>
            <p:spPr>
              <a:xfrm>
                <a:off x="1119302" y="4831786"/>
                <a:ext cx="1682714" cy="5136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2000" dirty="0">
                    <a:solidFill>
                      <a:schemeClr val="bg1"/>
                    </a:solidFill>
                    <a:latin typeface="+mj-ea"/>
                    <a:ea typeface="+mj-ea"/>
                  </a:rPr>
                  <a:t>标题内容</a:t>
                </a:r>
                <a:endParaRPr lang="en-US" altLang="zh-CN" sz="20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03" name="文本框 102"/>
              <p:cNvSpPr txBox="1"/>
              <p:nvPr/>
            </p:nvSpPr>
            <p:spPr>
              <a:xfrm>
                <a:off x="702165" y="5426950"/>
                <a:ext cx="2594152" cy="11680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  <a:buClr>
                    <a:schemeClr val="accent6">
                      <a:lumMod val="50000"/>
                    </a:schemeClr>
                  </a:buClr>
                </a:pPr>
                <a:r>
                  <a:rPr lang="zh-CN" altLang="en-US" sz="1600" dirty="0">
                    <a:solidFill>
                      <a:schemeClr val="bg1"/>
                    </a:solidFill>
                    <a:latin typeface="+mn-ea"/>
                    <a:cs typeface="+mn-ea"/>
                    <a:sym typeface="Arial" panose="020B0604020202020204" pitchFamily="34" charset="0"/>
                  </a:rPr>
                  <a:t>复制文本粘贴至此，添加详情文字说明。复制文本粘贴至此。</a:t>
                </a:r>
                <a:endParaRPr lang="en-US" altLang="zh-CN" sz="1600" dirty="0">
                  <a:solidFill>
                    <a:schemeClr val="bg1"/>
                  </a:solidFill>
                  <a:latin typeface="+mn-ea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4" name="组合 103"/>
          <p:cNvGrpSpPr/>
          <p:nvPr/>
        </p:nvGrpSpPr>
        <p:grpSpPr>
          <a:xfrm>
            <a:off x="8939036" y="3620042"/>
            <a:ext cx="2594152" cy="2026573"/>
            <a:chOff x="441503" y="3617060"/>
            <a:chExt cx="2594152" cy="2026573"/>
          </a:xfrm>
        </p:grpSpPr>
        <p:sp>
          <p:nvSpPr>
            <p:cNvPr id="105" name="等腰三角形 104"/>
            <p:cNvSpPr>
              <a:spLocks noChangeAspect="1"/>
            </p:cNvSpPr>
            <p:nvPr/>
          </p:nvSpPr>
          <p:spPr>
            <a:xfrm flipV="1">
              <a:off x="1523568" y="3617060"/>
              <a:ext cx="352858" cy="304188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6" name="组合 105"/>
            <p:cNvGrpSpPr/>
            <p:nvPr/>
          </p:nvGrpSpPr>
          <p:grpSpPr>
            <a:xfrm>
              <a:off x="441503" y="3880392"/>
              <a:ext cx="2594152" cy="1763241"/>
              <a:chOff x="702165" y="4831786"/>
              <a:chExt cx="2594152" cy="1763241"/>
            </a:xfrm>
          </p:grpSpPr>
          <p:sp>
            <p:nvSpPr>
              <p:cNvPr id="107" name="文本框 106"/>
              <p:cNvSpPr txBox="1"/>
              <p:nvPr/>
            </p:nvSpPr>
            <p:spPr>
              <a:xfrm>
                <a:off x="1119302" y="4831786"/>
                <a:ext cx="1682714" cy="5136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2000" dirty="0">
                    <a:solidFill>
                      <a:schemeClr val="bg1"/>
                    </a:solidFill>
                    <a:latin typeface="+mj-ea"/>
                    <a:ea typeface="+mj-ea"/>
                  </a:rPr>
                  <a:t>标题内容</a:t>
                </a:r>
                <a:endParaRPr lang="en-US" altLang="zh-CN" sz="20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08" name="文本框 107"/>
              <p:cNvSpPr txBox="1"/>
              <p:nvPr/>
            </p:nvSpPr>
            <p:spPr>
              <a:xfrm>
                <a:off x="702165" y="5426950"/>
                <a:ext cx="2594152" cy="11680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  <a:buClr>
                    <a:schemeClr val="accent6">
                      <a:lumMod val="50000"/>
                    </a:schemeClr>
                  </a:buClr>
                </a:pPr>
                <a:r>
                  <a:rPr lang="zh-CN" altLang="en-US" sz="1600" dirty="0">
                    <a:solidFill>
                      <a:schemeClr val="bg1"/>
                    </a:solidFill>
                    <a:latin typeface="+mn-ea"/>
                    <a:cs typeface="+mn-ea"/>
                    <a:sym typeface="Arial" panose="020B0604020202020204" pitchFamily="34" charset="0"/>
                  </a:rPr>
                  <a:t>复制文本粘贴至此，添加详情文字说明。复制文本粘贴至此。</a:t>
                </a:r>
                <a:endParaRPr lang="en-US" altLang="zh-CN" sz="1600" dirty="0">
                  <a:solidFill>
                    <a:schemeClr val="bg1"/>
                  </a:solidFill>
                  <a:latin typeface="+mn-ea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70111" y="4531588"/>
            <a:ext cx="10476289" cy="108000"/>
          </a:xfrm>
          <a:prstGeom prst="rect">
            <a:avLst/>
          </a:prstGeom>
          <a:gradFill flip="none" rotWithShape="1">
            <a:gsLst>
              <a:gs pos="66639">
                <a:schemeClr val="accent6">
                  <a:lumMod val="20000"/>
                  <a:lumOff val="80000"/>
                </a:schemeClr>
              </a:gs>
              <a:gs pos="27000">
                <a:schemeClr val="accent6">
                  <a:lumMod val="60000"/>
                  <a:lumOff val="40000"/>
                </a:schemeClr>
              </a:gs>
              <a:gs pos="98582">
                <a:srgbClr val="FFFFFF"/>
              </a:gs>
              <a:gs pos="0">
                <a:schemeClr val="accent6">
                  <a:lumMod val="75000"/>
                </a:schemeClr>
              </a:gs>
            </a:gsLst>
            <a:lin ang="0" scaled="1"/>
            <a:tileRect/>
          </a:gradFill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-678357" y="-552631"/>
            <a:ext cx="13548714" cy="2638858"/>
            <a:chOff x="-667950" y="0"/>
            <a:chExt cx="13548714" cy="2880000"/>
          </a:xfrm>
        </p:grpSpPr>
        <p:sp>
          <p:nvSpPr>
            <p:cNvPr id="4" name="流程图: 数据 3"/>
            <p:cNvSpPr/>
            <p:nvPr/>
          </p:nvSpPr>
          <p:spPr>
            <a:xfrm>
              <a:off x="9640764" y="0"/>
              <a:ext cx="3240000" cy="2880000"/>
            </a:xfrm>
            <a:prstGeom prst="flowChartInputOutput">
              <a:avLst/>
            </a:prstGeom>
            <a:solidFill>
              <a:schemeClr val="accent6">
                <a:lumMod val="75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流程图: 数据 4"/>
            <p:cNvSpPr/>
            <p:nvPr/>
          </p:nvSpPr>
          <p:spPr>
            <a:xfrm>
              <a:off x="4486408" y="0"/>
              <a:ext cx="3240000" cy="2880000"/>
            </a:xfrm>
            <a:prstGeom prst="flowChartInputOutput">
              <a:avLst/>
            </a:prstGeom>
            <a:solidFill>
              <a:schemeClr val="accent6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流程图: 数据 5"/>
            <p:cNvSpPr/>
            <p:nvPr/>
          </p:nvSpPr>
          <p:spPr>
            <a:xfrm>
              <a:off x="7063587" y="0"/>
              <a:ext cx="3240000" cy="2880000"/>
            </a:xfrm>
            <a:prstGeom prst="flowChartInputOutput">
              <a:avLst/>
            </a:prstGeom>
            <a:solidFill>
              <a:schemeClr val="accent6">
                <a:lumMod val="20000"/>
                <a:lumOff val="8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流程图: 数据 6"/>
            <p:cNvSpPr/>
            <p:nvPr/>
          </p:nvSpPr>
          <p:spPr>
            <a:xfrm>
              <a:off x="1909229" y="0"/>
              <a:ext cx="3240000" cy="2880000"/>
            </a:xfrm>
            <a:prstGeom prst="flowChartInputOutput">
              <a:avLst/>
            </a:prstGeom>
            <a:solidFill>
              <a:schemeClr val="accent6">
                <a:lumMod val="60000"/>
                <a:lumOff val="4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流程图: 数据 7"/>
            <p:cNvSpPr/>
            <p:nvPr/>
          </p:nvSpPr>
          <p:spPr>
            <a:xfrm>
              <a:off x="-667950" y="0"/>
              <a:ext cx="3240000" cy="2880000"/>
            </a:xfrm>
            <a:prstGeom prst="flowChartInputOutput">
              <a:avLst/>
            </a:prstGeom>
            <a:solidFill>
              <a:schemeClr val="accent6">
                <a:lumMod val="5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630356" y="6345238"/>
            <a:ext cx="2899579" cy="739711"/>
            <a:chOff x="-667950" y="0"/>
            <a:chExt cx="13548714" cy="2880000"/>
          </a:xfrm>
        </p:grpSpPr>
        <p:sp>
          <p:nvSpPr>
            <p:cNvPr id="10" name="流程图: 数据 9"/>
            <p:cNvSpPr/>
            <p:nvPr/>
          </p:nvSpPr>
          <p:spPr>
            <a:xfrm>
              <a:off x="9640764" y="0"/>
              <a:ext cx="3240000" cy="2880000"/>
            </a:xfrm>
            <a:prstGeom prst="flowChartInputOutpu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流程图: 数据 10"/>
            <p:cNvSpPr/>
            <p:nvPr/>
          </p:nvSpPr>
          <p:spPr>
            <a:xfrm>
              <a:off x="4486408" y="0"/>
              <a:ext cx="3240000" cy="2880000"/>
            </a:xfrm>
            <a:prstGeom prst="flowChartInputOutpu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流程图: 数据 11"/>
            <p:cNvSpPr/>
            <p:nvPr/>
          </p:nvSpPr>
          <p:spPr>
            <a:xfrm>
              <a:off x="7063587" y="0"/>
              <a:ext cx="3240000" cy="2880000"/>
            </a:xfrm>
            <a:prstGeom prst="flowChartInputOutpu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流程图: 数据 12"/>
            <p:cNvSpPr/>
            <p:nvPr/>
          </p:nvSpPr>
          <p:spPr>
            <a:xfrm>
              <a:off x="1909229" y="0"/>
              <a:ext cx="3240000" cy="2880000"/>
            </a:xfrm>
            <a:prstGeom prst="flowChartInputOutpu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流程图: 数据 13"/>
            <p:cNvSpPr/>
            <p:nvPr/>
          </p:nvSpPr>
          <p:spPr>
            <a:xfrm>
              <a:off x="-667950" y="0"/>
              <a:ext cx="3240000" cy="2880000"/>
            </a:xfrm>
            <a:prstGeom prst="flowChartInputOutpu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5" name="line01"/>
          <p:cNvCxnSpPr/>
          <p:nvPr/>
        </p:nvCxnSpPr>
        <p:spPr>
          <a:xfrm>
            <a:off x="4767478" y="4513588"/>
            <a:ext cx="0" cy="7200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600828" y="3136149"/>
            <a:ext cx="428835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谢谢观看</a:t>
            </a:r>
            <a:endParaRPr lang="zh-CN" altLang="en-US" sz="8000" dirty="0">
              <a:solidFill>
                <a:schemeClr val="accent6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7" name="object 5"/>
          <p:cNvSpPr txBox="1">
            <a:spLocks noGrp="1"/>
          </p:cNvSpPr>
          <p:nvPr/>
        </p:nvSpPr>
        <p:spPr>
          <a:xfrm>
            <a:off x="5369365" y="3289428"/>
            <a:ext cx="1933456" cy="996427"/>
          </a:xfrm>
          <a:prstGeom prst="rect">
            <a:avLst/>
          </a:prstGeom>
        </p:spPr>
        <p:txBody>
          <a:bodyPr vert="horz" wrap="square" lIns="0" tIns="11430" rIns="0" bIns="0" rtlCol="0" anchor="b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 marR="5080" algn="dist">
              <a:lnSpc>
                <a:spcPct val="100000"/>
              </a:lnSpc>
              <a:spcBef>
                <a:spcPts val="90"/>
              </a:spcBef>
            </a:pPr>
            <a:r>
              <a:rPr lang="en-US" altLang="zh-CN" sz="3200" dirty="0">
                <a:solidFill>
                  <a:schemeClr val="accent6">
                    <a:lumMod val="50000"/>
                  </a:schemeClr>
                </a:solidFill>
                <a:effectLst/>
                <a:latin typeface="+mn-lt"/>
                <a:cs typeface="+mn-lt"/>
                <a:sym typeface="+mn-ea"/>
              </a:rPr>
              <a:t>BUSINESS REPORT</a:t>
            </a:r>
            <a:endParaRPr lang="zh-CN" altLang="en-US" sz="3200" dirty="0">
              <a:solidFill>
                <a:schemeClr val="accent6">
                  <a:lumMod val="50000"/>
                </a:schemeClr>
              </a:solidFill>
              <a:effectLst/>
              <a:latin typeface="+mn-lt"/>
              <a:cs typeface="+mn-lt"/>
              <a:sym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61087" y="2827030"/>
            <a:ext cx="602271" cy="144020"/>
          </a:xfrm>
          <a:prstGeom prst="rect">
            <a:avLst/>
          </a:prstGeom>
          <a:solidFill>
            <a:srgbClr val="5482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1479899" y="1384797"/>
            <a:ext cx="3655351" cy="2569493"/>
            <a:chOff x="-834589" y="1678721"/>
            <a:chExt cx="3655351" cy="2569493"/>
          </a:xfrm>
        </p:grpSpPr>
        <p:sp>
          <p:nvSpPr>
            <p:cNvPr id="7" name="文本框 6"/>
            <p:cNvSpPr txBox="1"/>
            <p:nvPr/>
          </p:nvSpPr>
          <p:spPr>
            <a:xfrm>
              <a:off x="-584265" y="3449469"/>
              <a:ext cx="3405027" cy="7987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锐字云字库细圆GB" panose="02010604000000000000" pitchFamily="2" charset="-122"/>
                  <a:ea typeface="锐字云字库细圆GB" panose="02010604000000000000" pitchFamily="2" charset="-122"/>
                  <a:cs typeface="+mn-ea"/>
                  <a:sym typeface="Arial" panose="020B0604020202020204" pitchFamily="34" charset="0"/>
                </a:rPr>
                <a:t>单击添加详细文字说明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锐字云字库细圆GB" panose="02010604000000000000" pitchFamily="2" charset="-122"/>
                <a:ea typeface="锐字云字库细圆GB" panose="02010604000000000000" pitchFamily="2" charset="-122"/>
                <a:cs typeface="+mn-ea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锐字云字库细圆GB" panose="02010604000000000000" pitchFamily="2" charset="-122"/>
                  <a:ea typeface="锐字云字库细圆GB" panose="02010604000000000000" pitchFamily="2" charset="-122"/>
                  <a:cs typeface="+mn-ea"/>
                  <a:sym typeface="Arial" panose="020B0604020202020204" pitchFamily="34" charset="0"/>
                </a:rPr>
                <a:t>单击添加详细文字说明</a:t>
              </a:r>
              <a:endParaRPr lang="en-US" altLang="zh-CN" sz="1600" dirty="0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-834589" y="1678721"/>
              <a:ext cx="3405027" cy="12299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5400" b="1" dirty="0">
                  <a:solidFill>
                    <a:schemeClr val="accent6">
                      <a:lumMod val="75000"/>
                    </a:schemeClr>
                  </a:solidFill>
                  <a:latin typeface="+mj-ea"/>
                  <a:ea typeface="+mj-ea"/>
                </a:rPr>
                <a:t>工作概述</a:t>
              </a:r>
              <a:endParaRPr lang="en-US" altLang="zh-CN" sz="5400" b="1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661087" y="4378853"/>
            <a:ext cx="3543300" cy="273879"/>
            <a:chOff x="-667950" y="0"/>
            <a:chExt cx="13548714" cy="2880000"/>
          </a:xfrm>
        </p:grpSpPr>
        <p:sp>
          <p:nvSpPr>
            <p:cNvPr id="18" name="流程图: 数据 17"/>
            <p:cNvSpPr/>
            <p:nvPr/>
          </p:nvSpPr>
          <p:spPr>
            <a:xfrm>
              <a:off x="9640764" y="0"/>
              <a:ext cx="3240000" cy="2880000"/>
            </a:xfrm>
            <a:prstGeom prst="flowChartInputOutpu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流程图: 数据 18"/>
            <p:cNvSpPr/>
            <p:nvPr/>
          </p:nvSpPr>
          <p:spPr>
            <a:xfrm>
              <a:off x="4486408" y="0"/>
              <a:ext cx="3240000" cy="2880000"/>
            </a:xfrm>
            <a:prstGeom prst="flowChartInputOutpu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流程图: 数据 19"/>
            <p:cNvSpPr/>
            <p:nvPr/>
          </p:nvSpPr>
          <p:spPr>
            <a:xfrm>
              <a:off x="7063587" y="0"/>
              <a:ext cx="3240000" cy="2880000"/>
            </a:xfrm>
            <a:prstGeom prst="flowChartInputOutpu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流程图: 数据 20"/>
            <p:cNvSpPr/>
            <p:nvPr/>
          </p:nvSpPr>
          <p:spPr>
            <a:xfrm>
              <a:off x="1909229" y="0"/>
              <a:ext cx="3240000" cy="2880000"/>
            </a:xfrm>
            <a:prstGeom prst="flowChartInputOutpu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流程图: 数据 21"/>
            <p:cNvSpPr/>
            <p:nvPr/>
          </p:nvSpPr>
          <p:spPr>
            <a:xfrm>
              <a:off x="-667950" y="0"/>
              <a:ext cx="3240000" cy="2880000"/>
            </a:xfrm>
            <a:prstGeom prst="flowChartInputOutpu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流程图: 数据 29"/>
          <p:cNvSpPr/>
          <p:nvPr/>
        </p:nvSpPr>
        <p:spPr>
          <a:xfrm>
            <a:off x="6328733" y="-83766"/>
            <a:ext cx="8047305" cy="6965622"/>
          </a:xfrm>
          <a:prstGeom prst="flowChartInputOutpu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0" y="356881"/>
            <a:ext cx="7120745" cy="685249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1" y="115888"/>
            <a:ext cx="12191999" cy="6630988"/>
            <a:chOff x="1" y="115888"/>
            <a:chExt cx="12191999" cy="6630988"/>
          </a:xfrm>
        </p:grpSpPr>
        <p:grpSp>
          <p:nvGrpSpPr>
            <p:cNvPr id="17" name="组合 16"/>
            <p:cNvGrpSpPr/>
            <p:nvPr/>
          </p:nvGrpSpPr>
          <p:grpSpPr>
            <a:xfrm>
              <a:off x="10837520" y="6308725"/>
              <a:ext cx="1354480" cy="438151"/>
              <a:chOff x="10837520" y="6308725"/>
              <a:chExt cx="1354480" cy="438151"/>
            </a:xfrm>
          </p:grpSpPr>
          <p:sp>
            <p:nvSpPr>
              <p:cNvPr id="30" name="任意多边形: 形状 29"/>
              <p:cNvSpPr/>
              <p:nvPr/>
            </p:nvSpPr>
            <p:spPr>
              <a:xfrm flipH="1">
                <a:off x="11328836" y="6308725"/>
                <a:ext cx="863164" cy="438151"/>
              </a:xfrm>
              <a:custGeom>
                <a:avLst/>
                <a:gdLst>
                  <a:gd name="connsiteX0" fmla="*/ 863164 w 863164"/>
                  <a:gd name="connsiteY0" fmla="*/ 0 h 438151"/>
                  <a:gd name="connsiteX1" fmla="*/ 0 w 863164"/>
                  <a:gd name="connsiteY1" fmla="*/ 0 h 438151"/>
                  <a:gd name="connsiteX2" fmla="*/ 0 w 863164"/>
                  <a:gd name="connsiteY2" fmla="*/ 438151 h 438151"/>
                  <a:gd name="connsiteX3" fmla="*/ 605378 w 863164"/>
                  <a:gd name="connsiteY3" fmla="*/ 438151 h 438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63164" h="438151">
                    <a:moveTo>
                      <a:pt x="863164" y="0"/>
                    </a:moveTo>
                    <a:lnTo>
                      <a:pt x="0" y="0"/>
                    </a:lnTo>
                    <a:lnTo>
                      <a:pt x="0" y="438151"/>
                    </a:lnTo>
                    <a:lnTo>
                      <a:pt x="605378" y="438151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任意多边形: 形状 51"/>
              <p:cNvSpPr/>
              <p:nvPr/>
            </p:nvSpPr>
            <p:spPr>
              <a:xfrm flipH="1">
                <a:off x="11083178" y="6308725"/>
                <a:ext cx="430188" cy="438151"/>
              </a:xfrm>
              <a:custGeom>
                <a:avLst/>
                <a:gdLst>
                  <a:gd name="connsiteX0" fmla="*/ 416682 w 695350"/>
                  <a:gd name="connsiteY0" fmla="*/ 0 h 343534"/>
                  <a:gd name="connsiteX1" fmla="*/ 695350 w 695350"/>
                  <a:gd name="connsiteY1" fmla="*/ 0 h 343534"/>
                  <a:gd name="connsiteX2" fmla="*/ 278668 w 695350"/>
                  <a:gd name="connsiteY2" fmla="*/ 343534 h 343534"/>
                  <a:gd name="connsiteX3" fmla="*/ 0 w 695350"/>
                  <a:gd name="connsiteY3" fmla="*/ 343534 h 343534"/>
                  <a:gd name="connsiteX4" fmla="*/ 416682 w 695350"/>
                  <a:gd name="connsiteY4" fmla="*/ 0 h 343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50" h="343534">
                    <a:moveTo>
                      <a:pt x="416682" y="0"/>
                    </a:moveTo>
                    <a:lnTo>
                      <a:pt x="695350" y="0"/>
                    </a:lnTo>
                    <a:lnTo>
                      <a:pt x="278668" y="343534"/>
                    </a:lnTo>
                    <a:lnTo>
                      <a:pt x="0" y="343534"/>
                    </a:lnTo>
                    <a:lnTo>
                      <a:pt x="416682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任意多边形: 形状 52"/>
              <p:cNvSpPr/>
              <p:nvPr/>
            </p:nvSpPr>
            <p:spPr>
              <a:xfrm flipH="1">
                <a:off x="10837520" y="6308725"/>
                <a:ext cx="430188" cy="438151"/>
              </a:xfrm>
              <a:custGeom>
                <a:avLst/>
                <a:gdLst>
                  <a:gd name="connsiteX0" fmla="*/ 416682 w 695350"/>
                  <a:gd name="connsiteY0" fmla="*/ 0 h 343534"/>
                  <a:gd name="connsiteX1" fmla="*/ 695350 w 695350"/>
                  <a:gd name="connsiteY1" fmla="*/ 0 h 343534"/>
                  <a:gd name="connsiteX2" fmla="*/ 278668 w 695350"/>
                  <a:gd name="connsiteY2" fmla="*/ 343534 h 343534"/>
                  <a:gd name="connsiteX3" fmla="*/ 0 w 695350"/>
                  <a:gd name="connsiteY3" fmla="*/ 343534 h 343534"/>
                  <a:gd name="connsiteX4" fmla="*/ 416682 w 695350"/>
                  <a:gd name="connsiteY4" fmla="*/ 0 h 343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50" h="343534">
                    <a:moveTo>
                      <a:pt x="416682" y="0"/>
                    </a:moveTo>
                    <a:lnTo>
                      <a:pt x="695350" y="0"/>
                    </a:lnTo>
                    <a:lnTo>
                      <a:pt x="278668" y="343534"/>
                    </a:lnTo>
                    <a:lnTo>
                      <a:pt x="0" y="343534"/>
                    </a:lnTo>
                    <a:lnTo>
                      <a:pt x="416682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1" y="115888"/>
              <a:ext cx="3942607" cy="504625"/>
              <a:chOff x="1" y="115888"/>
              <a:chExt cx="3942607" cy="504625"/>
            </a:xfrm>
          </p:grpSpPr>
          <p:sp>
            <p:nvSpPr>
              <p:cNvPr id="28" name="任意多边形: 形状 27"/>
              <p:cNvSpPr/>
              <p:nvPr/>
            </p:nvSpPr>
            <p:spPr>
              <a:xfrm>
                <a:off x="1" y="115888"/>
                <a:ext cx="676391" cy="438151"/>
              </a:xfrm>
              <a:custGeom>
                <a:avLst/>
                <a:gdLst>
                  <a:gd name="connsiteX0" fmla="*/ 0 w 676391"/>
                  <a:gd name="connsiteY0" fmla="*/ 0 h 438151"/>
                  <a:gd name="connsiteX1" fmla="*/ 676391 w 676391"/>
                  <a:gd name="connsiteY1" fmla="*/ 0 h 438151"/>
                  <a:gd name="connsiteX2" fmla="*/ 418605 w 676391"/>
                  <a:gd name="connsiteY2" fmla="*/ 438151 h 438151"/>
                  <a:gd name="connsiteX3" fmla="*/ 0 w 676391"/>
                  <a:gd name="connsiteY3" fmla="*/ 438151 h 438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6391" h="438151">
                    <a:moveTo>
                      <a:pt x="0" y="0"/>
                    </a:moveTo>
                    <a:lnTo>
                      <a:pt x="676391" y="0"/>
                    </a:lnTo>
                    <a:lnTo>
                      <a:pt x="418605" y="438151"/>
                    </a:lnTo>
                    <a:lnTo>
                      <a:pt x="0" y="438151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任意多边形: 形状 34"/>
              <p:cNvSpPr/>
              <p:nvPr/>
            </p:nvSpPr>
            <p:spPr>
              <a:xfrm>
                <a:off x="491861" y="115888"/>
                <a:ext cx="430188" cy="438151"/>
              </a:xfrm>
              <a:custGeom>
                <a:avLst/>
                <a:gdLst>
                  <a:gd name="connsiteX0" fmla="*/ 416682 w 695350"/>
                  <a:gd name="connsiteY0" fmla="*/ 0 h 343534"/>
                  <a:gd name="connsiteX1" fmla="*/ 695350 w 695350"/>
                  <a:gd name="connsiteY1" fmla="*/ 0 h 343534"/>
                  <a:gd name="connsiteX2" fmla="*/ 278668 w 695350"/>
                  <a:gd name="connsiteY2" fmla="*/ 343534 h 343534"/>
                  <a:gd name="connsiteX3" fmla="*/ 0 w 695350"/>
                  <a:gd name="connsiteY3" fmla="*/ 343534 h 343534"/>
                  <a:gd name="connsiteX4" fmla="*/ 416682 w 695350"/>
                  <a:gd name="connsiteY4" fmla="*/ 0 h 343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50" h="343534">
                    <a:moveTo>
                      <a:pt x="416682" y="0"/>
                    </a:moveTo>
                    <a:lnTo>
                      <a:pt x="695350" y="0"/>
                    </a:lnTo>
                    <a:lnTo>
                      <a:pt x="278668" y="343534"/>
                    </a:lnTo>
                    <a:lnTo>
                      <a:pt x="0" y="343534"/>
                    </a:lnTo>
                    <a:lnTo>
                      <a:pt x="416682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任意多边形: 形状 42"/>
              <p:cNvSpPr/>
              <p:nvPr/>
            </p:nvSpPr>
            <p:spPr>
              <a:xfrm>
                <a:off x="737519" y="115888"/>
                <a:ext cx="430188" cy="438151"/>
              </a:xfrm>
              <a:custGeom>
                <a:avLst/>
                <a:gdLst>
                  <a:gd name="connsiteX0" fmla="*/ 416682 w 695350"/>
                  <a:gd name="connsiteY0" fmla="*/ 0 h 343534"/>
                  <a:gd name="connsiteX1" fmla="*/ 695350 w 695350"/>
                  <a:gd name="connsiteY1" fmla="*/ 0 h 343534"/>
                  <a:gd name="connsiteX2" fmla="*/ 278668 w 695350"/>
                  <a:gd name="connsiteY2" fmla="*/ 343534 h 343534"/>
                  <a:gd name="connsiteX3" fmla="*/ 0 w 695350"/>
                  <a:gd name="connsiteY3" fmla="*/ 343534 h 343534"/>
                  <a:gd name="connsiteX4" fmla="*/ 416682 w 695350"/>
                  <a:gd name="connsiteY4" fmla="*/ 0 h 343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50" h="343534">
                    <a:moveTo>
                      <a:pt x="416682" y="0"/>
                    </a:moveTo>
                    <a:lnTo>
                      <a:pt x="695350" y="0"/>
                    </a:lnTo>
                    <a:lnTo>
                      <a:pt x="278668" y="343534"/>
                    </a:lnTo>
                    <a:lnTo>
                      <a:pt x="0" y="343534"/>
                    </a:lnTo>
                    <a:lnTo>
                      <a:pt x="416682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object 7"/>
              <p:cNvSpPr txBox="1"/>
              <p:nvPr/>
            </p:nvSpPr>
            <p:spPr>
              <a:xfrm>
                <a:off x="1400650" y="115888"/>
                <a:ext cx="2541958" cy="504625"/>
              </a:xfrm>
              <a:prstGeom prst="rect">
                <a:avLst/>
              </a:prstGeom>
            </p:spPr>
            <p:txBody>
              <a:bodyPr vert="horz" wrap="square" lIns="0" tIns="12065" rIns="0" bIns="0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2700">
                  <a:lnSpc>
                    <a:spcPct val="100000"/>
                  </a:lnSpc>
                  <a:spcBef>
                    <a:spcPts val="95"/>
                  </a:spcBef>
                </a:pPr>
                <a:r>
                  <a:rPr lang="zh-CN" altLang="en-US" sz="3200" spc="-5" dirty="0">
                    <a:solidFill>
                      <a:schemeClr val="accent6">
                        <a:lumMod val="50000"/>
                      </a:schemeClr>
                    </a:solidFill>
                    <a:latin typeface="+mj-ea"/>
                    <a:ea typeface="+mj-ea"/>
                    <a:cs typeface="微软雅黑" panose="020B0503020204020204" charset="-122"/>
                  </a:rPr>
                  <a:t>工作概述</a:t>
                </a:r>
                <a:endParaRPr lang="en-US" altLang="zh-CN" sz="3200" spc="-5" dirty="0">
                  <a:solidFill>
                    <a:schemeClr val="accent6">
                      <a:lumMod val="50000"/>
                    </a:schemeClr>
                  </a:solidFill>
                  <a:latin typeface="+mj-ea"/>
                  <a:ea typeface="+mj-ea"/>
                  <a:cs typeface="微软雅黑" panose="020B0503020204020204" charset="-122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5223313" y="928234"/>
            <a:ext cx="6484273" cy="2012528"/>
            <a:chOff x="5507817" y="1876448"/>
            <a:chExt cx="6484273" cy="2012528"/>
          </a:xfrm>
        </p:grpSpPr>
        <p:sp>
          <p:nvSpPr>
            <p:cNvPr id="6" name="矩形: 圆角 5"/>
            <p:cNvSpPr/>
            <p:nvPr/>
          </p:nvSpPr>
          <p:spPr>
            <a:xfrm>
              <a:off x="5507817" y="1876448"/>
              <a:ext cx="4362450" cy="587102"/>
            </a:xfrm>
            <a:prstGeom prst="roundRect">
              <a:avLst>
                <a:gd name="adj" fmla="val 8875"/>
              </a:avLst>
            </a:prstGeom>
            <a:gradFill flip="none" rotWithShape="1">
              <a:gsLst>
                <a:gs pos="0">
                  <a:schemeClr val="accent6">
                    <a:lumMod val="50000"/>
                  </a:schemeClr>
                </a:gs>
                <a:gs pos="99000">
                  <a:schemeClr val="accent6">
                    <a:lumMod val="60000"/>
                    <a:lumOff val="40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507817" y="2586440"/>
              <a:ext cx="6484273" cy="13025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ct val="150000"/>
                </a:lnSpc>
                <a:buClr>
                  <a:schemeClr val="accent6">
                    <a:lumMod val="50000"/>
                  </a:schemeClr>
                </a:buClr>
                <a:buFont typeface="Wingdings" panose="05000000000000000000" pitchFamily="2" charset="2"/>
                <a:buChar char="Ø"/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锐字云字库细圆GB" panose="02010604000000000000" pitchFamily="2" charset="-122"/>
                  <a:ea typeface="锐字云字库细圆GB" panose="02010604000000000000" pitchFamily="2" charset="-122"/>
                  <a:cs typeface="+mn-ea"/>
                  <a:sym typeface="Arial" panose="020B0604020202020204" pitchFamily="34" charset="0"/>
                </a:rPr>
                <a:t>单击添加详细文字说明，或复制文本粘贴至此右键只保留文字单击添加详情文字说明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锐字云字库细圆GB" panose="02010604000000000000" pitchFamily="2" charset="-122"/>
                <a:ea typeface="锐字云字库细圆GB" panose="02010604000000000000" pitchFamily="2" charset="-122"/>
                <a:cs typeface="+mn-ea"/>
                <a:sym typeface="Arial" panose="020B0604020202020204" pitchFamily="34" charset="0"/>
              </a:endParaRPr>
            </a:p>
            <a:p>
              <a:pPr marL="285750" indent="-285750">
                <a:lnSpc>
                  <a:spcPct val="150000"/>
                </a:lnSpc>
                <a:buClr>
                  <a:schemeClr val="accent6">
                    <a:lumMod val="50000"/>
                  </a:schemeClr>
                </a:buClr>
                <a:buFont typeface="Wingdings" panose="05000000000000000000" pitchFamily="2" charset="2"/>
                <a:buChar char="Ø"/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锐字云字库细圆GB" panose="02010604000000000000" pitchFamily="2" charset="-122"/>
                  <a:ea typeface="锐字云字库细圆GB" panose="02010604000000000000" pitchFamily="2" charset="-122"/>
                  <a:cs typeface="+mn-ea"/>
                  <a:sym typeface="Arial" panose="020B0604020202020204" pitchFamily="34" charset="0"/>
                </a:rPr>
                <a:t>复制文本粘贴至此右键只保留文字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锐字云字库细圆GB" panose="02010604000000000000" pitchFamily="2" charset="-122"/>
                <a:ea typeface="锐字云字库细圆GB" panose="02010604000000000000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741180" y="1876448"/>
              <a:ext cx="3895723" cy="5806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Arial" panose="020B0604020202020204" pitchFamily="34" charset="0"/>
                </a:rPr>
                <a:t>工作内容</a:t>
              </a:r>
              <a:endParaRPr lang="en-GB" altLang="zh-CN" sz="28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7" name="矩形: 圆角 6"/>
          <p:cNvSpPr/>
          <p:nvPr/>
        </p:nvSpPr>
        <p:spPr>
          <a:xfrm>
            <a:off x="723768" y="908050"/>
            <a:ext cx="3895723" cy="5021716"/>
          </a:xfrm>
          <a:prstGeom prst="roundRect">
            <a:avLst>
              <a:gd name="adj" fmla="val 1997"/>
            </a:avLst>
          </a:prstGeom>
          <a:blipFill>
            <a:blip r:embed="rId1"/>
            <a:stretch>
              <a:fillRect/>
            </a:stretch>
          </a:blipFill>
          <a:ln>
            <a:noFill/>
          </a:ln>
          <a:effectLst>
            <a:outerShdw blurRad="355600" dist="76200" dir="1500000" sx="98000" sy="98000" algn="tl" rotWithShape="0">
              <a:prstClr val="black">
                <a:alpha val="4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2" name="组合 71"/>
          <p:cNvGrpSpPr/>
          <p:nvPr/>
        </p:nvGrpSpPr>
        <p:grpSpPr>
          <a:xfrm>
            <a:off x="5223313" y="3429000"/>
            <a:ext cx="6484273" cy="2012528"/>
            <a:chOff x="5507817" y="1876448"/>
            <a:chExt cx="6484273" cy="2012528"/>
          </a:xfrm>
        </p:grpSpPr>
        <p:sp>
          <p:nvSpPr>
            <p:cNvPr id="73" name="矩形: 圆角 72"/>
            <p:cNvSpPr/>
            <p:nvPr/>
          </p:nvSpPr>
          <p:spPr>
            <a:xfrm>
              <a:off x="5507817" y="1876448"/>
              <a:ext cx="4362450" cy="587102"/>
            </a:xfrm>
            <a:prstGeom prst="roundRect">
              <a:avLst>
                <a:gd name="adj" fmla="val 8875"/>
              </a:avLst>
            </a:prstGeom>
            <a:gradFill flip="none" rotWithShape="1">
              <a:gsLst>
                <a:gs pos="0">
                  <a:schemeClr val="accent6">
                    <a:lumMod val="50000"/>
                  </a:schemeClr>
                </a:gs>
                <a:gs pos="99000">
                  <a:schemeClr val="accent6">
                    <a:lumMod val="60000"/>
                    <a:lumOff val="40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5507817" y="2586440"/>
              <a:ext cx="6484273" cy="13025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ct val="150000"/>
                </a:lnSpc>
                <a:buClr>
                  <a:schemeClr val="accent6">
                    <a:lumMod val="50000"/>
                  </a:schemeClr>
                </a:buClr>
                <a:buFont typeface="Wingdings" panose="05000000000000000000" pitchFamily="2" charset="2"/>
                <a:buChar char="Ø"/>
              </a:pP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锐字云字库细圆GB" panose="02010604000000000000" pitchFamily="2" charset="-122"/>
                  <a:ea typeface="锐字云字库细圆GB" panose="02010604000000000000" pitchFamily="2" charset="-122"/>
                  <a:cs typeface="+mn-ea"/>
                  <a:sym typeface="Arial" panose="020B0604020202020204" pitchFamily="34" charset="0"/>
                </a:rPr>
                <a:t>单击添加详细文字说明，或复制文本粘贴至此右键只保留文字单击添加详情文字说明</a:t>
              </a:r>
              <a:endPara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圆GB" panose="02010604000000000000" pitchFamily="2" charset="-122"/>
                <a:ea typeface="锐字云字库细圆GB" panose="02010604000000000000" pitchFamily="2" charset="-122"/>
                <a:cs typeface="+mn-ea"/>
                <a:sym typeface="Arial" panose="020B0604020202020204" pitchFamily="34" charset="0"/>
              </a:endParaRPr>
            </a:p>
            <a:p>
              <a:pPr marL="285750" indent="-285750">
                <a:lnSpc>
                  <a:spcPct val="150000"/>
                </a:lnSpc>
                <a:buClr>
                  <a:schemeClr val="accent6">
                    <a:lumMod val="50000"/>
                  </a:schemeClr>
                </a:buClr>
                <a:buFont typeface="Wingdings" panose="05000000000000000000" pitchFamily="2" charset="2"/>
                <a:buChar char="Ø"/>
              </a:pP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锐字云字库细圆GB" panose="02010604000000000000" pitchFamily="2" charset="-122"/>
                  <a:ea typeface="锐字云字库细圆GB" panose="02010604000000000000" pitchFamily="2" charset="-122"/>
                  <a:cs typeface="+mn-ea"/>
                  <a:sym typeface="Arial" panose="020B0604020202020204" pitchFamily="34" charset="0"/>
                </a:rPr>
                <a:t>复制文本粘贴至此右键只保留文字</a:t>
              </a:r>
              <a:endPara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圆GB" panose="02010604000000000000" pitchFamily="2" charset="-122"/>
                <a:ea typeface="锐字云字库细圆GB" panose="02010604000000000000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5741180" y="1876448"/>
              <a:ext cx="3895723" cy="5806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Arial" panose="020B0604020202020204" pitchFamily="34" charset="0"/>
                </a:rPr>
                <a:t>工作内容</a:t>
              </a:r>
              <a:endParaRPr lang="en-GB" altLang="zh-CN" sz="28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1" y="115888"/>
            <a:ext cx="12191999" cy="6630988"/>
            <a:chOff x="1" y="115888"/>
            <a:chExt cx="12191999" cy="6630988"/>
          </a:xfrm>
        </p:grpSpPr>
        <p:grpSp>
          <p:nvGrpSpPr>
            <p:cNvPr id="25" name="组合 24"/>
            <p:cNvGrpSpPr/>
            <p:nvPr/>
          </p:nvGrpSpPr>
          <p:grpSpPr>
            <a:xfrm>
              <a:off x="10837520" y="6308725"/>
              <a:ext cx="1354480" cy="438151"/>
              <a:chOff x="10837520" y="6308725"/>
              <a:chExt cx="1354480" cy="438151"/>
            </a:xfrm>
          </p:grpSpPr>
          <p:sp>
            <p:nvSpPr>
              <p:cNvPr id="33" name="任意多边形: 形状 32"/>
              <p:cNvSpPr/>
              <p:nvPr/>
            </p:nvSpPr>
            <p:spPr>
              <a:xfrm flipH="1">
                <a:off x="11328836" y="6308725"/>
                <a:ext cx="863164" cy="438151"/>
              </a:xfrm>
              <a:custGeom>
                <a:avLst/>
                <a:gdLst>
                  <a:gd name="connsiteX0" fmla="*/ 863164 w 863164"/>
                  <a:gd name="connsiteY0" fmla="*/ 0 h 438151"/>
                  <a:gd name="connsiteX1" fmla="*/ 0 w 863164"/>
                  <a:gd name="connsiteY1" fmla="*/ 0 h 438151"/>
                  <a:gd name="connsiteX2" fmla="*/ 0 w 863164"/>
                  <a:gd name="connsiteY2" fmla="*/ 438151 h 438151"/>
                  <a:gd name="connsiteX3" fmla="*/ 605378 w 863164"/>
                  <a:gd name="connsiteY3" fmla="*/ 438151 h 438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63164" h="438151">
                    <a:moveTo>
                      <a:pt x="863164" y="0"/>
                    </a:moveTo>
                    <a:lnTo>
                      <a:pt x="0" y="0"/>
                    </a:lnTo>
                    <a:lnTo>
                      <a:pt x="0" y="438151"/>
                    </a:lnTo>
                    <a:lnTo>
                      <a:pt x="605378" y="438151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任意多边形: 形状 33"/>
              <p:cNvSpPr/>
              <p:nvPr/>
            </p:nvSpPr>
            <p:spPr>
              <a:xfrm flipH="1">
                <a:off x="11083178" y="6308725"/>
                <a:ext cx="430188" cy="438151"/>
              </a:xfrm>
              <a:custGeom>
                <a:avLst/>
                <a:gdLst>
                  <a:gd name="connsiteX0" fmla="*/ 416682 w 695350"/>
                  <a:gd name="connsiteY0" fmla="*/ 0 h 343534"/>
                  <a:gd name="connsiteX1" fmla="*/ 695350 w 695350"/>
                  <a:gd name="connsiteY1" fmla="*/ 0 h 343534"/>
                  <a:gd name="connsiteX2" fmla="*/ 278668 w 695350"/>
                  <a:gd name="connsiteY2" fmla="*/ 343534 h 343534"/>
                  <a:gd name="connsiteX3" fmla="*/ 0 w 695350"/>
                  <a:gd name="connsiteY3" fmla="*/ 343534 h 343534"/>
                  <a:gd name="connsiteX4" fmla="*/ 416682 w 695350"/>
                  <a:gd name="connsiteY4" fmla="*/ 0 h 343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50" h="343534">
                    <a:moveTo>
                      <a:pt x="416682" y="0"/>
                    </a:moveTo>
                    <a:lnTo>
                      <a:pt x="695350" y="0"/>
                    </a:lnTo>
                    <a:lnTo>
                      <a:pt x="278668" y="343534"/>
                    </a:lnTo>
                    <a:lnTo>
                      <a:pt x="0" y="343534"/>
                    </a:lnTo>
                    <a:lnTo>
                      <a:pt x="416682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任意多边形: 形状 34"/>
              <p:cNvSpPr/>
              <p:nvPr/>
            </p:nvSpPr>
            <p:spPr>
              <a:xfrm flipH="1">
                <a:off x="10837520" y="6308725"/>
                <a:ext cx="430188" cy="438151"/>
              </a:xfrm>
              <a:custGeom>
                <a:avLst/>
                <a:gdLst>
                  <a:gd name="connsiteX0" fmla="*/ 416682 w 695350"/>
                  <a:gd name="connsiteY0" fmla="*/ 0 h 343534"/>
                  <a:gd name="connsiteX1" fmla="*/ 695350 w 695350"/>
                  <a:gd name="connsiteY1" fmla="*/ 0 h 343534"/>
                  <a:gd name="connsiteX2" fmla="*/ 278668 w 695350"/>
                  <a:gd name="connsiteY2" fmla="*/ 343534 h 343534"/>
                  <a:gd name="connsiteX3" fmla="*/ 0 w 695350"/>
                  <a:gd name="connsiteY3" fmla="*/ 343534 h 343534"/>
                  <a:gd name="connsiteX4" fmla="*/ 416682 w 695350"/>
                  <a:gd name="connsiteY4" fmla="*/ 0 h 343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50" h="343534">
                    <a:moveTo>
                      <a:pt x="416682" y="0"/>
                    </a:moveTo>
                    <a:lnTo>
                      <a:pt x="695350" y="0"/>
                    </a:lnTo>
                    <a:lnTo>
                      <a:pt x="278668" y="343534"/>
                    </a:lnTo>
                    <a:lnTo>
                      <a:pt x="0" y="343534"/>
                    </a:lnTo>
                    <a:lnTo>
                      <a:pt x="416682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" y="115888"/>
              <a:ext cx="3942607" cy="504625"/>
              <a:chOff x="1" y="115888"/>
              <a:chExt cx="3942607" cy="504625"/>
            </a:xfrm>
          </p:grpSpPr>
          <p:sp>
            <p:nvSpPr>
              <p:cNvPr id="27" name="任意多边形: 形状 26"/>
              <p:cNvSpPr/>
              <p:nvPr/>
            </p:nvSpPr>
            <p:spPr>
              <a:xfrm>
                <a:off x="1" y="115888"/>
                <a:ext cx="676391" cy="438151"/>
              </a:xfrm>
              <a:custGeom>
                <a:avLst/>
                <a:gdLst>
                  <a:gd name="connsiteX0" fmla="*/ 0 w 676391"/>
                  <a:gd name="connsiteY0" fmla="*/ 0 h 438151"/>
                  <a:gd name="connsiteX1" fmla="*/ 676391 w 676391"/>
                  <a:gd name="connsiteY1" fmla="*/ 0 h 438151"/>
                  <a:gd name="connsiteX2" fmla="*/ 418605 w 676391"/>
                  <a:gd name="connsiteY2" fmla="*/ 438151 h 438151"/>
                  <a:gd name="connsiteX3" fmla="*/ 0 w 676391"/>
                  <a:gd name="connsiteY3" fmla="*/ 438151 h 438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6391" h="438151">
                    <a:moveTo>
                      <a:pt x="0" y="0"/>
                    </a:moveTo>
                    <a:lnTo>
                      <a:pt x="676391" y="0"/>
                    </a:lnTo>
                    <a:lnTo>
                      <a:pt x="418605" y="438151"/>
                    </a:lnTo>
                    <a:lnTo>
                      <a:pt x="0" y="438151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任意多边形: 形状 27"/>
              <p:cNvSpPr/>
              <p:nvPr/>
            </p:nvSpPr>
            <p:spPr>
              <a:xfrm>
                <a:off x="491861" y="115888"/>
                <a:ext cx="430188" cy="438151"/>
              </a:xfrm>
              <a:custGeom>
                <a:avLst/>
                <a:gdLst>
                  <a:gd name="connsiteX0" fmla="*/ 416682 w 695350"/>
                  <a:gd name="connsiteY0" fmla="*/ 0 h 343534"/>
                  <a:gd name="connsiteX1" fmla="*/ 695350 w 695350"/>
                  <a:gd name="connsiteY1" fmla="*/ 0 h 343534"/>
                  <a:gd name="connsiteX2" fmla="*/ 278668 w 695350"/>
                  <a:gd name="connsiteY2" fmla="*/ 343534 h 343534"/>
                  <a:gd name="connsiteX3" fmla="*/ 0 w 695350"/>
                  <a:gd name="connsiteY3" fmla="*/ 343534 h 343534"/>
                  <a:gd name="connsiteX4" fmla="*/ 416682 w 695350"/>
                  <a:gd name="connsiteY4" fmla="*/ 0 h 343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50" h="343534">
                    <a:moveTo>
                      <a:pt x="416682" y="0"/>
                    </a:moveTo>
                    <a:lnTo>
                      <a:pt x="695350" y="0"/>
                    </a:lnTo>
                    <a:lnTo>
                      <a:pt x="278668" y="343534"/>
                    </a:lnTo>
                    <a:lnTo>
                      <a:pt x="0" y="343534"/>
                    </a:lnTo>
                    <a:lnTo>
                      <a:pt x="416682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任意多边形: 形状 28"/>
              <p:cNvSpPr/>
              <p:nvPr/>
            </p:nvSpPr>
            <p:spPr>
              <a:xfrm>
                <a:off x="737519" y="115888"/>
                <a:ext cx="430188" cy="438151"/>
              </a:xfrm>
              <a:custGeom>
                <a:avLst/>
                <a:gdLst>
                  <a:gd name="connsiteX0" fmla="*/ 416682 w 695350"/>
                  <a:gd name="connsiteY0" fmla="*/ 0 h 343534"/>
                  <a:gd name="connsiteX1" fmla="*/ 695350 w 695350"/>
                  <a:gd name="connsiteY1" fmla="*/ 0 h 343534"/>
                  <a:gd name="connsiteX2" fmla="*/ 278668 w 695350"/>
                  <a:gd name="connsiteY2" fmla="*/ 343534 h 343534"/>
                  <a:gd name="connsiteX3" fmla="*/ 0 w 695350"/>
                  <a:gd name="connsiteY3" fmla="*/ 343534 h 343534"/>
                  <a:gd name="connsiteX4" fmla="*/ 416682 w 695350"/>
                  <a:gd name="connsiteY4" fmla="*/ 0 h 343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50" h="343534">
                    <a:moveTo>
                      <a:pt x="416682" y="0"/>
                    </a:moveTo>
                    <a:lnTo>
                      <a:pt x="695350" y="0"/>
                    </a:lnTo>
                    <a:lnTo>
                      <a:pt x="278668" y="343534"/>
                    </a:lnTo>
                    <a:lnTo>
                      <a:pt x="0" y="343534"/>
                    </a:lnTo>
                    <a:lnTo>
                      <a:pt x="416682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object 7"/>
              <p:cNvSpPr txBox="1"/>
              <p:nvPr/>
            </p:nvSpPr>
            <p:spPr>
              <a:xfrm>
                <a:off x="1400650" y="115888"/>
                <a:ext cx="2541958" cy="504625"/>
              </a:xfrm>
              <a:prstGeom prst="rect">
                <a:avLst/>
              </a:prstGeom>
            </p:spPr>
            <p:txBody>
              <a:bodyPr vert="horz" wrap="square" lIns="0" tIns="12065" rIns="0" bIns="0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2700">
                  <a:lnSpc>
                    <a:spcPct val="100000"/>
                  </a:lnSpc>
                  <a:spcBef>
                    <a:spcPts val="95"/>
                  </a:spcBef>
                </a:pPr>
                <a:r>
                  <a:rPr lang="zh-CN" altLang="en-US" sz="3200" spc="-5" dirty="0">
                    <a:solidFill>
                      <a:schemeClr val="accent6">
                        <a:lumMod val="50000"/>
                      </a:schemeClr>
                    </a:solidFill>
                    <a:latin typeface="+mj-ea"/>
                    <a:ea typeface="+mj-ea"/>
                    <a:cs typeface="微软雅黑" panose="020B0503020204020204" charset="-122"/>
                  </a:rPr>
                  <a:t>工作概述</a:t>
                </a:r>
                <a:endParaRPr lang="en-US" altLang="zh-CN" sz="3200" spc="-5" dirty="0">
                  <a:solidFill>
                    <a:schemeClr val="accent6">
                      <a:lumMod val="50000"/>
                    </a:schemeClr>
                  </a:solidFill>
                  <a:latin typeface="+mj-ea"/>
                  <a:ea typeface="+mj-ea"/>
                  <a:cs typeface="微软雅黑" panose="020B0503020204020204" charset="-122"/>
                </a:endParaRPr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525194" y="975102"/>
            <a:ext cx="4490715" cy="1533368"/>
            <a:chOff x="469196" y="1876802"/>
            <a:chExt cx="4490715" cy="1533368"/>
          </a:xfrm>
        </p:grpSpPr>
        <p:sp>
          <p:nvSpPr>
            <p:cNvPr id="6" name="文本框 5"/>
            <p:cNvSpPr txBox="1"/>
            <p:nvPr/>
          </p:nvSpPr>
          <p:spPr>
            <a:xfrm>
              <a:off x="1785883" y="1876802"/>
              <a:ext cx="3174028" cy="15333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buClr>
                  <a:schemeClr val="accent6">
                    <a:lumMod val="50000"/>
                  </a:schemeClr>
                </a:buClr>
              </a:pPr>
              <a:r>
                <a:rPr lang="zh-CN" altLang="en-US" sz="2800" dirty="0">
                  <a:solidFill>
                    <a:schemeClr val="accent6">
                      <a:lumMod val="50000"/>
                    </a:schemeClr>
                  </a:solidFill>
                  <a:latin typeface="+mj-ea"/>
                  <a:ea typeface="+mj-ea"/>
                  <a:cs typeface="+mn-ea"/>
                  <a:sym typeface="Arial" panose="020B0604020202020204" pitchFamily="34" charset="0"/>
                </a:rPr>
                <a:t>工作板块</a:t>
              </a:r>
              <a:endParaRPr lang="en-US" altLang="zh-CN" sz="2800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  <a:buClr>
                  <a:schemeClr val="accent6">
                    <a:lumMod val="50000"/>
                  </a:schemeClr>
                </a:buClr>
              </a:pP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  <a:sym typeface="Arial" panose="020B0604020202020204" pitchFamily="34" charset="0"/>
                </a:rPr>
                <a:t>添加详细文字说明，复制文本粘贴至此，添加详情文字说明</a:t>
              </a:r>
              <a:endPara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69196" y="1939168"/>
              <a:ext cx="131668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chemeClr val="accent6">
                      <a:lumMod val="50000"/>
                    </a:schemeClr>
                  </a:solidFill>
                  <a:ea typeface="+mj-ea"/>
                </a:rPr>
                <a:t>20%</a:t>
              </a:r>
              <a:endParaRPr lang="en-US" altLang="zh-CN" sz="4000" b="1" dirty="0">
                <a:solidFill>
                  <a:schemeClr val="accent6">
                    <a:lumMod val="50000"/>
                  </a:schemeClr>
                </a:solidFill>
                <a:ea typeface="+mj-ea"/>
              </a:endParaRPr>
            </a:p>
          </p:txBody>
        </p:sp>
      </p:grpSp>
      <p:sp>
        <p:nvSpPr>
          <p:cNvPr id="31" name="矩形: 圆角 30"/>
          <p:cNvSpPr/>
          <p:nvPr/>
        </p:nvSpPr>
        <p:spPr>
          <a:xfrm>
            <a:off x="5422560" y="928234"/>
            <a:ext cx="3895723" cy="5021716"/>
          </a:xfrm>
          <a:prstGeom prst="roundRect">
            <a:avLst>
              <a:gd name="adj" fmla="val 1997"/>
            </a:avLst>
          </a:prstGeom>
          <a:blipFill>
            <a:blip r:embed="rId1"/>
            <a:stretch>
              <a:fillRect/>
            </a:stretch>
          </a:blipFill>
          <a:ln>
            <a:noFill/>
          </a:ln>
          <a:effectLst>
            <a:outerShdw blurRad="355600" dist="76200" dir="1500000" sx="98000" sy="98000" algn="tl" rotWithShape="0">
              <a:prstClr val="black">
                <a:alpha val="4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: 圆角 31"/>
          <p:cNvSpPr/>
          <p:nvPr/>
        </p:nvSpPr>
        <p:spPr>
          <a:xfrm>
            <a:off x="9505950" y="3388895"/>
            <a:ext cx="1986803" cy="2561055"/>
          </a:xfrm>
          <a:prstGeom prst="roundRect">
            <a:avLst>
              <a:gd name="adj" fmla="val 1997"/>
            </a:avLst>
          </a:prstGeom>
          <a:blipFill>
            <a:blip r:embed="rId1"/>
            <a:stretch>
              <a:fillRect/>
            </a:stretch>
          </a:blipFill>
          <a:ln>
            <a:noFill/>
          </a:ln>
          <a:effectLst>
            <a:outerShdw blurRad="355600" dist="76200" dir="1500000" sx="98000" sy="98000" algn="tl" rotWithShape="0">
              <a:prstClr val="black">
                <a:alpha val="4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8" name="组合 67"/>
          <p:cNvGrpSpPr/>
          <p:nvPr/>
        </p:nvGrpSpPr>
        <p:grpSpPr>
          <a:xfrm>
            <a:off x="525194" y="2822952"/>
            <a:ext cx="4490715" cy="1533368"/>
            <a:chOff x="469196" y="1876802"/>
            <a:chExt cx="4490715" cy="1533368"/>
          </a:xfrm>
        </p:grpSpPr>
        <p:sp>
          <p:nvSpPr>
            <p:cNvPr id="69" name="文本框 68"/>
            <p:cNvSpPr txBox="1"/>
            <p:nvPr/>
          </p:nvSpPr>
          <p:spPr>
            <a:xfrm>
              <a:off x="1785883" y="1876802"/>
              <a:ext cx="3174028" cy="15333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buClr>
                  <a:schemeClr val="accent6">
                    <a:lumMod val="50000"/>
                  </a:schemeClr>
                </a:buClr>
              </a:pPr>
              <a:r>
                <a:rPr lang="zh-CN" altLang="en-US" sz="2800" dirty="0">
                  <a:solidFill>
                    <a:schemeClr val="accent6">
                      <a:lumMod val="50000"/>
                    </a:schemeClr>
                  </a:solidFill>
                  <a:latin typeface="+mj-ea"/>
                  <a:ea typeface="+mj-ea"/>
                  <a:cs typeface="+mn-ea"/>
                  <a:sym typeface="Arial" panose="020B0604020202020204" pitchFamily="34" charset="0"/>
                </a:rPr>
                <a:t>工作板块</a:t>
              </a:r>
              <a:endParaRPr lang="en-US" altLang="zh-CN" sz="2800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  <a:buClr>
                  <a:schemeClr val="accent6">
                    <a:lumMod val="50000"/>
                  </a:schemeClr>
                </a:buClr>
              </a:pP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  <a:sym typeface="Arial" panose="020B0604020202020204" pitchFamily="34" charset="0"/>
                </a:rPr>
                <a:t>添加详细文字说明，复制文本粘贴至此，添加详情文字说明</a:t>
              </a:r>
              <a:endPara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469196" y="1939168"/>
              <a:ext cx="131668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chemeClr val="accent6">
                      <a:lumMod val="50000"/>
                    </a:schemeClr>
                  </a:solidFill>
                  <a:ea typeface="+mj-ea"/>
                </a:rPr>
                <a:t>30%</a:t>
              </a:r>
              <a:endParaRPr lang="en-US" altLang="zh-CN" sz="4000" b="1" dirty="0">
                <a:solidFill>
                  <a:schemeClr val="accent6">
                    <a:lumMod val="50000"/>
                  </a:schemeClr>
                </a:solidFill>
                <a:ea typeface="+mj-ea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525194" y="4461252"/>
            <a:ext cx="4490715" cy="1533368"/>
            <a:chOff x="469196" y="1876802"/>
            <a:chExt cx="4490715" cy="1533368"/>
          </a:xfrm>
        </p:grpSpPr>
        <p:sp>
          <p:nvSpPr>
            <p:cNvPr id="72" name="文本框 71"/>
            <p:cNvSpPr txBox="1"/>
            <p:nvPr/>
          </p:nvSpPr>
          <p:spPr>
            <a:xfrm>
              <a:off x="1785883" y="1876802"/>
              <a:ext cx="3174028" cy="15333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buClr>
                  <a:schemeClr val="accent6">
                    <a:lumMod val="50000"/>
                  </a:schemeClr>
                </a:buClr>
              </a:pPr>
              <a:r>
                <a:rPr lang="zh-CN" altLang="en-US" sz="2800" dirty="0">
                  <a:solidFill>
                    <a:schemeClr val="accent6">
                      <a:lumMod val="50000"/>
                    </a:schemeClr>
                  </a:solidFill>
                  <a:latin typeface="+mj-ea"/>
                  <a:ea typeface="+mj-ea"/>
                  <a:cs typeface="+mn-ea"/>
                  <a:sym typeface="Arial" panose="020B0604020202020204" pitchFamily="34" charset="0"/>
                </a:rPr>
                <a:t>工作板块</a:t>
              </a:r>
              <a:endParaRPr lang="en-US" altLang="zh-CN" sz="2800" dirty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  <a:buClr>
                  <a:schemeClr val="accent6">
                    <a:lumMod val="50000"/>
                  </a:schemeClr>
                </a:buClr>
              </a:pP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  <a:sym typeface="Arial" panose="020B0604020202020204" pitchFamily="34" charset="0"/>
                </a:rPr>
                <a:t>添加详细文字说明，复制文本粘贴至此，添加详情文字说明</a:t>
              </a:r>
              <a:endPara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469196" y="1939168"/>
              <a:ext cx="131668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chemeClr val="accent6">
                      <a:lumMod val="50000"/>
                    </a:schemeClr>
                  </a:solidFill>
                  <a:ea typeface="+mj-ea"/>
                </a:rPr>
                <a:t>50%</a:t>
              </a:r>
              <a:endParaRPr lang="en-US" altLang="zh-CN" sz="4000" b="1" dirty="0">
                <a:solidFill>
                  <a:schemeClr val="accent6">
                    <a:lumMod val="50000"/>
                  </a:schemeClr>
                </a:solidFill>
                <a:ea typeface="+mj-ea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61089" y="2827030"/>
            <a:ext cx="602271" cy="144020"/>
          </a:xfrm>
          <a:prstGeom prst="rect">
            <a:avLst/>
          </a:prstGeom>
          <a:solidFill>
            <a:srgbClr val="5482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1479901" y="1384797"/>
            <a:ext cx="3655351" cy="2569493"/>
            <a:chOff x="-834589" y="1678721"/>
            <a:chExt cx="3655351" cy="2569493"/>
          </a:xfrm>
        </p:grpSpPr>
        <p:sp>
          <p:nvSpPr>
            <p:cNvPr id="7" name="文本框 6"/>
            <p:cNvSpPr txBox="1"/>
            <p:nvPr/>
          </p:nvSpPr>
          <p:spPr>
            <a:xfrm>
              <a:off x="-584265" y="3449469"/>
              <a:ext cx="3405027" cy="7987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锐字云字库细圆GB" panose="02010604000000000000" pitchFamily="2" charset="-122"/>
                  <a:ea typeface="锐字云字库细圆GB" panose="02010604000000000000" pitchFamily="2" charset="-122"/>
                  <a:cs typeface="+mn-ea"/>
                  <a:sym typeface="Arial" panose="020B0604020202020204" pitchFamily="34" charset="0"/>
                </a:rPr>
                <a:t>单击添加详细文字说明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锐字云字库细圆GB" panose="02010604000000000000" pitchFamily="2" charset="-122"/>
                <a:ea typeface="锐字云字库细圆GB" panose="02010604000000000000" pitchFamily="2" charset="-122"/>
                <a:cs typeface="+mn-ea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锐字云字库细圆GB" panose="02010604000000000000" pitchFamily="2" charset="-122"/>
                  <a:ea typeface="锐字云字库细圆GB" panose="02010604000000000000" pitchFamily="2" charset="-122"/>
                  <a:cs typeface="+mn-ea"/>
                  <a:sym typeface="Arial" panose="020B0604020202020204" pitchFamily="34" charset="0"/>
                </a:rPr>
                <a:t>单击添加详细文字说明</a:t>
              </a:r>
              <a:endParaRPr lang="en-US" altLang="zh-CN" sz="1600" dirty="0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-834589" y="1678721"/>
              <a:ext cx="3405027" cy="12299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5400" b="1" dirty="0">
                  <a:solidFill>
                    <a:schemeClr val="accent6">
                      <a:lumMod val="75000"/>
                    </a:schemeClr>
                  </a:solidFill>
                  <a:latin typeface="+mj-ea"/>
                  <a:ea typeface="+mj-ea"/>
                </a:rPr>
                <a:t>工作回顾</a:t>
              </a:r>
              <a:endParaRPr lang="en-US" altLang="zh-CN" sz="5400" b="1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661089" y="4378853"/>
            <a:ext cx="3543300" cy="273879"/>
            <a:chOff x="-667950" y="0"/>
            <a:chExt cx="13548714" cy="2880000"/>
          </a:xfrm>
        </p:grpSpPr>
        <p:sp>
          <p:nvSpPr>
            <p:cNvPr id="18" name="流程图: 数据 17"/>
            <p:cNvSpPr/>
            <p:nvPr/>
          </p:nvSpPr>
          <p:spPr>
            <a:xfrm>
              <a:off x="9640764" y="0"/>
              <a:ext cx="3240000" cy="2880000"/>
            </a:xfrm>
            <a:prstGeom prst="flowChartInputOutpu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流程图: 数据 18"/>
            <p:cNvSpPr/>
            <p:nvPr/>
          </p:nvSpPr>
          <p:spPr>
            <a:xfrm>
              <a:off x="4486408" y="0"/>
              <a:ext cx="3240000" cy="2880000"/>
            </a:xfrm>
            <a:prstGeom prst="flowChartInputOutpu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流程图: 数据 19"/>
            <p:cNvSpPr/>
            <p:nvPr/>
          </p:nvSpPr>
          <p:spPr>
            <a:xfrm>
              <a:off x="7063587" y="0"/>
              <a:ext cx="3240000" cy="2880000"/>
            </a:xfrm>
            <a:prstGeom prst="flowChartInputOutpu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流程图: 数据 20"/>
            <p:cNvSpPr/>
            <p:nvPr/>
          </p:nvSpPr>
          <p:spPr>
            <a:xfrm>
              <a:off x="1909229" y="0"/>
              <a:ext cx="3240000" cy="2880000"/>
            </a:xfrm>
            <a:prstGeom prst="flowChartInputOutpu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流程图: 数据 21"/>
            <p:cNvSpPr/>
            <p:nvPr/>
          </p:nvSpPr>
          <p:spPr>
            <a:xfrm>
              <a:off x="-667950" y="0"/>
              <a:ext cx="3240000" cy="2880000"/>
            </a:xfrm>
            <a:prstGeom prst="flowChartInputOutpu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流程图: 数据 29"/>
          <p:cNvSpPr/>
          <p:nvPr/>
        </p:nvSpPr>
        <p:spPr>
          <a:xfrm>
            <a:off x="6328733" y="-83766"/>
            <a:ext cx="8047305" cy="6965622"/>
          </a:xfrm>
          <a:prstGeom prst="flowChartInputOutpu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96284" y="115888"/>
            <a:ext cx="7663336" cy="685249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" y="115888"/>
            <a:ext cx="12191999" cy="6630988"/>
            <a:chOff x="1" y="115888"/>
            <a:chExt cx="12191999" cy="6630988"/>
          </a:xfrm>
        </p:grpSpPr>
        <p:grpSp>
          <p:nvGrpSpPr>
            <p:cNvPr id="8" name="组合 7"/>
            <p:cNvGrpSpPr/>
            <p:nvPr/>
          </p:nvGrpSpPr>
          <p:grpSpPr>
            <a:xfrm>
              <a:off x="10837520" y="6308725"/>
              <a:ext cx="1354480" cy="438151"/>
              <a:chOff x="10837520" y="6308725"/>
              <a:chExt cx="1354480" cy="438151"/>
            </a:xfrm>
          </p:grpSpPr>
          <p:sp>
            <p:nvSpPr>
              <p:cNvPr id="42" name="任意多边形: 形状 41"/>
              <p:cNvSpPr/>
              <p:nvPr/>
            </p:nvSpPr>
            <p:spPr>
              <a:xfrm flipH="1">
                <a:off x="11328836" y="6308725"/>
                <a:ext cx="863164" cy="438151"/>
              </a:xfrm>
              <a:custGeom>
                <a:avLst/>
                <a:gdLst>
                  <a:gd name="connsiteX0" fmla="*/ 863164 w 863164"/>
                  <a:gd name="connsiteY0" fmla="*/ 0 h 438151"/>
                  <a:gd name="connsiteX1" fmla="*/ 0 w 863164"/>
                  <a:gd name="connsiteY1" fmla="*/ 0 h 438151"/>
                  <a:gd name="connsiteX2" fmla="*/ 0 w 863164"/>
                  <a:gd name="connsiteY2" fmla="*/ 438151 h 438151"/>
                  <a:gd name="connsiteX3" fmla="*/ 605378 w 863164"/>
                  <a:gd name="connsiteY3" fmla="*/ 438151 h 438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63164" h="438151">
                    <a:moveTo>
                      <a:pt x="863164" y="0"/>
                    </a:moveTo>
                    <a:lnTo>
                      <a:pt x="0" y="0"/>
                    </a:lnTo>
                    <a:lnTo>
                      <a:pt x="0" y="438151"/>
                    </a:lnTo>
                    <a:lnTo>
                      <a:pt x="605378" y="438151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任意多边形: 形状 88"/>
              <p:cNvSpPr/>
              <p:nvPr/>
            </p:nvSpPr>
            <p:spPr>
              <a:xfrm flipH="1">
                <a:off x="11083178" y="6308725"/>
                <a:ext cx="430188" cy="438151"/>
              </a:xfrm>
              <a:custGeom>
                <a:avLst/>
                <a:gdLst>
                  <a:gd name="connsiteX0" fmla="*/ 416682 w 695350"/>
                  <a:gd name="connsiteY0" fmla="*/ 0 h 343534"/>
                  <a:gd name="connsiteX1" fmla="*/ 695350 w 695350"/>
                  <a:gd name="connsiteY1" fmla="*/ 0 h 343534"/>
                  <a:gd name="connsiteX2" fmla="*/ 278668 w 695350"/>
                  <a:gd name="connsiteY2" fmla="*/ 343534 h 343534"/>
                  <a:gd name="connsiteX3" fmla="*/ 0 w 695350"/>
                  <a:gd name="connsiteY3" fmla="*/ 343534 h 343534"/>
                  <a:gd name="connsiteX4" fmla="*/ 416682 w 695350"/>
                  <a:gd name="connsiteY4" fmla="*/ 0 h 343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50" h="343534">
                    <a:moveTo>
                      <a:pt x="416682" y="0"/>
                    </a:moveTo>
                    <a:lnTo>
                      <a:pt x="695350" y="0"/>
                    </a:lnTo>
                    <a:lnTo>
                      <a:pt x="278668" y="343534"/>
                    </a:lnTo>
                    <a:lnTo>
                      <a:pt x="0" y="343534"/>
                    </a:lnTo>
                    <a:lnTo>
                      <a:pt x="416682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任意多边形: 形状 89"/>
              <p:cNvSpPr/>
              <p:nvPr/>
            </p:nvSpPr>
            <p:spPr>
              <a:xfrm flipH="1">
                <a:off x="10837520" y="6308725"/>
                <a:ext cx="430188" cy="438151"/>
              </a:xfrm>
              <a:custGeom>
                <a:avLst/>
                <a:gdLst>
                  <a:gd name="connsiteX0" fmla="*/ 416682 w 695350"/>
                  <a:gd name="connsiteY0" fmla="*/ 0 h 343534"/>
                  <a:gd name="connsiteX1" fmla="*/ 695350 w 695350"/>
                  <a:gd name="connsiteY1" fmla="*/ 0 h 343534"/>
                  <a:gd name="connsiteX2" fmla="*/ 278668 w 695350"/>
                  <a:gd name="connsiteY2" fmla="*/ 343534 h 343534"/>
                  <a:gd name="connsiteX3" fmla="*/ 0 w 695350"/>
                  <a:gd name="connsiteY3" fmla="*/ 343534 h 343534"/>
                  <a:gd name="connsiteX4" fmla="*/ 416682 w 695350"/>
                  <a:gd name="connsiteY4" fmla="*/ 0 h 343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50" h="343534">
                    <a:moveTo>
                      <a:pt x="416682" y="0"/>
                    </a:moveTo>
                    <a:lnTo>
                      <a:pt x="695350" y="0"/>
                    </a:lnTo>
                    <a:lnTo>
                      <a:pt x="278668" y="343534"/>
                    </a:lnTo>
                    <a:lnTo>
                      <a:pt x="0" y="343534"/>
                    </a:lnTo>
                    <a:lnTo>
                      <a:pt x="416682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1" y="115888"/>
              <a:ext cx="3942607" cy="504625"/>
              <a:chOff x="1" y="115888"/>
              <a:chExt cx="3942607" cy="504625"/>
            </a:xfrm>
          </p:grpSpPr>
          <p:sp>
            <p:nvSpPr>
              <p:cNvPr id="40" name="任意多边形: 形状 39"/>
              <p:cNvSpPr/>
              <p:nvPr/>
            </p:nvSpPr>
            <p:spPr>
              <a:xfrm>
                <a:off x="1" y="115888"/>
                <a:ext cx="676391" cy="438151"/>
              </a:xfrm>
              <a:custGeom>
                <a:avLst/>
                <a:gdLst>
                  <a:gd name="connsiteX0" fmla="*/ 0 w 676391"/>
                  <a:gd name="connsiteY0" fmla="*/ 0 h 438151"/>
                  <a:gd name="connsiteX1" fmla="*/ 676391 w 676391"/>
                  <a:gd name="connsiteY1" fmla="*/ 0 h 438151"/>
                  <a:gd name="connsiteX2" fmla="*/ 418605 w 676391"/>
                  <a:gd name="connsiteY2" fmla="*/ 438151 h 438151"/>
                  <a:gd name="connsiteX3" fmla="*/ 0 w 676391"/>
                  <a:gd name="connsiteY3" fmla="*/ 438151 h 438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6391" h="438151">
                    <a:moveTo>
                      <a:pt x="0" y="0"/>
                    </a:moveTo>
                    <a:lnTo>
                      <a:pt x="676391" y="0"/>
                    </a:lnTo>
                    <a:lnTo>
                      <a:pt x="418605" y="438151"/>
                    </a:lnTo>
                    <a:lnTo>
                      <a:pt x="0" y="438151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任意多边形: 形状 91"/>
              <p:cNvSpPr/>
              <p:nvPr/>
            </p:nvSpPr>
            <p:spPr>
              <a:xfrm>
                <a:off x="491861" y="115888"/>
                <a:ext cx="430188" cy="438151"/>
              </a:xfrm>
              <a:custGeom>
                <a:avLst/>
                <a:gdLst>
                  <a:gd name="connsiteX0" fmla="*/ 416682 w 695350"/>
                  <a:gd name="connsiteY0" fmla="*/ 0 h 343534"/>
                  <a:gd name="connsiteX1" fmla="*/ 695350 w 695350"/>
                  <a:gd name="connsiteY1" fmla="*/ 0 h 343534"/>
                  <a:gd name="connsiteX2" fmla="*/ 278668 w 695350"/>
                  <a:gd name="connsiteY2" fmla="*/ 343534 h 343534"/>
                  <a:gd name="connsiteX3" fmla="*/ 0 w 695350"/>
                  <a:gd name="connsiteY3" fmla="*/ 343534 h 343534"/>
                  <a:gd name="connsiteX4" fmla="*/ 416682 w 695350"/>
                  <a:gd name="connsiteY4" fmla="*/ 0 h 343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50" h="343534">
                    <a:moveTo>
                      <a:pt x="416682" y="0"/>
                    </a:moveTo>
                    <a:lnTo>
                      <a:pt x="695350" y="0"/>
                    </a:lnTo>
                    <a:lnTo>
                      <a:pt x="278668" y="343534"/>
                    </a:lnTo>
                    <a:lnTo>
                      <a:pt x="0" y="343534"/>
                    </a:lnTo>
                    <a:lnTo>
                      <a:pt x="416682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任意多边形: 形状 92"/>
              <p:cNvSpPr/>
              <p:nvPr/>
            </p:nvSpPr>
            <p:spPr>
              <a:xfrm>
                <a:off x="737519" y="115888"/>
                <a:ext cx="430188" cy="438151"/>
              </a:xfrm>
              <a:custGeom>
                <a:avLst/>
                <a:gdLst>
                  <a:gd name="connsiteX0" fmla="*/ 416682 w 695350"/>
                  <a:gd name="connsiteY0" fmla="*/ 0 h 343534"/>
                  <a:gd name="connsiteX1" fmla="*/ 695350 w 695350"/>
                  <a:gd name="connsiteY1" fmla="*/ 0 h 343534"/>
                  <a:gd name="connsiteX2" fmla="*/ 278668 w 695350"/>
                  <a:gd name="connsiteY2" fmla="*/ 343534 h 343534"/>
                  <a:gd name="connsiteX3" fmla="*/ 0 w 695350"/>
                  <a:gd name="connsiteY3" fmla="*/ 343534 h 343534"/>
                  <a:gd name="connsiteX4" fmla="*/ 416682 w 695350"/>
                  <a:gd name="connsiteY4" fmla="*/ 0 h 343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50" h="343534">
                    <a:moveTo>
                      <a:pt x="416682" y="0"/>
                    </a:moveTo>
                    <a:lnTo>
                      <a:pt x="695350" y="0"/>
                    </a:lnTo>
                    <a:lnTo>
                      <a:pt x="278668" y="343534"/>
                    </a:lnTo>
                    <a:lnTo>
                      <a:pt x="0" y="343534"/>
                    </a:lnTo>
                    <a:lnTo>
                      <a:pt x="416682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object 7"/>
              <p:cNvSpPr txBox="1"/>
              <p:nvPr/>
            </p:nvSpPr>
            <p:spPr>
              <a:xfrm>
                <a:off x="1400650" y="115888"/>
                <a:ext cx="2541958" cy="504625"/>
              </a:xfrm>
              <a:prstGeom prst="rect">
                <a:avLst/>
              </a:prstGeom>
            </p:spPr>
            <p:txBody>
              <a:bodyPr vert="horz" wrap="square" lIns="0" tIns="12065" rIns="0" bIns="0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2700">
                  <a:lnSpc>
                    <a:spcPct val="100000"/>
                  </a:lnSpc>
                  <a:spcBef>
                    <a:spcPts val="95"/>
                  </a:spcBef>
                </a:pPr>
                <a:r>
                  <a:rPr lang="zh-CN" altLang="en-US" sz="3200" spc="-5" dirty="0">
                    <a:solidFill>
                      <a:schemeClr val="accent6">
                        <a:lumMod val="75000"/>
                      </a:schemeClr>
                    </a:solidFill>
                    <a:latin typeface="+mj-ea"/>
                    <a:ea typeface="+mj-ea"/>
                    <a:cs typeface="微软雅黑" panose="020B0503020204020204" charset="-122"/>
                  </a:rPr>
                  <a:t>工作回顾</a:t>
                </a:r>
                <a:endParaRPr lang="en-US" altLang="zh-CN" sz="3200" spc="-5" dirty="0">
                  <a:solidFill>
                    <a:schemeClr val="accent6">
                      <a:lumMod val="75000"/>
                    </a:schemeClr>
                  </a:solidFill>
                  <a:latin typeface="+mj-ea"/>
                  <a:ea typeface="+mj-ea"/>
                  <a:cs typeface="微软雅黑" panose="020B0503020204020204" charset="-122"/>
                </a:endParaRPr>
              </a:p>
            </p:txBody>
          </p:sp>
        </p:grpSp>
      </p:grpSp>
      <p:cxnSp>
        <p:nvCxnSpPr>
          <p:cNvPr id="3" name="直接连接符 2"/>
          <p:cNvCxnSpPr/>
          <p:nvPr/>
        </p:nvCxnSpPr>
        <p:spPr>
          <a:xfrm>
            <a:off x="342728" y="3390764"/>
            <a:ext cx="11506543" cy="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653384" y="3141342"/>
            <a:ext cx="2997503" cy="2868156"/>
            <a:chOff x="653384" y="3141342"/>
            <a:chExt cx="2997503" cy="2868156"/>
          </a:xfrm>
        </p:grpSpPr>
        <p:sp>
          <p:nvSpPr>
            <p:cNvPr id="6" name="星形: 四角 5"/>
            <p:cNvSpPr>
              <a:spLocks noChangeAspect="1"/>
            </p:cNvSpPr>
            <p:nvPr/>
          </p:nvSpPr>
          <p:spPr>
            <a:xfrm>
              <a:off x="708214" y="3141342"/>
              <a:ext cx="360000" cy="360000"/>
            </a:xfrm>
            <a:prstGeom prst="star4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: 圆角 50"/>
            <p:cNvSpPr/>
            <p:nvPr/>
          </p:nvSpPr>
          <p:spPr>
            <a:xfrm>
              <a:off x="676391" y="4087099"/>
              <a:ext cx="2759558" cy="564074"/>
            </a:xfrm>
            <a:prstGeom prst="roundRect">
              <a:avLst>
                <a:gd name="adj" fmla="val 33114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>
                  <a:latin typeface="+mn-ea"/>
                </a:rPr>
                <a:t>完成销量</a:t>
              </a:r>
              <a:r>
                <a:rPr lang="en-US" altLang="zh-CN" sz="2400" b="1" dirty="0">
                  <a:latin typeface="+mn-ea"/>
                </a:rPr>
                <a:t>100</a:t>
              </a:r>
              <a:r>
                <a:rPr lang="zh-CN" altLang="en-US" sz="2400" b="1" dirty="0">
                  <a:latin typeface="+mn-ea"/>
                </a:rPr>
                <a:t>万</a:t>
              </a:r>
              <a:endParaRPr lang="zh-CN" altLang="en-US" sz="2400" b="1" dirty="0">
                <a:latin typeface="+mn-ea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53384" y="4841421"/>
              <a:ext cx="2997503" cy="11680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1.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锐字云字库细圆GB" panose="02010604000000000000" pitchFamily="2" charset="-122"/>
                  <a:ea typeface="锐字云字库细圆GB" panose="02010604000000000000" pitchFamily="2" charset="-122"/>
                  <a:cs typeface="+mn-ea"/>
                  <a:sym typeface="Arial" panose="020B0604020202020204" pitchFamily="34" charset="0"/>
                </a:rPr>
                <a:t>单击添加详细文字说明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锐字云字库细圆GB" panose="02010604000000000000" pitchFamily="2" charset="-122"/>
                <a:ea typeface="锐字云字库细圆GB" panose="02010604000000000000" pitchFamily="2" charset="-122"/>
                <a:cs typeface="+mn-ea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锐字云字库细圆GB" panose="02010604000000000000" pitchFamily="2" charset="-122"/>
                  <a:ea typeface="锐字云字库细圆GB" panose="02010604000000000000" pitchFamily="2" charset="-122"/>
                  <a:cs typeface="+mn-ea"/>
                  <a:sym typeface="Arial" panose="020B0604020202020204" pitchFamily="34" charset="0"/>
                </a:rPr>
                <a:t>2.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锐字云字库细圆GB" panose="02010604000000000000" pitchFamily="2" charset="-122"/>
                  <a:ea typeface="锐字云字库细圆GB" panose="02010604000000000000" pitchFamily="2" charset="-122"/>
                  <a:cs typeface="+mn-ea"/>
                  <a:sym typeface="Arial" panose="020B0604020202020204" pitchFamily="34" charset="0"/>
                </a:rPr>
                <a:t>单击添加详细文字说明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锐字云字库细圆GB" panose="02010604000000000000" pitchFamily="2" charset="-122"/>
                <a:ea typeface="锐字云字库细圆GB" panose="02010604000000000000" pitchFamily="2" charset="-122"/>
                <a:cs typeface="+mn-ea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锐字云字库细圆GB" panose="02010604000000000000" pitchFamily="2" charset="-122"/>
                  <a:ea typeface="锐字云字库细圆GB" panose="02010604000000000000" pitchFamily="2" charset="-122"/>
                  <a:cs typeface="+mn-ea"/>
                  <a:sym typeface="Arial" panose="020B0604020202020204" pitchFamily="34" charset="0"/>
                </a:rPr>
                <a:t>3.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锐字云字库细圆GB" panose="02010604000000000000" pitchFamily="2" charset="-122"/>
                  <a:ea typeface="锐字云字库细圆GB" panose="02010604000000000000" pitchFamily="2" charset="-122"/>
                  <a:cs typeface="+mn-ea"/>
                  <a:sym typeface="Arial" panose="020B0604020202020204" pitchFamily="34" charset="0"/>
                </a:rPr>
                <a:t>单击添加详细文字说明</a:t>
              </a:r>
              <a:endPara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737519" y="3387816"/>
              <a:ext cx="919831" cy="6821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b="1" dirty="0">
                  <a:solidFill>
                    <a:schemeClr val="accent6">
                      <a:lumMod val="50000"/>
                    </a:schemeClr>
                  </a:solidFill>
                  <a:latin typeface="+mn-ea"/>
                </a:rPr>
                <a:t>1</a:t>
              </a:r>
              <a:r>
                <a:rPr lang="zh-CN" altLang="en-US" sz="2800" b="1" dirty="0">
                  <a:solidFill>
                    <a:schemeClr val="accent6">
                      <a:lumMod val="50000"/>
                    </a:schemeClr>
                  </a:solidFill>
                  <a:latin typeface="+mn-ea"/>
                </a:rPr>
                <a:t>月</a:t>
              </a:r>
              <a:endParaRPr lang="en-US" altLang="zh-CN" sz="2800" b="1" dirty="0">
                <a:solidFill>
                  <a:schemeClr val="accent6">
                    <a:lumMod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4920584" y="3122559"/>
            <a:ext cx="2997503" cy="2886939"/>
            <a:chOff x="653384" y="3122559"/>
            <a:chExt cx="2997503" cy="2886939"/>
          </a:xfrm>
        </p:grpSpPr>
        <p:sp>
          <p:nvSpPr>
            <p:cNvPr id="64" name="星形: 四角 63"/>
            <p:cNvSpPr>
              <a:spLocks noChangeAspect="1"/>
            </p:cNvSpPr>
            <p:nvPr/>
          </p:nvSpPr>
          <p:spPr>
            <a:xfrm>
              <a:off x="700891" y="3122559"/>
              <a:ext cx="360000" cy="360000"/>
            </a:xfrm>
            <a:prstGeom prst="star4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5" name="矩形: 圆角 64"/>
            <p:cNvSpPr/>
            <p:nvPr/>
          </p:nvSpPr>
          <p:spPr>
            <a:xfrm>
              <a:off x="676391" y="4087099"/>
              <a:ext cx="2759558" cy="564074"/>
            </a:xfrm>
            <a:prstGeom prst="roundRect">
              <a:avLst>
                <a:gd name="adj" fmla="val 33114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>
                  <a:latin typeface="+mn-ea"/>
                </a:rPr>
                <a:t>完成销量</a:t>
              </a:r>
              <a:r>
                <a:rPr lang="en-US" altLang="zh-CN" sz="2400" b="1" dirty="0">
                  <a:latin typeface="+mn-ea"/>
                </a:rPr>
                <a:t>100</a:t>
              </a:r>
              <a:r>
                <a:rPr lang="zh-CN" altLang="en-US" sz="2400" b="1" dirty="0">
                  <a:latin typeface="+mn-ea"/>
                </a:rPr>
                <a:t>万</a:t>
              </a:r>
              <a:endParaRPr lang="zh-CN" altLang="en-US" sz="2400" b="1" dirty="0">
                <a:latin typeface="+mn-ea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653384" y="4841421"/>
              <a:ext cx="2997503" cy="11680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1.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锐字云字库细圆GB" panose="02010604000000000000" pitchFamily="2" charset="-122"/>
                  <a:ea typeface="锐字云字库细圆GB" panose="02010604000000000000" pitchFamily="2" charset="-122"/>
                  <a:cs typeface="+mn-ea"/>
                  <a:sym typeface="Arial" panose="020B0604020202020204" pitchFamily="34" charset="0"/>
                </a:rPr>
                <a:t>单击添加详细文字说明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锐字云字库细圆GB" panose="02010604000000000000" pitchFamily="2" charset="-122"/>
                <a:ea typeface="锐字云字库细圆GB" panose="02010604000000000000" pitchFamily="2" charset="-122"/>
                <a:cs typeface="+mn-ea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锐字云字库细圆GB" panose="02010604000000000000" pitchFamily="2" charset="-122"/>
                  <a:ea typeface="锐字云字库细圆GB" panose="02010604000000000000" pitchFamily="2" charset="-122"/>
                  <a:cs typeface="+mn-ea"/>
                  <a:sym typeface="Arial" panose="020B0604020202020204" pitchFamily="34" charset="0"/>
                </a:rPr>
                <a:t>2.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锐字云字库细圆GB" panose="02010604000000000000" pitchFamily="2" charset="-122"/>
                  <a:ea typeface="锐字云字库细圆GB" panose="02010604000000000000" pitchFamily="2" charset="-122"/>
                  <a:cs typeface="+mn-ea"/>
                  <a:sym typeface="Arial" panose="020B0604020202020204" pitchFamily="34" charset="0"/>
                </a:rPr>
                <a:t>单击添加详细文字说明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锐字云字库细圆GB" panose="02010604000000000000" pitchFamily="2" charset="-122"/>
                <a:ea typeface="锐字云字库细圆GB" panose="02010604000000000000" pitchFamily="2" charset="-122"/>
                <a:cs typeface="+mn-ea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锐字云字库细圆GB" panose="02010604000000000000" pitchFamily="2" charset="-122"/>
                  <a:ea typeface="锐字云字库细圆GB" panose="02010604000000000000" pitchFamily="2" charset="-122"/>
                  <a:cs typeface="+mn-ea"/>
                  <a:sym typeface="Arial" panose="020B0604020202020204" pitchFamily="34" charset="0"/>
                </a:rPr>
                <a:t>3.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锐字云字库细圆GB" panose="02010604000000000000" pitchFamily="2" charset="-122"/>
                  <a:ea typeface="锐字云字库细圆GB" panose="02010604000000000000" pitchFamily="2" charset="-122"/>
                  <a:cs typeface="+mn-ea"/>
                  <a:sym typeface="Arial" panose="020B0604020202020204" pitchFamily="34" charset="0"/>
                </a:rPr>
                <a:t>单击添加详细文字说明</a:t>
              </a:r>
              <a:endPara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737519" y="3387816"/>
              <a:ext cx="919831" cy="6821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b="1" dirty="0">
                  <a:solidFill>
                    <a:schemeClr val="accent6">
                      <a:lumMod val="50000"/>
                    </a:schemeClr>
                  </a:solidFill>
                  <a:latin typeface="+mn-ea"/>
                </a:rPr>
                <a:t>5</a:t>
              </a:r>
              <a:r>
                <a:rPr lang="zh-CN" altLang="en-US" sz="2800" b="1" dirty="0">
                  <a:solidFill>
                    <a:schemeClr val="accent6">
                      <a:lumMod val="50000"/>
                    </a:schemeClr>
                  </a:solidFill>
                  <a:latin typeface="+mn-ea"/>
                </a:rPr>
                <a:t>月</a:t>
              </a:r>
              <a:endParaRPr lang="en-US" altLang="zh-CN" sz="2800" b="1" dirty="0">
                <a:solidFill>
                  <a:schemeClr val="accent6">
                    <a:lumMod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8756053" y="3146282"/>
            <a:ext cx="2997503" cy="2863216"/>
            <a:chOff x="653384" y="3146282"/>
            <a:chExt cx="2997503" cy="2863216"/>
          </a:xfrm>
        </p:grpSpPr>
        <p:sp>
          <p:nvSpPr>
            <p:cNvPr id="69" name="星形: 四角 68"/>
            <p:cNvSpPr>
              <a:spLocks noChangeAspect="1"/>
            </p:cNvSpPr>
            <p:nvPr/>
          </p:nvSpPr>
          <p:spPr>
            <a:xfrm>
              <a:off x="657029" y="3146282"/>
              <a:ext cx="360000" cy="360000"/>
            </a:xfrm>
            <a:prstGeom prst="star4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矩形: 圆角 69"/>
            <p:cNvSpPr/>
            <p:nvPr/>
          </p:nvSpPr>
          <p:spPr>
            <a:xfrm>
              <a:off x="676391" y="4087099"/>
              <a:ext cx="2759558" cy="564074"/>
            </a:xfrm>
            <a:prstGeom prst="roundRect">
              <a:avLst>
                <a:gd name="adj" fmla="val 33114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>
                  <a:latin typeface="+mn-ea"/>
                </a:rPr>
                <a:t>完成销量</a:t>
              </a:r>
              <a:r>
                <a:rPr lang="en-US" altLang="zh-CN" sz="2400" b="1" dirty="0">
                  <a:latin typeface="+mn-ea"/>
                </a:rPr>
                <a:t>100</a:t>
              </a:r>
              <a:r>
                <a:rPr lang="zh-CN" altLang="en-US" sz="2400" b="1" dirty="0">
                  <a:latin typeface="+mn-ea"/>
                </a:rPr>
                <a:t>万</a:t>
              </a:r>
              <a:endParaRPr lang="zh-CN" altLang="en-US" sz="2400" b="1" dirty="0">
                <a:latin typeface="+mn-ea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653384" y="4841421"/>
              <a:ext cx="2997503" cy="11680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1.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锐字云字库细圆GB" panose="02010604000000000000" pitchFamily="2" charset="-122"/>
                  <a:ea typeface="锐字云字库细圆GB" panose="02010604000000000000" pitchFamily="2" charset="-122"/>
                  <a:cs typeface="+mn-ea"/>
                  <a:sym typeface="Arial" panose="020B0604020202020204" pitchFamily="34" charset="0"/>
                </a:rPr>
                <a:t>单击添加详细文字说明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锐字云字库细圆GB" panose="02010604000000000000" pitchFamily="2" charset="-122"/>
                <a:ea typeface="锐字云字库细圆GB" panose="02010604000000000000" pitchFamily="2" charset="-122"/>
                <a:cs typeface="+mn-ea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锐字云字库细圆GB" panose="02010604000000000000" pitchFamily="2" charset="-122"/>
                  <a:ea typeface="锐字云字库细圆GB" panose="02010604000000000000" pitchFamily="2" charset="-122"/>
                  <a:cs typeface="+mn-ea"/>
                  <a:sym typeface="Arial" panose="020B0604020202020204" pitchFamily="34" charset="0"/>
                </a:rPr>
                <a:t>2.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锐字云字库细圆GB" panose="02010604000000000000" pitchFamily="2" charset="-122"/>
                  <a:ea typeface="锐字云字库细圆GB" panose="02010604000000000000" pitchFamily="2" charset="-122"/>
                  <a:cs typeface="+mn-ea"/>
                  <a:sym typeface="Arial" panose="020B0604020202020204" pitchFamily="34" charset="0"/>
                </a:rPr>
                <a:t>单击添加详细文字说明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锐字云字库细圆GB" panose="02010604000000000000" pitchFamily="2" charset="-122"/>
                <a:ea typeface="锐字云字库细圆GB" panose="02010604000000000000" pitchFamily="2" charset="-122"/>
                <a:cs typeface="+mn-ea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锐字云字库细圆GB" panose="02010604000000000000" pitchFamily="2" charset="-122"/>
                  <a:ea typeface="锐字云字库细圆GB" panose="02010604000000000000" pitchFamily="2" charset="-122"/>
                  <a:cs typeface="+mn-ea"/>
                  <a:sym typeface="Arial" panose="020B0604020202020204" pitchFamily="34" charset="0"/>
                </a:rPr>
                <a:t>3.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锐字云字库细圆GB" panose="02010604000000000000" pitchFamily="2" charset="-122"/>
                  <a:ea typeface="锐字云字库细圆GB" panose="02010604000000000000" pitchFamily="2" charset="-122"/>
                  <a:cs typeface="+mn-ea"/>
                  <a:sym typeface="Arial" panose="020B0604020202020204" pitchFamily="34" charset="0"/>
                </a:rPr>
                <a:t>单击添加详细文字说明</a:t>
              </a:r>
              <a:endPara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737519" y="3387816"/>
              <a:ext cx="919831" cy="6821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b="1" dirty="0">
                  <a:solidFill>
                    <a:schemeClr val="accent6">
                      <a:lumMod val="50000"/>
                    </a:schemeClr>
                  </a:solidFill>
                  <a:latin typeface="+mn-ea"/>
                </a:rPr>
                <a:t>12</a:t>
              </a:r>
              <a:r>
                <a:rPr lang="zh-CN" altLang="en-US" sz="2800" b="1" dirty="0">
                  <a:solidFill>
                    <a:schemeClr val="accent6">
                      <a:lumMod val="50000"/>
                    </a:schemeClr>
                  </a:solidFill>
                  <a:latin typeface="+mn-ea"/>
                </a:rPr>
                <a:t>月</a:t>
              </a:r>
              <a:endParaRPr lang="en-US" altLang="zh-CN" sz="2800" b="1" dirty="0">
                <a:solidFill>
                  <a:schemeClr val="accent6">
                    <a:lumMod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2359281" y="917474"/>
            <a:ext cx="2997503" cy="2565085"/>
            <a:chOff x="883537" y="3260623"/>
            <a:chExt cx="2997503" cy="2565085"/>
          </a:xfrm>
        </p:grpSpPr>
        <p:sp>
          <p:nvSpPr>
            <p:cNvPr id="74" name="星形: 四角 73"/>
            <p:cNvSpPr>
              <a:spLocks noChangeAspect="1"/>
            </p:cNvSpPr>
            <p:nvPr/>
          </p:nvSpPr>
          <p:spPr>
            <a:xfrm>
              <a:off x="1071788" y="5465708"/>
              <a:ext cx="360000" cy="360000"/>
            </a:xfrm>
            <a:prstGeom prst="star4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矩形: 圆角 74"/>
            <p:cNvSpPr/>
            <p:nvPr/>
          </p:nvSpPr>
          <p:spPr>
            <a:xfrm>
              <a:off x="941482" y="4205300"/>
              <a:ext cx="2759558" cy="564074"/>
            </a:xfrm>
            <a:prstGeom prst="roundRect">
              <a:avLst>
                <a:gd name="adj" fmla="val 33114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>
                  <a:solidFill>
                    <a:schemeClr val="accent6">
                      <a:lumMod val="50000"/>
                    </a:schemeClr>
                  </a:solidFill>
                  <a:latin typeface="+mn-ea"/>
                </a:rPr>
                <a:t>完成销量</a:t>
              </a:r>
              <a:r>
                <a:rPr lang="en-US" altLang="zh-CN" sz="2400" b="1" dirty="0">
                  <a:solidFill>
                    <a:schemeClr val="accent6">
                      <a:lumMod val="50000"/>
                    </a:schemeClr>
                  </a:solidFill>
                  <a:latin typeface="+mn-ea"/>
                </a:rPr>
                <a:t>100</a:t>
              </a:r>
              <a:r>
                <a:rPr lang="zh-CN" altLang="en-US" sz="2400" b="1" dirty="0">
                  <a:solidFill>
                    <a:schemeClr val="accent6">
                      <a:lumMod val="50000"/>
                    </a:schemeClr>
                  </a:solidFill>
                  <a:latin typeface="+mn-ea"/>
                </a:rPr>
                <a:t>万</a:t>
              </a:r>
              <a:endParaRPr lang="zh-CN" altLang="en-US" sz="2400" b="1" dirty="0">
                <a:solidFill>
                  <a:schemeClr val="accent6">
                    <a:lumMod val="50000"/>
                  </a:schemeClr>
                </a:solidFill>
                <a:latin typeface="+mn-ea"/>
              </a:endParaRPr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883537" y="3260623"/>
              <a:ext cx="2997503" cy="7987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1.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锐字云字库细圆GB" panose="02010604000000000000" pitchFamily="2" charset="-122"/>
                  <a:ea typeface="锐字云字库细圆GB" panose="02010604000000000000" pitchFamily="2" charset="-122"/>
                  <a:cs typeface="+mn-ea"/>
                  <a:sym typeface="Arial" panose="020B0604020202020204" pitchFamily="34" charset="0"/>
                </a:rPr>
                <a:t>单击添加详细文字说明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锐字云字库细圆GB" panose="02010604000000000000" pitchFamily="2" charset="-122"/>
                <a:ea typeface="锐字云字库细圆GB" panose="02010604000000000000" pitchFamily="2" charset="-122"/>
                <a:cs typeface="+mn-ea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锐字云字库细圆GB" panose="02010604000000000000" pitchFamily="2" charset="-122"/>
                  <a:ea typeface="锐字云字库细圆GB" panose="02010604000000000000" pitchFamily="2" charset="-122"/>
                  <a:cs typeface="+mn-ea"/>
                  <a:sym typeface="Arial" panose="020B0604020202020204" pitchFamily="34" charset="0"/>
                </a:rPr>
                <a:t>2.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锐字云字库细圆GB" panose="02010604000000000000" pitchFamily="2" charset="-122"/>
                  <a:ea typeface="锐字云字库细圆GB" panose="02010604000000000000" pitchFamily="2" charset="-122"/>
                  <a:cs typeface="+mn-ea"/>
                  <a:sym typeface="Arial" panose="020B0604020202020204" pitchFamily="34" charset="0"/>
                </a:rPr>
                <a:t>单击添加详细文字说明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锐字云字库细圆GB" panose="02010604000000000000" pitchFamily="2" charset="-122"/>
                <a:ea typeface="锐字云字库细圆GB" panose="02010604000000000000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909584" y="4698080"/>
              <a:ext cx="919831" cy="6821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b="1" dirty="0">
                  <a:solidFill>
                    <a:schemeClr val="accent6">
                      <a:lumMod val="50000"/>
                    </a:schemeClr>
                  </a:solidFill>
                  <a:latin typeface="+mn-ea"/>
                </a:rPr>
                <a:t>3</a:t>
              </a:r>
              <a:r>
                <a:rPr lang="zh-CN" altLang="en-US" sz="2800" b="1" dirty="0">
                  <a:solidFill>
                    <a:schemeClr val="accent6">
                      <a:lumMod val="50000"/>
                    </a:schemeClr>
                  </a:solidFill>
                  <a:latin typeface="+mn-ea"/>
                </a:rPr>
                <a:t>月</a:t>
              </a:r>
              <a:endParaRPr lang="en-US" altLang="zh-CN" sz="2800" b="1" dirty="0">
                <a:solidFill>
                  <a:schemeClr val="accent6">
                    <a:lumMod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6868385" y="917474"/>
            <a:ext cx="2997503" cy="2567676"/>
            <a:chOff x="883537" y="3260623"/>
            <a:chExt cx="2997503" cy="2567676"/>
          </a:xfrm>
        </p:grpSpPr>
        <p:sp>
          <p:nvSpPr>
            <p:cNvPr id="79" name="星形: 四角 78"/>
            <p:cNvSpPr>
              <a:spLocks noChangeAspect="1"/>
            </p:cNvSpPr>
            <p:nvPr/>
          </p:nvSpPr>
          <p:spPr>
            <a:xfrm>
              <a:off x="1072495" y="5468299"/>
              <a:ext cx="360000" cy="360000"/>
            </a:xfrm>
            <a:prstGeom prst="star4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矩形: 圆角 79"/>
            <p:cNvSpPr/>
            <p:nvPr/>
          </p:nvSpPr>
          <p:spPr>
            <a:xfrm>
              <a:off x="941482" y="4205300"/>
              <a:ext cx="2759558" cy="564074"/>
            </a:xfrm>
            <a:prstGeom prst="roundRect">
              <a:avLst>
                <a:gd name="adj" fmla="val 33114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>
                  <a:latin typeface="+mn-ea"/>
                </a:rPr>
                <a:t>完成销量</a:t>
              </a:r>
              <a:r>
                <a:rPr lang="en-US" altLang="zh-CN" sz="2400" b="1" dirty="0">
                  <a:latin typeface="+mn-ea"/>
                </a:rPr>
                <a:t>100</a:t>
              </a:r>
              <a:r>
                <a:rPr lang="zh-CN" altLang="en-US" sz="2400" b="1" dirty="0">
                  <a:latin typeface="+mn-ea"/>
                </a:rPr>
                <a:t>万</a:t>
              </a:r>
              <a:endParaRPr lang="zh-CN" altLang="en-US" sz="2400" b="1" dirty="0">
                <a:latin typeface="+mn-ea"/>
              </a:endParaRPr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883537" y="3260623"/>
              <a:ext cx="2997503" cy="7987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1.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锐字云字库细圆GB" panose="02010604000000000000" pitchFamily="2" charset="-122"/>
                  <a:ea typeface="锐字云字库细圆GB" panose="02010604000000000000" pitchFamily="2" charset="-122"/>
                  <a:cs typeface="+mn-ea"/>
                  <a:sym typeface="Arial" panose="020B0604020202020204" pitchFamily="34" charset="0"/>
                </a:rPr>
                <a:t>单击添加详细文字说明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锐字云字库细圆GB" panose="02010604000000000000" pitchFamily="2" charset="-122"/>
                <a:ea typeface="锐字云字库细圆GB" panose="02010604000000000000" pitchFamily="2" charset="-122"/>
                <a:cs typeface="+mn-ea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锐字云字库细圆GB" panose="02010604000000000000" pitchFamily="2" charset="-122"/>
                  <a:ea typeface="锐字云字库细圆GB" panose="02010604000000000000" pitchFamily="2" charset="-122"/>
                  <a:cs typeface="+mn-ea"/>
                  <a:sym typeface="Arial" panose="020B0604020202020204" pitchFamily="34" charset="0"/>
                </a:rPr>
                <a:t>2.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锐字云字库细圆GB" panose="02010604000000000000" pitchFamily="2" charset="-122"/>
                  <a:ea typeface="锐字云字库细圆GB" panose="02010604000000000000" pitchFamily="2" charset="-122"/>
                  <a:cs typeface="+mn-ea"/>
                  <a:sym typeface="Arial" panose="020B0604020202020204" pitchFamily="34" charset="0"/>
                </a:rPr>
                <a:t>单击添加详细文字说明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锐字云字库细圆GB" panose="02010604000000000000" pitchFamily="2" charset="-122"/>
                <a:ea typeface="锐字云字库细圆GB" panose="02010604000000000000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909584" y="4698080"/>
              <a:ext cx="919831" cy="6821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b="1" dirty="0">
                  <a:solidFill>
                    <a:schemeClr val="accent6">
                      <a:lumMod val="50000"/>
                    </a:schemeClr>
                  </a:solidFill>
                  <a:latin typeface="+mn-ea"/>
                </a:rPr>
                <a:t>10</a:t>
              </a:r>
              <a:r>
                <a:rPr lang="zh-CN" altLang="en-US" sz="2800" b="1" dirty="0">
                  <a:solidFill>
                    <a:schemeClr val="accent6">
                      <a:lumMod val="50000"/>
                    </a:schemeClr>
                  </a:solidFill>
                  <a:latin typeface="+mn-ea"/>
                </a:rPr>
                <a:t>月</a:t>
              </a:r>
              <a:endParaRPr lang="en-US" altLang="zh-CN" sz="2800" b="1" dirty="0">
                <a:solidFill>
                  <a:schemeClr val="accent6">
                    <a:lumMod val="50000"/>
                  </a:schemeClr>
                </a:solidFill>
                <a:latin typeface="+mn-ea"/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" y="115888"/>
            <a:ext cx="12191999" cy="6630988"/>
            <a:chOff x="1" y="115888"/>
            <a:chExt cx="12191999" cy="6630988"/>
          </a:xfrm>
        </p:grpSpPr>
        <p:grpSp>
          <p:nvGrpSpPr>
            <p:cNvPr id="21" name="组合 20"/>
            <p:cNvGrpSpPr/>
            <p:nvPr/>
          </p:nvGrpSpPr>
          <p:grpSpPr>
            <a:xfrm>
              <a:off x="10837520" y="6308725"/>
              <a:ext cx="1354480" cy="438151"/>
              <a:chOff x="10837520" y="6308725"/>
              <a:chExt cx="1354480" cy="438151"/>
            </a:xfrm>
          </p:grpSpPr>
          <p:sp>
            <p:nvSpPr>
              <p:cNvPr id="39" name="任意多边形: 形状 38"/>
              <p:cNvSpPr/>
              <p:nvPr/>
            </p:nvSpPr>
            <p:spPr>
              <a:xfrm flipH="1">
                <a:off x="11328836" y="6308725"/>
                <a:ext cx="863164" cy="438151"/>
              </a:xfrm>
              <a:custGeom>
                <a:avLst/>
                <a:gdLst>
                  <a:gd name="connsiteX0" fmla="*/ 863164 w 863164"/>
                  <a:gd name="connsiteY0" fmla="*/ 0 h 438151"/>
                  <a:gd name="connsiteX1" fmla="*/ 0 w 863164"/>
                  <a:gd name="connsiteY1" fmla="*/ 0 h 438151"/>
                  <a:gd name="connsiteX2" fmla="*/ 0 w 863164"/>
                  <a:gd name="connsiteY2" fmla="*/ 438151 h 438151"/>
                  <a:gd name="connsiteX3" fmla="*/ 605378 w 863164"/>
                  <a:gd name="connsiteY3" fmla="*/ 438151 h 438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63164" h="438151">
                    <a:moveTo>
                      <a:pt x="863164" y="0"/>
                    </a:moveTo>
                    <a:lnTo>
                      <a:pt x="0" y="0"/>
                    </a:lnTo>
                    <a:lnTo>
                      <a:pt x="0" y="438151"/>
                    </a:lnTo>
                    <a:lnTo>
                      <a:pt x="605378" y="438151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任意多边形: 形状 39"/>
              <p:cNvSpPr/>
              <p:nvPr/>
            </p:nvSpPr>
            <p:spPr>
              <a:xfrm flipH="1">
                <a:off x="11083178" y="6308725"/>
                <a:ext cx="430188" cy="438151"/>
              </a:xfrm>
              <a:custGeom>
                <a:avLst/>
                <a:gdLst>
                  <a:gd name="connsiteX0" fmla="*/ 416682 w 695350"/>
                  <a:gd name="connsiteY0" fmla="*/ 0 h 343534"/>
                  <a:gd name="connsiteX1" fmla="*/ 695350 w 695350"/>
                  <a:gd name="connsiteY1" fmla="*/ 0 h 343534"/>
                  <a:gd name="connsiteX2" fmla="*/ 278668 w 695350"/>
                  <a:gd name="connsiteY2" fmla="*/ 343534 h 343534"/>
                  <a:gd name="connsiteX3" fmla="*/ 0 w 695350"/>
                  <a:gd name="connsiteY3" fmla="*/ 343534 h 343534"/>
                  <a:gd name="connsiteX4" fmla="*/ 416682 w 695350"/>
                  <a:gd name="connsiteY4" fmla="*/ 0 h 343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50" h="343534">
                    <a:moveTo>
                      <a:pt x="416682" y="0"/>
                    </a:moveTo>
                    <a:lnTo>
                      <a:pt x="695350" y="0"/>
                    </a:lnTo>
                    <a:lnTo>
                      <a:pt x="278668" y="343534"/>
                    </a:lnTo>
                    <a:lnTo>
                      <a:pt x="0" y="343534"/>
                    </a:lnTo>
                    <a:lnTo>
                      <a:pt x="416682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任意多边形: 形状 40"/>
              <p:cNvSpPr/>
              <p:nvPr/>
            </p:nvSpPr>
            <p:spPr>
              <a:xfrm flipH="1">
                <a:off x="10837520" y="6308725"/>
                <a:ext cx="430188" cy="438151"/>
              </a:xfrm>
              <a:custGeom>
                <a:avLst/>
                <a:gdLst>
                  <a:gd name="connsiteX0" fmla="*/ 416682 w 695350"/>
                  <a:gd name="connsiteY0" fmla="*/ 0 h 343534"/>
                  <a:gd name="connsiteX1" fmla="*/ 695350 w 695350"/>
                  <a:gd name="connsiteY1" fmla="*/ 0 h 343534"/>
                  <a:gd name="connsiteX2" fmla="*/ 278668 w 695350"/>
                  <a:gd name="connsiteY2" fmla="*/ 343534 h 343534"/>
                  <a:gd name="connsiteX3" fmla="*/ 0 w 695350"/>
                  <a:gd name="connsiteY3" fmla="*/ 343534 h 343534"/>
                  <a:gd name="connsiteX4" fmla="*/ 416682 w 695350"/>
                  <a:gd name="connsiteY4" fmla="*/ 0 h 343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50" h="343534">
                    <a:moveTo>
                      <a:pt x="416682" y="0"/>
                    </a:moveTo>
                    <a:lnTo>
                      <a:pt x="695350" y="0"/>
                    </a:lnTo>
                    <a:lnTo>
                      <a:pt x="278668" y="343534"/>
                    </a:lnTo>
                    <a:lnTo>
                      <a:pt x="0" y="343534"/>
                    </a:lnTo>
                    <a:lnTo>
                      <a:pt x="416682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1" y="115888"/>
              <a:ext cx="3942607" cy="504625"/>
              <a:chOff x="1" y="115888"/>
              <a:chExt cx="3942607" cy="504625"/>
            </a:xfrm>
          </p:grpSpPr>
          <p:sp>
            <p:nvSpPr>
              <p:cNvPr id="35" name="任意多边形: 形状 34"/>
              <p:cNvSpPr/>
              <p:nvPr/>
            </p:nvSpPr>
            <p:spPr>
              <a:xfrm>
                <a:off x="1" y="115888"/>
                <a:ext cx="676391" cy="438151"/>
              </a:xfrm>
              <a:custGeom>
                <a:avLst/>
                <a:gdLst>
                  <a:gd name="connsiteX0" fmla="*/ 0 w 676391"/>
                  <a:gd name="connsiteY0" fmla="*/ 0 h 438151"/>
                  <a:gd name="connsiteX1" fmla="*/ 676391 w 676391"/>
                  <a:gd name="connsiteY1" fmla="*/ 0 h 438151"/>
                  <a:gd name="connsiteX2" fmla="*/ 418605 w 676391"/>
                  <a:gd name="connsiteY2" fmla="*/ 438151 h 438151"/>
                  <a:gd name="connsiteX3" fmla="*/ 0 w 676391"/>
                  <a:gd name="connsiteY3" fmla="*/ 438151 h 438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6391" h="438151">
                    <a:moveTo>
                      <a:pt x="0" y="0"/>
                    </a:moveTo>
                    <a:lnTo>
                      <a:pt x="676391" y="0"/>
                    </a:lnTo>
                    <a:lnTo>
                      <a:pt x="418605" y="438151"/>
                    </a:lnTo>
                    <a:lnTo>
                      <a:pt x="0" y="438151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任意多边形: 形状 35"/>
              <p:cNvSpPr/>
              <p:nvPr/>
            </p:nvSpPr>
            <p:spPr>
              <a:xfrm>
                <a:off x="491861" y="115888"/>
                <a:ext cx="430188" cy="438151"/>
              </a:xfrm>
              <a:custGeom>
                <a:avLst/>
                <a:gdLst>
                  <a:gd name="connsiteX0" fmla="*/ 416682 w 695350"/>
                  <a:gd name="connsiteY0" fmla="*/ 0 h 343534"/>
                  <a:gd name="connsiteX1" fmla="*/ 695350 w 695350"/>
                  <a:gd name="connsiteY1" fmla="*/ 0 h 343534"/>
                  <a:gd name="connsiteX2" fmla="*/ 278668 w 695350"/>
                  <a:gd name="connsiteY2" fmla="*/ 343534 h 343534"/>
                  <a:gd name="connsiteX3" fmla="*/ 0 w 695350"/>
                  <a:gd name="connsiteY3" fmla="*/ 343534 h 343534"/>
                  <a:gd name="connsiteX4" fmla="*/ 416682 w 695350"/>
                  <a:gd name="connsiteY4" fmla="*/ 0 h 343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50" h="343534">
                    <a:moveTo>
                      <a:pt x="416682" y="0"/>
                    </a:moveTo>
                    <a:lnTo>
                      <a:pt x="695350" y="0"/>
                    </a:lnTo>
                    <a:lnTo>
                      <a:pt x="278668" y="343534"/>
                    </a:lnTo>
                    <a:lnTo>
                      <a:pt x="0" y="343534"/>
                    </a:lnTo>
                    <a:lnTo>
                      <a:pt x="416682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任意多边形: 形状 36"/>
              <p:cNvSpPr/>
              <p:nvPr/>
            </p:nvSpPr>
            <p:spPr>
              <a:xfrm>
                <a:off x="737519" y="115888"/>
                <a:ext cx="430188" cy="438151"/>
              </a:xfrm>
              <a:custGeom>
                <a:avLst/>
                <a:gdLst>
                  <a:gd name="connsiteX0" fmla="*/ 416682 w 695350"/>
                  <a:gd name="connsiteY0" fmla="*/ 0 h 343534"/>
                  <a:gd name="connsiteX1" fmla="*/ 695350 w 695350"/>
                  <a:gd name="connsiteY1" fmla="*/ 0 h 343534"/>
                  <a:gd name="connsiteX2" fmla="*/ 278668 w 695350"/>
                  <a:gd name="connsiteY2" fmla="*/ 343534 h 343534"/>
                  <a:gd name="connsiteX3" fmla="*/ 0 w 695350"/>
                  <a:gd name="connsiteY3" fmla="*/ 343534 h 343534"/>
                  <a:gd name="connsiteX4" fmla="*/ 416682 w 695350"/>
                  <a:gd name="connsiteY4" fmla="*/ 0 h 343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50" h="343534">
                    <a:moveTo>
                      <a:pt x="416682" y="0"/>
                    </a:moveTo>
                    <a:lnTo>
                      <a:pt x="695350" y="0"/>
                    </a:lnTo>
                    <a:lnTo>
                      <a:pt x="278668" y="343534"/>
                    </a:lnTo>
                    <a:lnTo>
                      <a:pt x="0" y="343534"/>
                    </a:lnTo>
                    <a:lnTo>
                      <a:pt x="416682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object 7"/>
              <p:cNvSpPr txBox="1"/>
              <p:nvPr/>
            </p:nvSpPr>
            <p:spPr>
              <a:xfrm>
                <a:off x="1400650" y="115888"/>
                <a:ext cx="2541958" cy="504625"/>
              </a:xfrm>
              <a:prstGeom prst="rect">
                <a:avLst/>
              </a:prstGeom>
            </p:spPr>
            <p:txBody>
              <a:bodyPr vert="horz" wrap="square" lIns="0" tIns="12065" rIns="0" bIns="0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2700">
                  <a:lnSpc>
                    <a:spcPct val="100000"/>
                  </a:lnSpc>
                  <a:spcBef>
                    <a:spcPts val="95"/>
                  </a:spcBef>
                </a:pPr>
                <a:r>
                  <a:rPr lang="zh-CN" altLang="en-US" sz="3200" spc="-5" dirty="0">
                    <a:solidFill>
                      <a:schemeClr val="accent6">
                        <a:lumMod val="75000"/>
                      </a:schemeClr>
                    </a:solidFill>
                    <a:latin typeface="+mj-ea"/>
                    <a:ea typeface="+mj-ea"/>
                    <a:cs typeface="微软雅黑" panose="020B0503020204020204" charset="-122"/>
                  </a:rPr>
                  <a:t>工作回顾</a:t>
                </a:r>
                <a:endParaRPr lang="en-US" altLang="zh-CN" sz="3200" spc="-5" dirty="0">
                  <a:solidFill>
                    <a:schemeClr val="accent6">
                      <a:lumMod val="75000"/>
                    </a:schemeClr>
                  </a:solidFill>
                  <a:latin typeface="+mj-ea"/>
                  <a:ea typeface="+mj-ea"/>
                  <a:cs typeface="微软雅黑" panose="020B0503020204020204" charset="-122"/>
                </a:endParaRPr>
              </a:p>
            </p:txBody>
          </p:sp>
        </p:grpSp>
      </p:grpSp>
      <p:graphicFrame>
        <p:nvGraphicFramePr>
          <p:cNvPr id="7" name="图表 6"/>
          <p:cNvGraphicFramePr/>
          <p:nvPr/>
        </p:nvGraphicFramePr>
        <p:xfrm>
          <a:off x="696978" y="1684086"/>
          <a:ext cx="5399022" cy="43487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7077442" y="2235151"/>
            <a:ext cx="3742127" cy="1406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添加详细文字说明，复制文本粘贴至此，添加详情文字说明添加详细文字说明，复制文本粘贴至此，添加详情文字说明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TextBox 59"/>
          <p:cNvSpPr txBox="1"/>
          <p:nvPr/>
        </p:nvSpPr>
        <p:spPr>
          <a:xfrm>
            <a:off x="7945811" y="4140867"/>
            <a:ext cx="1005404" cy="3627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命名规则</a:t>
            </a:r>
            <a:endParaRPr lang="en-GB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TextBox 59"/>
          <p:cNvSpPr txBox="1"/>
          <p:nvPr/>
        </p:nvSpPr>
        <p:spPr>
          <a:xfrm>
            <a:off x="7943103" y="5439763"/>
            <a:ext cx="1005403" cy="3877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商品图片</a:t>
            </a:r>
            <a:endParaRPr lang="en-GB" altLang="zh-CN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TextBox 50"/>
          <p:cNvSpPr txBox="1"/>
          <p:nvPr/>
        </p:nvSpPr>
        <p:spPr>
          <a:xfrm>
            <a:off x="7039342" y="4514280"/>
            <a:ext cx="4143008" cy="900216"/>
          </a:xfrm>
          <a:prstGeom prst="rect">
            <a:avLst/>
          </a:prstGeom>
          <a:noFill/>
        </p:spPr>
        <p:txBody>
          <a:bodyPr wrap="square" lIns="68550" tIns="34275" rIns="68550" bIns="34275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5400" dirty="0">
                <a:solidFill>
                  <a:schemeClr val="accent6">
                    <a:lumMod val="7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1</a:t>
            </a:r>
            <a:r>
              <a:rPr lang="en-US" altLang="zh-CN" sz="5400" b="0" dirty="0">
                <a:solidFill>
                  <a:schemeClr val="accent6">
                    <a:lumMod val="7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,000,000</a:t>
            </a:r>
            <a:endParaRPr lang="zh-CN" altLang="en-US" sz="5400" b="0" dirty="0">
              <a:solidFill>
                <a:schemeClr val="accent6">
                  <a:lumMod val="75000"/>
                </a:schemeClr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98549" y="1008455"/>
            <a:ext cx="10914817" cy="741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添加详细文字说明，复制文本粘贴至此，添加详情文字说明。添加详细文字说明，复制文本粘贴至此，添加详情文字说明。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056876" y="3880984"/>
            <a:ext cx="3895723" cy="5806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工作内容</a:t>
            </a:r>
            <a:endParaRPr lang="en-GB" altLang="zh-CN" sz="2800" dirty="0">
              <a:solidFill>
                <a:schemeClr val="accent6">
                  <a:lumMod val="75000"/>
                </a:schemeClr>
              </a:solidFill>
              <a:latin typeface="+mj-ea"/>
              <a:ea typeface="+mj-ea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" y="115888"/>
            <a:ext cx="12191999" cy="6630988"/>
            <a:chOff x="1" y="115888"/>
            <a:chExt cx="12191999" cy="6630988"/>
          </a:xfrm>
        </p:grpSpPr>
        <p:grpSp>
          <p:nvGrpSpPr>
            <p:cNvPr id="17" name="组合 16"/>
            <p:cNvGrpSpPr/>
            <p:nvPr/>
          </p:nvGrpSpPr>
          <p:grpSpPr>
            <a:xfrm>
              <a:off x="10837520" y="6308725"/>
              <a:ext cx="1354480" cy="438151"/>
              <a:chOff x="10837520" y="6308725"/>
              <a:chExt cx="1354480" cy="438151"/>
            </a:xfrm>
          </p:grpSpPr>
          <p:sp>
            <p:nvSpPr>
              <p:cNvPr id="35" name="任意多边形: 形状 34"/>
              <p:cNvSpPr/>
              <p:nvPr/>
            </p:nvSpPr>
            <p:spPr>
              <a:xfrm flipH="1">
                <a:off x="11328836" y="6308725"/>
                <a:ext cx="863164" cy="438151"/>
              </a:xfrm>
              <a:custGeom>
                <a:avLst/>
                <a:gdLst>
                  <a:gd name="connsiteX0" fmla="*/ 863164 w 863164"/>
                  <a:gd name="connsiteY0" fmla="*/ 0 h 438151"/>
                  <a:gd name="connsiteX1" fmla="*/ 0 w 863164"/>
                  <a:gd name="connsiteY1" fmla="*/ 0 h 438151"/>
                  <a:gd name="connsiteX2" fmla="*/ 0 w 863164"/>
                  <a:gd name="connsiteY2" fmla="*/ 438151 h 438151"/>
                  <a:gd name="connsiteX3" fmla="*/ 605378 w 863164"/>
                  <a:gd name="connsiteY3" fmla="*/ 438151 h 438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63164" h="438151">
                    <a:moveTo>
                      <a:pt x="863164" y="0"/>
                    </a:moveTo>
                    <a:lnTo>
                      <a:pt x="0" y="0"/>
                    </a:lnTo>
                    <a:lnTo>
                      <a:pt x="0" y="438151"/>
                    </a:lnTo>
                    <a:lnTo>
                      <a:pt x="605378" y="438151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任意多边形: 形状 35"/>
              <p:cNvSpPr/>
              <p:nvPr/>
            </p:nvSpPr>
            <p:spPr>
              <a:xfrm flipH="1">
                <a:off x="11083178" y="6308725"/>
                <a:ext cx="430188" cy="438151"/>
              </a:xfrm>
              <a:custGeom>
                <a:avLst/>
                <a:gdLst>
                  <a:gd name="connsiteX0" fmla="*/ 416682 w 695350"/>
                  <a:gd name="connsiteY0" fmla="*/ 0 h 343534"/>
                  <a:gd name="connsiteX1" fmla="*/ 695350 w 695350"/>
                  <a:gd name="connsiteY1" fmla="*/ 0 h 343534"/>
                  <a:gd name="connsiteX2" fmla="*/ 278668 w 695350"/>
                  <a:gd name="connsiteY2" fmla="*/ 343534 h 343534"/>
                  <a:gd name="connsiteX3" fmla="*/ 0 w 695350"/>
                  <a:gd name="connsiteY3" fmla="*/ 343534 h 343534"/>
                  <a:gd name="connsiteX4" fmla="*/ 416682 w 695350"/>
                  <a:gd name="connsiteY4" fmla="*/ 0 h 343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50" h="343534">
                    <a:moveTo>
                      <a:pt x="416682" y="0"/>
                    </a:moveTo>
                    <a:lnTo>
                      <a:pt x="695350" y="0"/>
                    </a:lnTo>
                    <a:lnTo>
                      <a:pt x="278668" y="343534"/>
                    </a:lnTo>
                    <a:lnTo>
                      <a:pt x="0" y="343534"/>
                    </a:lnTo>
                    <a:lnTo>
                      <a:pt x="416682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任意多边形: 形状 36"/>
              <p:cNvSpPr/>
              <p:nvPr/>
            </p:nvSpPr>
            <p:spPr>
              <a:xfrm flipH="1">
                <a:off x="10837520" y="6308725"/>
                <a:ext cx="430188" cy="438151"/>
              </a:xfrm>
              <a:custGeom>
                <a:avLst/>
                <a:gdLst>
                  <a:gd name="connsiteX0" fmla="*/ 416682 w 695350"/>
                  <a:gd name="connsiteY0" fmla="*/ 0 h 343534"/>
                  <a:gd name="connsiteX1" fmla="*/ 695350 w 695350"/>
                  <a:gd name="connsiteY1" fmla="*/ 0 h 343534"/>
                  <a:gd name="connsiteX2" fmla="*/ 278668 w 695350"/>
                  <a:gd name="connsiteY2" fmla="*/ 343534 h 343534"/>
                  <a:gd name="connsiteX3" fmla="*/ 0 w 695350"/>
                  <a:gd name="connsiteY3" fmla="*/ 343534 h 343534"/>
                  <a:gd name="connsiteX4" fmla="*/ 416682 w 695350"/>
                  <a:gd name="connsiteY4" fmla="*/ 0 h 343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50" h="343534">
                    <a:moveTo>
                      <a:pt x="416682" y="0"/>
                    </a:moveTo>
                    <a:lnTo>
                      <a:pt x="695350" y="0"/>
                    </a:lnTo>
                    <a:lnTo>
                      <a:pt x="278668" y="343534"/>
                    </a:lnTo>
                    <a:lnTo>
                      <a:pt x="0" y="343534"/>
                    </a:lnTo>
                    <a:lnTo>
                      <a:pt x="416682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1" y="115888"/>
              <a:ext cx="3942607" cy="504625"/>
              <a:chOff x="1" y="115888"/>
              <a:chExt cx="3942607" cy="504625"/>
            </a:xfrm>
          </p:grpSpPr>
          <p:sp>
            <p:nvSpPr>
              <p:cNvPr id="31" name="任意多边形: 形状 30"/>
              <p:cNvSpPr/>
              <p:nvPr/>
            </p:nvSpPr>
            <p:spPr>
              <a:xfrm>
                <a:off x="1" y="115888"/>
                <a:ext cx="676391" cy="438151"/>
              </a:xfrm>
              <a:custGeom>
                <a:avLst/>
                <a:gdLst>
                  <a:gd name="connsiteX0" fmla="*/ 0 w 676391"/>
                  <a:gd name="connsiteY0" fmla="*/ 0 h 438151"/>
                  <a:gd name="connsiteX1" fmla="*/ 676391 w 676391"/>
                  <a:gd name="connsiteY1" fmla="*/ 0 h 438151"/>
                  <a:gd name="connsiteX2" fmla="*/ 418605 w 676391"/>
                  <a:gd name="connsiteY2" fmla="*/ 438151 h 438151"/>
                  <a:gd name="connsiteX3" fmla="*/ 0 w 676391"/>
                  <a:gd name="connsiteY3" fmla="*/ 438151 h 438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6391" h="438151">
                    <a:moveTo>
                      <a:pt x="0" y="0"/>
                    </a:moveTo>
                    <a:lnTo>
                      <a:pt x="676391" y="0"/>
                    </a:lnTo>
                    <a:lnTo>
                      <a:pt x="418605" y="438151"/>
                    </a:lnTo>
                    <a:lnTo>
                      <a:pt x="0" y="438151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任意多边形: 形状 31"/>
              <p:cNvSpPr/>
              <p:nvPr/>
            </p:nvSpPr>
            <p:spPr>
              <a:xfrm>
                <a:off x="491861" y="115888"/>
                <a:ext cx="430188" cy="438151"/>
              </a:xfrm>
              <a:custGeom>
                <a:avLst/>
                <a:gdLst>
                  <a:gd name="connsiteX0" fmla="*/ 416682 w 695350"/>
                  <a:gd name="connsiteY0" fmla="*/ 0 h 343534"/>
                  <a:gd name="connsiteX1" fmla="*/ 695350 w 695350"/>
                  <a:gd name="connsiteY1" fmla="*/ 0 h 343534"/>
                  <a:gd name="connsiteX2" fmla="*/ 278668 w 695350"/>
                  <a:gd name="connsiteY2" fmla="*/ 343534 h 343534"/>
                  <a:gd name="connsiteX3" fmla="*/ 0 w 695350"/>
                  <a:gd name="connsiteY3" fmla="*/ 343534 h 343534"/>
                  <a:gd name="connsiteX4" fmla="*/ 416682 w 695350"/>
                  <a:gd name="connsiteY4" fmla="*/ 0 h 343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50" h="343534">
                    <a:moveTo>
                      <a:pt x="416682" y="0"/>
                    </a:moveTo>
                    <a:lnTo>
                      <a:pt x="695350" y="0"/>
                    </a:lnTo>
                    <a:lnTo>
                      <a:pt x="278668" y="343534"/>
                    </a:lnTo>
                    <a:lnTo>
                      <a:pt x="0" y="343534"/>
                    </a:lnTo>
                    <a:lnTo>
                      <a:pt x="416682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任意多边形: 形状 32"/>
              <p:cNvSpPr/>
              <p:nvPr/>
            </p:nvSpPr>
            <p:spPr>
              <a:xfrm>
                <a:off x="737519" y="115888"/>
                <a:ext cx="430188" cy="438151"/>
              </a:xfrm>
              <a:custGeom>
                <a:avLst/>
                <a:gdLst>
                  <a:gd name="connsiteX0" fmla="*/ 416682 w 695350"/>
                  <a:gd name="connsiteY0" fmla="*/ 0 h 343534"/>
                  <a:gd name="connsiteX1" fmla="*/ 695350 w 695350"/>
                  <a:gd name="connsiteY1" fmla="*/ 0 h 343534"/>
                  <a:gd name="connsiteX2" fmla="*/ 278668 w 695350"/>
                  <a:gd name="connsiteY2" fmla="*/ 343534 h 343534"/>
                  <a:gd name="connsiteX3" fmla="*/ 0 w 695350"/>
                  <a:gd name="connsiteY3" fmla="*/ 343534 h 343534"/>
                  <a:gd name="connsiteX4" fmla="*/ 416682 w 695350"/>
                  <a:gd name="connsiteY4" fmla="*/ 0 h 343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50" h="343534">
                    <a:moveTo>
                      <a:pt x="416682" y="0"/>
                    </a:moveTo>
                    <a:lnTo>
                      <a:pt x="695350" y="0"/>
                    </a:lnTo>
                    <a:lnTo>
                      <a:pt x="278668" y="343534"/>
                    </a:lnTo>
                    <a:lnTo>
                      <a:pt x="0" y="343534"/>
                    </a:lnTo>
                    <a:lnTo>
                      <a:pt x="416682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object 7"/>
              <p:cNvSpPr txBox="1"/>
              <p:nvPr/>
            </p:nvSpPr>
            <p:spPr>
              <a:xfrm>
                <a:off x="1400650" y="115888"/>
                <a:ext cx="2541958" cy="504625"/>
              </a:xfrm>
              <a:prstGeom prst="rect">
                <a:avLst/>
              </a:prstGeom>
            </p:spPr>
            <p:txBody>
              <a:bodyPr vert="horz" wrap="square" lIns="0" tIns="12065" rIns="0" bIns="0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2700">
                  <a:lnSpc>
                    <a:spcPct val="100000"/>
                  </a:lnSpc>
                  <a:spcBef>
                    <a:spcPts val="95"/>
                  </a:spcBef>
                </a:pPr>
                <a:r>
                  <a:rPr lang="zh-CN" altLang="en-US" sz="3200" spc="-5" dirty="0">
                    <a:solidFill>
                      <a:schemeClr val="accent6">
                        <a:lumMod val="75000"/>
                      </a:schemeClr>
                    </a:solidFill>
                    <a:latin typeface="+mj-ea"/>
                    <a:ea typeface="+mj-ea"/>
                    <a:cs typeface="微软雅黑" panose="020B0503020204020204" charset="-122"/>
                  </a:rPr>
                  <a:t>工作回顾</a:t>
                </a:r>
                <a:endParaRPr lang="en-US" altLang="zh-CN" sz="3200" spc="-5" dirty="0">
                  <a:solidFill>
                    <a:schemeClr val="accent6">
                      <a:lumMod val="75000"/>
                    </a:schemeClr>
                  </a:solidFill>
                  <a:latin typeface="+mj-ea"/>
                  <a:ea typeface="+mj-ea"/>
                  <a:cs typeface="微软雅黑" panose="020B0503020204020204" charset="-122"/>
                </a:endParaRPr>
              </a:p>
            </p:txBody>
          </p:sp>
        </p:grpSp>
      </p:grpSp>
      <p:graphicFrame>
        <p:nvGraphicFramePr>
          <p:cNvPr id="4" name="图表 3"/>
          <p:cNvGraphicFramePr/>
          <p:nvPr/>
        </p:nvGraphicFramePr>
        <p:xfrm>
          <a:off x="625711" y="1130504"/>
          <a:ext cx="10887655" cy="40688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4059951" y="5507794"/>
            <a:ext cx="7427199" cy="741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添加详细文字说明，复制文本粘贴至此，添加详情文字说明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添加详细文字说明，复制文本粘贴至此，添加详情文字说明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37026" y="5385934"/>
            <a:ext cx="4525523" cy="5852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表格标题表格标题</a:t>
            </a:r>
            <a:endParaRPr lang="en-GB" altLang="zh-CN" sz="2800" dirty="0">
              <a:solidFill>
                <a:schemeClr val="accent6">
                  <a:lumMod val="75000"/>
                </a:schemeClr>
              </a:solidFill>
              <a:latin typeface="+mj-ea"/>
              <a:ea typeface="+mj-ea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自定义设计方案">
  <a:themeElements>
    <a:clrScheme name="绿色主题色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锐字云字字体主题">
      <a:majorFont>
        <a:latin typeface="锐字云字库粗圆GB"/>
        <a:ea typeface="锐字云字库粗圆GB"/>
        <a:cs typeface=""/>
      </a:majorFont>
      <a:minorFont>
        <a:latin typeface="锐字云字库准圆GB"/>
        <a:ea typeface="锐字云字库准圆G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锐字云字字体主题">
      <a:majorFont>
        <a:latin typeface="锐字云字库准圆GB"/>
        <a:ea typeface="锐字云字库粗圆GB"/>
        <a:cs typeface=""/>
      </a:majorFont>
      <a:minorFont>
        <a:latin typeface="锐字云字库细圆GB"/>
        <a:ea typeface="锐字云字库细圆GB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2858</Words>
  <Application>WPS 演示</Application>
  <PresentationFormat>宽屏</PresentationFormat>
  <Paragraphs>352</Paragraphs>
  <Slides>23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41" baseType="lpstr">
      <vt:lpstr>Arial</vt:lpstr>
      <vt:lpstr>宋体</vt:lpstr>
      <vt:lpstr>Wingdings</vt:lpstr>
      <vt:lpstr>微软雅黑</vt:lpstr>
      <vt:lpstr>锐字云字库细圆GB</vt:lpstr>
      <vt:lpstr>OPPOSans B</vt:lpstr>
      <vt:lpstr>锐字云字库粗圆GB</vt:lpstr>
      <vt:lpstr>Menk Amglang Tig</vt:lpstr>
      <vt:lpstr>Arial Unicode MS</vt:lpstr>
      <vt:lpstr>锐字云字库准圆GB</vt:lpstr>
      <vt:lpstr>等线</vt:lpstr>
      <vt:lpstr>阿里巴巴普惠体 2.0 105 Heavy</vt:lpstr>
      <vt:lpstr>阿里巴巴普惠体 2.0 35 Thin</vt:lpstr>
      <vt:lpstr>江城律动宋</vt:lpstr>
      <vt:lpstr>演示新手书</vt:lpstr>
      <vt:lpstr>锐字云字库细圆GB</vt:lpstr>
      <vt:lpstr>自定义设计方案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www.51pptmoban.com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清新绿几何风工作总结汇报商务通用ppt模板</dc:title>
  <dc:creator>土拨鼠先生</dc:creator>
  <cp:keywords>稿定年终PPT模板大赛</cp:keywords>
  <dc:description>www.51pptmoban.com</dc:description>
  <cp:lastModifiedBy>铭</cp:lastModifiedBy>
  <cp:revision>78</cp:revision>
  <dcterms:created xsi:type="dcterms:W3CDTF">2021-11-16T01:10:00Z</dcterms:created>
  <dcterms:modified xsi:type="dcterms:W3CDTF">2022-01-25T02:32:17Z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E4C2F88D05BB4DCD8A2FA24EEC95B34A</vt:lpwstr>
  </property>
  <property fmtid="{D5CDD505-2E9C-101B-9397-08002B2CF9AE}" pid="3" name="KSOProductBuildVer">
    <vt:lpwstr>2052-11.1.0.11194</vt:lpwstr>
  </property>
</Properties>
</file>