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7" r:id="rId3"/>
    <p:sldId id="483" r:id="rId5"/>
    <p:sldId id="395" r:id="rId6"/>
    <p:sldId id="500" r:id="rId7"/>
    <p:sldId id="499" r:id="rId8"/>
    <p:sldId id="498" r:id="rId9"/>
    <p:sldId id="497" r:id="rId10"/>
    <p:sldId id="501" r:id="rId11"/>
    <p:sldId id="396" r:id="rId12"/>
    <p:sldId id="484" r:id="rId13"/>
    <p:sldId id="485" r:id="rId14"/>
    <p:sldId id="486" r:id="rId15"/>
    <p:sldId id="487" r:id="rId16"/>
    <p:sldId id="397" r:id="rId17"/>
    <p:sldId id="488" r:id="rId18"/>
    <p:sldId id="489" r:id="rId19"/>
    <p:sldId id="490" r:id="rId20"/>
    <p:sldId id="491" r:id="rId21"/>
    <p:sldId id="398" r:id="rId22"/>
    <p:sldId id="492" r:id="rId23"/>
    <p:sldId id="493" r:id="rId24"/>
    <p:sldId id="494" r:id="rId25"/>
    <p:sldId id="495" r:id="rId26"/>
    <p:sldId id="496" r:id="rId27"/>
    <p:sldId id="341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24565"/>
    <a:srgbClr val="034E85"/>
    <a:srgbClr val="787777"/>
    <a:srgbClr val="0E7EB5"/>
    <a:srgbClr val="ADB5BF"/>
    <a:srgbClr val="143E6A"/>
    <a:srgbClr val="0B5F84"/>
    <a:srgbClr val="0F7EB3"/>
    <a:srgbClr val="1343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66" d="100"/>
          <a:sy n="66" d="100"/>
        </p:scale>
        <p:origin x="-534" y="-1578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602845" y="17837446"/>
            <a:ext cx="207300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5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第一</a:t>
            </a:r>
            <a:r>
              <a:rPr lang="en-US" altLang="zh-CN" sz="105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模板网：</a:t>
            </a:r>
            <a:r>
              <a:rPr lang="en-US" altLang="zh-CN" sz="105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hlinkClick r:id="rId2"/>
              </a:rPr>
              <a:t>www.1ppt.com</a:t>
            </a:r>
            <a:r>
              <a:rPr lang="en-US" altLang="zh-CN" sz="105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5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33.jpe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image" Target="../media/image49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20.jpeg"/><Relationship Id="rId5" Type="http://schemas.openxmlformats.org/officeDocument/2006/relationships/image" Target="../media/image21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2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826" y="1400559"/>
            <a:ext cx="6450625" cy="678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747774" y="2811121"/>
            <a:ext cx="3579457" cy="37676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421671" y="-1152205"/>
            <a:ext cx="4767458" cy="51203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7228" y="-2331927"/>
            <a:ext cx="3308769" cy="39185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763688" y="1491630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 smtClean="0">
                <a:solidFill>
                  <a:srgbClr val="034E8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清新</a:t>
            </a:r>
            <a:r>
              <a:rPr lang="zh-CN" altLang="en-US" sz="4400" spc="300" dirty="0" smtClean="0">
                <a:solidFill>
                  <a:srgbClr val="00B05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水彩</a:t>
            </a:r>
            <a:r>
              <a:rPr lang="zh-CN" altLang="en-US" sz="4400" spc="300" dirty="0" smtClean="0">
                <a:solidFill>
                  <a:srgbClr val="7030A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蝴蝶</a:t>
            </a:r>
            <a:r>
              <a:rPr lang="zh-CN" altLang="en-US" sz="4400" spc="300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花卉</a:t>
            </a:r>
            <a:r>
              <a:rPr lang="zh-CN" altLang="en-US" sz="4400" spc="300" dirty="0" smtClean="0">
                <a:solidFill>
                  <a:srgbClr val="0070C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模板</a:t>
            </a:r>
            <a:endParaRPr lang="zh-CN" altLang="en-US" sz="4400" spc="300" dirty="0">
              <a:solidFill>
                <a:srgbClr val="0070C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7" name="TextBox 71"/>
          <p:cNvSpPr txBox="1"/>
          <p:nvPr/>
        </p:nvSpPr>
        <p:spPr>
          <a:xfrm>
            <a:off x="2699792" y="241844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   总结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说课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演讲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述职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99792" y="2931790"/>
            <a:ext cx="4833026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</a:t>
            </a:r>
            <a:r>
              <a:rPr lang="zh-CN" altLang="en-US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20XX.XX.XX</a:t>
            </a:r>
            <a:endParaRPr lang="en-US" altLang="zh-CN" sz="1400" spc="300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4"/>
          <p:cNvSpPr/>
          <p:nvPr/>
        </p:nvSpPr>
        <p:spPr>
          <a:xfrm rot="5400000">
            <a:off x="4246725" y="1935641"/>
            <a:ext cx="633175" cy="23487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-1" fmla="*/ 729673 w 1745673"/>
              <a:gd name="connsiteY0-2" fmla="*/ 0 h 777641"/>
              <a:gd name="connsiteX1-3" fmla="*/ 1745673 w 1745673"/>
              <a:gd name="connsiteY1-4" fmla="*/ 0 h 777641"/>
              <a:gd name="connsiteX2-5" fmla="*/ 1745673 w 1745673"/>
              <a:gd name="connsiteY2-6" fmla="*/ 768404 h 777641"/>
              <a:gd name="connsiteX3-7" fmla="*/ 0 w 1745673"/>
              <a:gd name="connsiteY3-8" fmla="*/ 777641 h 777641"/>
              <a:gd name="connsiteX4-9" fmla="*/ 729673 w 1745673"/>
              <a:gd name="connsiteY4-10" fmla="*/ 0 h 777641"/>
              <a:gd name="connsiteX0-11" fmla="*/ 729673 w 1745673"/>
              <a:gd name="connsiteY0-12" fmla="*/ 0 h 777641"/>
              <a:gd name="connsiteX1-13" fmla="*/ 1745673 w 1745673"/>
              <a:gd name="connsiteY1-14" fmla="*/ 0 h 777641"/>
              <a:gd name="connsiteX2-15" fmla="*/ 1317048 w 1745673"/>
              <a:gd name="connsiteY2-16" fmla="*/ 770785 h 777641"/>
              <a:gd name="connsiteX3-17" fmla="*/ 0 w 1745673"/>
              <a:gd name="connsiteY3-18" fmla="*/ 777641 h 777641"/>
              <a:gd name="connsiteX4-19" fmla="*/ 729673 w 1745673"/>
              <a:gd name="connsiteY4-20" fmla="*/ 0 h 777641"/>
              <a:gd name="connsiteX0-21" fmla="*/ 720148 w 1736148"/>
              <a:gd name="connsiteY0-22" fmla="*/ 0 h 770785"/>
              <a:gd name="connsiteX1-23" fmla="*/ 1736148 w 1736148"/>
              <a:gd name="connsiteY1-24" fmla="*/ 0 h 770785"/>
              <a:gd name="connsiteX2-25" fmla="*/ 1307523 w 1736148"/>
              <a:gd name="connsiteY2-26" fmla="*/ 770785 h 770785"/>
              <a:gd name="connsiteX3-27" fmla="*/ 0 w 1736148"/>
              <a:gd name="connsiteY3-28" fmla="*/ 770497 h 770785"/>
              <a:gd name="connsiteX4-29" fmla="*/ 720148 w 1736148"/>
              <a:gd name="connsiteY4-30" fmla="*/ 0 h 770785"/>
              <a:gd name="connsiteX0-31" fmla="*/ 720148 w 1736148"/>
              <a:gd name="connsiteY0-32" fmla="*/ 0 h 770785"/>
              <a:gd name="connsiteX1-33" fmla="*/ 1736148 w 1736148"/>
              <a:gd name="connsiteY1-34" fmla="*/ 0 h 770785"/>
              <a:gd name="connsiteX2-35" fmla="*/ 1369545 w 1736148"/>
              <a:gd name="connsiteY2-36" fmla="*/ 770785 h 770785"/>
              <a:gd name="connsiteX3-37" fmla="*/ 0 w 1736148"/>
              <a:gd name="connsiteY3-38" fmla="*/ 770497 h 770785"/>
              <a:gd name="connsiteX4-39" fmla="*/ 720148 w 1736148"/>
              <a:gd name="connsiteY4-40" fmla="*/ 0 h 770785"/>
              <a:gd name="connsiteX0-41" fmla="*/ 446799 w 1736148"/>
              <a:gd name="connsiteY0-42" fmla="*/ 0 h 773231"/>
              <a:gd name="connsiteX1-43" fmla="*/ 1736148 w 1736148"/>
              <a:gd name="connsiteY1-44" fmla="*/ 2446 h 773231"/>
              <a:gd name="connsiteX2-45" fmla="*/ 1369545 w 1736148"/>
              <a:gd name="connsiteY2-46" fmla="*/ 773231 h 773231"/>
              <a:gd name="connsiteX3-47" fmla="*/ 0 w 1736148"/>
              <a:gd name="connsiteY3-48" fmla="*/ 772943 h 773231"/>
              <a:gd name="connsiteX4-49" fmla="*/ 446799 w 1736148"/>
              <a:gd name="connsiteY4-50" fmla="*/ 0 h 773231"/>
              <a:gd name="connsiteX0-51" fmla="*/ 446799 w 1605827"/>
              <a:gd name="connsiteY0-52" fmla="*/ 0 h 773231"/>
              <a:gd name="connsiteX1-53" fmla="*/ 1605827 w 1605827"/>
              <a:gd name="connsiteY1-54" fmla="*/ 2446 h 773231"/>
              <a:gd name="connsiteX2-55" fmla="*/ 1369545 w 1605827"/>
              <a:gd name="connsiteY2-56" fmla="*/ 773231 h 773231"/>
              <a:gd name="connsiteX3-57" fmla="*/ 0 w 1605827"/>
              <a:gd name="connsiteY3-58" fmla="*/ 772943 h 773231"/>
              <a:gd name="connsiteX4-59" fmla="*/ 446799 w 1605827"/>
              <a:gd name="connsiteY4-60" fmla="*/ 0 h 7732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任意多边形 7"/>
          <p:cNvSpPr/>
          <p:nvPr/>
        </p:nvSpPr>
        <p:spPr>
          <a:xfrm rot="5400000">
            <a:off x="4287789" y="2434550"/>
            <a:ext cx="550304" cy="234140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-1" fmla="*/ 729673 w 1745673"/>
              <a:gd name="connsiteY0-2" fmla="*/ 0 h 777641"/>
              <a:gd name="connsiteX1-3" fmla="*/ 1745673 w 1745673"/>
              <a:gd name="connsiteY1-4" fmla="*/ 0 h 777641"/>
              <a:gd name="connsiteX2-5" fmla="*/ 1745673 w 1745673"/>
              <a:gd name="connsiteY2-6" fmla="*/ 768404 h 777641"/>
              <a:gd name="connsiteX3-7" fmla="*/ 0 w 1745673"/>
              <a:gd name="connsiteY3-8" fmla="*/ 777641 h 777641"/>
              <a:gd name="connsiteX4-9" fmla="*/ 729673 w 1745673"/>
              <a:gd name="connsiteY4-10" fmla="*/ 0 h 777641"/>
              <a:gd name="connsiteX0-11" fmla="*/ 729673 w 1745673"/>
              <a:gd name="connsiteY0-12" fmla="*/ 0 h 777641"/>
              <a:gd name="connsiteX1-13" fmla="*/ 1745673 w 1745673"/>
              <a:gd name="connsiteY1-14" fmla="*/ 0 h 777641"/>
              <a:gd name="connsiteX2-15" fmla="*/ 1317048 w 1745673"/>
              <a:gd name="connsiteY2-16" fmla="*/ 770785 h 777641"/>
              <a:gd name="connsiteX3-17" fmla="*/ 0 w 1745673"/>
              <a:gd name="connsiteY3-18" fmla="*/ 777641 h 777641"/>
              <a:gd name="connsiteX4-19" fmla="*/ 729673 w 1745673"/>
              <a:gd name="connsiteY4-20" fmla="*/ 0 h 777641"/>
              <a:gd name="connsiteX0-21" fmla="*/ 720148 w 1736148"/>
              <a:gd name="connsiteY0-22" fmla="*/ 0 h 770785"/>
              <a:gd name="connsiteX1-23" fmla="*/ 1736148 w 1736148"/>
              <a:gd name="connsiteY1-24" fmla="*/ 0 h 770785"/>
              <a:gd name="connsiteX2-25" fmla="*/ 1307523 w 1736148"/>
              <a:gd name="connsiteY2-26" fmla="*/ 770785 h 770785"/>
              <a:gd name="connsiteX3-27" fmla="*/ 0 w 1736148"/>
              <a:gd name="connsiteY3-28" fmla="*/ 770497 h 770785"/>
              <a:gd name="connsiteX4-29" fmla="*/ 720148 w 1736148"/>
              <a:gd name="connsiteY4-30" fmla="*/ 0 h 770785"/>
              <a:gd name="connsiteX0-31" fmla="*/ 720148 w 1736148"/>
              <a:gd name="connsiteY0-32" fmla="*/ 0 h 770497"/>
              <a:gd name="connsiteX1-33" fmla="*/ 1736148 w 1736148"/>
              <a:gd name="connsiteY1-34" fmla="*/ 0 h 770497"/>
              <a:gd name="connsiteX2-35" fmla="*/ 1590892 w 1736148"/>
              <a:gd name="connsiteY2-36" fmla="*/ 768404 h 770497"/>
              <a:gd name="connsiteX3-37" fmla="*/ 0 w 1736148"/>
              <a:gd name="connsiteY3-38" fmla="*/ 770497 h 770497"/>
              <a:gd name="connsiteX4-39" fmla="*/ 720148 w 1736148"/>
              <a:gd name="connsiteY4-40" fmla="*/ 0 h 770497"/>
              <a:gd name="connsiteX0-41" fmla="*/ 429636 w 1445636"/>
              <a:gd name="connsiteY0-42" fmla="*/ 0 h 768404"/>
              <a:gd name="connsiteX1-43" fmla="*/ 1445636 w 1445636"/>
              <a:gd name="connsiteY1-44" fmla="*/ 0 h 768404"/>
              <a:gd name="connsiteX2-45" fmla="*/ 1300380 w 1445636"/>
              <a:gd name="connsiteY2-46" fmla="*/ 768404 h 768404"/>
              <a:gd name="connsiteX3-47" fmla="*/ 0 w 1445636"/>
              <a:gd name="connsiteY3-48" fmla="*/ 768116 h 768404"/>
              <a:gd name="connsiteX4-49" fmla="*/ 429636 w 1445636"/>
              <a:gd name="connsiteY4-50" fmla="*/ 0 h 768404"/>
              <a:gd name="connsiteX0-51" fmla="*/ 433913 w 1449913"/>
              <a:gd name="connsiteY0-52" fmla="*/ 0 h 771964"/>
              <a:gd name="connsiteX1-53" fmla="*/ 1449913 w 1449913"/>
              <a:gd name="connsiteY1-54" fmla="*/ 0 h 771964"/>
              <a:gd name="connsiteX2-55" fmla="*/ 1304657 w 1449913"/>
              <a:gd name="connsiteY2-56" fmla="*/ 768404 h 771964"/>
              <a:gd name="connsiteX3-57" fmla="*/ 0 w 1449913"/>
              <a:gd name="connsiteY3-58" fmla="*/ 771964 h 771964"/>
              <a:gd name="connsiteX4-59" fmla="*/ 433913 w 1449913"/>
              <a:gd name="connsiteY4-60" fmla="*/ 0 h 771964"/>
              <a:gd name="connsiteX0-61" fmla="*/ 433913 w 1449913"/>
              <a:gd name="connsiteY0-62" fmla="*/ 0 h 774176"/>
              <a:gd name="connsiteX1-63" fmla="*/ 1449913 w 1449913"/>
              <a:gd name="connsiteY1-64" fmla="*/ 0 h 774176"/>
              <a:gd name="connsiteX2-65" fmla="*/ 1306795 w 1449913"/>
              <a:gd name="connsiteY2-66" fmla="*/ 774176 h 774176"/>
              <a:gd name="connsiteX3-67" fmla="*/ 0 w 1449913"/>
              <a:gd name="connsiteY3-68" fmla="*/ 771964 h 774176"/>
              <a:gd name="connsiteX4-69" fmla="*/ 433913 w 1449913"/>
              <a:gd name="connsiteY4-70" fmla="*/ 0 h 774176"/>
              <a:gd name="connsiteX0-71" fmla="*/ 429635 w 1445635"/>
              <a:gd name="connsiteY0-72" fmla="*/ 0 h 777737"/>
              <a:gd name="connsiteX1-73" fmla="*/ 1445635 w 1445635"/>
              <a:gd name="connsiteY1-74" fmla="*/ 0 h 777737"/>
              <a:gd name="connsiteX2-75" fmla="*/ 1302517 w 1445635"/>
              <a:gd name="connsiteY2-76" fmla="*/ 774176 h 777737"/>
              <a:gd name="connsiteX3-77" fmla="*/ 0 w 1445635"/>
              <a:gd name="connsiteY3-78" fmla="*/ 777737 h 777737"/>
              <a:gd name="connsiteX4-79" fmla="*/ 429635 w 1445635"/>
              <a:gd name="connsiteY4-80" fmla="*/ 0 h 777737"/>
              <a:gd name="connsiteX0-81" fmla="*/ 431773 w 1447773"/>
              <a:gd name="connsiteY0-82" fmla="*/ 0 h 774176"/>
              <a:gd name="connsiteX1-83" fmla="*/ 1447773 w 1447773"/>
              <a:gd name="connsiteY1-84" fmla="*/ 0 h 774176"/>
              <a:gd name="connsiteX2-85" fmla="*/ 1304655 w 1447773"/>
              <a:gd name="connsiteY2-86" fmla="*/ 774176 h 774176"/>
              <a:gd name="connsiteX3-87" fmla="*/ 0 w 1447773"/>
              <a:gd name="connsiteY3-88" fmla="*/ 773889 h 774176"/>
              <a:gd name="connsiteX4-89" fmla="*/ 431773 w 1447773"/>
              <a:gd name="connsiteY4-90" fmla="*/ 0 h 774176"/>
              <a:gd name="connsiteX0-91" fmla="*/ 429634 w 1447773"/>
              <a:gd name="connsiteY0-92" fmla="*/ 0 h 774176"/>
              <a:gd name="connsiteX1-93" fmla="*/ 1447773 w 1447773"/>
              <a:gd name="connsiteY1-94" fmla="*/ 0 h 774176"/>
              <a:gd name="connsiteX2-95" fmla="*/ 1304655 w 1447773"/>
              <a:gd name="connsiteY2-96" fmla="*/ 774176 h 774176"/>
              <a:gd name="connsiteX3-97" fmla="*/ 0 w 1447773"/>
              <a:gd name="connsiteY3-98" fmla="*/ 773889 h 774176"/>
              <a:gd name="connsiteX4-99" fmla="*/ 429634 w 1447773"/>
              <a:gd name="connsiteY4-100" fmla="*/ 0 h 774176"/>
              <a:gd name="connsiteX0-101" fmla="*/ 436049 w 1454188"/>
              <a:gd name="connsiteY0-102" fmla="*/ 0 h 774176"/>
              <a:gd name="connsiteX1-103" fmla="*/ 1454188 w 1454188"/>
              <a:gd name="connsiteY1-104" fmla="*/ 0 h 774176"/>
              <a:gd name="connsiteX2-105" fmla="*/ 1311070 w 1454188"/>
              <a:gd name="connsiteY2-106" fmla="*/ 774176 h 774176"/>
              <a:gd name="connsiteX3-107" fmla="*/ 0 w 1454188"/>
              <a:gd name="connsiteY3-108" fmla="*/ 773889 h 774176"/>
              <a:gd name="connsiteX4-109" fmla="*/ 436049 w 1454188"/>
              <a:gd name="connsiteY4-110" fmla="*/ 0 h 774176"/>
              <a:gd name="connsiteX0-111" fmla="*/ 436049 w 1458640"/>
              <a:gd name="connsiteY0-112" fmla="*/ 0 h 774176"/>
              <a:gd name="connsiteX1-113" fmla="*/ 1454188 w 1458640"/>
              <a:gd name="connsiteY1-114" fmla="*/ 0 h 774176"/>
              <a:gd name="connsiteX2-115" fmla="*/ 1458640 w 1458640"/>
              <a:gd name="connsiteY2-116" fmla="*/ 774176 h 774176"/>
              <a:gd name="connsiteX3-117" fmla="*/ 0 w 1458640"/>
              <a:gd name="connsiteY3-118" fmla="*/ 773889 h 774176"/>
              <a:gd name="connsiteX4-119" fmla="*/ 436049 w 1458640"/>
              <a:gd name="connsiteY4-120" fmla="*/ 0 h 774176"/>
              <a:gd name="connsiteX0-121" fmla="*/ 436049 w 1454363"/>
              <a:gd name="connsiteY0-122" fmla="*/ 0 h 774176"/>
              <a:gd name="connsiteX1-123" fmla="*/ 1454188 w 1454363"/>
              <a:gd name="connsiteY1-124" fmla="*/ 0 h 774176"/>
              <a:gd name="connsiteX2-125" fmla="*/ 1454363 w 1454363"/>
              <a:gd name="connsiteY2-126" fmla="*/ 774176 h 774176"/>
              <a:gd name="connsiteX3-127" fmla="*/ 0 w 1454363"/>
              <a:gd name="connsiteY3-128" fmla="*/ 773889 h 774176"/>
              <a:gd name="connsiteX4-129" fmla="*/ 436049 w 1454363"/>
              <a:gd name="connsiteY4-130" fmla="*/ 0 h 774176"/>
              <a:gd name="connsiteX0-131" fmla="*/ 369749 w 1388063"/>
              <a:gd name="connsiteY0-132" fmla="*/ 0 h 774176"/>
              <a:gd name="connsiteX1-133" fmla="*/ 1387888 w 1388063"/>
              <a:gd name="connsiteY1-134" fmla="*/ 0 h 774176"/>
              <a:gd name="connsiteX2-135" fmla="*/ 1388063 w 1388063"/>
              <a:gd name="connsiteY2-136" fmla="*/ 774176 h 774176"/>
              <a:gd name="connsiteX3-137" fmla="*/ 0 w 1388063"/>
              <a:gd name="connsiteY3-138" fmla="*/ 771964 h 774176"/>
              <a:gd name="connsiteX4-139" fmla="*/ 369749 w 1388063"/>
              <a:gd name="connsiteY4-140" fmla="*/ 0 h 774176"/>
              <a:gd name="connsiteX0-141" fmla="*/ 236254 w 1388063"/>
              <a:gd name="connsiteY0-142" fmla="*/ 0 h 774176"/>
              <a:gd name="connsiteX1-143" fmla="*/ 1387888 w 1388063"/>
              <a:gd name="connsiteY1-144" fmla="*/ 0 h 774176"/>
              <a:gd name="connsiteX2-145" fmla="*/ 1388063 w 1388063"/>
              <a:gd name="connsiteY2-146" fmla="*/ 774176 h 774176"/>
              <a:gd name="connsiteX3-147" fmla="*/ 0 w 1388063"/>
              <a:gd name="connsiteY3-148" fmla="*/ 771964 h 774176"/>
              <a:gd name="connsiteX4-149" fmla="*/ 236254 w 1388063"/>
              <a:gd name="connsiteY4-150" fmla="*/ 0 h 7741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任意多边形 11"/>
          <p:cNvSpPr/>
          <p:nvPr/>
        </p:nvSpPr>
        <p:spPr>
          <a:xfrm rot="16200000" flipV="1">
            <a:off x="4286235" y="2985369"/>
            <a:ext cx="553418" cy="23413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-1" fmla="*/ 729673 w 1745673"/>
              <a:gd name="connsiteY0-2" fmla="*/ 0 h 777641"/>
              <a:gd name="connsiteX1-3" fmla="*/ 1745673 w 1745673"/>
              <a:gd name="connsiteY1-4" fmla="*/ 0 h 777641"/>
              <a:gd name="connsiteX2-5" fmla="*/ 1745673 w 1745673"/>
              <a:gd name="connsiteY2-6" fmla="*/ 768404 h 777641"/>
              <a:gd name="connsiteX3-7" fmla="*/ 0 w 1745673"/>
              <a:gd name="connsiteY3-8" fmla="*/ 777641 h 777641"/>
              <a:gd name="connsiteX4-9" fmla="*/ 729673 w 1745673"/>
              <a:gd name="connsiteY4-10" fmla="*/ 0 h 777641"/>
              <a:gd name="connsiteX0-11" fmla="*/ 729673 w 1745673"/>
              <a:gd name="connsiteY0-12" fmla="*/ 0 h 777641"/>
              <a:gd name="connsiteX1-13" fmla="*/ 1745673 w 1745673"/>
              <a:gd name="connsiteY1-14" fmla="*/ 0 h 777641"/>
              <a:gd name="connsiteX2-15" fmla="*/ 1317048 w 1745673"/>
              <a:gd name="connsiteY2-16" fmla="*/ 770785 h 777641"/>
              <a:gd name="connsiteX3-17" fmla="*/ 0 w 1745673"/>
              <a:gd name="connsiteY3-18" fmla="*/ 777641 h 777641"/>
              <a:gd name="connsiteX4-19" fmla="*/ 729673 w 1745673"/>
              <a:gd name="connsiteY4-20" fmla="*/ 0 h 777641"/>
              <a:gd name="connsiteX0-21" fmla="*/ 720148 w 1736148"/>
              <a:gd name="connsiteY0-22" fmla="*/ 0 h 770785"/>
              <a:gd name="connsiteX1-23" fmla="*/ 1736148 w 1736148"/>
              <a:gd name="connsiteY1-24" fmla="*/ 0 h 770785"/>
              <a:gd name="connsiteX2-25" fmla="*/ 1307523 w 1736148"/>
              <a:gd name="connsiteY2-26" fmla="*/ 770785 h 770785"/>
              <a:gd name="connsiteX3-27" fmla="*/ 0 w 1736148"/>
              <a:gd name="connsiteY3-28" fmla="*/ 770497 h 770785"/>
              <a:gd name="connsiteX4-29" fmla="*/ 720148 w 1736148"/>
              <a:gd name="connsiteY4-30" fmla="*/ 0 h 770785"/>
              <a:gd name="connsiteX0-31" fmla="*/ 720148 w 1736148"/>
              <a:gd name="connsiteY0-32" fmla="*/ 0 h 770497"/>
              <a:gd name="connsiteX1-33" fmla="*/ 1736148 w 1736148"/>
              <a:gd name="connsiteY1-34" fmla="*/ 0 h 770497"/>
              <a:gd name="connsiteX2-35" fmla="*/ 1590892 w 1736148"/>
              <a:gd name="connsiteY2-36" fmla="*/ 768404 h 770497"/>
              <a:gd name="connsiteX3-37" fmla="*/ 0 w 1736148"/>
              <a:gd name="connsiteY3-38" fmla="*/ 770497 h 770497"/>
              <a:gd name="connsiteX4-39" fmla="*/ 720148 w 1736148"/>
              <a:gd name="connsiteY4-40" fmla="*/ 0 h 770497"/>
              <a:gd name="connsiteX0-41" fmla="*/ 429636 w 1445636"/>
              <a:gd name="connsiteY0-42" fmla="*/ 0 h 768404"/>
              <a:gd name="connsiteX1-43" fmla="*/ 1445636 w 1445636"/>
              <a:gd name="connsiteY1-44" fmla="*/ 0 h 768404"/>
              <a:gd name="connsiteX2-45" fmla="*/ 1300380 w 1445636"/>
              <a:gd name="connsiteY2-46" fmla="*/ 768404 h 768404"/>
              <a:gd name="connsiteX3-47" fmla="*/ 0 w 1445636"/>
              <a:gd name="connsiteY3-48" fmla="*/ 768116 h 768404"/>
              <a:gd name="connsiteX4-49" fmla="*/ 429636 w 1445636"/>
              <a:gd name="connsiteY4-50" fmla="*/ 0 h 768404"/>
              <a:gd name="connsiteX0-51" fmla="*/ 433913 w 1449913"/>
              <a:gd name="connsiteY0-52" fmla="*/ 0 h 771964"/>
              <a:gd name="connsiteX1-53" fmla="*/ 1449913 w 1449913"/>
              <a:gd name="connsiteY1-54" fmla="*/ 0 h 771964"/>
              <a:gd name="connsiteX2-55" fmla="*/ 1304657 w 1449913"/>
              <a:gd name="connsiteY2-56" fmla="*/ 768404 h 771964"/>
              <a:gd name="connsiteX3-57" fmla="*/ 0 w 1449913"/>
              <a:gd name="connsiteY3-58" fmla="*/ 771964 h 771964"/>
              <a:gd name="connsiteX4-59" fmla="*/ 433913 w 1449913"/>
              <a:gd name="connsiteY4-60" fmla="*/ 0 h 771964"/>
              <a:gd name="connsiteX0-61" fmla="*/ 433913 w 1449913"/>
              <a:gd name="connsiteY0-62" fmla="*/ 0 h 774176"/>
              <a:gd name="connsiteX1-63" fmla="*/ 1449913 w 1449913"/>
              <a:gd name="connsiteY1-64" fmla="*/ 0 h 774176"/>
              <a:gd name="connsiteX2-65" fmla="*/ 1306795 w 1449913"/>
              <a:gd name="connsiteY2-66" fmla="*/ 774176 h 774176"/>
              <a:gd name="connsiteX3-67" fmla="*/ 0 w 1449913"/>
              <a:gd name="connsiteY3-68" fmla="*/ 771964 h 774176"/>
              <a:gd name="connsiteX4-69" fmla="*/ 433913 w 1449913"/>
              <a:gd name="connsiteY4-70" fmla="*/ 0 h 774176"/>
              <a:gd name="connsiteX0-71" fmla="*/ 429635 w 1445635"/>
              <a:gd name="connsiteY0-72" fmla="*/ 0 h 777737"/>
              <a:gd name="connsiteX1-73" fmla="*/ 1445635 w 1445635"/>
              <a:gd name="connsiteY1-74" fmla="*/ 0 h 777737"/>
              <a:gd name="connsiteX2-75" fmla="*/ 1302517 w 1445635"/>
              <a:gd name="connsiteY2-76" fmla="*/ 774176 h 777737"/>
              <a:gd name="connsiteX3-77" fmla="*/ 0 w 1445635"/>
              <a:gd name="connsiteY3-78" fmla="*/ 777737 h 777737"/>
              <a:gd name="connsiteX4-79" fmla="*/ 429635 w 1445635"/>
              <a:gd name="connsiteY4-80" fmla="*/ 0 h 777737"/>
              <a:gd name="connsiteX0-81" fmla="*/ 431773 w 1447773"/>
              <a:gd name="connsiteY0-82" fmla="*/ 0 h 774176"/>
              <a:gd name="connsiteX1-83" fmla="*/ 1447773 w 1447773"/>
              <a:gd name="connsiteY1-84" fmla="*/ 0 h 774176"/>
              <a:gd name="connsiteX2-85" fmla="*/ 1304655 w 1447773"/>
              <a:gd name="connsiteY2-86" fmla="*/ 774176 h 774176"/>
              <a:gd name="connsiteX3-87" fmla="*/ 0 w 1447773"/>
              <a:gd name="connsiteY3-88" fmla="*/ 773889 h 774176"/>
              <a:gd name="connsiteX4-89" fmla="*/ 431773 w 1447773"/>
              <a:gd name="connsiteY4-90" fmla="*/ 0 h 774176"/>
              <a:gd name="connsiteX0-91" fmla="*/ 429634 w 1447773"/>
              <a:gd name="connsiteY0-92" fmla="*/ 0 h 774176"/>
              <a:gd name="connsiteX1-93" fmla="*/ 1447773 w 1447773"/>
              <a:gd name="connsiteY1-94" fmla="*/ 0 h 774176"/>
              <a:gd name="connsiteX2-95" fmla="*/ 1304655 w 1447773"/>
              <a:gd name="connsiteY2-96" fmla="*/ 774176 h 774176"/>
              <a:gd name="connsiteX3-97" fmla="*/ 0 w 1447773"/>
              <a:gd name="connsiteY3-98" fmla="*/ 773889 h 774176"/>
              <a:gd name="connsiteX4-99" fmla="*/ 429634 w 1447773"/>
              <a:gd name="connsiteY4-100" fmla="*/ 0 h 774176"/>
              <a:gd name="connsiteX0-101" fmla="*/ 436049 w 1454188"/>
              <a:gd name="connsiteY0-102" fmla="*/ 0 h 774176"/>
              <a:gd name="connsiteX1-103" fmla="*/ 1454188 w 1454188"/>
              <a:gd name="connsiteY1-104" fmla="*/ 0 h 774176"/>
              <a:gd name="connsiteX2-105" fmla="*/ 1311070 w 1454188"/>
              <a:gd name="connsiteY2-106" fmla="*/ 774176 h 774176"/>
              <a:gd name="connsiteX3-107" fmla="*/ 0 w 1454188"/>
              <a:gd name="connsiteY3-108" fmla="*/ 773889 h 774176"/>
              <a:gd name="connsiteX4-109" fmla="*/ 436049 w 1454188"/>
              <a:gd name="connsiteY4-110" fmla="*/ 0 h 774176"/>
              <a:gd name="connsiteX0-111" fmla="*/ 436049 w 1458640"/>
              <a:gd name="connsiteY0-112" fmla="*/ 0 h 774176"/>
              <a:gd name="connsiteX1-113" fmla="*/ 1454188 w 1458640"/>
              <a:gd name="connsiteY1-114" fmla="*/ 0 h 774176"/>
              <a:gd name="connsiteX2-115" fmla="*/ 1458640 w 1458640"/>
              <a:gd name="connsiteY2-116" fmla="*/ 774176 h 774176"/>
              <a:gd name="connsiteX3-117" fmla="*/ 0 w 1458640"/>
              <a:gd name="connsiteY3-118" fmla="*/ 773889 h 774176"/>
              <a:gd name="connsiteX4-119" fmla="*/ 436049 w 1458640"/>
              <a:gd name="connsiteY4-120" fmla="*/ 0 h 774176"/>
              <a:gd name="connsiteX0-121" fmla="*/ 436049 w 1454363"/>
              <a:gd name="connsiteY0-122" fmla="*/ 0 h 774176"/>
              <a:gd name="connsiteX1-123" fmla="*/ 1454188 w 1454363"/>
              <a:gd name="connsiteY1-124" fmla="*/ 0 h 774176"/>
              <a:gd name="connsiteX2-125" fmla="*/ 1454363 w 1454363"/>
              <a:gd name="connsiteY2-126" fmla="*/ 774176 h 774176"/>
              <a:gd name="connsiteX3-127" fmla="*/ 0 w 1454363"/>
              <a:gd name="connsiteY3-128" fmla="*/ 773889 h 774176"/>
              <a:gd name="connsiteX4-129" fmla="*/ 436049 w 1454363"/>
              <a:gd name="connsiteY4-130" fmla="*/ 0 h 774176"/>
              <a:gd name="connsiteX0-131" fmla="*/ 369749 w 1388063"/>
              <a:gd name="connsiteY0-132" fmla="*/ 0 h 774176"/>
              <a:gd name="connsiteX1-133" fmla="*/ 1387888 w 1388063"/>
              <a:gd name="connsiteY1-134" fmla="*/ 0 h 774176"/>
              <a:gd name="connsiteX2-135" fmla="*/ 1388063 w 1388063"/>
              <a:gd name="connsiteY2-136" fmla="*/ 774176 h 774176"/>
              <a:gd name="connsiteX3-137" fmla="*/ 0 w 1388063"/>
              <a:gd name="connsiteY3-138" fmla="*/ 771964 h 774176"/>
              <a:gd name="connsiteX4-139" fmla="*/ 369749 w 1388063"/>
              <a:gd name="connsiteY4-140" fmla="*/ 0 h 774176"/>
              <a:gd name="connsiteX0-141" fmla="*/ 236254 w 1388063"/>
              <a:gd name="connsiteY0-142" fmla="*/ 0 h 774176"/>
              <a:gd name="connsiteX1-143" fmla="*/ 1387888 w 1388063"/>
              <a:gd name="connsiteY1-144" fmla="*/ 0 h 774176"/>
              <a:gd name="connsiteX2-145" fmla="*/ 1388063 w 1388063"/>
              <a:gd name="connsiteY2-146" fmla="*/ 774176 h 774176"/>
              <a:gd name="connsiteX3-147" fmla="*/ 0 w 1388063"/>
              <a:gd name="connsiteY3-148" fmla="*/ 771964 h 774176"/>
              <a:gd name="connsiteX4-149" fmla="*/ 236254 w 1388063"/>
              <a:gd name="connsiteY4-150" fmla="*/ 0 h 7741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任意多边形 16"/>
          <p:cNvSpPr/>
          <p:nvPr/>
        </p:nvSpPr>
        <p:spPr>
          <a:xfrm rot="16200000" flipV="1">
            <a:off x="4243780" y="3484928"/>
            <a:ext cx="639065" cy="23487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-1" fmla="*/ 729673 w 1745673"/>
              <a:gd name="connsiteY0-2" fmla="*/ 0 h 777641"/>
              <a:gd name="connsiteX1-3" fmla="*/ 1745673 w 1745673"/>
              <a:gd name="connsiteY1-4" fmla="*/ 0 h 777641"/>
              <a:gd name="connsiteX2-5" fmla="*/ 1745673 w 1745673"/>
              <a:gd name="connsiteY2-6" fmla="*/ 768404 h 777641"/>
              <a:gd name="connsiteX3-7" fmla="*/ 0 w 1745673"/>
              <a:gd name="connsiteY3-8" fmla="*/ 777641 h 777641"/>
              <a:gd name="connsiteX4-9" fmla="*/ 729673 w 1745673"/>
              <a:gd name="connsiteY4-10" fmla="*/ 0 h 777641"/>
              <a:gd name="connsiteX0-11" fmla="*/ 729673 w 1745673"/>
              <a:gd name="connsiteY0-12" fmla="*/ 0 h 777641"/>
              <a:gd name="connsiteX1-13" fmla="*/ 1745673 w 1745673"/>
              <a:gd name="connsiteY1-14" fmla="*/ 0 h 777641"/>
              <a:gd name="connsiteX2-15" fmla="*/ 1317048 w 1745673"/>
              <a:gd name="connsiteY2-16" fmla="*/ 770785 h 777641"/>
              <a:gd name="connsiteX3-17" fmla="*/ 0 w 1745673"/>
              <a:gd name="connsiteY3-18" fmla="*/ 777641 h 777641"/>
              <a:gd name="connsiteX4-19" fmla="*/ 729673 w 1745673"/>
              <a:gd name="connsiteY4-20" fmla="*/ 0 h 777641"/>
              <a:gd name="connsiteX0-21" fmla="*/ 720148 w 1736148"/>
              <a:gd name="connsiteY0-22" fmla="*/ 0 h 770785"/>
              <a:gd name="connsiteX1-23" fmla="*/ 1736148 w 1736148"/>
              <a:gd name="connsiteY1-24" fmla="*/ 0 h 770785"/>
              <a:gd name="connsiteX2-25" fmla="*/ 1307523 w 1736148"/>
              <a:gd name="connsiteY2-26" fmla="*/ 770785 h 770785"/>
              <a:gd name="connsiteX3-27" fmla="*/ 0 w 1736148"/>
              <a:gd name="connsiteY3-28" fmla="*/ 770497 h 770785"/>
              <a:gd name="connsiteX4-29" fmla="*/ 720148 w 1736148"/>
              <a:gd name="connsiteY4-30" fmla="*/ 0 h 770785"/>
              <a:gd name="connsiteX0-31" fmla="*/ 720148 w 1736148"/>
              <a:gd name="connsiteY0-32" fmla="*/ 0 h 770785"/>
              <a:gd name="connsiteX1-33" fmla="*/ 1736148 w 1736148"/>
              <a:gd name="connsiteY1-34" fmla="*/ 0 h 770785"/>
              <a:gd name="connsiteX2-35" fmla="*/ 1369545 w 1736148"/>
              <a:gd name="connsiteY2-36" fmla="*/ 770785 h 770785"/>
              <a:gd name="connsiteX3-37" fmla="*/ 0 w 1736148"/>
              <a:gd name="connsiteY3-38" fmla="*/ 770497 h 770785"/>
              <a:gd name="connsiteX4-39" fmla="*/ 720148 w 1736148"/>
              <a:gd name="connsiteY4-40" fmla="*/ 0 h 770785"/>
              <a:gd name="connsiteX0-41" fmla="*/ 446799 w 1736148"/>
              <a:gd name="connsiteY0-42" fmla="*/ 0 h 773231"/>
              <a:gd name="connsiteX1-43" fmla="*/ 1736148 w 1736148"/>
              <a:gd name="connsiteY1-44" fmla="*/ 2446 h 773231"/>
              <a:gd name="connsiteX2-45" fmla="*/ 1369545 w 1736148"/>
              <a:gd name="connsiteY2-46" fmla="*/ 773231 h 773231"/>
              <a:gd name="connsiteX3-47" fmla="*/ 0 w 1736148"/>
              <a:gd name="connsiteY3-48" fmla="*/ 772943 h 773231"/>
              <a:gd name="connsiteX4-49" fmla="*/ 446799 w 1736148"/>
              <a:gd name="connsiteY4-50" fmla="*/ 0 h 773231"/>
              <a:gd name="connsiteX0-51" fmla="*/ 446799 w 1605827"/>
              <a:gd name="connsiteY0-52" fmla="*/ 0 h 773231"/>
              <a:gd name="connsiteX1-53" fmla="*/ 1605827 w 1605827"/>
              <a:gd name="connsiteY1-54" fmla="*/ 2446 h 773231"/>
              <a:gd name="connsiteX2-55" fmla="*/ 1369545 w 1605827"/>
              <a:gd name="connsiteY2-56" fmla="*/ 773231 h 773231"/>
              <a:gd name="connsiteX3-57" fmla="*/ 0 w 1605827"/>
              <a:gd name="connsiteY3-58" fmla="*/ 772943 h 773231"/>
              <a:gd name="connsiteX4-59" fmla="*/ 446799 w 1605827"/>
              <a:gd name="connsiteY4-60" fmla="*/ 0 h 7732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80050" y="1734657"/>
            <a:ext cx="966988" cy="541839"/>
            <a:chOff x="3480050" y="1734657"/>
            <a:chExt cx="966988" cy="541839"/>
          </a:xfrm>
        </p:grpSpPr>
        <p:sp>
          <p:nvSpPr>
            <p:cNvPr id="5" name="矩形 4"/>
            <p:cNvSpPr/>
            <p:nvPr/>
          </p:nvSpPr>
          <p:spPr>
            <a:xfrm rot="5400000">
              <a:off x="3692624" y="1522083"/>
              <a:ext cx="541839" cy="966988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文本框 22"/>
            <p:cNvSpPr txBox="1"/>
            <p:nvPr/>
          </p:nvSpPr>
          <p:spPr>
            <a:xfrm>
              <a:off x="3777710" y="1896441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17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80050" y="2276547"/>
            <a:ext cx="966988" cy="550156"/>
            <a:chOff x="3480050" y="2276547"/>
            <a:chExt cx="966988" cy="550156"/>
          </a:xfrm>
        </p:grpSpPr>
        <p:sp>
          <p:nvSpPr>
            <p:cNvPr id="10" name="矩形 9"/>
            <p:cNvSpPr/>
            <p:nvPr/>
          </p:nvSpPr>
          <p:spPr>
            <a:xfrm rot="5400000">
              <a:off x="3688466" y="2068131"/>
              <a:ext cx="550156" cy="966988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3"/>
            <p:cNvSpPr txBox="1"/>
            <p:nvPr/>
          </p:nvSpPr>
          <p:spPr>
            <a:xfrm>
              <a:off x="3777710" y="2442335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17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050" y="2825799"/>
            <a:ext cx="966988" cy="550156"/>
            <a:chOff x="3480050" y="2825799"/>
            <a:chExt cx="966988" cy="550156"/>
          </a:xfrm>
        </p:grpSpPr>
        <p:sp>
          <p:nvSpPr>
            <p:cNvPr id="14" name="矩形 13"/>
            <p:cNvSpPr/>
            <p:nvPr/>
          </p:nvSpPr>
          <p:spPr>
            <a:xfrm rot="16200000" flipV="1">
              <a:off x="3688466" y="2617383"/>
              <a:ext cx="550156" cy="966988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文本框 24"/>
            <p:cNvSpPr txBox="1"/>
            <p:nvPr/>
          </p:nvSpPr>
          <p:spPr>
            <a:xfrm>
              <a:off x="3777710" y="2978006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17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80049" y="3376007"/>
            <a:ext cx="966988" cy="545892"/>
            <a:chOff x="3480049" y="3376007"/>
            <a:chExt cx="966988" cy="545892"/>
          </a:xfrm>
        </p:grpSpPr>
        <p:sp>
          <p:nvSpPr>
            <p:cNvPr id="17" name="矩形 16"/>
            <p:cNvSpPr/>
            <p:nvPr/>
          </p:nvSpPr>
          <p:spPr>
            <a:xfrm rot="16200000" flipV="1">
              <a:off x="3690597" y="3165459"/>
              <a:ext cx="545892" cy="966988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5"/>
            <p:cNvSpPr txBox="1"/>
            <p:nvPr/>
          </p:nvSpPr>
          <p:spPr>
            <a:xfrm>
              <a:off x="3777710" y="3528417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17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80012" y="1913048"/>
            <a:ext cx="3236481" cy="452735"/>
            <a:chOff x="4680012" y="1913048"/>
            <a:chExt cx="3236481" cy="452735"/>
          </a:xfrm>
        </p:grpSpPr>
        <p:sp>
          <p:nvSpPr>
            <p:cNvPr id="4" name="五边形 2"/>
            <p:cNvSpPr/>
            <p:nvPr/>
          </p:nvSpPr>
          <p:spPr>
            <a:xfrm>
              <a:off x="4680012" y="1913048"/>
              <a:ext cx="3236481" cy="452735"/>
            </a:xfrm>
            <a:prstGeom prst="homePlate">
              <a:avLst>
                <a:gd name="adj" fmla="val 29123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925787" y="1943537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80011" y="2365784"/>
            <a:ext cx="3740351" cy="463695"/>
            <a:chOff x="4680011" y="2365784"/>
            <a:chExt cx="3740351" cy="463695"/>
          </a:xfrm>
        </p:grpSpPr>
        <p:sp>
          <p:nvSpPr>
            <p:cNvPr id="8" name="五边形 6"/>
            <p:cNvSpPr/>
            <p:nvPr/>
          </p:nvSpPr>
          <p:spPr>
            <a:xfrm>
              <a:off x="4680011" y="2365784"/>
              <a:ext cx="3740351" cy="463695"/>
            </a:xfrm>
            <a:prstGeom prst="homePlate">
              <a:avLst>
                <a:gd name="adj" fmla="val 29123"/>
              </a:avLst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25787" y="2398154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80011" y="2824611"/>
            <a:ext cx="3398488" cy="460929"/>
            <a:chOff x="4680011" y="2824611"/>
            <a:chExt cx="3398488" cy="460929"/>
          </a:xfrm>
        </p:grpSpPr>
        <p:sp>
          <p:nvSpPr>
            <p:cNvPr id="12" name="五边形 10"/>
            <p:cNvSpPr/>
            <p:nvPr/>
          </p:nvSpPr>
          <p:spPr>
            <a:xfrm>
              <a:off x="4680011" y="2824611"/>
              <a:ext cx="3398488" cy="460929"/>
            </a:xfrm>
            <a:prstGeom prst="homePlate">
              <a:avLst>
                <a:gd name="adj" fmla="val 29123"/>
              </a:avLst>
            </a:prstGeom>
            <a:blipFill dpi="0" rotWithShape="1">
              <a:blip r:embed="rId7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22726" y="2863029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80011" y="3284405"/>
            <a:ext cx="2803525" cy="460379"/>
            <a:chOff x="4680011" y="3284405"/>
            <a:chExt cx="2803525" cy="460379"/>
          </a:xfrm>
        </p:grpSpPr>
        <p:sp>
          <p:nvSpPr>
            <p:cNvPr id="16" name="五边形 14"/>
            <p:cNvSpPr/>
            <p:nvPr/>
          </p:nvSpPr>
          <p:spPr>
            <a:xfrm>
              <a:off x="4680011" y="3284405"/>
              <a:ext cx="2803525" cy="460379"/>
            </a:xfrm>
            <a:prstGeom prst="homePlate">
              <a:avLst>
                <a:gd name="adj" fmla="val 29123"/>
              </a:avLst>
            </a:prstGeom>
            <a:blipFill dpi="0" rotWithShape="1">
              <a:blip r:embed="rId8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28873" y="3317797"/>
              <a:ext cx="250337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08246" y="1734657"/>
            <a:ext cx="541811" cy="541812"/>
            <a:chOff x="3208246" y="1734657"/>
            <a:chExt cx="541811" cy="541812"/>
          </a:xfrm>
        </p:grpSpPr>
        <p:sp>
          <p:nvSpPr>
            <p:cNvPr id="7" name="椭圆 6"/>
            <p:cNvSpPr/>
            <p:nvPr/>
          </p:nvSpPr>
          <p:spPr>
            <a:xfrm>
              <a:off x="3208246" y="1734657"/>
              <a:ext cx="541811" cy="54181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94436" y="1820345"/>
              <a:ext cx="376874" cy="376874"/>
              <a:chOff x="3294436" y="1820345"/>
              <a:chExt cx="376874" cy="37687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94436" y="1820345"/>
                <a:ext cx="376874" cy="3768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 52"/>
              <p:cNvSpPr/>
              <p:nvPr/>
            </p:nvSpPr>
            <p:spPr>
              <a:xfrm>
                <a:off x="3352083" y="1885302"/>
                <a:ext cx="263811" cy="246960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208245" y="2276477"/>
            <a:ext cx="549253" cy="549254"/>
            <a:chOff x="3208245" y="2276477"/>
            <a:chExt cx="549253" cy="549254"/>
          </a:xfrm>
        </p:grpSpPr>
        <p:sp>
          <p:nvSpPr>
            <p:cNvPr id="11" name="椭圆 10"/>
            <p:cNvSpPr/>
            <p:nvPr/>
          </p:nvSpPr>
          <p:spPr>
            <a:xfrm>
              <a:off x="3208245" y="2276477"/>
              <a:ext cx="549253" cy="54925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94436" y="2361710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任意多边形 53"/>
            <p:cNvSpPr/>
            <p:nvPr/>
          </p:nvSpPr>
          <p:spPr>
            <a:xfrm>
              <a:off x="3352083" y="2426667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08245" y="2826624"/>
            <a:ext cx="549253" cy="549254"/>
            <a:chOff x="3208245" y="2826624"/>
            <a:chExt cx="549253" cy="549254"/>
          </a:xfrm>
        </p:grpSpPr>
        <p:sp>
          <p:nvSpPr>
            <p:cNvPr id="15" name="椭圆 14"/>
            <p:cNvSpPr/>
            <p:nvPr/>
          </p:nvSpPr>
          <p:spPr>
            <a:xfrm>
              <a:off x="3208245" y="2826624"/>
              <a:ext cx="549253" cy="5492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294436" y="2917336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4" name="任意多边形 54"/>
            <p:cNvSpPr/>
            <p:nvPr/>
          </p:nvSpPr>
          <p:spPr>
            <a:xfrm>
              <a:off x="3352083" y="2982293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208246" y="3374336"/>
            <a:ext cx="544861" cy="547564"/>
            <a:chOff x="3208246" y="3374336"/>
            <a:chExt cx="544861" cy="547564"/>
          </a:xfrm>
        </p:grpSpPr>
        <p:sp>
          <p:nvSpPr>
            <p:cNvPr id="19" name="椭圆 18"/>
            <p:cNvSpPr/>
            <p:nvPr/>
          </p:nvSpPr>
          <p:spPr>
            <a:xfrm>
              <a:off x="3208246" y="3374336"/>
              <a:ext cx="544861" cy="54756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94436" y="3458701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5" name="任意多边形 55"/>
            <p:cNvSpPr/>
            <p:nvPr/>
          </p:nvSpPr>
          <p:spPr>
            <a:xfrm>
              <a:off x="3352083" y="3523658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2495" y="2325580"/>
            <a:ext cx="2569884" cy="1053568"/>
            <a:chOff x="2063554" y="1232756"/>
            <a:chExt cx="8064894" cy="1404757"/>
          </a:xfrm>
        </p:grpSpPr>
        <p:sp>
          <p:nvSpPr>
            <p:cNvPr id="37" name="文本框 57"/>
            <p:cNvSpPr txBox="1"/>
            <p:nvPr/>
          </p:nvSpPr>
          <p:spPr>
            <a:xfrm>
              <a:off x="2063554" y="1712840"/>
              <a:ext cx="8064894" cy="924673"/>
            </a:xfrm>
            <a:prstGeom prst="rect">
              <a:avLst/>
            </a:prstGeom>
          </p:spPr>
          <p:txBody>
            <a:bodyPr wrap="square" anchor="ctr">
              <a:normAutofit fontScale="62500" lnSpcReduction="20000"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1.</a:t>
              </a: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选中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页面中图示里的图标（可按住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shift</a:t>
              </a: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键多选）；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2.</a:t>
              </a: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在</a:t>
              </a:r>
              <a:r>
                <a:rPr lang="en-US" altLang="zh-CN" sz="1100" dirty="0" err="1">
                  <a:latin typeface="+mn-lt"/>
                  <a:ea typeface="+mn-ea"/>
                  <a:cs typeface="+mn-ea"/>
                  <a:sym typeface="+mn-lt"/>
                </a:rPr>
                <a:t>iSlide</a:t>
              </a: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菜单面板打开“图标库”，单击左键即可进行替换操作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58"/>
            <p:cNvSpPr txBox="1"/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 fontScale="92500" lnSpcReduction="10000"/>
            </a:bodyPr>
            <a:lstStyle/>
            <a:p>
              <a:r>
                <a:rPr lang="zh-CN" altLang="en-US" b="1">
                  <a:latin typeface="+mn-lt"/>
                  <a:ea typeface="+mn-ea"/>
                  <a:cs typeface="+mn-ea"/>
                  <a:sym typeface="+mn-lt"/>
                </a:rPr>
                <a:t>替换图示中的图标</a:t>
              </a:r>
              <a:endParaRPr lang="zh-CN" altLang="en-US" b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77"/>
          <p:cNvSpPr/>
          <p:nvPr/>
        </p:nvSpPr>
        <p:spPr>
          <a:xfrm>
            <a:off x="3826704" y="2430211"/>
            <a:ext cx="1606358" cy="1445720"/>
          </a:xfrm>
          <a:custGeom>
            <a:avLst/>
            <a:gdLst>
              <a:gd name="T0" fmla="*/ 116 w 257"/>
              <a:gd name="T1" fmla="*/ 232 h 232"/>
              <a:gd name="T2" fmla="*/ 124 w 257"/>
              <a:gd name="T3" fmla="*/ 224 h 232"/>
              <a:gd name="T4" fmla="*/ 116 w 257"/>
              <a:gd name="T5" fmla="*/ 216 h 232"/>
              <a:gd name="T6" fmla="*/ 16 w 257"/>
              <a:gd name="T7" fmla="*/ 116 h 232"/>
              <a:gd name="T8" fmla="*/ 116 w 257"/>
              <a:gd name="T9" fmla="*/ 16 h 232"/>
              <a:gd name="T10" fmla="*/ 216 w 257"/>
              <a:gd name="T11" fmla="*/ 116 h 232"/>
              <a:gd name="T12" fmla="*/ 212 w 257"/>
              <a:gd name="T13" fmla="*/ 150 h 232"/>
              <a:gd name="T14" fmla="*/ 204 w 257"/>
              <a:gd name="T15" fmla="*/ 132 h 232"/>
              <a:gd name="T16" fmla="*/ 194 w 257"/>
              <a:gd name="T17" fmla="*/ 127 h 232"/>
              <a:gd name="T18" fmla="*/ 189 w 257"/>
              <a:gd name="T19" fmla="*/ 138 h 232"/>
              <a:gd name="T20" fmla="*/ 204 w 257"/>
              <a:gd name="T21" fmla="*/ 174 h 232"/>
              <a:gd name="T22" fmla="*/ 204 w 257"/>
              <a:gd name="T23" fmla="*/ 175 h 232"/>
              <a:gd name="T24" fmla="*/ 204 w 257"/>
              <a:gd name="T25" fmla="*/ 175 h 232"/>
              <a:gd name="T26" fmla="*/ 205 w 257"/>
              <a:gd name="T27" fmla="*/ 176 h 232"/>
              <a:gd name="T28" fmla="*/ 205 w 257"/>
              <a:gd name="T29" fmla="*/ 176 h 232"/>
              <a:gd name="T30" fmla="*/ 206 w 257"/>
              <a:gd name="T31" fmla="*/ 177 h 232"/>
              <a:gd name="T32" fmla="*/ 207 w 257"/>
              <a:gd name="T33" fmla="*/ 178 h 232"/>
              <a:gd name="T34" fmla="*/ 208 w 257"/>
              <a:gd name="T35" fmla="*/ 178 h 232"/>
              <a:gd name="T36" fmla="*/ 209 w 257"/>
              <a:gd name="T37" fmla="*/ 179 h 232"/>
              <a:gd name="T38" fmla="*/ 210 w 257"/>
              <a:gd name="T39" fmla="*/ 179 h 232"/>
              <a:gd name="T40" fmla="*/ 210 w 257"/>
              <a:gd name="T41" fmla="*/ 179 h 232"/>
              <a:gd name="T42" fmla="*/ 211 w 257"/>
              <a:gd name="T43" fmla="*/ 179 h 232"/>
              <a:gd name="T44" fmla="*/ 211 w 257"/>
              <a:gd name="T45" fmla="*/ 179 h 232"/>
              <a:gd name="T46" fmla="*/ 212 w 257"/>
              <a:gd name="T47" fmla="*/ 179 h 232"/>
              <a:gd name="T48" fmla="*/ 213 w 257"/>
              <a:gd name="T49" fmla="*/ 179 h 232"/>
              <a:gd name="T50" fmla="*/ 214 w 257"/>
              <a:gd name="T51" fmla="*/ 179 h 232"/>
              <a:gd name="T52" fmla="*/ 215 w 257"/>
              <a:gd name="T53" fmla="*/ 178 h 232"/>
              <a:gd name="T54" fmla="*/ 215 w 257"/>
              <a:gd name="T55" fmla="*/ 178 h 232"/>
              <a:gd name="T56" fmla="*/ 252 w 257"/>
              <a:gd name="T57" fmla="*/ 157 h 232"/>
              <a:gd name="T58" fmla="*/ 255 w 257"/>
              <a:gd name="T59" fmla="*/ 146 h 232"/>
              <a:gd name="T60" fmla="*/ 244 w 257"/>
              <a:gd name="T61" fmla="*/ 143 h 232"/>
              <a:gd name="T62" fmla="*/ 228 w 257"/>
              <a:gd name="T63" fmla="*/ 152 h 232"/>
              <a:gd name="T64" fmla="*/ 232 w 257"/>
              <a:gd name="T65" fmla="*/ 116 h 232"/>
              <a:gd name="T66" fmla="*/ 116 w 257"/>
              <a:gd name="T67" fmla="*/ 0 h 232"/>
              <a:gd name="T68" fmla="*/ 0 w 257"/>
              <a:gd name="T69" fmla="*/ 116 h 232"/>
              <a:gd name="T70" fmla="*/ 116 w 257"/>
              <a:gd name="T71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" h="232">
                <a:moveTo>
                  <a:pt x="116" y="232"/>
                </a:moveTo>
                <a:cubicBezTo>
                  <a:pt x="121" y="232"/>
                  <a:pt x="124" y="229"/>
                  <a:pt x="124" y="224"/>
                </a:cubicBezTo>
                <a:cubicBezTo>
                  <a:pt x="124" y="220"/>
                  <a:pt x="121" y="216"/>
                  <a:pt x="116" y="216"/>
                </a:cubicBezTo>
                <a:cubicBezTo>
                  <a:pt x="61" y="216"/>
                  <a:pt x="16" y="171"/>
                  <a:pt x="16" y="116"/>
                </a:cubicBezTo>
                <a:cubicBezTo>
                  <a:pt x="16" y="61"/>
                  <a:pt x="61" y="16"/>
                  <a:pt x="116" y="16"/>
                </a:cubicBezTo>
                <a:cubicBezTo>
                  <a:pt x="171" y="16"/>
                  <a:pt x="216" y="61"/>
                  <a:pt x="216" y="116"/>
                </a:cubicBezTo>
                <a:cubicBezTo>
                  <a:pt x="216" y="117"/>
                  <a:pt x="217" y="134"/>
                  <a:pt x="212" y="150"/>
                </a:cubicBezTo>
                <a:cubicBezTo>
                  <a:pt x="204" y="132"/>
                  <a:pt x="204" y="132"/>
                  <a:pt x="204" y="132"/>
                </a:cubicBezTo>
                <a:cubicBezTo>
                  <a:pt x="202" y="128"/>
                  <a:pt x="198" y="126"/>
                  <a:pt x="194" y="127"/>
                </a:cubicBezTo>
                <a:cubicBezTo>
                  <a:pt x="189" y="129"/>
                  <a:pt x="187" y="134"/>
                  <a:pt x="189" y="138"/>
                </a:cubicBezTo>
                <a:cubicBezTo>
                  <a:pt x="204" y="174"/>
                  <a:pt x="204" y="174"/>
                  <a:pt x="204" y="174"/>
                </a:cubicBezTo>
                <a:cubicBezTo>
                  <a:pt x="204" y="174"/>
                  <a:pt x="204" y="174"/>
                  <a:pt x="204" y="175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04" y="175"/>
                  <a:pt x="204" y="175"/>
                  <a:pt x="205" y="176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177"/>
                  <a:pt x="206" y="177"/>
                  <a:pt x="206" y="177"/>
                </a:cubicBezTo>
                <a:cubicBezTo>
                  <a:pt x="206" y="177"/>
                  <a:pt x="207" y="178"/>
                  <a:pt x="207" y="178"/>
                </a:cubicBezTo>
                <a:cubicBezTo>
                  <a:pt x="207" y="178"/>
                  <a:pt x="207" y="178"/>
                  <a:pt x="208" y="178"/>
                </a:cubicBezTo>
                <a:cubicBezTo>
                  <a:pt x="208" y="178"/>
                  <a:pt x="208" y="179"/>
                  <a:pt x="209" y="179"/>
                </a:cubicBezTo>
                <a:cubicBezTo>
                  <a:pt x="209" y="179"/>
                  <a:pt x="209" y="179"/>
                  <a:pt x="210" y="179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2" y="179"/>
                  <a:pt x="212" y="179"/>
                </a:cubicBezTo>
                <a:cubicBezTo>
                  <a:pt x="212" y="179"/>
                  <a:pt x="213" y="179"/>
                  <a:pt x="213" y="179"/>
                </a:cubicBezTo>
                <a:cubicBezTo>
                  <a:pt x="213" y="179"/>
                  <a:pt x="214" y="179"/>
                  <a:pt x="214" y="179"/>
                </a:cubicBezTo>
                <a:cubicBezTo>
                  <a:pt x="214" y="178"/>
                  <a:pt x="215" y="178"/>
                  <a:pt x="215" y="178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52" y="157"/>
                  <a:pt x="252" y="157"/>
                  <a:pt x="252" y="157"/>
                </a:cubicBezTo>
                <a:cubicBezTo>
                  <a:pt x="256" y="154"/>
                  <a:pt x="257" y="149"/>
                  <a:pt x="255" y="146"/>
                </a:cubicBezTo>
                <a:cubicBezTo>
                  <a:pt x="253" y="142"/>
                  <a:pt x="248" y="140"/>
                  <a:pt x="244" y="143"/>
                </a:cubicBezTo>
                <a:cubicBezTo>
                  <a:pt x="228" y="152"/>
                  <a:pt x="228" y="152"/>
                  <a:pt x="228" y="152"/>
                </a:cubicBezTo>
                <a:cubicBezTo>
                  <a:pt x="233" y="134"/>
                  <a:pt x="232" y="117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55909" y="2625814"/>
            <a:ext cx="1479797" cy="853372"/>
            <a:chOff x="4989350" y="3040820"/>
            <a:chExt cx="2303406" cy="1328330"/>
          </a:xfrm>
        </p:grpSpPr>
        <p:sp>
          <p:nvSpPr>
            <p:cNvPr id="53" name="文本框 33"/>
            <p:cNvSpPr txBox="1"/>
            <p:nvPr/>
          </p:nvSpPr>
          <p:spPr>
            <a:xfrm>
              <a:off x="5290187" y="3924658"/>
              <a:ext cx="1707103" cy="44449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 defTabSz="178435">
                <a:defRPr/>
              </a:pPr>
              <a:r>
                <a:rPr lang="en-US" sz="935" ker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Aliquam gravida eu enim ut molestie. </a:t>
              </a:r>
              <a:endParaRPr lang="en-US" sz="935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989350" y="3040820"/>
              <a:ext cx="2303406" cy="51148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ctr" defTabSz="178435">
                <a:defRPr/>
              </a:pPr>
              <a:r>
                <a:rPr lang="en-US" sz="2245" kern="0" dirty="0" smtClean="0">
                  <a:solidFill>
                    <a:schemeClr val="accent4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2030</a:t>
              </a:r>
              <a:endParaRPr lang="en-US" sz="2245" kern="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20508" y="1815667"/>
            <a:ext cx="1584588" cy="1331306"/>
            <a:chOff x="3220508" y="1815667"/>
            <a:chExt cx="1584588" cy="1331306"/>
          </a:xfrm>
        </p:grpSpPr>
        <p:sp>
          <p:nvSpPr>
            <p:cNvPr id="33" name="任意多边形 2"/>
            <p:cNvSpPr/>
            <p:nvPr/>
          </p:nvSpPr>
          <p:spPr>
            <a:xfrm rot="10800000">
              <a:off x="3220508" y="1815667"/>
              <a:ext cx="1584588" cy="1331306"/>
            </a:xfrm>
            <a:custGeom>
              <a:avLst/>
              <a:gdLst>
                <a:gd name="connsiteX0" fmla="*/ 370825 w 2466521"/>
                <a:gd name="connsiteY0" fmla="*/ 2072270 h 2072270"/>
                <a:gd name="connsiteX1" fmla="*/ 303147 w 2466521"/>
                <a:gd name="connsiteY1" fmla="*/ 2068853 h 2072270"/>
                <a:gd name="connsiteX2" fmla="*/ 284239 w 2466521"/>
                <a:gd name="connsiteY2" fmla="*/ 2066281 h 2072270"/>
                <a:gd name="connsiteX3" fmla="*/ 47099 w 2466521"/>
                <a:gd name="connsiteY3" fmla="*/ 1877727 h 2072270"/>
                <a:gd name="connsiteX4" fmla="*/ 62381 w 2466521"/>
                <a:gd name="connsiteY4" fmla="*/ 1481505 h 2072270"/>
                <a:gd name="connsiteX5" fmla="*/ 215929 w 2466521"/>
                <a:gd name="connsiteY5" fmla="*/ 1344762 h 2072270"/>
                <a:gd name="connsiteX6" fmla="*/ 307716 w 2466521"/>
                <a:gd name="connsiteY6" fmla="*/ 1313682 h 2072270"/>
                <a:gd name="connsiteX7" fmla="*/ 370825 w 2466521"/>
                <a:gd name="connsiteY7" fmla="*/ 1316868 h 2072270"/>
                <a:gd name="connsiteX8" fmla="*/ 1705439 w 2466521"/>
                <a:gd name="connsiteY8" fmla="*/ 112493 h 2072270"/>
                <a:gd name="connsiteX9" fmla="*/ 1709142 w 2466521"/>
                <a:gd name="connsiteY9" fmla="*/ 39163 h 2072270"/>
                <a:gd name="connsiteX10" fmla="*/ 1718451 w 2466521"/>
                <a:gd name="connsiteY10" fmla="*/ 53001 h 2072270"/>
                <a:gd name="connsiteX11" fmla="*/ 1815545 w 2466521"/>
                <a:gd name="connsiteY11" fmla="*/ 136486 h 2072270"/>
                <a:gd name="connsiteX12" fmla="*/ 2300446 w 2466521"/>
                <a:gd name="connsiteY12" fmla="*/ 155189 h 2072270"/>
                <a:gd name="connsiteX13" fmla="*/ 2403682 w 2466521"/>
                <a:gd name="connsiteY13" fmla="*/ 79431 h 2072270"/>
                <a:gd name="connsiteX14" fmla="*/ 2466521 w 2466521"/>
                <a:gd name="connsiteY14" fmla="*/ 0 h 2072270"/>
                <a:gd name="connsiteX15" fmla="*/ 2456941 w 2466521"/>
                <a:gd name="connsiteY15" fmla="*/ 189728 h 2072270"/>
                <a:gd name="connsiteX16" fmla="*/ 370825 w 2466521"/>
                <a:gd name="connsiteY16" fmla="*/ 2072270 h 207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21" h="2072270">
                  <a:moveTo>
                    <a:pt x="370825" y="2072270"/>
                  </a:moveTo>
                  <a:lnTo>
                    <a:pt x="303147" y="2068853"/>
                  </a:lnTo>
                  <a:lnTo>
                    <a:pt x="284239" y="2066281"/>
                  </a:lnTo>
                  <a:cubicBezTo>
                    <a:pt x="184305" y="2038557"/>
                    <a:pt x="98017" y="1971400"/>
                    <a:pt x="47099" y="1877727"/>
                  </a:cubicBezTo>
                  <a:cubicBezTo>
                    <a:pt x="-20793" y="1752830"/>
                    <a:pt x="-14929" y="1600802"/>
                    <a:pt x="62381" y="1481505"/>
                  </a:cubicBezTo>
                  <a:cubicBezTo>
                    <a:pt x="101036" y="1421857"/>
                    <a:pt x="154456" y="1375169"/>
                    <a:pt x="215929" y="1344762"/>
                  </a:cubicBezTo>
                  <a:lnTo>
                    <a:pt x="307716" y="1313682"/>
                  </a:lnTo>
                  <a:lnTo>
                    <a:pt x="370825" y="1316868"/>
                  </a:lnTo>
                  <a:cubicBezTo>
                    <a:pt x="1065430" y="1316868"/>
                    <a:pt x="1636739" y="788972"/>
                    <a:pt x="1705439" y="112493"/>
                  </a:cubicBezTo>
                  <a:lnTo>
                    <a:pt x="1709142" y="39163"/>
                  </a:lnTo>
                  <a:lnTo>
                    <a:pt x="1718451" y="53001"/>
                  </a:lnTo>
                  <a:cubicBezTo>
                    <a:pt x="1746512" y="84662"/>
                    <a:pt x="1779046" y="112833"/>
                    <a:pt x="1815545" y="136486"/>
                  </a:cubicBezTo>
                  <a:cubicBezTo>
                    <a:pt x="1961542" y="231099"/>
                    <a:pt x="2147595" y="238275"/>
                    <a:pt x="2300446" y="155189"/>
                  </a:cubicBezTo>
                  <a:cubicBezTo>
                    <a:pt x="2338659" y="134418"/>
                    <a:pt x="2373266" y="108837"/>
                    <a:pt x="2403682" y="79431"/>
                  </a:cubicBezTo>
                  <a:lnTo>
                    <a:pt x="2466521" y="0"/>
                  </a:lnTo>
                  <a:lnTo>
                    <a:pt x="2456941" y="189728"/>
                  </a:lnTo>
                  <a:cubicBezTo>
                    <a:pt x="2349556" y="1247124"/>
                    <a:pt x="1456552" y="2072270"/>
                    <a:pt x="370825" y="2072270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347228" y="1908568"/>
              <a:ext cx="247956" cy="298137"/>
              <a:chOff x="2636068" y="1362870"/>
              <a:chExt cx="557165" cy="669925"/>
            </a:xfrm>
            <a:solidFill>
              <a:srgbClr val="FFFFFF"/>
            </a:solidFill>
          </p:grpSpPr>
          <p:sp>
            <p:nvSpPr>
              <p:cNvPr id="50" name="任意多边形 46"/>
              <p:cNvSpPr/>
              <p:nvPr/>
            </p:nvSpPr>
            <p:spPr bwMode="auto">
              <a:xfrm>
                <a:off x="2675283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 47"/>
              <p:cNvSpPr/>
              <p:nvPr/>
            </p:nvSpPr>
            <p:spPr bwMode="auto">
              <a:xfrm>
                <a:off x="3072158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任意多边形 48"/>
              <p:cNvSpPr/>
              <p:nvPr/>
            </p:nvSpPr>
            <p:spPr bwMode="auto">
              <a:xfrm>
                <a:off x="2636068" y="1362870"/>
                <a:ext cx="557165" cy="6699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17894" y="1829976"/>
            <a:ext cx="1196125" cy="1541990"/>
            <a:chOff x="4717894" y="1829976"/>
            <a:chExt cx="1196125" cy="1541990"/>
          </a:xfrm>
        </p:grpSpPr>
        <p:sp>
          <p:nvSpPr>
            <p:cNvPr id="34" name="任意多边形 3"/>
            <p:cNvSpPr/>
            <p:nvPr/>
          </p:nvSpPr>
          <p:spPr>
            <a:xfrm rot="10800000">
              <a:off x="4717894" y="1829976"/>
              <a:ext cx="1196125" cy="1541990"/>
            </a:xfrm>
            <a:custGeom>
              <a:avLst/>
              <a:gdLst>
                <a:gd name="connsiteX0" fmla="*/ 1807547 w 1861852"/>
                <a:gd name="connsiteY0" fmla="*/ 2400216 h 2400216"/>
                <a:gd name="connsiteX1" fmla="*/ 1674335 w 1861852"/>
                <a:gd name="connsiteY1" fmla="*/ 2379885 h 2400216"/>
                <a:gd name="connsiteX2" fmla="*/ 0 w 1861852"/>
                <a:gd name="connsiteY2" fmla="*/ 325545 h 2400216"/>
                <a:gd name="connsiteX3" fmla="*/ 1464 w 1861852"/>
                <a:gd name="connsiteY3" fmla="*/ 296556 h 2400216"/>
                <a:gd name="connsiteX4" fmla="*/ 3139 w 1861852"/>
                <a:gd name="connsiteY4" fmla="*/ 284239 h 2400216"/>
                <a:gd name="connsiteX5" fmla="*/ 191693 w 1861852"/>
                <a:gd name="connsiteY5" fmla="*/ 47099 h 2400216"/>
                <a:gd name="connsiteX6" fmla="*/ 587915 w 1861852"/>
                <a:gd name="connsiteY6" fmla="*/ 62381 h 2400216"/>
                <a:gd name="connsiteX7" fmla="*/ 724658 w 1861852"/>
                <a:gd name="connsiteY7" fmla="*/ 215929 h 2400216"/>
                <a:gd name="connsiteX8" fmla="*/ 756229 w 1861852"/>
                <a:gd name="connsiteY8" fmla="*/ 309165 h 2400216"/>
                <a:gd name="connsiteX9" fmla="*/ 755402 w 1861852"/>
                <a:gd name="connsiteY9" fmla="*/ 325545 h 2400216"/>
                <a:gd name="connsiteX10" fmla="*/ 1826575 w 1861852"/>
                <a:gd name="connsiteY10" fmla="*/ 1639830 h 2400216"/>
                <a:gd name="connsiteX11" fmla="*/ 1861852 w 1861852"/>
                <a:gd name="connsiteY11" fmla="*/ 1645214 h 2400216"/>
                <a:gd name="connsiteX12" fmla="*/ 1799125 w 1861852"/>
                <a:gd name="connsiteY12" fmla="*/ 1687413 h 2400216"/>
                <a:gd name="connsiteX13" fmla="*/ 1715640 w 1861852"/>
                <a:gd name="connsiteY13" fmla="*/ 1784507 h 2400216"/>
                <a:gd name="connsiteX14" fmla="*/ 1696937 w 1861852"/>
                <a:gd name="connsiteY14" fmla="*/ 2269408 h 2400216"/>
                <a:gd name="connsiteX15" fmla="*/ 1772695 w 1861852"/>
                <a:gd name="connsiteY15" fmla="*/ 2372644 h 2400216"/>
                <a:gd name="connsiteX16" fmla="*/ 1807547 w 1861852"/>
                <a:gd name="connsiteY16" fmla="*/ 2400216 h 240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1852" h="2400216">
                  <a:moveTo>
                    <a:pt x="1807547" y="2400216"/>
                  </a:moveTo>
                  <a:lnTo>
                    <a:pt x="1674335" y="2379885"/>
                  </a:lnTo>
                  <a:cubicBezTo>
                    <a:pt x="718794" y="2184353"/>
                    <a:pt x="0" y="1338891"/>
                    <a:pt x="0" y="325545"/>
                  </a:cubicBezTo>
                  <a:lnTo>
                    <a:pt x="1464" y="296556"/>
                  </a:lnTo>
                  <a:lnTo>
                    <a:pt x="3139" y="284239"/>
                  </a:lnTo>
                  <a:cubicBezTo>
                    <a:pt x="30863" y="184305"/>
                    <a:pt x="98020" y="98017"/>
                    <a:pt x="191693" y="47099"/>
                  </a:cubicBezTo>
                  <a:cubicBezTo>
                    <a:pt x="316590" y="-20793"/>
                    <a:pt x="468618" y="-14929"/>
                    <a:pt x="587915" y="62381"/>
                  </a:cubicBezTo>
                  <a:cubicBezTo>
                    <a:pt x="647564" y="101036"/>
                    <a:pt x="694251" y="154456"/>
                    <a:pt x="724658" y="215929"/>
                  </a:cubicBezTo>
                  <a:lnTo>
                    <a:pt x="756229" y="309165"/>
                  </a:lnTo>
                  <a:lnTo>
                    <a:pt x="755402" y="325545"/>
                  </a:lnTo>
                  <a:cubicBezTo>
                    <a:pt x="755402" y="973843"/>
                    <a:pt x="1215258" y="1514736"/>
                    <a:pt x="1826575" y="1639830"/>
                  </a:cubicBezTo>
                  <a:lnTo>
                    <a:pt x="1861852" y="1645214"/>
                  </a:lnTo>
                  <a:lnTo>
                    <a:pt x="1799125" y="1687413"/>
                  </a:lnTo>
                  <a:cubicBezTo>
                    <a:pt x="1767464" y="1715474"/>
                    <a:pt x="1739293" y="1748008"/>
                    <a:pt x="1715640" y="1784507"/>
                  </a:cubicBezTo>
                  <a:cubicBezTo>
                    <a:pt x="1621027" y="1930504"/>
                    <a:pt x="1613851" y="2116557"/>
                    <a:pt x="1696937" y="2269408"/>
                  </a:cubicBezTo>
                  <a:cubicBezTo>
                    <a:pt x="1717709" y="2307621"/>
                    <a:pt x="1743290" y="2342228"/>
                    <a:pt x="1772695" y="2372644"/>
                  </a:cubicBezTo>
                  <a:lnTo>
                    <a:pt x="1807547" y="2400216"/>
                  </a:ln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 36"/>
            <p:cNvSpPr/>
            <p:nvPr/>
          </p:nvSpPr>
          <p:spPr bwMode="auto">
            <a:xfrm>
              <a:off x="5541623" y="2897178"/>
              <a:ext cx="273198" cy="32848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17652" y="3287925"/>
            <a:ext cx="1587123" cy="1222053"/>
            <a:chOff x="4317652" y="3287925"/>
            <a:chExt cx="1587123" cy="1222053"/>
          </a:xfrm>
        </p:grpSpPr>
        <p:sp>
          <p:nvSpPr>
            <p:cNvPr id="36" name="任意多边形 5"/>
            <p:cNvSpPr/>
            <p:nvPr/>
          </p:nvSpPr>
          <p:spPr>
            <a:xfrm rot="10800000">
              <a:off x="4317652" y="3287925"/>
              <a:ext cx="1587123" cy="1222053"/>
            </a:xfrm>
            <a:custGeom>
              <a:avLst/>
              <a:gdLst>
                <a:gd name="connsiteX0" fmla="*/ 756723 w 2470467"/>
                <a:gd name="connsiteY0" fmla="*/ 1902212 h 1902212"/>
                <a:gd name="connsiteX1" fmla="*/ 717833 w 2470467"/>
                <a:gd name="connsiteY1" fmla="*/ 1844405 h 1902212"/>
                <a:gd name="connsiteX2" fmla="*/ 620739 w 2470467"/>
                <a:gd name="connsiteY2" fmla="*/ 1760920 h 1902212"/>
                <a:gd name="connsiteX3" fmla="*/ 135838 w 2470467"/>
                <a:gd name="connsiteY3" fmla="*/ 1742217 h 1902212"/>
                <a:gd name="connsiteX4" fmla="*/ 32602 w 2470467"/>
                <a:gd name="connsiteY4" fmla="*/ 1817975 h 1902212"/>
                <a:gd name="connsiteX5" fmla="*/ 0 w 2470467"/>
                <a:gd name="connsiteY5" fmla="*/ 1859186 h 1902212"/>
                <a:gd name="connsiteX6" fmla="*/ 28211 w 2470467"/>
                <a:gd name="connsiteY6" fmla="*/ 1674335 h 1902212"/>
                <a:gd name="connsiteX7" fmla="*/ 2082551 w 2470467"/>
                <a:gd name="connsiteY7" fmla="*/ 0 h 1902212"/>
                <a:gd name="connsiteX8" fmla="*/ 2195875 w 2470467"/>
                <a:gd name="connsiteY8" fmla="*/ 5722 h 1902212"/>
                <a:gd name="connsiteX9" fmla="*/ 2280810 w 2470467"/>
                <a:gd name="connsiteY9" fmla="*/ 41993 h 1902212"/>
                <a:gd name="connsiteX10" fmla="*/ 2423369 w 2470467"/>
                <a:gd name="connsiteY10" fmla="*/ 190157 h 1902212"/>
                <a:gd name="connsiteX11" fmla="*/ 2408087 w 2470467"/>
                <a:gd name="connsiteY11" fmla="*/ 586379 h 1902212"/>
                <a:gd name="connsiteX12" fmla="*/ 2157128 w 2470467"/>
                <a:gd name="connsiteY12" fmla="*/ 756107 h 1902212"/>
                <a:gd name="connsiteX13" fmla="*/ 2128954 w 2470467"/>
                <a:gd name="connsiteY13" fmla="*/ 757745 h 1902212"/>
                <a:gd name="connsiteX14" fmla="*/ 2082551 w 2470467"/>
                <a:gd name="connsiteY14" fmla="*/ 755402 h 1902212"/>
                <a:gd name="connsiteX15" fmla="*/ 768266 w 2470467"/>
                <a:gd name="connsiteY15" fmla="*/ 1826575 h 1902212"/>
                <a:gd name="connsiteX16" fmla="*/ 756723 w 2470467"/>
                <a:gd name="connsiteY16" fmla="*/ 1902212 h 190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0467" h="1902212">
                  <a:moveTo>
                    <a:pt x="756723" y="1902212"/>
                  </a:moveTo>
                  <a:lnTo>
                    <a:pt x="717833" y="1844405"/>
                  </a:lnTo>
                  <a:cubicBezTo>
                    <a:pt x="689772" y="1812744"/>
                    <a:pt x="657238" y="1784573"/>
                    <a:pt x="620739" y="1760920"/>
                  </a:cubicBezTo>
                  <a:cubicBezTo>
                    <a:pt x="474742" y="1666307"/>
                    <a:pt x="288689" y="1659131"/>
                    <a:pt x="135838" y="1742217"/>
                  </a:cubicBezTo>
                  <a:cubicBezTo>
                    <a:pt x="97625" y="1762989"/>
                    <a:pt x="63018" y="1788570"/>
                    <a:pt x="32602" y="1817975"/>
                  </a:cubicBezTo>
                  <a:lnTo>
                    <a:pt x="0" y="1859186"/>
                  </a:lnTo>
                  <a:lnTo>
                    <a:pt x="28211" y="1674335"/>
                  </a:lnTo>
                  <a:cubicBezTo>
                    <a:pt x="223744" y="718794"/>
                    <a:pt x="1069206" y="0"/>
                    <a:pt x="2082551" y="0"/>
                  </a:cubicBezTo>
                  <a:lnTo>
                    <a:pt x="2195875" y="5722"/>
                  </a:lnTo>
                  <a:lnTo>
                    <a:pt x="2280810" y="41993"/>
                  </a:lnTo>
                  <a:cubicBezTo>
                    <a:pt x="2339758" y="77045"/>
                    <a:pt x="2389424" y="127708"/>
                    <a:pt x="2423369" y="190157"/>
                  </a:cubicBezTo>
                  <a:cubicBezTo>
                    <a:pt x="2491261" y="315054"/>
                    <a:pt x="2485397" y="467082"/>
                    <a:pt x="2408087" y="586379"/>
                  </a:cubicBezTo>
                  <a:cubicBezTo>
                    <a:pt x="2350105" y="675852"/>
                    <a:pt x="2258900" y="736163"/>
                    <a:pt x="2157128" y="756107"/>
                  </a:cubicBezTo>
                  <a:lnTo>
                    <a:pt x="2128954" y="757745"/>
                  </a:lnTo>
                  <a:lnTo>
                    <a:pt x="2082551" y="755402"/>
                  </a:lnTo>
                  <a:cubicBezTo>
                    <a:pt x="1434253" y="755402"/>
                    <a:pt x="893360" y="1215258"/>
                    <a:pt x="768266" y="1826575"/>
                  </a:cubicBezTo>
                  <a:lnTo>
                    <a:pt x="756723" y="1902212"/>
                  </a:lnTo>
                  <a:close/>
                </a:path>
              </a:pathLst>
            </a:cu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501440" y="4083240"/>
              <a:ext cx="237670" cy="357404"/>
              <a:chOff x="5229319" y="1319213"/>
              <a:chExt cx="495112" cy="744538"/>
            </a:xfrm>
            <a:solidFill>
              <a:srgbClr val="FFFFFF"/>
            </a:solidFill>
          </p:grpSpPr>
          <p:sp>
            <p:nvSpPr>
              <p:cNvPr id="45" name="任意多边形 41"/>
              <p:cNvSpPr/>
              <p:nvPr/>
            </p:nvSpPr>
            <p:spPr bwMode="auto">
              <a:xfrm>
                <a:off x="5424724" y="1492251"/>
                <a:ext cx="104303" cy="1254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任意多边形 42"/>
              <p:cNvSpPr/>
              <p:nvPr/>
            </p:nvSpPr>
            <p:spPr bwMode="auto">
              <a:xfrm>
                <a:off x="5229319" y="1319213"/>
                <a:ext cx="495112" cy="5953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 43"/>
              <p:cNvSpPr/>
              <p:nvPr/>
            </p:nvSpPr>
            <p:spPr bwMode="auto">
              <a:xfrm>
                <a:off x="5425384" y="1939926"/>
                <a:ext cx="102983" cy="1238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 44"/>
              <p:cNvSpPr/>
              <p:nvPr/>
            </p:nvSpPr>
            <p:spPr bwMode="auto">
              <a:xfrm>
                <a:off x="5507761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 45"/>
              <p:cNvSpPr/>
              <p:nvPr/>
            </p:nvSpPr>
            <p:spPr bwMode="auto">
              <a:xfrm>
                <a:off x="5383142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3226386" y="3066020"/>
            <a:ext cx="1183910" cy="1426900"/>
            <a:chOff x="3226386" y="3066020"/>
            <a:chExt cx="1183910" cy="1426900"/>
          </a:xfrm>
        </p:grpSpPr>
        <p:sp>
          <p:nvSpPr>
            <p:cNvPr id="35" name="任意多边形 4"/>
            <p:cNvSpPr/>
            <p:nvPr/>
          </p:nvSpPr>
          <p:spPr>
            <a:xfrm rot="10800000">
              <a:off x="3226386" y="3066020"/>
              <a:ext cx="1183910" cy="1426900"/>
            </a:xfrm>
            <a:custGeom>
              <a:avLst/>
              <a:gdLst>
                <a:gd name="connsiteX0" fmla="*/ 1444238 w 1842839"/>
                <a:gd name="connsiteY0" fmla="*/ 2220782 h 2221070"/>
                <a:gd name="connsiteX1" fmla="*/ 1248227 w 1842839"/>
                <a:gd name="connsiteY1" fmla="*/ 2158690 h 2221070"/>
                <a:gd name="connsiteX2" fmla="*/ 1111484 w 1842839"/>
                <a:gd name="connsiteY2" fmla="*/ 2005141 h 2221070"/>
                <a:gd name="connsiteX3" fmla="*/ 1091568 w 1842839"/>
                <a:gd name="connsiteY3" fmla="*/ 1946324 h 2221070"/>
                <a:gd name="connsiteX4" fmla="*/ 1090906 w 1842839"/>
                <a:gd name="connsiteY4" fmla="*/ 1933225 h 2221070"/>
                <a:gd name="connsiteX5" fmla="*/ 1073259 w 1842839"/>
                <a:gd name="connsiteY5" fmla="*/ 1817593 h 2221070"/>
                <a:gd name="connsiteX6" fmla="*/ 1072426 w 1842839"/>
                <a:gd name="connsiteY6" fmla="*/ 1803275 h 2221070"/>
                <a:gd name="connsiteX7" fmla="*/ 1071057 w 1842839"/>
                <a:gd name="connsiteY7" fmla="*/ 1803169 h 2221070"/>
                <a:gd name="connsiteX8" fmla="*/ 1070577 w 1842839"/>
                <a:gd name="connsiteY8" fmla="*/ 1800023 h 2221070"/>
                <a:gd name="connsiteX9" fmla="*/ 26659 w 1842839"/>
                <a:gd name="connsiteY9" fmla="*/ 756105 h 2221070"/>
                <a:gd name="connsiteX10" fmla="*/ 0 w 1842839"/>
                <a:gd name="connsiteY10" fmla="*/ 752036 h 2221070"/>
                <a:gd name="connsiteX11" fmla="*/ 71201 w 1842839"/>
                <a:gd name="connsiteY11" fmla="*/ 704136 h 2221070"/>
                <a:gd name="connsiteX12" fmla="*/ 154686 w 1842839"/>
                <a:gd name="connsiteY12" fmla="*/ 607042 h 2221070"/>
                <a:gd name="connsiteX13" fmla="*/ 173389 w 1842839"/>
                <a:gd name="connsiteY13" fmla="*/ 122141 h 2221070"/>
                <a:gd name="connsiteX14" fmla="*/ 97631 w 1842839"/>
                <a:gd name="connsiteY14" fmla="*/ 18905 h 2221070"/>
                <a:gd name="connsiteX15" fmla="*/ 73735 w 1842839"/>
                <a:gd name="connsiteY15" fmla="*/ 0 h 2221070"/>
                <a:gd name="connsiteX16" fmla="*/ 178899 w 1842839"/>
                <a:gd name="connsiteY16" fmla="*/ 16050 h 2221070"/>
                <a:gd name="connsiteX17" fmla="*/ 1842408 w 1842839"/>
                <a:gd name="connsiteY17" fmla="*/ 1855990 h 2221070"/>
                <a:gd name="connsiteX18" fmla="*/ 1842839 w 1842839"/>
                <a:gd name="connsiteY18" fmla="*/ 1864516 h 2221070"/>
                <a:gd name="connsiteX19" fmla="*/ 1833003 w 1842839"/>
                <a:gd name="connsiteY19" fmla="*/ 1936832 h 2221070"/>
                <a:gd name="connsiteX20" fmla="*/ 1644449 w 1842839"/>
                <a:gd name="connsiteY20" fmla="*/ 2173972 h 2221070"/>
                <a:gd name="connsiteX21" fmla="*/ 1444238 w 1842839"/>
                <a:gd name="connsiteY21" fmla="*/ 2220782 h 222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2839" h="2221070">
                  <a:moveTo>
                    <a:pt x="1444238" y="2220782"/>
                  </a:moveTo>
                  <a:cubicBezTo>
                    <a:pt x="1375707" y="2218139"/>
                    <a:pt x="1307876" y="2197345"/>
                    <a:pt x="1248227" y="2158690"/>
                  </a:cubicBezTo>
                  <a:cubicBezTo>
                    <a:pt x="1188579" y="2120035"/>
                    <a:pt x="1141891" y="2066615"/>
                    <a:pt x="1111484" y="2005141"/>
                  </a:cubicBezTo>
                  <a:lnTo>
                    <a:pt x="1091568" y="1946324"/>
                  </a:lnTo>
                  <a:lnTo>
                    <a:pt x="1090906" y="1933225"/>
                  </a:lnTo>
                  <a:lnTo>
                    <a:pt x="1073259" y="1817593"/>
                  </a:lnTo>
                  <a:lnTo>
                    <a:pt x="1072426" y="1803275"/>
                  </a:lnTo>
                  <a:lnTo>
                    <a:pt x="1071057" y="1803169"/>
                  </a:lnTo>
                  <a:lnTo>
                    <a:pt x="1070577" y="1800023"/>
                  </a:lnTo>
                  <a:cubicBezTo>
                    <a:pt x="963354" y="1276037"/>
                    <a:pt x="550645" y="863328"/>
                    <a:pt x="26659" y="756105"/>
                  </a:cubicBezTo>
                  <a:lnTo>
                    <a:pt x="0" y="752036"/>
                  </a:lnTo>
                  <a:lnTo>
                    <a:pt x="71201" y="704136"/>
                  </a:lnTo>
                  <a:cubicBezTo>
                    <a:pt x="102862" y="676075"/>
                    <a:pt x="131033" y="643541"/>
                    <a:pt x="154686" y="607042"/>
                  </a:cubicBezTo>
                  <a:cubicBezTo>
                    <a:pt x="249299" y="461045"/>
                    <a:pt x="256475" y="274992"/>
                    <a:pt x="173389" y="122141"/>
                  </a:cubicBezTo>
                  <a:cubicBezTo>
                    <a:pt x="152618" y="83928"/>
                    <a:pt x="127037" y="49321"/>
                    <a:pt x="97631" y="18905"/>
                  </a:cubicBezTo>
                  <a:lnTo>
                    <a:pt x="73735" y="0"/>
                  </a:lnTo>
                  <a:lnTo>
                    <a:pt x="178899" y="16050"/>
                  </a:lnTo>
                  <a:cubicBezTo>
                    <a:pt x="1066187" y="197616"/>
                    <a:pt x="1749341" y="939580"/>
                    <a:pt x="1842408" y="1855990"/>
                  </a:cubicBezTo>
                  <a:lnTo>
                    <a:pt x="1842839" y="1864516"/>
                  </a:lnTo>
                  <a:lnTo>
                    <a:pt x="1833003" y="1936832"/>
                  </a:lnTo>
                  <a:cubicBezTo>
                    <a:pt x="1805279" y="2036766"/>
                    <a:pt x="1738122" y="2123054"/>
                    <a:pt x="1644449" y="2173972"/>
                  </a:cubicBezTo>
                  <a:cubicBezTo>
                    <a:pt x="1582001" y="2207918"/>
                    <a:pt x="1512769" y="2223425"/>
                    <a:pt x="1444238" y="2220782"/>
                  </a:cubicBezTo>
                  <a:close/>
                </a:path>
              </a:pathLst>
            </a:cu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357407" y="3186588"/>
              <a:ext cx="259219" cy="311679"/>
              <a:chOff x="8982791" y="3625057"/>
              <a:chExt cx="587532" cy="706438"/>
            </a:xfrm>
            <a:solidFill>
              <a:srgbClr val="FFFFFF"/>
            </a:solidFill>
          </p:grpSpPr>
          <p:sp>
            <p:nvSpPr>
              <p:cNvPr id="43" name="任意多边形 39"/>
              <p:cNvSpPr/>
              <p:nvPr/>
            </p:nvSpPr>
            <p:spPr bwMode="auto">
              <a:xfrm>
                <a:off x="8982791" y="3625057"/>
                <a:ext cx="587532" cy="706438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任意多边形 40"/>
              <p:cNvSpPr/>
              <p:nvPr/>
            </p:nvSpPr>
            <p:spPr bwMode="auto">
              <a:xfrm>
                <a:off x="9412735" y="3941763"/>
                <a:ext cx="51492" cy="619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4193966" y="2887614"/>
            <a:ext cx="715580" cy="530914"/>
          </a:xfrm>
          <a:prstGeom prst="rect">
            <a:avLst/>
          </a:prstGeom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</a:t>
            </a:r>
            <a:b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本预设</a:t>
            </a:r>
            <a:endParaRPr lang="zh-CN" altLang="en-US" sz="20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354199" y="3249764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80601" y="3249764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01386" y="2486207"/>
            <a:ext cx="2314504" cy="615642"/>
            <a:chOff x="701386" y="2486207"/>
            <a:chExt cx="2314504" cy="615642"/>
          </a:xfrm>
        </p:grpSpPr>
        <p:grpSp>
          <p:nvGrpSpPr>
            <p:cNvPr id="18" name="组合 17"/>
            <p:cNvGrpSpPr/>
            <p:nvPr/>
          </p:nvGrpSpPr>
          <p:grpSpPr>
            <a:xfrm>
              <a:off x="1057507" y="2490143"/>
              <a:ext cx="1958383" cy="611706"/>
              <a:chOff x="1317257" y="1824875"/>
              <a:chExt cx="3761195" cy="815608"/>
            </a:xfrm>
          </p:grpSpPr>
          <p:sp>
            <p:nvSpPr>
              <p:cNvPr id="22" name="文本框 58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701386" y="2486207"/>
              <a:ext cx="279215" cy="2792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40000" lnSpcReduction="20000"/>
            </a:bodyPr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1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28111" y="2486207"/>
            <a:ext cx="2341507" cy="615642"/>
            <a:chOff x="6128111" y="2486207"/>
            <a:chExt cx="2341507" cy="615642"/>
          </a:xfrm>
        </p:grpSpPr>
        <p:grpSp>
          <p:nvGrpSpPr>
            <p:cNvPr id="26" name="组合 25"/>
            <p:cNvGrpSpPr/>
            <p:nvPr/>
          </p:nvGrpSpPr>
          <p:grpSpPr>
            <a:xfrm>
              <a:off x="6128111" y="2490143"/>
              <a:ext cx="1958383" cy="611706"/>
              <a:chOff x="1317257" y="1824875"/>
              <a:chExt cx="3761195" cy="815608"/>
            </a:xfrm>
          </p:grpSpPr>
          <p:sp>
            <p:nvSpPr>
              <p:cNvPr id="30" name="文本框 66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8190403" y="2486207"/>
              <a:ext cx="279215" cy="2792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40000" lnSpcReduction="20000"/>
            </a:bodyPr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2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1386" y="3439795"/>
            <a:ext cx="2314504" cy="654985"/>
            <a:chOff x="701386" y="3439795"/>
            <a:chExt cx="2314504" cy="654985"/>
          </a:xfrm>
        </p:grpSpPr>
        <p:grpSp>
          <p:nvGrpSpPr>
            <p:cNvPr id="19" name="组合 18"/>
            <p:cNvGrpSpPr/>
            <p:nvPr/>
          </p:nvGrpSpPr>
          <p:grpSpPr>
            <a:xfrm>
              <a:off x="1057507" y="3483074"/>
              <a:ext cx="1958383" cy="611706"/>
              <a:chOff x="1317257" y="1824875"/>
              <a:chExt cx="3761195" cy="815608"/>
            </a:xfrm>
          </p:grpSpPr>
          <p:sp>
            <p:nvSpPr>
              <p:cNvPr id="20" name="文本框 56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701386" y="3439795"/>
              <a:ext cx="279215" cy="2792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40000" lnSpcReduction="20000"/>
            </a:bodyPr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4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28111" y="3439795"/>
            <a:ext cx="2341507" cy="654985"/>
            <a:chOff x="6128111" y="3439795"/>
            <a:chExt cx="2341507" cy="65498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28111" y="3483074"/>
              <a:ext cx="1958383" cy="611706"/>
              <a:chOff x="1317257" y="1824875"/>
              <a:chExt cx="3761195" cy="815608"/>
            </a:xfrm>
          </p:grpSpPr>
          <p:sp>
            <p:nvSpPr>
              <p:cNvPr id="28" name="文本框 64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8190403" y="3439795"/>
              <a:ext cx="279215" cy="2792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40000" lnSpcReduction="20000"/>
            </a:bodyPr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3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47666" y="915656"/>
            <a:ext cx="6048671" cy="758603"/>
            <a:chOff x="2063554" y="1232756"/>
            <a:chExt cx="8064894" cy="1011471"/>
          </a:xfrm>
        </p:grpSpPr>
        <p:sp>
          <p:nvSpPr>
            <p:cNvPr id="7" name="文本框 85"/>
            <p:cNvSpPr txBox="1"/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>
                  <a:latin typeface="+mn-lt"/>
                  <a:ea typeface="+mn-ea"/>
                  <a:cs typeface="+mn-ea"/>
                  <a:sym typeface="+mn-lt"/>
                </a:rPr>
                <a:t>1.</a:t>
              </a: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选中</a:t>
              </a:r>
              <a:r>
                <a:rPr lang="en-US" altLang="zh-CN" sz="10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页面中图示里的图标（可按住</a:t>
              </a:r>
              <a:r>
                <a:rPr lang="en-US" altLang="zh-CN" sz="1000">
                  <a:latin typeface="+mn-lt"/>
                  <a:ea typeface="+mn-ea"/>
                  <a:cs typeface="+mn-ea"/>
                  <a:sym typeface="+mn-lt"/>
                </a:rPr>
                <a:t>shift</a:t>
              </a: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键多选）；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en-US" altLang="zh-CN" sz="1000">
                  <a:latin typeface="+mn-lt"/>
                  <a:ea typeface="+mn-ea"/>
                  <a:cs typeface="+mn-ea"/>
                  <a:sym typeface="+mn-lt"/>
                </a:rPr>
                <a:t>2.</a:t>
              </a: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在</a:t>
              </a:r>
              <a:r>
                <a:rPr lang="en-US" altLang="zh-CN" sz="1000">
                  <a:latin typeface="+mn-lt"/>
                  <a:ea typeface="+mn-ea"/>
                  <a:cs typeface="+mn-ea"/>
                  <a:sym typeface="+mn-lt"/>
                </a:rPr>
                <a:t>iSlide</a:t>
              </a: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菜单面板打开“图标库”，单击左键即可进行替换操作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86"/>
            <p:cNvSpPr txBox="1"/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替换图示中的图标</a:t>
              </a:r>
              <a:endParaRPr lang="zh-CN" altLang="en-US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45983" y="1597463"/>
            <a:ext cx="2264932" cy="2409291"/>
            <a:chOff x="645983" y="1597463"/>
            <a:chExt cx="2264932" cy="2409291"/>
          </a:xfrm>
        </p:grpSpPr>
        <p:sp>
          <p:nvSpPr>
            <p:cNvPr id="7" name="弧形 6"/>
            <p:cNvSpPr/>
            <p:nvPr/>
          </p:nvSpPr>
          <p:spPr>
            <a:xfrm>
              <a:off x="645983" y="1662599"/>
              <a:ext cx="2264932" cy="2264932"/>
            </a:xfrm>
            <a:prstGeom prst="arc">
              <a:avLst>
                <a:gd name="adj1" fmla="val 16200000"/>
                <a:gd name="adj2" fmla="val 5380469"/>
              </a:avLst>
            </a:prstGeom>
            <a:ln w="571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703219" y="1597463"/>
              <a:ext cx="150456" cy="15045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703219" y="3856298"/>
              <a:ext cx="150456" cy="1504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4883" y="1971500"/>
            <a:ext cx="1647132" cy="1647130"/>
            <a:chOff x="954883" y="1971500"/>
            <a:chExt cx="1647132" cy="1647130"/>
          </a:xfrm>
        </p:grpSpPr>
        <p:grpSp>
          <p:nvGrpSpPr>
            <p:cNvPr id="4" name="组合 3"/>
            <p:cNvGrpSpPr/>
            <p:nvPr/>
          </p:nvGrpSpPr>
          <p:grpSpPr>
            <a:xfrm>
              <a:off x="954883" y="1971500"/>
              <a:ext cx="1647132" cy="1647130"/>
              <a:chOff x="1273176" y="2628666"/>
              <a:chExt cx="2196176" cy="2196173"/>
            </a:xfrm>
            <a:solidFill>
              <a:schemeClr val="accent1"/>
            </a:solidFill>
          </p:grpSpPr>
          <p:sp>
            <p:nvSpPr>
              <p:cNvPr id="27" name="椭圆 26"/>
              <p:cNvSpPr/>
              <p:nvPr/>
            </p:nvSpPr>
            <p:spPr>
              <a:xfrm>
                <a:off x="1273176" y="2628666"/>
                <a:ext cx="2196176" cy="2196173"/>
              </a:xfrm>
              <a:prstGeom prst="ellipse">
                <a:avLst/>
              </a:prstGeom>
              <a:blipFill dpi="0" rotWithShape="1">
                <a:blip r:embed="rId1" cstate="screen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8" name="文本框 3"/>
              <p:cNvSpPr txBox="1"/>
              <p:nvPr/>
            </p:nvSpPr>
            <p:spPr>
              <a:xfrm>
                <a:off x="1478747" y="4052294"/>
                <a:ext cx="1785030" cy="276999"/>
              </a:xfrm>
              <a:prstGeom prst="rect">
                <a:avLst/>
              </a:prstGeom>
              <a:grp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任意多边形 24"/>
            <p:cNvSpPr/>
            <p:nvPr/>
          </p:nvSpPr>
          <p:spPr bwMode="auto">
            <a:xfrm>
              <a:off x="1458142" y="2299128"/>
              <a:ext cx="606632" cy="567884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462302" y="1887590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9959" y="2719490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62302" y="3551391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602015" y="1926380"/>
            <a:ext cx="1110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09309" y="2794719"/>
            <a:ext cx="22367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602015" y="3662311"/>
            <a:ext cx="10152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3698489" y="1562895"/>
            <a:ext cx="3310018" cy="670383"/>
            <a:chOff x="3698489" y="1562895"/>
            <a:chExt cx="3310018" cy="670383"/>
          </a:xfrm>
        </p:grpSpPr>
        <p:sp>
          <p:nvSpPr>
            <p:cNvPr id="5" name="文本框 4"/>
            <p:cNvSpPr txBox="1"/>
            <p:nvPr/>
          </p:nvSpPr>
          <p:spPr>
            <a:xfrm>
              <a:off x="4621391" y="1871847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六边形 16"/>
            <p:cNvSpPr/>
            <p:nvPr/>
          </p:nvSpPr>
          <p:spPr>
            <a:xfrm>
              <a:off x="3698489" y="1619480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任意多边形 31"/>
            <p:cNvSpPr/>
            <p:nvPr/>
          </p:nvSpPr>
          <p:spPr bwMode="auto">
            <a:xfrm>
              <a:off x="3903877" y="1799992"/>
              <a:ext cx="301229" cy="243576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文本框 25"/>
            <p:cNvSpPr txBox="1"/>
            <p:nvPr/>
          </p:nvSpPr>
          <p:spPr>
            <a:xfrm>
              <a:off x="4621391" y="1562895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46062" y="2459263"/>
            <a:ext cx="3334870" cy="642354"/>
            <a:chOff x="5246062" y="2459263"/>
            <a:chExt cx="3334870" cy="642354"/>
          </a:xfrm>
        </p:grpSpPr>
        <p:sp>
          <p:nvSpPr>
            <p:cNvPr id="11" name="文本框 10"/>
            <p:cNvSpPr txBox="1"/>
            <p:nvPr/>
          </p:nvSpPr>
          <p:spPr>
            <a:xfrm>
              <a:off x="6193816" y="2768215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5246062" y="2487819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任意多边形 30"/>
            <p:cNvSpPr/>
            <p:nvPr/>
          </p:nvSpPr>
          <p:spPr bwMode="auto">
            <a:xfrm>
              <a:off x="5471095" y="2688845"/>
              <a:ext cx="261938" cy="253818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6193816" y="2459263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06118" y="3322464"/>
            <a:ext cx="3402389" cy="646746"/>
            <a:chOff x="3606118" y="3322464"/>
            <a:chExt cx="3402389" cy="646746"/>
          </a:xfrm>
        </p:grpSpPr>
        <p:sp>
          <p:nvSpPr>
            <p:cNvPr id="12" name="文本框 11"/>
            <p:cNvSpPr txBox="1"/>
            <p:nvPr/>
          </p:nvSpPr>
          <p:spPr>
            <a:xfrm>
              <a:off x="4621391" y="3631416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3606118" y="3355412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任意多边形 32"/>
            <p:cNvSpPr/>
            <p:nvPr/>
          </p:nvSpPr>
          <p:spPr bwMode="auto">
            <a:xfrm>
              <a:off x="3809396" y="3551029"/>
              <a:ext cx="300038" cy="222563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7"/>
            <p:cNvSpPr txBox="1"/>
            <p:nvPr/>
          </p:nvSpPr>
          <p:spPr>
            <a:xfrm>
              <a:off x="4621391" y="3322464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646192" y="1918400"/>
            <a:ext cx="5038187" cy="1022938"/>
            <a:chOff x="1646192" y="1918400"/>
            <a:chExt cx="5038187" cy="1022938"/>
          </a:xfrm>
        </p:grpSpPr>
        <p:sp>
          <p:nvSpPr>
            <p:cNvPr id="5" name="右箭头 2"/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6"/>
            <p:cNvSpPr txBox="1"/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13"/>
            <p:cNvSpPr/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1409020"/>
            <a:ext cx="6684379" cy="1034857"/>
            <a:chOff x="0" y="1409020"/>
            <a:chExt cx="6684379" cy="1034857"/>
          </a:xfrm>
        </p:grpSpPr>
        <p:sp>
          <p:nvSpPr>
            <p:cNvPr id="4" name="右箭头 1"/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14"/>
            <p:cNvSpPr/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60791" y="2947100"/>
            <a:ext cx="2523587" cy="836407"/>
            <a:chOff x="4160791" y="2947100"/>
            <a:chExt cx="2523587" cy="836407"/>
          </a:xfrm>
        </p:grpSpPr>
        <p:sp>
          <p:nvSpPr>
            <p:cNvPr id="7" name="右箭头 4"/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15"/>
            <p:cNvSpPr/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27485" y="2440204"/>
            <a:ext cx="3756894" cy="1008029"/>
            <a:chOff x="2927485" y="2440204"/>
            <a:chExt cx="3756894" cy="1008029"/>
          </a:xfrm>
        </p:grpSpPr>
        <p:sp>
          <p:nvSpPr>
            <p:cNvPr id="6" name="右箭头 3"/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7"/>
            <p:cNvSpPr txBox="1"/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1"/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 16"/>
            <p:cNvSpPr/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06931" y="1649981"/>
            <a:ext cx="980734" cy="1721982"/>
            <a:chOff x="4716681" y="1976084"/>
            <a:chExt cx="579035" cy="1016677"/>
          </a:xfrm>
        </p:grpSpPr>
        <p:sp>
          <p:nvSpPr>
            <p:cNvPr id="21" name="任意多边形 18"/>
            <p:cNvSpPr/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F08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 19"/>
            <p:cNvSpPr/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 20"/>
            <p:cNvSpPr/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1"/>
            <p:cNvSpPr/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 22"/>
            <p:cNvSpPr/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 23"/>
            <p:cNvSpPr/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 24"/>
            <p:cNvSpPr/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圆角矩形 25"/>
            <p:cNvSpPr/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400" b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01695">
            <a:off x="723718" y="1576321"/>
            <a:ext cx="6450625" cy="6783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24328" y="3411106"/>
            <a:ext cx="3579457" cy="37676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842786" y="-1318950"/>
            <a:ext cx="4767458" cy="51203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1265898" y="2200141"/>
            <a:ext cx="3308769" cy="39185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30570" y="2079140"/>
            <a:ext cx="3305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034E85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3600" spc="300" dirty="0">
              <a:solidFill>
                <a:srgbClr val="034E8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7945" y="1347614"/>
            <a:ext cx="96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spc="300" dirty="0">
                <a:solidFill>
                  <a:srgbClr val="034E85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400" spc="300" dirty="0">
              <a:solidFill>
                <a:srgbClr val="034E8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9506" y="1474681"/>
            <a:ext cx="2823099" cy="2821948"/>
            <a:chOff x="4199342" y="1966245"/>
            <a:chExt cx="3764132" cy="3762597"/>
          </a:xfrm>
        </p:grpSpPr>
        <p:sp>
          <p:nvSpPr>
            <p:cNvPr id="53" name="椭圆 52"/>
            <p:cNvSpPr/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44194" y="2139416"/>
            <a:ext cx="1465985" cy="3072519"/>
            <a:chOff x="5101641" y="2822878"/>
            <a:chExt cx="1925269" cy="4035122"/>
          </a:xfrm>
        </p:grpSpPr>
        <p:sp>
          <p:nvSpPr>
            <p:cNvPr id="37" name="矩形 36"/>
            <p:cNvSpPr/>
            <p:nvPr/>
          </p:nvSpPr>
          <p:spPr bwMode="auto">
            <a:xfrm>
              <a:off x="5928485" y="4683089"/>
              <a:ext cx="264772" cy="2715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6057088" y="5957776"/>
              <a:ext cx="685381" cy="621079"/>
            </a:xfrm>
            <a:custGeom>
              <a:avLst/>
              <a:gdLst>
                <a:gd name="T0" fmla="*/ 383 w 383"/>
                <a:gd name="T1" fmla="*/ 0 h 347"/>
                <a:gd name="T2" fmla="*/ 200 w 383"/>
                <a:gd name="T3" fmla="*/ 198 h 347"/>
                <a:gd name="T4" fmla="*/ 200 w 383"/>
                <a:gd name="T5" fmla="*/ 347 h 347"/>
                <a:gd name="T6" fmla="*/ 0 w 383"/>
                <a:gd name="T7" fmla="*/ 347 h 347"/>
                <a:gd name="T8" fmla="*/ 0 w 383"/>
                <a:gd name="T9" fmla="*/ 90 h 347"/>
                <a:gd name="T10" fmla="*/ 383 w 383"/>
                <a:gd name="T1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347">
                  <a:moveTo>
                    <a:pt x="383" y="0"/>
                  </a:moveTo>
                  <a:cubicBezTo>
                    <a:pt x="383" y="0"/>
                    <a:pt x="352" y="89"/>
                    <a:pt x="200" y="198"/>
                  </a:cubicBezTo>
                  <a:cubicBezTo>
                    <a:pt x="200" y="347"/>
                    <a:pt x="200" y="347"/>
                    <a:pt x="200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383" y="0"/>
                  </a:ln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5792317" y="4919114"/>
              <a:ext cx="543917" cy="11657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6039689" y="4904741"/>
              <a:ext cx="731527" cy="482641"/>
            </a:xfrm>
            <a:custGeom>
              <a:avLst/>
              <a:gdLst>
                <a:gd name="T0" fmla="*/ 395 w 409"/>
                <a:gd name="T1" fmla="*/ 56 h 270"/>
                <a:gd name="T2" fmla="*/ 353 w 409"/>
                <a:gd name="T3" fmla="*/ 150 h 270"/>
                <a:gd name="T4" fmla="*/ 108 w 409"/>
                <a:gd name="T5" fmla="*/ 256 h 270"/>
                <a:gd name="T6" fmla="*/ 15 w 409"/>
                <a:gd name="T7" fmla="*/ 213 h 270"/>
                <a:gd name="T8" fmla="*/ 15 w 409"/>
                <a:gd name="T9" fmla="*/ 213 h 270"/>
                <a:gd name="T10" fmla="*/ 57 w 409"/>
                <a:gd name="T11" fmla="*/ 119 h 270"/>
                <a:gd name="T12" fmla="*/ 302 w 409"/>
                <a:gd name="T13" fmla="*/ 14 h 270"/>
                <a:gd name="T14" fmla="*/ 395 w 409"/>
                <a:gd name="T15" fmla="*/ 56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6"/>
                  </a:moveTo>
                  <a:cubicBezTo>
                    <a:pt x="409" y="94"/>
                    <a:pt x="390" y="136"/>
                    <a:pt x="353" y="150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1" y="270"/>
                    <a:pt x="29" y="250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0" y="175"/>
                    <a:pt x="20" y="133"/>
                    <a:pt x="57" y="119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39" y="0"/>
                    <a:pt x="381" y="19"/>
                    <a:pt x="395" y="56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6079027" y="5136983"/>
              <a:ext cx="161133" cy="225434"/>
            </a:xfrm>
            <a:custGeom>
              <a:avLst/>
              <a:gdLst>
                <a:gd name="T0" fmla="*/ 12 w 90"/>
                <a:gd name="T1" fmla="*/ 78 h 126"/>
                <a:gd name="T2" fmla="*/ 47 w 90"/>
                <a:gd name="T3" fmla="*/ 0 h 126"/>
                <a:gd name="T4" fmla="*/ 90 w 90"/>
                <a:gd name="T5" fmla="*/ 114 h 126"/>
                <a:gd name="T6" fmla="*/ 12 w 90"/>
                <a:gd name="T7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6">
                  <a:moveTo>
                    <a:pt x="12" y="78"/>
                  </a:moveTo>
                  <a:cubicBezTo>
                    <a:pt x="0" y="47"/>
                    <a:pt x="16" y="12"/>
                    <a:pt x="47" y="0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58" y="126"/>
                    <a:pt x="23" y="110"/>
                    <a:pt x="12" y="78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6057088" y="5180103"/>
              <a:ext cx="732283" cy="484911"/>
            </a:xfrm>
            <a:custGeom>
              <a:avLst/>
              <a:gdLst>
                <a:gd name="T0" fmla="*/ 395 w 409"/>
                <a:gd name="T1" fmla="*/ 57 h 271"/>
                <a:gd name="T2" fmla="*/ 352 w 409"/>
                <a:gd name="T3" fmla="*/ 151 h 271"/>
                <a:gd name="T4" fmla="*/ 108 w 409"/>
                <a:gd name="T5" fmla="*/ 256 h 271"/>
                <a:gd name="T6" fmla="*/ 14 w 409"/>
                <a:gd name="T7" fmla="*/ 214 h 271"/>
                <a:gd name="T8" fmla="*/ 14 w 409"/>
                <a:gd name="T9" fmla="*/ 214 h 271"/>
                <a:gd name="T10" fmla="*/ 57 w 409"/>
                <a:gd name="T11" fmla="*/ 120 h 271"/>
                <a:gd name="T12" fmla="*/ 301 w 409"/>
                <a:gd name="T13" fmla="*/ 15 h 271"/>
                <a:gd name="T14" fmla="*/ 395 w 409"/>
                <a:gd name="T15" fmla="*/ 5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1">
                  <a:moveTo>
                    <a:pt x="395" y="57"/>
                  </a:moveTo>
                  <a:cubicBezTo>
                    <a:pt x="409" y="95"/>
                    <a:pt x="390" y="137"/>
                    <a:pt x="352" y="151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0" y="271"/>
                    <a:pt x="28" y="251"/>
                    <a:pt x="14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0" y="176"/>
                    <a:pt x="19" y="134"/>
                    <a:pt x="57" y="120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39" y="0"/>
                    <a:pt x="381" y="20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6094913" y="5405537"/>
              <a:ext cx="161133" cy="225434"/>
            </a:xfrm>
            <a:custGeom>
              <a:avLst/>
              <a:gdLst>
                <a:gd name="T0" fmla="*/ 12 w 90"/>
                <a:gd name="T1" fmla="*/ 79 h 126"/>
                <a:gd name="T2" fmla="*/ 48 w 90"/>
                <a:gd name="T3" fmla="*/ 0 h 126"/>
                <a:gd name="T4" fmla="*/ 90 w 90"/>
                <a:gd name="T5" fmla="*/ 114 h 126"/>
                <a:gd name="T6" fmla="*/ 12 w 90"/>
                <a:gd name="T7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6">
                  <a:moveTo>
                    <a:pt x="12" y="79"/>
                  </a:moveTo>
                  <a:cubicBezTo>
                    <a:pt x="0" y="47"/>
                    <a:pt x="16" y="12"/>
                    <a:pt x="48" y="0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59" y="126"/>
                    <a:pt x="24" y="110"/>
                    <a:pt x="12" y="79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5463243" y="5195990"/>
              <a:ext cx="963013" cy="1382865"/>
            </a:xfrm>
            <a:custGeom>
              <a:avLst/>
              <a:gdLst>
                <a:gd name="T0" fmla="*/ 485 w 538"/>
                <a:gd name="T1" fmla="*/ 66 h 773"/>
                <a:gd name="T2" fmla="*/ 357 w 538"/>
                <a:gd name="T3" fmla="*/ 9 h 773"/>
                <a:gd name="T4" fmla="*/ 275 w 538"/>
                <a:gd name="T5" fmla="*/ 5 h 773"/>
                <a:gd name="T6" fmla="*/ 140 w 538"/>
                <a:gd name="T7" fmla="*/ 5 h 773"/>
                <a:gd name="T8" fmla="*/ 85 w 538"/>
                <a:gd name="T9" fmla="*/ 5 h 773"/>
                <a:gd name="T10" fmla="*/ 0 w 538"/>
                <a:gd name="T11" fmla="*/ 80 h 773"/>
                <a:gd name="T12" fmla="*/ 0 w 538"/>
                <a:gd name="T13" fmla="*/ 136 h 773"/>
                <a:gd name="T14" fmla="*/ 0 w 538"/>
                <a:gd name="T15" fmla="*/ 540 h 773"/>
                <a:gd name="T16" fmla="*/ 124 w 538"/>
                <a:gd name="T17" fmla="*/ 675 h 773"/>
                <a:gd name="T18" fmla="*/ 124 w 538"/>
                <a:gd name="T19" fmla="*/ 773 h 773"/>
                <a:gd name="T20" fmla="*/ 344 w 538"/>
                <a:gd name="T21" fmla="*/ 773 h 773"/>
                <a:gd name="T22" fmla="*/ 344 w 538"/>
                <a:gd name="T23" fmla="*/ 596 h 773"/>
                <a:gd name="T24" fmla="*/ 344 w 538"/>
                <a:gd name="T25" fmla="*/ 552 h 773"/>
                <a:gd name="T26" fmla="*/ 188 w 538"/>
                <a:gd name="T27" fmla="*/ 148 h 773"/>
                <a:gd name="T28" fmla="*/ 315 w 538"/>
                <a:gd name="T29" fmla="*/ 151 h 773"/>
                <a:gd name="T30" fmla="*/ 424 w 538"/>
                <a:gd name="T31" fmla="*/ 198 h 773"/>
                <a:gd name="T32" fmla="*/ 521 w 538"/>
                <a:gd name="T33" fmla="*/ 162 h 773"/>
                <a:gd name="T34" fmla="*/ 485 w 538"/>
                <a:gd name="T35" fmla="*/ 6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8" h="773">
                  <a:moveTo>
                    <a:pt x="485" y="66"/>
                  </a:moveTo>
                  <a:cubicBezTo>
                    <a:pt x="357" y="9"/>
                    <a:pt x="357" y="9"/>
                    <a:pt x="357" y="9"/>
                  </a:cubicBezTo>
                  <a:cubicBezTo>
                    <a:pt x="338" y="0"/>
                    <a:pt x="284" y="5"/>
                    <a:pt x="275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41" y="5"/>
                    <a:pt x="0" y="35"/>
                    <a:pt x="0" y="8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610"/>
                    <a:pt x="56" y="669"/>
                    <a:pt x="124" y="675"/>
                  </a:cubicBezTo>
                  <a:cubicBezTo>
                    <a:pt x="124" y="773"/>
                    <a:pt x="124" y="773"/>
                    <a:pt x="124" y="773"/>
                  </a:cubicBezTo>
                  <a:cubicBezTo>
                    <a:pt x="344" y="773"/>
                    <a:pt x="344" y="773"/>
                    <a:pt x="344" y="773"/>
                  </a:cubicBezTo>
                  <a:cubicBezTo>
                    <a:pt x="344" y="596"/>
                    <a:pt x="344" y="596"/>
                    <a:pt x="344" y="596"/>
                  </a:cubicBezTo>
                  <a:cubicBezTo>
                    <a:pt x="344" y="552"/>
                    <a:pt x="344" y="552"/>
                    <a:pt x="344" y="552"/>
                  </a:cubicBezTo>
                  <a:cubicBezTo>
                    <a:pt x="344" y="303"/>
                    <a:pt x="188" y="148"/>
                    <a:pt x="188" y="148"/>
                  </a:cubicBezTo>
                  <a:cubicBezTo>
                    <a:pt x="188" y="148"/>
                    <a:pt x="283" y="147"/>
                    <a:pt x="315" y="151"/>
                  </a:cubicBezTo>
                  <a:cubicBezTo>
                    <a:pt x="349" y="155"/>
                    <a:pt x="424" y="198"/>
                    <a:pt x="424" y="198"/>
                  </a:cubicBezTo>
                  <a:cubicBezTo>
                    <a:pt x="461" y="215"/>
                    <a:pt x="504" y="199"/>
                    <a:pt x="521" y="162"/>
                  </a:cubicBezTo>
                  <a:cubicBezTo>
                    <a:pt x="538" y="126"/>
                    <a:pt x="522" y="83"/>
                    <a:pt x="485" y="6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6228812" y="5329888"/>
              <a:ext cx="164915" cy="218626"/>
            </a:xfrm>
            <a:custGeom>
              <a:avLst/>
              <a:gdLst>
                <a:gd name="T0" fmla="*/ 78 w 92"/>
                <a:gd name="T1" fmla="*/ 79 h 122"/>
                <a:gd name="T2" fmla="*/ 0 w 92"/>
                <a:gd name="T3" fmla="*/ 108 h 122"/>
                <a:gd name="T4" fmla="*/ 49 w 92"/>
                <a:gd name="T5" fmla="*/ 0 h 122"/>
                <a:gd name="T6" fmla="*/ 78 w 92"/>
                <a:gd name="T7" fmla="*/ 7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22">
                  <a:moveTo>
                    <a:pt x="78" y="79"/>
                  </a:moveTo>
                  <a:cubicBezTo>
                    <a:pt x="65" y="109"/>
                    <a:pt x="30" y="122"/>
                    <a:pt x="0" y="10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9" y="14"/>
                    <a:pt x="92" y="49"/>
                    <a:pt x="78" y="79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 bwMode="auto">
            <a:xfrm>
              <a:off x="5628158" y="6556917"/>
              <a:ext cx="865425" cy="30108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6079027" y="6556917"/>
              <a:ext cx="414557" cy="30108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6066166" y="5456979"/>
              <a:ext cx="732283" cy="483398"/>
            </a:xfrm>
            <a:custGeom>
              <a:avLst/>
              <a:gdLst>
                <a:gd name="T0" fmla="*/ 395 w 409"/>
                <a:gd name="T1" fmla="*/ 57 h 270"/>
                <a:gd name="T2" fmla="*/ 352 w 409"/>
                <a:gd name="T3" fmla="*/ 151 h 270"/>
                <a:gd name="T4" fmla="*/ 107 w 409"/>
                <a:gd name="T5" fmla="*/ 256 h 270"/>
                <a:gd name="T6" fmla="*/ 14 w 409"/>
                <a:gd name="T7" fmla="*/ 214 h 270"/>
                <a:gd name="T8" fmla="*/ 14 w 409"/>
                <a:gd name="T9" fmla="*/ 214 h 270"/>
                <a:gd name="T10" fmla="*/ 56 w 409"/>
                <a:gd name="T11" fmla="*/ 120 h 270"/>
                <a:gd name="T12" fmla="*/ 301 w 409"/>
                <a:gd name="T13" fmla="*/ 14 h 270"/>
                <a:gd name="T14" fmla="*/ 395 w 409"/>
                <a:gd name="T15" fmla="*/ 5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7"/>
                  </a:moveTo>
                  <a:cubicBezTo>
                    <a:pt x="409" y="95"/>
                    <a:pt x="389" y="137"/>
                    <a:pt x="352" y="151"/>
                  </a:cubicBezTo>
                  <a:cubicBezTo>
                    <a:pt x="107" y="256"/>
                    <a:pt x="107" y="256"/>
                    <a:pt x="107" y="256"/>
                  </a:cubicBezTo>
                  <a:cubicBezTo>
                    <a:pt x="70" y="270"/>
                    <a:pt x="28" y="251"/>
                    <a:pt x="14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0" y="176"/>
                    <a:pt x="19" y="134"/>
                    <a:pt x="56" y="120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39" y="0"/>
                    <a:pt x="380" y="19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6096426" y="5691491"/>
              <a:ext cx="155837" cy="216356"/>
            </a:xfrm>
            <a:custGeom>
              <a:avLst/>
              <a:gdLst>
                <a:gd name="T0" fmla="*/ 12 w 87"/>
                <a:gd name="T1" fmla="*/ 76 h 121"/>
                <a:gd name="T2" fmla="*/ 46 w 87"/>
                <a:gd name="T3" fmla="*/ 0 h 121"/>
                <a:gd name="T4" fmla="*/ 87 w 87"/>
                <a:gd name="T5" fmla="*/ 110 h 121"/>
                <a:gd name="T6" fmla="*/ 12 w 87"/>
                <a:gd name="T7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21">
                  <a:moveTo>
                    <a:pt x="12" y="76"/>
                  </a:moveTo>
                  <a:cubicBezTo>
                    <a:pt x="0" y="45"/>
                    <a:pt x="16" y="11"/>
                    <a:pt x="46" y="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57" y="121"/>
                    <a:pt x="23" y="106"/>
                    <a:pt x="12" y="76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057088" y="5743689"/>
              <a:ext cx="732283" cy="482641"/>
            </a:xfrm>
            <a:custGeom>
              <a:avLst/>
              <a:gdLst>
                <a:gd name="T0" fmla="*/ 395 w 409"/>
                <a:gd name="T1" fmla="*/ 57 h 270"/>
                <a:gd name="T2" fmla="*/ 352 w 409"/>
                <a:gd name="T3" fmla="*/ 150 h 270"/>
                <a:gd name="T4" fmla="*/ 108 w 409"/>
                <a:gd name="T5" fmla="*/ 256 h 270"/>
                <a:gd name="T6" fmla="*/ 14 w 409"/>
                <a:gd name="T7" fmla="*/ 213 h 270"/>
                <a:gd name="T8" fmla="*/ 14 w 409"/>
                <a:gd name="T9" fmla="*/ 213 h 270"/>
                <a:gd name="T10" fmla="*/ 57 w 409"/>
                <a:gd name="T11" fmla="*/ 120 h 270"/>
                <a:gd name="T12" fmla="*/ 301 w 409"/>
                <a:gd name="T13" fmla="*/ 14 h 270"/>
                <a:gd name="T14" fmla="*/ 395 w 409"/>
                <a:gd name="T15" fmla="*/ 5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7"/>
                  </a:moveTo>
                  <a:cubicBezTo>
                    <a:pt x="409" y="94"/>
                    <a:pt x="390" y="136"/>
                    <a:pt x="352" y="150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0" y="270"/>
                    <a:pt x="28" y="251"/>
                    <a:pt x="14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0" y="176"/>
                    <a:pt x="19" y="134"/>
                    <a:pt x="57" y="120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39" y="0"/>
                    <a:pt x="381" y="19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096426" y="5977445"/>
              <a:ext cx="155837" cy="216356"/>
            </a:xfrm>
            <a:custGeom>
              <a:avLst/>
              <a:gdLst>
                <a:gd name="T0" fmla="*/ 12 w 87"/>
                <a:gd name="T1" fmla="*/ 75 h 121"/>
                <a:gd name="T2" fmla="*/ 46 w 87"/>
                <a:gd name="T3" fmla="*/ 0 h 121"/>
                <a:gd name="T4" fmla="*/ 87 w 87"/>
                <a:gd name="T5" fmla="*/ 110 h 121"/>
                <a:gd name="T6" fmla="*/ 12 w 87"/>
                <a:gd name="T7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21">
                  <a:moveTo>
                    <a:pt x="12" y="75"/>
                  </a:moveTo>
                  <a:cubicBezTo>
                    <a:pt x="0" y="45"/>
                    <a:pt x="16" y="11"/>
                    <a:pt x="46" y="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57" y="121"/>
                    <a:pt x="23" y="106"/>
                    <a:pt x="12" y="75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5101641" y="2822878"/>
              <a:ext cx="1925269" cy="1924513"/>
            </a:xfrm>
            <a:custGeom>
              <a:avLst/>
              <a:gdLst>
                <a:gd name="T0" fmla="*/ 538 w 1076"/>
                <a:gd name="T1" fmla="*/ 1076 h 1076"/>
                <a:gd name="T2" fmla="*/ 0 w 1076"/>
                <a:gd name="T3" fmla="*/ 538 h 1076"/>
                <a:gd name="T4" fmla="*/ 538 w 1076"/>
                <a:gd name="T5" fmla="*/ 0 h 1076"/>
                <a:gd name="T6" fmla="*/ 1076 w 1076"/>
                <a:gd name="T7" fmla="*/ 538 h 1076"/>
                <a:gd name="T8" fmla="*/ 538 w 1076"/>
                <a:gd name="T9" fmla="*/ 1076 h 1076"/>
                <a:gd name="T10" fmla="*/ 538 w 1076"/>
                <a:gd name="T11" fmla="*/ 80 h 1076"/>
                <a:gd name="T12" fmla="*/ 80 w 1076"/>
                <a:gd name="T13" fmla="*/ 538 h 1076"/>
                <a:gd name="T14" fmla="*/ 538 w 1076"/>
                <a:gd name="T15" fmla="*/ 996 h 1076"/>
                <a:gd name="T16" fmla="*/ 996 w 1076"/>
                <a:gd name="T17" fmla="*/ 538 h 1076"/>
                <a:gd name="T18" fmla="*/ 538 w 1076"/>
                <a:gd name="T19" fmla="*/ 8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6" h="1076">
                  <a:moveTo>
                    <a:pt x="538" y="1076"/>
                  </a:moveTo>
                  <a:cubicBezTo>
                    <a:pt x="241" y="1076"/>
                    <a:pt x="0" y="835"/>
                    <a:pt x="0" y="538"/>
                  </a:cubicBezTo>
                  <a:cubicBezTo>
                    <a:pt x="0" y="242"/>
                    <a:pt x="241" y="0"/>
                    <a:pt x="538" y="0"/>
                  </a:cubicBezTo>
                  <a:cubicBezTo>
                    <a:pt x="835" y="0"/>
                    <a:pt x="1076" y="242"/>
                    <a:pt x="1076" y="538"/>
                  </a:cubicBezTo>
                  <a:cubicBezTo>
                    <a:pt x="1076" y="835"/>
                    <a:pt x="835" y="1076"/>
                    <a:pt x="538" y="1076"/>
                  </a:cubicBezTo>
                  <a:close/>
                  <a:moveTo>
                    <a:pt x="538" y="80"/>
                  </a:moveTo>
                  <a:cubicBezTo>
                    <a:pt x="286" y="80"/>
                    <a:pt x="80" y="286"/>
                    <a:pt x="80" y="538"/>
                  </a:cubicBezTo>
                  <a:cubicBezTo>
                    <a:pt x="80" y="791"/>
                    <a:pt x="286" y="996"/>
                    <a:pt x="538" y="996"/>
                  </a:cubicBezTo>
                  <a:cubicBezTo>
                    <a:pt x="791" y="996"/>
                    <a:pt x="996" y="791"/>
                    <a:pt x="996" y="538"/>
                  </a:cubicBezTo>
                  <a:cubicBezTo>
                    <a:pt x="996" y="286"/>
                    <a:pt x="791" y="80"/>
                    <a:pt x="538" y="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673797" y="1836331"/>
            <a:ext cx="1805675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22"/>
          <p:cNvSpPr txBox="1"/>
          <p:nvPr/>
        </p:nvSpPr>
        <p:spPr>
          <a:xfrm>
            <a:off x="6673797" y="162834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5878" y="2782923"/>
            <a:ext cx="1807262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24"/>
          <p:cNvSpPr txBox="1"/>
          <p:nvPr/>
        </p:nvSpPr>
        <p:spPr>
          <a:xfrm>
            <a:off x="6985879" y="2574933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3796" y="3769881"/>
            <a:ext cx="1807262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26"/>
          <p:cNvSpPr txBox="1"/>
          <p:nvPr/>
        </p:nvSpPr>
        <p:spPr>
          <a:xfrm>
            <a:off x="6673797" y="356189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733515" y="1836331"/>
            <a:ext cx="1748199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28"/>
          <p:cNvSpPr txBox="1"/>
          <p:nvPr/>
        </p:nvSpPr>
        <p:spPr>
          <a:xfrm flipH="1">
            <a:off x="1419884" y="162834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379435" y="2782923"/>
            <a:ext cx="1748199" cy="360821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30"/>
          <p:cNvSpPr txBox="1"/>
          <p:nvPr/>
        </p:nvSpPr>
        <p:spPr>
          <a:xfrm flipH="1">
            <a:off x="1065804" y="2574933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733515" y="3769881"/>
            <a:ext cx="1748199" cy="360821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此部分内容作为文字排版占位显示（建议使用主题字体）。</a:t>
            </a:r>
            <a:endParaRPr lang="zh-CN" altLang="en-US"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32"/>
          <p:cNvSpPr txBox="1"/>
          <p:nvPr/>
        </p:nvSpPr>
        <p:spPr>
          <a:xfrm flipH="1">
            <a:off x="1419884" y="356189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309862" y="2821885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677030" y="3813843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677030" y="1885104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98940" y="2821885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31772" y="3813843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31772" y="1885104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40"/>
          <p:cNvSpPr txBox="1"/>
          <p:nvPr/>
        </p:nvSpPr>
        <p:spPr>
          <a:xfrm>
            <a:off x="4156502" y="2622206"/>
            <a:ext cx="830997" cy="48474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文本预设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188380" y="1709876"/>
            <a:ext cx="554648" cy="553679"/>
            <a:chOff x="5188380" y="1709876"/>
            <a:chExt cx="554648" cy="553679"/>
          </a:xfrm>
        </p:grpSpPr>
        <p:sp>
          <p:nvSpPr>
            <p:cNvPr id="25" name="任意多边形: 形状 24"/>
            <p:cNvSpPr/>
            <p:nvPr/>
          </p:nvSpPr>
          <p:spPr bwMode="auto">
            <a:xfrm>
              <a:off x="5188380" y="1709876"/>
              <a:ext cx="554648" cy="553679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5370357" y="1897553"/>
              <a:ext cx="190692" cy="178006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400932" y="3496234"/>
            <a:ext cx="554153" cy="554152"/>
            <a:chOff x="3400932" y="3496234"/>
            <a:chExt cx="554153" cy="554152"/>
          </a:xfrm>
        </p:grpSpPr>
        <p:sp>
          <p:nvSpPr>
            <p:cNvPr id="27" name="任意多边形: 形状 26"/>
            <p:cNvSpPr/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3582663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84056" y="2627535"/>
            <a:ext cx="505214" cy="504719"/>
            <a:chOff x="5584056" y="2627535"/>
            <a:chExt cx="505214" cy="504719"/>
          </a:xfrm>
        </p:grpSpPr>
        <p:sp>
          <p:nvSpPr>
            <p:cNvPr id="28" name="椭圆 27"/>
            <p:cNvSpPr/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5741317" y="2790816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0932" y="1709404"/>
            <a:ext cx="554153" cy="554152"/>
            <a:chOff x="3400932" y="1709404"/>
            <a:chExt cx="554153" cy="554152"/>
          </a:xfrm>
        </p:grpSpPr>
        <p:sp>
          <p:nvSpPr>
            <p:cNvPr id="31" name="任意多边形: 形状 30"/>
            <p:cNvSpPr/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3582825" y="1897553"/>
              <a:ext cx="190367" cy="177854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188380" y="3496234"/>
            <a:ext cx="554648" cy="554152"/>
            <a:chOff x="5188380" y="3496234"/>
            <a:chExt cx="554648" cy="554152"/>
          </a:xfrm>
        </p:grpSpPr>
        <p:sp>
          <p:nvSpPr>
            <p:cNvPr id="33" name="任意多边形: 形状 32"/>
            <p:cNvSpPr/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54729" y="2627535"/>
            <a:ext cx="505214" cy="504719"/>
            <a:chOff x="3054729" y="2627535"/>
            <a:chExt cx="505214" cy="504719"/>
          </a:xfrm>
        </p:grpSpPr>
        <p:sp>
          <p:nvSpPr>
            <p:cNvPr id="32" name="椭圆 31"/>
            <p:cNvSpPr/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3214827" y="2783040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箭头连接符 25"/>
          <p:cNvCxnSpPr>
            <a:stCxn id="14" idx="0"/>
          </p:cNvCxnSpPr>
          <p:nvPr/>
        </p:nvCxnSpPr>
        <p:spPr>
          <a:xfrm flipH="1" flipV="1">
            <a:off x="2078364" y="3564405"/>
            <a:ext cx="3308428" cy="2"/>
          </a:xfrm>
          <a:prstGeom prst="straightConnector1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10" idx="0"/>
          </p:cNvCxnSpPr>
          <p:nvPr/>
        </p:nvCxnSpPr>
        <p:spPr>
          <a:xfrm flipH="1" flipV="1">
            <a:off x="2078364" y="2795551"/>
            <a:ext cx="3752160" cy="2"/>
          </a:xfrm>
          <a:prstGeom prst="straightConnector1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21" idx="1"/>
          </p:cNvCxnSpPr>
          <p:nvPr/>
        </p:nvCxnSpPr>
        <p:spPr>
          <a:xfrm flipH="1">
            <a:off x="2078365" y="2029875"/>
            <a:ext cx="4192714" cy="1"/>
          </a:xfrm>
          <a:prstGeom prst="straightConnector1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2078364" y="1264199"/>
            <a:ext cx="4640643" cy="0"/>
          </a:xfrm>
          <a:prstGeom prst="straightConnector1">
            <a:avLst/>
          </a:prstGeom>
          <a:ln w="1905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10571" y="3452443"/>
            <a:ext cx="3065996" cy="797389"/>
            <a:chOff x="710571" y="3452443"/>
            <a:chExt cx="3065996" cy="797389"/>
          </a:xfrm>
        </p:grpSpPr>
        <p:sp>
          <p:nvSpPr>
            <p:cNvPr id="30" name="文本框 21"/>
            <p:cNvSpPr txBox="1"/>
            <p:nvPr/>
          </p:nvSpPr>
          <p:spPr>
            <a:xfrm>
              <a:off x="710571" y="3452443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10571" y="3683623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571" y="2676803"/>
            <a:ext cx="3065996" cy="797388"/>
            <a:chOff x="710571" y="2676803"/>
            <a:chExt cx="3065996" cy="797388"/>
          </a:xfrm>
        </p:grpSpPr>
        <p:sp>
          <p:nvSpPr>
            <p:cNvPr id="32" name="文本框 23"/>
            <p:cNvSpPr txBox="1"/>
            <p:nvPr/>
          </p:nvSpPr>
          <p:spPr>
            <a:xfrm>
              <a:off x="710571" y="2676803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10571" y="2907982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0571" y="1901164"/>
            <a:ext cx="3065997" cy="797388"/>
            <a:chOff x="710571" y="1901164"/>
            <a:chExt cx="3065997" cy="797388"/>
          </a:xfrm>
        </p:grpSpPr>
        <p:sp>
          <p:nvSpPr>
            <p:cNvPr id="34" name="文本框 25"/>
            <p:cNvSpPr txBox="1"/>
            <p:nvPr/>
          </p:nvSpPr>
          <p:spPr>
            <a:xfrm>
              <a:off x="710571" y="1901164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10571" y="2132343"/>
              <a:ext cx="3065997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0571" y="1172382"/>
            <a:ext cx="3065996" cy="797388"/>
            <a:chOff x="710571" y="1172382"/>
            <a:chExt cx="3065996" cy="797388"/>
          </a:xfrm>
        </p:grpSpPr>
        <p:sp>
          <p:nvSpPr>
            <p:cNvPr id="36" name="文本框 27"/>
            <p:cNvSpPr txBox="1"/>
            <p:nvPr/>
          </p:nvSpPr>
          <p:spPr>
            <a:xfrm>
              <a:off x="710571" y="1172382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10571" y="1403561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任意多边形: 形状 5"/>
          <p:cNvSpPr/>
          <p:nvPr/>
        </p:nvSpPr>
        <p:spPr bwMode="auto">
          <a:xfrm>
            <a:off x="5386793" y="3564407"/>
            <a:ext cx="885347" cy="765676"/>
          </a:xfrm>
          <a:custGeom>
            <a:avLst/>
            <a:gdLst>
              <a:gd name="T0" fmla="*/ 419 w 836"/>
              <a:gd name="T1" fmla="*/ 723 h 723"/>
              <a:gd name="T2" fmla="*/ 0 w 836"/>
              <a:gd name="T3" fmla="*/ 0 h 723"/>
              <a:gd name="T4" fmla="*/ 836 w 836"/>
              <a:gd name="T5" fmla="*/ 0 h 723"/>
              <a:gd name="T6" fmla="*/ 419 w 836"/>
              <a:gd name="T7" fmla="*/ 723 h 723"/>
              <a:gd name="T8" fmla="*/ 419 w 836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9" y="723"/>
                </a:moveTo>
                <a:lnTo>
                  <a:pt x="0" y="0"/>
                </a:lnTo>
                <a:lnTo>
                  <a:pt x="836" y="0"/>
                </a:lnTo>
                <a:lnTo>
                  <a:pt x="419" y="723"/>
                </a:lnTo>
                <a:lnTo>
                  <a:pt x="419" y="72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 bwMode="auto">
          <a:xfrm>
            <a:off x="6272138" y="3564407"/>
            <a:ext cx="883229" cy="765676"/>
          </a:xfrm>
          <a:custGeom>
            <a:avLst/>
            <a:gdLst>
              <a:gd name="T0" fmla="*/ 417 w 834"/>
              <a:gd name="T1" fmla="*/ 723 h 723"/>
              <a:gd name="T2" fmla="*/ 0 w 834"/>
              <a:gd name="T3" fmla="*/ 0 h 723"/>
              <a:gd name="T4" fmla="*/ 834 w 834"/>
              <a:gd name="T5" fmla="*/ 0 h 723"/>
              <a:gd name="T6" fmla="*/ 417 w 834"/>
              <a:gd name="T7" fmla="*/ 723 h 723"/>
              <a:gd name="T8" fmla="*/ 417 w 834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723"/>
                </a:moveTo>
                <a:lnTo>
                  <a:pt x="0" y="0"/>
                </a:lnTo>
                <a:lnTo>
                  <a:pt x="834" y="0"/>
                </a:lnTo>
                <a:lnTo>
                  <a:pt x="417" y="723"/>
                </a:lnTo>
                <a:lnTo>
                  <a:pt x="417" y="72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 bwMode="auto">
          <a:xfrm>
            <a:off x="5830524" y="2029877"/>
            <a:ext cx="883229" cy="765677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 bwMode="auto">
          <a:xfrm>
            <a:off x="5830524" y="2795554"/>
            <a:ext cx="883229" cy="768854"/>
          </a:xfrm>
          <a:custGeom>
            <a:avLst/>
            <a:gdLst>
              <a:gd name="T0" fmla="*/ 417 w 834"/>
              <a:gd name="T1" fmla="*/ 726 h 726"/>
              <a:gd name="T2" fmla="*/ 0 w 834"/>
              <a:gd name="T3" fmla="*/ 0 h 726"/>
              <a:gd name="T4" fmla="*/ 834 w 834"/>
              <a:gd name="T5" fmla="*/ 0 h 726"/>
              <a:gd name="T6" fmla="*/ 417 w 834"/>
              <a:gd name="T7" fmla="*/ 726 h 726"/>
              <a:gd name="T8" fmla="*/ 417 w 834"/>
              <a:gd name="T9" fmla="*/ 72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726"/>
                </a:moveTo>
                <a:lnTo>
                  <a:pt x="0" y="0"/>
                </a:lnTo>
                <a:lnTo>
                  <a:pt x="834" y="0"/>
                </a:lnTo>
                <a:lnTo>
                  <a:pt x="417" y="726"/>
                </a:lnTo>
                <a:lnTo>
                  <a:pt x="417" y="7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 bwMode="auto">
          <a:xfrm>
            <a:off x="5386793" y="2795554"/>
            <a:ext cx="885347" cy="768854"/>
          </a:xfrm>
          <a:custGeom>
            <a:avLst/>
            <a:gdLst>
              <a:gd name="T0" fmla="*/ 419 w 836"/>
              <a:gd name="T1" fmla="*/ 0 h 726"/>
              <a:gd name="T2" fmla="*/ 0 w 836"/>
              <a:gd name="T3" fmla="*/ 726 h 726"/>
              <a:gd name="T4" fmla="*/ 836 w 836"/>
              <a:gd name="T5" fmla="*/ 726 h 726"/>
              <a:gd name="T6" fmla="*/ 419 w 836"/>
              <a:gd name="T7" fmla="*/ 0 h 726"/>
              <a:gd name="T8" fmla="*/ 419 w 836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6">
                <a:moveTo>
                  <a:pt x="419" y="0"/>
                </a:moveTo>
                <a:lnTo>
                  <a:pt x="0" y="726"/>
                </a:lnTo>
                <a:lnTo>
                  <a:pt x="836" y="726"/>
                </a:lnTo>
                <a:lnTo>
                  <a:pt x="419" y="0"/>
                </a:lnTo>
                <a:lnTo>
                  <a:pt x="419" y="0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 bwMode="auto">
          <a:xfrm>
            <a:off x="5830524" y="3564407"/>
            <a:ext cx="883229" cy="765676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 bwMode="auto">
          <a:xfrm>
            <a:off x="6272138" y="2795554"/>
            <a:ext cx="883229" cy="768854"/>
          </a:xfrm>
          <a:custGeom>
            <a:avLst/>
            <a:gdLst>
              <a:gd name="T0" fmla="*/ 417 w 834"/>
              <a:gd name="T1" fmla="*/ 0 h 726"/>
              <a:gd name="T2" fmla="*/ 0 w 834"/>
              <a:gd name="T3" fmla="*/ 726 h 726"/>
              <a:gd name="T4" fmla="*/ 834 w 834"/>
              <a:gd name="T5" fmla="*/ 726 h 726"/>
              <a:gd name="T6" fmla="*/ 417 w 834"/>
              <a:gd name="T7" fmla="*/ 0 h 726"/>
              <a:gd name="T8" fmla="*/ 417 w 834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0"/>
                </a:moveTo>
                <a:lnTo>
                  <a:pt x="0" y="726"/>
                </a:lnTo>
                <a:lnTo>
                  <a:pt x="834" y="726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6713751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836 w 836"/>
              <a:gd name="T3" fmla="*/ 723 h 723"/>
              <a:gd name="T4" fmla="*/ 0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836" y="723"/>
                </a:lnTo>
                <a:lnTo>
                  <a:pt x="0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4945179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 bwMode="auto">
          <a:xfrm>
            <a:off x="7596978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 bwMode="auto">
          <a:xfrm rot="10800000">
            <a:off x="6717988" y="2029876"/>
            <a:ext cx="883229" cy="765676"/>
          </a:xfrm>
          <a:custGeom>
            <a:avLst/>
            <a:gdLst>
              <a:gd name="T0" fmla="*/ 417 w 834"/>
              <a:gd name="T1" fmla="*/ 723 h 723"/>
              <a:gd name="T2" fmla="*/ 0 w 834"/>
              <a:gd name="T3" fmla="*/ 0 h 723"/>
              <a:gd name="T4" fmla="*/ 834 w 834"/>
              <a:gd name="T5" fmla="*/ 0 h 723"/>
              <a:gd name="T6" fmla="*/ 417 w 834"/>
              <a:gd name="T7" fmla="*/ 723 h 723"/>
              <a:gd name="T8" fmla="*/ 417 w 834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723"/>
                </a:moveTo>
                <a:lnTo>
                  <a:pt x="0" y="0"/>
                </a:lnTo>
                <a:lnTo>
                  <a:pt x="834" y="0"/>
                </a:lnTo>
                <a:lnTo>
                  <a:pt x="417" y="723"/>
                </a:lnTo>
                <a:lnTo>
                  <a:pt x="417" y="723"/>
                </a:ln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 bwMode="auto">
          <a:xfrm rot="10800000">
            <a:off x="7159602" y="3564405"/>
            <a:ext cx="883229" cy="765677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 bwMode="auto">
          <a:xfrm rot="10800000">
            <a:off x="7159602" y="2795552"/>
            <a:ext cx="883229" cy="768854"/>
          </a:xfrm>
          <a:custGeom>
            <a:avLst/>
            <a:gdLst>
              <a:gd name="T0" fmla="*/ 417 w 834"/>
              <a:gd name="T1" fmla="*/ 726 h 726"/>
              <a:gd name="T2" fmla="*/ 0 w 834"/>
              <a:gd name="T3" fmla="*/ 0 h 726"/>
              <a:gd name="T4" fmla="*/ 834 w 834"/>
              <a:gd name="T5" fmla="*/ 0 h 726"/>
              <a:gd name="T6" fmla="*/ 417 w 834"/>
              <a:gd name="T7" fmla="*/ 726 h 726"/>
              <a:gd name="T8" fmla="*/ 417 w 834"/>
              <a:gd name="T9" fmla="*/ 72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726"/>
                </a:moveTo>
                <a:lnTo>
                  <a:pt x="0" y="0"/>
                </a:lnTo>
                <a:lnTo>
                  <a:pt x="834" y="0"/>
                </a:lnTo>
                <a:lnTo>
                  <a:pt x="417" y="726"/>
                </a:lnTo>
                <a:lnTo>
                  <a:pt x="417" y="726"/>
                </a:lnTo>
                <a:close/>
              </a:path>
            </a:pathLst>
          </a:custGeom>
          <a:blipFill dpi="0" rotWithShape="1">
            <a:blip r:embed="rId7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 bwMode="auto">
          <a:xfrm rot="10800000">
            <a:off x="6717988" y="2795552"/>
            <a:ext cx="883229" cy="768854"/>
          </a:xfrm>
          <a:custGeom>
            <a:avLst/>
            <a:gdLst>
              <a:gd name="T0" fmla="*/ 417 w 834"/>
              <a:gd name="T1" fmla="*/ 0 h 726"/>
              <a:gd name="T2" fmla="*/ 0 w 834"/>
              <a:gd name="T3" fmla="*/ 726 h 726"/>
              <a:gd name="T4" fmla="*/ 834 w 834"/>
              <a:gd name="T5" fmla="*/ 726 h 726"/>
              <a:gd name="T6" fmla="*/ 417 w 834"/>
              <a:gd name="T7" fmla="*/ 0 h 726"/>
              <a:gd name="T8" fmla="*/ 417 w 834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0"/>
                </a:moveTo>
                <a:lnTo>
                  <a:pt x="0" y="726"/>
                </a:lnTo>
                <a:lnTo>
                  <a:pt x="834" y="726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 bwMode="auto">
          <a:xfrm rot="10800000">
            <a:off x="6274256" y="2029876"/>
            <a:ext cx="885347" cy="765676"/>
          </a:xfrm>
          <a:custGeom>
            <a:avLst/>
            <a:gdLst>
              <a:gd name="T0" fmla="*/ 417 w 836"/>
              <a:gd name="T1" fmla="*/ 0 h 723"/>
              <a:gd name="T2" fmla="*/ 836 w 836"/>
              <a:gd name="T3" fmla="*/ 723 h 723"/>
              <a:gd name="T4" fmla="*/ 0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836" y="723"/>
                </a:lnTo>
                <a:lnTo>
                  <a:pt x="0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6271079" y="1264199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 bwMode="auto">
          <a:xfrm>
            <a:off x="5386793" y="2201566"/>
            <a:ext cx="365407" cy="366261"/>
          </a:xfrm>
          <a:custGeom>
            <a:avLst/>
            <a:gdLst>
              <a:gd name="T0" fmla="*/ 103 w 181"/>
              <a:gd name="T1" fmla="*/ 23 h 181"/>
              <a:gd name="T2" fmla="*/ 23 w 181"/>
              <a:gd name="T3" fmla="*/ 23 h 181"/>
              <a:gd name="T4" fmla="*/ 23 w 181"/>
              <a:gd name="T5" fmla="*/ 103 h 181"/>
              <a:gd name="T6" fmla="*/ 95 w 181"/>
              <a:gd name="T7" fmla="*/ 110 h 181"/>
              <a:gd name="T8" fmla="*/ 97 w 181"/>
              <a:gd name="T9" fmla="*/ 113 h 181"/>
              <a:gd name="T10" fmla="*/ 97 w 181"/>
              <a:gd name="T11" fmla="*/ 114 h 181"/>
              <a:gd name="T12" fmla="*/ 97 w 181"/>
              <a:gd name="T13" fmla="*/ 122 h 181"/>
              <a:gd name="T14" fmla="*/ 153 w 181"/>
              <a:gd name="T15" fmla="*/ 178 h 181"/>
              <a:gd name="T16" fmla="*/ 161 w 181"/>
              <a:gd name="T17" fmla="*/ 178 h 181"/>
              <a:gd name="T18" fmla="*/ 162 w 181"/>
              <a:gd name="T19" fmla="*/ 178 h 181"/>
              <a:gd name="T20" fmla="*/ 162 w 181"/>
              <a:gd name="T21" fmla="*/ 178 h 181"/>
              <a:gd name="T22" fmla="*/ 168 w 181"/>
              <a:gd name="T23" fmla="*/ 178 h 181"/>
              <a:gd name="T24" fmla="*/ 178 w 181"/>
              <a:gd name="T25" fmla="*/ 168 h 181"/>
              <a:gd name="T26" fmla="*/ 178 w 181"/>
              <a:gd name="T27" fmla="*/ 163 h 181"/>
              <a:gd name="T28" fmla="*/ 178 w 181"/>
              <a:gd name="T29" fmla="*/ 162 h 181"/>
              <a:gd name="T30" fmla="*/ 178 w 181"/>
              <a:gd name="T31" fmla="*/ 161 h 181"/>
              <a:gd name="T32" fmla="*/ 178 w 181"/>
              <a:gd name="T33" fmla="*/ 153 h 181"/>
              <a:gd name="T34" fmla="*/ 122 w 181"/>
              <a:gd name="T35" fmla="*/ 97 h 181"/>
              <a:gd name="T36" fmla="*/ 113 w 181"/>
              <a:gd name="T37" fmla="*/ 97 h 181"/>
              <a:gd name="T38" fmla="*/ 113 w 181"/>
              <a:gd name="T39" fmla="*/ 97 h 181"/>
              <a:gd name="T40" fmla="*/ 110 w 181"/>
              <a:gd name="T41" fmla="*/ 95 h 181"/>
              <a:gd name="T42" fmla="*/ 103 w 181"/>
              <a:gd name="T43" fmla="*/ 23 h 181"/>
              <a:gd name="T44" fmla="*/ 35 w 181"/>
              <a:gd name="T45" fmla="*/ 35 h 181"/>
              <a:gd name="T46" fmla="*/ 91 w 181"/>
              <a:gd name="T47" fmla="*/ 35 h 181"/>
              <a:gd name="T48" fmla="*/ 91 w 181"/>
              <a:gd name="T49" fmla="*/ 91 h 181"/>
              <a:gd name="T50" fmla="*/ 35 w 181"/>
              <a:gd name="T51" fmla="*/ 92 h 181"/>
              <a:gd name="T52" fmla="*/ 35 w 181"/>
              <a:gd name="T53" fmla="*/ 3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81">
                <a:moveTo>
                  <a:pt x="103" y="23"/>
                </a:moveTo>
                <a:cubicBezTo>
                  <a:pt x="81" y="0"/>
                  <a:pt x="45" y="0"/>
                  <a:pt x="23" y="23"/>
                </a:cubicBezTo>
                <a:cubicBezTo>
                  <a:pt x="0" y="45"/>
                  <a:pt x="0" y="81"/>
                  <a:pt x="23" y="103"/>
                </a:cubicBezTo>
                <a:cubicBezTo>
                  <a:pt x="42" y="123"/>
                  <a:pt x="72" y="125"/>
                  <a:pt x="95" y="110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4" y="116"/>
                  <a:pt x="94" y="120"/>
                  <a:pt x="97" y="122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5" y="181"/>
                  <a:pt x="159" y="181"/>
                  <a:pt x="161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4" y="180"/>
                  <a:pt x="166" y="180"/>
                  <a:pt x="168" y="178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80" y="166"/>
                  <a:pt x="180" y="164"/>
                  <a:pt x="178" y="163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1" y="159"/>
                  <a:pt x="181" y="155"/>
                  <a:pt x="178" y="153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0" y="94"/>
                  <a:pt x="116" y="94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25" y="73"/>
                  <a:pt x="123" y="42"/>
                  <a:pt x="103" y="23"/>
                </a:cubicBezTo>
                <a:moveTo>
                  <a:pt x="35" y="35"/>
                </a:moveTo>
                <a:cubicBezTo>
                  <a:pt x="50" y="19"/>
                  <a:pt x="76" y="19"/>
                  <a:pt x="91" y="35"/>
                </a:cubicBezTo>
                <a:cubicBezTo>
                  <a:pt x="107" y="50"/>
                  <a:pt x="107" y="76"/>
                  <a:pt x="91" y="91"/>
                </a:cubicBezTo>
                <a:cubicBezTo>
                  <a:pt x="76" y="107"/>
                  <a:pt x="50" y="107"/>
                  <a:pt x="35" y="92"/>
                </a:cubicBezTo>
                <a:cubicBezTo>
                  <a:pt x="19" y="76"/>
                  <a:pt x="19" y="50"/>
                  <a:pt x="35" y="3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 bwMode="auto">
          <a:xfrm>
            <a:off x="4493305" y="3701656"/>
            <a:ext cx="383336" cy="408949"/>
          </a:xfrm>
          <a:custGeom>
            <a:avLst/>
            <a:gdLst>
              <a:gd name="T0" fmla="*/ 34 w 190"/>
              <a:gd name="T1" fmla="*/ 145 h 202"/>
              <a:gd name="T2" fmla="*/ 78 w 190"/>
              <a:gd name="T3" fmla="*/ 30 h 202"/>
              <a:gd name="T4" fmla="*/ 181 w 190"/>
              <a:gd name="T5" fmla="*/ 60 h 202"/>
              <a:gd name="T6" fmla="*/ 127 w 190"/>
              <a:gd name="T7" fmla="*/ 109 h 202"/>
              <a:gd name="T8" fmla="*/ 69 w 190"/>
              <a:gd name="T9" fmla="*/ 39 h 202"/>
              <a:gd name="T10" fmla="*/ 78 w 190"/>
              <a:gd name="T11" fmla="*/ 47 h 202"/>
              <a:gd name="T12" fmla="*/ 127 w 190"/>
              <a:gd name="T13" fmla="*/ 103 h 202"/>
              <a:gd name="T14" fmla="*/ 173 w 190"/>
              <a:gd name="T15" fmla="*/ 75 h 202"/>
              <a:gd name="T16" fmla="*/ 177 w 190"/>
              <a:gd name="T17" fmla="*/ 65 h 202"/>
              <a:gd name="T18" fmla="*/ 175 w 190"/>
              <a:gd name="T19" fmla="*/ 69 h 202"/>
              <a:gd name="T20" fmla="*/ 78 w 190"/>
              <a:gd name="T21" fmla="*/ 44 h 202"/>
              <a:gd name="T22" fmla="*/ 79 w 190"/>
              <a:gd name="T23" fmla="*/ 36 h 202"/>
              <a:gd name="T24" fmla="*/ 76 w 190"/>
              <a:gd name="T25" fmla="*/ 46 h 202"/>
              <a:gd name="T26" fmla="*/ 96 w 190"/>
              <a:gd name="T27" fmla="*/ 64 h 202"/>
              <a:gd name="T28" fmla="*/ 143 w 190"/>
              <a:gd name="T29" fmla="*/ 187 h 202"/>
              <a:gd name="T30" fmla="*/ 190 w 190"/>
              <a:gd name="T31" fmla="*/ 185 h 202"/>
              <a:gd name="T32" fmla="*/ 121 w 190"/>
              <a:gd name="T33" fmla="*/ 197 h 202"/>
              <a:gd name="T34" fmla="*/ 93 w 190"/>
              <a:gd name="T35" fmla="*/ 173 h 202"/>
              <a:gd name="T36" fmla="*/ 87 w 190"/>
              <a:gd name="T37" fmla="*/ 150 h 202"/>
              <a:gd name="T38" fmla="*/ 127 w 190"/>
              <a:gd name="T39" fmla="*/ 113 h 202"/>
              <a:gd name="T40" fmla="*/ 189 w 190"/>
              <a:gd name="T41" fmla="*/ 142 h 202"/>
              <a:gd name="T42" fmla="*/ 190 w 190"/>
              <a:gd name="T43" fmla="*/ 185 h 202"/>
              <a:gd name="T44" fmla="*/ 179 w 190"/>
              <a:gd name="T45" fmla="*/ 139 h 202"/>
              <a:gd name="T46" fmla="*/ 180 w 190"/>
              <a:gd name="T47" fmla="*/ 143 h 202"/>
              <a:gd name="T48" fmla="*/ 92 w 190"/>
              <a:gd name="T49" fmla="*/ 159 h 202"/>
              <a:gd name="T50" fmla="*/ 89 w 190"/>
              <a:gd name="T51" fmla="*/ 160 h 202"/>
              <a:gd name="T52" fmla="*/ 94 w 190"/>
              <a:gd name="T53" fmla="*/ 164 h 202"/>
              <a:gd name="T54" fmla="*/ 136 w 190"/>
              <a:gd name="T55" fmla="*/ 194 h 202"/>
              <a:gd name="T56" fmla="*/ 179 w 190"/>
              <a:gd name="T57" fmla="*/ 148 h 202"/>
              <a:gd name="T58" fmla="*/ 183 w 190"/>
              <a:gd name="T59" fmla="*/ 143 h 202"/>
              <a:gd name="T60" fmla="*/ 52 w 190"/>
              <a:gd name="T61" fmla="*/ 165 h 202"/>
              <a:gd name="T62" fmla="*/ 12 w 190"/>
              <a:gd name="T63" fmla="*/ 140 h 202"/>
              <a:gd name="T64" fmla="*/ 7 w 190"/>
              <a:gd name="T65" fmla="*/ 137 h 202"/>
              <a:gd name="T66" fmla="*/ 8 w 190"/>
              <a:gd name="T67" fmla="*/ 132 h 202"/>
              <a:gd name="T68" fmla="*/ 11 w 190"/>
              <a:gd name="T69" fmla="*/ 139 h 202"/>
              <a:gd name="T70" fmla="*/ 95 w 190"/>
              <a:gd name="T71" fmla="*/ 109 h 202"/>
              <a:gd name="T72" fmla="*/ 98 w 190"/>
              <a:gd name="T73" fmla="*/ 109 h 202"/>
              <a:gd name="T74" fmla="*/ 95 w 190"/>
              <a:gd name="T75" fmla="*/ 115 h 202"/>
              <a:gd name="T76" fmla="*/ 104 w 190"/>
              <a:gd name="T77" fmla="*/ 109 h 202"/>
              <a:gd name="T78" fmla="*/ 52 w 190"/>
              <a:gd name="T79" fmla="*/ 73 h 202"/>
              <a:gd name="T80" fmla="*/ 2 w 190"/>
              <a:gd name="T81" fmla="*/ 129 h 202"/>
              <a:gd name="T82" fmla="*/ 52 w 190"/>
              <a:gd name="T83" fmla="*/ 171 h 202"/>
              <a:gd name="T84" fmla="*/ 79 w 190"/>
              <a:gd name="T85" fmla="*/ 1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0" h="202">
                <a:moveTo>
                  <a:pt x="80" y="130"/>
                </a:moveTo>
                <a:cubicBezTo>
                  <a:pt x="83" y="141"/>
                  <a:pt x="76" y="153"/>
                  <a:pt x="63" y="157"/>
                </a:cubicBezTo>
                <a:cubicBezTo>
                  <a:pt x="50" y="161"/>
                  <a:pt x="37" y="155"/>
                  <a:pt x="34" y="145"/>
                </a:cubicBezTo>
                <a:lnTo>
                  <a:pt x="80" y="130"/>
                </a:lnTo>
                <a:close/>
                <a:moveTo>
                  <a:pt x="69" y="39"/>
                </a:moveTo>
                <a:cubicBezTo>
                  <a:pt x="70" y="34"/>
                  <a:pt x="74" y="30"/>
                  <a:pt x="78" y="30"/>
                </a:cubicBezTo>
                <a:cubicBezTo>
                  <a:pt x="88" y="12"/>
                  <a:pt x="106" y="0"/>
                  <a:pt x="126" y="0"/>
                </a:cubicBezTo>
                <a:cubicBezTo>
                  <a:pt x="132" y="0"/>
                  <a:pt x="137" y="1"/>
                  <a:pt x="142" y="3"/>
                </a:cubicBezTo>
                <a:cubicBezTo>
                  <a:pt x="167" y="10"/>
                  <a:pt x="183" y="34"/>
                  <a:pt x="181" y="60"/>
                </a:cubicBezTo>
                <a:cubicBezTo>
                  <a:pt x="184" y="62"/>
                  <a:pt x="185" y="67"/>
                  <a:pt x="184" y="72"/>
                </a:cubicBezTo>
                <a:cubicBezTo>
                  <a:pt x="182" y="78"/>
                  <a:pt x="178" y="81"/>
                  <a:pt x="174" y="81"/>
                </a:cubicBezTo>
                <a:cubicBezTo>
                  <a:pt x="164" y="98"/>
                  <a:pt x="146" y="109"/>
                  <a:pt x="127" y="109"/>
                </a:cubicBezTo>
                <a:cubicBezTo>
                  <a:pt x="121" y="109"/>
                  <a:pt x="116" y="108"/>
                  <a:pt x="111" y="107"/>
                </a:cubicBezTo>
                <a:cubicBezTo>
                  <a:pt x="87" y="100"/>
                  <a:pt x="71" y="77"/>
                  <a:pt x="72" y="51"/>
                </a:cubicBezTo>
                <a:cubicBezTo>
                  <a:pt x="69" y="49"/>
                  <a:pt x="67" y="44"/>
                  <a:pt x="69" y="39"/>
                </a:cubicBezTo>
                <a:close/>
                <a:moveTo>
                  <a:pt x="76" y="46"/>
                </a:moveTo>
                <a:cubicBezTo>
                  <a:pt x="76" y="46"/>
                  <a:pt x="76" y="46"/>
                  <a:pt x="76" y="46"/>
                </a:cubicBezTo>
                <a:cubicBezTo>
                  <a:pt x="77" y="46"/>
                  <a:pt x="78" y="46"/>
                  <a:pt x="78" y="47"/>
                </a:cubicBezTo>
                <a:cubicBezTo>
                  <a:pt x="78" y="47"/>
                  <a:pt x="79" y="48"/>
                  <a:pt x="79" y="49"/>
                </a:cubicBezTo>
                <a:cubicBezTo>
                  <a:pt x="76" y="72"/>
                  <a:pt x="90" y="94"/>
                  <a:pt x="113" y="101"/>
                </a:cubicBezTo>
                <a:cubicBezTo>
                  <a:pt x="117" y="102"/>
                  <a:pt x="122" y="103"/>
                  <a:pt x="127" y="103"/>
                </a:cubicBezTo>
                <a:cubicBezTo>
                  <a:pt x="145" y="103"/>
                  <a:pt x="162" y="92"/>
                  <a:pt x="170" y="75"/>
                </a:cubicBezTo>
                <a:cubicBezTo>
                  <a:pt x="170" y="75"/>
                  <a:pt x="171" y="74"/>
                  <a:pt x="171" y="74"/>
                </a:cubicBezTo>
                <a:cubicBezTo>
                  <a:pt x="172" y="74"/>
                  <a:pt x="173" y="74"/>
                  <a:pt x="173" y="75"/>
                </a:cubicBezTo>
                <a:cubicBezTo>
                  <a:pt x="173" y="75"/>
                  <a:pt x="174" y="75"/>
                  <a:pt x="174" y="75"/>
                </a:cubicBezTo>
                <a:cubicBezTo>
                  <a:pt x="175" y="75"/>
                  <a:pt x="177" y="73"/>
                  <a:pt x="178" y="71"/>
                </a:cubicBezTo>
                <a:cubicBezTo>
                  <a:pt x="179" y="68"/>
                  <a:pt x="178" y="65"/>
                  <a:pt x="177" y="65"/>
                </a:cubicBezTo>
                <a:cubicBezTo>
                  <a:pt x="177" y="65"/>
                  <a:pt x="176" y="65"/>
                  <a:pt x="176" y="65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75" y="66"/>
                  <a:pt x="175" y="67"/>
                  <a:pt x="175" y="69"/>
                </a:cubicBezTo>
                <a:cubicBezTo>
                  <a:pt x="174" y="70"/>
                  <a:pt x="174" y="71"/>
                  <a:pt x="174" y="72"/>
                </a:cubicBezTo>
                <a:cubicBezTo>
                  <a:pt x="155" y="63"/>
                  <a:pt x="141" y="46"/>
                  <a:pt x="135" y="27"/>
                </a:cubicBezTo>
                <a:cubicBezTo>
                  <a:pt x="119" y="40"/>
                  <a:pt x="99" y="46"/>
                  <a:pt x="78" y="44"/>
                </a:cubicBezTo>
                <a:cubicBezTo>
                  <a:pt x="78" y="43"/>
                  <a:pt x="78" y="42"/>
                  <a:pt x="79" y="41"/>
                </a:cubicBezTo>
                <a:cubicBezTo>
                  <a:pt x="79" y="39"/>
                  <a:pt x="79" y="38"/>
                  <a:pt x="80" y="37"/>
                </a:cubicBezTo>
                <a:cubicBezTo>
                  <a:pt x="80" y="36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7" y="36"/>
                  <a:pt x="76" y="38"/>
                  <a:pt x="75" y="40"/>
                </a:cubicBezTo>
                <a:cubicBezTo>
                  <a:pt x="74" y="43"/>
                  <a:pt x="75" y="46"/>
                  <a:pt x="76" y="46"/>
                </a:cubicBezTo>
                <a:close/>
                <a:moveTo>
                  <a:pt x="115" y="94"/>
                </a:moveTo>
                <a:cubicBezTo>
                  <a:pt x="130" y="98"/>
                  <a:pt x="144" y="91"/>
                  <a:pt x="147" y="79"/>
                </a:cubicBezTo>
                <a:cubicBezTo>
                  <a:pt x="96" y="64"/>
                  <a:pt x="96" y="64"/>
                  <a:pt x="96" y="64"/>
                </a:cubicBezTo>
                <a:cubicBezTo>
                  <a:pt x="92" y="76"/>
                  <a:pt x="101" y="89"/>
                  <a:pt x="115" y="94"/>
                </a:cubicBezTo>
                <a:close/>
                <a:moveTo>
                  <a:pt x="115" y="171"/>
                </a:moveTo>
                <a:cubicBezTo>
                  <a:pt x="117" y="182"/>
                  <a:pt x="130" y="189"/>
                  <a:pt x="143" y="187"/>
                </a:cubicBezTo>
                <a:cubicBezTo>
                  <a:pt x="156" y="184"/>
                  <a:pt x="165" y="173"/>
                  <a:pt x="163" y="162"/>
                </a:cubicBezTo>
                <a:lnTo>
                  <a:pt x="115" y="171"/>
                </a:lnTo>
                <a:close/>
                <a:moveTo>
                  <a:pt x="190" y="185"/>
                </a:moveTo>
                <a:cubicBezTo>
                  <a:pt x="167" y="189"/>
                  <a:pt x="167" y="189"/>
                  <a:pt x="167" y="189"/>
                </a:cubicBezTo>
                <a:cubicBezTo>
                  <a:pt x="160" y="194"/>
                  <a:pt x="153" y="197"/>
                  <a:pt x="145" y="199"/>
                </a:cubicBezTo>
                <a:cubicBezTo>
                  <a:pt x="137" y="200"/>
                  <a:pt x="129" y="200"/>
                  <a:pt x="121" y="197"/>
                </a:cubicBezTo>
                <a:cubicBezTo>
                  <a:pt x="98" y="202"/>
                  <a:pt x="98" y="202"/>
                  <a:pt x="98" y="202"/>
                </a:cubicBezTo>
                <a:cubicBezTo>
                  <a:pt x="98" y="200"/>
                  <a:pt x="98" y="200"/>
                  <a:pt x="98" y="200"/>
                </a:cubicBezTo>
                <a:cubicBezTo>
                  <a:pt x="98" y="200"/>
                  <a:pt x="97" y="198"/>
                  <a:pt x="93" y="173"/>
                </a:cubicBezTo>
                <a:cubicBezTo>
                  <a:pt x="92" y="172"/>
                  <a:pt x="92" y="171"/>
                  <a:pt x="91" y="171"/>
                </a:cubicBezTo>
                <a:cubicBezTo>
                  <a:pt x="88" y="170"/>
                  <a:pt x="84" y="166"/>
                  <a:pt x="83" y="161"/>
                </a:cubicBezTo>
                <a:cubicBezTo>
                  <a:pt x="83" y="157"/>
                  <a:pt x="84" y="152"/>
                  <a:pt x="87" y="150"/>
                </a:cubicBezTo>
                <a:cubicBezTo>
                  <a:pt x="87" y="134"/>
                  <a:pt x="96" y="119"/>
                  <a:pt x="109" y="110"/>
                </a:cubicBezTo>
                <a:cubicBezTo>
                  <a:pt x="109" y="111"/>
                  <a:pt x="110" y="111"/>
                  <a:pt x="110" y="111"/>
                </a:cubicBezTo>
                <a:cubicBezTo>
                  <a:pt x="115" y="112"/>
                  <a:pt x="121" y="113"/>
                  <a:pt x="127" y="113"/>
                </a:cubicBezTo>
                <a:cubicBezTo>
                  <a:pt x="136" y="113"/>
                  <a:pt x="146" y="110"/>
                  <a:pt x="155" y="106"/>
                </a:cubicBezTo>
                <a:cubicBezTo>
                  <a:pt x="167" y="111"/>
                  <a:pt x="176" y="120"/>
                  <a:pt x="181" y="133"/>
                </a:cubicBezTo>
                <a:cubicBezTo>
                  <a:pt x="185" y="133"/>
                  <a:pt x="188" y="137"/>
                  <a:pt x="189" y="142"/>
                </a:cubicBezTo>
                <a:cubicBezTo>
                  <a:pt x="190" y="147"/>
                  <a:pt x="188" y="151"/>
                  <a:pt x="185" y="153"/>
                </a:cubicBezTo>
                <a:cubicBezTo>
                  <a:pt x="185" y="154"/>
                  <a:pt x="185" y="155"/>
                  <a:pt x="185" y="156"/>
                </a:cubicBezTo>
                <a:lnTo>
                  <a:pt x="190" y="185"/>
                </a:lnTo>
                <a:close/>
                <a:moveTo>
                  <a:pt x="183" y="143"/>
                </a:moveTo>
                <a:cubicBezTo>
                  <a:pt x="183" y="140"/>
                  <a:pt x="181" y="139"/>
                  <a:pt x="180" y="139"/>
                </a:cubicBezTo>
                <a:cubicBezTo>
                  <a:pt x="180" y="139"/>
                  <a:pt x="180" y="139"/>
                  <a:pt x="179" y="139"/>
                </a:cubicBezTo>
                <a:cubicBezTo>
                  <a:pt x="179" y="139"/>
                  <a:pt x="179" y="139"/>
                  <a:pt x="179" y="139"/>
                </a:cubicBezTo>
                <a:cubicBezTo>
                  <a:pt x="180" y="140"/>
                  <a:pt x="180" y="141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66" y="141"/>
                  <a:pt x="153" y="134"/>
                  <a:pt x="143" y="123"/>
                </a:cubicBezTo>
                <a:cubicBezTo>
                  <a:pt x="134" y="143"/>
                  <a:pt x="116" y="159"/>
                  <a:pt x="93" y="163"/>
                </a:cubicBezTo>
                <a:cubicBezTo>
                  <a:pt x="93" y="162"/>
                  <a:pt x="92" y="160"/>
                  <a:pt x="92" y="159"/>
                </a:cubicBezTo>
                <a:cubicBezTo>
                  <a:pt x="92" y="158"/>
                  <a:pt x="92" y="157"/>
                  <a:pt x="92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0" y="156"/>
                  <a:pt x="89" y="158"/>
                  <a:pt x="89" y="160"/>
                </a:cubicBezTo>
                <a:cubicBezTo>
                  <a:pt x="90" y="163"/>
                  <a:pt x="91" y="164"/>
                  <a:pt x="92" y="164"/>
                </a:cubicBezTo>
                <a:cubicBezTo>
                  <a:pt x="92" y="164"/>
                  <a:pt x="93" y="164"/>
                  <a:pt x="93" y="164"/>
                </a:cubicBezTo>
                <a:cubicBezTo>
                  <a:pt x="93" y="164"/>
                  <a:pt x="94" y="164"/>
                  <a:pt x="94" y="164"/>
                </a:cubicBezTo>
                <a:cubicBezTo>
                  <a:pt x="94" y="164"/>
                  <a:pt x="94" y="164"/>
                  <a:pt x="95" y="164"/>
                </a:cubicBezTo>
                <a:cubicBezTo>
                  <a:pt x="95" y="164"/>
                  <a:pt x="96" y="165"/>
                  <a:pt x="96" y="165"/>
                </a:cubicBezTo>
                <a:cubicBezTo>
                  <a:pt x="102" y="182"/>
                  <a:pt x="118" y="194"/>
                  <a:pt x="136" y="194"/>
                </a:cubicBezTo>
                <a:cubicBezTo>
                  <a:pt x="139" y="194"/>
                  <a:pt x="141" y="193"/>
                  <a:pt x="144" y="193"/>
                </a:cubicBezTo>
                <a:cubicBezTo>
                  <a:pt x="164" y="189"/>
                  <a:pt x="179" y="171"/>
                  <a:pt x="179" y="150"/>
                </a:cubicBezTo>
                <a:cubicBezTo>
                  <a:pt x="179" y="149"/>
                  <a:pt x="179" y="149"/>
                  <a:pt x="179" y="148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1" y="148"/>
                  <a:pt x="182" y="148"/>
                  <a:pt x="182" y="148"/>
                </a:cubicBezTo>
                <a:cubicBezTo>
                  <a:pt x="183" y="147"/>
                  <a:pt x="183" y="145"/>
                  <a:pt x="183" y="143"/>
                </a:cubicBezTo>
                <a:close/>
                <a:moveTo>
                  <a:pt x="65" y="163"/>
                </a:moveTo>
                <a:cubicBezTo>
                  <a:pt x="61" y="164"/>
                  <a:pt x="56" y="165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36" y="165"/>
                  <a:pt x="21" y="155"/>
                  <a:pt x="14" y="141"/>
                </a:cubicBezTo>
                <a:cubicBezTo>
                  <a:pt x="14" y="140"/>
                  <a:pt x="13" y="140"/>
                  <a:pt x="12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1" y="140"/>
                  <a:pt x="11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39"/>
                  <a:pt x="7" y="137"/>
                </a:cubicBezTo>
                <a:cubicBezTo>
                  <a:pt x="6" y="135"/>
                  <a:pt x="7" y="133"/>
                  <a:pt x="7" y="132"/>
                </a:cubicBezTo>
                <a:cubicBezTo>
                  <a:pt x="7" y="132"/>
                  <a:pt x="7" y="132"/>
                  <a:pt x="8" y="132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132"/>
                  <a:pt x="8" y="132"/>
                  <a:pt x="9" y="132"/>
                </a:cubicBezTo>
                <a:cubicBezTo>
                  <a:pt x="9" y="133"/>
                  <a:pt x="9" y="134"/>
                  <a:pt x="10" y="135"/>
                </a:cubicBezTo>
                <a:cubicBezTo>
                  <a:pt x="10" y="137"/>
                  <a:pt x="10" y="138"/>
                  <a:pt x="11" y="139"/>
                </a:cubicBezTo>
                <a:cubicBezTo>
                  <a:pt x="33" y="132"/>
                  <a:pt x="49" y="115"/>
                  <a:pt x="55" y="94"/>
                </a:cubicBezTo>
                <a:cubicBezTo>
                  <a:pt x="67" y="103"/>
                  <a:pt x="80" y="109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08"/>
                  <a:pt x="94" y="107"/>
                  <a:pt x="94" y="106"/>
                </a:cubicBezTo>
                <a:cubicBezTo>
                  <a:pt x="94" y="105"/>
                  <a:pt x="94" y="105"/>
                  <a:pt x="95" y="105"/>
                </a:cubicBezTo>
                <a:cubicBezTo>
                  <a:pt x="95" y="105"/>
                  <a:pt x="97" y="106"/>
                  <a:pt x="98" y="109"/>
                </a:cubicBezTo>
                <a:cubicBezTo>
                  <a:pt x="98" y="110"/>
                  <a:pt x="98" y="112"/>
                  <a:pt x="98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7" y="114"/>
                  <a:pt x="95" y="114"/>
                  <a:pt x="95" y="115"/>
                </a:cubicBezTo>
                <a:cubicBezTo>
                  <a:pt x="94" y="115"/>
                  <a:pt x="94" y="116"/>
                  <a:pt x="94" y="116"/>
                </a:cubicBezTo>
                <a:cubicBezTo>
                  <a:pt x="94" y="117"/>
                  <a:pt x="94" y="118"/>
                  <a:pt x="94" y="118"/>
                </a:cubicBezTo>
                <a:cubicBezTo>
                  <a:pt x="97" y="115"/>
                  <a:pt x="100" y="112"/>
                  <a:pt x="104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0" y="103"/>
                  <a:pt x="79" y="92"/>
                  <a:pt x="73" y="78"/>
                </a:cubicBezTo>
                <a:cubicBezTo>
                  <a:pt x="67" y="75"/>
                  <a:pt x="60" y="73"/>
                  <a:pt x="52" y="73"/>
                </a:cubicBezTo>
                <a:cubicBezTo>
                  <a:pt x="47" y="73"/>
                  <a:pt x="43" y="74"/>
                  <a:pt x="38" y="76"/>
                </a:cubicBezTo>
                <a:cubicBezTo>
                  <a:pt x="16" y="82"/>
                  <a:pt x="1" y="104"/>
                  <a:pt x="4" y="127"/>
                </a:cubicBezTo>
                <a:cubicBezTo>
                  <a:pt x="3" y="128"/>
                  <a:pt x="2" y="128"/>
                  <a:pt x="2" y="129"/>
                </a:cubicBezTo>
                <a:cubicBezTo>
                  <a:pt x="0" y="132"/>
                  <a:pt x="0" y="135"/>
                  <a:pt x="1" y="139"/>
                </a:cubicBezTo>
                <a:cubicBezTo>
                  <a:pt x="3" y="143"/>
                  <a:pt x="6" y="147"/>
                  <a:pt x="10" y="147"/>
                </a:cubicBezTo>
                <a:cubicBezTo>
                  <a:pt x="19" y="162"/>
                  <a:pt x="35" y="171"/>
                  <a:pt x="52" y="171"/>
                </a:cubicBezTo>
                <a:cubicBezTo>
                  <a:pt x="57" y="171"/>
                  <a:pt x="62" y="170"/>
                  <a:pt x="66" y="169"/>
                </a:cubicBezTo>
                <a:cubicBezTo>
                  <a:pt x="71" y="167"/>
                  <a:pt x="75" y="165"/>
                  <a:pt x="79" y="163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0"/>
                  <a:pt x="79" y="157"/>
                  <a:pt x="80" y="155"/>
                </a:cubicBezTo>
                <a:cubicBezTo>
                  <a:pt x="75" y="158"/>
                  <a:pt x="70" y="161"/>
                  <a:pt x="65" y="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 bwMode="auto">
          <a:xfrm>
            <a:off x="5873809" y="1404722"/>
            <a:ext cx="414071" cy="391874"/>
          </a:xfrm>
          <a:custGeom>
            <a:avLst/>
            <a:gdLst>
              <a:gd name="T0" fmla="*/ 86 w 205"/>
              <a:gd name="T1" fmla="*/ 179 h 194"/>
              <a:gd name="T2" fmla="*/ 80 w 205"/>
              <a:gd name="T3" fmla="*/ 174 h 194"/>
              <a:gd name="T4" fmla="*/ 86 w 205"/>
              <a:gd name="T5" fmla="*/ 168 h 194"/>
              <a:gd name="T6" fmla="*/ 121 w 205"/>
              <a:gd name="T7" fmla="*/ 168 h 194"/>
              <a:gd name="T8" fmla="*/ 127 w 205"/>
              <a:gd name="T9" fmla="*/ 174 h 194"/>
              <a:gd name="T10" fmla="*/ 121 w 205"/>
              <a:gd name="T11" fmla="*/ 179 h 194"/>
              <a:gd name="T12" fmla="*/ 86 w 205"/>
              <a:gd name="T13" fmla="*/ 179 h 194"/>
              <a:gd name="T14" fmla="*/ 137 w 205"/>
              <a:gd name="T15" fmla="*/ 182 h 194"/>
              <a:gd name="T16" fmla="*/ 69 w 205"/>
              <a:gd name="T17" fmla="*/ 182 h 194"/>
              <a:gd name="T18" fmla="*/ 63 w 205"/>
              <a:gd name="T19" fmla="*/ 188 h 194"/>
              <a:gd name="T20" fmla="*/ 69 w 205"/>
              <a:gd name="T21" fmla="*/ 194 h 194"/>
              <a:gd name="T22" fmla="*/ 137 w 205"/>
              <a:gd name="T23" fmla="*/ 194 h 194"/>
              <a:gd name="T24" fmla="*/ 143 w 205"/>
              <a:gd name="T25" fmla="*/ 188 h 194"/>
              <a:gd name="T26" fmla="*/ 137 w 205"/>
              <a:gd name="T27" fmla="*/ 182 h 194"/>
              <a:gd name="T28" fmla="*/ 205 w 205"/>
              <a:gd name="T29" fmla="*/ 125 h 194"/>
              <a:gd name="T30" fmla="*/ 169 w 205"/>
              <a:gd name="T31" fmla="*/ 153 h 194"/>
              <a:gd name="T32" fmla="*/ 134 w 205"/>
              <a:gd name="T33" fmla="*/ 125 h 194"/>
              <a:gd name="T34" fmla="*/ 137 w 205"/>
              <a:gd name="T35" fmla="*/ 125 h 194"/>
              <a:gd name="T36" fmla="*/ 165 w 205"/>
              <a:gd name="T37" fmla="*/ 48 h 194"/>
              <a:gd name="T38" fmla="*/ 165 w 205"/>
              <a:gd name="T39" fmla="*/ 47 h 194"/>
              <a:gd name="T40" fmla="*/ 161 w 205"/>
              <a:gd name="T41" fmla="*/ 42 h 194"/>
              <a:gd name="T42" fmla="*/ 109 w 205"/>
              <a:gd name="T43" fmla="*/ 32 h 194"/>
              <a:gd name="T44" fmla="*/ 109 w 205"/>
              <a:gd name="T45" fmla="*/ 164 h 194"/>
              <a:gd name="T46" fmla="*/ 97 w 205"/>
              <a:gd name="T47" fmla="*/ 164 h 194"/>
              <a:gd name="T48" fmla="*/ 97 w 205"/>
              <a:gd name="T49" fmla="*/ 32 h 194"/>
              <a:gd name="T50" fmla="*/ 45 w 205"/>
              <a:gd name="T51" fmla="*/ 42 h 194"/>
              <a:gd name="T52" fmla="*/ 42 w 205"/>
              <a:gd name="T53" fmla="*/ 47 h 194"/>
              <a:gd name="T54" fmla="*/ 40 w 205"/>
              <a:gd name="T55" fmla="*/ 48 h 194"/>
              <a:gd name="T56" fmla="*/ 67 w 205"/>
              <a:gd name="T57" fmla="*/ 125 h 194"/>
              <a:gd name="T58" fmla="*/ 71 w 205"/>
              <a:gd name="T59" fmla="*/ 125 h 194"/>
              <a:gd name="T60" fmla="*/ 35 w 205"/>
              <a:gd name="T61" fmla="*/ 153 h 194"/>
              <a:gd name="T62" fmla="*/ 0 w 205"/>
              <a:gd name="T63" fmla="*/ 125 h 194"/>
              <a:gd name="T64" fmla="*/ 3 w 205"/>
              <a:gd name="T65" fmla="*/ 125 h 194"/>
              <a:gd name="T66" fmla="*/ 32 w 205"/>
              <a:gd name="T67" fmla="*/ 47 h 194"/>
              <a:gd name="T68" fmla="*/ 29 w 205"/>
              <a:gd name="T69" fmla="*/ 45 h 194"/>
              <a:gd name="T70" fmla="*/ 32 w 205"/>
              <a:gd name="T71" fmla="*/ 33 h 194"/>
              <a:gd name="T72" fmla="*/ 40 w 205"/>
              <a:gd name="T73" fmla="*/ 32 h 194"/>
              <a:gd name="T74" fmla="*/ 97 w 205"/>
              <a:gd name="T75" fmla="*/ 20 h 194"/>
              <a:gd name="T76" fmla="*/ 97 w 205"/>
              <a:gd name="T77" fmla="*/ 15 h 194"/>
              <a:gd name="T78" fmla="*/ 94 w 205"/>
              <a:gd name="T79" fmla="*/ 9 h 194"/>
              <a:gd name="T80" fmla="*/ 103 w 205"/>
              <a:gd name="T81" fmla="*/ 0 h 194"/>
              <a:gd name="T82" fmla="*/ 112 w 205"/>
              <a:gd name="T83" fmla="*/ 9 h 194"/>
              <a:gd name="T84" fmla="*/ 109 w 205"/>
              <a:gd name="T85" fmla="*/ 15 h 194"/>
              <a:gd name="T86" fmla="*/ 109 w 205"/>
              <a:gd name="T87" fmla="*/ 20 h 194"/>
              <a:gd name="T88" fmla="*/ 167 w 205"/>
              <a:gd name="T89" fmla="*/ 32 h 194"/>
              <a:gd name="T90" fmla="*/ 175 w 205"/>
              <a:gd name="T91" fmla="*/ 33 h 194"/>
              <a:gd name="T92" fmla="*/ 177 w 205"/>
              <a:gd name="T93" fmla="*/ 45 h 194"/>
              <a:gd name="T94" fmla="*/ 174 w 205"/>
              <a:gd name="T95" fmla="*/ 48 h 194"/>
              <a:gd name="T96" fmla="*/ 201 w 205"/>
              <a:gd name="T97" fmla="*/ 125 h 194"/>
              <a:gd name="T98" fmla="*/ 205 w 205"/>
              <a:gd name="T99" fmla="*/ 125 h 194"/>
              <a:gd name="T100" fmla="*/ 35 w 205"/>
              <a:gd name="T101" fmla="*/ 57 h 194"/>
              <a:gd name="T102" fmla="*/ 12 w 205"/>
              <a:gd name="T103" fmla="*/ 125 h 194"/>
              <a:gd name="T104" fmla="*/ 58 w 205"/>
              <a:gd name="T105" fmla="*/ 125 h 194"/>
              <a:gd name="T106" fmla="*/ 58 w 205"/>
              <a:gd name="T107" fmla="*/ 125 h 194"/>
              <a:gd name="T108" fmla="*/ 35 w 205"/>
              <a:gd name="T109" fmla="*/ 57 h 194"/>
              <a:gd name="T110" fmla="*/ 192 w 205"/>
              <a:gd name="T111" fmla="*/ 125 h 194"/>
              <a:gd name="T112" fmla="*/ 169 w 205"/>
              <a:gd name="T113" fmla="*/ 57 h 194"/>
              <a:gd name="T114" fmla="*/ 146 w 205"/>
              <a:gd name="T115" fmla="*/ 125 h 194"/>
              <a:gd name="T116" fmla="*/ 192 w 205"/>
              <a:gd name="T117" fmla="*/ 12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4">
                <a:moveTo>
                  <a:pt x="86" y="179"/>
                </a:moveTo>
                <a:cubicBezTo>
                  <a:pt x="82" y="179"/>
                  <a:pt x="80" y="177"/>
                  <a:pt x="80" y="174"/>
                </a:cubicBezTo>
                <a:cubicBezTo>
                  <a:pt x="80" y="170"/>
                  <a:pt x="82" y="168"/>
                  <a:pt x="86" y="168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4" y="168"/>
                  <a:pt x="127" y="170"/>
                  <a:pt x="127" y="174"/>
                </a:cubicBezTo>
                <a:cubicBezTo>
                  <a:pt x="127" y="177"/>
                  <a:pt x="124" y="179"/>
                  <a:pt x="121" y="179"/>
                </a:cubicBezTo>
                <a:lnTo>
                  <a:pt x="86" y="179"/>
                </a:lnTo>
                <a:close/>
                <a:moveTo>
                  <a:pt x="137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6" y="182"/>
                  <a:pt x="63" y="185"/>
                  <a:pt x="63" y="188"/>
                </a:cubicBezTo>
                <a:cubicBezTo>
                  <a:pt x="63" y="191"/>
                  <a:pt x="66" y="194"/>
                  <a:pt x="69" y="194"/>
                </a:cubicBezTo>
                <a:cubicBezTo>
                  <a:pt x="137" y="194"/>
                  <a:pt x="137" y="194"/>
                  <a:pt x="137" y="194"/>
                </a:cubicBezTo>
                <a:cubicBezTo>
                  <a:pt x="141" y="194"/>
                  <a:pt x="143" y="191"/>
                  <a:pt x="143" y="188"/>
                </a:cubicBezTo>
                <a:cubicBezTo>
                  <a:pt x="143" y="185"/>
                  <a:pt x="141" y="182"/>
                  <a:pt x="137" y="182"/>
                </a:cubicBezTo>
                <a:close/>
                <a:moveTo>
                  <a:pt x="205" y="125"/>
                </a:moveTo>
                <a:cubicBezTo>
                  <a:pt x="205" y="140"/>
                  <a:pt x="189" y="153"/>
                  <a:pt x="169" y="153"/>
                </a:cubicBezTo>
                <a:cubicBezTo>
                  <a:pt x="150" y="153"/>
                  <a:pt x="134" y="140"/>
                  <a:pt x="134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8"/>
                  <a:pt x="165" y="47"/>
                  <a:pt x="165" y="47"/>
                </a:cubicBezTo>
                <a:cubicBezTo>
                  <a:pt x="163" y="46"/>
                  <a:pt x="162" y="44"/>
                  <a:pt x="161" y="42"/>
                </a:cubicBezTo>
                <a:cubicBezTo>
                  <a:pt x="148" y="36"/>
                  <a:pt x="129" y="33"/>
                  <a:pt x="109" y="32"/>
                </a:cubicBezTo>
                <a:cubicBezTo>
                  <a:pt x="109" y="164"/>
                  <a:pt x="109" y="164"/>
                  <a:pt x="109" y="164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7" y="32"/>
                  <a:pt x="97" y="32"/>
                  <a:pt x="97" y="32"/>
                </a:cubicBezTo>
                <a:cubicBezTo>
                  <a:pt x="77" y="33"/>
                  <a:pt x="58" y="36"/>
                  <a:pt x="45" y="42"/>
                </a:cubicBezTo>
                <a:cubicBezTo>
                  <a:pt x="45" y="44"/>
                  <a:pt x="44" y="46"/>
                  <a:pt x="42" y="47"/>
                </a:cubicBezTo>
                <a:cubicBezTo>
                  <a:pt x="41" y="48"/>
                  <a:pt x="40" y="48"/>
                  <a:pt x="40" y="48"/>
                </a:cubicBezTo>
                <a:cubicBezTo>
                  <a:pt x="67" y="125"/>
                  <a:pt x="67" y="125"/>
                  <a:pt x="67" y="125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71" y="140"/>
                  <a:pt x="55" y="153"/>
                  <a:pt x="35" y="153"/>
                </a:cubicBezTo>
                <a:cubicBezTo>
                  <a:pt x="16" y="153"/>
                  <a:pt x="0" y="140"/>
                  <a:pt x="0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29" y="45"/>
                </a:cubicBezTo>
                <a:cubicBezTo>
                  <a:pt x="27" y="41"/>
                  <a:pt x="28" y="35"/>
                  <a:pt x="32" y="33"/>
                </a:cubicBezTo>
                <a:cubicBezTo>
                  <a:pt x="34" y="31"/>
                  <a:pt x="37" y="31"/>
                  <a:pt x="40" y="32"/>
                </a:cubicBezTo>
                <a:cubicBezTo>
                  <a:pt x="54" y="25"/>
                  <a:pt x="75" y="21"/>
                  <a:pt x="97" y="20"/>
                </a:cubicBezTo>
                <a:cubicBezTo>
                  <a:pt x="97" y="15"/>
                  <a:pt x="97" y="15"/>
                  <a:pt x="97" y="15"/>
                </a:cubicBezTo>
                <a:cubicBezTo>
                  <a:pt x="95" y="14"/>
                  <a:pt x="94" y="11"/>
                  <a:pt x="94" y="9"/>
                </a:cubicBezTo>
                <a:cubicBezTo>
                  <a:pt x="94" y="4"/>
                  <a:pt x="98" y="0"/>
                  <a:pt x="103" y="0"/>
                </a:cubicBezTo>
                <a:cubicBezTo>
                  <a:pt x="108" y="0"/>
                  <a:pt x="112" y="4"/>
                  <a:pt x="112" y="9"/>
                </a:cubicBezTo>
                <a:cubicBezTo>
                  <a:pt x="112" y="11"/>
                  <a:pt x="111" y="14"/>
                  <a:pt x="109" y="15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31" y="21"/>
                  <a:pt x="152" y="25"/>
                  <a:pt x="167" y="32"/>
                </a:cubicBezTo>
                <a:cubicBezTo>
                  <a:pt x="169" y="31"/>
                  <a:pt x="172" y="31"/>
                  <a:pt x="175" y="33"/>
                </a:cubicBezTo>
                <a:cubicBezTo>
                  <a:pt x="179" y="35"/>
                  <a:pt x="180" y="41"/>
                  <a:pt x="177" y="45"/>
                </a:cubicBezTo>
                <a:cubicBezTo>
                  <a:pt x="176" y="46"/>
                  <a:pt x="175" y="47"/>
                  <a:pt x="174" y="48"/>
                </a:cubicBezTo>
                <a:cubicBezTo>
                  <a:pt x="201" y="125"/>
                  <a:pt x="201" y="125"/>
                  <a:pt x="201" y="125"/>
                </a:cubicBezTo>
                <a:lnTo>
                  <a:pt x="205" y="125"/>
                </a:lnTo>
                <a:close/>
                <a:moveTo>
                  <a:pt x="35" y="57"/>
                </a:moveTo>
                <a:cubicBezTo>
                  <a:pt x="12" y="125"/>
                  <a:pt x="12" y="125"/>
                  <a:pt x="12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8" y="125"/>
                  <a:pt x="58" y="125"/>
                  <a:pt x="58" y="125"/>
                </a:cubicBezTo>
                <a:lnTo>
                  <a:pt x="35" y="57"/>
                </a:lnTo>
                <a:close/>
                <a:moveTo>
                  <a:pt x="192" y="125"/>
                </a:moveTo>
                <a:cubicBezTo>
                  <a:pt x="169" y="57"/>
                  <a:pt x="169" y="57"/>
                  <a:pt x="169" y="57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92" y="125"/>
                  <a:pt x="192" y="125"/>
                  <a:pt x="192" y="1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任意多边形: 形状 24"/>
          <p:cNvSpPr/>
          <p:nvPr/>
        </p:nvSpPr>
        <p:spPr bwMode="auto">
          <a:xfrm>
            <a:off x="4960615" y="2993737"/>
            <a:ext cx="460174" cy="363699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735384" y="3452443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872589" y="1140591"/>
            <a:ext cx="2671763" cy="3190628"/>
            <a:chOff x="7139370" y="2323069"/>
            <a:chExt cx="3562351" cy="4254171"/>
          </a:xfrm>
        </p:grpSpPr>
        <p:grpSp>
          <p:nvGrpSpPr>
            <p:cNvPr id="18" name="组合 17"/>
            <p:cNvGrpSpPr/>
            <p:nvPr/>
          </p:nvGrpSpPr>
          <p:grpSpPr>
            <a:xfrm>
              <a:off x="9243946" y="4967740"/>
              <a:ext cx="1457775" cy="1563597"/>
              <a:chOff x="6362039" y="4895439"/>
              <a:chExt cx="1457775" cy="1563597"/>
            </a:xfrm>
          </p:grpSpPr>
          <p:sp>
            <p:nvSpPr>
              <p:cNvPr id="114" name="任意多边形: 形状 113"/>
              <p:cNvSpPr/>
              <p:nvPr/>
            </p:nvSpPr>
            <p:spPr bwMode="auto">
              <a:xfrm>
                <a:off x="6366984" y="6092120"/>
                <a:ext cx="1345030" cy="366916"/>
              </a:xfrm>
              <a:custGeom>
                <a:avLst/>
                <a:gdLst>
                  <a:gd name="T0" fmla="*/ 0 w 1360"/>
                  <a:gd name="T1" fmla="*/ 0 h 371"/>
                  <a:gd name="T2" fmla="*/ 1360 w 1360"/>
                  <a:gd name="T3" fmla="*/ 0 h 371"/>
                  <a:gd name="T4" fmla="*/ 1360 w 1360"/>
                  <a:gd name="T5" fmla="*/ 371 h 371"/>
                  <a:gd name="T6" fmla="*/ 0 w 1360"/>
                  <a:gd name="T7" fmla="*/ 371 h 371"/>
                  <a:gd name="T8" fmla="*/ 0 w 1360"/>
                  <a:gd name="T9" fmla="*/ 343 h 371"/>
                  <a:gd name="T10" fmla="*/ 118 w 1360"/>
                  <a:gd name="T11" fmla="*/ 343 h 371"/>
                  <a:gd name="T12" fmla="*/ 118 w 1360"/>
                  <a:gd name="T13" fmla="*/ 30 h 371"/>
                  <a:gd name="T14" fmla="*/ 0 w 1360"/>
                  <a:gd name="T15" fmla="*/ 30 h 371"/>
                  <a:gd name="T16" fmla="*/ 0 w 1360"/>
                  <a:gd name="T17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1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371"/>
                    </a:lnTo>
                    <a:lnTo>
                      <a:pt x="0" y="371"/>
                    </a:lnTo>
                    <a:lnTo>
                      <a:pt x="0" y="343"/>
                    </a:lnTo>
                    <a:lnTo>
                      <a:pt x="118" y="343"/>
                    </a:lnTo>
                    <a:lnTo>
                      <a:pt x="118" y="30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/>
              <p:cNvSpPr/>
              <p:nvPr/>
            </p:nvSpPr>
            <p:spPr bwMode="auto">
              <a:xfrm>
                <a:off x="6385775" y="6121789"/>
                <a:ext cx="1295580" cy="309555"/>
              </a:xfrm>
              <a:custGeom>
                <a:avLst/>
                <a:gdLst>
                  <a:gd name="T0" fmla="*/ 4 w 554"/>
                  <a:gd name="T1" fmla="*/ 0 h 132"/>
                  <a:gd name="T2" fmla="*/ 554 w 554"/>
                  <a:gd name="T3" fmla="*/ 0 h 132"/>
                  <a:gd name="T4" fmla="*/ 554 w 554"/>
                  <a:gd name="T5" fmla="*/ 132 h 132"/>
                  <a:gd name="T6" fmla="*/ 0 w 554"/>
                  <a:gd name="T7" fmla="*/ 132 h 132"/>
                  <a:gd name="T8" fmla="*/ 15 w 554"/>
                  <a:gd name="T9" fmla="*/ 60 h 132"/>
                  <a:gd name="T10" fmla="*/ 4 w 554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4" h="132">
                    <a:moveTo>
                      <a:pt x="4" y="0"/>
                    </a:moveTo>
                    <a:cubicBezTo>
                      <a:pt x="554" y="0"/>
                      <a:pt x="554" y="0"/>
                      <a:pt x="554" y="0"/>
                    </a:cubicBezTo>
                    <a:cubicBezTo>
                      <a:pt x="554" y="132"/>
                      <a:pt x="554" y="132"/>
                      <a:pt x="554" y="13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10" y="111"/>
                      <a:pt x="15" y="87"/>
                      <a:pt x="15" y="60"/>
                    </a:cubicBezTo>
                    <a:cubicBezTo>
                      <a:pt x="15" y="38"/>
                      <a:pt x="11" y="18"/>
                      <a:pt x="4" y="0"/>
                    </a:cubicBezTo>
                    <a:close/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/>
              <p:cNvSpPr/>
              <p:nvPr/>
            </p:nvSpPr>
            <p:spPr bwMode="auto">
              <a:xfrm>
                <a:off x="6982137" y="6092120"/>
                <a:ext cx="832732" cy="366916"/>
              </a:xfrm>
              <a:custGeom>
                <a:avLst/>
                <a:gdLst>
                  <a:gd name="T0" fmla="*/ 0 w 356"/>
                  <a:gd name="T1" fmla="*/ 0 h 157"/>
                  <a:gd name="T2" fmla="*/ 312 w 356"/>
                  <a:gd name="T3" fmla="*/ 0 h 157"/>
                  <a:gd name="T4" fmla="*/ 312 w 356"/>
                  <a:gd name="T5" fmla="*/ 157 h 157"/>
                  <a:gd name="T6" fmla="*/ 0 w 356"/>
                  <a:gd name="T7" fmla="*/ 157 h 157"/>
                  <a:gd name="T8" fmla="*/ 0 w 356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57">
                    <a:moveTo>
                      <a:pt x="0" y="0"/>
                    </a:moveTo>
                    <a:cubicBezTo>
                      <a:pt x="107" y="0"/>
                      <a:pt x="206" y="0"/>
                      <a:pt x="312" y="0"/>
                    </a:cubicBezTo>
                    <a:cubicBezTo>
                      <a:pt x="356" y="0"/>
                      <a:pt x="356" y="157"/>
                      <a:pt x="312" y="157"/>
                    </a:cubicBezTo>
                    <a:cubicBezTo>
                      <a:pt x="206" y="157"/>
                      <a:pt x="107" y="157"/>
                      <a:pt x="0" y="157"/>
                    </a:cubicBezTo>
                    <a:cubicBezTo>
                      <a:pt x="37" y="131"/>
                      <a:pt x="34" y="33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/>
              <p:cNvSpPr/>
              <p:nvPr/>
            </p:nvSpPr>
            <p:spPr bwMode="auto">
              <a:xfrm>
                <a:off x="6366984" y="6092120"/>
                <a:ext cx="718009" cy="366916"/>
              </a:xfrm>
              <a:custGeom>
                <a:avLst/>
                <a:gdLst>
                  <a:gd name="T0" fmla="*/ 272 w 307"/>
                  <a:gd name="T1" fmla="*/ 145 h 157"/>
                  <a:gd name="T2" fmla="*/ 50 w 307"/>
                  <a:gd name="T3" fmla="*/ 145 h 157"/>
                  <a:gd name="T4" fmla="*/ 8 w 307"/>
                  <a:gd name="T5" fmla="*/ 145 h 157"/>
                  <a:gd name="T6" fmla="*/ 0 w 307"/>
                  <a:gd name="T7" fmla="*/ 145 h 157"/>
                  <a:gd name="T8" fmla="*/ 0 w 307"/>
                  <a:gd name="T9" fmla="*/ 157 h 157"/>
                  <a:gd name="T10" fmla="*/ 255 w 307"/>
                  <a:gd name="T11" fmla="*/ 157 h 157"/>
                  <a:gd name="T12" fmla="*/ 282 w 307"/>
                  <a:gd name="T13" fmla="*/ 157 h 157"/>
                  <a:gd name="T14" fmla="*/ 283 w 307"/>
                  <a:gd name="T15" fmla="*/ 0 h 157"/>
                  <a:gd name="T16" fmla="*/ 255 w 307"/>
                  <a:gd name="T17" fmla="*/ 0 h 157"/>
                  <a:gd name="T18" fmla="*/ 0 w 307"/>
                  <a:gd name="T19" fmla="*/ 0 h 157"/>
                  <a:gd name="T20" fmla="*/ 0 w 307"/>
                  <a:gd name="T21" fmla="*/ 13 h 157"/>
                  <a:gd name="T22" fmla="*/ 12 w 307"/>
                  <a:gd name="T23" fmla="*/ 13 h 157"/>
                  <a:gd name="T24" fmla="*/ 50 w 307"/>
                  <a:gd name="T25" fmla="*/ 13 h 157"/>
                  <a:gd name="T26" fmla="*/ 270 w 307"/>
                  <a:gd name="T27" fmla="*/ 13 h 157"/>
                  <a:gd name="T28" fmla="*/ 272 w 307"/>
                  <a:gd name="T29" fmla="*/ 14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" h="157">
                    <a:moveTo>
                      <a:pt x="272" y="145"/>
                    </a:moveTo>
                    <a:cubicBezTo>
                      <a:pt x="50" y="145"/>
                      <a:pt x="50" y="145"/>
                      <a:pt x="50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55" y="157"/>
                      <a:pt x="255" y="157"/>
                      <a:pt x="255" y="157"/>
                    </a:cubicBezTo>
                    <a:cubicBezTo>
                      <a:pt x="282" y="157"/>
                      <a:pt x="282" y="157"/>
                      <a:pt x="282" y="157"/>
                    </a:cubicBezTo>
                    <a:cubicBezTo>
                      <a:pt x="307" y="119"/>
                      <a:pt x="306" y="41"/>
                      <a:pt x="283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270" y="13"/>
                      <a:pt x="270" y="13"/>
                      <a:pt x="270" y="13"/>
                    </a:cubicBezTo>
                    <a:cubicBezTo>
                      <a:pt x="291" y="48"/>
                      <a:pt x="293" y="112"/>
                      <a:pt x="272" y="14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/>
              <p:cNvSpPr/>
              <p:nvPr/>
            </p:nvSpPr>
            <p:spPr bwMode="auto">
              <a:xfrm>
                <a:off x="6474784" y="5724214"/>
                <a:ext cx="1345030" cy="367905"/>
              </a:xfrm>
              <a:custGeom>
                <a:avLst/>
                <a:gdLst>
                  <a:gd name="T0" fmla="*/ 1360 w 1360"/>
                  <a:gd name="T1" fmla="*/ 0 h 372"/>
                  <a:gd name="T2" fmla="*/ 0 w 1360"/>
                  <a:gd name="T3" fmla="*/ 0 h 372"/>
                  <a:gd name="T4" fmla="*/ 0 w 1360"/>
                  <a:gd name="T5" fmla="*/ 372 h 372"/>
                  <a:gd name="T6" fmla="*/ 1360 w 1360"/>
                  <a:gd name="T7" fmla="*/ 372 h 372"/>
                  <a:gd name="T8" fmla="*/ 1360 w 1360"/>
                  <a:gd name="T9" fmla="*/ 341 h 372"/>
                  <a:gd name="T10" fmla="*/ 1242 w 1360"/>
                  <a:gd name="T11" fmla="*/ 341 h 372"/>
                  <a:gd name="T12" fmla="*/ 1242 w 1360"/>
                  <a:gd name="T13" fmla="*/ 28 h 372"/>
                  <a:gd name="T14" fmla="*/ 1360 w 1360"/>
                  <a:gd name="T15" fmla="*/ 28 h 372"/>
                  <a:gd name="T16" fmla="*/ 1360 w 1360"/>
                  <a:gd name="T1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2">
                    <a:moveTo>
                      <a:pt x="1360" y="0"/>
                    </a:moveTo>
                    <a:lnTo>
                      <a:pt x="0" y="0"/>
                    </a:lnTo>
                    <a:lnTo>
                      <a:pt x="0" y="372"/>
                    </a:lnTo>
                    <a:lnTo>
                      <a:pt x="1360" y="372"/>
                    </a:lnTo>
                    <a:lnTo>
                      <a:pt x="1360" y="341"/>
                    </a:lnTo>
                    <a:lnTo>
                      <a:pt x="1242" y="341"/>
                    </a:lnTo>
                    <a:lnTo>
                      <a:pt x="1242" y="28"/>
                    </a:lnTo>
                    <a:lnTo>
                      <a:pt x="1360" y="28"/>
                    </a:lnTo>
                    <a:lnTo>
                      <a:pt x="136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/>
              <p:cNvSpPr/>
              <p:nvPr/>
            </p:nvSpPr>
            <p:spPr bwMode="auto">
              <a:xfrm>
                <a:off x="6474784" y="5724214"/>
                <a:ext cx="1345030" cy="367905"/>
              </a:xfrm>
              <a:custGeom>
                <a:avLst/>
                <a:gdLst>
                  <a:gd name="T0" fmla="*/ 1360 w 1360"/>
                  <a:gd name="T1" fmla="*/ 0 h 372"/>
                  <a:gd name="T2" fmla="*/ 0 w 1360"/>
                  <a:gd name="T3" fmla="*/ 0 h 372"/>
                  <a:gd name="T4" fmla="*/ 0 w 1360"/>
                  <a:gd name="T5" fmla="*/ 372 h 372"/>
                  <a:gd name="T6" fmla="*/ 1360 w 1360"/>
                  <a:gd name="T7" fmla="*/ 372 h 372"/>
                  <a:gd name="T8" fmla="*/ 1360 w 1360"/>
                  <a:gd name="T9" fmla="*/ 341 h 372"/>
                  <a:gd name="T10" fmla="*/ 1242 w 1360"/>
                  <a:gd name="T11" fmla="*/ 341 h 372"/>
                  <a:gd name="T12" fmla="*/ 1242 w 1360"/>
                  <a:gd name="T13" fmla="*/ 28 h 372"/>
                  <a:gd name="T14" fmla="*/ 1360 w 1360"/>
                  <a:gd name="T15" fmla="*/ 28 h 372"/>
                  <a:gd name="T16" fmla="*/ 1360 w 1360"/>
                  <a:gd name="T1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2">
                    <a:moveTo>
                      <a:pt x="1360" y="0"/>
                    </a:moveTo>
                    <a:lnTo>
                      <a:pt x="0" y="0"/>
                    </a:lnTo>
                    <a:lnTo>
                      <a:pt x="0" y="372"/>
                    </a:lnTo>
                    <a:lnTo>
                      <a:pt x="1360" y="372"/>
                    </a:lnTo>
                    <a:lnTo>
                      <a:pt x="1360" y="341"/>
                    </a:lnTo>
                    <a:lnTo>
                      <a:pt x="1242" y="341"/>
                    </a:lnTo>
                    <a:lnTo>
                      <a:pt x="1242" y="28"/>
                    </a:lnTo>
                    <a:lnTo>
                      <a:pt x="1360" y="28"/>
                    </a:lnTo>
                    <a:lnTo>
                      <a:pt x="136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/>
              <p:cNvSpPr/>
              <p:nvPr/>
            </p:nvSpPr>
            <p:spPr bwMode="auto">
              <a:xfrm>
                <a:off x="6505443" y="5751906"/>
                <a:ext cx="1295580" cy="309555"/>
              </a:xfrm>
              <a:custGeom>
                <a:avLst/>
                <a:gdLst>
                  <a:gd name="T0" fmla="*/ 550 w 554"/>
                  <a:gd name="T1" fmla="*/ 0 h 132"/>
                  <a:gd name="T2" fmla="*/ 0 w 554"/>
                  <a:gd name="T3" fmla="*/ 0 h 132"/>
                  <a:gd name="T4" fmla="*/ 0 w 554"/>
                  <a:gd name="T5" fmla="*/ 132 h 132"/>
                  <a:gd name="T6" fmla="*/ 554 w 554"/>
                  <a:gd name="T7" fmla="*/ 132 h 132"/>
                  <a:gd name="T8" fmla="*/ 539 w 554"/>
                  <a:gd name="T9" fmla="*/ 61 h 132"/>
                  <a:gd name="T10" fmla="*/ 550 w 554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4" h="132">
                    <a:moveTo>
                      <a:pt x="55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54" y="132"/>
                      <a:pt x="554" y="132"/>
                      <a:pt x="554" y="132"/>
                    </a:cubicBezTo>
                    <a:cubicBezTo>
                      <a:pt x="544" y="112"/>
                      <a:pt x="539" y="87"/>
                      <a:pt x="539" y="61"/>
                    </a:cubicBezTo>
                    <a:cubicBezTo>
                      <a:pt x="539" y="39"/>
                      <a:pt x="543" y="18"/>
                      <a:pt x="550" y="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/>
              <p:cNvSpPr/>
              <p:nvPr/>
            </p:nvSpPr>
            <p:spPr bwMode="auto">
              <a:xfrm>
                <a:off x="6371929" y="5724214"/>
                <a:ext cx="832732" cy="367905"/>
              </a:xfrm>
              <a:custGeom>
                <a:avLst/>
                <a:gdLst>
                  <a:gd name="T0" fmla="*/ 356 w 356"/>
                  <a:gd name="T1" fmla="*/ 0 h 157"/>
                  <a:gd name="T2" fmla="*/ 44 w 356"/>
                  <a:gd name="T3" fmla="*/ 0 h 157"/>
                  <a:gd name="T4" fmla="*/ 44 w 356"/>
                  <a:gd name="T5" fmla="*/ 157 h 157"/>
                  <a:gd name="T6" fmla="*/ 356 w 356"/>
                  <a:gd name="T7" fmla="*/ 157 h 157"/>
                  <a:gd name="T8" fmla="*/ 356 w 356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57">
                    <a:moveTo>
                      <a:pt x="356" y="0"/>
                    </a:moveTo>
                    <a:cubicBezTo>
                      <a:pt x="249" y="0"/>
                      <a:pt x="150" y="0"/>
                      <a:pt x="44" y="0"/>
                    </a:cubicBezTo>
                    <a:cubicBezTo>
                      <a:pt x="0" y="0"/>
                      <a:pt x="0" y="157"/>
                      <a:pt x="44" y="157"/>
                    </a:cubicBezTo>
                    <a:cubicBezTo>
                      <a:pt x="150" y="157"/>
                      <a:pt x="249" y="157"/>
                      <a:pt x="356" y="157"/>
                    </a:cubicBezTo>
                    <a:cubicBezTo>
                      <a:pt x="319" y="130"/>
                      <a:pt x="322" y="33"/>
                      <a:pt x="35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/>
              <p:cNvSpPr/>
              <p:nvPr/>
            </p:nvSpPr>
            <p:spPr bwMode="auto">
              <a:xfrm>
                <a:off x="7101805" y="5724214"/>
                <a:ext cx="718009" cy="367905"/>
              </a:xfrm>
              <a:custGeom>
                <a:avLst/>
                <a:gdLst>
                  <a:gd name="T0" fmla="*/ 35 w 307"/>
                  <a:gd name="T1" fmla="*/ 144 h 157"/>
                  <a:gd name="T2" fmla="*/ 257 w 307"/>
                  <a:gd name="T3" fmla="*/ 144 h 157"/>
                  <a:gd name="T4" fmla="*/ 299 w 307"/>
                  <a:gd name="T5" fmla="*/ 144 h 157"/>
                  <a:gd name="T6" fmla="*/ 307 w 307"/>
                  <a:gd name="T7" fmla="*/ 144 h 157"/>
                  <a:gd name="T8" fmla="*/ 307 w 307"/>
                  <a:gd name="T9" fmla="*/ 157 h 157"/>
                  <a:gd name="T10" fmla="*/ 52 w 307"/>
                  <a:gd name="T11" fmla="*/ 157 h 157"/>
                  <a:gd name="T12" fmla="*/ 25 w 307"/>
                  <a:gd name="T13" fmla="*/ 157 h 157"/>
                  <a:gd name="T14" fmla="*/ 24 w 307"/>
                  <a:gd name="T15" fmla="*/ 0 h 157"/>
                  <a:gd name="T16" fmla="*/ 52 w 307"/>
                  <a:gd name="T17" fmla="*/ 0 h 157"/>
                  <a:gd name="T18" fmla="*/ 307 w 307"/>
                  <a:gd name="T19" fmla="*/ 0 h 157"/>
                  <a:gd name="T20" fmla="*/ 307 w 307"/>
                  <a:gd name="T21" fmla="*/ 12 h 157"/>
                  <a:gd name="T22" fmla="*/ 295 w 307"/>
                  <a:gd name="T23" fmla="*/ 12 h 157"/>
                  <a:gd name="T24" fmla="*/ 257 w 307"/>
                  <a:gd name="T25" fmla="*/ 12 h 157"/>
                  <a:gd name="T26" fmla="*/ 37 w 307"/>
                  <a:gd name="T27" fmla="*/ 12 h 157"/>
                  <a:gd name="T28" fmla="*/ 35 w 307"/>
                  <a:gd name="T29" fmla="*/ 1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" h="157">
                    <a:moveTo>
                      <a:pt x="35" y="144"/>
                    </a:moveTo>
                    <a:cubicBezTo>
                      <a:pt x="257" y="144"/>
                      <a:pt x="257" y="144"/>
                      <a:pt x="257" y="144"/>
                    </a:cubicBezTo>
                    <a:cubicBezTo>
                      <a:pt x="299" y="144"/>
                      <a:pt x="299" y="144"/>
                      <a:pt x="299" y="144"/>
                    </a:cubicBezTo>
                    <a:cubicBezTo>
                      <a:pt x="307" y="144"/>
                      <a:pt x="307" y="144"/>
                      <a:pt x="307" y="144"/>
                    </a:cubicBezTo>
                    <a:cubicBezTo>
                      <a:pt x="307" y="157"/>
                      <a:pt x="307" y="157"/>
                      <a:pt x="307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25" y="157"/>
                      <a:pt x="25" y="157"/>
                      <a:pt x="25" y="157"/>
                    </a:cubicBezTo>
                    <a:cubicBezTo>
                      <a:pt x="0" y="119"/>
                      <a:pt x="1" y="41"/>
                      <a:pt x="24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07" y="12"/>
                      <a:pt x="307" y="12"/>
                      <a:pt x="307" y="12"/>
                    </a:cubicBezTo>
                    <a:cubicBezTo>
                      <a:pt x="295" y="12"/>
                      <a:pt x="295" y="12"/>
                      <a:pt x="295" y="12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16" y="47"/>
                      <a:pt x="14" y="112"/>
                      <a:pt x="35" y="14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/>
              <p:cNvSpPr/>
              <p:nvPr/>
            </p:nvSpPr>
            <p:spPr bwMode="auto">
              <a:xfrm>
                <a:off x="6596430" y="5431473"/>
                <a:ext cx="1057233" cy="292742"/>
              </a:xfrm>
              <a:custGeom>
                <a:avLst/>
                <a:gdLst>
                  <a:gd name="T0" fmla="*/ 0 w 452"/>
                  <a:gd name="T1" fmla="*/ 0 h 125"/>
                  <a:gd name="T2" fmla="*/ 408 w 452"/>
                  <a:gd name="T3" fmla="*/ 0 h 125"/>
                  <a:gd name="T4" fmla="*/ 452 w 452"/>
                  <a:gd name="T5" fmla="*/ 34 h 125"/>
                  <a:gd name="T6" fmla="*/ 452 w 452"/>
                  <a:gd name="T7" fmla="*/ 91 h 125"/>
                  <a:gd name="T8" fmla="*/ 408 w 452"/>
                  <a:gd name="T9" fmla="*/ 125 h 125"/>
                  <a:gd name="T10" fmla="*/ 0 w 452"/>
                  <a:gd name="T11" fmla="*/ 125 h 125"/>
                  <a:gd name="T12" fmla="*/ 0 w 452"/>
                  <a:gd name="T13" fmla="*/ 116 h 125"/>
                  <a:gd name="T14" fmla="*/ 81 w 452"/>
                  <a:gd name="T15" fmla="*/ 116 h 125"/>
                  <a:gd name="T16" fmla="*/ 81 w 452"/>
                  <a:gd name="T17" fmla="*/ 9 h 125"/>
                  <a:gd name="T18" fmla="*/ 0 w 452"/>
                  <a:gd name="T19" fmla="*/ 9 h 125"/>
                  <a:gd name="T20" fmla="*/ 0 w 452"/>
                  <a:gd name="T2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2" h="125">
                    <a:moveTo>
                      <a:pt x="0" y="0"/>
                    </a:moveTo>
                    <a:cubicBezTo>
                      <a:pt x="408" y="0"/>
                      <a:pt x="408" y="0"/>
                      <a:pt x="408" y="0"/>
                    </a:cubicBezTo>
                    <a:cubicBezTo>
                      <a:pt x="433" y="0"/>
                      <a:pt x="452" y="16"/>
                      <a:pt x="452" y="34"/>
                    </a:cubicBezTo>
                    <a:cubicBezTo>
                      <a:pt x="452" y="91"/>
                      <a:pt x="452" y="91"/>
                      <a:pt x="452" y="91"/>
                    </a:cubicBezTo>
                    <a:cubicBezTo>
                      <a:pt x="452" y="109"/>
                      <a:pt x="433" y="125"/>
                      <a:pt x="408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/>
              <p:cNvSpPr/>
              <p:nvPr/>
            </p:nvSpPr>
            <p:spPr bwMode="auto">
              <a:xfrm>
                <a:off x="6596430" y="5431473"/>
                <a:ext cx="568671" cy="292742"/>
              </a:xfrm>
              <a:custGeom>
                <a:avLst/>
                <a:gdLst>
                  <a:gd name="T0" fmla="*/ 0 w 575"/>
                  <a:gd name="T1" fmla="*/ 0 h 296"/>
                  <a:gd name="T2" fmla="*/ 575 w 575"/>
                  <a:gd name="T3" fmla="*/ 0 h 296"/>
                  <a:gd name="T4" fmla="*/ 575 w 575"/>
                  <a:gd name="T5" fmla="*/ 296 h 296"/>
                  <a:gd name="T6" fmla="*/ 0 w 575"/>
                  <a:gd name="T7" fmla="*/ 296 h 296"/>
                  <a:gd name="T8" fmla="*/ 0 w 575"/>
                  <a:gd name="T9" fmla="*/ 275 h 296"/>
                  <a:gd name="T10" fmla="*/ 191 w 575"/>
                  <a:gd name="T11" fmla="*/ 275 h 296"/>
                  <a:gd name="T12" fmla="*/ 191 w 575"/>
                  <a:gd name="T13" fmla="*/ 21 h 296"/>
                  <a:gd name="T14" fmla="*/ 0 w 575"/>
                  <a:gd name="T15" fmla="*/ 21 h 296"/>
                  <a:gd name="T16" fmla="*/ 0 w 575"/>
                  <a:gd name="T17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5" h="296">
                    <a:moveTo>
                      <a:pt x="0" y="0"/>
                    </a:moveTo>
                    <a:lnTo>
                      <a:pt x="575" y="0"/>
                    </a:lnTo>
                    <a:lnTo>
                      <a:pt x="575" y="296"/>
                    </a:lnTo>
                    <a:lnTo>
                      <a:pt x="0" y="296"/>
                    </a:lnTo>
                    <a:lnTo>
                      <a:pt x="0" y="275"/>
                    </a:lnTo>
                    <a:lnTo>
                      <a:pt x="191" y="275"/>
                    </a:lnTo>
                    <a:lnTo>
                      <a:pt x="191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/>
              <p:cNvSpPr/>
              <p:nvPr/>
            </p:nvSpPr>
            <p:spPr bwMode="auto">
              <a:xfrm>
                <a:off x="6596430" y="5431473"/>
                <a:ext cx="568671" cy="292742"/>
              </a:xfrm>
              <a:custGeom>
                <a:avLst/>
                <a:gdLst>
                  <a:gd name="T0" fmla="*/ 0 w 575"/>
                  <a:gd name="T1" fmla="*/ 0 h 296"/>
                  <a:gd name="T2" fmla="*/ 575 w 575"/>
                  <a:gd name="T3" fmla="*/ 0 h 296"/>
                  <a:gd name="T4" fmla="*/ 575 w 575"/>
                  <a:gd name="T5" fmla="*/ 296 h 296"/>
                  <a:gd name="T6" fmla="*/ 0 w 575"/>
                  <a:gd name="T7" fmla="*/ 296 h 296"/>
                  <a:gd name="T8" fmla="*/ 0 w 575"/>
                  <a:gd name="T9" fmla="*/ 275 h 296"/>
                  <a:gd name="T10" fmla="*/ 191 w 575"/>
                  <a:gd name="T11" fmla="*/ 275 h 296"/>
                  <a:gd name="T12" fmla="*/ 191 w 575"/>
                  <a:gd name="T13" fmla="*/ 21 h 296"/>
                  <a:gd name="T14" fmla="*/ 0 w 575"/>
                  <a:gd name="T15" fmla="*/ 21 h 296"/>
                  <a:gd name="T16" fmla="*/ 0 w 575"/>
                  <a:gd name="T17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5" h="296">
                    <a:moveTo>
                      <a:pt x="0" y="0"/>
                    </a:moveTo>
                    <a:lnTo>
                      <a:pt x="575" y="0"/>
                    </a:lnTo>
                    <a:lnTo>
                      <a:pt x="575" y="296"/>
                    </a:lnTo>
                    <a:lnTo>
                      <a:pt x="0" y="296"/>
                    </a:lnTo>
                    <a:lnTo>
                      <a:pt x="0" y="275"/>
                    </a:lnTo>
                    <a:lnTo>
                      <a:pt x="191" y="275"/>
                    </a:lnTo>
                    <a:lnTo>
                      <a:pt x="191" y="21"/>
                    </a:lnTo>
                    <a:lnTo>
                      <a:pt x="0" y="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/>
              <p:cNvSpPr/>
              <p:nvPr/>
            </p:nvSpPr>
            <p:spPr bwMode="auto">
              <a:xfrm>
                <a:off x="6612254" y="5452241"/>
                <a:ext cx="1017673" cy="251204"/>
              </a:xfrm>
              <a:custGeom>
                <a:avLst/>
                <a:gdLst>
                  <a:gd name="T0" fmla="*/ 0 w 435"/>
                  <a:gd name="T1" fmla="*/ 107 h 107"/>
                  <a:gd name="T2" fmla="*/ 403 w 435"/>
                  <a:gd name="T3" fmla="*/ 107 h 107"/>
                  <a:gd name="T4" fmla="*/ 435 w 435"/>
                  <a:gd name="T5" fmla="*/ 82 h 107"/>
                  <a:gd name="T6" fmla="*/ 435 w 435"/>
                  <a:gd name="T7" fmla="*/ 25 h 107"/>
                  <a:gd name="T8" fmla="*/ 403 w 435"/>
                  <a:gd name="T9" fmla="*/ 0 h 107"/>
                  <a:gd name="T10" fmla="*/ 0 w 435"/>
                  <a:gd name="T11" fmla="*/ 0 h 107"/>
                  <a:gd name="T12" fmla="*/ 8 w 435"/>
                  <a:gd name="T13" fmla="*/ 53 h 107"/>
                  <a:gd name="T14" fmla="*/ 0 w 4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107">
                    <a:moveTo>
                      <a:pt x="0" y="107"/>
                    </a:moveTo>
                    <a:cubicBezTo>
                      <a:pt x="403" y="107"/>
                      <a:pt x="403" y="107"/>
                      <a:pt x="403" y="107"/>
                    </a:cubicBezTo>
                    <a:cubicBezTo>
                      <a:pt x="418" y="107"/>
                      <a:pt x="435" y="97"/>
                      <a:pt x="435" y="82"/>
                    </a:cubicBezTo>
                    <a:cubicBezTo>
                      <a:pt x="435" y="25"/>
                      <a:pt x="435" y="25"/>
                      <a:pt x="435" y="25"/>
                    </a:cubicBezTo>
                    <a:cubicBezTo>
                      <a:pt x="435" y="10"/>
                      <a:pt x="418" y="0"/>
                      <a:pt x="40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7"/>
                      <a:pt x="8" y="35"/>
                      <a:pt x="8" y="53"/>
                    </a:cubicBezTo>
                    <a:cubicBezTo>
                      <a:pt x="8" y="72"/>
                      <a:pt x="5" y="90"/>
                      <a:pt x="0" y="107"/>
                    </a:cubicBezTo>
                  </a:path>
                </a:pathLst>
              </a:custGeom>
              <a:solidFill>
                <a:srgbClr val="CFD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/>
              <p:cNvSpPr/>
              <p:nvPr/>
            </p:nvSpPr>
            <p:spPr bwMode="auto">
              <a:xfrm>
                <a:off x="6612254" y="5452241"/>
                <a:ext cx="585484" cy="251204"/>
              </a:xfrm>
              <a:custGeom>
                <a:avLst/>
                <a:gdLst>
                  <a:gd name="T0" fmla="*/ 243 w 250"/>
                  <a:gd name="T1" fmla="*/ 107 h 107"/>
                  <a:gd name="T2" fmla="*/ 250 w 250"/>
                  <a:gd name="T3" fmla="*/ 53 h 107"/>
                  <a:gd name="T4" fmla="*/ 243 w 250"/>
                  <a:gd name="T5" fmla="*/ 0 h 107"/>
                  <a:gd name="T6" fmla="*/ 74 w 250"/>
                  <a:gd name="T7" fmla="*/ 0 h 107"/>
                  <a:gd name="T8" fmla="*/ 0 w 250"/>
                  <a:gd name="T9" fmla="*/ 0 h 107"/>
                  <a:gd name="T10" fmla="*/ 8 w 250"/>
                  <a:gd name="T11" fmla="*/ 53 h 107"/>
                  <a:gd name="T12" fmla="*/ 0 w 250"/>
                  <a:gd name="T13" fmla="*/ 107 h 107"/>
                  <a:gd name="T14" fmla="*/ 243 w 250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107">
                    <a:moveTo>
                      <a:pt x="243" y="107"/>
                    </a:moveTo>
                    <a:cubicBezTo>
                      <a:pt x="247" y="90"/>
                      <a:pt x="250" y="72"/>
                      <a:pt x="250" y="53"/>
                    </a:cubicBezTo>
                    <a:cubicBezTo>
                      <a:pt x="250" y="35"/>
                      <a:pt x="247" y="17"/>
                      <a:pt x="24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7"/>
                      <a:pt x="8" y="35"/>
                      <a:pt x="8" y="53"/>
                    </a:cubicBezTo>
                    <a:cubicBezTo>
                      <a:pt x="8" y="72"/>
                      <a:pt x="5" y="90"/>
                      <a:pt x="0" y="107"/>
                    </a:cubicBezTo>
                    <a:cubicBezTo>
                      <a:pt x="243" y="107"/>
                      <a:pt x="243" y="107"/>
                      <a:pt x="243" y="107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 bwMode="auto">
              <a:xfrm>
                <a:off x="7187848" y="5773664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 bwMode="auto">
              <a:xfrm>
                <a:off x="7187848" y="5799378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 bwMode="auto">
              <a:xfrm>
                <a:off x="7187848" y="582707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 bwMode="auto">
              <a:xfrm>
                <a:off x="7187848" y="5852783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 bwMode="auto">
              <a:xfrm>
                <a:off x="7187848" y="5881464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 bwMode="auto">
              <a:xfrm>
                <a:off x="7187848" y="5907178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 bwMode="auto">
              <a:xfrm>
                <a:off x="7187848" y="593487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 bwMode="auto">
              <a:xfrm>
                <a:off x="7187848" y="5960584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 bwMode="auto">
              <a:xfrm>
                <a:off x="7187848" y="5988275"/>
                <a:ext cx="56372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 bwMode="auto">
              <a:xfrm>
                <a:off x="7187848" y="6013989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矩形 137"/>
              <p:cNvSpPr/>
              <p:nvPr/>
            </p:nvSpPr>
            <p:spPr bwMode="auto">
              <a:xfrm>
                <a:off x="7187848" y="6042670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9" name="矩形 138"/>
              <p:cNvSpPr/>
              <p:nvPr/>
            </p:nvSpPr>
            <p:spPr bwMode="auto">
              <a:xfrm>
                <a:off x="6437203" y="61544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矩形 139"/>
              <p:cNvSpPr/>
              <p:nvPr/>
            </p:nvSpPr>
            <p:spPr bwMode="auto">
              <a:xfrm>
                <a:off x="6437203" y="61831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1" name="矩形 140"/>
              <p:cNvSpPr/>
              <p:nvPr/>
            </p:nvSpPr>
            <p:spPr bwMode="auto">
              <a:xfrm>
                <a:off x="6437203" y="6208821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矩形 141"/>
              <p:cNvSpPr/>
              <p:nvPr/>
            </p:nvSpPr>
            <p:spPr bwMode="auto">
              <a:xfrm>
                <a:off x="6437203" y="6236512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 bwMode="auto">
              <a:xfrm>
                <a:off x="6437203" y="62622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4" name="矩形 143"/>
              <p:cNvSpPr/>
              <p:nvPr/>
            </p:nvSpPr>
            <p:spPr bwMode="auto">
              <a:xfrm>
                <a:off x="6437203" y="62909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5" name="矩形 144"/>
              <p:cNvSpPr/>
              <p:nvPr/>
            </p:nvSpPr>
            <p:spPr bwMode="auto">
              <a:xfrm>
                <a:off x="6437203" y="6316621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6" name="矩形 145"/>
              <p:cNvSpPr/>
              <p:nvPr/>
            </p:nvSpPr>
            <p:spPr bwMode="auto">
              <a:xfrm>
                <a:off x="6437203" y="6344313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7" name="矩形 146"/>
              <p:cNvSpPr/>
              <p:nvPr/>
            </p:nvSpPr>
            <p:spPr bwMode="auto">
              <a:xfrm>
                <a:off x="6437203" y="63700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8" name="矩形 147"/>
              <p:cNvSpPr/>
              <p:nvPr/>
            </p:nvSpPr>
            <p:spPr bwMode="auto">
              <a:xfrm>
                <a:off x="6437203" y="63987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9" name="矩形 148"/>
              <p:cNvSpPr/>
              <p:nvPr/>
            </p:nvSpPr>
            <p:spPr bwMode="auto">
              <a:xfrm>
                <a:off x="6645880" y="5473999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0" name="矩形 149"/>
              <p:cNvSpPr/>
              <p:nvPr/>
            </p:nvSpPr>
            <p:spPr bwMode="auto">
              <a:xfrm>
                <a:off x="6645880" y="5473999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1" name="矩形 150"/>
              <p:cNvSpPr/>
              <p:nvPr/>
            </p:nvSpPr>
            <p:spPr bwMode="auto">
              <a:xfrm>
                <a:off x="6645880" y="5496746"/>
                <a:ext cx="94646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2" name="矩形 151"/>
              <p:cNvSpPr/>
              <p:nvPr/>
            </p:nvSpPr>
            <p:spPr bwMode="auto">
              <a:xfrm>
                <a:off x="6645880" y="5496746"/>
                <a:ext cx="946466" cy="7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3" name="矩形 152"/>
              <p:cNvSpPr/>
              <p:nvPr/>
            </p:nvSpPr>
            <p:spPr bwMode="auto">
              <a:xfrm>
                <a:off x="6645880" y="5520482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4" name="矩形 153"/>
              <p:cNvSpPr/>
              <p:nvPr/>
            </p:nvSpPr>
            <p:spPr bwMode="auto">
              <a:xfrm>
                <a:off x="6645880" y="5520482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5" name="矩形 154"/>
              <p:cNvSpPr/>
              <p:nvPr/>
            </p:nvSpPr>
            <p:spPr bwMode="auto">
              <a:xfrm>
                <a:off x="6645880" y="5544218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 bwMode="auto">
              <a:xfrm>
                <a:off x="6645880" y="5544218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7" name="矩形 156"/>
              <p:cNvSpPr/>
              <p:nvPr/>
            </p:nvSpPr>
            <p:spPr bwMode="auto">
              <a:xfrm>
                <a:off x="6645880" y="5566965"/>
                <a:ext cx="94646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 bwMode="auto">
              <a:xfrm>
                <a:off x="6645880" y="5566965"/>
                <a:ext cx="946466" cy="7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 bwMode="auto">
              <a:xfrm>
                <a:off x="6645880" y="5590700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 bwMode="auto">
              <a:xfrm>
                <a:off x="6645880" y="5590700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1" name="矩形 160"/>
              <p:cNvSpPr/>
              <p:nvPr/>
            </p:nvSpPr>
            <p:spPr bwMode="auto">
              <a:xfrm>
                <a:off x="6645880" y="5611469"/>
                <a:ext cx="94646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2" name="矩形 161"/>
              <p:cNvSpPr/>
              <p:nvPr/>
            </p:nvSpPr>
            <p:spPr bwMode="auto">
              <a:xfrm>
                <a:off x="6645880" y="5611469"/>
                <a:ext cx="946466" cy="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3" name="矩形 162"/>
              <p:cNvSpPr/>
              <p:nvPr/>
            </p:nvSpPr>
            <p:spPr bwMode="auto">
              <a:xfrm>
                <a:off x="6645880" y="5635205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 bwMode="auto">
              <a:xfrm>
                <a:off x="6645880" y="5635205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5" name="矩形 164"/>
              <p:cNvSpPr/>
              <p:nvPr/>
            </p:nvSpPr>
            <p:spPr bwMode="auto">
              <a:xfrm>
                <a:off x="6645880" y="5658941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6" name="矩形 165"/>
              <p:cNvSpPr/>
              <p:nvPr/>
            </p:nvSpPr>
            <p:spPr bwMode="auto">
              <a:xfrm>
                <a:off x="6645880" y="5658941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7" name="矩形 166"/>
              <p:cNvSpPr/>
              <p:nvPr/>
            </p:nvSpPr>
            <p:spPr bwMode="auto">
              <a:xfrm>
                <a:off x="6645880" y="5681688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8" name="矩形 167"/>
              <p:cNvSpPr/>
              <p:nvPr/>
            </p:nvSpPr>
            <p:spPr bwMode="auto">
              <a:xfrm>
                <a:off x="6645880" y="5681688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/>
              <p:cNvSpPr/>
              <p:nvPr/>
            </p:nvSpPr>
            <p:spPr bwMode="auto">
              <a:xfrm>
                <a:off x="6362039" y="5162467"/>
                <a:ext cx="1345030" cy="269006"/>
              </a:xfrm>
              <a:custGeom>
                <a:avLst/>
                <a:gdLst>
                  <a:gd name="T0" fmla="*/ 0 w 1360"/>
                  <a:gd name="T1" fmla="*/ 0 h 272"/>
                  <a:gd name="T2" fmla="*/ 1360 w 1360"/>
                  <a:gd name="T3" fmla="*/ 0 h 272"/>
                  <a:gd name="T4" fmla="*/ 1360 w 1360"/>
                  <a:gd name="T5" fmla="*/ 272 h 272"/>
                  <a:gd name="T6" fmla="*/ 0 w 1360"/>
                  <a:gd name="T7" fmla="*/ 272 h 272"/>
                  <a:gd name="T8" fmla="*/ 0 w 1360"/>
                  <a:gd name="T9" fmla="*/ 251 h 272"/>
                  <a:gd name="T10" fmla="*/ 116 w 1360"/>
                  <a:gd name="T11" fmla="*/ 251 h 272"/>
                  <a:gd name="T12" fmla="*/ 116 w 1360"/>
                  <a:gd name="T13" fmla="*/ 24 h 272"/>
                  <a:gd name="T14" fmla="*/ 0 w 1360"/>
                  <a:gd name="T15" fmla="*/ 24 h 272"/>
                  <a:gd name="T16" fmla="*/ 0 w 1360"/>
                  <a:gd name="T17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272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272"/>
                    </a:lnTo>
                    <a:lnTo>
                      <a:pt x="0" y="272"/>
                    </a:lnTo>
                    <a:lnTo>
                      <a:pt x="0" y="251"/>
                    </a:lnTo>
                    <a:lnTo>
                      <a:pt x="116" y="251"/>
                    </a:lnTo>
                    <a:lnTo>
                      <a:pt x="116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/>
              <p:cNvSpPr/>
              <p:nvPr/>
            </p:nvSpPr>
            <p:spPr bwMode="auto">
              <a:xfrm>
                <a:off x="6362039" y="5162467"/>
                <a:ext cx="1345030" cy="269006"/>
              </a:xfrm>
              <a:custGeom>
                <a:avLst/>
                <a:gdLst>
                  <a:gd name="T0" fmla="*/ 0 w 1360"/>
                  <a:gd name="T1" fmla="*/ 0 h 272"/>
                  <a:gd name="T2" fmla="*/ 1360 w 1360"/>
                  <a:gd name="T3" fmla="*/ 0 h 272"/>
                  <a:gd name="T4" fmla="*/ 1360 w 1360"/>
                  <a:gd name="T5" fmla="*/ 272 h 272"/>
                  <a:gd name="T6" fmla="*/ 0 w 1360"/>
                  <a:gd name="T7" fmla="*/ 272 h 272"/>
                  <a:gd name="T8" fmla="*/ 0 w 1360"/>
                  <a:gd name="T9" fmla="*/ 251 h 272"/>
                  <a:gd name="T10" fmla="*/ 116 w 1360"/>
                  <a:gd name="T11" fmla="*/ 251 h 272"/>
                  <a:gd name="T12" fmla="*/ 116 w 1360"/>
                  <a:gd name="T13" fmla="*/ 24 h 272"/>
                  <a:gd name="T14" fmla="*/ 0 w 1360"/>
                  <a:gd name="T15" fmla="*/ 24 h 272"/>
                  <a:gd name="T16" fmla="*/ 0 w 1360"/>
                  <a:gd name="T17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272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272"/>
                    </a:lnTo>
                    <a:lnTo>
                      <a:pt x="0" y="272"/>
                    </a:lnTo>
                    <a:lnTo>
                      <a:pt x="0" y="251"/>
                    </a:lnTo>
                    <a:lnTo>
                      <a:pt x="116" y="251"/>
                    </a:lnTo>
                    <a:lnTo>
                      <a:pt x="116" y="24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/>
              <p:cNvSpPr/>
              <p:nvPr/>
            </p:nvSpPr>
            <p:spPr bwMode="auto">
              <a:xfrm>
                <a:off x="6378852" y="5186202"/>
                <a:ext cx="1298547" cy="224501"/>
              </a:xfrm>
              <a:custGeom>
                <a:avLst/>
                <a:gdLst>
                  <a:gd name="T0" fmla="*/ 5 w 555"/>
                  <a:gd name="T1" fmla="*/ 0 h 96"/>
                  <a:gd name="T2" fmla="*/ 555 w 555"/>
                  <a:gd name="T3" fmla="*/ 0 h 96"/>
                  <a:gd name="T4" fmla="*/ 555 w 555"/>
                  <a:gd name="T5" fmla="*/ 96 h 96"/>
                  <a:gd name="T6" fmla="*/ 0 w 555"/>
                  <a:gd name="T7" fmla="*/ 96 h 96"/>
                  <a:gd name="T8" fmla="*/ 16 w 555"/>
                  <a:gd name="T9" fmla="*/ 44 h 96"/>
                  <a:gd name="T10" fmla="*/ 5 w 555"/>
                  <a:gd name="T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5" h="96">
                    <a:moveTo>
                      <a:pt x="5" y="0"/>
                    </a:moveTo>
                    <a:cubicBezTo>
                      <a:pt x="555" y="0"/>
                      <a:pt x="555" y="0"/>
                      <a:pt x="555" y="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" y="81"/>
                      <a:pt x="16" y="63"/>
                      <a:pt x="16" y="44"/>
                    </a:cubicBezTo>
                    <a:cubicBezTo>
                      <a:pt x="16" y="28"/>
                      <a:pt x="12" y="13"/>
                      <a:pt x="5" y="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/>
              <p:cNvSpPr/>
              <p:nvPr/>
            </p:nvSpPr>
            <p:spPr bwMode="auto">
              <a:xfrm>
                <a:off x="6977192" y="5162467"/>
                <a:ext cx="832732" cy="269006"/>
              </a:xfrm>
              <a:custGeom>
                <a:avLst/>
                <a:gdLst>
                  <a:gd name="T0" fmla="*/ 0 w 356"/>
                  <a:gd name="T1" fmla="*/ 0 h 115"/>
                  <a:gd name="T2" fmla="*/ 312 w 356"/>
                  <a:gd name="T3" fmla="*/ 0 h 115"/>
                  <a:gd name="T4" fmla="*/ 312 w 356"/>
                  <a:gd name="T5" fmla="*/ 115 h 115"/>
                  <a:gd name="T6" fmla="*/ 0 w 356"/>
                  <a:gd name="T7" fmla="*/ 115 h 115"/>
                  <a:gd name="T8" fmla="*/ 0 w 356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15">
                    <a:moveTo>
                      <a:pt x="0" y="0"/>
                    </a:moveTo>
                    <a:cubicBezTo>
                      <a:pt x="106" y="0"/>
                      <a:pt x="205" y="0"/>
                      <a:pt x="312" y="0"/>
                    </a:cubicBezTo>
                    <a:cubicBezTo>
                      <a:pt x="356" y="0"/>
                      <a:pt x="356" y="115"/>
                      <a:pt x="312" y="115"/>
                    </a:cubicBezTo>
                    <a:cubicBezTo>
                      <a:pt x="205" y="115"/>
                      <a:pt x="106" y="115"/>
                      <a:pt x="0" y="115"/>
                    </a:cubicBezTo>
                    <a:cubicBezTo>
                      <a:pt x="36" y="96"/>
                      <a:pt x="34" y="24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/>
              <p:cNvSpPr/>
              <p:nvPr/>
            </p:nvSpPr>
            <p:spPr bwMode="auto">
              <a:xfrm>
                <a:off x="6362039" y="5162467"/>
                <a:ext cx="716031" cy="269006"/>
              </a:xfrm>
              <a:custGeom>
                <a:avLst/>
                <a:gdLst>
                  <a:gd name="T0" fmla="*/ 271 w 306"/>
                  <a:gd name="T1" fmla="*/ 106 h 115"/>
                  <a:gd name="T2" fmla="*/ 49 w 306"/>
                  <a:gd name="T3" fmla="*/ 106 h 115"/>
                  <a:gd name="T4" fmla="*/ 7 w 306"/>
                  <a:gd name="T5" fmla="*/ 106 h 115"/>
                  <a:gd name="T6" fmla="*/ 0 w 306"/>
                  <a:gd name="T7" fmla="*/ 106 h 115"/>
                  <a:gd name="T8" fmla="*/ 0 w 306"/>
                  <a:gd name="T9" fmla="*/ 115 h 115"/>
                  <a:gd name="T10" fmla="*/ 255 w 306"/>
                  <a:gd name="T11" fmla="*/ 115 h 115"/>
                  <a:gd name="T12" fmla="*/ 282 w 306"/>
                  <a:gd name="T13" fmla="*/ 115 h 115"/>
                  <a:gd name="T14" fmla="*/ 283 w 306"/>
                  <a:gd name="T15" fmla="*/ 0 h 115"/>
                  <a:gd name="T16" fmla="*/ 255 w 306"/>
                  <a:gd name="T17" fmla="*/ 0 h 115"/>
                  <a:gd name="T18" fmla="*/ 0 w 306"/>
                  <a:gd name="T19" fmla="*/ 0 h 115"/>
                  <a:gd name="T20" fmla="*/ 0 w 306"/>
                  <a:gd name="T21" fmla="*/ 10 h 115"/>
                  <a:gd name="T22" fmla="*/ 12 w 306"/>
                  <a:gd name="T23" fmla="*/ 10 h 115"/>
                  <a:gd name="T24" fmla="*/ 49 w 306"/>
                  <a:gd name="T25" fmla="*/ 10 h 115"/>
                  <a:gd name="T26" fmla="*/ 270 w 306"/>
                  <a:gd name="T27" fmla="*/ 10 h 115"/>
                  <a:gd name="T28" fmla="*/ 271 w 306"/>
                  <a:gd name="T29" fmla="*/ 10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6" h="115">
                    <a:moveTo>
                      <a:pt x="271" y="106"/>
                    </a:moveTo>
                    <a:cubicBezTo>
                      <a:pt x="49" y="106"/>
                      <a:pt x="49" y="106"/>
                      <a:pt x="49" y="106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55" y="115"/>
                      <a:pt x="255" y="115"/>
                      <a:pt x="255" y="115"/>
                    </a:cubicBezTo>
                    <a:cubicBezTo>
                      <a:pt x="282" y="115"/>
                      <a:pt x="282" y="115"/>
                      <a:pt x="282" y="115"/>
                    </a:cubicBezTo>
                    <a:cubicBezTo>
                      <a:pt x="306" y="88"/>
                      <a:pt x="306" y="30"/>
                      <a:pt x="283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70" y="10"/>
                      <a:pt x="270" y="10"/>
                      <a:pt x="270" y="10"/>
                    </a:cubicBezTo>
                    <a:cubicBezTo>
                      <a:pt x="291" y="35"/>
                      <a:pt x="292" y="82"/>
                      <a:pt x="271" y="106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4" name="矩形 173"/>
              <p:cNvSpPr/>
              <p:nvPr/>
            </p:nvSpPr>
            <p:spPr bwMode="auto">
              <a:xfrm>
                <a:off x="6432258" y="520894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5" name="矩形 174"/>
              <p:cNvSpPr/>
              <p:nvPr/>
            </p:nvSpPr>
            <p:spPr bwMode="auto">
              <a:xfrm>
                <a:off x="6432258" y="520894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6" name="矩形 175"/>
              <p:cNvSpPr/>
              <p:nvPr/>
            </p:nvSpPr>
            <p:spPr bwMode="auto">
              <a:xfrm>
                <a:off x="6432258" y="522774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7" name="矩形 176"/>
              <p:cNvSpPr/>
              <p:nvPr/>
            </p:nvSpPr>
            <p:spPr bwMode="auto">
              <a:xfrm>
                <a:off x="6432258" y="5227740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8" name="矩形 177"/>
              <p:cNvSpPr/>
              <p:nvPr/>
            </p:nvSpPr>
            <p:spPr bwMode="auto">
              <a:xfrm>
                <a:off x="6432258" y="5249498"/>
                <a:ext cx="563726" cy="3956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9" name="矩形 178"/>
              <p:cNvSpPr/>
              <p:nvPr/>
            </p:nvSpPr>
            <p:spPr bwMode="auto">
              <a:xfrm>
                <a:off x="6432258" y="5249498"/>
                <a:ext cx="563726" cy="39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0" name="矩形 179"/>
              <p:cNvSpPr/>
              <p:nvPr/>
            </p:nvSpPr>
            <p:spPr bwMode="auto">
              <a:xfrm>
                <a:off x="6432258" y="526828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1" name="矩形 180"/>
              <p:cNvSpPr/>
              <p:nvPr/>
            </p:nvSpPr>
            <p:spPr bwMode="auto">
              <a:xfrm>
                <a:off x="6432258" y="526828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2" name="矩形 181"/>
              <p:cNvSpPr/>
              <p:nvPr/>
            </p:nvSpPr>
            <p:spPr bwMode="auto">
              <a:xfrm>
                <a:off x="6432258" y="5289058"/>
                <a:ext cx="563726" cy="4945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3" name="矩形 182"/>
              <p:cNvSpPr/>
              <p:nvPr/>
            </p:nvSpPr>
            <p:spPr bwMode="auto">
              <a:xfrm>
                <a:off x="6432258" y="5289058"/>
                <a:ext cx="563726" cy="4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4" name="矩形 183"/>
              <p:cNvSpPr/>
              <p:nvPr/>
            </p:nvSpPr>
            <p:spPr bwMode="auto">
              <a:xfrm>
                <a:off x="6432258" y="530784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 bwMode="auto">
              <a:xfrm>
                <a:off x="6432258" y="530784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6" name="矩形 185"/>
              <p:cNvSpPr/>
              <p:nvPr/>
            </p:nvSpPr>
            <p:spPr bwMode="auto">
              <a:xfrm>
                <a:off x="6432258" y="5328617"/>
                <a:ext cx="563726" cy="4945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7" name="矩形 186"/>
              <p:cNvSpPr/>
              <p:nvPr/>
            </p:nvSpPr>
            <p:spPr bwMode="auto">
              <a:xfrm>
                <a:off x="6432258" y="5328617"/>
                <a:ext cx="563726" cy="4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 bwMode="auto">
              <a:xfrm>
                <a:off x="6432258" y="534740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9" name="矩形 188"/>
              <p:cNvSpPr/>
              <p:nvPr/>
            </p:nvSpPr>
            <p:spPr bwMode="auto">
              <a:xfrm>
                <a:off x="6432258" y="534740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0" name="矩形 189"/>
              <p:cNvSpPr/>
              <p:nvPr/>
            </p:nvSpPr>
            <p:spPr bwMode="auto">
              <a:xfrm>
                <a:off x="6432258" y="536619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 bwMode="auto">
              <a:xfrm>
                <a:off x="6432258" y="536619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2" name="矩形 191"/>
              <p:cNvSpPr/>
              <p:nvPr/>
            </p:nvSpPr>
            <p:spPr bwMode="auto">
              <a:xfrm>
                <a:off x="6432258" y="538696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3" name="矩形 192"/>
              <p:cNvSpPr/>
              <p:nvPr/>
            </p:nvSpPr>
            <p:spPr bwMode="auto">
              <a:xfrm>
                <a:off x="6432258" y="538696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/>
              <p:cNvSpPr/>
              <p:nvPr/>
            </p:nvSpPr>
            <p:spPr bwMode="auto">
              <a:xfrm>
                <a:off x="6764559" y="4895439"/>
                <a:ext cx="196809" cy="587462"/>
              </a:xfrm>
              <a:custGeom>
                <a:avLst/>
                <a:gdLst>
                  <a:gd name="T0" fmla="*/ 26 w 84"/>
                  <a:gd name="T1" fmla="*/ 187 h 251"/>
                  <a:gd name="T2" fmla="*/ 0 w 84"/>
                  <a:gd name="T3" fmla="*/ 251 h 251"/>
                  <a:gd name="T4" fmla="*/ 26 w 84"/>
                  <a:gd name="T5" fmla="*/ 187 h 251"/>
                  <a:gd name="T6" fmla="*/ 26 w 84"/>
                  <a:gd name="T7" fmla="*/ 187 h 251"/>
                  <a:gd name="T8" fmla="*/ 84 w 84"/>
                  <a:gd name="T9" fmla="*/ 0 h 251"/>
                  <a:gd name="T10" fmla="*/ 84 w 84"/>
                  <a:gd name="T11" fmla="*/ 0 h 251"/>
                  <a:gd name="T12" fmla="*/ 32 w 84"/>
                  <a:gd name="T13" fmla="*/ 170 h 251"/>
                  <a:gd name="T14" fmla="*/ 32 w 84"/>
                  <a:gd name="T15" fmla="*/ 170 h 251"/>
                  <a:gd name="T16" fmla="*/ 84 w 84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51">
                    <a:moveTo>
                      <a:pt x="26" y="187"/>
                    </a:moveTo>
                    <a:cubicBezTo>
                      <a:pt x="18" y="211"/>
                      <a:pt x="9" y="232"/>
                      <a:pt x="0" y="251"/>
                    </a:cubicBezTo>
                    <a:cubicBezTo>
                      <a:pt x="9" y="232"/>
                      <a:pt x="18" y="211"/>
                      <a:pt x="26" y="187"/>
                    </a:cubicBezTo>
                    <a:cubicBezTo>
                      <a:pt x="26" y="187"/>
                      <a:pt x="26" y="187"/>
                      <a:pt x="26" y="187"/>
                    </a:cubicBezTo>
                    <a:moveTo>
                      <a:pt x="84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69" y="57"/>
                      <a:pt x="51" y="11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51" y="118"/>
                      <a:pt x="69" y="57"/>
                      <a:pt x="84" y="0"/>
                    </a:cubicBezTo>
                  </a:path>
                </a:pathLst>
              </a:custGeom>
              <a:solidFill>
                <a:srgbClr val="505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/>
              <p:cNvSpPr/>
              <p:nvPr/>
            </p:nvSpPr>
            <p:spPr bwMode="auto">
              <a:xfrm>
                <a:off x="6825877" y="5294003"/>
                <a:ext cx="13846" cy="39560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0 h 17"/>
                  <a:gd name="T4" fmla="*/ 0 w 6"/>
                  <a:gd name="T5" fmla="*/ 17 h 17"/>
                  <a:gd name="T6" fmla="*/ 0 w 6"/>
                  <a:gd name="T7" fmla="*/ 17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6"/>
                      <a:pt x="2" y="12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2"/>
                      <a:pt x="4" y="6"/>
                      <a:pt x="6" y="0"/>
                    </a:cubicBezTo>
                  </a:path>
                </a:pathLst>
              </a:custGeom>
              <a:solidFill>
                <a:srgbClr val="9D9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/>
              <p:cNvSpPr/>
              <p:nvPr/>
            </p:nvSpPr>
            <p:spPr bwMode="auto">
              <a:xfrm>
                <a:off x="6711153" y="5482900"/>
                <a:ext cx="53406" cy="107800"/>
              </a:xfrm>
              <a:custGeom>
                <a:avLst/>
                <a:gdLst>
                  <a:gd name="T0" fmla="*/ 0 w 23"/>
                  <a:gd name="T1" fmla="*/ 46 h 46"/>
                  <a:gd name="T2" fmla="*/ 0 w 23"/>
                  <a:gd name="T3" fmla="*/ 46 h 46"/>
                  <a:gd name="T4" fmla="*/ 0 w 23"/>
                  <a:gd name="T5" fmla="*/ 46 h 46"/>
                  <a:gd name="T6" fmla="*/ 0 w 23"/>
                  <a:gd name="T7" fmla="*/ 46 h 46"/>
                  <a:gd name="T8" fmla="*/ 0 w 23"/>
                  <a:gd name="T9" fmla="*/ 46 h 46"/>
                  <a:gd name="T10" fmla="*/ 0 w 23"/>
                  <a:gd name="T11" fmla="*/ 46 h 46"/>
                  <a:gd name="T12" fmla="*/ 22 w 23"/>
                  <a:gd name="T13" fmla="*/ 1 h 46"/>
                  <a:gd name="T14" fmla="*/ 0 w 23"/>
                  <a:gd name="T15" fmla="*/ 45 h 46"/>
                  <a:gd name="T16" fmla="*/ 22 w 23"/>
                  <a:gd name="T17" fmla="*/ 1 h 46"/>
                  <a:gd name="T18" fmla="*/ 23 w 23"/>
                  <a:gd name="T19" fmla="*/ 1 h 46"/>
                  <a:gd name="T20" fmla="*/ 22 w 23"/>
                  <a:gd name="T21" fmla="*/ 1 h 46"/>
                  <a:gd name="T22" fmla="*/ 23 w 23"/>
                  <a:gd name="T23" fmla="*/ 1 h 46"/>
                  <a:gd name="T24" fmla="*/ 23 w 23"/>
                  <a:gd name="T25" fmla="*/ 0 h 46"/>
                  <a:gd name="T26" fmla="*/ 23 w 23"/>
                  <a:gd name="T27" fmla="*/ 0 h 46"/>
                  <a:gd name="T28" fmla="*/ 23 w 23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46"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22" y="1"/>
                    </a:moveTo>
                    <a:cubicBezTo>
                      <a:pt x="15" y="17"/>
                      <a:pt x="8" y="32"/>
                      <a:pt x="0" y="45"/>
                    </a:cubicBezTo>
                    <a:cubicBezTo>
                      <a:pt x="8" y="32"/>
                      <a:pt x="15" y="17"/>
                      <a:pt x="22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05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139370" y="2323069"/>
              <a:ext cx="3155874" cy="4254171"/>
              <a:chOff x="4317792" y="2323069"/>
              <a:chExt cx="3155874" cy="4254171"/>
            </a:xfrm>
          </p:grpSpPr>
          <p:grpSp>
            <p:nvGrpSpPr>
              <p:cNvPr id="20" name="组合 19"/>
              <p:cNvGrpSpPr/>
              <p:nvPr/>
            </p:nvGrpSpPr>
            <p:grpSpPr>
              <a:xfrm rot="12788912">
                <a:off x="5943903" y="6037250"/>
                <a:ext cx="853500" cy="539990"/>
                <a:chOff x="4317792" y="5862673"/>
                <a:chExt cx="853500" cy="539990"/>
              </a:xfrm>
            </p:grpSpPr>
            <p:sp>
              <p:nvSpPr>
                <p:cNvPr id="111" name="任意多边形: 形状 110"/>
                <p:cNvSpPr/>
                <p:nvPr/>
              </p:nvSpPr>
              <p:spPr bwMode="auto">
                <a:xfrm>
                  <a:off x="4317792" y="5862673"/>
                  <a:ext cx="853500" cy="539990"/>
                </a:xfrm>
                <a:custGeom>
                  <a:avLst/>
                  <a:gdLst>
                    <a:gd name="T0" fmla="*/ 361 w 365"/>
                    <a:gd name="T1" fmla="*/ 24 h 231"/>
                    <a:gd name="T2" fmla="*/ 154 w 365"/>
                    <a:gd name="T3" fmla="*/ 1 h 231"/>
                    <a:gd name="T4" fmla="*/ 37 w 365"/>
                    <a:gd name="T5" fmla="*/ 35 h 231"/>
                    <a:gd name="T6" fmla="*/ 18 w 365"/>
                    <a:gd name="T7" fmla="*/ 181 h 231"/>
                    <a:gd name="T8" fmla="*/ 100 w 365"/>
                    <a:gd name="T9" fmla="*/ 223 h 231"/>
                    <a:gd name="T10" fmla="*/ 241 w 365"/>
                    <a:gd name="T11" fmla="*/ 185 h 231"/>
                    <a:gd name="T12" fmla="*/ 328 w 365"/>
                    <a:gd name="T13" fmla="*/ 188 h 231"/>
                    <a:gd name="T14" fmla="*/ 364 w 365"/>
                    <a:gd name="T15" fmla="*/ 170 h 231"/>
                    <a:gd name="T16" fmla="*/ 361 w 365"/>
                    <a:gd name="T17" fmla="*/ 2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231">
                      <a:moveTo>
                        <a:pt x="361" y="24"/>
                      </a:moveTo>
                      <a:cubicBezTo>
                        <a:pt x="351" y="24"/>
                        <a:pt x="211" y="0"/>
                        <a:pt x="154" y="1"/>
                      </a:cubicBezTo>
                      <a:cubicBezTo>
                        <a:pt x="97" y="2"/>
                        <a:pt x="74" y="1"/>
                        <a:pt x="37" y="35"/>
                      </a:cubicBezTo>
                      <a:cubicBezTo>
                        <a:pt x="0" y="69"/>
                        <a:pt x="5" y="134"/>
                        <a:pt x="18" y="181"/>
                      </a:cubicBezTo>
                      <a:cubicBezTo>
                        <a:pt x="31" y="228"/>
                        <a:pt x="55" y="231"/>
                        <a:pt x="100" y="223"/>
                      </a:cubicBezTo>
                      <a:cubicBezTo>
                        <a:pt x="145" y="215"/>
                        <a:pt x="196" y="185"/>
                        <a:pt x="241" y="185"/>
                      </a:cubicBezTo>
                      <a:cubicBezTo>
                        <a:pt x="286" y="185"/>
                        <a:pt x="296" y="194"/>
                        <a:pt x="328" y="188"/>
                      </a:cubicBezTo>
                      <a:cubicBezTo>
                        <a:pt x="360" y="182"/>
                        <a:pt x="365" y="193"/>
                        <a:pt x="364" y="170"/>
                      </a:cubicBezTo>
                      <a:cubicBezTo>
                        <a:pt x="363" y="147"/>
                        <a:pt x="361" y="24"/>
                        <a:pt x="361" y="24"/>
                      </a:cubicBezTo>
                    </a:path>
                  </a:pathLst>
                </a:custGeom>
                <a:solidFill>
                  <a:srgbClr val="696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 bwMode="auto">
                <a:xfrm>
                  <a:off x="4317792" y="5864651"/>
                  <a:ext cx="423289" cy="536034"/>
                </a:xfrm>
                <a:custGeom>
                  <a:avLst/>
                  <a:gdLst>
                    <a:gd name="T0" fmla="*/ 181 w 181"/>
                    <a:gd name="T1" fmla="*/ 1 h 229"/>
                    <a:gd name="T2" fmla="*/ 154 w 181"/>
                    <a:gd name="T3" fmla="*/ 0 h 229"/>
                    <a:gd name="T4" fmla="*/ 37 w 181"/>
                    <a:gd name="T5" fmla="*/ 34 h 229"/>
                    <a:gd name="T6" fmla="*/ 18 w 181"/>
                    <a:gd name="T7" fmla="*/ 180 h 229"/>
                    <a:gd name="T8" fmla="*/ 88 w 181"/>
                    <a:gd name="T9" fmla="*/ 224 h 229"/>
                    <a:gd name="T10" fmla="*/ 91 w 181"/>
                    <a:gd name="T11" fmla="*/ 17 h 229"/>
                    <a:gd name="T12" fmla="*/ 181 w 181"/>
                    <a:gd name="T13" fmla="*/ 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1" h="229">
                      <a:moveTo>
                        <a:pt x="181" y="1"/>
                      </a:moveTo>
                      <a:cubicBezTo>
                        <a:pt x="171" y="1"/>
                        <a:pt x="162" y="0"/>
                        <a:pt x="154" y="0"/>
                      </a:cubicBezTo>
                      <a:cubicBezTo>
                        <a:pt x="97" y="1"/>
                        <a:pt x="74" y="0"/>
                        <a:pt x="37" y="34"/>
                      </a:cubicBezTo>
                      <a:cubicBezTo>
                        <a:pt x="0" y="68"/>
                        <a:pt x="5" y="133"/>
                        <a:pt x="18" y="180"/>
                      </a:cubicBezTo>
                      <a:cubicBezTo>
                        <a:pt x="30" y="223"/>
                        <a:pt x="51" y="229"/>
                        <a:pt x="88" y="224"/>
                      </a:cubicBezTo>
                      <a:cubicBezTo>
                        <a:pt x="34" y="169"/>
                        <a:pt x="11" y="59"/>
                        <a:pt x="91" y="17"/>
                      </a:cubicBezTo>
                      <a:cubicBezTo>
                        <a:pt x="111" y="6"/>
                        <a:pt x="149" y="3"/>
                        <a:pt x="181" y="1"/>
                      </a:cubicBezTo>
                      <a:close/>
                    </a:path>
                  </a:pathLst>
                </a:custGeom>
                <a:solidFill>
                  <a:srgbClr val="A18A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 bwMode="auto">
                <a:xfrm>
                  <a:off x="4554161" y="5943771"/>
                  <a:ext cx="587462" cy="386696"/>
                </a:xfrm>
                <a:custGeom>
                  <a:avLst/>
                  <a:gdLst>
                    <a:gd name="T0" fmla="*/ 230 w 251"/>
                    <a:gd name="T1" fmla="*/ 13 h 165"/>
                    <a:gd name="T2" fmla="*/ 10 w 251"/>
                    <a:gd name="T3" fmla="*/ 33 h 165"/>
                    <a:gd name="T4" fmla="*/ 16 w 251"/>
                    <a:gd name="T5" fmla="*/ 143 h 165"/>
                    <a:gd name="T6" fmla="*/ 61 w 251"/>
                    <a:gd name="T7" fmla="*/ 152 h 165"/>
                    <a:gd name="T8" fmla="*/ 159 w 251"/>
                    <a:gd name="T9" fmla="*/ 138 h 165"/>
                    <a:gd name="T10" fmla="*/ 244 w 251"/>
                    <a:gd name="T11" fmla="*/ 134 h 165"/>
                    <a:gd name="T12" fmla="*/ 230 w 251"/>
                    <a:gd name="T13" fmla="*/ 13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1" h="165">
                      <a:moveTo>
                        <a:pt x="230" y="13"/>
                      </a:moveTo>
                      <a:cubicBezTo>
                        <a:pt x="207" y="20"/>
                        <a:pt x="29" y="0"/>
                        <a:pt x="10" y="33"/>
                      </a:cubicBezTo>
                      <a:cubicBezTo>
                        <a:pt x="0" y="51"/>
                        <a:pt x="10" y="121"/>
                        <a:pt x="16" y="143"/>
                      </a:cubicBezTo>
                      <a:cubicBezTo>
                        <a:pt x="22" y="165"/>
                        <a:pt x="48" y="156"/>
                        <a:pt x="61" y="152"/>
                      </a:cubicBezTo>
                      <a:cubicBezTo>
                        <a:pt x="74" y="148"/>
                        <a:pt x="115" y="134"/>
                        <a:pt x="159" y="138"/>
                      </a:cubicBezTo>
                      <a:cubicBezTo>
                        <a:pt x="203" y="142"/>
                        <a:pt x="237" y="160"/>
                        <a:pt x="244" y="134"/>
                      </a:cubicBezTo>
                      <a:cubicBezTo>
                        <a:pt x="251" y="107"/>
                        <a:pt x="228" y="13"/>
                        <a:pt x="230" y="13"/>
                      </a:cubicBezTo>
                      <a:close/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317792" y="2323069"/>
                <a:ext cx="3155874" cy="4094429"/>
                <a:chOff x="4317792" y="2323069"/>
                <a:chExt cx="3155874" cy="4094429"/>
              </a:xfrm>
            </p:grpSpPr>
            <p:sp>
              <p:nvSpPr>
                <p:cNvPr id="22" name="任意多边形: 形状 21"/>
                <p:cNvSpPr/>
                <p:nvPr/>
              </p:nvSpPr>
              <p:spPr bwMode="auto">
                <a:xfrm>
                  <a:off x="5470957" y="4968624"/>
                  <a:ext cx="342191" cy="135492"/>
                </a:xfrm>
                <a:custGeom>
                  <a:avLst/>
                  <a:gdLst>
                    <a:gd name="T0" fmla="*/ 0 w 346"/>
                    <a:gd name="T1" fmla="*/ 78 h 137"/>
                    <a:gd name="T2" fmla="*/ 331 w 346"/>
                    <a:gd name="T3" fmla="*/ 0 h 137"/>
                    <a:gd name="T4" fmla="*/ 346 w 346"/>
                    <a:gd name="T5" fmla="*/ 56 h 137"/>
                    <a:gd name="T6" fmla="*/ 17 w 346"/>
                    <a:gd name="T7" fmla="*/ 137 h 137"/>
                    <a:gd name="T8" fmla="*/ 0 w 346"/>
                    <a:gd name="T9" fmla="*/ 7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6" h="137">
                      <a:moveTo>
                        <a:pt x="0" y="78"/>
                      </a:moveTo>
                      <a:lnTo>
                        <a:pt x="331" y="0"/>
                      </a:lnTo>
                      <a:lnTo>
                        <a:pt x="346" y="56"/>
                      </a:lnTo>
                      <a:lnTo>
                        <a:pt x="17" y="137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E5E6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 bwMode="auto">
                <a:xfrm>
                  <a:off x="5267224" y="4345559"/>
                  <a:ext cx="431201" cy="248237"/>
                </a:xfrm>
                <a:custGeom>
                  <a:avLst/>
                  <a:gdLst>
                    <a:gd name="T0" fmla="*/ 0 w 436"/>
                    <a:gd name="T1" fmla="*/ 102 h 251"/>
                    <a:gd name="T2" fmla="*/ 398 w 436"/>
                    <a:gd name="T3" fmla="*/ 0 h 251"/>
                    <a:gd name="T4" fmla="*/ 436 w 436"/>
                    <a:gd name="T5" fmla="*/ 152 h 251"/>
                    <a:gd name="T6" fmla="*/ 38 w 436"/>
                    <a:gd name="T7" fmla="*/ 251 h 251"/>
                    <a:gd name="T8" fmla="*/ 0 w 436"/>
                    <a:gd name="T9" fmla="*/ 102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251">
                      <a:moveTo>
                        <a:pt x="0" y="102"/>
                      </a:moveTo>
                      <a:lnTo>
                        <a:pt x="398" y="0"/>
                      </a:lnTo>
                      <a:lnTo>
                        <a:pt x="436" y="152"/>
                      </a:lnTo>
                      <a:lnTo>
                        <a:pt x="38" y="251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solidFill>
                  <a:srgbClr val="E5E6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 bwMode="auto">
                <a:xfrm>
                  <a:off x="4600643" y="4511710"/>
                  <a:ext cx="178019" cy="95932"/>
                </a:xfrm>
                <a:custGeom>
                  <a:avLst/>
                  <a:gdLst>
                    <a:gd name="T0" fmla="*/ 41 w 76"/>
                    <a:gd name="T1" fmla="*/ 2 h 41"/>
                    <a:gd name="T2" fmla="*/ 50 w 76"/>
                    <a:gd name="T3" fmla="*/ 36 h 41"/>
                    <a:gd name="T4" fmla="*/ 6 w 76"/>
                    <a:gd name="T5" fmla="*/ 31 h 41"/>
                    <a:gd name="T6" fmla="*/ 2 w 76"/>
                    <a:gd name="T7" fmla="*/ 9 h 41"/>
                    <a:gd name="T8" fmla="*/ 41 w 76"/>
                    <a:gd name="T9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1">
                      <a:moveTo>
                        <a:pt x="41" y="2"/>
                      </a:moveTo>
                      <a:cubicBezTo>
                        <a:pt x="60" y="3"/>
                        <a:pt x="76" y="32"/>
                        <a:pt x="50" y="36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9"/>
                      </a:cubicBezTo>
                      <a:cubicBezTo>
                        <a:pt x="3" y="0"/>
                        <a:pt x="23" y="2"/>
                        <a:pt x="41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 bwMode="auto">
                <a:xfrm>
                  <a:off x="4619434" y="4523577"/>
                  <a:ext cx="147360" cy="84064"/>
                </a:xfrm>
                <a:custGeom>
                  <a:avLst/>
                  <a:gdLst>
                    <a:gd name="T0" fmla="*/ 43 w 63"/>
                    <a:gd name="T1" fmla="*/ 0 h 36"/>
                    <a:gd name="T2" fmla="*/ 42 w 63"/>
                    <a:gd name="T3" fmla="*/ 31 h 36"/>
                    <a:gd name="T4" fmla="*/ 0 w 63"/>
                    <a:gd name="T5" fmla="*/ 27 h 36"/>
                    <a:gd name="T6" fmla="*/ 44 w 63"/>
                    <a:gd name="T7" fmla="*/ 25 h 36"/>
                    <a:gd name="T8" fmla="*/ 43 w 63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36">
                      <a:moveTo>
                        <a:pt x="43" y="0"/>
                      </a:moveTo>
                      <a:cubicBezTo>
                        <a:pt x="57" y="8"/>
                        <a:pt x="63" y="28"/>
                        <a:pt x="42" y="31"/>
                      </a:cubicBezTo>
                      <a:cubicBezTo>
                        <a:pt x="18" y="36"/>
                        <a:pt x="9" y="36"/>
                        <a:pt x="0" y="27"/>
                      </a:cubicBezTo>
                      <a:cubicBezTo>
                        <a:pt x="13" y="30"/>
                        <a:pt x="35" y="30"/>
                        <a:pt x="44" y="25"/>
                      </a:cubicBezTo>
                      <a:cubicBezTo>
                        <a:pt x="51" y="21"/>
                        <a:pt x="47" y="9"/>
                        <a:pt x="43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 bwMode="auto">
                <a:xfrm>
                  <a:off x="4612511" y="4591818"/>
                  <a:ext cx="179997" cy="95932"/>
                </a:xfrm>
                <a:custGeom>
                  <a:avLst/>
                  <a:gdLst>
                    <a:gd name="T0" fmla="*/ 42 w 77"/>
                    <a:gd name="T1" fmla="*/ 2 h 41"/>
                    <a:gd name="T2" fmla="*/ 51 w 77"/>
                    <a:gd name="T3" fmla="*/ 36 h 41"/>
                    <a:gd name="T4" fmla="*/ 6 w 77"/>
                    <a:gd name="T5" fmla="*/ 31 h 41"/>
                    <a:gd name="T6" fmla="*/ 2 w 77"/>
                    <a:gd name="T7" fmla="*/ 9 h 41"/>
                    <a:gd name="T8" fmla="*/ 42 w 77"/>
                    <a:gd name="T9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41">
                      <a:moveTo>
                        <a:pt x="42" y="2"/>
                      </a:moveTo>
                      <a:cubicBezTo>
                        <a:pt x="60" y="3"/>
                        <a:pt x="77" y="32"/>
                        <a:pt x="51" y="36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9"/>
                      </a:cubicBezTo>
                      <a:cubicBezTo>
                        <a:pt x="4" y="0"/>
                        <a:pt x="23" y="2"/>
                        <a:pt x="42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 bwMode="auto">
                <a:xfrm>
                  <a:off x="4631302" y="4602697"/>
                  <a:ext cx="149338" cy="85053"/>
                </a:xfrm>
                <a:custGeom>
                  <a:avLst/>
                  <a:gdLst>
                    <a:gd name="T0" fmla="*/ 44 w 64"/>
                    <a:gd name="T1" fmla="*/ 0 h 36"/>
                    <a:gd name="T2" fmla="*/ 43 w 64"/>
                    <a:gd name="T3" fmla="*/ 31 h 36"/>
                    <a:gd name="T4" fmla="*/ 0 w 64"/>
                    <a:gd name="T5" fmla="*/ 27 h 36"/>
                    <a:gd name="T6" fmla="*/ 45 w 64"/>
                    <a:gd name="T7" fmla="*/ 25 h 36"/>
                    <a:gd name="T8" fmla="*/ 44 w 64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36">
                      <a:moveTo>
                        <a:pt x="44" y="0"/>
                      </a:moveTo>
                      <a:cubicBezTo>
                        <a:pt x="57" y="8"/>
                        <a:pt x="64" y="28"/>
                        <a:pt x="43" y="31"/>
                      </a:cubicBezTo>
                      <a:cubicBezTo>
                        <a:pt x="19" y="36"/>
                        <a:pt x="9" y="36"/>
                        <a:pt x="0" y="27"/>
                      </a:cubicBezTo>
                      <a:cubicBezTo>
                        <a:pt x="14" y="30"/>
                        <a:pt x="35" y="30"/>
                        <a:pt x="45" y="25"/>
                      </a:cubicBezTo>
                      <a:cubicBezTo>
                        <a:pt x="52" y="21"/>
                        <a:pt x="48" y="9"/>
                        <a:pt x="44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 bwMode="auto">
                <a:xfrm>
                  <a:off x="4641192" y="4670937"/>
                  <a:ext cx="177030" cy="95932"/>
                </a:xfrm>
                <a:custGeom>
                  <a:avLst/>
                  <a:gdLst>
                    <a:gd name="T0" fmla="*/ 41 w 76"/>
                    <a:gd name="T1" fmla="*/ 3 h 41"/>
                    <a:gd name="T2" fmla="*/ 51 w 76"/>
                    <a:gd name="T3" fmla="*/ 37 h 41"/>
                    <a:gd name="T4" fmla="*/ 6 w 76"/>
                    <a:gd name="T5" fmla="*/ 31 h 41"/>
                    <a:gd name="T6" fmla="*/ 2 w 76"/>
                    <a:gd name="T7" fmla="*/ 10 h 41"/>
                    <a:gd name="T8" fmla="*/ 41 w 76"/>
                    <a:gd name="T9" fmla="*/ 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1">
                      <a:moveTo>
                        <a:pt x="41" y="3"/>
                      </a:moveTo>
                      <a:cubicBezTo>
                        <a:pt x="60" y="3"/>
                        <a:pt x="76" y="32"/>
                        <a:pt x="51" y="37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10"/>
                      </a:cubicBezTo>
                      <a:cubicBezTo>
                        <a:pt x="4" y="0"/>
                        <a:pt x="23" y="2"/>
                        <a:pt x="41" y="3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 bwMode="auto">
                <a:xfrm>
                  <a:off x="4658994" y="4684783"/>
                  <a:ext cx="147360" cy="82086"/>
                </a:xfrm>
                <a:custGeom>
                  <a:avLst/>
                  <a:gdLst>
                    <a:gd name="T0" fmla="*/ 44 w 63"/>
                    <a:gd name="T1" fmla="*/ 0 h 35"/>
                    <a:gd name="T2" fmla="*/ 43 w 63"/>
                    <a:gd name="T3" fmla="*/ 31 h 35"/>
                    <a:gd name="T4" fmla="*/ 0 w 63"/>
                    <a:gd name="T5" fmla="*/ 27 h 35"/>
                    <a:gd name="T6" fmla="*/ 44 w 63"/>
                    <a:gd name="T7" fmla="*/ 24 h 35"/>
                    <a:gd name="T8" fmla="*/ 44 w 63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35">
                      <a:moveTo>
                        <a:pt x="44" y="0"/>
                      </a:moveTo>
                      <a:cubicBezTo>
                        <a:pt x="57" y="7"/>
                        <a:pt x="63" y="27"/>
                        <a:pt x="43" y="31"/>
                      </a:cubicBezTo>
                      <a:cubicBezTo>
                        <a:pt x="19" y="35"/>
                        <a:pt x="9" y="35"/>
                        <a:pt x="0" y="27"/>
                      </a:cubicBezTo>
                      <a:cubicBezTo>
                        <a:pt x="13" y="29"/>
                        <a:pt x="35" y="29"/>
                        <a:pt x="44" y="24"/>
                      </a:cubicBezTo>
                      <a:cubicBezTo>
                        <a:pt x="52" y="20"/>
                        <a:pt x="47" y="8"/>
                        <a:pt x="44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 bwMode="auto">
                <a:xfrm>
                  <a:off x="4666906" y="4750057"/>
                  <a:ext cx="142415" cy="78130"/>
                </a:xfrm>
                <a:custGeom>
                  <a:avLst/>
                  <a:gdLst>
                    <a:gd name="T0" fmla="*/ 33 w 61"/>
                    <a:gd name="T1" fmla="*/ 2 h 33"/>
                    <a:gd name="T2" fmla="*/ 40 w 61"/>
                    <a:gd name="T3" fmla="*/ 29 h 33"/>
                    <a:gd name="T4" fmla="*/ 4 w 61"/>
                    <a:gd name="T5" fmla="*/ 25 h 33"/>
                    <a:gd name="T6" fmla="*/ 1 w 61"/>
                    <a:gd name="T7" fmla="*/ 8 h 33"/>
                    <a:gd name="T8" fmla="*/ 33 w 61"/>
                    <a:gd name="T9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3">
                      <a:moveTo>
                        <a:pt x="33" y="2"/>
                      </a:moveTo>
                      <a:cubicBezTo>
                        <a:pt x="48" y="3"/>
                        <a:pt x="61" y="26"/>
                        <a:pt x="40" y="29"/>
                      </a:cubicBezTo>
                      <a:cubicBezTo>
                        <a:pt x="20" y="33"/>
                        <a:pt x="12" y="33"/>
                        <a:pt x="4" y="25"/>
                      </a:cubicBezTo>
                      <a:cubicBezTo>
                        <a:pt x="0" y="20"/>
                        <a:pt x="0" y="13"/>
                        <a:pt x="1" y="8"/>
                      </a:cubicBezTo>
                      <a:cubicBezTo>
                        <a:pt x="2" y="0"/>
                        <a:pt x="18" y="2"/>
                        <a:pt x="33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 bwMode="auto">
                <a:xfrm>
                  <a:off x="4680752" y="4761925"/>
                  <a:ext cx="118679" cy="66263"/>
                </a:xfrm>
                <a:custGeom>
                  <a:avLst/>
                  <a:gdLst>
                    <a:gd name="T0" fmla="*/ 35 w 51"/>
                    <a:gd name="T1" fmla="*/ 0 h 28"/>
                    <a:gd name="T2" fmla="*/ 34 w 51"/>
                    <a:gd name="T3" fmla="*/ 24 h 28"/>
                    <a:gd name="T4" fmla="*/ 0 w 51"/>
                    <a:gd name="T5" fmla="*/ 21 h 28"/>
                    <a:gd name="T6" fmla="*/ 36 w 51"/>
                    <a:gd name="T7" fmla="*/ 19 h 28"/>
                    <a:gd name="T8" fmla="*/ 35 w 51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8">
                      <a:moveTo>
                        <a:pt x="35" y="0"/>
                      </a:moveTo>
                      <a:cubicBezTo>
                        <a:pt x="46" y="6"/>
                        <a:pt x="51" y="21"/>
                        <a:pt x="34" y="24"/>
                      </a:cubicBezTo>
                      <a:cubicBezTo>
                        <a:pt x="15" y="28"/>
                        <a:pt x="7" y="28"/>
                        <a:pt x="0" y="21"/>
                      </a:cubicBezTo>
                      <a:cubicBezTo>
                        <a:pt x="11" y="23"/>
                        <a:pt x="28" y="23"/>
                        <a:pt x="36" y="19"/>
                      </a:cubicBezTo>
                      <a:cubicBezTo>
                        <a:pt x="41" y="16"/>
                        <a:pt x="38" y="6"/>
                        <a:pt x="35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 bwMode="auto">
                <a:xfrm>
                  <a:off x="4989318" y="5391913"/>
                  <a:ext cx="1829636" cy="1015695"/>
                </a:xfrm>
                <a:custGeom>
                  <a:avLst/>
                  <a:gdLst>
                    <a:gd name="T0" fmla="*/ 714 w 782"/>
                    <a:gd name="T1" fmla="*/ 246 h 434"/>
                    <a:gd name="T2" fmla="*/ 120 w 782"/>
                    <a:gd name="T3" fmla="*/ 421 h 434"/>
                    <a:gd name="T4" fmla="*/ 36 w 782"/>
                    <a:gd name="T5" fmla="*/ 408 h 434"/>
                    <a:gd name="T6" fmla="*/ 0 w 782"/>
                    <a:gd name="T7" fmla="*/ 230 h 434"/>
                    <a:gd name="T8" fmla="*/ 34 w 782"/>
                    <a:gd name="T9" fmla="*/ 220 h 434"/>
                    <a:gd name="T10" fmla="*/ 402 w 782"/>
                    <a:gd name="T11" fmla="*/ 110 h 434"/>
                    <a:gd name="T12" fmla="*/ 717 w 782"/>
                    <a:gd name="T13" fmla="*/ 47 h 434"/>
                    <a:gd name="T14" fmla="*/ 772 w 782"/>
                    <a:gd name="T15" fmla="*/ 186 h 434"/>
                    <a:gd name="T16" fmla="*/ 714 w 782"/>
                    <a:gd name="T17" fmla="*/ 246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2" h="434">
                      <a:moveTo>
                        <a:pt x="714" y="246"/>
                      </a:moveTo>
                      <a:cubicBezTo>
                        <a:pt x="455" y="323"/>
                        <a:pt x="385" y="388"/>
                        <a:pt x="120" y="421"/>
                      </a:cubicBezTo>
                      <a:cubicBezTo>
                        <a:pt x="104" y="423"/>
                        <a:pt x="36" y="434"/>
                        <a:pt x="36" y="408"/>
                      </a:cubicBezTo>
                      <a:cubicBezTo>
                        <a:pt x="36" y="382"/>
                        <a:pt x="0" y="230"/>
                        <a:pt x="0" y="230"/>
                      </a:cubicBezTo>
                      <a:cubicBezTo>
                        <a:pt x="0" y="230"/>
                        <a:pt x="13" y="227"/>
                        <a:pt x="34" y="220"/>
                      </a:cubicBezTo>
                      <a:cubicBezTo>
                        <a:pt x="110" y="197"/>
                        <a:pt x="296" y="140"/>
                        <a:pt x="402" y="110"/>
                      </a:cubicBezTo>
                      <a:cubicBezTo>
                        <a:pt x="538" y="72"/>
                        <a:pt x="655" y="0"/>
                        <a:pt x="717" y="47"/>
                      </a:cubicBezTo>
                      <a:cubicBezTo>
                        <a:pt x="779" y="94"/>
                        <a:pt x="782" y="144"/>
                        <a:pt x="772" y="186"/>
                      </a:cubicBezTo>
                      <a:cubicBezTo>
                        <a:pt x="762" y="228"/>
                        <a:pt x="714" y="246"/>
                        <a:pt x="714" y="246"/>
                      </a:cubicBezTo>
                      <a:close/>
                    </a:path>
                  </a:pathLst>
                </a:custGeom>
                <a:solidFill>
                  <a:srgbClr val="6F5C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 bwMode="auto">
                <a:xfrm>
                  <a:off x="4954703" y="5857728"/>
                  <a:ext cx="254171" cy="559770"/>
                </a:xfrm>
                <a:custGeom>
                  <a:avLst/>
                  <a:gdLst>
                    <a:gd name="T0" fmla="*/ 58 w 109"/>
                    <a:gd name="T1" fmla="*/ 2 h 239"/>
                    <a:gd name="T2" fmla="*/ 2 w 109"/>
                    <a:gd name="T3" fmla="*/ 22 h 239"/>
                    <a:gd name="T4" fmla="*/ 25 w 109"/>
                    <a:gd name="T5" fmla="*/ 139 h 239"/>
                    <a:gd name="T6" fmla="*/ 35 w 109"/>
                    <a:gd name="T7" fmla="*/ 232 h 239"/>
                    <a:gd name="T8" fmla="*/ 109 w 109"/>
                    <a:gd name="T9" fmla="*/ 226 h 239"/>
                    <a:gd name="T10" fmla="*/ 87 w 109"/>
                    <a:gd name="T11" fmla="*/ 82 h 239"/>
                    <a:gd name="T12" fmla="*/ 73 w 109"/>
                    <a:gd name="T13" fmla="*/ 14 h 239"/>
                    <a:gd name="T14" fmla="*/ 58 w 109"/>
                    <a:gd name="T15" fmla="*/ 2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9" h="239">
                      <a:moveTo>
                        <a:pt x="58" y="2"/>
                      </a:moveTo>
                      <a:cubicBezTo>
                        <a:pt x="38" y="6"/>
                        <a:pt x="3" y="17"/>
                        <a:pt x="2" y="22"/>
                      </a:cubicBezTo>
                      <a:cubicBezTo>
                        <a:pt x="0" y="29"/>
                        <a:pt x="15" y="70"/>
                        <a:pt x="25" y="139"/>
                      </a:cubicBezTo>
                      <a:cubicBezTo>
                        <a:pt x="35" y="208"/>
                        <a:pt x="26" y="225"/>
                        <a:pt x="35" y="232"/>
                      </a:cubicBezTo>
                      <a:cubicBezTo>
                        <a:pt x="44" y="239"/>
                        <a:pt x="109" y="226"/>
                        <a:pt x="109" y="226"/>
                      </a:cubicBezTo>
                      <a:cubicBezTo>
                        <a:pt x="109" y="226"/>
                        <a:pt x="91" y="122"/>
                        <a:pt x="87" y="82"/>
                      </a:cubicBezTo>
                      <a:cubicBezTo>
                        <a:pt x="84" y="50"/>
                        <a:pt x="77" y="27"/>
                        <a:pt x="73" y="14"/>
                      </a:cubicBezTo>
                      <a:cubicBezTo>
                        <a:pt x="70" y="6"/>
                        <a:pt x="70" y="0"/>
                        <a:pt x="58" y="2"/>
                      </a:cubicBezTo>
                      <a:close/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 bwMode="auto">
                <a:xfrm>
                  <a:off x="5171292" y="5616414"/>
                  <a:ext cx="1642716" cy="770425"/>
                </a:xfrm>
                <a:custGeom>
                  <a:avLst/>
                  <a:gdLst>
                    <a:gd name="T0" fmla="*/ 0 w 702"/>
                    <a:gd name="T1" fmla="*/ 226 h 329"/>
                    <a:gd name="T2" fmla="*/ 16 w 702"/>
                    <a:gd name="T3" fmla="*/ 329 h 329"/>
                    <a:gd name="T4" fmla="*/ 42 w 702"/>
                    <a:gd name="T5" fmla="*/ 325 h 329"/>
                    <a:gd name="T6" fmla="*/ 277 w 702"/>
                    <a:gd name="T7" fmla="*/ 276 h 329"/>
                    <a:gd name="T8" fmla="*/ 321 w 702"/>
                    <a:gd name="T9" fmla="*/ 262 h 329"/>
                    <a:gd name="T10" fmla="*/ 360 w 702"/>
                    <a:gd name="T11" fmla="*/ 248 h 329"/>
                    <a:gd name="T12" fmla="*/ 378 w 702"/>
                    <a:gd name="T13" fmla="*/ 241 h 329"/>
                    <a:gd name="T14" fmla="*/ 413 w 702"/>
                    <a:gd name="T15" fmla="*/ 227 h 329"/>
                    <a:gd name="T16" fmla="*/ 423 w 702"/>
                    <a:gd name="T17" fmla="*/ 224 h 329"/>
                    <a:gd name="T18" fmla="*/ 529 w 702"/>
                    <a:gd name="T19" fmla="*/ 185 h 329"/>
                    <a:gd name="T20" fmla="*/ 596 w 702"/>
                    <a:gd name="T21" fmla="*/ 163 h 329"/>
                    <a:gd name="T22" fmla="*/ 636 w 702"/>
                    <a:gd name="T23" fmla="*/ 150 h 329"/>
                    <a:gd name="T24" fmla="*/ 694 w 702"/>
                    <a:gd name="T25" fmla="*/ 90 h 329"/>
                    <a:gd name="T26" fmla="*/ 683 w 702"/>
                    <a:gd name="T27" fmla="*/ 0 h 329"/>
                    <a:gd name="T28" fmla="*/ 609 w 702"/>
                    <a:gd name="T29" fmla="*/ 129 h 329"/>
                    <a:gd name="T30" fmla="*/ 525 w 702"/>
                    <a:gd name="T31" fmla="*/ 162 h 329"/>
                    <a:gd name="T32" fmla="*/ 472 w 702"/>
                    <a:gd name="T33" fmla="*/ 179 h 329"/>
                    <a:gd name="T34" fmla="*/ 438 w 702"/>
                    <a:gd name="T35" fmla="*/ 189 h 329"/>
                    <a:gd name="T36" fmla="*/ 436 w 702"/>
                    <a:gd name="T37" fmla="*/ 190 h 329"/>
                    <a:gd name="T38" fmla="*/ 400 w 702"/>
                    <a:gd name="T39" fmla="*/ 200 h 329"/>
                    <a:gd name="T40" fmla="*/ 389 w 702"/>
                    <a:gd name="T41" fmla="*/ 203 h 329"/>
                    <a:gd name="T42" fmla="*/ 345 w 702"/>
                    <a:gd name="T43" fmla="*/ 215 h 329"/>
                    <a:gd name="T44" fmla="*/ 214 w 702"/>
                    <a:gd name="T45" fmla="*/ 249 h 329"/>
                    <a:gd name="T46" fmla="*/ 28 w 702"/>
                    <a:gd name="T47" fmla="*/ 278 h 329"/>
                    <a:gd name="T48" fmla="*/ 0 w 702"/>
                    <a:gd name="T49" fmla="*/ 226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02" h="329">
                      <a:moveTo>
                        <a:pt x="0" y="226"/>
                      </a:moveTo>
                      <a:cubicBezTo>
                        <a:pt x="6" y="271"/>
                        <a:pt x="16" y="329"/>
                        <a:pt x="16" y="329"/>
                      </a:cubicBezTo>
                      <a:cubicBezTo>
                        <a:pt x="28" y="328"/>
                        <a:pt x="37" y="326"/>
                        <a:pt x="42" y="325"/>
                      </a:cubicBezTo>
                      <a:cubicBezTo>
                        <a:pt x="141" y="313"/>
                        <a:pt x="212" y="296"/>
                        <a:pt x="277" y="276"/>
                      </a:cubicBezTo>
                      <a:cubicBezTo>
                        <a:pt x="292" y="272"/>
                        <a:pt x="306" y="267"/>
                        <a:pt x="321" y="262"/>
                      </a:cubicBezTo>
                      <a:cubicBezTo>
                        <a:pt x="334" y="257"/>
                        <a:pt x="347" y="252"/>
                        <a:pt x="360" y="248"/>
                      </a:cubicBezTo>
                      <a:cubicBezTo>
                        <a:pt x="366" y="245"/>
                        <a:pt x="372" y="243"/>
                        <a:pt x="378" y="241"/>
                      </a:cubicBezTo>
                      <a:cubicBezTo>
                        <a:pt x="390" y="236"/>
                        <a:pt x="401" y="232"/>
                        <a:pt x="413" y="227"/>
                      </a:cubicBezTo>
                      <a:cubicBezTo>
                        <a:pt x="416" y="226"/>
                        <a:pt x="420" y="225"/>
                        <a:pt x="423" y="224"/>
                      </a:cubicBezTo>
                      <a:cubicBezTo>
                        <a:pt x="455" y="211"/>
                        <a:pt x="490" y="198"/>
                        <a:pt x="529" y="185"/>
                      </a:cubicBezTo>
                      <a:cubicBezTo>
                        <a:pt x="550" y="178"/>
                        <a:pt x="572" y="170"/>
                        <a:pt x="596" y="163"/>
                      </a:cubicBezTo>
                      <a:cubicBezTo>
                        <a:pt x="609" y="159"/>
                        <a:pt x="622" y="155"/>
                        <a:pt x="636" y="150"/>
                      </a:cubicBezTo>
                      <a:cubicBezTo>
                        <a:pt x="636" y="150"/>
                        <a:pt x="684" y="132"/>
                        <a:pt x="694" y="90"/>
                      </a:cubicBezTo>
                      <a:cubicBezTo>
                        <a:pt x="701" y="63"/>
                        <a:pt x="702" y="31"/>
                        <a:pt x="683" y="0"/>
                      </a:cubicBezTo>
                      <a:cubicBezTo>
                        <a:pt x="679" y="30"/>
                        <a:pt x="660" y="98"/>
                        <a:pt x="609" y="129"/>
                      </a:cubicBezTo>
                      <a:cubicBezTo>
                        <a:pt x="595" y="137"/>
                        <a:pt x="565" y="149"/>
                        <a:pt x="525" y="162"/>
                      </a:cubicBezTo>
                      <a:cubicBezTo>
                        <a:pt x="509" y="167"/>
                        <a:pt x="491" y="173"/>
                        <a:pt x="472" y="179"/>
                      </a:cubicBezTo>
                      <a:cubicBezTo>
                        <a:pt x="461" y="182"/>
                        <a:pt x="450" y="186"/>
                        <a:pt x="438" y="189"/>
                      </a:cubicBezTo>
                      <a:cubicBezTo>
                        <a:pt x="437" y="190"/>
                        <a:pt x="436" y="190"/>
                        <a:pt x="436" y="190"/>
                      </a:cubicBezTo>
                      <a:cubicBezTo>
                        <a:pt x="424" y="193"/>
                        <a:pt x="412" y="197"/>
                        <a:pt x="400" y="200"/>
                      </a:cubicBezTo>
                      <a:cubicBezTo>
                        <a:pt x="397" y="201"/>
                        <a:pt x="393" y="202"/>
                        <a:pt x="389" y="203"/>
                      </a:cubicBezTo>
                      <a:cubicBezTo>
                        <a:pt x="374" y="207"/>
                        <a:pt x="360" y="211"/>
                        <a:pt x="345" y="215"/>
                      </a:cubicBezTo>
                      <a:cubicBezTo>
                        <a:pt x="301" y="227"/>
                        <a:pt x="256" y="239"/>
                        <a:pt x="214" y="249"/>
                      </a:cubicBezTo>
                      <a:cubicBezTo>
                        <a:pt x="119" y="271"/>
                        <a:pt x="41" y="285"/>
                        <a:pt x="28" y="278"/>
                      </a:cubicBezTo>
                      <a:cubicBezTo>
                        <a:pt x="16" y="271"/>
                        <a:pt x="7" y="250"/>
                        <a:pt x="0" y="226"/>
                      </a:cubicBezTo>
                      <a:close/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 bwMode="auto">
                <a:xfrm>
                  <a:off x="5770622" y="2353728"/>
                  <a:ext cx="411421" cy="416366"/>
                </a:xfrm>
                <a:custGeom>
                  <a:avLst/>
                  <a:gdLst>
                    <a:gd name="T0" fmla="*/ 176 w 176"/>
                    <a:gd name="T1" fmla="*/ 0 h 178"/>
                    <a:gd name="T2" fmla="*/ 88 w 176"/>
                    <a:gd name="T3" fmla="*/ 45 h 178"/>
                    <a:gd name="T4" fmla="*/ 30 w 176"/>
                    <a:gd name="T5" fmla="*/ 102 h 178"/>
                    <a:gd name="T6" fmla="*/ 65 w 176"/>
                    <a:gd name="T7" fmla="*/ 25 h 178"/>
                    <a:gd name="T8" fmla="*/ 14 w 176"/>
                    <a:gd name="T9" fmla="*/ 90 h 178"/>
                    <a:gd name="T10" fmla="*/ 28 w 176"/>
                    <a:gd name="T11" fmla="*/ 175 h 178"/>
                    <a:gd name="T12" fmla="*/ 26 w 176"/>
                    <a:gd name="T13" fmla="*/ 133 h 178"/>
                    <a:gd name="T14" fmla="*/ 32 w 176"/>
                    <a:gd name="T15" fmla="*/ 117 h 178"/>
                    <a:gd name="T16" fmla="*/ 40 w 176"/>
                    <a:gd name="T17" fmla="*/ 159 h 178"/>
                    <a:gd name="T18" fmla="*/ 76 w 176"/>
                    <a:gd name="T19" fmla="*/ 84 h 178"/>
                    <a:gd name="T20" fmla="*/ 176 w 176"/>
                    <a:gd name="T2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178">
                      <a:moveTo>
                        <a:pt x="176" y="0"/>
                      </a:moveTo>
                      <a:cubicBezTo>
                        <a:pt x="165" y="1"/>
                        <a:pt x="125" y="16"/>
                        <a:pt x="88" y="45"/>
                      </a:cubicBezTo>
                      <a:cubicBezTo>
                        <a:pt x="52" y="73"/>
                        <a:pt x="31" y="97"/>
                        <a:pt x="30" y="102"/>
                      </a:cubicBezTo>
                      <a:cubicBezTo>
                        <a:pt x="34" y="77"/>
                        <a:pt x="65" y="25"/>
                        <a:pt x="65" y="25"/>
                      </a:cubicBezTo>
                      <a:cubicBezTo>
                        <a:pt x="65" y="25"/>
                        <a:pt x="28" y="49"/>
                        <a:pt x="14" y="90"/>
                      </a:cubicBezTo>
                      <a:cubicBezTo>
                        <a:pt x="0" y="132"/>
                        <a:pt x="29" y="178"/>
                        <a:pt x="28" y="175"/>
                      </a:cubicBezTo>
                      <a:cubicBezTo>
                        <a:pt x="28" y="173"/>
                        <a:pt x="22" y="147"/>
                        <a:pt x="26" y="133"/>
                      </a:cubicBezTo>
                      <a:cubicBezTo>
                        <a:pt x="29" y="119"/>
                        <a:pt x="32" y="117"/>
                        <a:pt x="32" y="117"/>
                      </a:cubicBezTo>
                      <a:cubicBezTo>
                        <a:pt x="32" y="117"/>
                        <a:pt x="40" y="160"/>
                        <a:pt x="40" y="159"/>
                      </a:cubicBezTo>
                      <a:cubicBezTo>
                        <a:pt x="40" y="157"/>
                        <a:pt x="35" y="130"/>
                        <a:pt x="76" y="84"/>
                      </a:cubicBezTo>
                      <a:cubicBezTo>
                        <a:pt x="117" y="39"/>
                        <a:pt x="176" y="0"/>
                        <a:pt x="176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 bwMode="auto">
                <a:xfrm>
                  <a:off x="6006991" y="2419001"/>
                  <a:ext cx="310544" cy="325379"/>
                </a:xfrm>
                <a:custGeom>
                  <a:avLst/>
                  <a:gdLst>
                    <a:gd name="T0" fmla="*/ 124 w 133"/>
                    <a:gd name="T1" fmla="*/ 0 h 139"/>
                    <a:gd name="T2" fmla="*/ 1 w 133"/>
                    <a:gd name="T3" fmla="*/ 137 h 139"/>
                    <a:gd name="T4" fmla="*/ 77 w 133"/>
                    <a:gd name="T5" fmla="*/ 77 h 139"/>
                    <a:gd name="T6" fmla="*/ 133 w 133"/>
                    <a:gd name="T7" fmla="*/ 54 h 139"/>
                    <a:gd name="T8" fmla="*/ 77 w 133"/>
                    <a:gd name="T9" fmla="*/ 63 h 139"/>
                    <a:gd name="T10" fmla="*/ 40 w 133"/>
                    <a:gd name="T11" fmla="*/ 83 h 139"/>
                    <a:gd name="T12" fmla="*/ 91 w 133"/>
                    <a:gd name="T13" fmla="*/ 24 h 139"/>
                    <a:gd name="T14" fmla="*/ 124 w 133"/>
                    <a:gd name="T15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39">
                      <a:moveTo>
                        <a:pt x="124" y="0"/>
                      </a:moveTo>
                      <a:cubicBezTo>
                        <a:pt x="39" y="12"/>
                        <a:pt x="2" y="139"/>
                        <a:pt x="1" y="137"/>
                      </a:cubicBezTo>
                      <a:cubicBezTo>
                        <a:pt x="0" y="134"/>
                        <a:pt x="46" y="94"/>
                        <a:pt x="77" y="77"/>
                      </a:cubicBezTo>
                      <a:cubicBezTo>
                        <a:pt x="108" y="60"/>
                        <a:pt x="133" y="54"/>
                        <a:pt x="133" y="54"/>
                      </a:cubicBezTo>
                      <a:cubicBezTo>
                        <a:pt x="133" y="54"/>
                        <a:pt x="109" y="48"/>
                        <a:pt x="77" y="63"/>
                      </a:cubicBezTo>
                      <a:cubicBezTo>
                        <a:pt x="45" y="78"/>
                        <a:pt x="39" y="86"/>
                        <a:pt x="40" y="83"/>
                      </a:cubicBezTo>
                      <a:cubicBezTo>
                        <a:pt x="41" y="81"/>
                        <a:pt x="67" y="46"/>
                        <a:pt x="91" y="24"/>
                      </a:cubicBezTo>
                      <a:cubicBezTo>
                        <a:pt x="114" y="3"/>
                        <a:pt x="124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 bwMode="auto">
                <a:xfrm>
                  <a:off x="6675550" y="4696651"/>
                  <a:ext cx="767458" cy="4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 bwMode="auto">
                <a:xfrm>
                  <a:off x="4572952" y="4083476"/>
                  <a:ext cx="1195692" cy="337246"/>
                </a:xfrm>
                <a:custGeom>
                  <a:avLst/>
                  <a:gdLst>
                    <a:gd name="T0" fmla="*/ 16 w 511"/>
                    <a:gd name="T1" fmla="*/ 61 h 144"/>
                    <a:gd name="T2" fmla="*/ 0 w 511"/>
                    <a:gd name="T3" fmla="*/ 10 h 144"/>
                    <a:gd name="T4" fmla="*/ 33 w 511"/>
                    <a:gd name="T5" fmla="*/ 5 h 144"/>
                    <a:gd name="T6" fmla="*/ 182 w 511"/>
                    <a:gd name="T7" fmla="*/ 36 h 144"/>
                    <a:gd name="T8" fmla="*/ 232 w 511"/>
                    <a:gd name="T9" fmla="*/ 79 h 144"/>
                    <a:gd name="T10" fmla="*/ 470 w 511"/>
                    <a:gd name="T11" fmla="*/ 13 h 144"/>
                    <a:gd name="T12" fmla="*/ 511 w 511"/>
                    <a:gd name="T13" fmla="*/ 19 h 144"/>
                    <a:gd name="T14" fmla="*/ 473 w 511"/>
                    <a:gd name="T15" fmla="*/ 88 h 144"/>
                    <a:gd name="T16" fmla="*/ 234 w 511"/>
                    <a:gd name="T17" fmla="*/ 144 h 144"/>
                    <a:gd name="T18" fmla="*/ 16 w 511"/>
                    <a:gd name="T19" fmla="*/ 61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1" h="144">
                      <a:moveTo>
                        <a:pt x="16" y="61"/>
                      </a:moveTo>
                      <a:cubicBezTo>
                        <a:pt x="12" y="57"/>
                        <a:pt x="0" y="10"/>
                        <a:pt x="0" y="10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137" y="15"/>
                        <a:pt x="182" y="36"/>
                      </a:cubicBezTo>
                      <a:cubicBezTo>
                        <a:pt x="227" y="56"/>
                        <a:pt x="232" y="79"/>
                        <a:pt x="232" y="79"/>
                      </a:cubicBezTo>
                      <a:cubicBezTo>
                        <a:pt x="278" y="52"/>
                        <a:pt x="392" y="0"/>
                        <a:pt x="470" y="13"/>
                      </a:cubicBezTo>
                      <a:cubicBezTo>
                        <a:pt x="511" y="19"/>
                        <a:pt x="511" y="19"/>
                        <a:pt x="511" y="19"/>
                      </a:cubicBezTo>
                      <a:cubicBezTo>
                        <a:pt x="473" y="88"/>
                        <a:pt x="473" y="88"/>
                        <a:pt x="473" y="88"/>
                      </a:cubicBezTo>
                      <a:cubicBezTo>
                        <a:pt x="234" y="144"/>
                        <a:pt x="234" y="144"/>
                        <a:pt x="234" y="144"/>
                      </a:cubicBezTo>
                      <a:lnTo>
                        <a:pt x="16" y="61"/>
                      </a:lnTo>
                      <a:close/>
                    </a:path>
                  </a:pathLst>
                </a:custGeom>
                <a:solidFill>
                  <a:srgbClr val="C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 bwMode="auto">
                <a:xfrm>
                  <a:off x="5466012" y="4287208"/>
                  <a:ext cx="638889" cy="594385"/>
                </a:xfrm>
                <a:custGeom>
                  <a:avLst/>
                  <a:gdLst>
                    <a:gd name="T0" fmla="*/ 273 w 273"/>
                    <a:gd name="T1" fmla="*/ 6 h 254"/>
                    <a:gd name="T2" fmla="*/ 220 w 273"/>
                    <a:gd name="T3" fmla="*/ 7 h 254"/>
                    <a:gd name="T4" fmla="*/ 2 w 273"/>
                    <a:gd name="T5" fmla="*/ 197 h 254"/>
                    <a:gd name="T6" fmla="*/ 55 w 273"/>
                    <a:gd name="T7" fmla="*/ 251 h 254"/>
                    <a:gd name="T8" fmla="*/ 268 w 273"/>
                    <a:gd name="T9" fmla="*/ 103 h 254"/>
                    <a:gd name="T10" fmla="*/ 273 w 273"/>
                    <a:gd name="T11" fmla="*/ 6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3" h="254">
                      <a:moveTo>
                        <a:pt x="273" y="6"/>
                      </a:moveTo>
                      <a:cubicBezTo>
                        <a:pt x="262" y="1"/>
                        <a:pt x="236" y="0"/>
                        <a:pt x="220" y="7"/>
                      </a:cubicBezTo>
                      <a:cubicBezTo>
                        <a:pt x="204" y="14"/>
                        <a:pt x="0" y="180"/>
                        <a:pt x="2" y="197"/>
                      </a:cubicBezTo>
                      <a:cubicBezTo>
                        <a:pt x="4" y="214"/>
                        <a:pt x="45" y="254"/>
                        <a:pt x="55" y="251"/>
                      </a:cubicBezTo>
                      <a:cubicBezTo>
                        <a:pt x="65" y="248"/>
                        <a:pt x="265" y="112"/>
                        <a:pt x="268" y="103"/>
                      </a:cubicBezTo>
                      <a:cubicBezTo>
                        <a:pt x="271" y="94"/>
                        <a:pt x="273" y="6"/>
                        <a:pt x="273" y="6"/>
                      </a:cubicBez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 bwMode="auto">
                <a:xfrm>
                  <a:off x="5468979" y="4289186"/>
                  <a:ext cx="638889" cy="590429"/>
                </a:xfrm>
                <a:custGeom>
                  <a:avLst/>
                  <a:gdLst>
                    <a:gd name="T0" fmla="*/ 272 w 273"/>
                    <a:gd name="T1" fmla="*/ 5 h 252"/>
                    <a:gd name="T2" fmla="*/ 273 w 273"/>
                    <a:gd name="T3" fmla="*/ 5 h 252"/>
                    <a:gd name="T4" fmla="*/ 248 w 273"/>
                    <a:gd name="T5" fmla="*/ 0 h 252"/>
                    <a:gd name="T6" fmla="*/ 219 w 273"/>
                    <a:gd name="T7" fmla="*/ 6 h 252"/>
                    <a:gd name="T8" fmla="*/ 205 w 273"/>
                    <a:gd name="T9" fmla="*/ 15 h 252"/>
                    <a:gd name="T10" fmla="*/ 84 w 273"/>
                    <a:gd name="T11" fmla="*/ 113 h 252"/>
                    <a:gd name="T12" fmla="*/ 25 w 273"/>
                    <a:gd name="T13" fmla="*/ 166 h 252"/>
                    <a:gd name="T14" fmla="*/ 7 w 273"/>
                    <a:gd name="T15" fmla="*/ 185 h 252"/>
                    <a:gd name="T16" fmla="*/ 2 w 273"/>
                    <a:gd name="T17" fmla="*/ 191 h 252"/>
                    <a:gd name="T18" fmla="*/ 0 w 273"/>
                    <a:gd name="T19" fmla="*/ 196 h 252"/>
                    <a:gd name="T20" fmla="*/ 0 w 273"/>
                    <a:gd name="T21" fmla="*/ 197 h 252"/>
                    <a:gd name="T22" fmla="*/ 8 w 273"/>
                    <a:gd name="T23" fmla="*/ 212 h 252"/>
                    <a:gd name="T24" fmla="*/ 31 w 273"/>
                    <a:gd name="T25" fmla="*/ 239 h 252"/>
                    <a:gd name="T26" fmla="*/ 43 w 273"/>
                    <a:gd name="T27" fmla="*/ 248 h 252"/>
                    <a:gd name="T28" fmla="*/ 53 w 273"/>
                    <a:gd name="T29" fmla="*/ 252 h 252"/>
                    <a:gd name="T30" fmla="*/ 54 w 273"/>
                    <a:gd name="T31" fmla="*/ 251 h 252"/>
                    <a:gd name="T32" fmla="*/ 59 w 273"/>
                    <a:gd name="T33" fmla="*/ 249 h 252"/>
                    <a:gd name="T34" fmla="*/ 174 w 273"/>
                    <a:gd name="T35" fmla="*/ 173 h 252"/>
                    <a:gd name="T36" fmla="*/ 238 w 273"/>
                    <a:gd name="T37" fmla="*/ 127 h 252"/>
                    <a:gd name="T38" fmla="*/ 259 w 273"/>
                    <a:gd name="T39" fmla="*/ 111 h 252"/>
                    <a:gd name="T40" fmla="*/ 265 w 273"/>
                    <a:gd name="T41" fmla="*/ 106 h 252"/>
                    <a:gd name="T42" fmla="*/ 267 w 273"/>
                    <a:gd name="T43" fmla="*/ 104 h 252"/>
                    <a:gd name="T44" fmla="*/ 268 w 273"/>
                    <a:gd name="T45" fmla="*/ 103 h 252"/>
                    <a:gd name="T46" fmla="*/ 269 w 273"/>
                    <a:gd name="T47" fmla="*/ 96 h 252"/>
                    <a:gd name="T48" fmla="*/ 273 w 273"/>
                    <a:gd name="T49" fmla="*/ 5 h 252"/>
                    <a:gd name="T50" fmla="*/ 273 w 273"/>
                    <a:gd name="T51" fmla="*/ 5 h 252"/>
                    <a:gd name="T52" fmla="*/ 273 w 273"/>
                    <a:gd name="T53" fmla="*/ 5 h 252"/>
                    <a:gd name="T54" fmla="*/ 272 w 273"/>
                    <a:gd name="T55" fmla="*/ 5 h 252"/>
                    <a:gd name="T56" fmla="*/ 271 w 273"/>
                    <a:gd name="T57" fmla="*/ 5 h 252"/>
                    <a:gd name="T58" fmla="*/ 271 w 273"/>
                    <a:gd name="T59" fmla="*/ 19 h 252"/>
                    <a:gd name="T60" fmla="*/ 269 w 273"/>
                    <a:gd name="T61" fmla="*/ 68 h 252"/>
                    <a:gd name="T62" fmla="*/ 268 w 273"/>
                    <a:gd name="T63" fmla="*/ 90 h 252"/>
                    <a:gd name="T64" fmla="*/ 266 w 273"/>
                    <a:gd name="T65" fmla="*/ 102 h 252"/>
                    <a:gd name="T66" fmla="*/ 266 w 273"/>
                    <a:gd name="T67" fmla="*/ 103 h 252"/>
                    <a:gd name="T68" fmla="*/ 253 w 273"/>
                    <a:gd name="T69" fmla="*/ 114 h 252"/>
                    <a:gd name="T70" fmla="*/ 139 w 273"/>
                    <a:gd name="T71" fmla="*/ 194 h 252"/>
                    <a:gd name="T72" fmla="*/ 82 w 273"/>
                    <a:gd name="T73" fmla="*/ 232 h 252"/>
                    <a:gd name="T74" fmla="*/ 63 w 273"/>
                    <a:gd name="T75" fmla="*/ 244 h 252"/>
                    <a:gd name="T76" fmla="*/ 57 w 273"/>
                    <a:gd name="T77" fmla="*/ 248 h 252"/>
                    <a:gd name="T78" fmla="*/ 54 w 273"/>
                    <a:gd name="T79" fmla="*/ 250 h 252"/>
                    <a:gd name="T80" fmla="*/ 53 w 273"/>
                    <a:gd name="T81" fmla="*/ 250 h 252"/>
                    <a:gd name="T82" fmla="*/ 41 w 273"/>
                    <a:gd name="T83" fmla="*/ 244 h 252"/>
                    <a:gd name="T84" fmla="*/ 16 w 273"/>
                    <a:gd name="T85" fmla="*/ 220 h 252"/>
                    <a:gd name="T86" fmla="*/ 2 w 273"/>
                    <a:gd name="T87" fmla="*/ 196 h 252"/>
                    <a:gd name="T88" fmla="*/ 2 w 273"/>
                    <a:gd name="T89" fmla="*/ 196 h 252"/>
                    <a:gd name="T90" fmla="*/ 4 w 273"/>
                    <a:gd name="T91" fmla="*/ 192 h 252"/>
                    <a:gd name="T92" fmla="*/ 45 w 273"/>
                    <a:gd name="T93" fmla="*/ 150 h 252"/>
                    <a:gd name="T94" fmla="*/ 151 w 273"/>
                    <a:gd name="T95" fmla="*/ 60 h 252"/>
                    <a:gd name="T96" fmla="*/ 196 w 273"/>
                    <a:gd name="T97" fmla="*/ 24 h 252"/>
                    <a:gd name="T98" fmla="*/ 211 w 273"/>
                    <a:gd name="T99" fmla="*/ 13 h 252"/>
                    <a:gd name="T100" fmla="*/ 220 w 273"/>
                    <a:gd name="T101" fmla="*/ 7 h 252"/>
                    <a:gd name="T102" fmla="*/ 248 w 273"/>
                    <a:gd name="T103" fmla="*/ 2 h 252"/>
                    <a:gd name="T104" fmla="*/ 272 w 273"/>
                    <a:gd name="T105" fmla="*/ 6 h 252"/>
                    <a:gd name="T106" fmla="*/ 272 w 273"/>
                    <a:gd name="T107" fmla="*/ 5 h 252"/>
                    <a:gd name="T108" fmla="*/ 271 w 273"/>
                    <a:gd name="T109" fmla="*/ 5 h 252"/>
                    <a:gd name="T110" fmla="*/ 272 w 273"/>
                    <a:gd name="T111" fmla="*/ 5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73" h="252">
                      <a:moveTo>
                        <a:pt x="272" y="5"/>
                      </a:move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67" y="2"/>
                        <a:pt x="258" y="0"/>
                        <a:pt x="248" y="0"/>
                      </a:cubicBezTo>
                      <a:cubicBezTo>
                        <a:pt x="238" y="0"/>
                        <a:pt x="227" y="2"/>
                        <a:pt x="219" y="6"/>
                      </a:cubicBezTo>
                      <a:cubicBezTo>
                        <a:pt x="217" y="7"/>
                        <a:pt x="212" y="10"/>
                        <a:pt x="205" y="15"/>
                      </a:cubicBezTo>
                      <a:cubicBezTo>
                        <a:pt x="180" y="33"/>
                        <a:pt x="129" y="74"/>
                        <a:pt x="84" y="113"/>
                      </a:cubicBezTo>
                      <a:cubicBezTo>
                        <a:pt x="62" y="132"/>
                        <a:pt x="41" y="151"/>
                        <a:pt x="25" y="166"/>
                      </a:cubicBezTo>
                      <a:cubicBezTo>
                        <a:pt x="18" y="173"/>
                        <a:pt x="11" y="180"/>
                        <a:pt x="7" y="185"/>
                      </a:cubicBezTo>
                      <a:cubicBezTo>
                        <a:pt x="5" y="187"/>
                        <a:pt x="3" y="190"/>
                        <a:pt x="2" y="191"/>
                      </a:cubicBezTo>
                      <a:cubicBezTo>
                        <a:pt x="1" y="193"/>
                        <a:pt x="0" y="195"/>
                        <a:pt x="0" y="196"/>
                      </a:cubicBezTo>
                      <a:cubicBezTo>
                        <a:pt x="0" y="197"/>
                        <a:pt x="0" y="197"/>
                        <a:pt x="0" y="197"/>
                      </a:cubicBezTo>
                      <a:cubicBezTo>
                        <a:pt x="1" y="201"/>
                        <a:pt x="4" y="206"/>
                        <a:pt x="8" y="212"/>
                      </a:cubicBezTo>
                      <a:cubicBezTo>
                        <a:pt x="14" y="221"/>
                        <a:pt x="23" y="231"/>
                        <a:pt x="31" y="239"/>
                      </a:cubicBezTo>
                      <a:cubicBezTo>
                        <a:pt x="36" y="242"/>
                        <a:pt x="40" y="246"/>
                        <a:pt x="43" y="248"/>
                      </a:cubicBezTo>
                      <a:cubicBezTo>
                        <a:pt x="47" y="250"/>
                        <a:pt x="50" y="252"/>
                        <a:pt x="53" y="252"/>
                      </a:cubicBezTo>
                      <a:cubicBezTo>
                        <a:pt x="53" y="252"/>
                        <a:pt x="54" y="252"/>
                        <a:pt x="54" y="251"/>
                      </a:cubicBezTo>
                      <a:cubicBezTo>
                        <a:pt x="55" y="251"/>
                        <a:pt x="57" y="250"/>
                        <a:pt x="59" y="249"/>
                      </a:cubicBezTo>
                      <a:cubicBezTo>
                        <a:pt x="74" y="240"/>
                        <a:pt x="125" y="206"/>
                        <a:pt x="174" y="173"/>
                      </a:cubicBezTo>
                      <a:cubicBezTo>
                        <a:pt x="198" y="156"/>
                        <a:pt x="221" y="140"/>
                        <a:pt x="238" y="127"/>
                      </a:cubicBezTo>
                      <a:cubicBezTo>
                        <a:pt x="247" y="121"/>
                        <a:pt x="254" y="115"/>
                        <a:pt x="259" y="111"/>
                      </a:cubicBezTo>
                      <a:cubicBezTo>
                        <a:pt x="262" y="109"/>
                        <a:pt x="264" y="107"/>
                        <a:pt x="265" y="106"/>
                      </a:cubicBezTo>
                      <a:cubicBezTo>
                        <a:pt x="266" y="105"/>
                        <a:pt x="267" y="105"/>
                        <a:pt x="267" y="104"/>
                      </a:cubicBezTo>
                      <a:cubicBezTo>
                        <a:pt x="268" y="104"/>
                        <a:pt x="268" y="103"/>
                        <a:pt x="268" y="103"/>
                      </a:cubicBezTo>
                      <a:cubicBezTo>
                        <a:pt x="269" y="101"/>
                        <a:pt x="269" y="99"/>
                        <a:pt x="269" y="96"/>
                      </a:cubicBezTo>
                      <a:cubicBezTo>
                        <a:pt x="272" y="73"/>
                        <a:pt x="273" y="5"/>
                        <a:pt x="273" y="5"/>
                      </a:cubicBez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72" y="5"/>
                        <a:pt x="272" y="5"/>
                        <a:pt x="272" y="5"/>
                      </a:cubicBezTo>
                      <a:cubicBezTo>
                        <a:pt x="271" y="5"/>
                        <a:pt x="271" y="5"/>
                        <a:pt x="271" y="5"/>
                      </a:cubicBezTo>
                      <a:cubicBezTo>
                        <a:pt x="271" y="5"/>
                        <a:pt x="271" y="11"/>
                        <a:pt x="271" y="19"/>
                      </a:cubicBezTo>
                      <a:cubicBezTo>
                        <a:pt x="270" y="32"/>
                        <a:pt x="270" y="51"/>
                        <a:pt x="269" y="68"/>
                      </a:cubicBezTo>
                      <a:cubicBezTo>
                        <a:pt x="269" y="76"/>
                        <a:pt x="268" y="84"/>
                        <a:pt x="268" y="90"/>
                      </a:cubicBezTo>
                      <a:cubicBezTo>
                        <a:pt x="267" y="96"/>
                        <a:pt x="267" y="101"/>
                        <a:pt x="266" y="102"/>
                      </a:cubicBezTo>
                      <a:cubicBezTo>
                        <a:pt x="266" y="102"/>
                        <a:pt x="266" y="103"/>
                        <a:pt x="266" y="103"/>
                      </a:cubicBezTo>
                      <a:cubicBezTo>
                        <a:pt x="264" y="105"/>
                        <a:pt x="259" y="109"/>
                        <a:pt x="253" y="114"/>
                      </a:cubicBezTo>
                      <a:cubicBezTo>
                        <a:pt x="230" y="131"/>
                        <a:pt x="182" y="165"/>
                        <a:pt x="139" y="194"/>
                      </a:cubicBezTo>
                      <a:cubicBezTo>
                        <a:pt x="118" y="209"/>
                        <a:pt x="97" y="222"/>
                        <a:pt x="82" y="232"/>
                      </a:cubicBezTo>
                      <a:cubicBezTo>
                        <a:pt x="74" y="237"/>
                        <a:pt x="68" y="241"/>
                        <a:pt x="63" y="244"/>
                      </a:cubicBezTo>
                      <a:cubicBezTo>
                        <a:pt x="60" y="246"/>
                        <a:pt x="58" y="247"/>
                        <a:pt x="57" y="248"/>
                      </a:cubicBezTo>
                      <a:cubicBezTo>
                        <a:pt x="55" y="249"/>
                        <a:pt x="54" y="249"/>
                        <a:pt x="54" y="250"/>
                      </a:cubicBezTo>
                      <a:cubicBezTo>
                        <a:pt x="53" y="250"/>
                        <a:pt x="53" y="250"/>
                        <a:pt x="53" y="250"/>
                      </a:cubicBezTo>
                      <a:cubicBezTo>
                        <a:pt x="51" y="250"/>
                        <a:pt x="46" y="247"/>
                        <a:pt x="41" y="244"/>
                      </a:cubicBezTo>
                      <a:cubicBezTo>
                        <a:pt x="33" y="238"/>
                        <a:pt x="24" y="229"/>
                        <a:pt x="16" y="220"/>
                      </a:cubicBezTo>
                      <a:cubicBezTo>
                        <a:pt x="9" y="211"/>
                        <a:pt x="3" y="202"/>
                        <a:pt x="2" y="196"/>
                      </a:cubicBezTo>
                      <a:cubicBezTo>
                        <a:pt x="2" y="196"/>
                        <a:pt x="2" y="196"/>
                        <a:pt x="2" y="196"/>
                      </a:cubicBezTo>
                      <a:cubicBezTo>
                        <a:pt x="2" y="195"/>
                        <a:pt x="3" y="194"/>
                        <a:pt x="4" y="192"/>
                      </a:cubicBezTo>
                      <a:cubicBezTo>
                        <a:pt x="10" y="184"/>
                        <a:pt x="25" y="168"/>
                        <a:pt x="45" y="150"/>
                      </a:cubicBezTo>
                      <a:cubicBezTo>
                        <a:pt x="75" y="122"/>
                        <a:pt x="116" y="88"/>
                        <a:pt x="151" y="60"/>
                      </a:cubicBezTo>
                      <a:cubicBezTo>
                        <a:pt x="168" y="46"/>
                        <a:pt x="184" y="33"/>
                        <a:pt x="196" y="24"/>
                      </a:cubicBezTo>
                      <a:cubicBezTo>
                        <a:pt x="202" y="19"/>
                        <a:pt x="207" y="15"/>
                        <a:pt x="211" y="13"/>
                      </a:cubicBezTo>
                      <a:cubicBezTo>
                        <a:pt x="215" y="10"/>
                        <a:pt x="218" y="8"/>
                        <a:pt x="220" y="7"/>
                      </a:cubicBezTo>
                      <a:cubicBezTo>
                        <a:pt x="227" y="4"/>
                        <a:pt x="238" y="2"/>
                        <a:pt x="248" y="2"/>
                      </a:cubicBezTo>
                      <a:cubicBezTo>
                        <a:pt x="257" y="2"/>
                        <a:pt x="266" y="4"/>
                        <a:pt x="272" y="6"/>
                      </a:cubicBezTo>
                      <a:cubicBezTo>
                        <a:pt x="272" y="5"/>
                        <a:pt x="272" y="5"/>
                        <a:pt x="272" y="5"/>
                      </a:cubicBezTo>
                      <a:cubicBezTo>
                        <a:pt x="271" y="5"/>
                        <a:pt x="271" y="5"/>
                        <a:pt x="271" y="5"/>
                      </a:cubicBezTo>
                      <a:lnTo>
                        <a:pt x="272" y="5"/>
                      </a:lnTo>
                      <a:close/>
                    </a:path>
                  </a:pathLst>
                </a:custGeom>
                <a:solidFill>
                  <a:srgbClr val="2725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 bwMode="auto">
                <a:xfrm>
                  <a:off x="6383797" y="4312922"/>
                  <a:ext cx="990970" cy="1942381"/>
                </a:xfrm>
                <a:custGeom>
                  <a:avLst/>
                  <a:gdLst>
                    <a:gd name="T0" fmla="*/ 215 w 424"/>
                    <a:gd name="T1" fmla="*/ 17 h 830"/>
                    <a:gd name="T2" fmla="*/ 398 w 424"/>
                    <a:gd name="T3" fmla="*/ 418 h 830"/>
                    <a:gd name="T4" fmla="*/ 394 w 424"/>
                    <a:gd name="T5" fmla="*/ 780 h 830"/>
                    <a:gd name="T6" fmla="*/ 177 w 424"/>
                    <a:gd name="T7" fmla="*/ 784 h 830"/>
                    <a:gd name="T8" fmla="*/ 39 w 424"/>
                    <a:gd name="T9" fmla="*/ 599 h 830"/>
                    <a:gd name="T10" fmla="*/ 33 w 424"/>
                    <a:gd name="T11" fmla="*/ 170 h 830"/>
                    <a:gd name="T12" fmla="*/ 107 w 424"/>
                    <a:gd name="T13" fmla="*/ 18 h 830"/>
                    <a:gd name="T14" fmla="*/ 215 w 424"/>
                    <a:gd name="T15" fmla="*/ 17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4" h="830">
                      <a:moveTo>
                        <a:pt x="215" y="17"/>
                      </a:moveTo>
                      <a:cubicBezTo>
                        <a:pt x="385" y="17"/>
                        <a:pt x="388" y="280"/>
                        <a:pt x="398" y="418"/>
                      </a:cubicBezTo>
                      <a:cubicBezTo>
                        <a:pt x="406" y="544"/>
                        <a:pt x="424" y="730"/>
                        <a:pt x="394" y="780"/>
                      </a:cubicBezTo>
                      <a:cubicBezTo>
                        <a:pt x="364" y="830"/>
                        <a:pt x="276" y="830"/>
                        <a:pt x="177" y="784"/>
                      </a:cubicBezTo>
                      <a:cubicBezTo>
                        <a:pt x="77" y="737"/>
                        <a:pt x="40" y="730"/>
                        <a:pt x="39" y="599"/>
                      </a:cubicBezTo>
                      <a:cubicBezTo>
                        <a:pt x="37" y="467"/>
                        <a:pt x="0" y="287"/>
                        <a:pt x="33" y="170"/>
                      </a:cubicBezTo>
                      <a:cubicBezTo>
                        <a:pt x="51" y="104"/>
                        <a:pt x="62" y="40"/>
                        <a:pt x="107" y="18"/>
                      </a:cubicBezTo>
                      <a:cubicBezTo>
                        <a:pt x="141" y="0"/>
                        <a:pt x="215" y="17"/>
                        <a:pt x="215" y="17"/>
                      </a:cubicBezTo>
                    </a:path>
                  </a:pathLst>
                </a:cu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 bwMode="auto">
                <a:xfrm>
                  <a:off x="6474784" y="4820275"/>
                  <a:ext cx="661636" cy="1149209"/>
                </a:xfrm>
                <a:custGeom>
                  <a:avLst/>
                  <a:gdLst>
                    <a:gd name="T0" fmla="*/ 283 w 283"/>
                    <a:gd name="T1" fmla="*/ 0 h 491"/>
                    <a:gd name="T2" fmla="*/ 217 w 283"/>
                    <a:gd name="T3" fmla="*/ 219 h 491"/>
                    <a:gd name="T4" fmla="*/ 179 w 283"/>
                    <a:gd name="T5" fmla="*/ 398 h 491"/>
                    <a:gd name="T6" fmla="*/ 33 w 283"/>
                    <a:gd name="T7" fmla="*/ 432 h 491"/>
                    <a:gd name="T8" fmla="*/ 111 w 283"/>
                    <a:gd name="T9" fmla="*/ 83 h 491"/>
                    <a:gd name="T10" fmla="*/ 283 w 283"/>
                    <a:gd name="T11" fmla="*/ 0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3" h="491">
                      <a:moveTo>
                        <a:pt x="283" y="0"/>
                      </a:moveTo>
                      <a:cubicBezTo>
                        <a:pt x="283" y="7"/>
                        <a:pt x="236" y="140"/>
                        <a:pt x="217" y="219"/>
                      </a:cubicBezTo>
                      <a:cubicBezTo>
                        <a:pt x="197" y="299"/>
                        <a:pt x="240" y="333"/>
                        <a:pt x="179" y="398"/>
                      </a:cubicBezTo>
                      <a:cubicBezTo>
                        <a:pt x="119" y="463"/>
                        <a:pt x="66" y="491"/>
                        <a:pt x="33" y="432"/>
                      </a:cubicBezTo>
                      <a:cubicBezTo>
                        <a:pt x="0" y="373"/>
                        <a:pt x="111" y="96"/>
                        <a:pt x="111" y="83"/>
                      </a:cubicBezTo>
                      <a:cubicBezTo>
                        <a:pt x="111" y="70"/>
                        <a:pt x="283" y="1"/>
                        <a:pt x="283" y="0"/>
                      </a:cubicBezTo>
                    </a:path>
                  </a:pathLst>
                </a:custGeom>
                <a:solidFill>
                  <a:srgbClr val="5454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 bwMode="auto">
                <a:xfrm>
                  <a:off x="6818954" y="5294003"/>
                  <a:ext cx="147360" cy="457904"/>
                </a:xfrm>
                <a:custGeom>
                  <a:avLst/>
                  <a:gdLst>
                    <a:gd name="T0" fmla="*/ 34 w 63"/>
                    <a:gd name="T1" fmla="*/ 0 h 196"/>
                    <a:gd name="T2" fmla="*/ 63 w 63"/>
                    <a:gd name="T3" fmla="*/ 196 h 196"/>
                    <a:gd name="T4" fmla="*/ 32 w 63"/>
                    <a:gd name="T5" fmla="*/ 196 h 196"/>
                    <a:gd name="T6" fmla="*/ 0 w 63"/>
                    <a:gd name="T7" fmla="*/ 0 h 196"/>
                    <a:gd name="T8" fmla="*/ 34 w 63"/>
                    <a:gd name="T9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96">
                      <a:moveTo>
                        <a:pt x="34" y="0"/>
                      </a:moveTo>
                      <a:cubicBezTo>
                        <a:pt x="34" y="15"/>
                        <a:pt x="63" y="196"/>
                        <a:pt x="63" y="196"/>
                      </a:cubicBezTo>
                      <a:cubicBezTo>
                        <a:pt x="32" y="196"/>
                        <a:pt x="32" y="196"/>
                        <a:pt x="32" y="19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solidFill>
                  <a:srgbClr val="A5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 bwMode="auto">
                <a:xfrm>
                  <a:off x="6738845" y="4215012"/>
                  <a:ext cx="734821" cy="1005805"/>
                </a:xfrm>
                <a:custGeom>
                  <a:avLst/>
                  <a:gdLst>
                    <a:gd name="T0" fmla="*/ 64 w 314"/>
                    <a:gd name="T1" fmla="*/ 38 h 430"/>
                    <a:gd name="T2" fmla="*/ 60 w 314"/>
                    <a:gd name="T3" fmla="*/ 125 h 430"/>
                    <a:gd name="T4" fmla="*/ 140 w 314"/>
                    <a:gd name="T5" fmla="*/ 334 h 430"/>
                    <a:gd name="T6" fmla="*/ 243 w 314"/>
                    <a:gd name="T7" fmla="*/ 415 h 430"/>
                    <a:gd name="T8" fmla="*/ 297 w 314"/>
                    <a:gd name="T9" fmla="*/ 376 h 430"/>
                    <a:gd name="T10" fmla="*/ 181 w 314"/>
                    <a:gd name="T11" fmla="*/ 56 h 430"/>
                    <a:gd name="T12" fmla="*/ 21 w 314"/>
                    <a:gd name="T13" fmla="*/ 20 h 430"/>
                    <a:gd name="T14" fmla="*/ 64 w 314"/>
                    <a:gd name="T15" fmla="*/ 38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430">
                      <a:moveTo>
                        <a:pt x="64" y="38"/>
                      </a:moveTo>
                      <a:cubicBezTo>
                        <a:pt x="49" y="42"/>
                        <a:pt x="65" y="97"/>
                        <a:pt x="60" y="125"/>
                      </a:cubicBezTo>
                      <a:cubicBezTo>
                        <a:pt x="55" y="152"/>
                        <a:pt x="80" y="285"/>
                        <a:pt x="140" y="334"/>
                      </a:cubicBezTo>
                      <a:cubicBezTo>
                        <a:pt x="200" y="383"/>
                        <a:pt x="226" y="430"/>
                        <a:pt x="243" y="415"/>
                      </a:cubicBezTo>
                      <a:cubicBezTo>
                        <a:pt x="259" y="400"/>
                        <a:pt x="314" y="401"/>
                        <a:pt x="297" y="376"/>
                      </a:cubicBezTo>
                      <a:cubicBezTo>
                        <a:pt x="242" y="298"/>
                        <a:pt x="219" y="83"/>
                        <a:pt x="181" y="56"/>
                      </a:cubicBezTo>
                      <a:cubicBezTo>
                        <a:pt x="103" y="0"/>
                        <a:pt x="50" y="10"/>
                        <a:pt x="21" y="20"/>
                      </a:cubicBezTo>
                      <a:cubicBezTo>
                        <a:pt x="0" y="27"/>
                        <a:pt x="64" y="38"/>
                        <a:pt x="64" y="38"/>
                      </a:cubicBezTo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 bwMode="auto">
                <a:xfrm>
                  <a:off x="6982137" y="4799506"/>
                  <a:ext cx="353070" cy="421311"/>
                </a:xfrm>
                <a:custGeom>
                  <a:avLst/>
                  <a:gdLst>
                    <a:gd name="T0" fmla="*/ 0 w 151"/>
                    <a:gd name="T1" fmla="*/ 38 h 180"/>
                    <a:gd name="T2" fmla="*/ 36 w 151"/>
                    <a:gd name="T3" fmla="*/ 84 h 180"/>
                    <a:gd name="T4" fmla="*/ 139 w 151"/>
                    <a:gd name="T5" fmla="*/ 165 h 180"/>
                    <a:gd name="T6" fmla="*/ 151 w 151"/>
                    <a:gd name="T7" fmla="*/ 150 h 180"/>
                    <a:gd name="T8" fmla="*/ 137 w 151"/>
                    <a:gd name="T9" fmla="*/ 139 h 180"/>
                    <a:gd name="T10" fmla="*/ 7 w 151"/>
                    <a:gd name="T11" fmla="*/ 1 h 180"/>
                    <a:gd name="T12" fmla="*/ 0 w 151"/>
                    <a:gd name="T13" fmla="*/ 3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180">
                      <a:moveTo>
                        <a:pt x="0" y="38"/>
                      </a:moveTo>
                      <a:cubicBezTo>
                        <a:pt x="10" y="56"/>
                        <a:pt x="22" y="73"/>
                        <a:pt x="36" y="84"/>
                      </a:cubicBezTo>
                      <a:cubicBezTo>
                        <a:pt x="96" y="133"/>
                        <a:pt x="122" y="180"/>
                        <a:pt x="139" y="165"/>
                      </a:cubicBezTo>
                      <a:cubicBezTo>
                        <a:pt x="144" y="160"/>
                        <a:pt x="147" y="156"/>
                        <a:pt x="151" y="150"/>
                      </a:cubicBezTo>
                      <a:cubicBezTo>
                        <a:pt x="147" y="147"/>
                        <a:pt x="142" y="143"/>
                        <a:pt x="137" y="139"/>
                      </a:cubicBezTo>
                      <a:cubicBezTo>
                        <a:pt x="76" y="83"/>
                        <a:pt x="13" y="2"/>
                        <a:pt x="7" y="1"/>
                      </a:cubicBezTo>
                      <a:cubicBezTo>
                        <a:pt x="5" y="0"/>
                        <a:pt x="1" y="18"/>
                        <a:pt x="0" y="38"/>
                      </a:cubicBezTo>
                    </a:path>
                  </a:pathLst>
                </a:custGeom>
                <a:solidFill>
                  <a:srgbClr val="4E50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 bwMode="auto">
                <a:xfrm>
                  <a:off x="7143343" y="5405759"/>
                  <a:ext cx="301643" cy="744711"/>
                </a:xfrm>
                <a:custGeom>
                  <a:avLst/>
                  <a:gdLst>
                    <a:gd name="T0" fmla="*/ 42 w 129"/>
                    <a:gd name="T1" fmla="*/ 3 h 318"/>
                    <a:gd name="T2" fmla="*/ 105 w 129"/>
                    <a:gd name="T3" fmla="*/ 26 h 318"/>
                    <a:gd name="T4" fmla="*/ 123 w 129"/>
                    <a:gd name="T5" fmla="*/ 198 h 318"/>
                    <a:gd name="T6" fmla="*/ 41 w 129"/>
                    <a:gd name="T7" fmla="*/ 312 h 318"/>
                    <a:gd name="T8" fmla="*/ 0 w 129"/>
                    <a:gd name="T9" fmla="*/ 274 h 318"/>
                    <a:gd name="T10" fmla="*/ 42 w 129"/>
                    <a:gd name="T11" fmla="*/ 3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9" h="318">
                      <a:moveTo>
                        <a:pt x="42" y="3"/>
                      </a:moveTo>
                      <a:cubicBezTo>
                        <a:pt x="49" y="3"/>
                        <a:pt x="84" y="0"/>
                        <a:pt x="105" y="26"/>
                      </a:cubicBezTo>
                      <a:cubicBezTo>
                        <a:pt x="127" y="52"/>
                        <a:pt x="129" y="103"/>
                        <a:pt x="123" y="198"/>
                      </a:cubicBezTo>
                      <a:cubicBezTo>
                        <a:pt x="116" y="294"/>
                        <a:pt x="60" y="318"/>
                        <a:pt x="41" y="312"/>
                      </a:cubicBezTo>
                      <a:cubicBezTo>
                        <a:pt x="22" y="306"/>
                        <a:pt x="0" y="274"/>
                        <a:pt x="0" y="274"/>
                      </a:cubicBezTo>
                      <a:lnTo>
                        <a:pt x="42" y="3"/>
                      </a:lnTo>
                      <a:close/>
                    </a:path>
                  </a:pathLst>
                </a:cu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 bwMode="auto">
                <a:xfrm>
                  <a:off x="7162134" y="5398836"/>
                  <a:ext cx="267028" cy="737788"/>
                </a:xfrm>
                <a:custGeom>
                  <a:avLst/>
                  <a:gdLst>
                    <a:gd name="T0" fmla="*/ 36 w 114"/>
                    <a:gd name="T1" fmla="*/ 0 h 315"/>
                    <a:gd name="T2" fmla="*/ 49 w 114"/>
                    <a:gd name="T3" fmla="*/ 0 h 315"/>
                    <a:gd name="T4" fmla="*/ 38 w 114"/>
                    <a:gd name="T5" fmla="*/ 183 h 315"/>
                    <a:gd name="T6" fmla="*/ 69 w 114"/>
                    <a:gd name="T7" fmla="*/ 280 h 315"/>
                    <a:gd name="T8" fmla="*/ 114 w 114"/>
                    <a:gd name="T9" fmla="*/ 219 h 315"/>
                    <a:gd name="T10" fmla="*/ 35 w 114"/>
                    <a:gd name="T11" fmla="*/ 309 h 315"/>
                    <a:gd name="T12" fmla="*/ 13 w 114"/>
                    <a:gd name="T13" fmla="*/ 293 h 315"/>
                    <a:gd name="T14" fmla="*/ 0 w 114"/>
                    <a:gd name="T15" fmla="*/ 233 h 315"/>
                    <a:gd name="T16" fmla="*/ 36 w 114"/>
                    <a:gd name="T17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315">
                      <a:moveTo>
                        <a:pt x="36" y="0"/>
                      </a:moveTo>
                      <a:cubicBezTo>
                        <a:pt x="38" y="0"/>
                        <a:pt x="43" y="0"/>
                        <a:pt x="49" y="0"/>
                      </a:cubicBezTo>
                      <a:cubicBezTo>
                        <a:pt x="44" y="43"/>
                        <a:pt x="35" y="145"/>
                        <a:pt x="38" y="183"/>
                      </a:cubicBezTo>
                      <a:cubicBezTo>
                        <a:pt x="41" y="231"/>
                        <a:pt x="46" y="283"/>
                        <a:pt x="69" y="280"/>
                      </a:cubicBezTo>
                      <a:cubicBezTo>
                        <a:pt x="91" y="278"/>
                        <a:pt x="113" y="221"/>
                        <a:pt x="114" y="219"/>
                      </a:cubicBezTo>
                      <a:cubicBezTo>
                        <a:pt x="100" y="295"/>
                        <a:pt x="52" y="315"/>
                        <a:pt x="35" y="309"/>
                      </a:cubicBezTo>
                      <a:cubicBezTo>
                        <a:pt x="27" y="307"/>
                        <a:pt x="19" y="300"/>
                        <a:pt x="13" y="293"/>
                      </a:cubicBezTo>
                      <a:cubicBezTo>
                        <a:pt x="6" y="278"/>
                        <a:pt x="2" y="257"/>
                        <a:pt x="0" y="233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4C4C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 bwMode="auto">
                <a:xfrm>
                  <a:off x="7190815" y="5270267"/>
                  <a:ext cx="266039" cy="376806"/>
                </a:xfrm>
                <a:custGeom>
                  <a:avLst/>
                  <a:gdLst>
                    <a:gd name="T0" fmla="*/ 0 w 114"/>
                    <a:gd name="T1" fmla="*/ 5 h 161"/>
                    <a:gd name="T2" fmla="*/ 83 w 114"/>
                    <a:gd name="T3" fmla="*/ 28 h 161"/>
                    <a:gd name="T4" fmla="*/ 102 w 114"/>
                    <a:gd name="T5" fmla="*/ 129 h 161"/>
                    <a:gd name="T6" fmla="*/ 5 w 114"/>
                    <a:gd name="T7" fmla="*/ 136 h 161"/>
                    <a:gd name="T8" fmla="*/ 0 w 114"/>
                    <a:gd name="T9" fmla="*/ 5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61">
                      <a:moveTo>
                        <a:pt x="0" y="5"/>
                      </a:moveTo>
                      <a:cubicBezTo>
                        <a:pt x="13" y="4"/>
                        <a:pt x="64" y="0"/>
                        <a:pt x="83" y="28"/>
                      </a:cubicBezTo>
                      <a:cubicBezTo>
                        <a:pt x="101" y="57"/>
                        <a:pt x="114" y="104"/>
                        <a:pt x="102" y="129"/>
                      </a:cubicBezTo>
                      <a:cubicBezTo>
                        <a:pt x="90" y="155"/>
                        <a:pt x="6" y="161"/>
                        <a:pt x="5" y="136"/>
                      </a:cubicBezTo>
                      <a:cubicBezTo>
                        <a:pt x="4" y="110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 bwMode="auto">
                <a:xfrm>
                  <a:off x="7331252" y="5487845"/>
                  <a:ext cx="48461" cy="79119"/>
                </a:xfrm>
                <a:prstGeom prst="ellipse">
                  <a:avLst/>
                </a:pr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 bwMode="auto">
                <a:xfrm>
                  <a:off x="5525352" y="4256549"/>
                  <a:ext cx="663614" cy="704163"/>
                </a:xfrm>
                <a:custGeom>
                  <a:avLst/>
                  <a:gdLst>
                    <a:gd name="T0" fmla="*/ 269 w 284"/>
                    <a:gd name="T1" fmla="*/ 53 h 301"/>
                    <a:gd name="T2" fmla="*/ 250 w 284"/>
                    <a:gd name="T3" fmla="*/ 4 h 301"/>
                    <a:gd name="T4" fmla="*/ 0 w 284"/>
                    <a:gd name="T5" fmla="*/ 183 h 301"/>
                    <a:gd name="T6" fmla="*/ 116 w 284"/>
                    <a:gd name="T7" fmla="*/ 295 h 301"/>
                    <a:gd name="T8" fmla="*/ 269 w 284"/>
                    <a:gd name="T9" fmla="*/ 136 h 301"/>
                    <a:gd name="T10" fmla="*/ 269 w 284"/>
                    <a:gd name="T11" fmla="*/ 53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4" h="301">
                      <a:moveTo>
                        <a:pt x="269" y="53"/>
                      </a:moveTo>
                      <a:cubicBezTo>
                        <a:pt x="267" y="42"/>
                        <a:pt x="270" y="5"/>
                        <a:pt x="250" y="4"/>
                      </a:cubicBezTo>
                      <a:cubicBezTo>
                        <a:pt x="147" y="0"/>
                        <a:pt x="70" y="112"/>
                        <a:pt x="0" y="183"/>
                      </a:cubicBezTo>
                      <a:cubicBezTo>
                        <a:pt x="0" y="183"/>
                        <a:pt x="113" y="301"/>
                        <a:pt x="116" y="295"/>
                      </a:cubicBezTo>
                      <a:cubicBezTo>
                        <a:pt x="119" y="289"/>
                        <a:pt x="254" y="181"/>
                        <a:pt x="269" y="136"/>
                      </a:cubicBezTo>
                      <a:cubicBezTo>
                        <a:pt x="284" y="91"/>
                        <a:pt x="269" y="53"/>
                        <a:pt x="269" y="53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 bwMode="auto">
                <a:xfrm>
                  <a:off x="5391838" y="4203144"/>
                  <a:ext cx="1700078" cy="1762385"/>
                </a:xfrm>
                <a:custGeom>
                  <a:avLst/>
                  <a:gdLst>
                    <a:gd name="T0" fmla="*/ 449 w 727"/>
                    <a:gd name="T1" fmla="*/ 0 h 753"/>
                    <a:gd name="T2" fmla="*/ 587 w 727"/>
                    <a:gd name="T3" fmla="*/ 31 h 753"/>
                    <a:gd name="T4" fmla="*/ 721 w 727"/>
                    <a:gd name="T5" fmla="*/ 69 h 753"/>
                    <a:gd name="T6" fmla="*/ 587 w 727"/>
                    <a:gd name="T7" fmla="*/ 547 h 753"/>
                    <a:gd name="T8" fmla="*/ 441 w 727"/>
                    <a:gd name="T9" fmla="*/ 753 h 753"/>
                    <a:gd name="T10" fmla="*/ 109 w 727"/>
                    <a:gd name="T11" fmla="*/ 654 h 753"/>
                    <a:gd name="T12" fmla="*/ 10 w 727"/>
                    <a:gd name="T13" fmla="*/ 607 h 753"/>
                    <a:gd name="T14" fmla="*/ 211 w 727"/>
                    <a:gd name="T15" fmla="*/ 333 h 753"/>
                    <a:gd name="T16" fmla="*/ 263 w 727"/>
                    <a:gd name="T17" fmla="*/ 43 h 753"/>
                    <a:gd name="T18" fmla="*/ 449 w 727"/>
                    <a:gd name="T19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7" h="753">
                      <a:moveTo>
                        <a:pt x="449" y="0"/>
                      </a:moveTo>
                      <a:cubicBezTo>
                        <a:pt x="449" y="0"/>
                        <a:pt x="567" y="27"/>
                        <a:pt x="587" y="31"/>
                      </a:cubicBezTo>
                      <a:cubicBezTo>
                        <a:pt x="607" y="35"/>
                        <a:pt x="715" y="62"/>
                        <a:pt x="721" y="69"/>
                      </a:cubicBezTo>
                      <a:cubicBezTo>
                        <a:pt x="727" y="76"/>
                        <a:pt x="655" y="401"/>
                        <a:pt x="587" y="547"/>
                      </a:cubicBezTo>
                      <a:cubicBezTo>
                        <a:pt x="519" y="693"/>
                        <a:pt x="441" y="753"/>
                        <a:pt x="441" y="753"/>
                      </a:cubicBezTo>
                      <a:cubicBezTo>
                        <a:pt x="441" y="753"/>
                        <a:pt x="169" y="684"/>
                        <a:pt x="109" y="654"/>
                      </a:cubicBezTo>
                      <a:cubicBezTo>
                        <a:pt x="49" y="624"/>
                        <a:pt x="0" y="607"/>
                        <a:pt x="10" y="607"/>
                      </a:cubicBezTo>
                      <a:cubicBezTo>
                        <a:pt x="20" y="607"/>
                        <a:pt x="175" y="433"/>
                        <a:pt x="211" y="333"/>
                      </a:cubicBezTo>
                      <a:cubicBezTo>
                        <a:pt x="247" y="233"/>
                        <a:pt x="233" y="65"/>
                        <a:pt x="263" y="43"/>
                      </a:cubicBezTo>
                      <a:cubicBezTo>
                        <a:pt x="293" y="21"/>
                        <a:pt x="449" y="0"/>
                        <a:pt x="449" y="0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 bwMode="auto">
                <a:xfrm>
                  <a:off x="6961369" y="4864780"/>
                  <a:ext cx="8901" cy="30659"/>
                </a:xfrm>
                <a:custGeom>
                  <a:avLst/>
                  <a:gdLst>
                    <a:gd name="T0" fmla="*/ 4 w 4"/>
                    <a:gd name="T1" fmla="*/ 0 h 13"/>
                    <a:gd name="T2" fmla="*/ 0 w 4"/>
                    <a:gd name="T3" fmla="*/ 13 h 13"/>
                    <a:gd name="T4" fmla="*/ 0 w 4"/>
                    <a:gd name="T5" fmla="*/ 13 h 13"/>
                    <a:gd name="T6" fmla="*/ 4 w 4"/>
                    <a:gd name="T7" fmla="*/ 0 h 13"/>
                    <a:gd name="T8" fmla="*/ 4 w 4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3">
                      <a:moveTo>
                        <a:pt x="4" y="0"/>
                      </a:moveTo>
                      <a:cubicBezTo>
                        <a:pt x="2" y="5"/>
                        <a:pt x="1" y="9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9"/>
                        <a:pt x="2" y="5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5454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 bwMode="auto">
                <a:xfrm>
                  <a:off x="6970269" y="4636323"/>
                  <a:ext cx="56373" cy="228457"/>
                </a:xfrm>
                <a:custGeom>
                  <a:avLst/>
                  <a:gdLst>
                    <a:gd name="T0" fmla="*/ 24 w 24"/>
                    <a:gd name="T1" fmla="*/ 0 h 98"/>
                    <a:gd name="T2" fmla="*/ 0 w 24"/>
                    <a:gd name="T3" fmla="*/ 98 h 98"/>
                    <a:gd name="T4" fmla="*/ 0 w 24"/>
                    <a:gd name="T5" fmla="*/ 98 h 98"/>
                    <a:gd name="T6" fmla="*/ 24 w 24"/>
                    <a:gd name="T7" fmla="*/ 0 h 98"/>
                    <a:gd name="T8" fmla="*/ 24 w 24"/>
                    <a:gd name="T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98">
                      <a:moveTo>
                        <a:pt x="24" y="0"/>
                      </a:moveTo>
                      <a:cubicBezTo>
                        <a:pt x="17" y="30"/>
                        <a:pt x="9" y="63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9" y="63"/>
                        <a:pt x="17" y="3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</a:path>
                  </a:pathLst>
                </a:custGeom>
                <a:solidFill>
                  <a:srgbClr val="6768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 bwMode="auto">
                <a:xfrm>
                  <a:off x="5784468" y="4542368"/>
                  <a:ext cx="1242175" cy="1254043"/>
                </a:xfrm>
                <a:custGeom>
                  <a:avLst/>
                  <a:gdLst>
                    <a:gd name="T0" fmla="*/ 446 w 531"/>
                    <a:gd name="T1" fmla="*/ 0 h 536"/>
                    <a:gd name="T2" fmla="*/ 415 w 531"/>
                    <a:gd name="T3" fmla="*/ 70 h 536"/>
                    <a:gd name="T4" fmla="*/ 391 w 531"/>
                    <a:gd name="T5" fmla="*/ 231 h 536"/>
                    <a:gd name="T6" fmla="*/ 335 w 531"/>
                    <a:gd name="T7" fmla="*/ 314 h 536"/>
                    <a:gd name="T8" fmla="*/ 252 w 531"/>
                    <a:gd name="T9" fmla="*/ 345 h 536"/>
                    <a:gd name="T10" fmla="*/ 151 w 531"/>
                    <a:gd name="T11" fmla="*/ 333 h 536"/>
                    <a:gd name="T12" fmla="*/ 128 w 531"/>
                    <a:gd name="T13" fmla="*/ 335 h 536"/>
                    <a:gd name="T14" fmla="*/ 106 w 531"/>
                    <a:gd name="T15" fmla="*/ 369 h 536"/>
                    <a:gd name="T16" fmla="*/ 164 w 531"/>
                    <a:gd name="T17" fmla="*/ 425 h 536"/>
                    <a:gd name="T18" fmla="*/ 62 w 531"/>
                    <a:gd name="T19" fmla="*/ 473 h 536"/>
                    <a:gd name="T20" fmla="*/ 0 w 531"/>
                    <a:gd name="T21" fmla="*/ 516 h 536"/>
                    <a:gd name="T22" fmla="*/ 40 w 531"/>
                    <a:gd name="T23" fmla="*/ 536 h 536"/>
                    <a:gd name="T24" fmla="*/ 356 w 531"/>
                    <a:gd name="T25" fmla="*/ 513 h 536"/>
                    <a:gd name="T26" fmla="*/ 396 w 531"/>
                    <a:gd name="T27" fmla="*/ 448 h 536"/>
                    <a:gd name="T28" fmla="*/ 396 w 531"/>
                    <a:gd name="T29" fmla="*/ 448 h 536"/>
                    <a:gd name="T30" fmla="*/ 396 w 531"/>
                    <a:gd name="T31" fmla="*/ 448 h 536"/>
                    <a:gd name="T32" fmla="*/ 396 w 531"/>
                    <a:gd name="T33" fmla="*/ 448 h 536"/>
                    <a:gd name="T34" fmla="*/ 396 w 531"/>
                    <a:gd name="T35" fmla="*/ 447 h 536"/>
                    <a:gd name="T36" fmla="*/ 418 w 531"/>
                    <a:gd name="T37" fmla="*/ 403 h 536"/>
                    <a:gd name="T38" fmla="*/ 418 w 531"/>
                    <a:gd name="T39" fmla="*/ 403 h 536"/>
                    <a:gd name="T40" fmla="*/ 419 w 531"/>
                    <a:gd name="T41" fmla="*/ 403 h 536"/>
                    <a:gd name="T42" fmla="*/ 419 w 531"/>
                    <a:gd name="T43" fmla="*/ 402 h 536"/>
                    <a:gd name="T44" fmla="*/ 419 w 531"/>
                    <a:gd name="T45" fmla="*/ 402 h 536"/>
                    <a:gd name="T46" fmla="*/ 419 w 531"/>
                    <a:gd name="T47" fmla="*/ 402 h 536"/>
                    <a:gd name="T48" fmla="*/ 419 w 531"/>
                    <a:gd name="T49" fmla="*/ 402 h 536"/>
                    <a:gd name="T50" fmla="*/ 445 w 531"/>
                    <a:gd name="T51" fmla="*/ 338 h 536"/>
                    <a:gd name="T52" fmla="*/ 451 w 531"/>
                    <a:gd name="T53" fmla="*/ 321 h 536"/>
                    <a:gd name="T54" fmla="*/ 503 w 531"/>
                    <a:gd name="T55" fmla="*/ 151 h 536"/>
                    <a:gd name="T56" fmla="*/ 507 w 531"/>
                    <a:gd name="T57" fmla="*/ 138 h 536"/>
                    <a:gd name="T58" fmla="*/ 531 w 531"/>
                    <a:gd name="T59" fmla="*/ 40 h 536"/>
                    <a:gd name="T60" fmla="*/ 447 w 531"/>
                    <a:gd name="T61" fmla="*/ 0 h 536"/>
                    <a:gd name="T62" fmla="*/ 446 w 531"/>
                    <a:gd name="T63" fmla="*/ 0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31" h="536">
                      <a:moveTo>
                        <a:pt x="446" y="0"/>
                      </a:moveTo>
                      <a:cubicBezTo>
                        <a:pt x="446" y="0"/>
                        <a:pt x="432" y="1"/>
                        <a:pt x="415" y="70"/>
                      </a:cubicBezTo>
                      <a:cubicBezTo>
                        <a:pt x="405" y="109"/>
                        <a:pt x="406" y="180"/>
                        <a:pt x="391" y="231"/>
                      </a:cubicBezTo>
                      <a:cubicBezTo>
                        <a:pt x="378" y="275"/>
                        <a:pt x="349" y="302"/>
                        <a:pt x="335" y="314"/>
                      </a:cubicBezTo>
                      <a:cubicBezTo>
                        <a:pt x="306" y="341"/>
                        <a:pt x="252" y="345"/>
                        <a:pt x="252" y="345"/>
                      </a:cubicBezTo>
                      <a:cubicBezTo>
                        <a:pt x="252" y="345"/>
                        <a:pt x="192" y="333"/>
                        <a:pt x="151" y="333"/>
                      </a:cubicBezTo>
                      <a:cubicBezTo>
                        <a:pt x="142" y="333"/>
                        <a:pt x="134" y="334"/>
                        <a:pt x="128" y="335"/>
                      </a:cubicBezTo>
                      <a:cubicBezTo>
                        <a:pt x="94" y="343"/>
                        <a:pt x="88" y="357"/>
                        <a:pt x="106" y="369"/>
                      </a:cubicBezTo>
                      <a:cubicBezTo>
                        <a:pt x="124" y="381"/>
                        <a:pt x="194" y="415"/>
                        <a:pt x="164" y="425"/>
                      </a:cubicBezTo>
                      <a:cubicBezTo>
                        <a:pt x="134" y="435"/>
                        <a:pt x="83" y="468"/>
                        <a:pt x="62" y="473"/>
                      </a:cubicBezTo>
                      <a:cubicBezTo>
                        <a:pt x="50" y="477"/>
                        <a:pt x="14" y="499"/>
                        <a:pt x="0" y="516"/>
                      </a:cubicBezTo>
                      <a:cubicBezTo>
                        <a:pt x="14" y="523"/>
                        <a:pt x="27" y="530"/>
                        <a:pt x="40" y="536"/>
                      </a:cubicBezTo>
                      <a:cubicBezTo>
                        <a:pt x="123" y="532"/>
                        <a:pt x="309" y="518"/>
                        <a:pt x="356" y="513"/>
                      </a:cubicBezTo>
                      <a:cubicBezTo>
                        <a:pt x="369" y="494"/>
                        <a:pt x="382" y="473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7"/>
                        <a:pt x="396" y="447"/>
                        <a:pt x="396" y="447"/>
                      </a:cubicBezTo>
                      <a:cubicBezTo>
                        <a:pt x="404" y="434"/>
                        <a:pt x="411" y="419"/>
                        <a:pt x="418" y="403"/>
                      </a:cubicBezTo>
                      <a:cubicBezTo>
                        <a:pt x="418" y="403"/>
                        <a:pt x="418" y="403"/>
                        <a:pt x="418" y="403"/>
                      </a:cubicBezTo>
                      <a:cubicBezTo>
                        <a:pt x="419" y="403"/>
                        <a:pt x="419" y="403"/>
                        <a:pt x="419" y="403"/>
                      </a:cubicBezTo>
                      <a:cubicBezTo>
                        <a:pt x="419" y="403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28" y="383"/>
                        <a:pt x="437" y="362"/>
                        <a:pt x="445" y="338"/>
                      </a:cubicBezTo>
                      <a:cubicBezTo>
                        <a:pt x="447" y="333"/>
                        <a:pt x="449" y="327"/>
                        <a:pt x="451" y="321"/>
                      </a:cubicBezTo>
                      <a:cubicBezTo>
                        <a:pt x="470" y="269"/>
                        <a:pt x="488" y="208"/>
                        <a:pt x="503" y="151"/>
                      </a:cubicBezTo>
                      <a:cubicBezTo>
                        <a:pt x="504" y="147"/>
                        <a:pt x="505" y="143"/>
                        <a:pt x="507" y="138"/>
                      </a:cubicBezTo>
                      <a:cubicBezTo>
                        <a:pt x="516" y="103"/>
                        <a:pt x="524" y="70"/>
                        <a:pt x="531" y="40"/>
                      </a:cubicBezTo>
                      <a:cubicBezTo>
                        <a:pt x="491" y="18"/>
                        <a:pt x="447" y="0"/>
                        <a:pt x="447" y="0"/>
                      </a:cubicBezTo>
                      <a:cubicBezTo>
                        <a:pt x="447" y="0"/>
                        <a:pt x="447" y="0"/>
                        <a:pt x="446" y="0"/>
                      </a:cubicBezTo>
                    </a:path>
                  </a:pathLst>
                </a:custGeom>
                <a:solidFill>
                  <a:schemeClr val="accent4">
                    <a:alpha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 bwMode="auto">
                <a:xfrm>
                  <a:off x="6540058" y="4242704"/>
                  <a:ext cx="366916" cy="1032508"/>
                </a:xfrm>
                <a:custGeom>
                  <a:avLst/>
                  <a:gdLst>
                    <a:gd name="T0" fmla="*/ 23 w 157"/>
                    <a:gd name="T1" fmla="*/ 109 h 441"/>
                    <a:gd name="T2" fmla="*/ 100 w 157"/>
                    <a:gd name="T3" fmla="*/ 432 h 441"/>
                    <a:gd name="T4" fmla="*/ 127 w 157"/>
                    <a:gd name="T5" fmla="*/ 393 h 441"/>
                    <a:gd name="T6" fmla="*/ 101 w 157"/>
                    <a:gd name="T7" fmla="*/ 166 h 441"/>
                    <a:gd name="T8" fmla="*/ 149 w 157"/>
                    <a:gd name="T9" fmla="*/ 27 h 441"/>
                    <a:gd name="T10" fmla="*/ 71 w 157"/>
                    <a:gd name="T11" fmla="*/ 9 h 441"/>
                    <a:gd name="T12" fmla="*/ 23 w 157"/>
                    <a:gd name="T13" fmla="*/ 109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441">
                      <a:moveTo>
                        <a:pt x="23" y="109"/>
                      </a:moveTo>
                      <a:cubicBezTo>
                        <a:pt x="0" y="261"/>
                        <a:pt x="95" y="424"/>
                        <a:pt x="100" y="432"/>
                      </a:cubicBezTo>
                      <a:cubicBezTo>
                        <a:pt x="105" y="441"/>
                        <a:pt x="138" y="403"/>
                        <a:pt x="127" y="393"/>
                      </a:cubicBezTo>
                      <a:cubicBezTo>
                        <a:pt x="116" y="384"/>
                        <a:pt x="88" y="243"/>
                        <a:pt x="101" y="166"/>
                      </a:cubicBezTo>
                      <a:cubicBezTo>
                        <a:pt x="114" y="88"/>
                        <a:pt x="125" y="58"/>
                        <a:pt x="149" y="27"/>
                      </a:cubicBezTo>
                      <a:cubicBezTo>
                        <a:pt x="157" y="17"/>
                        <a:pt x="88" y="0"/>
                        <a:pt x="71" y="9"/>
                      </a:cubicBezTo>
                      <a:cubicBezTo>
                        <a:pt x="49" y="21"/>
                        <a:pt x="32" y="51"/>
                        <a:pt x="23" y="109"/>
                      </a:cubicBezTo>
                      <a:close/>
                    </a:path>
                  </a:pathLst>
                </a:custGeom>
                <a:solidFill>
                  <a:srgbClr val="5C5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 bwMode="auto">
                <a:xfrm>
                  <a:off x="6137538" y="4191276"/>
                  <a:ext cx="556803" cy="356037"/>
                </a:xfrm>
                <a:custGeom>
                  <a:avLst/>
                  <a:gdLst>
                    <a:gd name="T0" fmla="*/ 157 w 238"/>
                    <a:gd name="T1" fmla="*/ 3 h 152"/>
                    <a:gd name="T2" fmla="*/ 216 w 238"/>
                    <a:gd name="T3" fmla="*/ 28 h 152"/>
                    <a:gd name="T4" fmla="*/ 146 w 238"/>
                    <a:gd name="T5" fmla="*/ 125 h 152"/>
                    <a:gd name="T6" fmla="*/ 4 w 238"/>
                    <a:gd name="T7" fmla="*/ 101 h 152"/>
                    <a:gd name="T8" fmla="*/ 36 w 238"/>
                    <a:gd name="T9" fmla="*/ 38 h 152"/>
                    <a:gd name="T10" fmla="*/ 107 w 238"/>
                    <a:gd name="T11" fmla="*/ 5 h 152"/>
                    <a:gd name="T12" fmla="*/ 157 w 238"/>
                    <a:gd name="T13" fmla="*/ 3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8" h="152">
                      <a:moveTo>
                        <a:pt x="157" y="3"/>
                      </a:moveTo>
                      <a:cubicBezTo>
                        <a:pt x="157" y="3"/>
                        <a:pt x="204" y="11"/>
                        <a:pt x="216" y="28"/>
                      </a:cubicBezTo>
                      <a:cubicBezTo>
                        <a:pt x="238" y="59"/>
                        <a:pt x="169" y="113"/>
                        <a:pt x="146" y="125"/>
                      </a:cubicBezTo>
                      <a:cubicBezTo>
                        <a:pt x="111" y="143"/>
                        <a:pt x="17" y="152"/>
                        <a:pt x="4" y="101"/>
                      </a:cubicBezTo>
                      <a:cubicBezTo>
                        <a:pt x="0" y="85"/>
                        <a:pt x="16" y="58"/>
                        <a:pt x="36" y="38"/>
                      </a:cubicBezTo>
                      <a:cubicBezTo>
                        <a:pt x="56" y="17"/>
                        <a:pt x="80" y="10"/>
                        <a:pt x="107" y="5"/>
                      </a:cubicBezTo>
                      <a:cubicBezTo>
                        <a:pt x="133" y="0"/>
                        <a:pt x="157" y="3"/>
                        <a:pt x="157" y="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 bwMode="auto">
                <a:xfrm>
                  <a:off x="6060396" y="3980621"/>
                  <a:ext cx="561748" cy="512298"/>
                </a:xfrm>
                <a:custGeom>
                  <a:avLst/>
                  <a:gdLst>
                    <a:gd name="T0" fmla="*/ 106 w 240"/>
                    <a:gd name="T1" fmla="*/ 15 h 219"/>
                    <a:gd name="T2" fmla="*/ 97 w 240"/>
                    <a:gd name="T3" fmla="*/ 98 h 219"/>
                    <a:gd name="T4" fmla="*/ 112 w 240"/>
                    <a:gd name="T5" fmla="*/ 215 h 219"/>
                    <a:gd name="T6" fmla="*/ 239 w 240"/>
                    <a:gd name="T7" fmla="*/ 130 h 219"/>
                    <a:gd name="T8" fmla="*/ 214 w 240"/>
                    <a:gd name="T9" fmla="*/ 89 h 219"/>
                    <a:gd name="T10" fmla="*/ 215 w 240"/>
                    <a:gd name="T11" fmla="*/ 0 h 219"/>
                    <a:gd name="T12" fmla="*/ 106 w 240"/>
                    <a:gd name="T13" fmla="*/ 1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0" h="219">
                      <a:moveTo>
                        <a:pt x="106" y="15"/>
                      </a:moveTo>
                      <a:cubicBezTo>
                        <a:pt x="109" y="23"/>
                        <a:pt x="103" y="85"/>
                        <a:pt x="97" y="98"/>
                      </a:cubicBezTo>
                      <a:cubicBezTo>
                        <a:pt x="84" y="126"/>
                        <a:pt x="0" y="207"/>
                        <a:pt x="112" y="215"/>
                      </a:cubicBezTo>
                      <a:cubicBezTo>
                        <a:pt x="179" y="219"/>
                        <a:pt x="237" y="141"/>
                        <a:pt x="239" y="130"/>
                      </a:cubicBezTo>
                      <a:cubicBezTo>
                        <a:pt x="240" y="119"/>
                        <a:pt x="222" y="113"/>
                        <a:pt x="214" y="89"/>
                      </a:cubicBezTo>
                      <a:cubicBezTo>
                        <a:pt x="206" y="66"/>
                        <a:pt x="215" y="0"/>
                        <a:pt x="215" y="0"/>
                      </a:cubicBezTo>
                      <a:lnTo>
                        <a:pt x="106" y="15"/>
                      </a:lnTo>
                      <a:close/>
                    </a:path>
                  </a:pathLst>
                </a:custGeom>
                <a:solidFill>
                  <a:srgbClr val="DDC3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 bwMode="auto">
                <a:xfrm>
                  <a:off x="4559106" y="4107212"/>
                  <a:ext cx="1220417" cy="273951"/>
                </a:xfrm>
                <a:custGeom>
                  <a:avLst/>
                  <a:gdLst>
                    <a:gd name="T0" fmla="*/ 25 w 522"/>
                    <a:gd name="T1" fmla="*/ 37 h 117"/>
                    <a:gd name="T2" fmla="*/ 0 w 522"/>
                    <a:gd name="T3" fmla="*/ 3 h 117"/>
                    <a:gd name="T4" fmla="*/ 6 w 522"/>
                    <a:gd name="T5" fmla="*/ 0 h 117"/>
                    <a:gd name="T6" fmla="*/ 232 w 522"/>
                    <a:gd name="T7" fmla="*/ 87 h 117"/>
                    <a:gd name="T8" fmla="*/ 517 w 522"/>
                    <a:gd name="T9" fmla="*/ 9 h 117"/>
                    <a:gd name="T10" fmla="*/ 522 w 522"/>
                    <a:gd name="T11" fmla="*/ 13 h 117"/>
                    <a:gd name="T12" fmla="*/ 499 w 522"/>
                    <a:gd name="T13" fmla="*/ 60 h 117"/>
                    <a:gd name="T14" fmla="*/ 236 w 522"/>
                    <a:gd name="T15" fmla="*/ 117 h 117"/>
                    <a:gd name="T16" fmla="*/ 25 w 522"/>
                    <a:gd name="T17" fmla="*/ 3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2" h="117">
                      <a:moveTo>
                        <a:pt x="25" y="37"/>
                      </a:moveTo>
                      <a:cubicBezTo>
                        <a:pt x="21" y="32"/>
                        <a:pt x="0" y="3"/>
                        <a:pt x="0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32" y="87"/>
                        <a:pt x="232" y="87"/>
                        <a:pt x="232" y="87"/>
                      </a:cubicBezTo>
                      <a:cubicBezTo>
                        <a:pt x="517" y="9"/>
                        <a:pt x="517" y="9"/>
                        <a:pt x="517" y="9"/>
                      </a:cubicBezTo>
                      <a:cubicBezTo>
                        <a:pt x="522" y="13"/>
                        <a:pt x="522" y="13"/>
                        <a:pt x="522" y="13"/>
                      </a:cubicBezTo>
                      <a:cubicBezTo>
                        <a:pt x="499" y="60"/>
                        <a:pt x="499" y="60"/>
                        <a:pt x="499" y="60"/>
                      </a:cubicBezTo>
                      <a:cubicBezTo>
                        <a:pt x="236" y="117"/>
                        <a:pt x="236" y="117"/>
                        <a:pt x="236" y="117"/>
                      </a:cubicBezTo>
                      <a:lnTo>
                        <a:pt x="25" y="3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 bwMode="auto">
                <a:xfrm>
                  <a:off x="4559106" y="4114134"/>
                  <a:ext cx="863390" cy="1139319"/>
                </a:xfrm>
                <a:custGeom>
                  <a:avLst/>
                  <a:gdLst>
                    <a:gd name="T0" fmla="*/ 544 w 873"/>
                    <a:gd name="T1" fmla="*/ 215 h 1152"/>
                    <a:gd name="T2" fmla="*/ 0 w 873"/>
                    <a:gd name="T3" fmla="*/ 0 h 1152"/>
                    <a:gd name="T4" fmla="*/ 236 w 873"/>
                    <a:gd name="T5" fmla="*/ 984 h 1152"/>
                    <a:gd name="T6" fmla="*/ 761 w 873"/>
                    <a:gd name="T7" fmla="*/ 1152 h 1152"/>
                    <a:gd name="T8" fmla="*/ 873 w 873"/>
                    <a:gd name="T9" fmla="*/ 1126 h 1152"/>
                    <a:gd name="T10" fmla="*/ 648 w 873"/>
                    <a:gd name="T11" fmla="*/ 184 h 1152"/>
                    <a:gd name="T12" fmla="*/ 544 w 873"/>
                    <a:gd name="T13" fmla="*/ 215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3" h="1152">
                      <a:moveTo>
                        <a:pt x="544" y="215"/>
                      </a:moveTo>
                      <a:lnTo>
                        <a:pt x="0" y="0"/>
                      </a:lnTo>
                      <a:lnTo>
                        <a:pt x="236" y="984"/>
                      </a:lnTo>
                      <a:lnTo>
                        <a:pt x="761" y="1152"/>
                      </a:lnTo>
                      <a:lnTo>
                        <a:pt x="873" y="1126"/>
                      </a:lnTo>
                      <a:lnTo>
                        <a:pt x="648" y="184"/>
                      </a:lnTo>
                      <a:lnTo>
                        <a:pt x="544" y="2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5097118" y="4136881"/>
                  <a:ext cx="916796" cy="1114595"/>
                </a:xfrm>
                <a:custGeom>
                  <a:avLst/>
                  <a:gdLst>
                    <a:gd name="T0" fmla="*/ 392 w 392"/>
                    <a:gd name="T1" fmla="*/ 412 h 476"/>
                    <a:gd name="T2" fmla="*/ 92 w 392"/>
                    <a:gd name="T3" fmla="*/ 476 h 476"/>
                    <a:gd name="T4" fmla="*/ 0 w 392"/>
                    <a:gd name="T5" fmla="*/ 80 h 476"/>
                    <a:gd name="T6" fmla="*/ 292 w 392"/>
                    <a:gd name="T7" fmla="*/ 0 h 476"/>
                    <a:gd name="T8" fmla="*/ 392 w 392"/>
                    <a:gd name="T9" fmla="*/ 412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2" h="476">
                      <a:moveTo>
                        <a:pt x="392" y="412"/>
                      </a:moveTo>
                      <a:cubicBezTo>
                        <a:pt x="380" y="412"/>
                        <a:pt x="92" y="476"/>
                        <a:pt x="92" y="476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lnTo>
                        <a:pt x="392" y="41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 bwMode="auto">
                <a:xfrm>
                  <a:off x="4317792" y="5862673"/>
                  <a:ext cx="853500" cy="539990"/>
                </a:xfrm>
                <a:custGeom>
                  <a:avLst/>
                  <a:gdLst>
                    <a:gd name="T0" fmla="*/ 361 w 365"/>
                    <a:gd name="T1" fmla="*/ 24 h 231"/>
                    <a:gd name="T2" fmla="*/ 154 w 365"/>
                    <a:gd name="T3" fmla="*/ 1 h 231"/>
                    <a:gd name="T4" fmla="*/ 37 w 365"/>
                    <a:gd name="T5" fmla="*/ 35 h 231"/>
                    <a:gd name="T6" fmla="*/ 18 w 365"/>
                    <a:gd name="T7" fmla="*/ 181 h 231"/>
                    <a:gd name="T8" fmla="*/ 100 w 365"/>
                    <a:gd name="T9" fmla="*/ 223 h 231"/>
                    <a:gd name="T10" fmla="*/ 241 w 365"/>
                    <a:gd name="T11" fmla="*/ 185 h 231"/>
                    <a:gd name="T12" fmla="*/ 328 w 365"/>
                    <a:gd name="T13" fmla="*/ 188 h 231"/>
                    <a:gd name="T14" fmla="*/ 364 w 365"/>
                    <a:gd name="T15" fmla="*/ 170 h 231"/>
                    <a:gd name="T16" fmla="*/ 361 w 365"/>
                    <a:gd name="T17" fmla="*/ 2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231">
                      <a:moveTo>
                        <a:pt x="361" y="24"/>
                      </a:moveTo>
                      <a:cubicBezTo>
                        <a:pt x="351" y="24"/>
                        <a:pt x="211" y="0"/>
                        <a:pt x="154" y="1"/>
                      </a:cubicBezTo>
                      <a:cubicBezTo>
                        <a:pt x="97" y="2"/>
                        <a:pt x="74" y="1"/>
                        <a:pt x="37" y="35"/>
                      </a:cubicBezTo>
                      <a:cubicBezTo>
                        <a:pt x="0" y="69"/>
                        <a:pt x="5" y="134"/>
                        <a:pt x="18" y="181"/>
                      </a:cubicBezTo>
                      <a:cubicBezTo>
                        <a:pt x="31" y="228"/>
                        <a:pt x="55" y="231"/>
                        <a:pt x="100" y="223"/>
                      </a:cubicBezTo>
                      <a:cubicBezTo>
                        <a:pt x="145" y="215"/>
                        <a:pt x="196" y="185"/>
                        <a:pt x="241" y="185"/>
                      </a:cubicBezTo>
                      <a:cubicBezTo>
                        <a:pt x="286" y="185"/>
                        <a:pt x="296" y="194"/>
                        <a:pt x="328" y="188"/>
                      </a:cubicBezTo>
                      <a:cubicBezTo>
                        <a:pt x="360" y="182"/>
                        <a:pt x="365" y="193"/>
                        <a:pt x="364" y="170"/>
                      </a:cubicBezTo>
                      <a:cubicBezTo>
                        <a:pt x="363" y="147"/>
                        <a:pt x="361" y="24"/>
                        <a:pt x="361" y="24"/>
                      </a:cubicBezTo>
                    </a:path>
                  </a:pathLst>
                </a:custGeom>
                <a:solidFill>
                  <a:srgbClr val="696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 bwMode="auto">
                <a:xfrm>
                  <a:off x="4317792" y="5864651"/>
                  <a:ext cx="423289" cy="536034"/>
                </a:xfrm>
                <a:custGeom>
                  <a:avLst/>
                  <a:gdLst>
                    <a:gd name="T0" fmla="*/ 181 w 181"/>
                    <a:gd name="T1" fmla="*/ 1 h 229"/>
                    <a:gd name="T2" fmla="*/ 154 w 181"/>
                    <a:gd name="T3" fmla="*/ 0 h 229"/>
                    <a:gd name="T4" fmla="*/ 37 w 181"/>
                    <a:gd name="T5" fmla="*/ 34 h 229"/>
                    <a:gd name="T6" fmla="*/ 18 w 181"/>
                    <a:gd name="T7" fmla="*/ 180 h 229"/>
                    <a:gd name="T8" fmla="*/ 88 w 181"/>
                    <a:gd name="T9" fmla="*/ 224 h 229"/>
                    <a:gd name="T10" fmla="*/ 91 w 181"/>
                    <a:gd name="T11" fmla="*/ 17 h 229"/>
                    <a:gd name="T12" fmla="*/ 181 w 181"/>
                    <a:gd name="T13" fmla="*/ 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1" h="229">
                      <a:moveTo>
                        <a:pt x="181" y="1"/>
                      </a:moveTo>
                      <a:cubicBezTo>
                        <a:pt x="171" y="1"/>
                        <a:pt x="162" y="0"/>
                        <a:pt x="154" y="0"/>
                      </a:cubicBezTo>
                      <a:cubicBezTo>
                        <a:pt x="97" y="1"/>
                        <a:pt x="74" y="0"/>
                        <a:pt x="37" y="34"/>
                      </a:cubicBezTo>
                      <a:cubicBezTo>
                        <a:pt x="0" y="68"/>
                        <a:pt x="5" y="133"/>
                        <a:pt x="18" y="180"/>
                      </a:cubicBezTo>
                      <a:cubicBezTo>
                        <a:pt x="30" y="223"/>
                        <a:pt x="51" y="229"/>
                        <a:pt x="88" y="224"/>
                      </a:cubicBezTo>
                      <a:cubicBezTo>
                        <a:pt x="34" y="169"/>
                        <a:pt x="11" y="59"/>
                        <a:pt x="91" y="17"/>
                      </a:cubicBezTo>
                      <a:cubicBezTo>
                        <a:pt x="111" y="6"/>
                        <a:pt x="149" y="3"/>
                        <a:pt x="181" y="1"/>
                      </a:cubicBezTo>
                      <a:close/>
                    </a:path>
                  </a:pathLst>
                </a:custGeom>
                <a:solidFill>
                  <a:srgbClr val="A18A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 bwMode="auto">
                <a:xfrm>
                  <a:off x="4554161" y="5943771"/>
                  <a:ext cx="587462" cy="386696"/>
                </a:xfrm>
                <a:custGeom>
                  <a:avLst/>
                  <a:gdLst>
                    <a:gd name="T0" fmla="*/ 230 w 251"/>
                    <a:gd name="T1" fmla="*/ 13 h 165"/>
                    <a:gd name="T2" fmla="*/ 10 w 251"/>
                    <a:gd name="T3" fmla="*/ 33 h 165"/>
                    <a:gd name="T4" fmla="*/ 16 w 251"/>
                    <a:gd name="T5" fmla="*/ 143 h 165"/>
                    <a:gd name="T6" fmla="*/ 61 w 251"/>
                    <a:gd name="T7" fmla="*/ 152 h 165"/>
                    <a:gd name="T8" fmla="*/ 159 w 251"/>
                    <a:gd name="T9" fmla="*/ 138 h 165"/>
                    <a:gd name="T10" fmla="*/ 244 w 251"/>
                    <a:gd name="T11" fmla="*/ 134 h 165"/>
                    <a:gd name="T12" fmla="*/ 230 w 251"/>
                    <a:gd name="T13" fmla="*/ 13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1" h="165">
                      <a:moveTo>
                        <a:pt x="230" y="13"/>
                      </a:moveTo>
                      <a:cubicBezTo>
                        <a:pt x="207" y="20"/>
                        <a:pt x="29" y="0"/>
                        <a:pt x="10" y="33"/>
                      </a:cubicBezTo>
                      <a:cubicBezTo>
                        <a:pt x="0" y="51"/>
                        <a:pt x="10" y="121"/>
                        <a:pt x="16" y="143"/>
                      </a:cubicBezTo>
                      <a:cubicBezTo>
                        <a:pt x="22" y="165"/>
                        <a:pt x="48" y="156"/>
                        <a:pt x="61" y="152"/>
                      </a:cubicBezTo>
                      <a:cubicBezTo>
                        <a:pt x="74" y="148"/>
                        <a:pt x="115" y="134"/>
                        <a:pt x="159" y="138"/>
                      </a:cubicBezTo>
                      <a:cubicBezTo>
                        <a:pt x="203" y="142"/>
                        <a:pt x="237" y="160"/>
                        <a:pt x="244" y="134"/>
                      </a:cubicBezTo>
                      <a:cubicBezTo>
                        <a:pt x="251" y="107"/>
                        <a:pt x="228" y="13"/>
                        <a:pt x="230" y="13"/>
                      </a:cubicBezTo>
                      <a:close/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/>
                <p:cNvSpPr/>
                <p:nvPr/>
              </p:nvSpPr>
              <p:spPr bwMode="auto">
                <a:xfrm>
                  <a:off x="4439438" y="5328617"/>
                  <a:ext cx="1798977" cy="1022618"/>
                </a:xfrm>
                <a:custGeom>
                  <a:avLst/>
                  <a:gdLst>
                    <a:gd name="T0" fmla="*/ 769 w 769"/>
                    <a:gd name="T1" fmla="*/ 277 h 437"/>
                    <a:gd name="T2" fmla="*/ 299 w 769"/>
                    <a:gd name="T3" fmla="*/ 53 h 437"/>
                    <a:gd name="T4" fmla="*/ 97 w 769"/>
                    <a:gd name="T5" fmla="*/ 5 h 437"/>
                    <a:gd name="T6" fmla="*/ 2 w 769"/>
                    <a:gd name="T7" fmla="*/ 121 h 437"/>
                    <a:gd name="T8" fmla="*/ 47 w 769"/>
                    <a:gd name="T9" fmla="*/ 205 h 437"/>
                    <a:gd name="T10" fmla="*/ 349 w 769"/>
                    <a:gd name="T11" fmla="*/ 295 h 437"/>
                    <a:gd name="T12" fmla="*/ 663 w 769"/>
                    <a:gd name="T13" fmla="*/ 431 h 437"/>
                    <a:gd name="T14" fmla="*/ 769 w 769"/>
                    <a:gd name="T15" fmla="*/ 27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69" h="437">
                      <a:moveTo>
                        <a:pt x="769" y="277"/>
                      </a:moveTo>
                      <a:cubicBezTo>
                        <a:pt x="749" y="267"/>
                        <a:pt x="384" y="81"/>
                        <a:pt x="299" y="53"/>
                      </a:cubicBezTo>
                      <a:cubicBezTo>
                        <a:pt x="214" y="25"/>
                        <a:pt x="165" y="0"/>
                        <a:pt x="97" y="5"/>
                      </a:cubicBezTo>
                      <a:cubicBezTo>
                        <a:pt x="29" y="11"/>
                        <a:pt x="4" y="87"/>
                        <a:pt x="2" y="121"/>
                      </a:cubicBezTo>
                      <a:cubicBezTo>
                        <a:pt x="0" y="155"/>
                        <a:pt x="11" y="189"/>
                        <a:pt x="47" y="205"/>
                      </a:cubicBezTo>
                      <a:cubicBezTo>
                        <a:pt x="83" y="221"/>
                        <a:pt x="263" y="261"/>
                        <a:pt x="349" y="295"/>
                      </a:cubicBezTo>
                      <a:cubicBezTo>
                        <a:pt x="435" y="329"/>
                        <a:pt x="647" y="425"/>
                        <a:pt x="663" y="431"/>
                      </a:cubicBezTo>
                      <a:cubicBezTo>
                        <a:pt x="679" y="437"/>
                        <a:pt x="769" y="277"/>
                        <a:pt x="769" y="277"/>
                      </a:cubicBezTo>
                    </a:path>
                  </a:pathLst>
                </a:custGeom>
                <a:solidFill>
                  <a:srgbClr val="6F5C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 bwMode="auto">
                <a:xfrm>
                  <a:off x="4439438" y="5389935"/>
                  <a:ext cx="865368" cy="596363"/>
                </a:xfrm>
                <a:custGeom>
                  <a:avLst/>
                  <a:gdLst>
                    <a:gd name="T0" fmla="*/ 47 w 370"/>
                    <a:gd name="T1" fmla="*/ 0 h 255"/>
                    <a:gd name="T2" fmla="*/ 2 w 370"/>
                    <a:gd name="T3" fmla="*/ 95 h 255"/>
                    <a:gd name="T4" fmla="*/ 47 w 370"/>
                    <a:gd name="T5" fmla="*/ 179 h 255"/>
                    <a:gd name="T6" fmla="*/ 308 w 370"/>
                    <a:gd name="T7" fmla="*/ 255 h 255"/>
                    <a:gd name="T8" fmla="*/ 370 w 370"/>
                    <a:gd name="T9" fmla="*/ 251 h 255"/>
                    <a:gd name="T10" fmla="*/ 30 w 370"/>
                    <a:gd name="T11" fmla="*/ 98 h 255"/>
                    <a:gd name="T12" fmla="*/ 47 w 370"/>
                    <a:gd name="T1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0" h="255">
                      <a:moveTo>
                        <a:pt x="47" y="0"/>
                      </a:moveTo>
                      <a:cubicBezTo>
                        <a:pt x="16" y="27"/>
                        <a:pt x="4" y="71"/>
                        <a:pt x="2" y="95"/>
                      </a:cubicBezTo>
                      <a:cubicBezTo>
                        <a:pt x="0" y="129"/>
                        <a:pt x="11" y="163"/>
                        <a:pt x="47" y="179"/>
                      </a:cubicBezTo>
                      <a:cubicBezTo>
                        <a:pt x="78" y="193"/>
                        <a:pt x="216" y="225"/>
                        <a:pt x="308" y="255"/>
                      </a:cubicBezTo>
                      <a:cubicBezTo>
                        <a:pt x="345" y="253"/>
                        <a:pt x="370" y="251"/>
                        <a:pt x="370" y="251"/>
                      </a:cubicBezTo>
                      <a:cubicBezTo>
                        <a:pt x="370" y="251"/>
                        <a:pt x="51" y="158"/>
                        <a:pt x="30" y="98"/>
                      </a:cubicBezTo>
                      <a:cubicBezTo>
                        <a:pt x="18" y="65"/>
                        <a:pt x="31" y="28"/>
                        <a:pt x="47" y="0"/>
                      </a:cubicBezTo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/>
                <p:cNvSpPr/>
                <p:nvPr/>
              </p:nvSpPr>
              <p:spPr bwMode="auto">
                <a:xfrm>
                  <a:off x="5164369" y="5986297"/>
                  <a:ext cx="89009" cy="32637"/>
                </a:xfrm>
                <a:custGeom>
                  <a:avLst/>
                  <a:gdLst>
                    <a:gd name="T0" fmla="*/ 0 w 38"/>
                    <a:gd name="T1" fmla="*/ 0 h 14"/>
                    <a:gd name="T2" fmla="*/ 0 w 38"/>
                    <a:gd name="T3" fmla="*/ 0 h 14"/>
                    <a:gd name="T4" fmla="*/ 38 w 38"/>
                    <a:gd name="T5" fmla="*/ 14 h 14"/>
                    <a:gd name="T6" fmla="*/ 38 w 38"/>
                    <a:gd name="T7" fmla="*/ 14 h 14"/>
                    <a:gd name="T8" fmla="*/ 0 w 38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5"/>
                        <a:pt x="26" y="9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26" y="9"/>
                        <a:pt x="14" y="5"/>
                        <a:pt x="0" y="0"/>
                      </a:cubicBezTo>
                    </a:path>
                  </a:pathLst>
                </a:custGeom>
                <a:solidFill>
                  <a:srgbClr val="6B87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 bwMode="auto">
                <a:xfrm>
                  <a:off x="5253379" y="6018934"/>
                  <a:ext cx="2967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E79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 bwMode="auto">
                <a:xfrm>
                  <a:off x="4921077" y="5916079"/>
                  <a:ext cx="243292" cy="70218"/>
                </a:xfrm>
                <a:custGeom>
                  <a:avLst/>
                  <a:gdLst>
                    <a:gd name="T0" fmla="*/ 0 w 104"/>
                    <a:gd name="T1" fmla="*/ 0 h 30"/>
                    <a:gd name="T2" fmla="*/ 0 w 104"/>
                    <a:gd name="T3" fmla="*/ 0 h 30"/>
                    <a:gd name="T4" fmla="*/ 104 w 104"/>
                    <a:gd name="T5" fmla="*/ 30 h 30"/>
                    <a:gd name="T6" fmla="*/ 104 w 104"/>
                    <a:gd name="T7" fmla="*/ 30 h 30"/>
                    <a:gd name="T8" fmla="*/ 0 w 104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10"/>
                        <a:pt x="72" y="20"/>
                        <a:pt x="104" y="30"/>
                      </a:cubicBezTo>
                      <a:cubicBezTo>
                        <a:pt x="104" y="30"/>
                        <a:pt x="104" y="30"/>
                        <a:pt x="104" y="30"/>
                      </a:cubicBezTo>
                      <a:cubicBezTo>
                        <a:pt x="72" y="20"/>
                        <a:pt x="36" y="10"/>
                        <a:pt x="0" y="0"/>
                      </a:cubicBezTo>
                    </a:path>
                  </a:pathLst>
                </a:custGeom>
                <a:solidFill>
                  <a:srgbClr val="6465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/>
                <p:cNvSpPr/>
                <p:nvPr/>
              </p:nvSpPr>
              <p:spPr bwMode="auto">
                <a:xfrm>
                  <a:off x="4921077" y="5585755"/>
                  <a:ext cx="935587" cy="449992"/>
                </a:xfrm>
                <a:custGeom>
                  <a:avLst/>
                  <a:gdLst>
                    <a:gd name="T0" fmla="*/ 224 w 400"/>
                    <a:gd name="T1" fmla="*/ 0 h 192"/>
                    <a:gd name="T2" fmla="*/ 303 w 400"/>
                    <a:gd name="T3" fmla="*/ 53 h 192"/>
                    <a:gd name="T4" fmla="*/ 273 w 400"/>
                    <a:gd name="T5" fmla="*/ 62 h 192"/>
                    <a:gd name="T6" fmla="*/ 85 w 400"/>
                    <a:gd name="T7" fmla="*/ 107 h 192"/>
                    <a:gd name="T8" fmla="*/ 84 w 400"/>
                    <a:gd name="T9" fmla="*/ 107 h 192"/>
                    <a:gd name="T10" fmla="*/ 80 w 400"/>
                    <a:gd name="T11" fmla="*/ 107 h 192"/>
                    <a:gd name="T12" fmla="*/ 19 w 400"/>
                    <a:gd name="T13" fmla="*/ 119 h 192"/>
                    <a:gd name="T14" fmla="*/ 164 w 400"/>
                    <a:gd name="T15" fmla="*/ 167 h 192"/>
                    <a:gd name="T16" fmla="*/ 102 w 400"/>
                    <a:gd name="T17" fmla="*/ 171 h 192"/>
                    <a:gd name="T18" fmla="*/ 0 w 400"/>
                    <a:gd name="T19" fmla="*/ 141 h 192"/>
                    <a:gd name="T20" fmla="*/ 0 w 400"/>
                    <a:gd name="T21" fmla="*/ 141 h 192"/>
                    <a:gd name="T22" fmla="*/ 104 w 400"/>
                    <a:gd name="T23" fmla="*/ 171 h 192"/>
                    <a:gd name="T24" fmla="*/ 142 w 400"/>
                    <a:gd name="T25" fmla="*/ 185 h 192"/>
                    <a:gd name="T26" fmla="*/ 143 w 400"/>
                    <a:gd name="T27" fmla="*/ 185 h 192"/>
                    <a:gd name="T28" fmla="*/ 143 w 400"/>
                    <a:gd name="T29" fmla="*/ 185 h 192"/>
                    <a:gd name="T30" fmla="*/ 160 w 400"/>
                    <a:gd name="T31" fmla="*/ 192 h 192"/>
                    <a:gd name="T32" fmla="*/ 400 w 400"/>
                    <a:gd name="T33" fmla="*/ 86 h 192"/>
                    <a:gd name="T34" fmla="*/ 224 w 400"/>
                    <a:gd name="T35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0" h="192">
                      <a:moveTo>
                        <a:pt x="224" y="0"/>
                      </a:moveTo>
                      <a:cubicBezTo>
                        <a:pt x="303" y="53"/>
                        <a:pt x="303" y="53"/>
                        <a:pt x="303" y="53"/>
                      </a:cubicBezTo>
                      <a:cubicBezTo>
                        <a:pt x="303" y="53"/>
                        <a:pt x="297" y="56"/>
                        <a:pt x="273" y="62"/>
                      </a:cubicBezTo>
                      <a:cubicBezTo>
                        <a:pt x="250" y="68"/>
                        <a:pt x="103" y="107"/>
                        <a:pt x="85" y="107"/>
                      </a:cubicBezTo>
                      <a:cubicBezTo>
                        <a:pt x="85" y="107"/>
                        <a:pt x="84" y="107"/>
                        <a:pt x="84" y="107"/>
                      </a:cubicBezTo>
                      <a:cubicBezTo>
                        <a:pt x="83" y="107"/>
                        <a:pt x="82" y="107"/>
                        <a:pt x="80" y="107"/>
                      </a:cubicBezTo>
                      <a:cubicBezTo>
                        <a:pt x="67" y="107"/>
                        <a:pt x="31" y="116"/>
                        <a:pt x="19" y="119"/>
                      </a:cubicBezTo>
                      <a:cubicBezTo>
                        <a:pt x="95" y="146"/>
                        <a:pt x="164" y="167"/>
                        <a:pt x="164" y="167"/>
                      </a:cubicBezTo>
                      <a:cubicBezTo>
                        <a:pt x="164" y="167"/>
                        <a:pt x="139" y="169"/>
                        <a:pt x="102" y="171"/>
                      </a:cubicBezTo>
                      <a:cubicBezTo>
                        <a:pt x="71" y="161"/>
                        <a:pt x="35" y="151"/>
                        <a:pt x="0" y="141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36" y="151"/>
                        <a:pt x="72" y="161"/>
                        <a:pt x="104" y="171"/>
                      </a:cubicBezTo>
                      <a:cubicBezTo>
                        <a:pt x="118" y="176"/>
                        <a:pt x="130" y="180"/>
                        <a:pt x="142" y="185"/>
                      </a:cubicBezTo>
                      <a:cubicBezTo>
                        <a:pt x="142" y="185"/>
                        <a:pt x="143" y="185"/>
                        <a:pt x="143" y="185"/>
                      </a:cubicBezTo>
                      <a:cubicBezTo>
                        <a:pt x="143" y="185"/>
                        <a:pt x="143" y="185"/>
                        <a:pt x="143" y="185"/>
                      </a:cubicBezTo>
                      <a:cubicBezTo>
                        <a:pt x="148" y="187"/>
                        <a:pt x="154" y="190"/>
                        <a:pt x="160" y="192"/>
                      </a:cubicBezTo>
                      <a:cubicBezTo>
                        <a:pt x="400" y="86"/>
                        <a:pt x="400" y="86"/>
                        <a:pt x="400" y="86"/>
                      </a:cubicBezTo>
                      <a:cubicBezTo>
                        <a:pt x="343" y="57"/>
                        <a:pt x="280" y="26"/>
                        <a:pt x="224" y="0"/>
                      </a:cubicBezTo>
                    </a:path>
                  </a:pathLst>
                </a:custGeom>
                <a:solidFill>
                  <a:srgbClr val="6957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/>
                <p:cNvSpPr/>
                <p:nvPr/>
              </p:nvSpPr>
              <p:spPr bwMode="auto">
                <a:xfrm>
                  <a:off x="4921077" y="5864651"/>
                  <a:ext cx="383729" cy="121646"/>
                </a:xfrm>
                <a:custGeom>
                  <a:avLst/>
                  <a:gdLst>
                    <a:gd name="T0" fmla="*/ 19 w 164"/>
                    <a:gd name="T1" fmla="*/ 0 h 52"/>
                    <a:gd name="T2" fmla="*/ 16 w 164"/>
                    <a:gd name="T3" fmla="*/ 1 h 52"/>
                    <a:gd name="T4" fmla="*/ 0 w 164"/>
                    <a:gd name="T5" fmla="*/ 22 h 52"/>
                    <a:gd name="T6" fmla="*/ 0 w 164"/>
                    <a:gd name="T7" fmla="*/ 22 h 52"/>
                    <a:gd name="T8" fmla="*/ 102 w 164"/>
                    <a:gd name="T9" fmla="*/ 52 h 52"/>
                    <a:gd name="T10" fmla="*/ 164 w 164"/>
                    <a:gd name="T11" fmla="*/ 48 h 52"/>
                    <a:gd name="T12" fmla="*/ 19 w 164"/>
                    <a:gd name="T1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" h="52">
                      <a:moveTo>
                        <a:pt x="19" y="0"/>
                      </a:moveTo>
                      <a:cubicBezTo>
                        <a:pt x="18" y="0"/>
                        <a:pt x="17" y="0"/>
                        <a:pt x="16" y="1"/>
                      </a:cubicBezTo>
                      <a:cubicBezTo>
                        <a:pt x="7" y="3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35" y="32"/>
                        <a:pt x="71" y="42"/>
                        <a:pt x="102" y="52"/>
                      </a:cubicBezTo>
                      <a:cubicBezTo>
                        <a:pt x="139" y="50"/>
                        <a:pt x="164" y="48"/>
                        <a:pt x="164" y="48"/>
                      </a:cubicBezTo>
                      <a:cubicBezTo>
                        <a:pt x="164" y="48"/>
                        <a:pt x="95" y="27"/>
                        <a:pt x="19" y="0"/>
                      </a:cubicBezTo>
                    </a:path>
                  </a:pathLst>
                </a:custGeom>
                <a:solidFill>
                  <a:srgbClr val="5C48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 bwMode="auto">
                <a:xfrm>
                  <a:off x="6586540" y="3638429"/>
                  <a:ext cx="512298" cy="489551"/>
                </a:xfrm>
                <a:custGeom>
                  <a:avLst/>
                  <a:gdLst>
                    <a:gd name="T0" fmla="*/ 219 w 219"/>
                    <a:gd name="T1" fmla="*/ 4 h 209"/>
                    <a:gd name="T2" fmla="*/ 161 w 219"/>
                    <a:gd name="T3" fmla="*/ 119 h 209"/>
                    <a:gd name="T4" fmla="*/ 78 w 219"/>
                    <a:gd name="T5" fmla="*/ 187 h 209"/>
                    <a:gd name="T6" fmla="*/ 83 w 219"/>
                    <a:gd name="T7" fmla="*/ 169 h 209"/>
                    <a:gd name="T8" fmla="*/ 9 w 219"/>
                    <a:gd name="T9" fmla="*/ 203 h 209"/>
                    <a:gd name="T10" fmla="*/ 53 w 219"/>
                    <a:gd name="T11" fmla="*/ 81 h 209"/>
                    <a:gd name="T12" fmla="*/ 63 w 219"/>
                    <a:gd name="T13" fmla="*/ 1 h 209"/>
                    <a:gd name="T14" fmla="*/ 219 w 219"/>
                    <a:gd name="T15" fmla="*/ 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9" h="209">
                      <a:moveTo>
                        <a:pt x="219" y="4"/>
                      </a:moveTo>
                      <a:cubicBezTo>
                        <a:pt x="216" y="27"/>
                        <a:pt x="200" y="79"/>
                        <a:pt x="161" y="119"/>
                      </a:cubicBezTo>
                      <a:cubicBezTo>
                        <a:pt x="122" y="159"/>
                        <a:pt x="74" y="190"/>
                        <a:pt x="78" y="187"/>
                      </a:cubicBezTo>
                      <a:cubicBezTo>
                        <a:pt x="83" y="183"/>
                        <a:pt x="83" y="169"/>
                        <a:pt x="83" y="169"/>
                      </a:cubicBezTo>
                      <a:cubicBezTo>
                        <a:pt x="83" y="169"/>
                        <a:pt x="0" y="209"/>
                        <a:pt x="9" y="203"/>
                      </a:cubicBezTo>
                      <a:cubicBezTo>
                        <a:pt x="19" y="198"/>
                        <a:pt x="50" y="112"/>
                        <a:pt x="53" y="81"/>
                      </a:cubicBezTo>
                      <a:cubicBezTo>
                        <a:pt x="55" y="50"/>
                        <a:pt x="36" y="1"/>
                        <a:pt x="63" y="1"/>
                      </a:cubicBezTo>
                      <a:cubicBezTo>
                        <a:pt x="91" y="0"/>
                        <a:pt x="219" y="4"/>
                        <a:pt x="219" y="4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/>
                <p:cNvSpPr/>
                <p:nvPr/>
              </p:nvSpPr>
              <p:spPr bwMode="auto">
                <a:xfrm>
                  <a:off x="5660843" y="2763171"/>
                  <a:ext cx="291753" cy="494496"/>
                </a:xfrm>
                <a:custGeom>
                  <a:avLst/>
                  <a:gdLst>
                    <a:gd name="T0" fmla="*/ 75 w 125"/>
                    <a:gd name="T1" fmla="*/ 0 h 211"/>
                    <a:gd name="T2" fmla="*/ 14 w 125"/>
                    <a:gd name="T3" fmla="*/ 75 h 211"/>
                    <a:gd name="T4" fmla="*/ 42 w 125"/>
                    <a:gd name="T5" fmla="*/ 211 h 211"/>
                    <a:gd name="T6" fmla="*/ 117 w 125"/>
                    <a:gd name="T7" fmla="*/ 48 h 211"/>
                    <a:gd name="T8" fmla="*/ 75 w 125"/>
                    <a:gd name="T9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211">
                      <a:moveTo>
                        <a:pt x="75" y="0"/>
                      </a:moveTo>
                      <a:cubicBezTo>
                        <a:pt x="75" y="0"/>
                        <a:pt x="28" y="27"/>
                        <a:pt x="14" y="75"/>
                      </a:cubicBezTo>
                      <a:cubicBezTo>
                        <a:pt x="0" y="123"/>
                        <a:pt x="42" y="211"/>
                        <a:pt x="42" y="211"/>
                      </a:cubicBezTo>
                      <a:cubicBezTo>
                        <a:pt x="42" y="211"/>
                        <a:pt x="125" y="48"/>
                        <a:pt x="117" y="48"/>
                      </a:cubicBezTo>
                      <a:cubicBezTo>
                        <a:pt x="110" y="49"/>
                        <a:pt x="75" y="0"/>
                        <a:pt x="75" y="0"/>
                      </a:cubicBezTo>
                      <a:close/>
                    </a:path>
                  </a:pathLst>
                </a:custGeom>
                <a:solidFill>
                  <a:srgbClr val="7758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 bwMode="auto">
                <a:xfrm>
                  <a:off x="5597548" y="2625701"/>
                  <a:ext cx="1682276" cy="1548762"/>
                </a:xfrm>
                <a:custGeom>
                  <a:avLst/>
                  <a:gdLst>
                    <a:gd name="T0" fmla="*/ 578 w 719"/>
                    <a:gd name="T1" fmla="*/ 491 h 662"/>
                    <a:gd name="T2" fmla="*/ 445 w 719"/>
                    <a:gd name="T3" fmla="*/ 616 h 662"/>
                    <a:gd name="T4" fmla="*/ 126 w 719"/>
                    <a:gd name="T5" fmla="*/ 597 h 662"/>
                    <a:gd name="T6" fmla="*/ 30 w 719"/>
                    <a:gd name="T7" fmla="*/ 445 h 662"/>
                    <a:gd name="T8" fmla="*/ 48 w 719"/>
                    <a:gd name="T9" fmla="*/ 348 h 662"/>
                    <a:gd name="T10" fmla="*/ 34 w 719"/>
                    <a:gd name="T11" fmla="*/ 224 h 662"/>
                    <a:gd name="T12" fmla="*/ 97 w 719"/>
                    <a:gd name="T13" fmla="*/ 108 h 662"/>
                    <a:gd name="T14" fmla="*/ 241 w 719"/>
                    <a:gd name="T15" fmla="*/ 35 h 662"/>
                    <a:gd name="T16" fmla="*/ 571 w 719"/>
                    <a:gd name="T17" fmla="*/ 95 h 662"/>
                    <a:gd name="T18" fmla="*/ 631 w 719"/>
                    <a:gd name="T19" fmla="*/ 314 h 662"/>
                    <a:gd name="T20" fmla="*/ 702 w 719"/>
                    <a:gd name="T21" fmla="*/ 336 h 662"/>
                    <a:gd name="T22" fmla="*/ 703 w 719"/>
                    <a:gd name="T23" fmla="*/ 341 h 662"/>
                    <a:gd name="T24" fmla="*/ 636 w 719"/>
                    <a:gd name="T25" fmla="*/ 484 h 662"/>
                    <a:gd name="T26" fmla="*/ 578 w 719"/>
                    <a:gd name="T27" fmla="*/ 491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9" h="662">
                      <a:moveTo>
                        <a:pt x="578" y="491"/>
                      </a:moveTo>
                      <a:cubicBezTo>
                        <a:pt x="576" y="503"/>
                        <a:pt x="571" y="571"/>
                        <a:pt x="445" y="616"/>
                      </a:cubicBezTo>
                      <a:cubicBezTo>
                        <a:pt x="320" y="662"/>
                        <a:pt x="203" y="661"/>
                        <a:pt x="126" y="597"/>
                      </a:cubicBezTo>
                      <a:cubicBezTo>
                        <a:pt x="48" y="533"/>
                        <a:pt x="23" y="500"/>
                        <a:pt x="30" y="445"/>
                      </a:cubicBezTo>
                      <a:cubicBezTo>
                        <a:pt x="37" y="390"/>
                        <a:pt x="50" y="369"/>
                        <a:pt x="48" y="348"/>
                      </a:cubicBezTo>
                      <a:cubicBezTo>
                        <a:pt x="46" y="327"/>
                        <a:pt x="0" y="300"/>
                        <a:pt x="34" y="224"/>
                      </a:cubicBezTo>
                      <a:cubicBezTo>
                        <a:pt x="67" y="148"/>
                        <a:pt x="97" y="108"/>
                        <a:pt x="97" y="108"/>
                      </a:cubicBezTo>
                      <a:cubicBezTo>
                        <a:pt x="97" y="108"/>
                        <a:pt x="76" y="53"/>
                        <a:pt x="241" y="35"/>
                      </a:cubicBezTo>
                      <a:cubicBezTo>
                        <a:pt x="405" y="18"/>
                        <a:pt x="498" y="0"/>
                        <a:pt x="571" y="95"/>
                      </a:cubicBezTo>
                      <a:cubicBezTo>
                        <a:pt x="643" y="191"/>
                        <a:pt x="631" y="314"/>
                        <a:pt x="631" y="314"/>
                      </a:cubicBezTo>
                      <a:cubicBezTo>
                        <a:pt x="631" y="314"/>
                        <a:pt x="684" y="283"/>
                        <a:pt x="702" y="336"/>
                      </a:cubicBezTo>
                      <a:cubicBezTo>
                        <a:pt x="702" y="337"/>
                        <a:pt x="703" y="339"/>
                        <a:pt x="703" y="341"/>
                      </a:cubicBezTo>
                      <a:cubicBezTo>
                        <a:pt x="719" y="401"/>
                        <a:pt x="677" y="465"/>
                        <a:pt x="636" y="484"/>
                      </a:cubicBezTo>
                      <a:cubicBezTo>
                        <a:pt x="596" y="503"/>
                        <a:pt x="578" y="491"/>
                        <a:pt x="578" y="491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 bwMode="auto">
                <a:xfrm>
                  <a:off x="5909081" y="2742402"/>
                  <a:ext cx="1148220" cy="905917"/>
                </a:xfrm>
                <a:custGeom>
                  <a:avLst/>
                  <a:gdLst>
                    <a:gd name="T0" fmla="*/ 429 w 491"/>
                    <a:gd name="T1" fmla="*/ 34 h 387"/>
                    <a:gd name="T2" fmla="*/ 438 w 491"/>
                    <a:gd name="T3" fmla="*/ 45 h 387"/>
                    <a:gd name="T4" fmla="*/ 478 w 491"/>
                    <a:gd name="T5" fmla="*/ 119 h 387"/>
                    <a:gd name="T6" fmla="*/ 407 w 491"/>
                    <a:gd name="T7" fmla="*/ 387 h 387"/>
                    <a:gd name="T8" fmla="*/ 423 w 491"/>
                    <a:gd name="T9" fmla="*/ 259 h 387"/>
                    <a:gd name="T10" fmla="*/ 405 w 491"/>
                    <a:gd name="T11" fmla="*/ 86 h 387"/>
                    <a:gd name="T12" fmla="*/ 243 w 491"/>
                    <a:gd name="T13" fmla="*/ 67 h 387"/>
                    <a:gd name="T14" fmla="*/ 8 w 491"/>
                    <a:gd name="T15" fmla="*/ 102 h 387"/>
                    <a:gd name="T16" fmla="*/ 5 w 491"/>
                    <a:gd name="T17" fmla="*/ 30 h 387"/>
                    <a:gd name="T18" fmla="*/ 365 w 491"/>
                    <a:gd name="T19" fmla="*/ 17 h 387"/>
                    <a:gd name="T20" fmla="*/ 429 w 491"/>
                    <a:gd name="T21" fmla="*/ 34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1" h="387">
                      <a:moveTo>
                        <a:pt x="429" y="34"/>
                      </a:moveTo>
                      <a:cubicBezTo>
                        <a:pt x="432" y="38"/>
                        <a:pt x="435" y="42"/>
                        <a:pt x="438" y="45"/>
                      </a:cubicBezTo>
                      <a:cubicBezTo>
                        <a:pt x="456" y="69"/>
                        <a:pt x="469" y="94"/>
                        <a:pt x="478" y="119"/>
                      </a:cubicBezTo>
                      <a:cubicBezTo>
                        <a:pt x="491" y="175"/>
                        <a:pt x="407" y="387"/>
                        <a:pt x="407" y="387"/>
                      </a:cubicBezTo>
                      <a:cubicBezTo>
                        <a:pt x="407" y="387"/>
                        <a:pt x="416" y="321"/>
                        <a:pt x="423" y="259"/>
                      </a:cubicBezTo>
                      <a:cubicBezTo>
                        <a:pt x="431" y="196"/>
                        <a:pt x="429" y="99"/>
                        <a:pt x="405" y="86"/>
                      </a:cubicBezTo>
                      <a:cubicBezTo>
                        <a:pt x="381" y="72"/>
                        <a:pt x="333" y="63"/>
                        <a:pt x="243" y="67"/>
                      </a:cubicBezTo>
                      <a:cubicBezTo>
                        <a:pt x="153" y="72"/>
                        <a:pt x="8" y="102"/>
                        <a:pt x="8" y="102"/>
                      </a:cubicBezTo>
                      <a:cubicBezTo>
                        <a:pt x="8" y="102"/>
                        <a:pt x="0" y="35"/>
                        <a:pt x="5" y="30"/>
                      </a:cubicBezTo>
                      <a:cubicBezTo>
                        <a:pt x="5" y="30"/>
                        <a:pt x="258" y="0"/>
                        <a:pt x="365" y="17"/>
                      </a:cubicBezTo>
                      <a:cubicBezTo>
                        <a:pt x="394" y="22"/>
                        <a:pt x="414" y="28"/>
                        <a:pt x="429" y="34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 bwMode="auto">
                <a:xfrm>
                  <a:off x="5657876" y="2323069"/>
                  <a:ext cx="1630849" cy="1383601"/>
                </a:xfrm>
                <a:custGeom>
                  <a:avLst/>
                  <a:gdLst>
                    <a:gd name="T0" fmla="*/ 647 w 697"/>
                    <a:gd name="T1" fmla="*/ 435 h 591"/>
                    <a:gd name="T2" fmla="*/ 605 w 697"/>
                    <a:gd name="T3" fmla="*/ 443 h 591"/>
                    <a:gd name="T4" fmla="*/ 546 w 697"/>
                    <a:gd name="T5" fmla="*/ 586 h 591"/>
                    <a:gd name="T6" fmla="*/ 514 w 697"/>
                    <a:gd name="T7" fmla="*/ 566 h 591"/>
                    <a:gd name="T8" fmla="*/ 542 w 697"/>
                    <a:gd name="T9" fmla="*/ 363 h 591"/>
                    <a:gd name="T10" fmla="*/ 537 w 697"/>
                    <a:gd name="T11" fmla="*/ 264 h 591"/>
                    <a:gd name="T12" fmla="*/ 115 w 697"/>
                    <a:gd name="T13" fmla="*/ 281 h 591"/>
                    <a:gd name="T14" fmla="*/ 32 w 697"/>
                    <a:gd name="T15" fmla="*/ 81 h 591"/>
                    <a:gd name="T16" fmla="*/ 37 w 697"/>
                    <a:gd name="T17" fmla="*/ 112 h 591"/>
                    <a:gd name="T18" fmla="*/ 90 w 697"/>
                    <a:gd name="T19" fmla="*/ 44 h 591"/>
                    <a:gd name="T20" fmla="*/ 136 w 697"/>
                    <a:gd name="T21" fmla="*/ 13 h 591"/>
                    <a:gd name="T22" fmla="*/ 118 w 697"/>
                    <a:gd name="T23" fmla="*/ 54 h 591"/>
                    <a:gd name="T24" fmla="*/ 181 w 697"/>
                    <a:gd name="T25" fmla="*/ 16 h 591"/>
                    <a:gd name="T26" fmla="*/ 259 w 697"/>
                    <a:gd name="T27" fmla="*/ 8 h 591"/>
                    <a:gd name="T28" fmla="*/ 212 w 697"/>
                    <a:gd name="T29" fmla="*/ 50 h 591"/>
                    <a:gd name="T30" fmla="*/ 261 w 697"/>
                    <a:gd name="T31" fmla="*/ 28 h 591"/>
                    <a:gd name="T32" fmla="*/ 309 w 697"/>
                    <a:gd name="T33" fmla="*/ 31 h 591"/>
                    <a:gd name="T34" fmla="*/ 283 w 697"/>
                    <a:gd name="T35" fmla="*/ 63 h 591"/>
                    <a:gd name="T36" fmla="*/ 366 w 697"/>
                    <a:gd name="T37" fmla="*/ 100 h 591"/>
                    <a:gd name="T38" fmla="*/ 543 w 697"/>
                    <a:gd name="T39" fmla="*/ 129 h 591"/>
                    <a:gd name="T40" fmla="*/ 617 w 697"/>
                    <a:gd name="T41" fmla="*/ 201 h 591"/>
                    <a:gd name="T42" fmla="*/ 669 w 697"/>
                    <a:gd name="T43" fmla="*/ 241 h 591"/>
                    <a:gd name="T44" fmla="*/ 647 w 697"/>
                    <a:gd name="T45" fmla="*/ 435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97" h="591">
                      <a:moveTo>
                        <a:pt x="647" y="435"/>
                      </a:moveTo>
                      <a:cubicBezTo>
                        <a:pt x="629" y="432"/>
                        <a:pt x="607" y="441"/>
                        <a:pt x="605" y="443"/>
                      </a:cubicBezTo>
                      <a:cubicBezTo>
                        <a:pt x="573" y="475"/>
                        <a:pt x="552" y="591"/>
                        <a:pt x="546" y="586"/>
                      </a:cubicBezTo>
                      <a:cubicBezTo>
                        <a:pt x="537" y="579"/>
                        <a:pt x="514" y="566"/>
                        <a:pt x="514" y="566"/>
                      </a:cubicBezTo>
                      <a:cubicBezTo>
                        <a:pt x="514" y="566"/>
                        <a:pt x="549" y="448"/>
                        <a:pt x="542" y="363"/>
                      </a:cubicBezTo>
                      <a:cubicBezTo>
                        <a:pt x="540" y="338"/>
                        <a:pt x="550" y="275"/>
                        <a:pt x="537" y="264"/>
                      </a:cubicBezTo>
                      <a:cubicBezTo>
                        <a:pt x="425" y="174"/>
                        <a:pt x="115" y="281"/>
                        <a:pt x="115" y="281"/>
                      </a:cubicBezTo>
                      <a:cubicBezTo>
                        <a:pt x="0" y="252"/>
                        <a:pt x="33" y="90"/>
                        <a:pt x="32" y="81"/>
                      </a:cubicBezTo>
                      <a:cubicBezTo>
                        <a:pt x="37" y="112"/>
                        <a:pt x="37" y="112"/>
                        <a:pt x="37" y="112"/>
                      </a:cubicBezTo>
                      <a:cubicBezTo>
                        <a:pt x="37" y="112"/>
                        <a:pt x="59" y="74"/>
                        <a:pt x="90" y="44"/>
                      </a:cubicBezTo>
                      <a:cubicBezTo>
                        <a:pt x="122" y="15"/>
                        <a:pt x="136" y="13"/>
                        <a:pt x="136" y="13"/>
                      </a:cubicBezTo>
                      <a:cubicBezTo>
                        <a:pt x="136" y="13"/>
                        <a:pt x="118" y="56"/>
                        <a:pt x="118" y="54"/>
                      </a:cubicBezTo>
                      <a:cubicBezTo>
                        <a:pt x="119" y="52"/>
                        <a:pt x="142" y="31"/>
                        <a:pt x="181" y="16"/>
                      </a:cubicBezTo>
                      <a:cubicBezTo>
                        <a:pt x="219" y="0"/>
                        <a:pt x="263" y="8"/>
                        <a:pt x="259" y="8"/>
                      </a:cubicBezTo>
                      <a:cubicBezTo>
                        <a:pt x="255" y="8"/>
                        <a:pt x="212" y="50"/>
                        <a:pt x="212" y="50"/>
                      </a:cubicBezTo>
                      <a:cubicBezTo>
                        <a:pt x="212" y="50"/>
                        <a:pt x="232" y="31"/>
                        <a:pt x="261" y="28"/>
                      </a:cubicBezTo>
                      <a:cubicBezTo>
                        <a:pt x="290" y="25"/>
                        <a:pt x="313" y="31"/>
                        <a:pt x="309" y="31"/>
                      </a:cubicBezTo>
                      <a:cubicBezTo>
                        <a:pt x="305" y="30"/>
                        <a:pt x="287" y="41"/>
                        <a:pt x="283" y="63"/>
                      </a:cubicBezTo>
                      <a:cubicBezTo>
                        <a:pt x="279" y="84"/>
                        <a:pt x="318" y="92"/>
                        <a:pt x="366" y="100"/>
                      </a:cubicBezTo>
                      <a:cubicBezTo>
                        <a:pt x="414" y="108"/>
                        <a:pt x="482" y="104"/>
                        <a:pt x="543" y="129"/>
                      </a:cubicBezTo>
                      <a:cubicBezTo>
                        <a:pt x="604" y="155"/>
                        <a:pt x="617" y="201"/>
                        <a:pt x="617" y="201"/>
                      </a:cubicBezTo>
                      <a:cubicBezTo>
                        <a:pt x="617" y="201"/>
                        <a:pt x="641" y="203"/>
                        <a:pt x="669" y="241"/>
                      </a:cubicBezTo>
                      <a:cubicBezTo>
                        <a:pt x="697" y="279"/>
                        <a:pt x="647" y="435"/>
                        <a:pt x="647" y="435"/>
                      </a:cubicBezTo>
                      <a:close/>
                    </a:path>
                  </a:pathLst>
                </a:custGeom>
                <a:solidFill>
                  <a:srgbClr val="7758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/>
                <p:cNvSpPr/>
                <p:nvPr/>
              </p:nvSpPr>
              <p:spPr bwMode="auto">
                <a:xfrm>
                  <a:off x="6175120" y="2538669"/>
                  <a:ext cx="891082" cy="243292"/>
                </a:xfrm>
                <a:custGeom>
                  <a:avLst/>
                  <a:gdLst>
                    <a:gd name="T0" fmla="*/ 102 w 381"/>
                    <a:gd name="T1" fmla="*/ 0 h 104"/>
                    <a:gd name="T2" fmla="*/ 145 w 381"/>
                    <a:gd name="T3" fmla="*/ 8 h 104"/>
                    <a:gd name="T4" fmla="*/ 322 w 381"/>
                    <a:gd name="T5" fmla="*/ 37 h 104"/>
                    <a:gd name="T6" fmla="*/ 381 w 381"/>
                    <a:gd name="T7" fmla="*/ 82 h 104"/>
                    <a:gd name="T8" fmla="*/ 317 w 381"/>
                    <a:gd name="T9" fmla="*/ 83 h 104"/>
                    <a:gd name="T10" fmla="*/ 223 w 381"/>
                    <a:gd name="T11" fmla="*/ 103 h 104"/>
                    <a:gd name="T12" fmla="*/ 238 w 381"/>
                    <a:gd name="T13" fmla="*/ 89 h 104"/>
                    <a:gd name="T14" fmla="*/ 304 w 381"/>
                    <a:gd name="T15" fmla="*/ 53 h 104"/>
                    <a:gd name="T16" fmla="*/ 226 w 381"/>
                    <a:gd name="T17" fmla="*/ 55 h 104"/>
                    <a:gd name="T18" fmla="*/ 100 w 381"/>
                    <a:gd name="T19" fmla="*/ 96 h 104"/>
                    <a:gd name="T20" fmla="*/ 135 w 381"/>
                    <a:gd name="T21" fmla="*/ 62 h 104"/>
                    <a:gd name="T22" fmla="*/ 193 w 381"/>
                    <a:gd name="T23" fmla="*/ 34 h 104"/>
                    <a:gd name="T24" fmla="*/ 93 w 381"/>
                    <a:gd name="T25" fmla="*/ 44 h 104"/>
                    <a:gd name="T26" fmla="*/ 0 w 381"/>
                    <a:gd name="T27" fmla="*/ 92 h 104"/>
                    <a:gd name="T28" fmla="*/ 40 w 381"/>
                    <a:gd name="T29" fmla="*/ 45 h 104"/>
                    <a:gd name="T30" fmla="*/ 116 w 381"/>
                    <a:gd name="T31" fmla="*/ 17 h 104"/>
                    <a:gd name="T32" fmla="*/ 59 w 381"/>
                    <a:gd name="T33" fmla="*/ 14 h 104"/>
                    <a:gd name="T34" fmla="*/ 102 w 381"/>
                    <a:gd name="T35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1" h="104">
                      <a:moveTo>
                        <a:pt x="102" y="0"/>
                      </a:moveTo>
                      <a:cubicBezTo>
                        <a:pt x="115" y="3"/>
                        <a:pt x="129" y="6"/>
                        <a:pt x="145" y="8"/>
                      </a:cubicBezTo>
                      <a:cubicBezTo>
                        <a:pt x="193" y="16"/>
                        <a:pt x="261" y="12"/>
                        <a:pt x="322" y="37"/>
                      </a:cubicBezTo>
                      <a:cubicBezTo>
                        <a:pt x="352" y="50"/>
                        <a:pt x="370" y="68"/>
                        <a:pt x="381" y="82"/>
                      </a:cubicBezTo>
                      <a:cubicBezTo>
                        <a:pt x="363" y="81"/>
                        <a:pt x="339" y="81"/>
                        <a:pt x="317" y="83"/>
                      </a:cubicBezTo>
                      <a:cubicBezTo>
                        <a:pt x="275" y="86"/>
                        <a:pt x="224" y="102"/>
                        <a:pt x="223" y="103"/>
                      </a:cubicBezTo>
                      <a:cubicBezTo>
                        <a:pt x="222" y="104"/>
                        <a:pt x="223" y="102"/>
                        <a:pt x="238" y="89"/>
                      </a:cubicBezTo>
                      <a:cubicBezTo>
                        <a:pt x="252" y="76"/>
                        <a:pt x="302" y="53"/>
                        <a:pt x="304" y="53"/>
                      </a:cubicBezTo>
                      <a:cubicBezTo>
                        <a:pt x="305" y="53"/>
                        <a:pt x="259" y="47"/>
                        <a:pt x="226" y="55"/>
                      </a:cubicBezTo>
                      <a:cubicBezTo>
                        <a:pt x="194" y="63"/>
                        <a:pt x="100" y="96"/>
                        <a:pt x="100" y="96"/>
                      </a:cubicBezTo>
                      <a:cubicBezTo>
                        <a:pt x="100" y="96"/>
                        <a:pt x="106" y="83"/>
                        <a:pt x="135" y="62"/>
                      </a:cubicBezTo>
                      <a:cubicBezTo>
                        <a:pt x="164" y="40"/>
                        <a:pt x="193" y="34"/>
                        <a:pt x="193" y="34"/>
                      </a:cubicBezTo>
                      <a:cubicBezTo>
                        <a:pt x="193" y="34"/>
                        <a:pt x="143" y="30"/>
                        <a:pt x="93" y="44"/>
                      </a:cubicBezTo>
                      <a:cubicBezTo>
                        <a:pt x="43" y="59"/>
                        <a:pt x="1" y="89"/>
                        <a:pt x="0" y="92"/>
                      </a:cubicBezTo>
                      <a:cubicBezTo>
                        <a:pt x="0" y="96"/>
                        <a:pt x="11" y="68"/>
                        <a:pt x="40" y="45"/>
                      </a:cubicBezTo>
                      <a:cubicBezTo>
                        <a:pt x="69" y="22"/>
                        <a:pt x="108" y="17"/>
                        <a:pt x="116" y="17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59" y="14"/>
                        <a:pt x="76" y="6"/>
                        <a:pt x="102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 bwMode="auto">
                <a:xfrm>
                  <a:off x="5719194" y="2595042"/>
                  <a:ext cx="1389534" cy="1053277"/>
                </a:xfrm>
                <a:custGeom>
                  <a:avLst/>
                  <a:gdLst>
                    <a:gd name="T0" fmla="*/ 488 w 594"/>
                    <a:gd name="T1" fmla="*/ 450 h 450"/>
                    <a:gd name="T2" fmla="*/ 516 w 594"/>
                    <a:gd name="T3" fmla="*/ 247 h 450"/>
                    <a:gd name="T4" fmla="*/ 511 w 594"/>
                    <a:gd name="T5" fmla="*/ 148 h 450"/>
                    <a:gd name="T6" fmla="*/ 89 w 594"/>
                    <a:gd name="T7" fmla="*/ 165 h 450"/>
                    <a:gd name="T8" fmla="*/ 3 w 594"/>
                    <a:gd name="T9" fmla="*/ 0 h 450"/>
                    <a:gd name="T10" fmla="*/ 13 w 594"/>
                    <a:gd name="T11" fmla="*/ 40 h 450"/>
                    <a:gd name="T12" fmla="*/ 73 w 594"/>
                    <a:gd name="T13" fmla="*/ 128 h 450"/>
                    <a:gd name="T14" fmla="*/ 68 w 594"/>
                    <a:gd name="T15" fmla="*/ 81 h 450"/>
                    <a:gd name="T16" fmla="*/ 86 w 594"/>
                    <a:gd name="T17" fmla="*/ 30 h 450"/>
                    <a:gd name="T18" fmla="*/ 100 w 594"/>
                    <a:gd name="T19" fmla="*/ 103 h 450"/>
                    <a:gd name="T20" fmla="*/ 119 w 594"/>
                    <a:gd name="T21" fmla="*/ 137 h 450"/>
                    <a:gd name="T22" fmla="*/ 135 w 594"/>
                    <a:gd name="T23" fmla="*/ 86 h 450"/>
                    <a:gd name="T24" fmla="*/ 192 w 594"/>
                    <a:gd name="T25" fmla="*/ 29 h 450"/>
                    <a:gd name="T26" fmla="*/ 171 w 594"/>
                    <a:gd name="T27" fmla="*/ 87 h 450"/>
                    <a:gd name="T28" fmla="*/ 173 w 594"/>
                    <a:gd name="T29" fmla="*/ 116 h 450"/>
                    <a:gd name="T30" fmla="*/ 237 w 594"/>
                    <a:gd name="T31" fmla="*/ 64 h 450"/>
                    <a:gd name="T32" fmla="*/ 320 w 594"/>
                    <a:gd name="T33" fmla="*/ 28 h 450"/>
                    <a:gd name="T34" fmla="*/ 281 w 594"/>
                    <a:gd name="T35" fmla="*/ 66 h 450"/>
                    <a:gd name="T36" fmla="*/ 272 w 594"/>
                    <a:gd name="T37" fmla="*/ 102 h 450"/>
                    <a:gd name="T38" fmla="*/ 357 w 594"/>
                    <a:gd name="T39" fmla="*/ 62 h 450"/>
                    <a:gd name="T40" fmla="*/ 454 w 594"/>
                    <a:gd name="T41" fmla="*/ 44 h 450"/>
                    <a:gd name="T42" fmla="*/ 393 w 594"/>
                    <a:gd name="T43" fmla="*/ 79 h 450"/>
                    <a:gd name="T44" fmla="*/ 382 w 594"/>
                    <a:gd name="T45" fmla="*/ 97 h 450"/>
                    <a:gd name="T46" fmla="*/ 468 w 594"/>
                    <a:gd name="T47" fmla="*/ 76 h 450"/>
                    <a:gd name="T48" fmla="*/ 561 w 594"/>
                    <a:gd name="T49" fmla="*/ 84 h 450"/>
                    <a:gd name="T50" fmla="*/ 497 w 594"/>
                    <a:gd name="T51" fmla="*/ 115 h 450"/>
                    <a:gd name="T52" fmla="*/ 559 w 594"/>
                    <a:gd name="T53" fmla="*/ 139 h 450"/>
                    <a:gd name="T54" fmla="*/ 594 w 594"/>
                    <a:gd name="T55" fmla="*/ 174 h 450"/>
                    <a:gd name="T56" fmla="*/ 534 w 594"/>
                    <a:gd name="T57" fmla="*/ 158 h 450"/>
                    <a:gd name="T58" fmla="*/ 543 w 594"/>
                    <a:gd name="T59" fmla="*/ 298 h 450"/>
                    <a:gd name="T60" fmla="*/ 488 w 594"/>
                    <a:gd name="T6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94" h="450">
                      <a:moveTo>
                        <a:pt x="488" y="450"/>
                      </a:moveTo>
                      <a:cubicBezTo>
                        <a:pt x="488" y="450"/>
                        <a:pt x="523" y="332"/>
                        <a:pt x="516" y="247"/>
                      </a:cubicBezTo>
                      <a:cubicBezTo>
                        <a:pt x="514" y="222"/>
                        <a:pt x="524" y="159"/>
                        <a:pt x="511" y="148"/>
                      </a:cubicBezTo>
                      <a:cubicBezTo>
                        <a:pt x="399" y="58"/>
                        <a:pt x="89" y="165"/>
                        <a:pt x="89" y="165"/>
                      </a:cubicBezTo>
                      <a:cubicBezTo>
                        <a:pt x="5" y="144"/>
                        <a:pt x="0" y="51"/>
                        <a:pt x="3" y="0"/>
                      </a:cubicBezTo>
                      <a:cubicBezTo>
                        <a:pt x="4" y="11"/>
                        <a:pt x="7" y="24"/>
                        <a:pt x="13" y="40"/>
                      </a:cubicBezTo>
                      <a:cubicBezTo>
                        <a:pt x="32" y="87"/>
                        <a:pt x="75" y="131"/>
                        <a:pt x="73" y="128"/>
                      </a:cubicBezTo>
                      <a:cubicBezTo>
                        <a:pt x="72" y="125"/>
                        <a:pt x="60" y="121"/>
                        <a:pt x="68" y="81"/>
                      </a:cubicBezTo>
                      <a:cubicBezTo>
                        <a:pt x="76" y="40"/>
                        <a:pt x="89" y="23"/>
                        <a:pt x="86" y="30"/>
                      </a:cubicBezTo>
                      <a:cubicBezTo>
                        <a:pt x="83" y="36"/>
                        <a:pt x="89" y="72"/>
                        <a:pt x="100" y="103"/>
                      </a:cubicBezTo>
                      <a:cubicBezTo>
                        <a:pt x="110" y="134"/>
                        <a:pt x="119" y="137"/>
                        <a:pt x="119" y="137"/>
                      </a:cubicBezTo>
                      <a:cubicBezTo>
                        <a:pt x="119" y="137"/>
                        <a:pt x="117" y="119"/>
                        <a:pt x="135" y="86"/>
                      </a:cubicBezTo>
                      <a:cubicBezTo>
                        <a:pt x="153" y="53"/>
                        <a:pt x="196" y="25"/>
                        <a:pt x="192" y="29"/>
                      </a:cubicBezTo>
                      <a:cubicBezTo>
                        <a:pt x="187" y="33"/>
                        <a:pt x="172" y="65"/>
                        <a:pt x="171" y="87"/>
                      </a:cubicBezTo>
                      <a:cubicBezTo>
                        <a:pt x="169" y="108"/>
                        <a:pt x="173" y="116"/>
                        <a:pt x="173" y="116"/>
                      </a:cubicBezTo>
                      <a:cubicBezTo>
                        <a:pt x="173" y="116"/>
                        <a:pt x="184" y="98"/>
                        <a:pt x="237" y="64"/>
                      </a:cubicBezTo>
                      <a:cubicBezTo>
                        <a:pt x="290" y="29"/>
                        <a:pt x="328" y="28"/>
                        <a:pt x="320" y="28"/>
                      </a:cubicBezTo>
                      <a:cubicBezTo>
                        <a:pt x="313" y="28"/>
                        <a:pt x="300" y="34"/>
                        <a:pt x="281" y="66"/>
                      </a:cubicBezTo>
                      <a:cubicBezTo>
                        <a:pt x="263" y="98"/>
                        <a:pt x="272" y="102"/>
                        <a:pt x="272" y="102"/>
                      </a:cubicBezTo>
                      <a:cubicBezTo>
                        <a:pt x="272" y="102"/>
                        <a:pt x="305" y="81"/>
                        <a:pt x="357" y="62"/>
                      </a:cubicBezTo>
                      <a:cubicBezTo>
                        <a:pt x="409" y="43"/>
                        <a:pt x="459" y="45"/>
                        <a:pt x="454" y="44"/>
                      </a:cubicBezTo>
                      <a:cubicBezTo>
                        <a:pt x="450" y="43"/>
                        <a:pt x="403" y="68"/>
                        <a:pt x="393" y="79"/>
                      </a:cubicBezTo>
                      <a:cubicBezTo>
                        <a:pt x="383" y="91"/>
                        <a:pt x="382" y="97"/>
                        <a:pt x="382" y="97"/>
                      </a:cubicBezTo>
                      <a:cubicBezTo>
                        <a:pt x="382" y="97"/>
                        <a:pt x="409" y="87"/>
                        <a:pt x="468" y="76"/>
                      </a:cubicBezTo>
                      <a:cubicBezTo>
                        <a:pt x="526" y="64"/>
                        <a:pt x="567" y="84"/>
                        <a:pt x="561" y="84"/>
                      </a:cubicBezTo>
                      <a:cubicBezTo>
                        <a:pt x="555" y="84"/>
                        <a:pt x="497" y="115"/>
                        <a:pt x="497" y="115"/>
                      </a:cubicBezTo>
                      <a:cubicBezTo>
                        <a:pt x="497" y="115"/>
                        <a:pt x="537" y="125"/>
                        <a:pt x="559" y="139"/>
                      </a:cubicBezTo>
                      <a:cubicBezTo>
                        <a:pt x="581" y="153"/>
                        <a:pt x="594" y="174"/>
                        <a:pt x="594" y="174"/>
                      </a:cubicBezTo>
                      <a:cubicBezTo>
                        <a:pt x="534" y="158"/>
                        <a:pt x="534" y="158"/>
                        <a:pt x="534" y="158"/>
                      </a:cubicBezTo>
                      <a:cubicBezTo>
                        <a:pt x="534" y="158"/>
                        <a:pt x="548" y="236"/>
                        <a:pt x="543" y="298"/>
                      </a:cubicBezTo>
                      <a:cubicBezTo>
                        <a:pt x="537" y="359"/>
                        <a:pt x="488" y="450"/>
                        <a:pt x="488" y="450"/>
                      </a:cubicBezTo>
                      <a:close/>
                    </a:path>
                  </a:pathLst>
                </a:custGeom>
                <a:solidFill>
                  <a:srgbClr val="8F57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/>
                <p:cNvSpPr/>
                <p:nvPr/>
              </p:nvSpPr>
              <p:spPr bwMode="auto">
                <a:xfrm>
                  <a:off x="5719194" y="2595042"/>
                  <a:ext cx="1389534" cy="1053277"/>
                </a:xfrm>
                <a:custGeom>
                  <a:avLst/>
                  <a:gdLst>
                    <a:gd name="T0" fmla="*/ 488 w 594"/>
                    <a:gd name="T1" fmla="*/ 450 h 450"/>
                    <a:gd name="T2" fmla="*/ 516 w 594"/>
                    <a:gd name="T3" fmla="*/ 247 h 450"/>
                    <a:gd name="T4" fmla="*/ 511 w 594"/>
                    <a:gd name="T5" fmla="*/ 148 h 450"/>
                    <a:gd name="T6" fmla="*/ 89 w 594"/>
                    <a:gd name="T7" fmla="*/ 165 h 450"/>
                    <a:gd name="T8" fmla="*/ 3 w 594"/>
                    <a:gd name="T9" fmla="*/ 0 h 450"/>
                    <a:gd name="T10" fmla="*/ 13 w 594"/>
                    <a:gd name="T11" fmla="*/ 40 h 450"/>
                    <a:gd name="T12" fmla="*/ 73 w 594"/>
                    <a:gd name="T13" fmla="*/ 128 h 450"/>
                    <a:gd name="T14" fmla="*/ 86 w 594"/>
                    <a:gd name="T15" fmla="*/ 30 h 450"/>
                    <a:gd name="T16" fmla="*/ 100 w 594"/>
                    <a:gd name="T17" fmla="*/ 103 h 450"/>
                    <a:gd name="T18" fmla="*/ 119 w 594"/>
                    <a:gd name="T19" fmla="*/ 137 h 450"/>
                    <a:gd name="T20" fmla="*/ 135 w 594"/>
                    <a:gd name="T21" fmla="*/ 86 h 450"/>
                    <a:gd name="T22" fmla="*/ 192 w 594"/>
                    <a:gd name="T23" fmla="*/ 29 h 450"/>
                    <a:gd name="T24" fmla="*/ 171 w 594"/>
                    <a:gd name="T25" fmla="*/ 87 h 450"/>
                    <a:gd name="T26" fmla="*/ 173 w 594"/>
                    <a:gd name="T27" fmla="*/ 116 h 450"/>
                    <a:gd name="T28" fmla="*/ 237 w 594"/>
                    <a:gd name="T29" fmla="*/ 64 h 450"/>
                    <a:gd name="T30" fmla="*/ 320 w 594"/>
                    <a:gd name="T31" fmla="*/ 28 h 450"/>
                    <a:gd name="T32" fmla="*/ 281 w 594"/>
                    <a:gd name="T33" fmla="*/ 66 h 450"/>
                    <a:gd name="T34" fmla="*/ 272 w 594"/>
                    <a:gd name="T35" fmla="*/ 102 h 450"/>
                    <a:gd name="T36" fmla="*/ 357 w 594"/>
                    <a:gd name="T37" fmla="*/ 62 h 450"/>
                    <a:gd name="T38" fmla="*/ 454 w 594"/>
                    <a:gd name="T39" fmla="*/ 44 h 450"/>
                    <a:gd name="T40" fmla="*/ 393 w 594"/>
                    <a:gd name="T41" fmla="*/ 79 h 450"/>
                    <a:gd name="T42" fmla="*/ 382 w 594"/>
                    <a:gd name="T43" fmla="*/ 97 h 450"/>
                    <a:gd name="T44" fmla="*/ 468 w 594"/>
                    <a:gd name="T45" fmla="*/ 76 h 450"/>
                    <a:gd name="T46" fmla="*/ 561 w 594"/>
                    <a:gd name="T47" fmla="*/ 84 h 450"/>
                    <a:gd name="T48" fmla="*/ 497 w 594"/>
                    <a:gd name="T49" fmla="*/ 115 h 450"/>
                    <a:gd name="T50" fmla="*/ 559 w 594"/>
                    <a:gd name="T51" fmla="*/ 139 h 450"/>
                    <a:gd name="T52" fmla="*/ 594 w 594"/>
                    <a:gd name="T53" fmla="*/ 174 h 450"/>
                    <a:gd name="T54" fmla="*/ 534 w 594"/>
                    <a:gd name="T55" fmla="*/ 158 h 450"/>
                    <a:gd name="T56" fmla="*/ 543 w 594"/>
                    <a:gd name="T57" fmla="*/ 298 h 450"/>
                    <a:gd name="T58" fmla="*/ 488 w 594"/>
                    <a:gd name="T59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94" h="450">
                      <a:moveTo>
                        <a:pt x="488" y="450"/>
                      </a:moveTo>
                      <a:cubicBezTo>
                        <a:pt x="488" y="450"/>
                        <a:pt x="523" y="332"/>
                        <a:pt x="516" y="247"/>
                      </a:cubicBezTo>
                      <a:cubicBezTo>
                        <a:pt x="514" y="222"/>
                        <a:pt x="524" y="159"/>
                        <a:pt x="511" y="148"/>
                      </a:cubicBezTo>
                      <a:cubicBezTo>
                        <a:pt x="399" y="58"/>
                        <a:pt x="89" y="165"/>
                        <a:pt x="89" y="165"/>
                      </a:cubicBezTo>
                      <a:cubicBezTo>
                        <a:pt x="5" y="144"/>
                        <a:pt x="0" y="51"/>
                        <a:pt x="3" y="0"/>
                      </a:cubicBezTo>
                      <a:cubicBezTo>
                        <a:pt x="4" y="11"/>
                        <a:pt x="7" y="24"/>
                        <a:pt x="13" y="40"/>
                      </a:cubicBezTo>
                      <a:cubicBezTo>
                        <a:pt x="32" y="87"/>
                        <a:pt x="75" y="131"/>
                        <a:pt x="73" y="128"/>
                      </a:cubicBezTo>
                      <a:cubicBezTo>
                        <a:pt x="52" y="80"/>
                        <a:pt x="88" y="26"/>
                        <a:pt x="86" y="30"/>
                      </a:cubicBezTo>
                      <a:cubicBezTo>
                        <a:pt x="83" y="36"/>
                        <a:pt x="89" y="72"/>
                        <a:pt x="100" y="103"/>
                      </a:cubicBezTo>
                      <a:cubicBezTo>
                        <a:pt x="110" y="134"/>
                        <a:pt x="119" y="137"/>
                        <a:pt x="119" y="137"/>
                      </a:cubicBezTo>
                      <a:cubicBezTo>
                        <a:pt x="119" y="137"/>
                        <a:pt x="117" y="119"/>
                        <a:pt x="135" y="86"/>
                      </a:cubicBezTo>
                      <a:cubicBezTo>
                        <a:pt x="153" y="53"/>
                        <a:pt x="196" y="25"/>
                        <a:pt x="192" y="29"/>
                      </a:cubicBezTo>
                      <a:cubicBezTo>
                        <a:pt x="187" y="33"/>
                        <a:pt x="172" y="65"/>
                        <a:pt x="171" y="87"/>
                      </a:cubicBezTo>
                      <a:cubicBezTo>
                        <a:pt x="169" y="108"/>
                        <a:pt x="173" y="116"/>
                        <a:pt x="173" y="116"/>
                      </a:cubicBezTo>
                      <a:cubicBezTo>
                        <a:pt x="173" y="116"/>
                        <a:pt x="184" y="98"/>
                        <a:pt x="237" y="64"/>
                      </a:cubicBezTo>
                      <a:cubicBezTo>
                        <a:pt x="290" y="29"/>
                        <a:pt x="328" y="28"/>
                        <a:pt x="320" y="28"/>
                      </a:cubicBezTo>
                      <a:cubicBezTo>
                        <a:pt x="313" y="28"/>
                        <a:pt x="300" y="34"/>
                        <a:pt x="281" y="66"/>
                      </a:cubicBezTo>
                      <a:cubicBezTo>
                        <a:pt x="263" y="98"/>
                        <a:pt x="272" y="102"/>
                        <a:pt x="272" y="102"/>
                      </a:cubicBezTo>
                      <a:cubicBezTo>
                        <a:pt x="272" y="102"/>
                        <a:pt x="305" y="81"/>
                        <a:pt x="357" y="62"/>
                      </a:cubicBezTo>
                      <a:cubicBezTo>
                        <a:pt x="409" y="43"/>
                        <a:pt x="459" y="45"/>
                        <a:pt x="454" y="44"/>
                      </a:cubicBezTo>
                      <a:cubicBezTo>
                        <a:pt x="450" y="43"/>
                        <a:pt x="403" y="68"/>
                        <a:pt x="393" y="79"/>
                      </a:cubicBezTo>
                      <a:cubicBezTo>
                        <a:pt x="383" y="91"/>
                        <a:pt x="382" y="97"/>
                        <a:pt x="382" y="97"/>
                      </a:cubicBezTo>
                      <a:cubicBezTo>
                        <a:pt x="382" y="97"/>
                        <a:pt x="409" y="87"/>
                        <a:pt x="468" y="76"/>
                      </a:cubicBezTo>
                      <a:cubicBezTo>
                        <a:pt x="526" y="64"/>
                        <a:pt x="567" y="84"/>
                        <a:pt x="561" y="84"/>
                      </a:cubicBezTo>
                      <a:cubicBezTo>
                        <a:pt x="555" y="84"/>
                        <a:pt x="497" y="115"/>
                        <a:pt x="497" y="115"/>
                      </a:cubicBezTo>
                      <a:cubicBezTo>
                        <a:pt x="497" y="115"/>
                        <a:pt x="537" y="125"/>
                        <a:pt x="559" y="139"/>
                      </a:cubicBezTo>
                      <a:cubicBezTo>
                        <a:pt x="581" y="153"/>
                        <a:pt x="594" y="174"/>
                        <a:pt x="594" y="174"/>
                      </a:cubicBezTo>
                      <a:cubicBezTo>
                        <a:pt x="534" y="158"/>
                        <a:pt x="534" y="158"/>
                        <a:pt x="534" y="158"/>
                      </a:cubicBezTo>
                      <a:cubicBezTo>
                        <a:pt x="534" y="158"/>
                        <a:pt x="548" y="236"/>
                        <a:pt x="543" y="298"/>
                      </a:cubicBezTo>
                      <a:cubicBezTo>
                        <a:pt x="537" y="359"/>
                        <a:pt x="488" y="450"/>
                        <a:pt x="488" y="45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 bwMode="auto">
                <a:xfrm>
                  <a:off x="6032704" y="3249755"/>
                  <a:ext cx="528122" cy="122635"/>
                </a:xfrm>
                <a:custGeom>
                  <a:avLst/>
                  <a:gdLst>
                    <a:gd name="T0" fmla="*/ 38 w 226"/>
                    <a:gd name="T1" fmla="*/ 47 h 52"/>
                    <a:gd name="T2" fmla="*/ 213 w 226"/>
                    <a:gd name="T3" fmla="*/ 46 h 52"/>
                    <a:gd name="T4" fmla="*/ 180 w 226"/>
                    <a:gd name="T5" fmla="*/ 13 h 52"/>
                    <a:gd name="T6" fmla="*/ 96 w 226"/>
                    <a:gd name="T7" fmla="*/ 1 h 52"/>
                    <a:gd name="T8" fmla="*/ 48 w 226"/>
                    <a:gd name="T9" fmla="*/ 0 h 52"/>
                    <a:gd name="T10" fmla="*/ 38 w 226"/>
                    <a:gd name="T11" fmla="*/ 4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6" h="52">
                      <a:moveTo>
                        <a:pt x="38" y="47"/>
                      </a:moveTo>
                      <a:cubicBezTo>
                        <a:pt x="62" y="43"/>
                        <a:pt x="67" y="24"/>
                        <a:pt x="213" y="46"/>
                      </a:cubicBezTo>
                      <a:cubicBezTo>
                        <a:pt x="226" y="48"/>
                        <a:pt x="208" y="21"/>
                        <a:pt x="180" y="13"/>
                      </a:cubicBezTo>
                      <a:cubicBezTo>
                        <a:pt x="152" y="5"/>
                        <a:pt x="142" y="2"/>
                        <a:pt x="96" y="1"/>
                      </a:cubicBezTo>
                      <a:cubicBezTo>
                        <a:pt x="75" y="0"/>
                        <a:pt x="60" y="0"/>
                        <a:pt x="48" y="0"/>
                      </a:cubicBezTo>
                      <a:cubicBezTo>
                        <a:pt x="6" y="0"/>
                        <a:pt x="0" y="52"/>
                        <a:pt x="38" y="47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 bwMode="auto">
                <a:xfrm>
                  <a:off x="5621284" y="3257667"/>
                  <a:ext cx="327356" cy="125602"/>
                </a:xfrm>
                <a:custGeom>
                  <a:avLst/>
                  <a:gdLst>
                    <a:gd name="T0" fmla="*/ 116 w 140"/>
                    <a:gd name="T1" fmla="*/ 47 h 54"/>
                    <a:gd name="T2" fmla="*/ 7 w 140"/>
                    <a:gd name="T3" fmla="*/ 43 h 54"/>
                    <a:gd name="T4" fmla="*/ 25 w 140"/>
                    <a:gd name="T5" fmla="*/ 11 h 54"/>
                    <a:gd name="T6" fmla="*/ 76 w 140"/>
                    <a:gd name="T7" fmla="*/ 0 h 54"/>
                    <a:gd name="T8" fmla="*/ 105 w 140"/>
                    <a:gd name="T9" fmla="*/ 1 h 54"/>
                    <a:gd name="T10" fmla="*/ 116 w 140"/>
                    <a:gd name="T11" fmla="*/ 4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54">
                      <a:moveTo>
                        <a:pt x="116" y="47"/>
                      </a:moveTo>
                      <a:cubicBezTo>
                        <a:pt x="101" y="43"/>
                        <a:pt x="96" y="25"/>
                        <a:pt x="7" y="43"/>
                      </a:cubicBezTo>
                      <a:cubicBezTo>
                        <a:pt x="0" y="44"/>
                        <a:pt x="8" y="18"/>
                        <a:pt x="25" y="11"/>
                      </a:cubicBezTo>
                      <a:cubicBezTo>
                        <a:pt x="42" y="3"/>
                        <a:pt x="47" y="1"/>
                        <a:pt x="76" y="0"/>
                      </a:cubicBezTo>
                      <a:cubicBezTo>
                        <a:pt x="88" y="0"/>
                        <a:pt x="98" y="0"/>
                        <a:pt x="105" y="1"/>
                      </a:cubicBezTo>
                      <a:cubicBezTo>
                        <a:pt x="132" y="2"/>
                        <a:pt x="140" y="54"/>
                        <a:pt x="116" y="47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 bwMode="auto">
                <a:xfrm>
                  <a:off x="5522384" y="3220085"/>
                  <a:ext cx="1536894" cy="488562"/>
                </a:xfrm>
                <a:custGeom>
                  <a:avLst/>
                  <a:gdLst>
                    <a:gd name="T0" fmla="*/ 657 w 657"/>
                    <a:gd name="T1" fmla="*/ 67 h 209"/>
                    <a:gd name="T2" fmla="*/ 428 w 657"/>
                    <a:gd name="T3" fmla="*/ 7 h 209"/>
                    <a:gd name="T4" fmla="*/ 4 w 657"/>
                    <a:gd name="T5" fmla="*/ 41 h 209"/>
                    <a:gd name="T6" fmla="*/ 27 w 657"/>
                    <a:gd name="T7" fmla="*/ 186 h 209"/>
                    <a:gd name="T8" fmla="*/ 144 w 657"/>
                    <a:gd name="T9" fmla="*/ 198 h 209"/>
                    <a:gd name="T10" fmla="*/ 163 w 657"/>
                    <a:gd name="T11" fmla="*/ 177 h 209"/>
                    <a:gd name="T12" fmla="*/ 157 w 657"/>
                    <a:gd name="T13" fmla="*/ 46 h 209"/>
                    <a:gd name="T14" fmla="*/ 186 w 657"/>
                    <a:gd name="T15" fmla="*/ 37 h 209"/>
                    <a:gd name="T16" fmla="*/ 216 w 657"/>
                    <a:gd name="T17" fmla="*/ 44 h 209"/>
                    <a:gd name="T18" fmla="*/ 228 w 657"/>
                    <a:gd name="T19" fmla="*/ 186 h 209"/>
                    <a:gd name="T20" fmla="*/ 428 w 657"/>
                    <a:gd name="T21" fmla="*/ 193 h 209"/>
                    <a:gd name="T22" fmla="*/ 440 w 657"/>
                    <a:gd name="T23" fmla="*/ 37 h 209"/>
                    <a:gd name="T24" fmla="*/ 646 w 657"/>
                    <a:gd name="T25" fmla="*/ 84 h 209"/>
                    <a:gd name="T26" fmla="*/ 657 w 657"/>
                    <a:gd name="T27" fmla="*/ 67 h 209"/>
                    <a:gd name="T28" fmla="*/ 131 w 657"/>
                    <a:gd name="T29" fmla="*/ 34 h 209"/>
                    <a:gd name="T30" fmla="*/ 138 w 657"/>
                    <a:gd name="T31" fmla="*/ 38 h 209"/>
                    <a:gd name="T32" fmla="*/ 153 w 657"/>
                    <a:gd name="T33" fmla="*/ 180 h 209"/>
                    <a:gd name="T34" fmla="*/ 143 w 657"/>
                    <a:gd name="T35" fmla="*/ 187 h 209"/>
                    <a:gd name="T36" fmla="*/ 44 w 657"/>
                    <a:gd name="T37" fmla="*/ 185 h 209"/>
                    <a:gd name="T38" fmla="*/ 35 w 657"/>
                    <a:gd name="T39" fmla="*/ 174 h 209"/>
                    <a:gd name="T40" fmla="*/ 17 w 657"/>
                    <a:gd name="T41" fmla="*/ 47 h 209"/>
                    <a:gd name="T42" fmla="*/ 131 w 657"/>
                    <a:gd name="T43" fmla="*/ 34 h 209"/>
                    <a:gd name="T44" fmla="*/ 417 w 657"/>
                    <a:gd name="T45" fmla="*/ 179 h 209"/>
                    <a:gd name="T46" fmla="*/ 240 w 657"/>
                    <a:gd name="T47" fmla="*/ 179 h 209"/>
                    <a:gd name="T48" fmla="*/ 233 w 657"/>
                    <a:gd name="T49" fmla="*/ 29 h 209"/>
                    <a:gd name="T50" fmla="*/ 402 w 657"/>
                    <a:gd name="T51" fmla="*/ 24 h 209"/>
                    <a:gd name="T52" fmla="*/ 419 w 657"/>
                    <a:gd name="T53" fmla="*/ 29 h 209"/>
                    <a:gd name="T54" fmla="*/ 417 w 657"/>
                    <a:gd name="T55" fmla="*/ 179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57" h="209">
                      <a:moveTo>
                        <a:pt x="657" y="67"/>
                      </a:moveTo>
                      <a:cubicBezTo>
                        <a:pt x="648" y="67"/>
                        <a:pt x="435" y="9"/>
                        <a:pt x="428" y="7"/>
                      </a:cubicBezTo>
                      <a:cubicBezTo>
                        <a:pt x="400" y="0"/>
                        <a:pt x="14" y="23"/>
                        <a:pt x="4" y="41"/>
                      </a:cubicBezTo>
                      <a:cubicBezTo>
                        <a:pt x="0" y="48"/>
                        <a:pt x="13" y="163"/>
                        <a:pt x="27" y="186"/>
                      </a:cubicBezTo>
                      <a:cubicBezTo>
                        <a:pt x="41" y="209"/>
                        <a:pt x="140" y="201"/>
                        <a:pt x="144" y="198"/>
                      </a:cubicBezTo>
                      <a:cubicBezTo>
                        <a:pt x="149" y="194"/>
                        <a:pt x="158" y="192"/>
                        <a:pt x="163" y="177"/>
                      </a:cubicBezTo>
                      <a:cubicBezTo>
                        <a:pt x="167" y="163"/>
                        <a:pt x="157" y="46"/>
                        <a:pt x="157" y="46"/>
                      </a:cubicBezTo>
                      <a:cubicBezTo>
                        <a:pt x="157" y="46"/>
                        <a:pt x="164" y="36"/>
                        <a:pt x="186" y="37"/>
                      </a:cubicBezTo>
                      <a:cubicBezTo>
                        <a:pt x="209" y="37"/>
                        <a:pt x="216" y="44"/>
                        <a:pt x="216" y="44"/>
                      </a:cubicBezTo>
                      <a:cubicBezTo>
                        <a:pt x="216" y="44"/>
                        <a:pt x="212" y="168"/>
                        <a:pt x="228" y="186"/>
                      </a:cubicBezTo>
                      <a:cubicBezTo>
                        <a:pt x="245" y="203"/>
                        <a:pt x="411" y="200"/>
                        <a:pt x="428" y="193"/>
                      </a:cubicBezTo>
                      <a:cubicBezTo>
                        <a:pt x="445" y="186"/>
                        <a:pt x="440" y="37"/>
                        <a:pt x="440" y="37"/>
                      </a:cubicBezTo>
                      <a:cubicBezTo>
                        <a:pt x="646" y="84"/>
                        <a:pt x="646" y="84"/>
                        <a:pt x="646" y="84"/>
                      </a:cubicBezTo>
                      <a:lnTo>
                        <a:pt x="657" y="67"/>
                      </a:lnTo>
                      <a:close/>
                      <a:moveTo>
                        <a:pt x="131" y="34"/>
                      </a:moveTo>
                      <a:cubicBezTo>
                        <a:pt x="131" y="34"/>
                        <a:pt x="137" y="34"/>
                        <a:pt x="138" y="38"/>
                      </a:cubicBezTo>
                      <a:cubicBezTo>
                        <a:pt x="140" y="41"/>
                        <a:pt x="154" y="178"/>
                        <a:pt x="153" y="180"/>
                      </a:cubicBezTo>
                      <a:cubicBezTo>
                        <a:pt x="152" y="183"/>
                        <a:pt x="151" y="186"/>
                        <a:pt x="143" y="187"/>
                      </a:cubicBezTo>
                      <a:cubicBezTo>
                        <a:pt x="136" y="188"/>
                        <a:pt x="47" y="186"/>
                        <a:pt x="44" y="185"/>
                      </a:cubicBezTo>
                      <a:cubicBezTo>
                        <a:pt x="40" y="185"/>
                        <a:pt x="36" y="180"/>
                        <a:pt x="35" y="174"/>
                      </a:cubicBezTo>
                      <a:cubicBezTo>
                        <a:pt x="33" y="169"/>
                        <a:pt x="10" y="57"/>
                        <a:pt x="17" y="47"/>
                      </a:cubicBezTo>
                      <a:cubicBezTo>
                        <a:pt x="24" y="38"/>
                        <a:pt x="128" y="34"/>
                        <a:pt x="131" y="34"/>
                      </a:cubicBezTo>
                      <a:close/>
                      <a:moveTo>
                        <a:pt x="417" y="179"/>
                      </a:moveTo>
                      <a:cubicBezTo>
                        <a:pt x="407" y="190"/>
                        <a:pt x="241" y="180"/>
                        <a:pt x="240" y="179"/>
                      </a:cubicBezTo>
                      <a:cubicBezTo>
                        <a:pt x="233" y="174"/>
                        <a:pt x="227" y="48"/>
                        <a:pt x="233" y="29"/>
                      </a:cubicBezTo>
                      <a:cubicBezTo>
                        <a:pt x="235" y="23"/>
                        <a:pt x="361" y="23"/>
                        <a:pt x="402" y="24"/>
                      </a:cubicBezTo>
                      <a:cubicBezTo>
                        <a:pt x="408" y="24"/>
                        <a:pt x="417" y="22"/>
                        <a:pt x="419" y="29"/>
                      </a:cubicBezTo>
                      <a:cubicBezTo>
                        <a:pt x="424" y="53"/>
                        <a:pt x="423" y="173"/>
                        <a:pt x="417" y="179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 bwMode="auto">
                <a:xfrm>
                  <a:off x="5833917" y="3489091"/>
                  <a:ext cx="159228" cy="241314"/>
                </a:xfrm>
                <a:custGeom>
                  <a:avLst/>
                  <a:gdLst>
                    <a:gd name="T0" fmla="*/ 59 w 68"/>
                    <a:gd name="T1" fmla="*/ 0 h 103"/>
                    <a:gd name="T2" fmla="*/ 34 w 68"/>
                    <a:gd name="T3" fmla="*/ 42 h 103"/>
                    <a:gd name="T4" fmla="*/ 0 w 68"/>
                    <a:gd name="T5" fmla="*/ 75 h 103"/>
                    <a:gd name="T6" fmla="*/ 44 w 68"/>
                    <a:gd name="T7" fmla="*/ 101 h 103"/>
                    <a:gd name="T8" fmla="*/ 68 w 68"/>
                    <a:gd name="T9" fmla="*/ 92 h 103"/>
                    <a:gd name="T10" fmla="*/ 37 w 68"/>
                    <a:gd name="T11" fmla="*/ 82 h 103"/>
                    <a:gd name="T12" fmla="*/ 26 w 68"/>
                    <a:gd name="T13" fmla="*/ 71 h 103"/>
                    <a:gd name="T14" fmla="*/ 57 w 68"/>
                    <a:gd name="T15" fmla="*/ 23 h 103"/>
                    <a:gd name="T16" fmla="*/ 59 w 68"/>
                    <a:gd name="T17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103">
                      <a:moveTo>
                        <a:pt x="59" y="0"/>
                      </a:moveTo>
                      <a:cubicBezTo>
                        <a:pt x="58" y="5"/>
                        <a:pt x="56" y="19"/>
                        <a:pt x="34" y="42"/>
                      </a:cubicBezTo>
                      <a:cubicBezTo>
                        <a:pt x="12" y="66"/>
                        <a:pt x="0" y="65"/>
                        <a:pt x="0" y="75"/>
                      </a:cubicBezTo>
                      <a:cubicBezTo>
                        <a:pt x="0" y="83"/>
                        <a:pt x="37" y="100"/>
                        <a:pt x="44" y="101"/>
                      </a:cubicBezTo>
                      <a:cubicBezTo>
                        <a:pt x="50" y="103"/>
                        <a:pt x="68" y="99"/>
                        <a:pt x="68" y="92"/>
                      </a:cubicBezTo>
                      <a:cubicBezTo>
                        <a:pt x="68" y="89"/>
                        <a:pt x="50" y="86"/>
                        <a:pt x="37" y="82"/>
                      </a:cubicBezTo>
                      <a:cubicBezTo>
                        <a:pt x="28" y="79"/>
                        <a:pt x="21" y="75"/>
                        <a:pt x="26" y="71"/>
                      </a:cubicBezTo>
                      <a:cubicBezTo>
                        <a:pt x="39" y="61"/>
                        <a:pt x="50" y="41"/>
                        <a:pt x="57" y="23"/>
                      </a:cubicBezTo>
                      <a:cubicBezTo>
                        <a:pt x="63" y="4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D6B8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 bwMode="auto">
                <a:xfrm>
                  <a:off x="6236437" y="3453487"/>
                  <a:ext cx="89009" cy="95932"/>
                </a:xfrm>
                <a:custGeom>
                  <a:avLst/>
                  <a:gdLst>
                    <a:gd name="T0" fmla="*/ 17 w 38"/>
                    <a:gd name="T1" fmla="*/ 0 h 41"/>
                    <a:gd name="T2" fmla="*/ 37 w 38"/>
                    <a:gd name="T3" fmla="*/ 20 h 41"/>
                    <a:gd name="T4" fmla="*/ 21 w 38"/>
                    <a:gd name="T5" fmla="*/ 41 h 41"/>
                    <a:gd name="T6" fmla="*/ 1 w 38"/>
                    <a:gd name="T7" fmla="*/ 20 h 41"/>
                    <a:gd name="T8" fmla="*/ 17 w 38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41">
                      <a:moveTo>
                        <a:pt x="17" y="0"/>
                      </a:moveTo>
                      <a:cubicBezTo>
                        <a:pt x="27" y="0"/>
                        <a:pt x="36" y="9"/>
                        <a:pt x="37" y="20"/>
                      </a:cubicBezTo>
                      <a:cubicBezTo>
                        <a:pt x="38" y="32"/>
                        <a:pt x="30" y="41"/>
                        <a:pt x="21" y="41"/>
                      </a:cubicBezTo>
                      <a:cubicBezTo>
                        <a:pt x="11" y="41"/>
                        <a:pt x="2" y="32"/>
                        <a:pt x="1" y="20"/>
                      </a:cubicBezTo>
                      <a:cubicBezTo>
                        <a:pt x="0" y="9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/>
                <p:cNvSpPr/>
                <p:nvPr/>
              </p:nvSpPr>
              <p:spPr bwMode="auto">
                <a:xfrm>
                  <a:off x="5746886" y="3477223"/>
                  <a:ext cx="87031" cy="93954"/>
                </a:xfrm>
                <a:custGeom>
                  <a:avLst/>
                  <a:gdLst>
                    <a:gd name="T0" fmla="*/ 17 w 37"/>
                    <a:gd name="T1" fmla="*/ 0 h 40"/>
                    <a:gd name="T2" fmla="*/ 37 w 37"/>
                    <a:gd name="T3" fmla="*/ 20 h 40"/>
                    <a:gd name="T4" fmla="*/ 20 w 37"/>
                    <a:gd name="T5" fmla="*/ 40 h 40"/>
                    <a:gd name="T6" fmla="*/ 1 w 37"/>
                    <a:gd name="T7" fmla="*/ 20 h 40"/>
                    <a:gd name="T8" fmla="*/ 17 w 37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0">
                      <a:moveTo>
                        <a:pt x="17" y="0"/>
                      </a:moveTo>
                      <a:cubicBezTo>
                        <a:pt x="27" y="0"/>
                        <a:pt x="36" y="9"/>
                        <a:pt x="37" y="20"/>
                      </a:cubicBezTo>
                      <a:cubicBezTo>
                        <a:pt x="37" y="31"/>
                        <a:pt x="30" y="40"/>
                        <a:pt x="20" y="40"/>
                      </a:cubicBezTo>
                      <a:cubicBezTo>
                        <a:pt x="11" y="40"/>
                        <a:pt x="2" y="31"/>
                        <a:pt x="1" y="20"/>
                      </a:cubicBezTo>
                      <a:cubicBezTo>
                        <a:pt x="0" y="9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/>
                <p:cNvSpPr/>
                <p:nvPr/>
              </p:nvSpPr>
              <p:spPr bwMode="auto">
                <a:xfrm>
                  <a:off x="6998950" y="3393159"/>
                  <a:ext cx="219556" cy="332301"/>
                </a:xfrm>
                <a:custGeom>
                  <a:avLst/>
                  <a:gdLst>
                    <a:gd name="T0" fmla="*/ 84 w 94"/>
                    <a:gd name="T1" fmla="*/ 23 h 142"/>
                    <a:gd name="T2" fmla="*/ 66 w 94"/>
                    <a:gd name="T3" fmla="*/ 105 h 142"/>
                    <a:gd name="T4" fmla="*/ 15 w 94"/>
                    <a:gd name="T5" fmla="*/ 135 h 142"/>
                    <a:gd name="T6" fmla="*/ 7 w 94"/>
                    <a:gd name="T7" fmla="*/ 106 h 142"/>
                    <a:gd name="T8" fmla="*/ 27 w 94"/>
                    <a:gd name="T9" fmla="*/ 88 h 142"/>
                    <a:gd name="T10" fmla="*/ 21 w 94"/>
                    <a:gd name="T11" fmla="*/ 67 h 142"/>
                    <a:gd name="T12" fmla="*/ 30 w 94"/>
                    <a:gd name="T13" fmla="*/ 33 h 142"/>
                    <a:gd name="T14" fmla="*/ 84 w 94"/>
                    <a:gd name="T15" fmla="*/ 23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142">
                      <a:moveTo>
                        <a:pt x="84" y="23"/>
                      </a:moveTo>
                      <a:cubicBezTo>
                        <a:pt x="94" y="42"/>
                        <a:pt x="83" y="79"/>
                        <a:pt x="66" y="105"/>
                      </a:cubicBezTo>
                      <a:cubicBezTo>
                        <a:pt x="48" y="132"/>
                        <a:pt x="29" y="142"/>
                        <a:pt x="15" y="135"/>
                      </a:cubicBezTo>
                      <a:cubicBezTo>
                        <a:pt x="1" y="129"/>
                        <a:pt x="0" y="119"/>
                        <a:pt x="7" y="106"/>
                      </a:cubicBezTo>
                      <a:cubicBezTo>
                        <a:pt x="13" y="93"/>
                        <a:pt x="26" y="101"/>
                        <a:pt x="27" y="88"/>
                      </a:cubicBezTo>
                      <a:cubicBezTo>
                        <a:pt x="28" y="75"/>
                        <a:pt x="24" y="81"/>
                        <a:pt x="21" y="67"/>
                      </a:cubicBezTo>
                      <a:cubicBezTo>
                        <a:pt x="18" y="52"/>
                        <a:pt x="22" y="47"/>
                        <a:pt x="30" y="33"/>
                      </a:cubicBezTo>
                      <a:cubicBezTo>
                        <a:pt x="41" y="13"/>
                        <a:pt x="73" y="0"/>
                        <a:pt x="84" y="23"/>
                      </a:cubicBezTo>
                      <a:close/>
                    </a:path>
                  </a:pathLst>
                </a:custGeom>
                <a:solidFill>
                  <a:srgbClr val="9D78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/>
                <p:cNvSpPr/>
                <p:nvPr/>
              </p:nvSpPr>
              <p:spPr bwMode="auto">
                <a:xfrm>
                  <a:off x="5974354" y="3823371"/>
                  <a:ext cx="535045" cy="82086"/>
                </a:xfrm>
                <a:custGeom>
                  <a:avLst/>
                  <a:gdLst>
                    <a:gd name="T0" fmla="*/ 0 w 229"/>
                    <a:gd name="T1" fmla="*/ 20 h 35"/>
                    <a:gd name="T2" fmla="*/ 229 w 229"/>
                    <a:gd name="T3" fmla="*/ 0 h 35"/>
                    <a:gd name="T4" fmla="*/ 0 w 229"/>
                    <a:gd name="T5" fmla="*/ 2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9" h="35">
                      <a:moveTo>
                        <a:pt x="0" y="20"/>
                      </a:moveTo>
                      <a:cubicBezTo>
                        <a:pt x="61" y="26"/>
                        <a:pt x="168" y="30"/>
                        <a:pt x="229" y="0"/>
                      </a:cubicBezTo>
                      <a:cubicBezTo>
                        <a:pt x="210" y="33"/>
                        <a:pt x="6" y="35"/>
                        <a:pt x="0" y="20"/>
                      </a:cubicBezTo>
                      <a:close/>
                    </a:path>
                  </a:pathLst>
                </a:custGeom>
                <a:solidFill>
                  <a:srgbClr val="796A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/>
                <p:cNvSpPr/>
                <p:nvPr/>
              </p:nvSpPr>
              <p:spPr bwMode="auto">
                <a:xfrm>
                  <a:off x="5798313" y="3749196"/>
                  <a:ext cx="1151187" cy="411421"/>
                </a:xfrm>
                <a:custGeom>
                  <a:avLst/>
                  <a:gdLst>
                    <a:gd name="T0" fmla="*/ 170 w 492"/>
                    <a:gd name="T1" fmla="*/ 147 h 176"/>
                    <a:gd name="T2" fmla="*/ 0 w 492"/>
                    <a:gd name="T3" fmla="*/ 83 h 176"/>
                    <a:gd name="T4" fmla="*/ 40 w 492"/>
                    <a:gd name="T5" fmla="*/ 117 h 176"/>
                    <a:gd name="T6" fmla="*/ 253 w 492"/>
                    <a:gd name="T7" fmla="*/ 164 h 176"/>
                    <a:gd name="T8" fmla="*/ 347 w 492"/>
                    <a:gd name="T9" fmla="*/ 141 h 176"/>
                    <a:gd name="T10" fmla="*/ 358 w 492"/>
                    <a:gd name="T11" fmla="*/ 137 h 176"/>
                    <a:gd name="T12" fmla="*/ 359 w 492"/>
                    <a:gd name="T13" fmla="*/ 136 h 176"/>
                    <a:gd name="T14" fmla="*/ 492 w 492"/>
                    <a:gd name="T15" fmla="*/ 11 h 176"/>
                    <a:gd name="T16" fmla="*/ 484 w 492"/>
                    <a:gd name="T17" fmla="*/ 0 h 176"/>
                    <a:gd name="T18" fmla="*/ 373 w 492"/>
                    <a:gd name="T19" fmla="*/ 98 h 176"/>
                    <a:gd name="T20" fmla="*/ 303 w 492"/>
                    <a:gd name="T21" fmla="*/ 124 h 176"/>
                    <a:gd name="T22" fmla="*/ 254 w 492"/>
                    <a:gd name="T23" fmla="*/ 136 h 176"/>
                    <a:gd name="T24" fmla="*/ 170 w 492"/>
                    <a:gd name="T25" fmla="*/ 147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2" h="176">
                      <a:moveTo>
                        <a:pt x="170" y="147"/>
                      </a:moveTo>
                      <a:cubicBezTo>
                        <a:pt x="123" y="148"/>
                        <a:pt x="56" y="114"/>
                        <a:pt x="0" y="83"/>
                      </a:cubicBezTo>
                      <a:cubicBezTo>
                        <a:pt x="11" y="93"/>
                        <a:pt x="24" y="104"/>
                        <a:pt x="40" y="117"/>
                      </a:cubicBezTo>
                      <a:cubicBezTo>
                        <a:pt x="95" y="162"/>
                        <a:pt x="169" y="176"/>
                        <a:pt x="253" y="164"/>
                      </a:cubicBezTo>
                      <a:cubicBezTo>
                        <a:pt x="283" y="160"/>
                        <a:pt x="315" y="152"/>
                        <a:pt x="347" y="141"/>
                      </a:cubicBezTo>
                      <a:cubicBezTo>
                        <a:pt x="351" y="140"/>
                        <a:pt x="354" y="138"/>
                        <a:pt x="358" y="137"/>
                      </a:cubicBezTo>
                      <a:cubicBezTo>
                        <a:pt x="358" y="137"/>
                        <a:pt x="359" y="137"/>
                        <a:pt x="359" y="136"/>
                      </a:cubicBezTo>
                      <a:cubicBezTo>
                        <a:pt x="485" y="91"/>
                        <a:pt x="490" y="23"/>
                        <a:pt x="492" y="11"/>
                      </a:cubicBezTo>
                      <a:cubicBezTo>
                        <a:pt x="484" y="0"/>
                        <a:pt x="484" y="0"/>
                        <a:pt x="484" y="0"/>
                      </a:cubicBezTo>
                      <a:cubicBezTo>
                        <a:pt x="471" y="42"/>
                        <a:pt x="426" y="75"/>
                        <a:pt x="373" y="98"/>
                      </a:cubicBezTo>
                      <a:cubicBezTo>
                        <a:pt x="350" y="108"/>
                        <a:pt x="326" y="117"/>
                        <a:pt x="303" y="124"/>
                      </a:cubicBezTo>
                      <a:cubicBezTo>
                        <a:pt x="286" y="128"/>
                        <a:pt x="270" y="132"/>
                        <a:pt x="254" y="136"/>
                      </a:cubicBezTo>
                      <a:cubicBezTo>
                        <a:pt x="220" y="143"/>
                        <a:pt x="190" y="147"/>
                        <a:pt x="170" y="147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 bwMode="auto">
                <a:xfrm>
                  <a:off x="6277975" y="3470300"/>
                  <a:ext cx="37582" cy="49450"/>
                </a:xfrm>
                <a:custGeom>
                  <a:avLst/>
                  <a:gdLst>
                    <a:gd name="T0" fmla="*/ 5 w 16"/>
                    <a:gd name="T1" fmla="*/ 1 h 21"/>
                    <a:gd name="T2" fmla="*/ 15 w 16"/>
                    <a:gd name="T3" fmla="*/ 9 h 21"/>
                    <a:gd name="T4" fmla="*/ 11 w 16"/>
                    <a:gd name="T5" fmla="*/ 20 h 21"/>
                    <a:gd name="T6" fmla="*/ 1 w 16"/>
                    <a:gd name="T7" fmla="*/ 12 h 21"/>
                    <a:gd name="T8" fmla="*/ 5 w 16"/>
                    <a:gd name="T9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1">
                      <a:moveTo>
                        <a:pt x="5" y="1"/>
                      </a:moveTo>
                      <a:cubicBezTo>
                        <a:pt x="9" y="0"/>
                        <a:pt x="13" y="3"/>
                        <a:pt x="15" y="9"/>
                      </a:cubicBezTo>
                      <a:cubicBezTo>
                        <a:pt x="16" y="14"/>
                        <a:pt x="14" y="19"/>
                        <a:pt x="11" y="20"/>
                      </a:cubicBezTo>
                      <a:cubicBezTo>
                        <a:pt x="7" y="21"/>
                        <a:pt x="3" y="18"/>
                        <a:pt x="1" y="12"/>
                      </a:cubicBezTo>
                      <a:cubicBezTo>
                        <a:pt x="0" y="7"/>
                        <a:pt x="2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/>
                <p:cNvSpPr/>
                <p:nvPr/>
              </p:nvSpPr>
              <p:spPr bwMode="auto">
                <a:xfrm>
                  <a:off x="5789412" y="3494036"/>
                  <a:ext cx="37582" cy="48461"/>
                </a:xfrm>
                <a:custGeom>
                  <a:avLst/>
                  <a:gdLst>
                    <a:gd name="T0" fmla="*/ 5 w 16"/>
                    <a:gd name="T1" fmla="*/ 1 h 21"/>
                    <a:gd name="T2" fmla="*/ 15 w 16"/>
                    <a:gd name="T3" fmla="*/ 9 h 21"/>
                    <a:gd name="T4" fmla="*/ 11 w 16"/>
                    <a:gd name="T5" fmla="*/ 20 h 21"/>
                    <a:gd name="T6" fmla="*/ 1 w 16"/>
                    <a:gd name="T7" fmla="*/ 12 h 21"/>
                    <a:gd name="T8" fmla="*/ 5 w 16"/>
                    <a:gd name="T9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1">
                      <a:moveTo>
                        <a:pt x="5" y="1"/>
                      </a:moveTo>
                      <a:cubicBezTo>
                        <a:pt x="9" y="0"/>
                        <a:pt x="13" y="3"/>
                        <a:pt x="15" y="9"/>
                      </a:cubicBezTo>
                      <a:cubicBezTo>
                        <a:pt x="16" y="14"/>
                        <a:pt x="14" y="19"/>
                        <a:pt x="11" y="20"/>
                      </a:cubicBezTo>
                      <a:cubicBezTo>
                        <a:pt x="7" y="21"/>
                        <a:pt x="3" y="18"/>
                        <a:pt x="1" y="12"/>
                      </a:cubicBezTo>
                      <a:cubicBezTo>
                        <a:pt x="0" y="7"/>
                        <a:pt x="2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 bwMode="auto">
                <a:xfrm>
                  <a:off x="6589507" y="3713593"/>
                  <a:ext cx="13846" cy="16813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 bwMode="auto">
                <a:xfrm>
                  <a:off x="6647858" y="3685901"/>
                  <a:ext cx="13846" cy="13846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椭圆 91"/>
                <p:cNvSpPr/>
                <p:nvPr/>
              </p:nvSpPr>
              <p:spPr bwMode="auto">
                <a:xfrm>
                  <a:off x="6699285" y="3699747"/>
                  <a:ext cx="15824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 bwMode="auto">
                <a:xfrm>
                  <a:off x="6620166" y="3653264"/>
                  <a:ext cx="10879" cy="10879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 bwMode="auto">
                <a:xfrm>
                  <a:off x="6488630" y="3685901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 bwMode="auto">
                <a:xfrm>
                  <a:off x="6640935" y="3600847"/>
                  <a:ext cx="13846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 bwMode="auto">
                <a:xfrm>
                  <a:off x="6671594" y="3629528"/>
                  <a:ext cx="15824" cy="15824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椭圆 96"/>
                <p:cNvSpPr/>
                <p:nvPr/>
              </p:nvSpPr>
              <p:spPr bwMode="auto">
                <a:xfrm>
                  <a:off x="6558848" y="3605792"/>
                  <a:ext cx="13846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椭圆 97"/>
                <p:cNvSpPr/>
                <p:nvPr/>
              </p:nvSpPr>
              <p:spPr bwMode="auto">
                <a:xfrm>
                  <a:off x="6598408" y="3603814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椭圆 98"/>
                <p:cNvSpPr/>
                <p:nvPr/>
              </p:nvSpPr>
              <p:spPr bwMode="auto">
                <a:xfrm>
                  <a:off x="6565771" y="3667110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椭圆 99"/>
                <p:cNvSpPr/>
                <p:nvPr/>
              </p:nvSpPr>
              <p:spPr bwMode="auto">
                <a:xfrm>
                  <a:off x="6509399" y="3711615"/>
                  <a:ext cx="9890" cy="8901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 bwMode="auto">
                <a:xfrm>
                  <a:off x="6531157" y="3760075"/>
                  <a:ext cx="10879" cy="16813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 bwMode="auto">
                <a:xfrm>
                  <a:off x="6612254" y="3790734"/>
                  <a:ext cx="14835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椭圆 102"/>
                <p:cNvSpPr/>
                <p:nvPr/>
              </p:nvSpPr>
              <p:spPr bwMode="auto">
                <a:xfrm>
                  <a:off x="6637968" y="3746229"/>
                  <a:ext cx="9890" cy="9890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 bwMode="auto">
                <a:xfrm>
                  <a:off x="5606449" y="4225891"/>
                  <a:ext cx="1518103" cy="1390524"/>
                </a:xfrm>
                <a:custGeom>
                  <a:avLst/>
                  <a:gdLst>
                    <a:gd name="T0" fmla="*/ 640 w 649"/>
                    <a:gd name="T1" fmla="*/ 129 h 594"/>
                    <a:gd name="T2" fmla="*/ 581 w 649"/>
                    <a:gd name="T3" fmla="*/ 574 h 594"/>
                    <a:gd name="T4" fmla="*/ 509 w 649"/>
                    <a:gd name="T5" fmla="*/ 572 h 594"/>
                    <a:gd name="T6" fmla="*/ 210 w 649"/>
                    <a:gd name="T7" fmla="*/ 296 h 594"/>
                    <a:gd name="T8" fmla="*/ 210 w 649"/>
                    <a:gd name="T9" fmla="*/ 296 h 594"/>
                    <a:gd name="T10" fmla="*/ 162 w 649"/>
                    <a:gd name="T11" fmla="*/ 287 h 594"/>
                    <a:gd name="T12" fmla="*/ 122 w 649"/>
                    <a:gd name="T13" fmla="*/ 258 h 594"/>
                    <a:gd name="T14" fmla="*/ 109 w 649"/>
                    <a:gd name="T15" fmla="*/ 250 h 594"/>
                    <a:gd name="T16" fmla="*/ 93 w 649"/>
                    <a:gd name="T17" fmla="*/ 256 h 594"/>
                    <a:gd name="T18" fmla="*/ 62 w 649"/>
                    <a:gd name="T19" fmla="*/ 273 h 594"/>
                    <a:gd name="T20" fmla="*/ 69 w 649"/>
                    <a:gd name="T21" fmla="*/ 246 h 594"/>
                    <a:gd name="T22" fmla="*/ 96 w 649"/>
                    <a:gd name="T23" fmla="*/ 226 h 594"/>
                    <a:gd name="T24" fmla="*/ 116 w 649"/>
                    <a:gd name="T25" fmla="*/ 216 h 594"/>
                    <a:gd name="T26" fmla="*/ 76 w 649"/>
                    <a:gd name="T27" fmla="*/ 218 h 594"/>
                    <a:gd name="T28" fmla="*/ 33 w 649"/>
                    <a:gd name="T29" fmla="*/ 235 h 594"/>
                    <a:gd name="T30" fmla="*/ 14 w 649"/>
                    <a:gd name="T31" fmla="*/ 236 h 594"/>
                    <a:gd name="T32" fmla="*/ 50 w 649"/>
                    <a:gd name="T33" fmla="*/ 206 h 594"/>
                    <a:gd name="T34" fmla="*/ 94 w 649"/>
                    <a:gd name="T35" fmla="*/ 189 h 594"/>
                    <a:gd name="T36" fmla="*/ 101 w 649"/>
                    <a:gd name="T37" fmla="*/ 185 h 594"/>
                    <a:gd name="T38" fmla="*/ 63 w 649"/>
                    <a:gd name="T39" fmla="*/ 187 h 594"/>
                    <a:gd name="T40" fmla="*/ 22 w 649"/>
                    <a:gd name="T41" fmla="*/ 198 h 594"/>
                    <a:gd name="T42" fmla="*/ 4 w 649"/>
                    <a:gd name="T43" fmla="*/ 194 h 594"/>
                    <a:gd name="T44" fmla="*/ 11 w 649"/>
                    <a:gd name="T45" fmla="*/ 185 h 594"/>
                    <a:gd name="T46" fmla="*/ 95 w 649"/>
                    <a:gd name="T47" fmla="*/ 156 h 594"/>
                    <a:gd name="T48" fmla="*/ 125 w 649"/>
                    <a:gd name="T49" fmla="*/ 158 h 594"/>
                    <a:gd name="T50" fmla="*/ 78 w 649"/>
                    <a:gd name="T51" fmla="*/ 149 h 594"/>
                    <a:gd name="T52" fmla="*/ 15 w 649"/>
                    <a:gd name="T53" fmla="*/ 158 h 594"/>
                    <a:gd name="T54" fmla="*/ 2 w 649"/>
                    <a:gd name="T55" fmla="*/ 156 h 594"/>
                    <a:gd name="T56" fmla="*/ 1 w 649"/>
                    <a:gd name="T57" fmla="*/ 153 h 594"/>
                    <a:gd name="T58" fmla="*/ 83 w 649"/>
                    <a:gd name="T59" fmla="*/ 123 h 594"/>
                    <a:gd name="T60" fmla="*/ 131 w 649"/>
                    <a:gd name="T61" fmla="*/ 127 h 594"/>
                    <a:gd name="T62" fmla="*/ 225 w 649"/>
                    <a:gd name="T63" fmla="*/ 222 h 594"/>
                    <a:gd name="T64" fmla="*/ 508 w 649"/>
                    <a:gd name="T65" fmla="*/ 442 h 594"/>
                    <a:gd name="T66" fmla="*/ 524 w 649"/>
                    <a:gd name="T67" fmla="*/ 65 h 594"/>
                    <a:gd name="T68" fmla="*/ 640 w 649"/>
                    <a:gd name="T69" fmla="*/ 129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49" h="594">
                      <a:moveTo>
                        <a:pt x="640" y="129"/>
                      </a:moveTo>
                      <a:cubicBezTo>
                        <a:pt x="630" y="270"/>
                        <a:pt x="588" y="568"/>
                        <a:pt x="581" y="574"/>
                      </a:cubicBezTo>
                      <a:cubicBezTo>
                        <a:pt x="571" y="582"/>
                        <a:pt x="538" y="594"/>
                        <a:pt x="509" y="572"/>
                      </a:cubicBezTo>
                      <a:cubicBezTo>
                        <a:pt x="480" y="550"/>
                        <a:pt x="208" y="307"/>
                        <a:pt x="210" y="296"/>
                      </a:cubicBezTo>
                      <a:cubicBezTo>
                        <a:pt x="210" y="296"/>
                        <a:pt x="210" y="296"/>
                        <a:pt x="210" y="296"/>
                      </a:cubicBezTo>
                      <a:cubicBezTo>
                        <a:pt x="210" y="296"/>
                        <a:pt x="191" y="301"/>
                        <a:pt x="162" y="287"/>
                      </a:cubicBezTo>
                      <a:cubicBezTo>
                        <a:pt x="133" y="272"/>
                        <a:pt x="122" y="258"/>
                        <a:pt x="122" y="258"/>
                      </a:cubicBezTo>
                      <a:cubicBezTo>
                        <a:pt x="109" y="250"/>
                        <a:pt x="109" y="250"/>
                        <a:pt x="109" y="250"/>
                      </a:cubicBezTo>
                      <a:cubicBezTo>
                        <a:pt x="100" y="255"/>
                        <a:pt x="93" y="256"/>
                        <a:pt x="93" y="256"/>
                      </a:cubicBezTo>
                      <a:cubicBezTo>
                        <a:pt x="93" y="256"/>
                        <a:pt x="74" y="281"/>
                        <a:pt x="62" y="273"/>
                      </a:cubicBezTo>
                      <a:cubicBezTo>
                        <a:pt x="50" y="265"/>
                        <a:pt x="69" y="246"/>
                        <a:pt x="69" y="246"/>
                      </a:cubicBezTo>
                      <a:cubicBezTo>
                        <a:pt x="96" y="226"/>
                        <a:pt x="96" y="226"/>
                        <a:pt x="96" y="226"/>
                      </a:cubicBezTo>
                      <a:cubicBezTo>
                        <a:pt x="104" y="221"/>
                        <a:pt x="116" y="216"/>
                        <a:pt x="116" y="216"/>
                      </a:cubicBezTo>
                      <a:cubicBezTo>
                        <a:pt x="110" y="215"/>
                        <a:pt x="84" y="217"/>
                        <a:pt x="76" y="218"/>
                      </a:cubicBezTo>
                      <a:cubicBezTo>
                        <a:pt x="68" y="219"/>
                        <a:pt x="52" y="231"/>
                        <a:pt x="33" y="235"/>
                      </a:cubicBezTo>
                      <a:cubicBezTo>
                        <a:pt x="24" y="237"/>
                        <a:pt x="18" y="237"/>
                        <a:pt x="14" y="236"/>
                      </a:cubicBezTo>
                      <a:cubicBezTo>
                        <a:pt x="14" y="228"/>
                        <a:pt x="39" y="212"/>
                        <a:pt x="50" y="206"/>
                      </a:cubicBezTo>
                      <a:cubicBezTo>
                        <a:pt x="58" y="201"/>
                        <a:pt x="89" y="192"/>
                        <a:pt x="94" y="189"/>
                      </a:cubicBezTo>
                      <a:cubicBezTo>
                        <a:pt x="101" y="185"/>
                        <a:pt x="101" y="185"/>
                        <a:pt x="101" y="185"/>
                      </a:cubicBezTo>
                      <a:cubicBezTo>
                        <a:pt x="101" y="185"/>
                        <a:pt x="68" y="186"/>
                        <a:pt x="63" y="187"/>
                      </a:cubicBezTo>
                      <a:cubicBezTo>
                        <a:pt x="59" y="188"/>
                        <a:pt x="36" y="199"/>
                        <a:pt x="22" y="198"/>
                      </a:cubicBezTo>
                      <a:cubicBezTo>
                        <a:pt x="14" y="198"/>
                        <a:pt x="8" y="196"/>
                        <a:pt x="4" y="194"/>
                      </a:cubicBezTo>
                      <a:cubicBezTo>
                        <a:pt x="3" y="191"/>
                        <a:pt x="5" y="188"/>
                        <a:pt x="11" y="185"/>
                      </a:cubicBezTo>
                      <a:cubicBezTo>
                        <a:pt x="27" y="176"/>
                        <a:pt x="95" y="156"/>
                        <a:pt x="95" y="156"/>
                      </a:cubicBezTo>
                      <a:cubicBezTo>
                        <a:pt x="125" y="158"/>
                        <a:pt x="125" y="158"/>
                        <a:pt x="125" y="158"/>
                      </a:cubicBezTo>
                      <a:cubicBezTo>
                        <a:pt x="125" y="158"/>
                        <a:pt x="89" y="148"/>
                        <a:pt x="78" y="149"/>
                      </a:cubicBezTo>
                      <a:cubicBezTo>
                        <a:pt x="66" y="149"/>
                        <a:pt x="28" y="157"/>
                        <a:pt x="15" y="158"/>
                      </a:cubicBezTo>
                      <a:cubicBezTo>
                        <a:pt x="11" y="159"/>
                        <a:pt x="6" y="158"/>
                        <a:pt x="2" y="156"/>
                      </a:cubicBezTo>
                      <a:cubicBezTo>
                        <a:pt x="2" y="155"/>
                        <a:pt x="2" y="154"/>
                        <a:pt x="1" y="153"/>
                      </a:cubicBezTo>
                      <a:cubicBezTo>
                        <a:pt x="0" y="146"/>
                        <a:pt x="80" y="124"/>
                        <a:pt x="83" y="123"/>
                      </a:cubicBezTo>
                      <a:cubicBezTo>
                        <a:pt x="85" y="123"/>
                        <a:pt x="126" y="125"/>
                        <a:pt x="131" y="127"/>
                      </a:cubicBezTo>
                      <a:cubicBezTo>
                        <a:pt x="148" y="134"/>
                        <a:pt x="192" y="185"/>
                        <a:pt x="225" y="222"/>
                      </a:cubicBezTo>
                      <a:cubicBezTo>
                        <a:pt x="255" y="229"/>
                        <a:pt x="504" y="439"/>
                        <a:pt x="508" y="442"/>
                      </a:cubicBezTo>
                      <a:cubicBezTo>
                        <a:pt x="513" y="446"/>
                        <a:pt x="510" y="84"/>
                        <a:pt x="524" y="65"/>
                      </a:cubicBezTo>
                      <a:cubicBezTo>
                        <a:pt x="537" y="46"/>
                        <a:pt x="649" y="0"/>
                        <a:pt x="640" y="129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任意多边形: 形状 104"/>
                <p:cNvSpPr/>
                <p:nvPr/>
              </p:nvSpPr>
              <p:spPr bwMode="auto">
                <a:xfrm>
                  <a:off x="6743790" y="4268417"/>
                  <a:ext cx="474716" cy="885148"/>
                </a:xfrm>
                <a:custGeom>
                  <a:avLst/>
                  <a:gdLst>
                    <a:gd name="T0" fmla="*/ 121 w 203"/>
                    <a:gd name="T1" fmla="*/ 21 h 378"/>
                    <a:gd name="T2" fmla="*/ 18 w 203"/>
                    <a:gd name="T3" fmla="*/ 52 h 378"/>
                    <a:gd name="T4" fmla="*/ 4 w 203"/>
                    <a:gd name="T5" fmla="*/ 377 h 378"/>
                    <a:gd name="T6" fmla="*/ 149 w 203"/>
                    <a:gd name="T7" fmla="*/ 378 h 378"/>
                    <a:gd name="T8" fmla="*/ 121 w 203"/>
                    <a:gd name="T9" fmla="*/ 21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378">
                      <a:moveTo>
                        <a:pt x="121" y="21"/>
                      </a:moveTo>
                      <a:cubicBezTo>
                        <a:pt x="39" y="0"/>
                        <a:pt x="36" y="31"/>
                        <a:pt x="18" y="52"/>
                      </a:cubicBezTo>
                      <a:cubicBezTo>
                        <a:pt x="0" y="73"/>
                        <a:pt x="4" y="377"/>
                        <a:pt x="4" y="377"/>
                      </a:cubicBezTo>
                      <a:cubicBezTo>
                        <a:pt x="149" y="378"/>
                        <a:pt x="149" y="378"/>
                        <a:pt x="149" y="378"/>
                      </a:cubicBezTo>
                      <a:cubicBezTo>
                        <a:pt x="156" y="274"/>
                        <a:pt x="203" y="42"/>
                        <a:pt x="121" y="21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任意多边形: 形状 105"/>
                <p:cNvSpPr/>
                <p:nvPr/>
              </p:nvSpPr>
              <p:spPr bwMode="auto">
                <a:xfrm>
                  <a:off x="6752691" y="4390063"/>
                  <a:ext cx="463837" cy="763502"/>
                </a:xfrm>
                <a:custGeom>
                  <a:avLst/>
                  <a:gdLst>
                    <a:gd name="T0" fmla="*/ 0 w 198"/>
                    <a:gd name="T1" fmla="*/ 318 h 326"/>
                    <a:gd name="T2" fmla="*/ 0 w 198"/>
                    <a:gd name="T3" fmla="*/ 325 h 326"/>
                    <a:gd name="T4" fmla="*/ 145 w 198"/>
                    <a:gd name="T5" fmla="*/ 326 h 326"/>
                    <a:gd name="T6" fmla="*/ 150 w 198"/>
                    <a:gd name="T7" fmla="*/ 0 h 326"/>
                    <a:gd name="T8" fmla="*/ 131 w 198"/>
                    <a:gd name="T9" fmla="*/ 245 h 326"/>
                    <a:gd name="T10" fmla="*/ 0 w 198"/>
                    <a:gd name="T11" fmla="*/ 31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" h="326">
                      <a:moveTo>
                        <a:pt x="0" y="318"/>
                      </a:moveTo>
                      <a:cubicBezTo>
                        <a:pt x="0" y="323"/>
                        <a:pt x="0" y="325"/>
                        <a:pt x="0" y="325"/>
                      </a:cubicBezTo>
                      <a:cubicBezTo>
                        <a:pt x="145" y="326"/>
                        <a:pt x="145" y="326"/>
                        <a:pt x="145" y="326"/>
                      </a:cubicBezTo>
                      <a:cubicBezTo>
                        <a:pt x="151" y="236"/>
                        <a:pt x="198" y="61"/>
                        <a:pt x="150" y="0"/>
                      </a:cubicBezTo>
                      <a:cubicBezTo>
                        <a:pt x="156" y="60"/>
                        <a:pt x="137" y="196"/>
                        <a:pt x="131" y="245"/>
                      </a:cubicBezTo>
                      <a:cubicBezTo>
                        <a:pt x="125" y="289"/>
                        <a:pt x="36" y="311"/>
                        <a:pt x="0" y="31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任意多边形: 形状 106"/>
                <p:cNvSpPr/>
                <p:nvPr/>
              </p:nvSpPr>
              <p:spPr bwMode="auto">
                <a:xfrm>
                  <a:off x="5756776" y="4797528"/>
                  <a:ext cx="1276789" cy="818886"/>
                </a:xfrm>
                <a:custGeom>
                  <a:avLst/>
                  <a:gdLst>
                    <a:gd name="T0" fmla="*/ 431 w 546"/>
                    <a:gd name="T1" fmla="*/ 292 h 350"/>
                    <a:gd name="T2" fmla="*/ 163 w 546"/>
                    <a:gd name="T3" fmla="*/ 50 h 350"/>
                    <a:gd name="T4" fmla="*/ 151 w 546"/>
                    <a:gd name="T5" fmla="*/ 31 h 350"/>
                    <a:gd name="T6" fmla="*/ 108 w 546"/>
                    <a:gd name="T7" fmla="*/ 36 h 350"/>
                    <a:gd name="T8" fmla="*/ 85 w 546"/>
                    <a:gd name="T9" fmla="*/ 26 h 350"/>
                    <a:gd name="T10" fmla="*/ 72 w 546"/>
                    <a:gd name="T11" fmla="*/ 15 h 350"/>
                    <a:gd name="T12" fmla="*/ 71 w 546"/>
                    <a:gd name="T13" fmla="*/ 14 h 350"/>
                    <a:gd name="T14" fmla="*/ 65 w 546"/>
                    <a:gd name="T15" fmla="*/ 7 h 350"/>
                    <a:gd name="T16" fmla="*/ 46 w 546"/>
                    <a:gd name="T17" fmla="*/ 0 h 350"/>
                    <a:gd name="T18" fmla="*/ 30 w 546"/>
                    <a:gd name="T19" fmla="*/ 5 h 350"/>
                    <a:gd name="T20" fmla="*/ 6 w 546"/>
                    <a:gd name="T21" fmla="*/ 28 h 350"/>
                    <a:gd name="T22" fmla="*/ 0 w 546"/>
                    <a:gd name="T23" fmla="*/ 30 h 350"/>
                    <a:gd name="T24" fmla="*/ 29 w 546"/>
                    <a:gd name="T25" fmla="*/ 12 h 350"/>
                    <a:gd name="T26" fmla="*/ 45 w 546"/>
                    <a:gd name="T27" fmla="*/ 6 h 350"/>
                    <a:gd name="T28" fmla="*/ 58 w 546"/>
                    <a:gd name="T29" fmla="*/ 14 h 350"/>
                    <a:gd name="T30" fmla="*/ 65 w 546"/>
                    <a:gd name="T31" fmla="*/ 21 h 350"/>
                    <a:gd name="T32" fmla="*/ 69 w 546"/>
                    <a:gd name="T33" fmla="*/ 25 h 350"/>
                    <a:gd name="T34" fmla="*/ 88 w 546"/>
                    <a:gd name="T35" fmla="*/ 37 h 350"/>
                    <a:gd name="T36" fmla="*/ 98 w 546"/>
                    <a:gd name="T37" fmla="*/ 43 h 350"/>
                    <a:gd name="T38" fmla="*/ 146 w 546"/>
                    <a:gd name="T39" fmla="*/ 52 h 350"/>
                    <a:gd name="T40" fmla="*/ 146 w 546"/>
                    <a:gd name="T41" fmla="*/ 52 h 350"/>
                    <a:gd name="T42" fmla="*/ 423 w 546"/>
                    <a:gd name="T43" fmla="*/ 310 h 350"/>
                    <a:gd name="T44" fmla="*/ 445 w 546"/>
                    <a:gd name="T45" fmla="*/ 328 h 350"/>
                    <a:gd name="T46" fmla="*/ 517 w 546"/>
                    <a:gd name="T47" fmla="*/ 330 h 350"/>
                    <a:gd name="T48" fmla="*/ 546 w 546"/>
                    <a:gd name="T49" fmla="*/ 152 h 350"/>
                    <a:gd name="T50" fmla="*/ 528 w 546"/>
                    <a:gd name="T51" fmla="*/ 152 h 350"/>
                    <a:gd name="T52" fmla="*/ 452 w 546"/>
                    <a:gd name="T53" fmla="*/ 152 h 350"/>
                    <a:gd name="T54" fmla="*/ 527 w 546"/>
                    <a:gd name="T55" fmla="*/ 164 h 350"/>
                    <a:gd name="T56" fmla="*/ 512 w 546"/>
                    <a:gd name="T57" fmla="*/ 300 h 350"/>
                    <a:gd name="T58" fmla="*/ 455 w 546"/>
                    <a:gd name="T59" fmla="*/ 313 h 350"/>
                    <a:gd name="T60" fmla="*/ 431 w 546"/>
                    <a:gd name="T61" fmla="*/ 29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46" h="350">
                      <a:moveTo>
                        <a:pt x="431" y="292"/>
                      </a:moveTo>
                      <a:cubicBezTo>
                        <a:pt x="361" y="231"/>
                        <a:pt x="163" y="50"/>
                        <a:pt x="163" y="50"/>
                      </a:cubicBezTo>
                      <a:cubicBezTo>
                        <a:pt x="151" y="31"/>
                        <a:pt x="151" y="31"/>
                        <a:pt x="151" y="31"/>
                      </a:cubicBezTo>
                      <a:cubicBezTo>
                        <a:pt x="151" y="31"/>
                        <a:pt x="128" y="38"/>
                        <a:pt x="108" y="36"/>
                      </a:cubicBezTo>
                      <a:cubicBezTo>
                        <a:pt x="100" y="35"/>
                        <a:pt x="92" y="31"/>
                        <a:pt x="85" y="26"/>
                      </a:cubicBezTo>
                      <a:cubicBezTo>
                        <a:pt x="80" y="22"/>
                        <a:pt x="75" y="18"/>
                        <a:pt x="72" y="15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67" y="10"/>
                        <a:pt x="65" y="7"/>
                        <a:pt x="65" y="7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5"/>
                        <a:pt x="22" y="20"/>
                        <a:pt x="6" y="28"/>
                      </a:cubicBezTo>
                      <a:cubicBezTo>
                        <a:pt x="4" y="29"/>
                        <a:pt x="2" y="30"/>
                        <a:pt x="0" y="30"/>
                      </a:cubicBezTo>
                      <a:cubicBezTo>
                        <a:pt x="12" y="34"/>
                        <a:pt x="29" y="12"/>
                        <a:pt x="29" y="12"/>
                      </a:cubicBezTo>
                      <a:cubicBezTo>
                        <a:pt x="29" y="12"/>
                        <a:pt x="36" y="11"/>
                        <a:pt x="45" y="6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4"/>
                        <a:pt x="60" y="17"/>
                        <a:pt x="65" y="21"/>
                      </a:cubicBezTo>
                      <a:cubicBezTo>
                        <a:pt x="66" y="22"/>
                        <a:pt x="68" y="23"/>
                        <a:pt x="69" y="25"/>
                      </a:cubicBezTo>
                      <a:cubicBezTo>
                        <a:pt x="74" y="28"/>
                        <a:pt x="80" y="33"/>
                        <a:pt x="88" y="37"/>
                      </a:cubicBezTo>
                      <a:cubicBezTo>
                        <a:pt x="91" y="39"/>
                        <a:pt x="94" y="41"/>
                        <a:pt x="98" y="43"/>
                      </a:cubicBezTo>
                      <a:cubicBezTo>
                        <a:pt x="127" y="57"/>
                        <a:pt x="146" y="52"/>
                        <a:pt x="146" y="52"/>
                      </a:cubicBezTo>
                      <a:cubicBezTo>
                        <a:pt x="146" y="52"/>
                        <a:pt x="146" y="52"/>
                        <a:pt x="146" y="52"/>
                      </a:cubicBezTo>
                      <a:cubicBezTo>
                        <a:pt x="145" y="61"/>
                        <a:pt x="351" y="248"/>
                        <a:pt x="423" y="310"/>
                      </a:cubicBezTo>
                      <a:cubicBezTo>
                        <a:pt x="433" y="319"/>
                        <a:pt x="441" y="325"/>
                        <a:pt x="445" y="328"/>
                      </a:cubicBezTo>
                      <a:cubicBezTo>
                        <a:pt x="474" y="350"/>
                        <a:pt x="507" y="338"/>
                        <a:pt x="517" y="330"/>
                      </a:cubicBezTo>
                      <a:cubicBezTo>
                        <a:pt x="521" y="327"/>
                        <a:pt x="533" y="248"/>
                        <a:pt x="546" y="152"/>
                      </a:cubicBezTo>
                      <a:cubicBezTo>
                        <a:pt x="528" y="152"/>
                        <a:pt x="528" y="152"/>
                        <a:pt x="528" y="152"/>
                      </a:cubicBezTo>
                      <a:cubicBezTo>
                        <a:pt x="528" y="154"/>
                        <a:pt x="452" y="150"/>
                        <a:pt x="452" y="152"/>
                      </a:cubicBezTo>
                      <a:cubicBezTo>
                        <a:pt x="452" y="152"/>
                        <a:pt x="527" y="162"/>
                        <a:pt x="527" y="164"/>
                      </a:cubicBezTo>
                      <a:cubicBezTo>
                        <a:pt x="525" y="213"/>
                        <a:pt x="521" y="285"/>
                        <a:pt x="512" y="300"/>
                      </a:cubicBezTo>
                      <a:cubicBezTo>
                        <a:pt x="500" y="321"/>
                        <a:pt x="466" y="318"/>
                        <a:pt x="455" y="313"/>
                      </a:cubicBezTo>
                      <a:cubicBezTo>
                        <a:pt x="454" y="312"/>
                        <a:pt x="445" y="304"/>
                        <a:pt x="431" y="292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 bwMode="auto">
                <a:xfrm>
                  <a:off x="5611394" y="4573027"/>
                  <a:ext cx="287797" cy="41538"/>
                </a:xfrm>
                <a:custGeom>
                  <a:avLst/>
                  <a:gdLst>
                    <a:gd name="T0" fmla="*/ 123 w 123"/>
                    <a:gd name="T1" fmla="*/ 10 h 18"/>
                    <a:gd name="T2" fmla="*/ 102 w 123"/>
                    <a:gd name="T3" fmla="*/ 9 h 18"/>
                    <a:gd name="T4" fmla="*/ 91 w 123"/>
                    <a:gd name="T5" fmla="*/ 8 h 18"/>
                    <a:gd name="T6" fmla="*/ 68 w 123"/>
                    <a:gd name="T7" fmla="*/ 7 h 18"/>
                    <a:gd name="T8" fmla="*/ 16 w 123"/>
                    <a:gd name="T9" fmla="*/ 16 h 18"/>
                    <a:gd name="T10" fmla="*/ 0 w 123"/>
                    <a:gd name="T11" fmla="*/ 8 h 18"/>
                    <a:gd name="T12" fmla="*/ 13 w 123"/>
                    <a:gd name="T13" fmla="*/ 10 h 18"/>
                    <a:gd name="T14" fmla="*/ 76 w 123"/>
                    <a:gd name="T15" fmla="*/ 1 h 18"/>
                    <a:gd name="T16" fmla="*/ 123 w 123"/>
                    <a:gd name="T17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8">
                      <a:moveTo>
                        <a:pt x="123" y="10"/>
                      </a:moveTo>
                      <a:cubicBezTo>
                        <a:pt x="116" y="10"/>
                        <a:pt x="109" y="10"/>
                        <a:pt x="102" y="9"/>
                      </a:cubicBezTo>
                      <a:cubicBezTo>
                        <a:pt x="98" y="9"/>
                        <a:pt x="94" y="8"/>
                        <a:pt x="91" y="8"/>
                      </a:cubicBezTo>
                      <a:cubicBezTo>
                        <a:pt x="81" y="7"/>
                        <a:pt x="73" y="7"/>
                        <a:pt x="68" y="7"/>
                      </a:cubicBezTo>
                      <a:cubicBezTo>
                        <a:pt x="50" y="9"/>
                        <a:pt x="34" y="18"/>
                        <a:pt x="16" y="16"/>
                      </a:cubicBezTo>
                      <a:cubicBezTo>
                        <a:pt x="3" y="14"/>
                        <a:pt x="1" y="12"/>
                        <a:pt x="0" y="8"/>
                      </a:cubicBezTo>
                      <a:cubicBezTo>
                        <a:pt x="4" y="10"/>
                        <a:pt x="9" y="11"/>
                        <a:pt x="13" y="10"/>
                      </a:cubicBezTo>
                      <a:cubicBezTo>
                        <a:pt x="26" y="9"/>
                        <a:pt x="64" y="1"/>
                        <a:pt x="76" y="1"/>
                      </a:cubicBezTo>
                      <a:cubicBezTo>
                        <a:pt x="87" y="0"/>
                        <a:pt x="123" y="10"/>
                        <a:pt x="123" y="10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任意多边形: 形状 108"/>
                <p:cNvSpPr/>
                <p:nvPr/>
              </p:nvSpPr>
              <p:spPr bwMode="auto">
                <a:xfrm>
                  <a:off x="5616339" y="4659069"/>
                  <a:ext cx="226479" cy="44505"/>
                </a:xfrm>
                <a:custGeom>
                  <a:avLst/>
                  <a:gdLst>
                    <a:gd name="T0" fmla="*/ 97 w 97"/>
                    <a:gd name="T1" fmla="*/ 0 h 19"/>
                    <a:gd name="T2" fmla="*/ 90 w 97"/>
                    <a:gd name="T3" fmla="*/ 4 h 19"/>
                    <a:gd name="T4" fmla="*/ 57 w 97"/>
                    <a:gd name="T5" fmla="*/ 8 h 19"/>
                    <a:gd name="T6" fmla="*/ 16 w 97"/>
                    <a:gd name="T7" fmla="*/ 18 h 19"/>
                    <a:gd name="T8" fmla="*/ 0 w 97"/>
                    <a:gd name="T9" fmla="*/ 9 h 19"/>
                    <a:gd name="T10" fmla="*/ 18 w 97"/>
                    <a:gd name="T11" fmla="*/ 13 h 19"/>
                    <a:gd name="T12" fmla="*/ 59 w 97"/>
                    <a:gd name="T13" fmla="*/ 2 h 19"/>
                    <a:gd name="T14" fmla="*/ 97 w 97"/>
                    <a:gd name="T1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7" h="19">
                      <a:moveTo>
                        <a:pt x="97" y="0"/>
                      </a:moveTo>
                      <a:cubicBezTo>
                        <a:pt x="90" y="4"/>
                        <a:pt x="90" y="4"/>
                        <a:pt x="90" y="4"/>
                      </a:cubicBezTo>
                      <a:cubicBezTo>
                        <a:pt x="90" y="4"/>
                        <a:pt x="69" y="5"/>
                        <a:pt x="57" y="8"/>
                      </a:cubicBezTo>
                      <a:cubicBezTo>
                        <a:pt x="42" y="11"/>
                        <a:pt x="25" y="19"/>
                        <a:pt x="16" y="18"/>
                      </a:cubicBezTo>
                      <a:cubicBezTo>
                        <a:pt x="8" y="17"/>
                        <a:pt x="1" y="13"/>
                        <a:pt x="0" y="9"/>
                      </a:cubicBezTo>
                      <a:cubicBezTo>
                        <a:pt x="4" y="11"/>
                        <a:pt x="10" y="13"/>
                        <a:pt x="18" y="13"/>
                      </a:cubicBezTo>
                      <a:cubicBezTo>
                        <a:pt x="32" y="14"/>
                        <a:pt x="55" y="3"/>
                        <a:pt x="59" y="2"/>
                      </a:cubicBezTo>
                      <a:cubicBezTo>
                        <a:pt x="64" y="1"/>
                        <a:pt x="97" y="0"/>
                        <a:pt x="97" y="0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任意多边形: 形状 109"/>
                <p:cNvSpPr/>
                <p:nvPr/>
              </p:nvSpPr>
              <p:spPr bwMode="auto">
                <a:xfrm>
                  <a:off x="5640075" y="4727310"/>
                  <a:ext cx="252193" cy="75163"/>
                </a:xfrm>
                <a:custGeom>
                  <a:avLst/>
                  <a:gdLst>
                    <a:gd name="T0" fmla="*/ 93 w 108"/>
                    <a:gd name="T1" fmla="*/ 6 h 32"/>
                    <a:gd name="T2" fmla="*/ 93 w 108"/>
                    <a:gd name="T3" fmla="*/ 6 h 32"/>
                    <a:gd name="T4" fmla="*/ 66 w 108"/>
                    <a:gd name="T5" fmla="*/ 9 h 32"/>
                    <a:gd name="T6" fmla="*/ 33 w 108"/>
                    <a:gd name="T7" fmla="*/ 23 h 32"/>
                    <a:gd name="T8" fmla="*/ 2 w 108"/>
                    <a:gd name="T9" fmla="*/ 25 h 32"/>
                    <a:gd name="T10" fmla="*/ 0 w 108"/>
                    <a:gd name="T11" fmla="*/ 22 h 32"/>
                    <a:gd name="T12" fmla="*/ 19 w 108"/>
                    <a:gd name="T13" fmla="*/ 21 h 32"/>
                    <a:gd name="T14" fmla="*/ 62 w 108"/>
                    <a:gd name="T15" fmla="*/ 4 h 32"/>
                    <a:gd name="T16" fmla="*/ 102 w 108"/>
                    <a:gd name="T17" fmla="*/ 1 h 32"/>
                    <a:gd name="T18" fmla="*/ 93 w 108"/>
                    <a:gd name="T1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32">
                      <a:moveTo>
                        <a:pt x="93" y="6"/>
                      </a:move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1" y="6"/>
                        <a:pt x="72" y="8"/>
                        <a:pt x="66" y="9"/>
                      </a:cubicBezTo>
                      <a:cubicBezTo>
                        <a:pt x="58" y="10"/>
                        <a:pt x="41" y="20"/>
                        <a:pt x="33" y="23"/>
                      </a:cubicBezTo>
                      <a:cubicBezTo>
                        <a:pt x="22" y="28"/>
                        <a:pt x="13" y="32"/>
                        <a:pt x="2" y="25"/>
                      </a:cubicBezTo>
                      <a:cubicBezTo>
                        <a:pt x="1" y="24"/>
                        <a:pt x="0" y="23"/>
                        <a:pt x="0" y="22"/>
                      </a:cubicBezTo>
                      <a:cubicBezTo>
                        <a:pt x="4" y="23"/>
                        <a:pt x="10" y="23"/>
                        <a:pt x="19" y="21"/>
                      </a:cubicBezTo>
                      <a:cubicBezTo>
                        <a:pt x="38" y="17"/>
                        <a:pt x="54" y="5"/>
                        <a:pt x="62" y="4"/>
                      </a:cubicBezTo>
                      <a:cubicBezTo>
                        <a:pt x="70" y="3"/>
                        <a:pt x="96" y="0"/>
                        <a:pt x="102" y="1"/>
                      </a:cubicBezTo>
                      <a:cubicBezTo>
                        <a:pt x="108" y="3"/>
                        <a:pt x="93" y="6"/>
                        <a:pt x="93" y="6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" name="矩形: 圆角 4"/>
          <p:cNvSpPr/>
          <p:nvPr/>
        </p:nvSpPr>
        <p:spPr>
          <a:xfrm>
            <a:off x="4634190" y="1929524"/>
            <a:ext cx="2919045" cy="845276"/>
          </a:xfrm>
          <a:prstGeom prst="roundRect">
            <a:avLst>
              <a:gd name="adj" fmla="val 8315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5072909" y="1268198"/>
            <a:ext cx="2353360" cy="588266"/>
            <a:chOff x="5072909" y="1268198"/>
            <a:chExt cx="2353360" cy="588266"/>
          </a:xfrm>
        </p:grpSpPr>
        <p:sp>
          <p:nvSpPr>
            <p:cNvPr id="6" name="任意多边形: 形状 5"/>
            <p:cNvSpPr/>
            <p:nvPr/>
          </p:nvSpPr>
          <p:spPr bwMode="auto">
            <a:xfrm>
              <a:off x="5072909" y="1356396"/>
              <a:ext cx="376233" cy="288180"/>
            </a:xfrm>
            <a:custGeom>
              <a:avLst/>
              <a:gdLst>
                <a:gd name="T0" fmla="*/ 36030 w 497"/>
                <a:gd name="T1" fmla="*/ 111308 h 382"/>
                <a:gd name="T2" fmla="*/ 36030 w 497"/>
                <a:gd name="T3" fmla="*/ 111308 h 382"/>
                <a:gd name="T4" fmla="*/ 71610 w 497"/>
                <a:gd name="T5" fmla="*/ 147214 h 382"/>
                <a:gd name="T6" fmla="*/ 111693 w 497"/>
                <a:gd name="T7" fmla="*/ 171001 h 382"/>
                <a:gd name="T8" fmla="*/ 151777 w 497"/>
                <a:gd name="T9" fmla="*/ 151253 h 382"/>
                <a:gd name="T10" fmla="*/ 175647 w 497"/>
                <a:gd name="T11" fmla="*/ 115796 h 382"/>
                <a:gd name="T12" fmla="*/ 111693 w 497"/>
                <a:gd name="T13" fmla="*/ 147214 h 382"/>
                <a:gd name="T14" fmla="*/ 36030 w 497"/>
                <a:gd name="T15" fmla="*/ 111308 h 382"/>
                <a:gd name="T16" fmla="*/ 219333 w 497"/>
                <a:gd name="T17" fmla="*/ 55654 h 382"/>
                <a:gd name="T18" fmla="*/ 219333 w 497"/>
                <a:gd name="T19" fmla="*/ 55654 h 382"/>
                <a:gd name="T20" fmla="*/ 123403 w 497"/>
                <a:gd name="T21" fmla="*/ 4039 h 382"/>
                <a:gd name="T22" fmla="*/ 99533 w 497"/>
                <a:gd name="T23" fmla="*/ 4039 h 382"/>
                <a:gd name="T24" fmla="*/ 4053 w 497"/>
                <a:gd name="T25" fmla="*/ 55654 h 382"/>
                <a:gd name="T26" fmla="*/ 4053 w 497"/>
                <a:gd name="T27" fmla="*/ 71812 h 382"/>
                <a:gd name="T28" fmla="*/ 99533 w 497"/>
                <a:gd name="T29" fmla="*/ 123426 h 382"/>
                <a:gd name="T30" fmla="*/ 123403 w 497"/>
                <a:gd name="T31" fmla="*/ 123426 h 382"/>
                <a:gd name="T32" fmla="*/ 183754 w 497"/>
                <a:gd name="T33" fmla="*/ 87520 h 382"/>
                <a:gd name="T34" fmla="*/ 119800 w 497"/>
                <a:gd name="T35" fmla="*/ 71812 h 382"/>
                <a:gd name="T36" fmla="*/ 111693 w 497"/>
                <a:gd name="T37" fmla="*/ 75402 h 382"/>
                <a:gd name="T38" fmla="*/ 91426 w 497"/>
                <a:gd name="T39" fmla="*/ 59693 h 382"/>
                <a:gd name="T40" fmla="*/ 111693 w 497"/>
                <a:gd name="T41" fmla="*/ 48024 h 382"/>
                <a:gd name="T42" fmla="*/ 131960 w 497"/>
                <a:gd name="T43" fmla="*/ 55654 h 382"/>
                <a:gd name="T44" fmla="*/ 199517 w 497"/>
                <a:gd name="T45" fmla="*/ 79441 h 382"/>
                <a:gd name="T46" fmla="*/ 219333 w 497"/>
                <a:gd name="T47" fmla="*/ 71812 h 382"/>
                <a:gd name="T48" fmla="*/ 219333 w 497"/>
                <a:gd name="T49" fmla="*/ 55654 h 382"/>
                <a:gd name="T50" fmla="*/ 191410 w 497"/>
                <a:gd name="T51" fmla="*/ 155292 h 382"/>
                <a:gd name="T52" fmla="*/ 191410 w 497"/>
                <a:gd name="T53" fmla="*/ 155292 h 382"/>
                <a:gd name="T54" fmla="*/ 207623 w 497"/>
                <a:gd name="T55" fmla="*/ 151253 h 382"/>
                <a:gd name="T56" fmla="*/ 199517 w 497"/>
                <a:gd name="T57" fmla="*/ 79441 h 382"/>
                <a:gd name="T58" fmla="*/ 183754 w 497"/>
                <a:gd name="T59" fmla="*/ 87520 h 382"/>
                <a:gd name="T60" fmla="*/ 191410 w 497"/>
                <a:gd name="T61" fmla="*/ 155292 h 38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183"/>
            <p:cNvSpPr txBox="1"/>
            <p:nvPr/>
          </p:nvSpPr>
          <p:spPr>
            <a:xfrm>
              <a:off x="5581532" y="126819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581533" y="148251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5126275" y="2055758"/>
            <a:ext cx="2299994" cy="588266"/>
            <a:chOff x="5126275" y="2055758"/>
            <a:chExt cx="2299994" cy="588266"/>
          </a:xfrm>
        </p:grpSpPr>
        <p:sp>
          <p:nvSpPr>
            <p:cNvPr id="9" name="任意多边形: 形状 8"/>
            <p:cNvSpPr/>
            <p:nvPr/>
          </p:nvSpPr>
          <p:spPr bwMode="auto">
            <a:xfrm>
              <a:off x="5126275" y="2147854"/>
              <a:ext cx="269501" cy="365561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186"/>
            <p:cNvSpPr txBox="1"/>
            <p:nvPr/>
          </p:nvSpPr>
          <p:spPr>
            <a:xfrm>
              <a:off x="5581532" y="205575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581533" y="227007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bg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5070241" y="2876728"/>
            <a:ext cx="2356028" cy="588266"/>
            <a:chOff x="5070241" y="2876728"/>
            <a:chExt cx="2356028" cy="588266"/>
          </a:xfrm>
        </p:grpSpPr>
        <p:sp>
          <p:nvSpPr>
            <p:cNvPr id="12" name="任意多边形: 形状 11"/>
            <p:cNvSpPr/>
            <p:nvPr/>
          </p:nvSpPr>
          <p:spPr bwMode="auto">
            <a:xfrm>
              <a:off x="5070241" y="2994022"/>
              <a:ext cx="381570" cy="298853"/>
            </a:xfrm>
            <a:custGeom>
              <a:avLst/>
              <a:gdLst>
                <a:gd name="T0" fmla="*/ 194710 w 506"/>
                <a:gd name="T1" fmla="*/ 31193 h 399"/>
                <a:gd name="T2" fmla="*/ 194710 w 506"/>
                <a:gd name="T3" fmla="*/ 31193 h 399"/>
                <a:gd name="T4" fmla="*/ 75372 w 506"/>
                <a:gd name="T5" fmla="*/ 15596 h 399"/>
                <a:gd name="T6" fmla="*/ 4038 w 506"/>
                <a:gd name="T7" fmla="*/ 98481 h 399"/>
                <a:gd name="T8" fmla="*/ 87485 w 506"/>
                <a:gd name="T9" fmla="*/ 177354 h 399"/>
                <a:gd name="T10" fmla="*/ 170932 w 506"/>
                <a:gd name="T11" fmla="*/ 138140 h 399"/>
                <a:gd name="T12" fmla="*/ 162856 w 506"/>
                <a:gd name="T13" fmla="*/ 94470 h 399"/>
                <a:gd name="T14" fmla="*/ 210412 w 506"/>
                <a:gd name="T15" fmla="*/ 90460 h 399"/>
                <a:gd name="T16" fmla="*/ 194710 w 506"/>
                <a:gd name="T17" fmla="*/ 31193 h 399"/>
                <a:gd name="T18" fmla="*/ 122927 w 506"/>
                <a:gd name="T19" fmla="*/ 134130 h 399"/>
                <a:gd name="T20" fmla="*/ 122927 w 506"/>
                <a:gd name="T21" fmla="*/ 134130 h 399"/>
                <a:gd name="T22" fmla="*/ 107225 w 506"/>
                <a:gd name="T23" fmla="*/ 118088 h 399"/>
                <a:gd name="T24" fmla="*/ 122927 w 506"/>
                <a:gd name="T25" fmla="*/ 102491 h 399"/>
                <a:gd name="T26" fmla="*/ 138630 w 506"/>
                <a:gd name="T27" fmla="*/ 118088 h 399"/>
                <a:gd name="T28" fmla="*/ 122927 w 506"/>
                <a:gd name="T29" fmla="*/ 134130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89"/>
            <p:cNvSpPr txBox="1"/>
            <p:nvPr/>
          </p:nvSpPr>
          <p:spPr>
            <a:xfrm>
              <a:off x="5581532" y="287672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81533" y="309104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154292" y="3615346"/>
            <a:ext cx="2271977" cy="588265"/>
            <a:chOff x="5154292" y="3615346"/>
            <a:chExt cx="2271977" cy="588265"/>
          </a:xfrm>
        </p:grpSpPr>
        <p:sp>
          <p:nvSpPr>
            <p:cNvPr id="15" name="任意多边形: 形状 14"/>
            <p:cNvSpPr/>
            <p:nvPr/>
          </p:nvSpPr>
          <p:spPr bwMode="auto">
            <a:xfrm>
              <a:off x="5154292" y="3766969"/>
              <a:ext cx="213467" cy="362892"/>
            </a:xfrm>
            <a:custGeom>
              <a:avLst/>
              <a:gdLst>
                <a:gd name="T0" fmla="*/ 67314 w 283"/>
                <a:gd name="T1" fmla="*/ 4057 h 479"/>
                <a:gd name="T2" fmla="*/ 67314 w 283"/>
                <a:gd name="T3" fmla="*/ 4057 h 479"/>
                <a:gd name="T4" fmla="*/ 59237 w 283"/>
                <a:gd name="T5" fmla="*/ 4057 h 479"/>
                <a:gd name="T6" fmla="*/ 0 w 283"/>
                <a:gd name="T7" fmla="*/ 155502 h 479"/>
                <a:gd name="T8" fmla="*/ 63276 w 283"/>
                <a:gd name="T9" fmla="*/ 215449 h 479"/>
                <a:gd name="T10" fmla="*/ 126551 w 283"/>
                <a:gd name="T11" fmla="*/ 155502 h 479"/>
                <a:gd name="T12" fmla="*/ 67314 w 283"/>
                <a:gd name="T13" fmla="*/ 4057 h 479"/>
                <a:gd name="T14" fmla="*/ 55198 w 283"/>
                <a:gd name="T15" fmla="*/ 91949 h 479"/>
                <a:gd name="T16" fmla="*/ 55198 w 283"/>
                <a:gd name="T17" fmla="*/ 91949 h 479"/>
                <a:gd name="T18" fmla="*/ 55198 w 283"/>
                <a:gd name="T19" fmla="*/ 99611 h 479"/>
                <a:gd name="T20" fmla="*/ 43530 w 283"/>
                <a:gd name="T21" fmla="*/ 151446 h 479"/>
                <a:gd name="T22" fmla="*/ 31413 w 283"/>
                <a:gd name="T23" fmla="*/ 167672 h 479"/>
                <a:gd name="T24" fmla="*/ 19746 w 283"/>
                <a:gd name="T25" fmla="*/ 155502 h 479"/>
                <a:gd name="T26" fmla="*/ 39491 w 283"/>
                <a:gd name="T27" fmla="*/ 99611 h 479"/>
                <a:gd name="T28" fmla="*/ 51159 w 283"/>
                <a:gd name="T29" fmla="*/ 87442 h 479"/>
                <a:gd name="T30" fmla="*/ 55198 w 283"/>
                <a:gd name="T31" fmla="*/ 87442 h 479"/>
                <a:gd name="T32" fmla="*/ 55198 w 283"/>
                <a:gd name="T33" fmla="*/ 91949 h 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92"/>
            <p:cNvSpPr txBox="1"/>
            <p:nvPr/>
          </p:nvSpPr>
          <p:spPr>
            <a:xfrm>
              <a:off x="5581532" y="3615346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81533" y="3829663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01" name="图片 20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 rot="2700000">
            <a:off x="1210217" y="3725166"/>
            <a:ext cx="385052" cy="634585"/>
          </a:xfrm>
          <a:custGeom>
            <a:avLst/>
            <a:gdLst>
              <a:gd name="connsiteX0" fmla="*/ 0 w 549463"/>
              <a:gd name="connsiteY0" fmla="*/ 0 h 905541"/>
              <a:gd name="connsiteX1" fmla="*/ 549463 w 549463"/>
              <a:gd name="connsiteY1" fmla="*/ 0 h 905541"/>
              <a:gd name="connsiteX2" fmla="*/ 549463 w 549463"/>
              <a:gd name="connsiteY2" fmla="*/ 905541 h 905541"/>
              <a:gd name="connsiteX3" fmla="*/ 0 w 549463"/>
              <a:gd name="connsiteY3" fmla="*/ 905541 h 905541"/>
              <a:gd name="connsiteX4" fmla="*/ 0 w 549463"/>
              <a:gd name="connsiteY4" fmla="*/ 0 h 905541"/>
              <a:gd name="connsiteX0-1" fmla="*/ 0 w 549463"/>
              <a:gd name="connsiteY0-2" fmla="*/ 0 h 905541"/>
              <a:gd name="connsiteX1-3" fmla="*/ 549463 w 549463"/>
              <a:gd name="connsiteY1-4" fmla="*/ 0 h 905541"/>
              <a:gd name="connsiteX2-5" fmla="*/ 549463 w 549463"/>
              <a:gd name="connsiteY2-6" fmla="*/ 905541 h 905541"/>
              <a:gd name="connsiteX3-7" fmla="*/ 86853 w 549463"/>
              <a:gd name="connsiteY3-8" fmla="*/ 722183 h 905541"/>
              <a:gd name="connsiteX4-9" fmla="*/ 0 w 549463"/>
              <a:gd name="connsiteY4-10" fmla="*/ 0 h 9055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9463" h="905541">
                <a:moveTo>
                  <a:pt x="0" y="0"/>
                </a:moveTo>
                <a:lnTo>
                  <a:pt x="549463" y="0"/>
                </a:lnTo>
                <a:lnTo>
                  <a:pt x="549463" y="905541"/>
                </a:lnTo>
                <a:lnTo>
                  <a:pt x="86853" y="722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/>
        </p:nvSpPr>
        <p:spPr>
          <a:xfrm rot="2700000">
            <a:off x="1050411" y="2798353"/>
            <a:ext cx="567401" cy="1118108"/>
          </a:xfrm>
          <a:custGeom>
            <a:avLst/>
            <a:gdLst>
              <a:gd name="connsiteX0" fmla="*/ 0 w 568579"/>
              <a:gd name="connsiteY0" fmla="*/ 0 h 1248267"/>
              <a:gd name="connsiteX1" fmla="*/ 568579 w 568579"/>
              <a:gd name="connsiteY1" fmla="*/ 0 h 1248267"/>
              <a:gd name="connsiteX2" fmla="*/ 568579 w 568579"/>
              <a:gd name="connsiteY2" fmla="*/ 1248267 h 1248267"/>
              <a:gd name="connsiteX3" fmla="*/ 0 w 568579"/>
              <a:gd name="connsiteY3" fmla="*/ 1248267 h 1248267"/>
              <a:gd name="connsiteX4" fmla="*/ 0 w 568579"/>
              <a:gd name="connsiteY4" fmla="*/ 0 h 1248267"/>
              <a:gd name="connsiteX0-1" fmla="*/ 7309 w 575888"/>
              <a:gd name="connsiteY0-2" fmla="*/ 0 h 1248267"/>
              <a:gd name="connsiteX1-3" fmla="*/ 575888 w 575888"/>
              <a:gd name="connsiteY1-4" fmla="*/ 0 h 1248267"/>
              <a:gd name="connsiteX2-5" fmla="*/ 575888 w 575888"/>
              <a:gd name="connsiteY2-6" fmla="*/ 1248267 h 1248267"/>
              <a:gd name="connsiteX3-7" fmla="*/ 7309 w 575888"/>
              <a:gd name="connsiteY3-8" fmla="*/ 1248267 h 1248267"/>
              <a:gd name="connsiteX4-9" fmla="*/ 0 w 575888"/>
              <a:gd name="connsiteY4-10" fmla="*/ 608803 h 1248267"/>
              <a:gd name="connsiteX5" fmla="*/ 7309 w 575888"/>
              <a:gd name="connsiteY5" fmla="*/ 0 h 1248267"/>
              <a:gd name="connsiteX0-11" fmla="*/ 256511 w 575888"/>
              <a:gd name="connsiteY0-12" fmla="*/ 114498 h 1248267"/>
              <a:gd name="connsiteX1-13" fmla="*/ 575888 w 575888"/>
              <a:gd name="connsiteY1-14" fmla="*/ 0 h 1248267"/>
              <a:gd name="connsiteX2-15" fmla="*/ 575888 w 575888"/>
              <a:gd name="connsiteY2-16" fmla="*/ 1248267 h 1248267"/>
              <a:gd name="connsiteX3-17" fmla="*/ 7309 w 575888"/>
              <a:gd name="connsiteY3-18" fmla="*/ 1248267 h 1248267"/>
              <a:gd name="connsiteX4-19" fmla="*/ 0 w 575888"/>
              <a:gd name="connsiteY4-20" fmla="*/ 608803 h 1248267"/>
              <a:gd name="connsiteX5-21" fmla="*/ 256511 w 575888"/>
              <a:gd name="connsiteY5-22" fmla="*/ 114498 h 1248267"/>
              <a:gd name="connsiteX0-23" fmla="*/ 256511 w 575888"/>
              <a:gd name="connsiteY0-24" fmla="*/ 114498 h 1248267"/>
              <a:gd name="connsiteX1-25" fmla="*/ 575888 w 575888"/>
              <a:gd name="connsiteY1-26" fmla="*/ 0 h 1248267"/>
              <a:gd name="connsiteX2-27" fmla="*/ 563576 w 575888"/>
              <a:gd name="connsiteY2-28" fmla="*/ 216347 h 1248267"/>
              <a:gd name="connsiteX3-29" fmla="*/ 575888 w 575888"/>
              <a:gd name="connsiteY3-30" fmla="*/ 1248267 h 1248267"/>
              <a:gd name="connsiteX4-31" fmla="*/ 7309 w 575888"/>
              <a:gd name="connsiteY4-32" fmla="*/ 1248267 h 1248267"/>
              <a:gd name="connsiteX5-33" fmla="*/ 0 w 575888"/>
              <a:gd name="connsiteY5-34" fmla="*/ 608803 h 1248267"/>
              <a:gd name="connsiteX6" fmla="*/ 256511 w 575888"/>
              <a:gd name="connsiteY6" fmla="*/ 114498 h 1248267"/>
              <a:gd name="connsiteX0-35" fmla="*/ 256511 w 575888"/>
              <a:gd name="connsiteY0-36" fmla="*/ 1062 h 1134831"/>
              <a:gd name="connsiteX1-37" fmla="*/ 445438 w 575888"/>
              <a:gd name="connsiteY1-38" fmla="*/ 0 h 1134831"/>
              <a:gd name="connsiteX2-39" fmla="*/ 563576 w 575888"/>
              <a:gd name="connsiteY2-40" fmla="*/ 102911 h 1134831"/>
              <a:gd name="connsiteX3-41" fmla="*/ 575888 w 575888"/>
              <a:gd name="connsiteY3-42" fmla="*/ 1134831 h 1134831"/>
              <a:gd name="connsiteX4-43" fmla="*/ 7309 w 575888"/>
              <a:gd name="connsiteY4-44" fmla="*/ 1134831 h 1134831"/>
              <a:gd name="connsiteX5-45" fmla="*/ 0 w 575888"/>
              <a:gd name="connsiteY5-46" fmla="*/ 495367 h 1134831"/>
              <a:gd name="connsiteX6-47" fmla="*/ 256511 w 575888"/>
              <a:gd name="connsiteY6-48" fmla="*/ 1062 h 11348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47" y="connsiteY6-48"/>
              </a:cxn>
            </a:cxnLst>
            <a:rect l="l" t="t" r="r" b="b"/>
            <a:pathLst>
              <a:path w="575888" h="1134831">
                <a:moveTo>
                  <a:pt x="256511" y="1062"/>
                </a:moveTo>
                <a:lnTo>
                  <a:pt x="445438" y="0"/>
                </a:lnTo>
                <a:lnTo>
                  <a:pt x="563576" y="102911"/>
                </a:lnTo>
                <a:lnTo>
                  <a:pt x="575888" y="1134831"/>
                </a:lnTo>
                <a:lnTo>
                  <a:pt x="7309" y="1134831"/>
                </a:lnTo>
                <a:cubicBezTo>
                  <a:pt x="4873" y="921676"/>
                  <a:pt x="2436" y="708522"/>
                  <a:pt x="0" y="495367"/>
                </a:cubicBezTo>
                <a:cubicBezTo>
                  <a:pt x="2436" y="292433"/>
                  <a:pt x="254075" y="203996"/>
                  <a:pt x="256511" y="106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rot="2700000">
            <a:off x="1022991" y="1949895"/>
            <a:ext cx="567401" cy="1229873"/>
          </a:xfrm>
          <a:custGeom>
            <a:avLst/>
            <a:gdLst>
              <a:gd name="connsiteX0" fmla="*/ 0 w 568579"/>
              <a:gd name="connsiteY0" fmla="*/ 0 h 1248267"/>
              <a:gd name="connsiteX1" fmla="*/ 568579 w 568579"/>
              <a:gd name="connsiteY1" fmla="*/ 0 h 1248267"/>
              <a:gd name="connsiteX2" fmla="*/ 568579 w 568579"/>
              <a:gd name="connsiteY2" fmla="*/ 1248267 h 1248267"/>
              <a:gd name="connsiteX3" fmla="*/ 0 w 568579"/>
              <a:gd name="connsiteY3" fmla="*/ 1248267 h 1248267"/>
              <a:gd name="connsiteX4" fmla="*/ 0 w 568579"/>
              <a:gd name="connsiteY4" fmla="*/ 0 h 1248267"/>
              <a:gd name="connsiteX0-1" fmla="*/ 7309 w 575888"/>
              <a:gd name="connsiteY0-2" fmla="*/ 0 h 1248267"/>
              <a:gd name="connsiteX1-3" fmla="*/ 575888 w 575888"/>
              <a:gd name="connsiteY1-4" fmla="*/ 0 h 1248267"/>
              <a:gd name="connsiteX2-5" fmla="*/ 575888 w 575888"/>
              <a:gd name="connsiteY2-6" fmla="*/ 1248267 h 1248267"/>
              <a:gd name="connsiteX3-7" fmla="*/ 7309 w 575888"/>
              <a:gd name="connsiteY3-8" fmla="*/ 1248267 h 1248267"/>
              <a:gd name="connsiteX4-9" fmla="*/ 0 w 575888"/>
              <a:gd name="connsiteY4-10" fmla="*/ 608803 h 1248267"/>
              <a:gd name="connsiteX5" fmla="*/ 7309 w 575888"/>
              <a:gd name="connsiteY5" fmla="*/ 0 h 1248267"/>
              <a:gd name="connsiteX0-11" fmla="*/ 256511 w 575888"/>
              <a:gd name="connsiteY0-12" fmla="*/ 114498 h 1248267"/>
              <a:gd name="connsiteX1-13" fmla="*/ 575888 w 575888"/>
              <a:gd name="connsiteY1-14" fmla="*/ 0 h 1248267"/>
              <a:gd name="connsiteX2-15" fmla="*/ 575888 w 575888"/>
              <a:gd name="connsiteY2-16" fmla="*/ 1248267 h 1248267"/>
              <a:gd name="connsiteX3-17" fmla="*/ 7309 w 575888"/>
              <a:gd name="connsiteY3-18" fmla="*/ 1248267 h 1248267"/>
              <a:gd name="connsiteX4-19" fmla="*/ 0 w 575888"/>
              <a:gd name="connsiteY4-20" fmla="*/ 608803 h 1248267"/>
              <a:gd name="connsiteX5-21" fmla="*/ 256511 w 575888"/>
              <a:gd name="connsiteY5-22" fmla="*/ 114498 h 1248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575888" h="1248267">
                <a:moveTo>
                  <a:pt x="256511" y="114498"/>
                </a:moveTo>
                <a:lnTo>
                  <a:pt x="575888" y="0"/>
                </a:lnTo>
                <a:lnTo>
                  <a:pt x="575888" y="1248267"/>
                </a:lnTo>
                <a:lnTo>
                  <a:pt x="7309" y="1248267"/>
                </a:lnTo>
                <a:cubicBezTo>
                  <a:pt x="4873" y="1035112"/>
                  <a:pt x="2436" y="821958"/>
                  <a:pt x="0" y="608803"/>
                </a:cubicBezTo>
                <a:cubicBezTo>
                  <a:pt x="2436" y="405869"/>
                  <a:pt x="254075" y="317432"/>
                  <a:pt x="256511" y="11449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00000">
            <a:off x="980824" y="1169737"/>
            <a:ext cx="560201" cy="12298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28038" y="2018053"/>
            <a:ext cx="1350606" cy="590512"/>
            <a:chOff x="628038" y="2018053"/>
            <a:chExt cx="1350606" cy="590512"/>
          </a:xfrm>
        </p:grpSpPr>
        <p:sp>
          <p:nvSpPr>
            <p:cNvPr id="10" name="流程图: 存储数据 9"/>
            <p:cNvSpPr/>
            <p:nvPr/>
          </p:nvSpPr>
          <p:spPr>
            <a:xfrm rot="16200000">
              <a:off x="1008085" y="1638006"/>
              <a:ext cx="590512" cy="1350606"/>
            </a:xfrm>
            <a:prstGeom prst="flowChartOnlineStorag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60019" y="2226042"/>
              <a:ext cx="286193" cy="285532"/>
              <a:chOff x="6294438" y="-201613"/>
              <a:chExt cx="687387" cy="685801"/>
            </a:xfrm>
            <a:solidFill>
              <a:schemeClr val="bg1"/>
            </a:solidFill>
          </p:grpSpPr>
          <p:sp>
            <p:nvSpPr>
              <p:cNvPr id="31" name="任意多边形: 形状 30"/>
              <p:cNvSpPr/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76350" y="2794655"/>
            <a:ext cx="1205773" cy="527188"/>
            <a:chOff x="676350" y="2794655"/>
            <a:chExt cx="1205773" cy="527188"/>
          </a:xfrm>
        </p:grpSpPr>
        <p:sp>
          <p:nvSpPr>
            <p:cNvPr id="11" name="流程图: 存储数据 10"/>
            <p:cNvSpPr/>
            <p:nvPr/>
          </p:nvSpPr>
          <p:spPr>
            <a:xfrm rot="16200000">
              <a:off x="1015643" y="2455362"/>
              <a:ext cx="527188" cy="1205773"/>
            </a:xfrm>
            <a:prstGeom prst="flowChartOnlineStorag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1146736" y="2977501"/>
              <a:ext cx="247017" cy="239948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2145" y="3555225"/>
            <a:ext cx="1074179" cy="469652"/>
            <a:chOff x="742145" y="3555225"/>
            <a:chExt cx="1074179" cy="469652"/>
          </a:xfrm>
        </p:grpSpPr>
        <p:sp>
          <p:nvSpPr>
            <p:cNvPr id="12" name="流程图: 存储数据 11"/>
            <p:cNvSpPr/>
            <p:nvPr/>
          </p:nvSpPr>
          <p:spPr>
            <a:xfrm rot="16200000">
              <a:off x="1044409" y="3252961"/>
              <a:ext cx="469652" cy="1074179"/>
            </a:xfrm>
            <a:prstGeom prst="flowChartOnlineStorage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51154" y="3681961"/>
              <a:ext cx="238183" cy="271364"/>
              <a:chOff x="6980238" y="-342900"/>
              <a:chExt cx="1150937" cy="1311275"/>
            </a:xfrm>
            <a:solidFill>
              <a:schemeClr val="bg1"/>
            </a:solidFill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50394" y="978573"/>
            <a:ext cx="1493540" cy="758804"/>
            <a:chOff x="550394" y="978573"/>
            <a:chExt cx="1493540" cy="758804"/>
          </a:xfrm>
        </p:grpSpPr>
        <p:sp>
          <p:nvSpPr>
            <p:cNvPr id="9" name="椭圆 8"/>
            <p:cNvSpPr/>
            <p:nvPr/>
          </p:nvSpPr>
          <p:spPr>
            <a:xfrm>
              <a:off x="550394" y="978573"/>
              <a:ext cx="1493540" cy="21604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0394" y="1084372"/>
              <a:ext cx="1493540" cy="653005"/>
              <a:chOff x="550394" y="1084372"/>
              <a:chExt cx="1493540" cy="653005"/>
            </a:xfrm>
          </p:grpSpPr>
          <p:sp>
            <p:nvSpPr>
              <p:cNvPr id="8" name="流程图: 存储数据 7"/>
              <p:cNvSpPr/>
              <p:nvPr/>
            </p:nvSpPr>
            <p:spPr>
              <a:xfrm rot="16200000">
                <a:off x="970661" y="664105"/>
                <a:ext cx="653005" cy="1493540"/>
              </a:xfrm>
              <a:prstGeom prst="flowChartOnlineStorage">
                <a:avLst/>
              </a:prstGeom>
              <a:blipFill dpi="0" rotWithShape="1">
                <a:blip r:embed="rId4" cstate="screen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126656" y="1295165"/>
                <a:ext cx="352919" cy="353591"/>
                <a:chOff x="5346700" y="-104775"/>
                <a:chExt cx="835025" cy="836613"/>
              </a:xfrm>
              <a:solidFill>
                <a:schemeClr val="bg1"/>
              </a:solidFill>
            </p:grpSpPr>
            <p:sp>
              <p:nvSpPr>
                <p:cNvPr id="25" name="任意多边形: 形状 24"/>
                <p:cNvSpPr/>
                <p:nvPr/>
              </p:nvSpPr>
              <p:spPr bwMode="auto">
                <a:xfrm>
                  <a:off x="5346700" y="-104775"/>
                  <a:ext cx="835025" cy="836613"/>
                </a:xfrm>
                <a:custGeom>
                  <a:avLst/>
                  <a:gdLst>
                    <a:gd name="T0" fmla="*/ 138 w 220"/>
                    <a:gd name="T1" fmla="*/ 0 h 220"/>
                    <a:gd name="T2" fmla="*/ 55 w 220"/>
                    <a:gd name="T3" fmla="*/ 83 h 220"/>
                    <a:gd name="T4" fmla="*/ 65 w 220"/>
                    <a:gd name="T5" fmla="*/ 121 h 220"/>
                    <a:gd name="T6" fmla="*/ 7 w 220"/>
                    <a:gd name="T7" fmla="*/ 178 h 220"/>
                    <a:gd name="T8" fmla="*/ 7 w 220"/>
                    <a:gd name="T9" fmla="*/ 178 h 220"/>
                    <a:gd name="T10" fmla="*/ 0 w 220"/>
                    <a:gd name="T11" fmla="*/ 196 h 220"/>
                    <a:gd name="T12" fmla="*/ 24 w 220"/>
                    <a:gd name="T13" fmla="*/ 220 h 220"/>
                    <a:gd name="T14" fmla="*/ 42 w 220"/>
                    <a:gd name="T15" fmla="*/ 213 h 220"/>
                    <a:gd name="T16" fmla="*/ 42 w 220"/>
                    <a:gd name="T17" fmla="*/ 213 h 220"/>
                    <a:gd name="T18" fmla="*/ 99 w 220"/>
                    <a:gd name="T19" fmla="*/ 155 h 220"/>
                    <a:gd name="T20" fmla="*/ 138 w 220"/>
                    <a:gd name="T21" fmla="*/ 165 h 220"/>
                    <a:gd name="T22" fmla="*/ 220 w 220"/>
                    <a:gd name="T23" fmla="*/ 83 h 220"/>
                    <a:gd name="T24" fmla="*/ 138 w 220"/>
                    <a:gd name="T25" fmla="*/ 0 h 220"/>
                    <a:gd name="T26" fmla="*/ 33 w 220"/>
                    <a:gd name="T27" fmla="*/ 204 h 220"/>
                    <a:gd name="T28" fmla="*/ 24 w 220"/>
                    <a:gd name="T29" fmla="*/ 208 h 220"/>
                    <a:gd name="T30" fmla="*/ 12 w 220"/>
                    <a:gd name="T31" fmla="*/ 196 h 220"/>
                    <a:gd name="T32" fmla="*/ 16 w 220"/>
                    <a:gd name="T33" fmla="*/ 187 h 220"/>
                    <a:gd name="T34" fmla="*/ 16 w 220"/>
                    <a:gd name="T35" fmla="*/ 187 h 220"/>
                    <a:gd name="T36" fmla="*/ 71 w 220"/>
                    <a:gd name="T37" fmla="*/ 132 h 220"/>
                    <a:gd name="T38" fmla="*/ 88 w 220"/>
                    <a:gd name="T39" fmla="*/ 149 h 220"/>
                    <a:gd name="T40" fmla="*/ 33 w 220"/>
                    <a:gd name="T41" fmla="*/ 204 h 220"/>
                    <a:gd name="T42" fmla="*/ 138 w 220"/>
                    <a:gd name="T43" fmla="*/ 151 h 220"/>
                    <a:gd name="T44" fmla="*/ 69 w 220"/>
                    <a:gd name="T45" fmla="*/ 83 h 220"/>
                    <a:gd name="T46" fmla="*/ 138 w 220"/>
                    <a:gd name="T47" fmla="*/ 14 h 220"/>
                    <a:gd name="T48" fmla="*/ 206 w 220"/>
                    <a:gd name="T49" fmla="*/ 83 h 220"/>
                    <a:gd name="T50" fmla="*/ 138 w 220"/>
                    <a:gd name="T51" fmla="*/ 151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0" h="220">
                      <a:moveTo>
                        <a:pt x="138" y="0"/>
                      </a:moveTo>
                      <a:cubicBezTo>
                        <a:pt x="92" y="0"/>
                        <a:pt x="55" y="37"/>
                        <a:pt x="55" y="83"/>
                      </a:cubicBezTo>
                      <a:cubicBezTo>
                        <a:pt x="55" y="96"/>
                        <a:pt x="58" y="110"/>
                        <a:pt x="65" y="121"/>
                      </a:cubicBezTo>
                      <a:cubicBezTo>
                        <a:pt x="7" y="178"/>
                        <a:pt x="7" y="178"/>
                        <a:pt x="7" y="178"/>
                      </a:cubicBezTo>
                      <a:cubicBezTo>
                        <a:pt x="7" y="178"/>
                        <a:pt x="7" y="178"/>
                        <a:pt x="7" y="178"/>
                      </a:cubicBezTo>
                      <a:cubicBezTo>
                        <a:pt x="3" y="183"/>
                        <a:pt x="0" y="189"/>
                        <a:pt x="0" y="196"/>
                      </a:cubicBezTo>
                      <a:cubicBezTo>
                        <a:pt x="0" y="209"/>
                        <a:pt x="11" y="220"/>
                        <a:pt x="24" y="220"/>
                      </a:cubicBezTo>
                      <a:cubicBezTo>
                        <a:pt x="31" y="220"/>
                        <a:pt x="37" y="217"/>
                        <a:pt x="42" y="213"/>
                      </a:cubicBezTo>
                      <a:cubicBezTo>
                        <a:pt x="42" y="213"/>
                        <a:pt x="42" y="213"/>
                        <a:pt x="42" y="213"/>
                      </a:cubicBezTo>
                      <a:cubicBezTo>
                        <a:pt x="99" y="155"/>
                        <a:pt x="99" y="155"/>
                        <a:pt x="99" y="155"/>
                      </a:cubicBezTo>
                      <a:cubicBezTo>
                        <a:pt x="110" y="162"/>
                        <a:pt x="124" y="165"/>
                        <a:pt x="138" y="165"/>
                      </a:cubicBezTo>
                      <a:cubicBezTo>
                        <a:pt x="183" y="165"/>
                        <a:pt x="220" y="128"/>
                        <a:pt x="220" y="83"/>
                      </a:cubicBezTo>
                      <a:cubicBezTo>
                        <a:pt x="220" y="37"/>
                        <a:pt x="183" y="0"/>
                        <a:pt x="138" y="0"/>
                      </a:cubicBezTo>
                      <a:close/>
                      <a:moveTo>
                        <a:pt x="33" y="204"/>
                      </a:moveTo>
                      <a:cubicBezTo>
                        <a:pt x="31" y="206"/>
                        <a:pt x="28" y="208"/>
                        <a:pt x="24" y="208"/>
                      </a:cubicBezTo>
                      <a:cubicBezTo>
                        <a:pt x="18" y="208"/>
                        <a:pt x="12" y="202"/>
                        <a:pt x="12" y="196"/>
                      </a:cubicBezTo>
                      <a:cubicBezTo>
                        <a:pt x="12" y="192"/>
                        <a:pt x="14" y="189"/>
                        <a:pt x="16" y="187"/>
                      </a:cubicBezTo>
                      <a:cubicBezTo>
                        <a:pt x="16" y="187"/>
                        <a:pt x="16" y="187"/>
                        <a:pt x="16" y="187"/>
                      </a:cubicBezTo>
                      <a:cubicBezTo>
                        <a:pt x="71" y="132"/>
                        <a:pt x="71" y="132"/>
                        <a:pt x="71" y="132"/>
                      </a:cubicBezTo>
                      <a:cubicBezTo>
                        <a:pt x="76" y="138"/>
                        <a:pt x="82" y="144"/>
                        <a:pt x="88" y="149"/>
                      </a:cubicBezTo>
                      <a:lnTo>
                        <a:pt x="33" y="204"/>
                      </a:lnTo>
                      <a:close/>
                      <a:moveTo>
                        <a:pt x="138" y="151"/>
                      </a:moveTo>
                      <a:cubicBezTo>
                        <a:pt x="100" y="151"/>
                        <a:pt x="69" y="120"/>
                        <a:pt x="69" y="83"/>
                      </a:cubicBezTo>
                      <a:cubicBezTo>
                        <a:pt x="69" y="45"/>
                        <a:pt x="100" y="14"/>
                        <a:pt x="138" y="14"/>
                      </a:cubicBezTo>
                      <a:cubicBezTo>
                        <a:pt x="175" y="14"/>
                        <a:pt x="206" y="45"/>
                        <a:pt x="206" y="83"/>
                      </a:cubicBezTo>
                      <a:cubicBezTo>
                        <a:pt x="206" y="120"/>
                        <a:pt x="175" y="151"/>
                        <a:pt x="138" y="1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 bwMode="auto">
                <a:xfrm>
                  <a:off x="5684838" y="25400"/>
                  <a:ext cx="196850" cy="196850"/>
                </a:xfrm>
                <a:custGeom>
                  <a:avLst/>
                  <a:gdLst>
                    <a:gd name="T0" fmla="*/ 49 w 52"/>
                    <a:gd name="T1" fmla="*/ 0 h 52"/>
                    <a:gd name="T2" fmla="*/ 0 w 52"/>
                    <a:gd name="T3" fmla="*/ 49 h 52"/>
                    <a:gd name="T4" fmla="*/ 4 w 52"/>
                    <a:gd name="T5" fmla="*/ 52 h 52"/>
                    <a:gd name="T6" fmla="*/ 7 w 52"/>
                    <a:gd name="T7" fmla="*/ 49 h 52"/>
                    <a:gd name="T8" fmla="*/ 49 w 52"/>
                    <a:gd name="T9" fmla="*/ 7 h 52"/>
                    <a:gd name="T10" fmla="*/ 52 w 52"/>
                    <a:gd name="T11" fmla="*/ 4 h 52"/>
                    <a:gd name="T12" fmla="*/ 49 w 52"/>
                    <a:gd name="T1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2">
                      <a:moveTo>
                        <a:pt x="49" y="0"/>
                      </a:move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50"/>
                        <a:pt x="2" y="52"/>
                        <a:pt x="4" y="52"/>
                      </a:cubicBezTo>
                      <a:cubicBezTo>
                        <a:pt x="6" y="52"/>
                        <a:pt x="7" y="50"/>
                        <a:pt x="7" y="49"/>
                      </a:cubicBezTo>
                      <a:cubicBezTo>
                        <a:pt x="7" y="26"/>
                        <a:pt x="26" y="7"/>
                        <a:pt x="49" y="7"/>
                      </a:cubicBezTo>
                      <a:cubicBezTo>
                        <a:pt x="50" y="7"/>
                        <a:pt x="52" y="6"/>
                        <a:pt x="52" y="4"/>
                      </a:cubicBezTo>
                      <a:cubicBezTo>
                        <a:pt x="52" y="2"/>
                        <a:pt x="50" y="0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7" name="平行四边形 16"/>
          <p:cNvSpPr/>
          <p:nvPr/>
        </p:nvSpPr>
        <p:spPr>
          <a:xfrm>
            <a:off x="3926876" y="1084372"/>
            <a:ext cx="4677771" cy="195977"/>
          </a:xfrm>
          <a:prstGeom prst="parallelogram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标题文本预设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3926876" y="1921511"/>
            <a:ext cx="4677771" cy="195977"/>
          </a:xfrm>
          <a:prstGeom prst="parallelogram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标题文本预设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3926876" y="2791928"/>
            <a:ext cx="4677771" cy="195977"/>
          </a:xfrm>
          <a:prstGeom prst="parallelogram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cs typeface="+mn-ea"/>
                <a:sym typeface="+mn-lt"/>
              </a:rPr>
              <a:t>标题文本预设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926876" y="3625072"/>
            <a:ext cx="4677771" cy="195977"/>
          </a:xfrm>
          <a:prstGeom prst="parallelogram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标题文本预设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2220486" y="1392275"/>
            <a:ext cx="4002207" cy="401648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42"/>
          <p:cNvSpPr txBox="1"/>
          <p:nvPr/>
        </p:nvSpPr>
        <p:spPr>
          <a:xfrm>
            <a:off x="2220486" y="226234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43"/>
          <p:cNvSpPr txBox="1"/>
          <p:nvPr/>
        </p:nvSpPr>
        <p:spPr>
          <a:xfrm>
            <a:off x="2220486" y="3099397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44"/>
          <p:cNvSpPr txBox="1"/>
          <p:nvPr/>
        </p:nvSpPr>
        <p:spPr>
          <a:xfrm>
            <a:off x="2220486" y="392691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01695">
            <a:off x="723718" y="1576321"/>
            <a:ext cx="6450625" cy="6783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24328" y="3411106"/>
            <a:ext cx="3579457" cy="37676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842786" y="-1318950"/>
            <a:ext cx="4767458" cy="51203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1265898" y="2200141"/>
            <a:ext cx="3308769" cy="39185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30570" y="2079140"/>
            <a:ext cx="3305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3600" spc="3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77369" y="1347614"/>
            <a:ext cx="10427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spc="3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400" spc="3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853434" y="-2786628"/>
            <a:ext cx="10299126" cy="9195358"/>
          </a:xfrm>
          <a:prstGeom prst="rect">
            <a:avLst/>
          </a:prstGeom>
        </p:spPr>
      </p:pic>
      <p:sp>
        <p:nvSpPr>
          <p:cNvPr id="4" name="Freeform: Shape 19"/>
          <p:cNvSpPr/>
          <p:nvPr/>
        </p:nvSpPr>
        <p:spPr>
          <a:xfrm>
            <a:off x="1448653" y="951570"/>
            <a:ext cx="3095810" cy="345185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Group 39"/>
          <p:cNvGrpSpPr/>
          <p:nvPr/>
        </p:nvGrpSpPr>
        <p:grpSpPr>
          <a:xfrm>
            <a:off x="1475656" y="1975421"/>
            <a:ext cx="2889321" cy="1911201"/>
            <a:chOff x="1343472" y="2669899"/>
            <a:chExt cx="3852428" cy="2548267"/>
          </a:xfrm>
        </p:grpSpPr>
        <p:sp>
          <p:nvSpPr>
            <p:cNvPr id="18" name="TextBox 20"/>
            <p:cNvSpPr txBox="1"/>
            <p:nvPr/>
          </p:nvSpPr>
          <p:spPr>
            <a:xfrm>
              <a:off x="2741180" y="3349044"/>
              <a:ext cx="2448272" cy="615553"/>
            </a:xfrm>
            <a:prstGeom prst="rect">
              <a:avLst/>
            </a:prstGeom>
            <a:noFill/>
          </p:spPr>
          <p:txBody>
            <a:bodyPr wrap="square" lIns="0" tIns="0" rIns="0" bIns="0" anchor="b">
              <a:normAutofit fontScale="70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rgbClr val="787777"/>
                  </a:solidFill>
                  <a:latin typeface="+mn-lt"/>
                  <a:ea typeface="+mn-ea"/>
                  <a:cs typeface="+mn-ea"/>
                  <a:sym typeface="+mn-lt"/>
                </a:rPr>
                <a:t>ONTENTS</a:t>
              </a:r>
              <a:endParaRPr lang="en-US" altLang="zh-CN" sz="4000" dirty="0">
                <a:solidFill>
                  <a:srgbClr val="78777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21"/>
            <p:cNvSpPr/>
            <p:nvPr/>
          </p:nvSpPr>
          <p:spPr>
            <a:xfrm>
              <a:off x="1343472" y="2669899"/>
              <a:ext cx="1764196" cy="25482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altLang="zh-CN" sz="34400" b="1" dirty="0">
                  <a:ln w="76200">
                    <a:solidFill>
                      <a:schemeClr val="bg1"/>
                    </a:solidFill>
                  </a:ln>
                  <a:solidFill>
                    <a:srgbClr val="787777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en-US" altLang="zh-CN" sz="34400" b="1" dirty="0">
                <a:ln w="76200">
                  <a:solidFill>
                    <a:schemeClr val="bg1"/>
                  </a:solidFill>
                </a:ln>
                <a:solidFill>
                  <a:srgbClr val="78777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36"/>
            <p:cNvSpPr/>
            <p:nvPr/>
          </p:nvSpPr>
          <p:spPr bwMode="auto">
            <a:xfrm>
              <a:off x="2561436" y="4025103"/>
              <a:ext cx="2634464" cy="517004"/>
            </a:xfrm>
            <a:custGeom>
              <a:avLst/>
              <a:gdLst>
                <a:gd name="connsiteX0" fmla="*/ 433731 w 2634464"/>
                <a:gd name="connsiteY0" fmla="*/ 0 h 517004"/>
                <a:gd name="connsiteX1" fmla="*/ 2634464 w 2634464"/>
                <a:gd name="connsiteY1" fmla="*/ 0 h 517004"/>
                <a:gd name="connsiteX2" fmla="*/ 2634464 w 2634464"/>
                <a:gd name="connsiteY2" fmla="*/ 517004 h 517004"/>
                <a:gd name="connsiteX3" fmla="*/ 0 w 2634464"/>
                <a:gd name="connsiteY3" fmla="*/ 517004 h 517004"/>
                <a:gd name="connsiteX4" fmla="*/ 78795 w 2634464"/>
                <a:gd name="connsiteY4" fmla="*/ 483577 h 517004"/>
                <a:gd name="connsiteX5" fmla="*/ 177979 w 2634464"/>
                <a:gd name="connsiteY5" fmla="*/ 418464 h 517004"/>
                <a:gd name="connsiteX6" fmla="*/ 394836 w 2634464"/>
                <a:gd name="connsiteY6" fmla="*/ 119507 h 51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464" h="517004">
                  <a:moveTo>
                    <a:pt x="433731" y="0"/>
                  </a:moveTo>
                  <a:lnTo>
                    <a:pt x="2634464" y="0"/>
                  </a:lnTo>
                  <a:lnTo>
                    <a:pt x="2634464" y="517004"/>
                  </a:lnTo>
                  <a:lnTo>
                    <a:pt x="0" y="517004"/>
                  </a:lnTo>
                  <a:lnTo>
                    <a:pt x="78795" y="483577"/>
                  </a:lnTo>
                  <a:cubicBezTo>
                    <a:pt x="113598" y="464974"/>
                    <a:pt x="146659" y="443269"/>
                    <a:pt x="177979" y="418464"/>
                  </a:cubicBezTo>
                  <a:cubicBezTo>
                    <a:pt x="271940" y="344049"/>
                    <a:pt x="344225" y="244397"/>
                    <a:pt x="394836" y="119507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rot="0" spcFirstLastPara="0" vert="horz" wrap="square" lIns="0" tIns="0" rIns="0" bIns="0" anchor="ctr" anchorCtr="1" forceAA="0" compatLnSpc="1">
              <a:normAutofit fontScale="70000" lnSpcReduction="20000"/>
            </a:bodyPr>
            <a:lstStyle/>
            <a:p>
              <a:pPr lvl="0" algn="dist"/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          目录</a:t>
              </a:r>
              <a:endParaRPr lang="zh-CN" altLang="en-US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Oval 41"/>
          <p:cNvSpPr/>
          <p:nvPr/>
        </p:nvSpPr>
        <p:spPr bwMode="auto">
          <a:xfrm>
            <a:off x="4460275" y="1868541"/>
            <a:ext cx="162018" cy="16201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42"/>
          <p:cNvSpPr/>
          <p:nvPr/>
        </p:nvSpPr>
        <p:spPr bwMode="auto">
          <a:xfrm>
            <a:off x="4460275" y="3324441"/>
            <a:ext cx="162018" cy="162018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val 43"/>
          <p:cNvSpPr/>
          <p:nvPr/>
        </p:nvSpPr>
        <p:spPr bwMode="auto">
          <a:xfrm>
            <a:off x="4460275" y="2353841"/>
            <a:ext cx="162018" cy="162018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Oval 44"/>
          <p:cNvSpPr/>
          <p:nvPr/>
        </p:nvSpPr>
        <p:spPr bwMode="auto">
          <a:xfrm>
            <a:off x="4460275" y="2839140"/>
            <a:ext cx="162018" cy="162018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5121061" y="1688094"/>
            <a:ext cx="7206149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dirty="0">
              <a:solidFill>
                <a:schemeClr val="accen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52"/>
          <p:cNvSpPr/>
          <p:nvPr/>
        </p:nvSpPr>
        <p:spPr>
          <a:xfrm>
            <a:off x="5121061" y="2178432"/>
            <a:ext cx="7206149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dirty="0">
              <a:solidFill>
                <a:schemeClr val="accent2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53"/>
          <p:cNvSpPr/>
          <p:nvPr/>
        </p:nvSpPr>
        <p:spPr>
          <a:xfrm>
            <a:off x="5121061" y="2664487"/>
            <a:ext cx="7206149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54"/>
          <p:cNvSpPr/>
          <p:nvPr/>
        </p:nvSpPr>
        <p:spPr>
          <a:xfrm>
            <a:off x="5121061" y="3150541"/>
            <a:ext cx="7206149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600" dirty="0">
              <a:solidFill>
                <a:schemeClr val="accent4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55"/>
          <p:cNvSpPr/>
          <p:nvPr/>
        </p:nvSpPr>
        <p:spPr>
          <a:xfrm>
            <a:off x="4756369" y="1811051"/>
            <a:ext cx="204624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altLang="zh-CN">
              <a:solidFill>
                <a:schemeClr val="accen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56"/>
          <p:cNvSpPr/>
          <p:nvPr/>
        </p:nvSpPr>
        <p:spPr>
          <a:xfrm>
            <a:off x="4746150" y="2301389"/>
            <a:ext cx="225062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altLang="zh-CN">
              <a:solidFill>
                <a:schemeClr val="accent2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57"/>
          <p:cNvSpPr/>
          <p:nvPr/>
        </p:nvSpPr>
        <p:spPr>
          <a:xfrm>
            <a:off x="4743746" y="2787444"/>
            <a:ext cx="2298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altLang="zh-CN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58"/>
          <p:cNvSpPr/>
          <p:nvPr/>
        </p:nvSpPr>
        <p:spPr>
          <a:xfrm>
            <a:off x="4746150" y="3273498"/>
            <a:ext cx="225062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altLang="zh-CN">
              <a:solidFill>
                <a:schemeClr val="accent4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319825" y="793675"/>
            <a:ext cx="3579457" cy="376764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71763" y="79367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5954764" y="2087032"/>
            <a:ext cx="2074093" cy="2217686"/>
            <a:chOff x="5954764" y="2087032"/>
            <a:chExt cx="2074093" cy="2217686"/>
          </a:xfrm>
        </p:grpSpPr>
        <p:sp>
          <p:nvSpPr>
            <p:cNvPr id="46" name="任意多边形: 形状 45"/>
            <p:cNvSpPr/>
            <p:nvPr/>
          </p:nvSpPr>
          <p:spPr>
            <a:xfrm>
              <a:off x="6522236" y="3312978"/>
              <a:ext cx="469865" cy="24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" y="0"/>
                  </a:moveTo>
                  <a:lnTo>
                    <a:pt x="21600" y="15846"/>
                  </a:lnTo>
                  <a:lnTo>
                    <a:pt x="20378" y="21600"/>
                  </a:lnTo>
                  <a:lnTo>
                    <a:pt x="0" y="5754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6908863" y="2087032"/>
              <a:ext cx="1119994" cy="1741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4" h="21550" extrusionOk="0">
                  <a:moveTo>
                    <a:pt x="11254" y="67"/>
                  </a:moveTo>
                  <a:cubicBezTo>
                    <a:pt x="11071" y="-3"/>
                    <a:pt x="10858" y="-17"/>
                    <a:pt x="10656" y="20"/>
                  </a:cubicBezTo>
                  <a:cubicBezTo>
                    <a:pt x="10464" y="55"/>
                    <a:pt x="10300" y="137"/>
                    <a:pt x="10194" y="254"/>
                  </a:cubicBezTo>
                  <a:lnTo>
                    <a:pt x="8109" y="3875"/>
                  </a:lnTo>
                  <a:lnTo>
                    <a:pt x="7176" y="5456"/>
                  </a:lnTo>
                  <a:cubicBezTo>
                    <a:pt x="7103" y="5581"/>
                    <a:pt x="7102" y="5721"/>
                    <a:pt x="7177" y="5846"/>
                  </a:cubicBezTo>
                  <a:cubicBezTo>
                    <a:pt x="7251" y="5970"/>
                    <a:pt x="7395" y="6064"/>
                    <a:pt x="7570" y="6119"/>
                  </a:cubicBezTo>
                  <a:cubicBezTo>
                    <a:pt x="10920" y="7188"/>
                    <a:pt x="13178" y="9266"/>
                    <a:pt x="12905" y="11409"/>
                  </a:cubicBezTo>
                  <a:cubicBezTo>
                    <a:pt x="12494" y="14637"/>
                    <a:pt x="7535" y="17067"/>
                    <a:pt x="1914" y="15520"/>
                  </a:cubicBezTo>
                  <a:cubicBezTo>
                    <a:pt x="-761" y="17028"/>
                    <a:pt x="-607" y="19921"/>
                    <a:pt x="2221" y="21284"/>
                  </a:cubicBezTo>
                  <a:cubicBezTo>
                    <a:pt x="2409" y="21374"/>
                    <a:pt x="2601" y="21469"/>
                    <a:pt x="2822" y="21507"/>
                  </a:cubicBezTo>
                  <a:cubicBezTo>
                    <a:pt x="3269" y="21583"/>
                    <a:pt x="3716" y="21553"/>
                    <a:pt x="4142" y="21468"/>
                  </a:cubicBezTo>
                  <a:lnTo>
                    <a:pt x="4142" y="19800"/>
                  </a:lnTo>
                  <a:cubicBezTo>
                    <a:pt x="4142" y="18267"/>
                    <a:pt x="5918" y="17020"/>
                    <a:pt x="8101" y="17020"/>
                  </a:cubicBezTo>
                  <a:cubicBezTo>
                    <a:pt x="9656" y="17020"/>
                    <a:pt x="11039" y="17674"/>
                    <a:pt x="11623" y="18686"/>
                  </a:cubicBezTo>
                  <a:lnTo>
                    <a:pt x="11913" y="19186"/>
                  </a:lnTo>
                  <a:cubicBezTo>
                    <a:pt x="15756" y="18135"/>
                    <a:pt x="18714" y="15564"/>
                    <a:pt x="19489" y="12619"/>
                  </a:cubicBezTo>
                  <a:cubicBezTo>
                    <a:pt x="20839" y="7495"/>
                    <a:pt x="16410" y="2035"/>
                    <a:pt x="11254" y="67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rot="1760229">
              <a:off x="6357477" y="3205965"/>
              <a:ext cx="553342" cy="17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9" extrusionOk="0">
                  <a:moveTo>
                    <a:pt x="21100" y="1054"/>
                  </a:moveTo>
                  <a:cubicBezTo>
                    <a:pt x="17598" y="-328"/>
                    <a:pt x="14054" y="-351"/>
                    <a:pt x="10550" y="985"/>
                  </a:cubicBezTo>
                  <a:cubicBezTo>
                    <a:pt x="6929" y="2366"/>
                    <a:pt x="3382" y="5187"/>
                    <a:pt x="0" y="9377"/>
                  </a:cubicBezTo>
                  <a:lnTo>
                    <a:pt x="501" y="21249"/>
                  </a:lnTo>
                  <a:lnTo>
                    <a:pt x="21600" y="12932"/>
                  </a:lnTo>
                  <a:lnTo>
                    <a:pt x="21100" y="1054"/>
                  </a:lnTo>
                  <a:close/>
                </a:path>
              </a:pathLst>
            </a:cu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5954764" y="3485851"/>
              <a:ext cx="1992074" cy="818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3" extrusionOk="0">
                  <a:moveTo>
                    <a:pt x="15199" y="3"/>
                  </a:moveTo>
                  <a:cubicBezTo>
                    <a:pt x="14021" y="111"/>
                    <a:pt x="13113" y="2547"/>
                    <a:pt x="13187" y="5398"/>
                  </a:cubicBezTo>
                  <a:lnTo>
                    <a:pt x="13187" y="12894"/>
                  </a:lnTo>
                  <a:lnTo>
                    <a:pt x="1892" y="12894"/>
                  </a:lnTo>
                  <a:cubicBezTo>
                    <a:pt x="846" y="12894"/>
                    <a:pt x="0" y="14952"/>
                    <a:pt x="0" y="17487"/>
                  </a:cubicBezTo>
                  <a:lnTo>
                    <a:pt x="0" y="21523"/>
                  </a:lnTo>
                  <a:lnTo>
                    <a:pt x="21600" y="21523"/>
                  </a:lnTo>
                  <a:cubicBezTo>
                    <a:pt x="21600" y="21523"/>
                    <a:pt x="21600" y="17487"/>
                    <a:pt x="21600" y="17487"/>
                  </a:cubicBezTo>
                  <a:cubicBezTo>
                    <a:pt x="21600" y="14952"/>
                    <a:pt x="20751" y="12894"/>
                    <a:pt x="19705" y="12894"/>
                  </a:cubicBezTo>
                  <a:lnTo>
                    <a:pt x="18966" y="12894"/>
                  </a:lnTo>
                  <a:lnTo>
                    <a:pt x="17168" y="3211"/>
                  </a:lnTo>
                  <a:cubicBezTo>
                    <a:pt x="16870" y="1218"/>
                    <a:pt x="16073" y="-77"/>
                    <a:pt x="15199" y="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12099" y="1086585"/>
            <a:ext cx="945121" cy="1818253"/>
            <a:chOff x="6712099" y="1086585"/>
            <a:chExt cx="945121" cy="1818253"/>
          </a:xfrm>
        </p:grpSpPr>
        <p:grpSp>
          <p:nvGrpSpPr>
            <p:cNvPr id="50" name="组合 49"/>
            <p:cNvGrpSpPr/>
            <p:nvPr/>
          </p:nvGrpSpPr>
          <p:grpSpPr>
            <a:xfrm>
              <a:off x="6712099" y="1086585"/>
              <a:ext cx="945121" cy="1818253"/>
              <a:chOff x="33877" y="-1"/>
              <a:chExt cx="1897261" cy="3650008"/>
            </a:xfrm>
          </p:grpSpPr>
          <p:sp>
            <p:nvSpPr>
              <p:cNvPr id="52" name="矩形: 圆角 51"/>
              <p:cNvSpPr/>
              <p:nvPr/>
            </p:nvSpPr>
            <p:spPr>
              <a:xfrm rot="1362301">
                <a:off x="416811" y="1071358"/>
                <a:ext cx="819350" cy="2324224"/>
              </a:xfrm>
              <a:prstGeom prst="roundRect">
                <a:avLst>
                  <a:gd name="adj" fmla="val 28940"/>
                </a:avLst>
              </a:pr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33877" y="3144457"/>
                <a:ext cx="646511" cy="505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49" y="0"/>
                    </a:moveTo>
                    <a:lnTo>
                      <a:pt x="0" y="13174"/>
                    </a:lnTo>
                    <a:lnTo>
                      <a:pt x="15905" y="21600"/>
                    </a:lnTo>
                    <a:lnTo>
                      <a:pt x="21600" y="10251"/>
                    </a:lnTo>
                    <a:cubicBezTo>
                      <a:pt x="21600" y="10251"/>
                      <a:pt x="2249" y="0"/>
                      <a:pt x="2249" y="0"/>
                    </a:cubicBezTo>
                    <a:close/>
                  </a:path>
                </a:pathLst>
              </a:custGeom>
              <a:solidFill>
                <a:srgbClr val="DCDEE0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1342609" y="173888"/>
                <a:ext cx="481590" cy="402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453"/>
                    </a:moveTo>
                    <a:lnTo>
                      <a:pt x="4547" y="0"/>
                    </a:lnTo>
                    <a:lnTo>
                      <a:pt x="0" y="13147"/>
                    </a:lnTo>
                    <a:lnTo>
                      <a:pt x="17048" y="21600"/>
                    </a:lnTo>
                    <a:cubicBezTo>
                      <a:pt x="17048" y="21600"/>
                      <a:pt x="21600" y="8453"/>
                      <a:pt x="21600" y="845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1026448" y="363585"/>
                <a:ext cx="770287" cy="87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4" y="0"/>
                    </a:moveTo>
                    <a:lnTo>
                      <a:pt x="0" y="16612"/>
                    </a:lnTo>
                    <a:lnTo>
                      <a:pt x="13746" y="21600"/>
                    </a:lnTo>
                    <a:lnTo>
                      <a:pt x="21600" y="4988"/>
                    </a:lnTo>
                    <a:cubicBezTo>
                      <a:pt x="21600" y="4988"/>
                      <a:pt x="7854" y="0"/>
                      <a:pt x="7854" y="0"/>
                    </a:cubicBezTo>
                    <a:close/>
                  </a:path>
                </a:pathLst>
              </a:custGeom>
              <a:solidFill>
                <a:srgbClr val="A6AAA9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1374225" y="-1"/>
                <a:ext cx="556913" cy="395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2" h="21070" extrusionOk="0">
                    <a:moveTo>
                      <a:pt x="21008" y="13226"/>
                    </a:moveTo>
                    <a:cubicBezTo>
                      <a:pt x="21600" y="11226"/>
                      <a:pt x="20922" y="8932"/>
                      <a:pt x="19488" y="8104"/>
                    </a:cubicBezTo>
                    <a:lnTo>
                      <a:pt x="5998" y="300"/>
                    </a:lnTo>
                    <a:cubicBezTo>
                      <a:pt x="4564" y="-530"/>
                      <a:pt x="2920" y="420"/>
                      <a:pt x="2328" y="2420"/>
                    </a:cubicBezTo>
                    <a:lnTo>
                      <a:pt x="0" y="10264"/>
                    </a:lnTo>
                    <a:lnTo>
                      <a:pt x="18679" y="21070"/>
                    </a:lnTo>
                    <a:cubicBezTo>
                      <a:pt x="18679" y="21070"/>
                      <a:pt x="21008" y="13226"/>
                      <a:pt x="21008" y="13226"/>
                    </a:cubicBezTo>
                    <a:close/>
                  </a:path>
                </a:pathLst>
              </a:custGeom>
              <a:solidFill>
                <a:srgbClr val="000000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7129738" y="2082473"/>
              <a:ext cx="411613" cy="411614"/>
            </a:xfrm>
            <a:prstGeom prst="ellipse">
              <a:avLst/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椭圆 44"/>
          <p:cNvSpPr/>
          <p:nvPr/>
        </p:nvSpPr>
        <p:spPr bwMode="auto">
          <a:xfrm>
            <a:off x="4572000" y="1591241"/>
            <a:ext cx="1471015" cy="147101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15270" y="1942932"/>
            <a:ext cx="741465" cy="741464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552074" y="1579736"/>
            <a:ext cx="2070094" cy="1673542"/>
            <a:chOff x="4552074" y="1579736"/>
            <a:chExt cx="2070094" cy="1673542"/>
          </a:xfrm>
        </p:grpSpPr>
        <p:grpSp>
          <p:nvGrpSpPr>
            <p:cNvPr id="59" name="组合 58"/>
            <p:cNvGrpSpPr/>
            <p:nvPr/>
          </p:nvGrpSpPr>
          <p:grpSpPr>
            <a:xfrm>
              <a:off x="4906900" y="2029551"/>
              <a:ext cx="1715268" cy="1223727"/>
              <a:chOff x="4906900" y="2029551"/>
              <a:chExt cx="1715268" cy="1223727"/>
            </a:xfrm>
          </p:grpSpPr>
          <p:sp>
            <p:nvSpPr>
              <p:cNvPr id="43" name="任意多边形: 形状 42"/>
              <p:cNvSpPr/>
              <p:nvPr/>
            </p:nvSpPr>
            <p:spPr>
              <a:xfrm rot="1055828" flipH="1">
                <a:off x="4906900" y="2029551"/>
                <a:ext cx="1715268" cy="1098962"/>
              </a:xfrm>
              <a:custGeom>
                <a:avLst/>
                <a:gdLst>
                  <a:gd name="connsiteX0" fmla="*/ 2287024 w 2287024"/>
                  <a:gd name="connsiteY0" fmla="*/ 1460653 h 1465282"/>
                  <a:gd name="connsiteX1" fmla="*/ 2285051 w 2287024"/>
                  <a:gd name="connsiteY1" fmla="*/ 1461929 h 1465282"/>
                  <a:gd name="connsiteX2" fmla="*/ 2286750 w 2287024"/>
                  <a:gd name="connsiteY2" fmla="*/ 1465282 h 1465282"/>
                  <a:gd name="connsiteX3" fmla="*/ 1048593 w 2287024"/>
                  <a:gd name="connsiteY3" fmla="*/ 0 h 1465282"/>
                  <a:gd name="connsiteX4" fmla="*/ 0 w 2287024"/>
                  <a:gd name="connsiteY4" fmla="*/ 1210553 h 1465282"/>
                  <a:gd name="connsiteX5" fmla="*/ 803381 w 2287024"/>
                  <a:gd name="connsiteY5" fmla="*/ 862800 h 1465282"/>
                  <a:gd name="connsiteX6" fmla="*/ 877612 w 2287024"/>
                  <a:gd name="connsiteY6" fmla="*/ 833843 h 1465282"/>
                  <a:gd name="connsiteX7" fmla="*/ 849330 w 2287024"/>
                  <a:gd name="connsiteY7" fmla="*/ 686909 h 1465282"/>
                  <a:gd name="connsiteX8" fmla="*/ 891273 w 2287024"/>
                  <a:gd name="connsiteY8" fmla="*/ 299749 h 1465282"/>
                  <a:gd name="connsiteX9" fmla="*/ 1021464 w 2287024"/>
                  <a:gd name="connsiteY9" fmla="*/ 35101 h 146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024" h="1465282">
                    <a:moveTo>
                      <a:pt x="2287024" y="1460653"/>
                    </a:moveTo>
                    <a:lnTo>
                      <a:pt x="2285051" y="1461929"/>
                    </a:lnTo>
                    <a:lnTo>
                      <a:pt x="2286750" y="1465282"/>
                    </a:lnTo>
                    <a:close/>
                    <a:moveTo>
                      <a:pt x="1048593" y="0"/>
                    </a:moveTo>
                    <a:lnTo>
                      <a:pt x="0" y="1210553"/>
                    </a:lnTo>
                    <a:lnTo>
                      <a:pt x="803381" y="862800"/>
                    </a:lnTo>
                    <a:lnTo>
                      <a:pt x="877612" y="833843"/>
                    </a:lnTo>
                    <a:lnTo>
                      <a:pt x="849330" y="686909"/>
                    </a:lnTo>
                    <a:cubicBezTo>
                      <a:pt x="837498" y="560070"/>
                      <a:pt x="850338" y="428816"/>
                      <a:pt x="891273" y="299749"/>
                    </a:cubicBezTo>
                    <a:cubicBezTo>
                      <a:pt x="921975" y="202948"/>
                      <a:pt x="966300" y="114251"/>
                      <a:pt x="1021464" y="35101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rot="1055828" flipH="1">
                <a:off x="5328076" y="2718653"/>
                <a:ext cx="1188101" cy="534625"/>
              </a:xfrm>
              <a:custGeom>
                <a:avLst/>
                <a:gdLst>
                  <a:gd name="connsiteX0" fmla="*/ 890279 w 1584135"/>
                  <a:gd name="connsiteY0" fmla="*/ 2854 h 712833"/>
                  <a:gd name="connsiteX1" fmla="*/ 856093 w 1584135"/>
                  <a:gd name="connsiteY1" fmla="*/ 0 h 712833"/>
                  <a:gd name="connsiteX2" fmla="*/ 0 w 1584135"/>
                  <a:gd name="connsiteY2" fmla="*/ 372719 h 712833"/>
                  <a:gd name="connsiteX3" fmla="*/ 755104 w 1584135"/>
                  <a:gd name="connsiteY3" fmla="*/ 548782 h 712833"/>
                  <a:gd name="connsiteX4" fmla="*/ 1584135 w 1584135"/>
                  <a:gd name="connsiteY4" fmla="*/ 712833 h 712833"/>
                  <a:gd name="connsiteX5" fmla="*/ 1584048 w 1584135"/>
                  <a:gd name="connsiteY5" fmla="*/ 712044 h 712833"/>
                  <a:gd name="connsiteX6" fmla="*/ 1542459 w 1584135"/>
                  <a:gd name="connsiteY6" fmla="*/ 701128 h 712833"/>
                  <a:gd name="connsiteX7" fmla="*/ 898034 w 1584135"/>
                  <a:gd name="connsiteY7" fmla="*/ 43143 h 71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35" h="712833">
                    <a:moveTo>
                      <a:pt x="890279" y="2854"/>
                    </a:moveTo>
                    <a:lnTo>
                      <a:pt x="856093" y="0"/>
                    </a:lnTo>
                    <a:lnTo>
                      <a:pt x="0" y="372719"/>
                    </a:lnTo>
                    <a:cubicBezTo>
                      <a:pt x="250748" y="435455"/>
                      <a:pt x="502523" y="494165"/>
                      <a:pt x="755104" y="548782"/>
                    </a:cubicBezTo>
                    <a:cubicBezTo>
                      <a:pt x="1030495" y="608317"/>
                      <a:pt x="1306838" y="663001"/>
                      <a:pt x="1584135" y="712833"/>
                    </a:cubicBezTo>
                    <a:lnTo>
                      <a:pt x="1584048" y="712044"/>
                    </a:lnTo>
                    <a:lnTo>
                      <a:pt x="1542459" y="701128"/>
                    </a:lnTo>
                    <a:cubicBezTo>
                      <a:pt x="1219791" y="598790"/>
                      <a:pt x="987158" y="345078"/>
                      <a:pt x="898034" y="43143"/>
                    </a:cubicBezTo>
                    <a:close/>
                  </a:path>
                </a:pathLst>
              </a:custGeom>
              <a:solidFill>
                <a:srgbClr val="53585F">
                  <a:alpha val="5303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圆: 空心 27"/>
            <p:cNvSpPr/>
            <p:nvPr/>
          </p:nvSpPr>
          <p:spPr>
            <a:xfrm>
              <a:off x="4552074" y="1579736"/>
              <a:ext cx="1467856" cy="1467856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29" name="空心弧 28"/>
          <p:cNvSpPr/>
          <p:nvPr/>
        </p:nvSpPr>
        <p:spPr>
          <a:xfrm>
            <a:off x="4552074" y="1575594"/>
            <a:ext cx="1467856" cy="1467856"/>
          </a:xfrm>
          <a:prstGeom prst="blockArc">
            <a:avLst>
              <a:gd name="adj1" fmla="val 16200000"/>
              <a:gd name="adj2" fmla="val 8640000"/>
              <a:gd name="adj3" fmla="val 15000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81880" y="1579093"/>
            <a:ext cx="1408245" cy="1469136"/>
            <a:chOff x="4687315" y="1592322"/>
            <a:chExt cx="2817370" cy="2939200"/>
          </a:xfrm>
        </p:grpSpPr>
        <p:sp>
          <p:nvSpPr>
            <p:cNvPr id="32" name="矩形 31"/>
            <p:cNvSpPr/>
            <p:nvPr/>
          </p:nvSpPr>
          <p:spPr>
            <a:xfrm rot="-4320000">
              <a:off x="488945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-2160000">
              <a:off x="5341582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073140" y="15923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2160000">
              <a:off x="6804698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4320000">
              <a:off x="725682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6480000">
              <a:off x="725682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8640000">
              <a:off x="6804698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0800000">
              <a:off x="6073140" y="40815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2960000">
              <a:off x="5341582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15120000">
              <a:off x="488945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121790" y="2190505"/>
            <a:ext cx="328422" cy="246317"/>
          </a:xfrm>
          <a:prstGeom prst="rect">
            <a:avLst/>
          </a:prstGeom>
        </p:spPr>
        <p:txBody>
          <a:bodyPr wrap="square" anchor="ctr">
            <a:prstTxWarp prst="textPlain">
              <a:avLst/>
            </a:prstTxWarp>
            <a:normAutofit fontScale="25000" lnSpcReduction="20000"/>
          </a:bodyPr>
          <a:lstStyle/>
          <a:p>
            <a:pPr lvl="0" algn="ctr"/>
            <a:r>
              <a:rPr lang="en-US" altLang="zh-CN" sz="360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  <a:endParaRPr lang="en-US" altLang="zh-CN" sz="360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72589" y="1237465"/>
            <a:ext cx="3326653" cy="3103990"/>
            <a:chOff x="6786970" y="1649954"/>
            <a:chExt cx="4435538" cy="4138653"/>
          </a:xfrm>
        </p:grpSpPr>
        <p:sp>
          <p:nvSpPr>
            <p:cNvPr id="7" name="菱形 6"/>
            <p:cNvSpPr/>
            <p:nvPr/>
          </p:nvSpPr>
          <p:spPr>
            <a:xfrm>
              <a:off x="6786970" y="5164258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259934" y="5194816"/>
              <a:ext cx="3962574" cy="563232"/>
              <a:chOff x="6444107" y="1469392"/>
              <a:chExt cx="4232109" cy="563232"/>
            </a:xfrm>
          </p:grpSpPr>
          <p:sp>
            <p:nvSpPr>
              <p:cNvPr id="25" name="文本框 7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文本框 7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菱形 8"/>
            <p:cNvSpPr/>
            <p:nvPr/>
          </p:nvSpPr>
          <p:spPr>
            <a:xfrm>
              <a:off x="6792409" y="428568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259934" y="4316240"/>
              <a:ext cx="3962574" cy="563232"/>
              <a:chOff x="6444107" y="1469392"/>
              <a:chExt cx="4232109" cy="563232"/>
            </a:xfrm>
          </p:grpSpPr>
          <p:sp>
            <p:nvSpPr>
              <p:cNvPr id="23" name="文本框 6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文本框 6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" name="菱形 10"/>
            <p:cNvSpPr/>
            <p:nvPr/>
          </p:nvSpPr>
          <p:spPr>
            <a:xfrm>
              <a:off x="6792409" y="340710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259934" y="3437664"/>
              <a:ext cx="3962574" cy="563232"/>
              <a:chOff x="6444107" y="1469392"/>
              <a:chExt cx="4232109" cy="563232"/>
            </a:xfrm>
          </p:grpSpPr>
          <p:sp>
            <p:nvSpPr>
              <p:cNvPr id="21" name="文本框 6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6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6792409" y="252853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59934" y="2559088"/>
              <a:ext cx="3962574" cy="563232"/>
              <a:chOff x="6444107" y="1469392"/>
              <a:chExt cx="4232109" cy="563232"/>
            </a:xfrm>
          </p:grpSpPr>
          <p:sp>
            <p:nvSpPr>
              <p:cNvPr id="19" name="文本框 6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文本框 6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菱形 14"/>
            <p:cNvSpPr/>
            <p:nvPr/>
          </p:nvSpPr>
          <p:spPr>
            <a:xfrm>
              <a:off x="6792411" y="164995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259934" y="1680512"/>
              <a:ext cx="3962574" cy="563232"/>
              <a:chOff x="6444107" y="1469392"/>
              <a:chExt cx="4232109" cy="563232"/>
            </a:xfrm>
          </p:grpSpPr>
          <p:sp>
            <p:nvSpPr>
              <p:cNvPr id="17" name="文本框 6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文本框 6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/>
        </p:nvSpPr>
        <p:spPr>
          <a:xfrm>
            <a:off x="4119559" y="2304096"/>
            <a:ext cx="845767" cy="2839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483" y="5910"/>
                </a:moveTo>
                <a:cubicBezTo>
                  <a:pt x="4942" y="5905"/>
                  <a:pt x="9660" y="6766"/>
                  <a:pt x="11775" y="7950"/>
                </a:cubicBezTo>
                <a:cubicBezTo>
                  <a:pt x="12072" y="8114"/>
                  <a:pt x="12518" y="8411"/>
                  <a:pt x="12774" y="8726"/>
                </a:cubicBezTo>
                <a:cubicBezTo>
                  <a:pt x="12937" y="8962"/>
                  <a:pt x="13029" y="9185"/>
                  <a:pt x="13027" y="9393"/>
                </a:cubicBezTo>
                <a:cubicBezTo>
                  <a:pt x="13025" y="9729"/>
                  <a:pt x="12800" y="10020"/>
                  <a:pt x="12284" y="10278"/>
                </a:cubicBezTo>
                <a:cubicBezTo>
                  <a:pt x="11795" y="10521"/>
                  <a:pt x="11026" y="10742"/>
                  <a:pt x="9834" y="10935"/>
                </a:cubicBezTo>
                <a:cubicBezTo>
                  <a:pt x="8668" y="11116"/>
                  <a:pt x="7611" y="11356"/>
                  <a:pt x="6771" y="11654"/>
                </a:cubicBezTo>
                <a:cubicBezTo>
                  <a:pt x="6567" y="11499"/>
                  <a:pt x="6206" y="11372"/>
                  <a:pt x="5742" y="11285"/>
                </a:cubicBezTo>
                <a:cubicBezTo>
                  <a:pt x="5002" y="11143"/>
                  <a:pt x="4037" y="11084"/>
                  <a:pt x="2974" y="11084"/>
                </a:cubicBezTo>
                <a:cubicBezTo>
                  <a:pt x="2629" y="11084"/>
                  <a:pt x="2274" y="11090"/>
                  <a:pt x="1912" y="11103"/>
                </a:cubicBezTo>
                <a:lnTo>
                  <a:pt x="2010" y="11356"/>
                </a:lnTo>
                <a:cubicBezTo>
                  <a:pt x="2342" y="11345"/>
                  <a:pt x="2665" y="11339"/>
                  <a:pt x="2974" y="11339"/>
                </a:cubicBezTo>
                <a:cubicBezTo>
                  <a:pt x="3931" y="11339"/>
                  <a:pt x="4744" y="11395"/>
                  <a:pt x="5276" y="11499"/>
                </a:cubicBezTo>
                <a:cubicBezTo>
                  <a:pt x="5777" y="11599"/>
                  <a:pt x="6057" y="11728"/>
                  <a:pt x="6094" y="11931"/>
                </a:cubicBezTo>
                <a:cubicBezTo>
                  <a:pt x="5696" y="12119"/>
                  <a:pt x="5374" y="12325"/>
                  <a:pt x="5153" y="12550"/>
                </a:cubicBezTo>
                <a:cubicBezTo>
                  <a:pt x="4858" y="12850"/>
                  <a:pt x="4729" y="13146"/>
                  <a:pt x="4729" y="13436"/>
                </a:cubicBezTo>
                <a:cubicBezTo>
                  <a:pt x="4744" y="14664"/>
                  <a:pt x="6991" y="15748"/>
                  <a:pt x="8751" y="16729"/>
                </a:cubicBezTo>
                <a:cubicBezTo>
                  <a:pt x="11623" y="18319"/>
                  <a:pt x="12718" y="19912"/>
                  <a:pt x="12824" y="21599"/>
                </a:cubicBezTo>
                <a:lnTo>
                  <a:pt x="14539" y="21599"/>
                </a:lnTo>
                <a:cubicBezTo>
                  <a:pt x="14435" y="19849"/>
                  <a:pt x="13284" y="18159"/>
                  <a:pt x="10260" y="16487"/>
                </a:cubicBezTo>
                <a:cubicBezTo>
                  <a:pt x="9436" y="16035"/>
                  <a:pt x="8570" y="15576"/>
                  <a:pt x="7871" y="15113"/>
                </a:cubicBezTo>
                <a:cubicBezTo>
                  <a:pt x="7872" y="14681"/>
                  <a:pt x="8510" y="14329"/>
                  <a:pt x="9454" y="14079"/>
                </a:cubicBezTo>
                <a:cubicBezTo>
                  <a:pt x="10397" y="13829"/>
                  <a:pt x="11649" y="13688"/>
                  <a:pt x="12826" y="13688"/>
                </a:cubicBezTo>
                <a:cubicBezTo>
                  <a:pt x="13804" y="13688"/>
                  <a:pt x="14721" y="13783"/>
                  <a:pt x="15410" y="13988"/>
                </a:cubicBezTo>
                <a:lnTo>
                  <a:pt x="15865" y="13853"/>
                </a:lnTo>
                <a:lnTo>
                  <a:pt x="15864" y="13853"/>
                </a:lnTo>
                <a:cubicBezTo>
                  <a:pt x="15040" y="13607"/>
                  <a:pt x="13942" y="13496"/>
                  <a:pt x="12826" y="13497"/>
                </a:cubicBezTo>
                <a:cubicBezTo>
                  <a:pt x="10486" y="13498"/>
                  <a:pt x="7976" y="13978"/>
                  <a:pt x="7367" y="14755"/>
                </a:cubicBezTo>
                <a:cubicBezTo>
                  <a:pt x="6804" y="14317"/>
                  <a:pt x="6436" y="13877"/>
                  <a:pt x="6443" y="13436"/>
                </a:cubicBezTo>
                <a:cubicBezTo>
                  <a:pt x="6443" y="13191"/>
                  <a:pt x="6551" y="12945"/>
                  <a:pt x="6798" y="12694"/>
                </a:cubicBezTo>
                <a:cubicBezTo>
                  <a:pt x="7365" y="12118"/>
                  <a:pt x="8737" y="11688"/>
                  <a:pt x="10557" y="11399"/>
                </a:cubicBezTo>
                <a:cubicBezTo>
                  <a:pt x="10571" y="11396"/>
                  <a:pt x="10585" y="11394"/>
                  <a:pt x="10600" y="11392"/>
                </a:cubicBezTo>
                <a:cubicBezTo>
                  <a:pt x="10721" y="11373"/>
                  <a:pt x="10844" y="11354"/>
                  <a:pt x="10968" y="11337"/>
                </a:cubicBezTo>
                <a:cubicBezTo>
                  <a:pt x="12044" y="11183"/>
                  <a:pt x="13310" y="11126"/>
                  <a:pt x="14674" y="11062"/>
                </a:cubicBezTo>
                <a:cubicBezTo>
                  <a:pt x="16033" y="10996"/>
                  <a:pt x="17495" y="10922"/>
                  <a:pt x="18885" y="10689"/>
                </a:cubicBezTo>
                <a:cubicBezTo>
                  <a:pt x="19761" y="10543"/>
                  <a:pt x="20465" y="10336"/>
                  <a:pt x="20924" y="10079"/>
                </a:cubicBezTo>
                <a:cubicBezTo>
                  <a:pt x="21385" y="9822"/>
                  <a:pt x="21600" y="9522"/>
                  <a:pt x="21600" y="9188"/>
                </a:cubicBezTo>
                <a:lnTo>
                  <a:pt x="19886" y="9188"/>
                </a:lnTo>
                <a:cubicBezTo>
                  <a:pt x="19885" y="9458"/>
                  <a:pt x="19714" y="9670"/>
                  <a:pt x="19412" y="9838"/>
                </a:cubicBezTo>
                <a:cubicBezTo>
                  <a:pt x="19108" y="10007"/>
                  <a:pt x="18672" y="10138"/>
                  <a:pt x="18041" y="10245"/>
                </a:cubicBezTo>
                <a:cubicBezTo>
                  <a:pt x="16982" y="10424"/>
                  <a:pt x="15747" y="10495"/>
                  <a:pt x="14404" y="10558"/>
                </a:cubicBezTo>
                <a:cubicBezTo>
                  <a:pt x="14151" y="10570"/>
                  <a:pt x="13893" y="10582"/>
                  <a:pt x="13634" y="10595"/>
                </a:cubicBezTo>
                <a:cubicBezTo>
                  <a:pt x="13674" y="10577"/>
                  <a:pt x="13718" y="10559"/>
                  <a:pt x="13755" y="10540"/>
                </a:cubicBezTo>
                <a:cubicBezTo>
                  <a:pt x="14459" y="10190"/>
                  <a:pt x="14742" y="9797"/>
                  <a:pt x="14741" y="9393"/>
                </a:cubicBezTo>
                <a:cubicBezTo>
                  <a:pt x="14738" y="9141"/>
                  <a:pt x="14631" y="8882"/>
                  <a:pt x="14450" y="8619"/>
                </a:cubicBezTo>
                <a:lnTo>
                  <a:pt x="14451" y="8618"/>
                </a:lnTo>
                <a:cubicBezTo>
                  <a:pt x="14449" y="8617"/>
                  <a:pt x="14448" y="8615"/>
                  <a:pt x="14446" y="8613"/>
                </a:cubicBezTo>
                <a:cubicBezTo>
                  <a:pt x="14084" y="8089"/>
                  <a:pt x="13426" y="7546"/>
                  <a:pt x="12683" y="6993"/>
                </a:cubicBezTo>
                <a:cubicBezTo>
                  <a:pt x="11559" y="6160"/>
                  <a:pt x="10230" y="5304"/>
                  <a:pt x="9347" y="4494"/>
                </a:cubicBezTo>
                <a:cubicBezTo>
                  <a:pt x="8742" y="3940"/>
                  <a:pt x="8480" y="3429"/>
                  <a:pt x="8480" y="2973"/>
                </a:cubicBezTo>
                <a:cubicBezTo>
                  <a:pt x="8480" y="2192"/>
                  <a:pt x="9248" y="1571"/>
                  <a:pt x="10385" y="1151"/>
                </a:cubicBezTo>
                <a:cubicBezTo>
                  <a:pt x="11528" y="731"/>
                  <a:pt x="13016" y="511"/>
                  <a:pt x="14578" y="510"/>
                </a:cubicBezTo>
                <a:lnTo>
                  <a:pt x="14578" y="0"/>
                </a:lnTo>
                <a:cubicBezTo>
                  <a:pt x="12455" y="-1"/>
                  <a:pt x="10465" y="307"/>
                  <a:pt x="9052" y="831"/>
                </a:cubicBezTo>
                <a:cubicBezTo>
                  <a:pt x="7633" y="1355"/>
                  <a:pt x="6766" y="2093"/>
                  <a:pt x="6766" y="2973"/>
                </a:cubicBezTo>
                <a:cubicBezTo>
                  <a:pt x="6766" y="3488"/>
                  <a:pt x="7062" y="4051"/>
                  <a:pt x="7717" y="4652"/>
                </a:cubicBezTo>
                <a:cubicBezTo>
                  <a:pt x="8415" y="5290"/>
                  <a:pt x="9348" y="5936"/>
                  <a:pt x="10234" y="6564"/>
                </a:cubicBezTo>
                <a:cubicBezTo>
                  <a:pt x="7564" y="5848"/>
                  <a:pt x="4027" y="5403"/>
                  <a:pt x="483" y="5399"/>
                </a:cubicBezTo>
                <a:cubicBezTo>
                  <a:pt x="321" y="5399"/>
                  <a:pt x="160" y="5400"/>
                  <a:pt x="0" y="5402"/>
                </a:cubicBezTo>
                <a:lnTo>
                  <a:pt x="70" y="5913"/>
                </a:lnTo>
                <a:cubicBezTo>
                  <a:pt x="207" y="5911"/>
                  <a:pt x="345" y="5910"/>
                  <a:pt x="483" y="591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22021" y="1734595"/>
            <a:ext cx="1124654" cy="694137"/>
            <a:chOff x="4122021" y="1734595"/>
            <a:chExt cx="1124654" cy="694137"/>
          </a:xfrm>
        </p:grpSpPr>
        <p:sp>
          <p:nvSpPr>
            <p:cNvPr id="25" name="矩形: 圆角 24"/>
            <p:cNvSpPr/>
            <p:nvPr/>
          </p:nvSpPr>
          <p:spPr>
            <a:xfrm>
              <a:off x="4122021" y="1734595"/>
              <a:ext cx="1124654" cy="69413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4500647" y="1898824"/>
              <a:ext cx="367402" cy="36567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38599" y="2988933"/>
            <a:ext cx="968643" cy="597847"/>
            <a:chOff x="4838599" y="2988933"/>
            <a:chExt cx="968643" cy="597847"/>
          </a:xfrm>
        </p:grpSpPr>
        <p:sp>
          <p:nvSpPr>
            <p:cNvPr id="26" name="矩形: 圆角 25"/>
            <p:cNvSpPr/>
            <p:nvPr/>
          </p:nvSpPr>
          <p:spPr>
            <a:xfrm>
              <a:off x="4838599" y="2988933"/>
              <a:ext cx="968643" cy="59784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136583" y="3096416"/>
              <a:ext cx="372677" cy="370924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94846" y="2597037"/>
            <a:ext cx="968643" cy="597847"/>
            <a:chOff x="3194846" y="2597037"/>
            <a:chExt cx="968643" cy="597847"/>
          </a:xfrm>
        </p:grpSpPr>
        <p:sp>
          <p:nvSpPr>
            <p:cNvPr id="27" name="矩形: 圆角 26"/>
            <p:cNvSpPr/>
            <p:nvPr/>
          </p:nvSpPr>
          <p:spPr>
            <a:xfrm>
              <a:off x="3194846" y="2597037"/>
              <a:ext cx="968643" cy="59784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3466803" y="2660617"/>
              <a:ext cx="424731" cy="422736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任意多边形: 形状 30"/>
          <p:cNvSpPr/>
          <p:nvPr/>
        </p:nvSpPr>
        <p:spPr>
          <a:xfrm>
            <a:off x="3767257" y="3411334"/>
            <a:ext cx="447808" cy="410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11" extrusionOk="0">
                <a:moveTo>
                  <a:pt x="1063" y="11931"/>
                </a:moveTo>
                <a:lnTo>
                  <a:pt x="0" y="1158"/>
                </a:lnTo>
                <a:lnTo>
                  <a:pt x="10348" y="52"/>
                </a:lnTo>
                <a:cubicBezTo>
                  <a:pt x="15451" y="-494"/>
                  <a:pt x="20012" y="3370"/>
                  <a:pt x="20537" y="8681"/>
                </a:cubicBezTo>
                <a:lnTo>
                  <a:pt x="21600" y="19453"/>
                </a:lnTo>
                <a:lnTo>
                  <a:pt x="11252" y="20560"/>
                </a:lnTo>
                <a:cubicBezTo>
                  <a:pt x="6149" y="21106"/>
                  <a:pt x="1588" y="17242"/>
                  <a:pt x="1063" y="11931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4715119" y="4023670"/>
            <a:ext cx="452756" cy="336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1" extrusionOk="0">
                <a:moveTo>
                  <a:pt x="4342" y="14903"/>
                </a:moveTo>
                <a:lnTo>
                  <a:pt x="0" y="6480"/>
                </a:lnTo>
                <a:lnTo>
                  <a:pt x="7069" y="1307"/>
                </a:lnTo>
                <a:cubicBezTo>
                  <a:pt x="10556" y="-1244"/>
                  <a:pt x="15117" y="54"/>
                  <a:pt x="17258" y="4209"/>
                </a:cubicBezTo>
                <a:lnTo>
                  <a:pt x="21600" y="12631"/>
                </a:lnTo>
                <a:lnTo>
                  <a:pt x="14531" y="17805"/>
                </a:lnTo>
                <a:cubicBezTo>
                  <a:pt x="11045" y="20356"/>
                  <a:pt x="6483" y="19057"/>
                  <a:pt x="4342" y="14903"/>
                </a:cubicBez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601" y="1968498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7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7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68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6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71459" y="1882938"/>
            <a:ext cx="1801083" cy="1976668"/>
            <a:chOff x="0" y="0"/>
            <a:chExt cx="4238741" cy="4651974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531" y="844197"/>
              <a:ext cx="3307983" cy="3307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9187" y="0"/>
                    <a:pt x="7662" y="363"/>
                    <a:pt x="6289" y="996"/>
                  </a:cubicBezTo>
                  <a:cubicBezTo>
                    <a:pt x="5575" y="1326"/>
                    <a:pt x="4904" y="1729"/>
                    <a:pt x="4285" y="2199"/>
                  </a:cubicBezTo>
                  <a:cubicBezTo>
                    <a:pt x="3891" y="2498"/>
                    <a:pt x="3511" y="2813"/>
                    <a:pt x="3162" y="3162"/>
                  </a:cubicBezTo>
                  <a:cubicBezTo>
                    <a:pt x="2918" y="3406"/>
                    <a:pt x="2685" y="3662"/>
                    <a:pt x="2465" y="3929"/>
                  </a:cubicBezTo>
                  <a:cubicBezTo>
                    <a:pt x="2245" y="4196"/>
                    <a:pt x="2039" y="4474"/>
                    <a:pt x="1845" y="4762"/>
                  </a:cubicBezTo>
                  <a:cubicBezTo>
                    <a:pt x="1651" y="5049"/>
                    <a:pt x="1470" y="5345"/>
                    <a:pt x="1304" y="5651"/>
                  </a:cubicBezTo>
                  <a:cubicBezTo>
                    <a:pt x="1137" y="5958"/>
                    <a:pt x="985" y="6273"/>
                    <a:pt x="848" y="6597"/>
                  </a:cubicBezTo>
                  <a:cubicBezTo>
                    <a:pt x="712" y="6920"/>
                    <a:pt x="590" y="7249"/>
                    <a:pt x="484" y="7587"/>
                  </a:cubicBezTo>
                  <a:cubicBezTo>
                    <a:pt x="484" y="7588"/>
                    <a:pt x="485" y="7589"/>
                    <a:pt x="484" y="7589"/>
                  </a:cubicBezTo>
                  <a:cubicBezTo>
                    <a:pt x="458" y="7676"/>
                    <a:pt x="441" y="7766"/>
                    <a:pt x="416" y="7854"/>
                  </a:cubicBezTo>
                  <a:cubicBezTo>
                    <a:pt x="262" y="8397"/>
                    <a:pt x="147" y="8957"/>
                    <a:pt x="80" y="9531"/>
                  </a:cubicBezTo>
                  <a:cubicBezTo>
                    <a:pt x="73" y="9586"/>
                    <a:pt x="60" y="9639"/>
                    <a:pt x="54" y="9695"/>
                  </a:cubicBezTo>
                  <a:cubicBezTo>
                    <a:pt x="17" y="10058"/>
                    <a:pt x="0" y="10427"/>
                    <a:pt x="0" y="10800"/>
                  </a:cubicBezTo>
                  <a:cubicBezTo>
                    <a:pt x="0" y="11173"/>
                    <a:pt x="18" y="11540"/>
                    <a:pt x="54" y="11903"/>
                  </a:cubicBezTo>
                  <a:cubicBezTo>
                    <a:pt x="55" y="11904"/>
                    <a:pt x="54" y="11905"/>
                    <a:pt x="54" y="11905"/>
                  </a:cubicBezTo>
                  <a:cubicBezTo>
                    <a:pt x="128" y="12631"/>
                    <a:pt x="274" y="13335"/>
                    <a:pt x="484" y="14011"/>
                  </a:cubicBezTo>
                  <a:cubicBezTo>
                    <a:pt x="485" y="14011"/>
                    <a:pt x="484" y="14012"/>
                    <a:pt x="484" y="14013"/>
                  </a:cubicBezTo>
                  <a:cubicBezTo>
                    <a:pt x="590" y="14350"/>
                    <a:pt x="712" y="14681"/>
                    <a:pt x="848" y="15003"/>
                  </a:cubicBezTo>
                  <a:cubicBezTo>
                    <a:pt x="1531" y="16619"/>
                    <a:pt x="2595" y="18034"/>
                    <a:pt x="3929" y="19134"/>
                  </a:cubicBezTo>
                  <a:cubicBezTo>
                    <a:pt x="3929" y="19135"/>
                    <a:pt x="3930" y="19134"/>
                    <a:pt x="3930" y="19134"/>
                  </a:cubicBezTo>
                  <a:cubicBezTo>
                    <a:pt x="4463" y="19574"/>
                    <a:pt x="5039" y="19964"/>
                    <a:pt x="5651" y="20296"/>
                  </a:cubicBezTo>
                  <a:cubicBezTo>
                    <a:pt x="5957" y="20462"/>
                    <a:pt x="6271" y="20615"/>
                    <a:pt x="6594" y="20752"/>
                  </a:cubicBezTo>
                  <a:cubicBezTo>
                    <a:pt x="6595" y="20752"/>
                    <a:pt x="6596" y="20751"/>
                    <a:pt x="6596" y="20752"/>
                  </a:cubicBezTo>
                  <a:cubicBezTo>
                    <a:pt x="6919" y="20888"/>
                    <a:pt x="7249" y="21010"/>
                    <a:pt x="7587" y="21115"/>
                  </a:cubicBezTo>
                  <a:cubicBezTo>
                    <a:pt x="7587" y="21116"/>
                    <a:pt x="7588" y="21115"/>
                    <a:pt x="7589" y="21115"/>
                  </a:cubicBezTo>
                  <a:cubicBezTo>
                    <a:pt x="7926" y="21220"/>
                    <a:pt x="8271" y="21310"/>
                    <a:pt x="8622" y="21382"/>
                  </a:cubicBezTo>
                  <a:cubicBezTo>
                    <a:pt x="8622" y="21382"/>
                    <a:pt x="8623" y="21382"/>
                    <a:pt x="8624" y="21382"/>
                  </a:cubicBezTo>
                  <a:cubicBezTo>
                    <a:pt x="8975" y="21454"/>
                    <a:pt x="9331" y="21509"/>
                    <a:pt x="9694" y="21546"/>
                  </a:cubicBezTo>
                  <a:cubicBezTo>
                    <a:pt x="9694" y="21546"/>
                    <a:pt x="9695" y="21545"/>
                    <a:pt x="9696" y="21546"/>
                  </a:cubicBezTo>
                  <a:cubicBezTo>
                    <a:pt x="10058" y="21582"/>
                    <a:pt x="10427" y="21600"/>
                    <a:pt x="10799" y="21600"/>
                  </a:cubicBezTo>
                  <a:cubicBezTo>
                    <a:pt x="11163" y="21600"/>
                    <a:pt x="11524" y="21583"/>
                    <a:pt x="11879" y="21547"/>
                  </a:cubicBezTo>
                  <a:cubicBezTo>
                    <a:pt x="12034" y="21532"/>
                    <a:pt x="12183" y="21501"/>
                    <a:pt x="12336" y="21479"/>
                  </a:cubicBezTo>
                  <a:cubicBezTo>
                    <a:pt x="12534" y="21451"/>
                    <a:pt x="12734" y="21429"/>
                    <a:pt x="12928" y="21390"/>
                  </a:cubicBezTo>
                  <a:cubicBezTo>
                    <a:pt x="13103" y="21355"/>
                    <a:pt x="13273" y="21305"/>
                    <a:pt x="13445" y="21261"/>
                  </a:cubicBezTo>
                  <a:cubicBezTo>
                    <a:pt x="13611" y="21220"/>
                    <a:pt x="13779" y="21182"/>
                    <a:pt x="13941" y="21133"/>
                  </a:cubicBezTo>
                  <a:cubicBezTo>
                    <a:pt x="14104" y="21084"/>
                    <a:pt x="14261" y="21022"/>
                    <a:pt x="14420" y="20966"/>
                  </a:cubicBezTo>
                  <a:cubicBezTo>
                    <a:pt x="14564" y="20914"/>
                    <a:pt x="14711" y="20871"/>
                    <a:pt x="14852" y="20814"/>
                  </a:cubicBezTo>
                  <a:lnTo>
                    <a:pt x="14850" y="20808"/>
                  </a:lnTo>
                  <a:cubicBezTo>
                    <a:pt x="14855" y="20806"/>
                    <a:pt x="14859" y="20804"/>
                    <a:pt x="14864" y="20802"/>
                  </a:cubicBezTo>
                  <a:cubicBezTo>
                    <a:pt x="14994" y="20749"/>
                    <a:pt x="15121" y="20691"/>
                    <a:pt x="15249" y="20633"/>
                  </a:cubicBezTo>
                  <a:cubicBezTo>
                    <a:pt x="15394" y="20567"/>
                    <a:pt x="15536" y="20498"/>
                    <a:pt x="15677" y="20427"/>
                  </a:cubicBezTo>
                  <a:cubicBezTo>
                    <a:pt x="15803" y="20363"/>
                    <a:pt x="15928" y="20300"/>
                    <a:pt x="16051" y="20232"/>
                  </a:cubicBezTo>
                  <a:cubicBezTo>
                    <a:pt x="16257" y="20116"/>
                    <a:pt x="16460" y="19993"/>
                    <a:pt x="16658" y="19864"/>
                  </a:cubicBezTo>
                  <a:cubicBezTo>
                    <a:pt x="16806" y="19768"/>
                    <a:pt x="16950" y="19668"/>
                    <a:pt x="17094" y="19565"/>
                  </a:cubicBezTo>
                  <a:cubicBezTo>
                    <a:pt x="17162" y="19515"/>
                    <a:pt x="17229" y="19464"/>
                    <a:pt x="17296" y="19413"/>
                  </a:cubicBezTo>
                  <a:cubicBezTo>
                    <a:pt x="19905" y="17441"/>
                    <a:pt x="21600" y="14323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  <a:moveTo>
                    <a:pt x="12299" y="21497"/>
                  </a:moveTo>
                  <a:cubicBezTo>
                    <a:pt x="12262" y="21502"/>
                    <a:pt x="12226" y="21508"/>
                    <a:pt x="12188" y="21512"/>
                  </a:cubicBezTo>
                  <a:cubicBezTo>
                    <a:pt x="12225" y="21508"/>
                    <a:pt x="12262" y="21502"/>
                    <a:pt x="12299" y="21497"/>
                  </a:cubicBezTo>
                  <a:close/>
                  <a:moveTo>
                    <a:pt x="9431" y="21518"/>
                  </a:moveTo>
                  <a:cubicBezTo>
                    <a:pt x="9505" y="21528"/>
                    <a:pt x="9580" y="21538"/>
                    <a:pt x="9655" y="21546"/>
                  </a:cubicBezTo>
                  <a:cubicBezTo>
                    <a:pt x="9580" y="21538"/>
                    <a:pt x="9505" y="21528"/>
                    <a:pt x="9431" y="21518"/>
                  </a:cubicBezTo>
                  <a:close/>
                  <a:moveTo>
                    <a:pt x="9709" y="21551"/>
                  </a:moveTo>
                  <a:cubicBezTo>
                    <a:pt x="9786" y="21559"/>
                    <a:pt x="9862" y="21565"/>
                    <a:pt x="9939" y="21571"/>
                  </a:cubicBezTo>
                  <a:cubicBezTo>
                    <a:pt x="9862" y="21565"/>
                    <a:pt x="9786" y="21559"/>
                    <a:pt x="9709" y="21551"/>
                  </a:cubicBezTo>
                  <a:close/>
                  <a:moveTo>
                    <a:pt x="9957" y="21573"/>
                  </a:moveTo>
                  <a:cubicBezTo>
                    <a:pt x="10022" y="21578"/>
                    <a:pt x="10087" y="21581"/>
                    <a:pt x="10153" y="21584"/>
                  </a:cubicBezTo>
                  <a:cubicBezTo>
                    <a:pt x="10087" y="21581"/>
                    <a:pt x="10022" y="21578"/>
                    <a:pt x="9957" y="21573"/>
                  </a:cubicBezTo>
                  <a:close/>
                  <a:moveTo>
                    <a:pt x="11570" y="21577"/>
                  </a:moveTo>
                  <a:cubicBezTo>
                    <a:pt x="11516" y="21581"/>
                    <a:pt x="11462" y="21581"/>
                    <a:pt x="11408" y="21584"/>
                  </a:cubicBezTo>
                  <a:cubicBezTo>
                    <a:pt x="11462" y="21581"/>
                    <a:pt x="11516" y="21581"/>
                    <a:pt x="11570" y="21577"/>
                  </a:cubicBezTo>
                  <a:close/>
                </a:path>
              </a:pathLst>
            </a:custGeom>
            <a:solidFill>
              <a:srgbClr val="EDEFF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0" y="0"/>
              <a:ext cx="4238741" cy="465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5" extrusionOk="0">
                  <a:moveTo>
                    <a:pt x="275" y="2848"/>
                  </a:moveTo>
                  <a:cubicBezTo>
                    <a:pt x="25" y="3674"/>
                    <a:pt x="107" y="4566"/>
                    <a:pt x="533" y="5358"/>
                  </a:cubicBezTo>
                  <a:lnTo>
                    <a:pt x="3298" y="3755"/>
                  </a:lnTo>
                  <a:lnTo>
                    <a:pt x="3610" y="4191"/>
                  </a:lnTo>
                  <a:cubicBezTo>
                    <a:pt x="1395" y="5969"/>
                    <a:pt x="0" y="8557"/>
                    <a:pt x="0" y="11438"/>
                  </a:cubicBezTo>
                  <a:cubicBezTo>
                    <a:pt x="0" y="14197"/>
                    <a:pt x="1279" y="16686"/>
                    <a:pt x="3333" y="18453"/>
                  </a:cubicBezTo>
                  <a:cubicBezTo>
                    <a:pt x="3288" y="18446"/>
                    <a:pt x="3243" y="18444"/>
                    <a:pt x="3197" y="18445"/>
                  </a:cubicBezTo>
                  <a:cubicBezTo>
                    <a:pt x="2956" y="18449"/>
                    <a:pt x="2718" y="18547"/>
                    <a:pt x="2565" y="18736"/>
                  </a:cubicBezTo>
                  <a:lnTo>
                    <a:pt x="2252" y="19121"/>
                  </a:lnTo>
                  <a:cubicBezTo>
                    <a:pt x="2126" y="19276"/>
                    <a:pt x="2080" y="19462"/>
                    <a:pt x="2106" y="19638"/>
                  </a:cubicBezTo>
                  <a:cubicBezTo>
                    <a:pt x="2133" y="19813"/>
                    <a:pt x="2233" y="19980"/>
                    <a:pt x="2398" y="20098"/>
                  </a:cubicBezTo>
                  <a:lnTo>
                    <a:pt x="4065" y="21193"/>
                  </a:lnTo>
                  <a:cubicBezTo>
                    <a:pt x="4241" y="21299"/>
                    <a:pt x="4448" y="21335"/>
                    <a:pt x="4643" y="21304"/>
                  </a:cubicBezTo>
                  <a:cubicBezTo>
                    <a:pt x="4837" y="21274"/>
                    <a:pt x="5020" y="21177"/>
                    <a:pt x="5146" y="21022"/>
                  </a:cubicBezTo>
                  <a:lnTo>
                    <a:pt x="5458" y="20637"/>
                  </a:lnTo>
                  <a:cubicBezTo>
                    <a:pt x="5546" y="20528"/>
                    <a:pt x="5595" y="20406"/>
                    <a:pt x="5608" y="20282"/>
                  </a:cubicBezTo>
                  <a:cubicBezTo>
                    <a:pt x="5621" y="20158"/>
                    <a:pt x="5597" y="20033"/>
                    <a:pt x="5539" y="19920"/>
                  </a:cubicBezTo>
                  <a:cubicBezTo>
                    <a:pt x="7095" y="20702"/>
                    <a:pt x="8889" y="21148"/>
                    <a:pt x="10799" y="21148"/>
                  </a:cubicBezTo>
                  <a:cubicBezTo>
                    <a:pt x="12709" y="21148"/>
                    <a:pt x="14504" y="20701"/>
                    <a:pt x="16061" y="19918"/>
                  </a:cubicBezTo>
                  <a:cubicBezTo>
                    <a:pt x="16003" y="20032"/>
                    <a:pt x="15977" y="20157"/>
                    <a:pt x="15990" y="20282"/>
                  </a:cubicBezTo>
                  <a:cubicBezTo>
                    <a:pt x="16003" y="20406"/>
                    <a:pt x="16052" y="20528"/>
                    <a:pt x="16140" y="20637"/>
                  </a:cubicBezTo>
                  <a:lnTo>
                    <a:pt x="16454" y="21022"/>
                  </a:lnTo>
                  <a:cubicBezTo>
                    <a:pt x="16580" y="21177"/>
                    <a:pt x="16761" y="21274"/>
                    <a:pt x="16955" y="21304"/>
                  </a:cubicBezTo>
                  <a:cubicBezTo>
                    <a:pt x="17150" y="21335"/>
                    <a:pt x="17357" y="21299"/>
                    <a:pt x="17533" y="21193"/>
                  </a:cubicBezTo>
                  <a:lnTo>
                    <a:pt x="19200" y="20098"/>
                  </a:lnTo>
                  <a:cubicBezTo>
                    <a:pt x="19366" y="19980"/>
                    <a:pt x="19465" y="19813"/>
                    <a:pt x="19492" y="19638"/>
                  </a:cubicBezTo>
                  <a:cubicBezTo>
                    <a:pt x="19518" y="19462"/>
                    <a:pt x="19472" y="19276"/>
                    <a:pt x="19346" y="19121"/>
                  </a:cubicBezTo>
                  <a:lnTo>
                    <a:pt x="19034" y="18736"/>
                  </a:lnTo>
                  <a:cubicBezTo>
                    <a:pt x="18872" y="18537"/>
                    <a:pt x="18618" y="18438"/>
                    <a:pt x="18364" y="18445"/>
                  </a:cubicBezTo>
                  <a:cubicBezTo>
                    <a:pt x="18331" y="18446"/>
                    <a:pt x="18298" y="18449"/>
                    <a:pt x="18265" y="18453"/>
                  </a:cubicBezTo>
                  <a:cubicBezTo>
                    <a:pt x="20319" y="16686"/>
                    <a:pt x="21600" y="14197"/>
                    <a:pt x="21600" y="11438"/>
                  </a:cubicBezTo>
                  <a:cubicBezTo>
                    <a:pt x="21600" y="8558"/>
                    <a:pt x="20203" y="5971"/>
                    <a:pt x="17988" y="4192"/>
                  </a:cubicBezTo>
                  <a:lnTo>
                    <a:pt x="18300" y="3755"/>
                  </a:lnTo>
                  <a:lnTo>
                    <a:pt x="21067" y="5358"/>
                  </a:lnTo>
                  <a:cubicBezTo>
                    <a:pt x="21492" y="4566"/>
                    <a:pt x="21573" y="3674"/>
                    <a:pt x="21323" y="2848"/>
                  </a:cubicBezTo>
                  <a:cubicBezTo>
                    <a:pt x="20749" y="951"/>
                    <a:pt x="18652" y="-264"/>
                    <a:pt x="16493" y="50"/>
                  </a:cubicBezTo>
                  <a:cubicBezTo>
                    <a:pt x="15553" y="186"/>
                    <a:pt x="14684" y="622"/>
                    <a:pt x="14058" y="1298"/>
                  </a:cubicBezTo>
                  <a:lnTo>
                    <a:pt x="16822" y="2899"/>
                  </a:lnTo>
                  <a:lnTo>
                    <a:pt x="16583" y="3234"/>
                  </a:lnTo>
                  <a:cubicBezTo>
                    <a:pt x="14911" y="2279"/>
                    <a:pt x="12926" y="1727"/>
                    <a:pt x="10799" y="1727"/>
                  </a:cubicBezTo>
                  <a:cubicBezTo>
                    <a:pt x="8672" y="1727"/>
                    <a:pt x="6689" y="2279"/>
                    <a:pt x="5017" y="3234"/>
                  </a:cubicBezTo>
                  <a:lnTo>
                    <a:pt x="4776" y="2899"/>
                  </a:lnTo>
                  <a:lnTo>
                    <a:pt x="7542" y="1298"/>
                  </a:lnTo>
                  <a:cubicBezTo>
                    <a:pt x="6916" y="622"/>
                    <a:pt x="6047" y="187"/>
                    <a:pt x="5107" y="50"/>
                  </a:cubicBezTo>
                  <a:cubicBezTo>
                    <a:pt x="2947" y="-265"/>
                    <a:pt x="849" y="950"/>
                    <a:pt x="275" y="2848"/>
                  </a:cubicBezTo>
                  <a:close/>
                  <a:moveTo>
                    <a:pt x="10799" y="3334"/>
                  </a:moveTo>
                  <a:cubicBezTo>
                    <a:pt x="15777" y="3334"/>
                    <a:pt x="19812" y="6962"/>
                    <a:pt x="19812" y="11438"/>
                  </a:cubicBezTo>
                  <a:cubicBezTo>
                    <a:pt x="19811" y="15913"/>
                    <a:pt x="15776" y="19540"/>
                    <a:pt x="10799" y="19540"/>
                  </a:cubicBezTo>
                  <a:cubicBezTo>
                    <a:pt x="5823" y="19540"/>
                    <a:pt x="1789" y="15912"/>
                    <a:pt x="1788" y="11438"/>
                  </a:cubicBezTo>
                  <a:cubicBezTo>
                    <a:pt x="1788" y="6963"/>
                    <a:pt x="5822" y="3335"/>
                    <a:pt x="10799" y="3334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: 圆角 59"/>
            <p:cNvSpPr/>
            <p:nvPr/>
          </p:nvSpPr>
          <p:spPr>
            <a:xfrm>
              <a:off x="1997240" y="136588"/>
              <a:ext cx="242565" cy="399390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矩形: 圆角 60"/>
            <p:cNvSpPr/>
            <p:nvPr/>
          </p:nvSpPr>
          <p:spPr>
            <a:xfrm rot="5400000">
              <a:off x="2089408" y="-225921"/>
              <a:ext cx="58230" cy="7734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hueOff val="-902888"/>
                <a:satOff val="-15376"/>
                <a:lumOff val="-12863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圆: 空心 43"/>
          <p:cNvSpPr/>
          <p:nvPr/>
        </p:nvSpPr>
        <p:spPr>
          <a:xfrm>
            <a:off x="3961601" y="2333001"/>
            <a:ext cx="1215891" cy="1215891"/>
          </a:xfrm>
          <a:prstGeom prst="donut">
            <a:avLst>
              <a:gd name="adj" fmla="val 15000"/>
            </a:avLst>
          </a:prstGeom>
          <a:solidFill>
            <a:schemeClr val="tx2">
              <a:lumMod val="40000"/>
              <a:lumOff val="60000"/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5" name="空心弧 44"/>
          <p:cNvSpPr/>
          <p:nvPr/>
        </p:nvSpPr>
        <p:spPr>
          <a:xfrm>
            <a:off x="3961601" y="2333001"/>
            <a:ext cx="1215891" cy="1215891"/>
          </a:xfrm>
          <a:prstGeom prst="blockArc">
            <a:avLst>
              <a:gd name="adj1" fmla="val 16200000"/>
              <a:gd name="adj2" fmla="val 8640000"/>
              <a:gd name="adj3" fmla="val 15000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86291" y="2332468"/>
            <a:ext cx="1166512" cy="1216951"/>
            <a:chOff x="4687315" y="1592322"/>
            <a:chExt cx="2817370" cy="2939200"/>
          </a:xfrm>
        </p:grpSpPr>
        <p:sp>
          <p:nvSpPr>
            <p:cNvPr id="48" name="矩形 47"/>
            <p:cNvSpPr/>
            <p:nvPr/>
          </p:nvSpPr>
          <p:spPr>
            <a:xfrm rot="-4320000">
              <a:off x="488945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-2160000">
              <a:off x="5341582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073140" y="15923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 rot="2160000">
              <a:off x="6804698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4320000">
              <a:off x="725682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6480000">
              <a:off x="725682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rot="8640000">
              <a:off x="6804698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0800000">
              <a:off x="6073140" y="40815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2960000">
              <a:off x="5341582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5120000">
              <a:off x="488945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62452" y="2633852"/>
            <a:ext cx="614188" cy="614187"/>
            <a:chOff x="4262452" y="2633852"/>
            <a:chExt cx="614188" cy="614187"/>
          </a:xfrm>
        </p:grpSpPr>
        <p:sp>
          <p:nvSpPr>
            <p:cNvPr id="43" name="椭圆 42"/>
            <p:cNvSpPr/>
            <p:nvPr/>
          </p:nvSpPr>
          <p:spPr>
            <a:xfrm>
              <a:off x="4262452" y="2633852"/>
              <a:ext cx="614188" cy="614187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349837" y="2776164"/>
              <a:ext cx="439419" cy="329562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65%</a:t>
              </a:r>
              <a:endParaRPr lang="en-US" altLang="zh-CN" sz="3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8" name="矩形 27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13" name="矩形 12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3131840" y="1447443"/>
            <a:ext cx="9525" cy="2566237"/>
            <a:chOff x="3050899" y="1423647"/>
            <a:chExt cx="9525" cy="2566237"/>
          </a:xfrm>
        </p:grpSpPr>
        <p:cxnSp>
          <p:nvCxnSpPr>
            <p:cNvPr id="9" name="连接符: 肘形 8"/>
            <p:cNvCxnSpPr>
              <a:stCxn id="22" idx="6"/>
              <a:endCxn id="26" idx="6"/>
            </p:cNvCxnSpPr>
            <p:nvPr/>
          </p:nvCxnSpPr>
          <p:spPr>
            <a:xfrm flipV="1">
              <a:off x="3050899" y="1423647"/>
              <a:ext cx="9525" cy="2566237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连接符: 肘形 9"/>
            <p:cNvCxnSpPr>
              <a:stCxn id="24" idx="6"/>
              <a:endCxn id="26" idx="6"/>
            </p:cNvCxnSpPr>
            <p:nvPr/>
          </p:nvCxnSpPr>
          <p:spPr>
            <a:xfrm flipV="1">
              <a:off x="3050899" y="1423647"/>
              <a:ext cx="9525" cy="1304263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6060245" y="1407517"/>
            <a:ext cx="9525" cy="2566237"/>
            <a:chOff x="6104516" y="1423648"/>
            <a:chExt cx="9525" cy="2566237"/>
          </a:xfrm>
        </p:grpSpPr>
        <p:cxnSp>
          <p:nvCxnSpPr>
            <p:cNvPr id="11" name="连接符: 肘形 10"/>
            <p:cNvCxnSpPr>
              <a:stCxn id="39" idx="2"/>
              <a:endCxn id="37" idx="2"/>
            </p:cNvCxnSpPr>
            <p:nvPr/>
          </p:nvCxnSpPr>
          <p:spPr>
            <a:xfrm rot="10800000">
              <a:off x="6104516" y="1423648"/>
              <a:ext cx="9525" cy="2566237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连接符: 肘形 11"/>
            <p:cNvCxnSpPr>
              <a:stCxn id="41" idx="2"/>
              <a:endCxn id="37" idx="2"/>
            </p:cNvCxnSpPr>
            <p:nvPr/>
          </p:nvCxnSpPr>
          <p:spPr>
            <a:xfrm rot="10800000">
              <a:off x="6104516" y="1423648"/>
              <a:ext cx="9525" cy="1304263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840085" y="2640549"/>
            <a:ext cx="1640479" cy="557584"/>
            <a:chOff x="840085" y="2640549"/>
            <a:chExt cx="1640479" cy="557584"/>
          </a:xfrm>
        </p:grpSpPr>
        <p:sp>
          <p:nvSpPr>
            <p:cNvPr id="4" name="文本框 135"/>
            <p:cNvSpPr txBox="1"/>
            <p:nvPr/>
          </p:nvSpPr>
          <p:spPr>
            <a:xfrm>
              <a:off x="840085" y="264054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5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335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136"/>
            <p:cNvSpPr txBox="1"/>
            <p:nvPr/>
          </p:nvSpPr>
          <p:spPr>
            <a:xfrm>
              <a:off x="840085" y="285213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18195" y="2576934"/>
            <a:ext cx="1640479" cy="557584"/>
            <a:chOff x="4518195" y="2576934"/>
            <a:chExt cx="1640479" cy="557584"/>
          </a:xfrm>
        </p:grpSpPr>
        <p:sp>
          <p:nvSpPr>
            <p:cNvPr id="6" name="文本框 137"/>
            <p:cNvSpPr txBox="1"/>
            <p:nvPr/>
          </p:nvSpPr>
          <p:spPr>
            <a:xfrm>
              <a:off x="4518195" y="2576934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5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335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138"/>
            <p:cNvSpPr txBox="1"/>
            <p:nvPr/>
          </p:nvSpPr>
          <p:spPr>
            <a:xfrm>
              <a:off x="4518195" y="2788520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 bwMode="auto">
          <a:xfrm rot="20700000">
            <a:off x="1464042" y="1890166"/>
            <a:ext cx="1833914" cy="497378"/>
            <a:chOff x="638" y="1651"/>
            <a:chExt cx="2098" cy="569"/>
          </a:xfrm>
        </p:grpSpPr>
        <p:sp>
          <p:nvSpPr>
            <p:cNvPr id="60" name="矩形 59"/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 rot="900000"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 bwMode="auto">
            <a:xfrm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 rot="900000">
              <a:off x="751" y="1752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 bwMode="auto">
          <a:xfrm rot="1800000">
            <a:off x="2685589" y="2051442"/>
            <a:ext cx="1833913" cy="497378"/>
            <a:chOff x="638" y="1651"/>
            <a:chExt cx="2098" cy="569"/>
          </a:xfrm>
        </p:grpSpPr>
        <p:sp>
          <p:nvSpPr>
            <p:cNvPr id="55" name="矩形 54"/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 bwMode="auto">
            <a:xfrm rot="19800000"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 bwMode="auto">
            <a:xfrm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 rot="19800000">
              <a:off x="745" y="1753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 bwMode="auto">
          <a:xfrm rot="18900000">
            <a:off x="3793286" y="2043957"/>
            <a:ext cx="1455417" cy="501749"/>
            <a:chOff x="121" y="930"/>
            <a:chExt cx="1665" cy="574"/>
          </a:xfrm>
        </p:grpSpPr>
        <p:sp>
          <p:nvSpPr>
            <p:cNvPr id="50" name="矩形 49"/>
            <p:cNvSpPr>
              <a:spLocks noChangeAspect="1"/>
            </p:cNvSpPr>
            <p:nvPr/>
          </p:nvSpPr>
          <p:spPr bwMode="auto">
            <a:xfrm>
              <a:off x="121" y="930"/>
              <a:ext cx="1665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121" y="932"/>
              <a:ext cx="1665" cy="570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 rot="2700000">
              <a:off x="156" y="968"/>
              <a:ext cx="496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1252" y="968"/>
              <a:ext cx="499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 rot="2700000">
              <a:off x="236" y="1034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 rot="19800000">
            <a:off x="5348782" y="1852051"/>
            <a:ext cx="1833913" cy="497378"/>
            <a:chOff x="638" y="1651"/>
            <a:chExt cx="2098" cy="569"/>
          </a:xfrm>
        </p:grpSpPr>
        <p:sp>
          <p:nvSpPr>
            <p:cNvPr id="45" name="矩形 44"/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 rot="1800000"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 rot="1800000">
              <a:off x="2277" y="1753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 bwMode="auto">
          <a:xfrm rot="1800000">
            <a:off x="4546138" y="1944098"/>
            <a:ext cx="1455417" cy="501749"/>
            <a:chOff x="121" y="930"/>
            <a:chExt cx="1665" cy="574"/>
          </a:xfrm>
        </p:grpSpPr>
        <p:sp>
          <p:nvSpPr>
            <p:cNvPr id="39" name="矩形 38"/>
            <p:cNvSpPr>
              <a:spLocks noChangeAspect="1"/>
            </p:cNvSpPr>
            <p:nvPr/>
          </p:nvSpPr>
          <p:spPr bwMode="auto">
            <a:xfrm>
              <a:off x="121" y="930"/>
              <a:ext cx="1665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121" y="932"/>
              <a:ext cx="1665" cy="570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 rot="19800000">
              <a:off x="156" y="968"/>
              <a:ext cx="496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 rot="19800000">
              <a:off x="1252" y="968"/>
              <a:ext cx="499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 rot="19800000">
              <a:off x="225" y="1034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 rot="19800000">
              <a:off x="1321" y="1034"/>
              <a:ext cx="353" cy="353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789263" y="1187909"/>
            <a:ext cx="1640479" cy="557584"/>
            <a:chOff x="1789263" y="1187909"/>
            <a:chExt cx="1640479" cy="557584"/>
          </a:xfrm>
        </p:grpSpPr>
        <p:sp>
          <p:nvSpPr>
            <p:cNvPr id="13" name="文本框 144"/>
            <p:cNvSpPr txBox="1"/>
            <p:nvPr/>
          </p:nvSpPr>
          <p:spPr>
            <a:xfrm>
              <a:off x="1789263" y="118790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5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335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45"/>
            <p:cNvSpPr txBox="1"/>
            <p:nvPr/>
          </p:nvSpPr>
          <p:spPr>
            <a:xfrm>
              <a:off x="1789263" y="139949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51935" y="1960880"/>
            <a:ext cx="1640479" cy="557583"/>
            <a:chOff x="6951935" y="1960880"/>
            <a:chExt cx="1640479" cy="557583"/>
          </a:xfrm>
        </p:grpSpPr>
        <p:sp>
          <p:nvSpPr>
            <p:cNvPr id="15" name="文本框 146"/>
            <p:cNvSpPr txBox="1"/>
            <p:nvPr/>
          </p:nvSpPr>
          <p:spPr>
            <a:xfrm>
              <a:off x="6951935" y="1960880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5" b="1" dirty="0">
                  <a:solidFill>
                    <a:schemeClr val="accent6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335" b="1" dirty="0">
                <a:solidFill>
                  <a:schemeClr val="accent6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47"/>
            <p:cNvSpPr txBox="1"/>
            <p:nvPr/>
          </p:nvSpPr>
          <p:spPr>
            <a:xfrm>
              <a:off x="6951935" y="217246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9354" y="3720580"/>
            <a:ext cx="8065293" cy="687152"/>
            <a:chOff x="456969" y="4913203"/>
            <a:chExt cx="11338479" cy="966021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2724665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992361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60057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527753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456969" y="5006784"/>
              <a:ext cx="2267696" cy="840413"/>
              <a:chOff x="456969" y="5018472"/>
              <a:chExt cx="2267696" cy="840413"/>
            </a:xfrm>
          </p:grpSpPr>
          <p:sp>
            <p:nvSpPr>
              <p:cNvPr id="37" name="文本框 166"/>
              <p:cNvSpPr txBox="1"/>
              <p:nvPr/>
            </p:nvSpPr>
            <p:spPr>
              <a:xfrm>
                <a:off x="456969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文本框 167"/>
              <p:cNvSpPr txBox="1"/>
              <p:nvPr/>
            </p:nvSpPr>
            <p:spPr>
              <a:xfrm>
                <a:off x="456969" y="5397220"/>
                <a:ext cx="2267696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724665" y="5006784"/>
              <a:ext cx="2267696" cy="840413"/>
              <a:chOff x="2724664" y="5018472"/>
              <a:chExt cx="2267696" cy="840413"/>
            </a:xfrm>
          </p:grpSpPr>
          <p:sp>
            <p:nvSpPr>
              <p:cNvPr id="35" name="文本框 164"/>
              <p:cNvSpPr txBox="1"/>
              <p:nvPr/>
            </p:nvSpPr>
            <p:spPr>
              <a:xfrm>
                <a:off x="2724664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文本框 165"/>
              <p:cNvSpPr txBox="1"/>
              <p:nvPr/>
            </p:nvSpPr>
            <p:spPr>
              <a:xfrm>
                <a:off x="2724664" y="5397220"/>
                <a:ext cx="2267696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992361" y="5006784"/>
              <a:ext cx="2267696" cy="824511"/>
              <a:chOff x="4992359" y="5018472"/>
              <a:chExt cx="2267696" cy="824511"/>
            </a:xfrm>
          </p:grpSpPr>
          <p:sp>
            <p:nvSpPr>
              <p:cNvPr id="33" name="文本框 162"/>
              <p:cNvSpPr txBox="1"/>
              <p:nvPr/>
            </p:nvSpPr>
            <p:spPr>
              <a:xfrm>
                <a:off x="4992359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文本框 163"/>
              <p:cNvSpPr txBox="1"/>
              <p:nvPr/>
            </p:nvSpPr>
            <p:spPr>
              <a:xfrm>
                <a:off x="4992359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7260057" y="5006784"/>
              <a:ext cx="2267696" cy="824511"/>
              <a:chOff x="7260054" y="5018472"/>
              <a:chExt cx="2267696" cy="824511"/>
            </a:xfrm>
          </p:grpSpPr>
          <p:sp>
            <p:nvSpPr>
              <p:cNvPr id="31" name="文本框 160"/>
              <p:cNvSpPr txBox="1"/>
              <p:nvPr/>
            </p:nvSpPr>
            <p:spPr>
              <a:xfrm>
                <a:off x="7260054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161"/>
              <p:cNvSpPr txBox="1"/>
              <p:nvPr/>
            </p:nvSpPr>
            <p:spPr>
              <a:xfrm>
                <a:off x="7260054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527752" y="5006784"/>
              <a:ext cx="2267696" cy="824511"/>
              <a:chOff x="9527752" y="5018472"/>
              <a:chExt cx="2267696" cy="824511"/>
            </a:xfrm>
          </p:grpSpPr>
          <p:sp>
            <p:nvSpPr>
              <p:cNvPr id="29" name="文本框 158"/>
              <p:cNvSpPr txBox="1"/>
              <p:nvPr/>
            </p:nvSpPr>
            <p:spPr>
              <a:xfrm>
                <a:off x="9527752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文本框 159"/>
              <p:cNvSpPr txBox="1"/>
              <p:nvPr/>
            </p:nvSpPr>
            <p:spPr>
              <a:xfrm>
                <a:off x="9527752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815028" y="1187909"/>
            <a:ext cx="1640479" cy="557584"/>
            <a:chOff x="4815028" y="1187909"/>
            <a:chExt cx="1640479" cy="557584"/>
          </a:xfrm>
        </p:grpSpPr>
        <p:sp>
          <p:nvSpPr>
            <p:cNvPr id="18" name="文本框 194"/>
            <p:cNvSpPr txBox="1"/>
            <p:nvPr/>
          </p:nvSpPr>
          <p:spPr>
            <a:xfrm>
              <a:off x="4815028" y="118790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5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335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95"/>
            <p:cNvSpPr txBox="1"/>
            <p:nvPr/>
          </p:nvSpPr>
          <p:spPr>
            <a:xfrm>
              <a:off x="4815028" y="139949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82561" y="1843088"/>
            <a:ext cx="1578083" cy="2527697"/>
            <a:chOff x="9843415" y="2457450"/>
            <a:chExt cx="2104110" cy="3370263"/>
          </a:xfrm>
        </p:grpSpPr>
        <p:sp>
          <p:nvSpPr>
            <p:cNvPr id="22" name="矩形 21"/>
            <p:cNvSpPr/>
            <p:nvPr/>
          </p:nvSpPr>
          <p:spPr bwMode="auto">
            <a:xfrm>
              <a:off x="9843415" y="3587750"/>
              <a:ext cx="2104110" cy="2239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9843415" y="2457450"/>
              <a:ext cx="2104110" cy="11303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标题文本预设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0649471" y="2540532"/>
              <a:ext cx="491999" cy="49199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1222" y="1843088"/>
            <a:ext cx="1578083" cy="2527697"/>
            <a:chOff x="334963" y="2457450"/>
            <a:chExt cx="2104110" cy="3370263"/>
          </a:xfrm>
        </p:grpSpPr>
        <p:sp>
          <p:nvSpPr>
            <p:cNvPr id="19" name="矩形 18"/>
            <p:cNvSpPr/>
            <p:nvPr/>
          </p:nvSpPr>
          <p:spPr bwMode="auto">
            <a:xfrm>
              <a:off x="334963" y="3587750"/>
              <a:ext cx="2104110" cy="2239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334963" y="2457450"/>
              <a:ext cx="2104110" cy="1135063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标题文本预设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136144" y="2531208"/>
              <a:ext cx="501748" cy="50174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06823" y="1545636"/>
            <a:ext cx="1998222" cy="3185907"/>
            <a:chOff x="4809097" y="2060848"/>
            <a:chExt cx="2664296" cy="4247876"/>
          </a:xfrm>
        </p:grpSpPr>
        <p:sp>
          <p:nvSpPr>
            <p:cNvPr id="16" name="矩形 15"/>
            <p:cNvSpPr/>
            <p:nvPr/>
          </p:nvSpPr>
          <p:spPr bwMode="auto">
            <a:xfrm>
              <a:off x="4809097" y="3587749"/>
              <a:ext cx="2664296" cy="2720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4809097" y="2060848"/>
              <a:ext cx="2664296" cy="1531665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标题文本预设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5824643" y="239582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9022" y="1707654"/>
            <a:ext cx="1578083" cy="2862318"/>
            <a:chOff x="2572030" y="2276872"/>
            <a:chExt cx="2104110" cy="3816424"/>
          </a:xfrm>
        </p:grpSpPr>
        <p:sp>
          <p:nvSpPr>
            <p:cNvPr id="13" name="矩形 12"/>
            <p:cNvSpPr/>
            <p:nvPr/>
          </p:nvSpPr>
          <p:spPr bwMode="auto">
            <a:xfrm>
              <a:off x="2572030" y="3587750"/>
              <a:ext cx="2104110" cy="250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572030" y="2276872"/>
              <a:ext cx="2104110" cy="1315641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/>
              <a:r>
                <a:rPr lang="zh-CN" altLang="en-US" b="1">
                  <a:cs typeface="+mn-ea"/>
                  <a:sym typeface="+mn-lt"/>
                </a:rPr>
                <a:t>标题文本预设</a:t>
              </a:r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3373211" y="2556113"/>
              <a:ext cx="501748" cy="451939"/>
            </a:xfrm>
            <a:custGeom>
              <a:avLst/>
              <a:gdLst>
                <a:gd name="connsiteX0" fmla="*/ 103452 w 331343"/>
                <a:gd name="connsiteY0" fmla="*/ 146050 h 298450"/>
                <a:gd name="connsiteX1" fmla="*/ 110066 w 331343"/>
                <a:gd name="connsiteY1" fmla="*/ 152545 h 298450"/>
                <a:gd name="connsiteX2" fmla="*/ 111389 w 331343"/>
                <a:gd name="connsiteY2" fmla="*/ 166832 h 298450"/>
                <a:gd name="connsiteX3" fmla="*/ 106098 w 331343"/>
                <a:gd name="connsiteY3" fmla="*/ 174625 h 298450"/>
                <a:gd name="connsiteX4" fmla="*/ 104775 w 331343"/>
                <a:gd name="connsiteY4" fmla="*/ 174625 h 298450"/>
                <a:gd name="connsiteX5" fmla="*/ 98160 w 331343"/>
                <a:gd name="connsiteY5" fmla="*/ 169430 h 298450"/>
                <a:gd name="connsiteX6" fmla="*/ 96837 w 331343"/>
                <a:gd name="connsiteY6" fmla="*/ 152545 h 298450"/>
                <a:gd name="connsiteX7" fmla="*/ 103452 w 331343"/>
                <a:gd name="connsiteY7" fmla="*/ 146050 h 298450"/>
                <a:gd name="connsiteX8" fmla="*/ 25717 w 331343"/>
                <a:gd name="connsiteY8" fmla="*/ 65088 h 298450"/>
                <a:gd name="connsiteX9" fmla="*/ 20637 w 331343"/>
                <a:gd name="connsiteY9" fmla="*/ 67469 h 298450"/>
                <a:gd name="connsiteX10" fmla="*/ 26987 w 331343"/>
                <a:gd name="connsiteY10" fmla="*/ 69851 h 298450"/>
                <a:gd name="connsiteX11" fmla="*/ 25717 w 331343"/>
                <a:gd name="connsiteY11" fmla="*/ 65088 h 298450"/>
                <a:gd name="connsiteX12" fmla="*/ 73025 w 331343"/>
                <a:gd name="connsiteY12" fmla="*/ 41275 h 298450"/>
                <a:gd name="connsiteX13" fmla="*/ 85725 w 331343"/>
                <a:gd name="connsiteY13" fmla="*/ 54769 h 298450"/>
                <a:gd name="connsiteX14" fmla="*/ 73025 w 331343"/>
                <a:gd name="connsiteY14" fmla="*/ 68263 h 298450"/>
                <a:gd name="connsiteX15" fmla="*/ 60325 w 331343"/>
                <a:gd name="connsiteY15" fmla="*/ 54769 h 298450"/>
                <a:gd name="connsiteX16" fmla="*/ 73025 w 331343"/>
                <a:gd name="connsiteY16" fmla="*/ 41275 h 298450"/>
                <a:gd name="connsiteX17" fmla="*/ 89991 w 331343"/>
                <a:gd name="connsiteY17" fmla="*/ 12700 h 298450"/>
                <a:gd name="connsiteX18" fmla="*/ 39687 w 331343"/>
                <a:gd name="connsiteY18" fmla="*/ 63322 h 298450"/>
                <a:gd name="connsiteX19" fmla="*/ 75803 w 331343"/>
                <a:gd name="connsiteY19" fmla="*/ 111349 h 298450"/>
                <a:gd name="connsiteX20" fmla="*/ 79672 w 331343"/>
                <a:gd name="connsiteY20" fmla="*/ 115243 h 298450"/>
                <a:gd name="connsiteX21" fmla="*/ 79672 w 331343"/>
                <a:gd name="connsiteY21" fmla="*/ 121733 h 298450"/>
                <a:gd name="connsiteX22" fmla="*/ 70643 w 331343"/>
                <a:gd name="connsiteY22" fmla="*/ 156780 h 298450"/>
                <a:gd name="connsiteX23" fmla="*/ 148034 w 331343"/>
                <a:gd name="connsiteY23" fmla="*/ 233363 h 298450"/>
                <a:gd name="connsiteX24" fmla="*/ 181570 w 331343"/>
                <a:gd name="connsiteY24" fmla="*/ 225575 h 298450"/>
                <a:gd name="connsiteX25" fmla="*/ 169962 w 331343"/>
                <a:gd name="connsiteY25" fmla="*/ 225575 h 298450"/>
                <a:gd name="connsiteX26" fmla="*/ 110629 w 331343"/>
                <a:gd name="connsiteY26" fmla="*/ 193125 h 298450"/>
                <a:gd name="connsiteX27" fmla="*/ 111919 w 331343"/>
                <a:gd name="connsiteY27" fmla="*/ 184039 h 298450"/>
                <a:gd name="connsiteX28" fmla="*/ 120947 w 331343"/>
                <a:gd name="connsiteY28" fmla="*/ 186635 h 298450"/>
                <a:gd name="connsiteX29" fmla="*/ 169962 w 331343"/>
                <a:gd name="connsiteY29" fmla="*/ 212595 h 298450"/>
                <a:gd name="connsiteX30" fmla="*/ 204787 w 331343"/>
                <a:gd name="connsiteY30" fmla="*/ 212595 h 298450"/>
                <a:gd name="connsiteX31" fmla="*/ 206077 w 331343"/>
                <a:gd name="connsiteY31" fmla="*/ 212595 h 298450"/>
                <a:gd name="connsiteX32" fmla="*/ 307975 w 331343"/>
                <a:gd name="connsiteY32" fmla="*/ 212595 h 298450"/>
                <a:gd name="connsiteX33" fmla="*/ 126107 w 331343"/>
                <a:gd name="connsiteY33" fmla="*/ 26978 h 298450"/>
                <a:gd name="connsiteX34" fmla="*/ 89991 w 331343"/>
                <a:gd name="connsiteY34" fmla="*/ 12700 h 298450"/>
                <a:gd name="connsiteX35" fmla="*/ 89427 w 331343"/>
                <a:gd name="connsiteY35" fmla="*/ 0 h 298450"/>
                <a:gd name="connsiteX36" fmla="*/ 134789 w 331343"/>
                <a:gd name="connsiteY36" fmla="*/ 18166 h 298450"/>
                <a:gd name="connsiteX37" fmla="*/ 329196 w 331343"/>
                <a:gd name="connsiteY37" fmla="*/ 214106 h 298450"/>
                <a:gd name="connsiteX38" fmla="*/ 330492 w 331343"/>
                <a:gd name="connsiteY38" fmla="*/ 221891 h 298450"/>
                <a:gd name="connsiteX39" fmla="*/ 325308 w 331343"/>
                <a:gd name="connsiteY39" fmla="*/ 225784 h 298450"/>
                <a:gd name="connsiteX40" fmla="*/ 204776 w 331343"/>
                <a:gd name="connsiteY40" fmla="*/ 225784 h 298450"/>
                <a:gd name="connsiteX41" fmla="*/ 164598 w 331343"/>
                <a:gd name="connsiteY41" fmla="*/ 245248 h 298450"/>
                <a:gd name="connsiteX42" fmla="*/ 164598 w 331343"/>
                <a:gd name="connsiteY42" fmla="*/ 284177 h 298450"/>
                <a:gd name="connsiteX43" fmla="*/ 171078 w 331343"/>
                <a:gd name="connsiteY43" fmla="*/ 284177 h 298450"/>
                <a:gd name="connsiteX44" fmla="*/ 177559 w 331343"/>
                <a:gd name="connsiteY44" fmla="*/ 291962 h 298450"/>
                <a:gd name="connsiteX45" fmla="*/ 171078 w 331343"/>
                <a:gd name="connsiteY45" fmla="*/ 298450 h 298450"/>
                <a:gd name="connsiteX46" fmla="*/ 117940 w 331343"/>
                <a:gd name="connsiteY46" fmla="*/ 298450 h 298450"/>
                <a:gd name="connsiteX47" fmla="*/ 111460 w 331343"/>
                <a:gd name="connsiteY47" fmla="*/ 291962 h 298450"/>
                <a:gd name="connsiteX48" fmla="*/ 117940 w 331343"/>
                <a:gd name="connsiteY48" fmla="*/ 284177 h 298450"/>
                <a:gd name="connsiteX49" fmla="*/ 151638 w 331343"/>
                <a:gd name="connsiteY49" fmla="*/ 284177 h 298450"/>
                <a:gd name="connsiteX50" fmla="*/ 151638 w 331343"/>
                <a:gd name="connsiteY50" fmla="*/ 246546 h 298450"/>
                <a:gd name="connsiteX51" fmla="*/ 147749 w 331343"/>
                <a:gd name="connsiteY51" fmla="*/ 246546 h 298450"/>
                <a:gd name="connsiteX52" fmla="*/ 57026 w 331343"/>
                <a:gd name="connsiteY52" fmla="*/ 157011 h 298450"/>
                <a:gd name="connsiteX53" fmla="*/ 64802 w 331343"/>
                <a:gd name="connsiteY53" fmla="*/ 121975 h 298450"/>
                <a:gd name="connsiteX54" fmla="*/ 38881 w 331343"/>
                <a:gd name="connsiteY54" fmla="*/ 102511 h 298450"/>
                <a:gd name="connsiteX55" fmla="*/ 31105 w 331343"/>
                <a:gd name="connsiteY55" fmla="*/ 86940 h 298450"/>
                <a:gd name="connsiteX56" fmla="*/ 29809 w 331343"/>
                <a:gd name="connsiteY56" fmla="*/ 86940 h 298450"/>
                <a:gd name="connsiteX57" fmla="*/ 3888 w 331343"/>
                <a:gd name="connsiteY57" fmla="*/ 72666 h 298450"/>
                <a:gd name="connsiteX58" fmla="*/ 0 w 331343"/>
                <a:gd name="connsiteY58" fmla="*/ 67475 h 298450"/>
                <a:gd name="connsiteX59" fmla="*/ 3888 w 331343"/>
                <a:gd name="connsiteY59" fmla="*/ 60987 h 298450"/>
                <a:gd name="connsiteX60" fmla="*/ 28513 w 331343"/>
                <a:gd name="connsiteY60" fmla="*/ 49309 h 298450"/>
                <a:gd name="connsiteX61" fmla="*/ 89427 w 331343"/>
                <a:gd name="connsiteY61" fmla="*/ 0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1343" h="298450">
                  <a:moveTo>
                    <a:pt x="103452" y="146050"/>
                  </a:moveTo>
                  <a:cubicBezTo>
                    <a:pt x="107420" y="146050"/>
                    <a:pt x="110066" y="148648"/>
                    <a:pt x="110066" y="152545"/>
                  </a:cubicBezTo>
                  <a:cubicBezTo>
                    <a:pt x="110066" y="157740"/>
                    <a:pt x="110066" y="161637"/>
                    <a:pt x="111389" y="166832"/>
                  </a:cubicBezTo>
                  <a:cubicBezTo>
                    <a:pt x="112712" y="169430"/>
                    <a:pt x="110066" y="173326"/>
                    <a:pt x="106098" y="174625"/>
                  </a:cubicBezTo>
                  <a:cubicBezTo>
                    <a:pt x="106098" y="174625"/>
                    <a:pt x="106098" y="174625"/>
                    <a:pt x="104775" y="174625"/>
                  </a:cubicBezTo>
                  <a:cubicBezTo>
                    <a:pt x="102129" y="174625"/>
                    <a:pt x="99483" y="172028"/>
                    <a:pt x="98160" y="169430"/>
                  </a:cubicBezTo>
                  <a:cubicBezTo>
                    <a:pt x="96837" y="164234"/>
                    <a:pt x="96837" y="157740"/>
                    <a:pt x="96837" y="152545"/>
                  </a:cubicBezTo>
                  <a:cubicBezTo>
                    <a:pt x="96837" y="148648"/>
                    <a:pt x="99483" y="146050"/>
                    <a:pt x="103452" y="146050"/>
                  </a:cubicBezTo>
                  <a:close/>
                  <a:moveTo>
                    <a:pt x="25717" y="65088"/>
                  </a:moveTo>
                  <a:cubicBezTo>
                    <a:pt x="25717" y="65088"/>
                    <a:pt x="25717" y="65088"/>
                    <a:pt x="20637" y="67469"/>
                  </a:cubicBezTo>
                  <a:lnTo>
                    <a:pt x="26987" y="69851"/>
                  </a:lnTo>
                  <a:cubicBezTo>
                    <a:pt x="25717" y="68660"/>
                    <a:pt x="25717" y="66279"/>
                    <a:pt x="25717" y="65088"/>
                  </a:cubicBezTo>
                  <a:close/>
                  <a:moveTo>
                    <a:pt x="73025" y="41275"/>
                  </a:moveTo>
                  <a:cubicBezTo>
                    <a:pt x="80039" y="41275"/>
                    <a:pt x="85725" y="47316"/>
                    <a:pt x="85725" y="54769"/>
                  </a:cubicBezTo>
                  <a:cubicBezTo>
                    <a:pt x="85725" y="62222"/>
                    <a:pt x="80039" y="68263"/>
                    <a:pt x="73025" y="68263"/>
                  </a:cubicBezTo>
                  <a:cubicBezTo>
                    <a:pt x="66011" y="68263"/>
                    <a:pt x="60325" y="62222"/>
                    <a:pt x="60325" y="54769"/>
                  </a:cubicBezTo>
                  <a:cubicBezTo>
                    <a:pt x="60325" y="47316"/>
                    <a:pt x="66011" y="41275"/>
                    <a:pt x="73025" y="41275"/>
                  </a:cubicBezTo>
                  <a:close/>
                  <a:moveTo>
                    <a:pt x="89991" y="12700"/>
                  </a:moveTo>
                  <a:cubicBezTo>
                    <a:pt x="62904" y="12700"/>
                    <a:pt x="39687" y="34766"/>
                    <a:pt x="39687" y="63322"/>
                  </a:cubicBezTo>
                  <a:cubicBezTo>
                    <a:pt x="39687" y="85389"/>
                    <a:pt x="55165" y="104859"/>
                    <a:pt x="75803" y="111349"/>
                  </a:cubicBezTo>
                  <a:cubicBezTo>
                    <a:pt x="78382" y="112647"/>
                    <a:pt x="79672" y="113945"/>
                    <a:pt x="79672" y="115243"/>
                  </a:cubicBezTo>
                  <a:cubicBezTo>
                    <a:pt x="80962" y="117839"/>
                    <a:pt x="80962" y="119137"/>
                    <a:pt x="79672" y="121733"/>
                  </a:cubicBezTo>
                  <a:cubicBezTo>
                    <a:pt x="74513" y="132117"/>
                    <a:pt x="70643" y="145098"/>
                    <a:pt x="70643" y="156780"/>
                  </a:cubicBezTo>
                  <a:cubicBezTo>
                    <a:pt x="70643" y="199615"/>
                    <a:pt x="105469" y="233363"/>
                    <a:pt x="148034" y="233363"/>
                  </a:cubicBezTo>
                  <a:cubicBezTo>
                    <a:pt x="159643" y="233363"/>
                    <a:pt x="171251" y="230767"/>
                    <a:pt x="181570" y="225575"/>
                  </a:cubicBezTo>
                  <a:cubicBezTo>
                    <a:pt x="181570" y="225575"/>
                    <a:pt x="181570" y="225575"/>
                    <a:pt x="169962" y="225575"/>
                  </a:cubicBezTo>
                  <a:cubicBezTo>
                    <a:pt x="146744" y="225575"/>
                    <a:pt x="123527" y="213893"/>
                    <a:pt x="110629" y="193125"/>
                  </a:cubicBezTo>
                  <a:cubicBezTo>
                    <a:pt x="108049" y="190529"/>
                    <a:pt x="109339" y="186635"/>
                    <a:pt x="111919" y="184039"/>
                  </a:cubicBezTo>
                  <a:cubicBezTo>
                    <a:pt x="114498" y="182741"/>
                    <a:pt x="119658" y="182741"/>
                    <a:pt x="120947" y="186635"/>
                  </a:cubicBezTo>
                  <a:cubicBezTo>
                    <a:pt x="132556" y="202211"/>
                    <a:pt x="150614" y="212595"/>
                    <a:pt x="169962" y="212595"/>
                  </a:cubicBezTo>
                  <a:cubicBezTo>
                    <a:pt x="169962" y="212595"/>
                    <a:pt x="169962" y="212595"/>
                    <a:pt x="204787" y="212595"/>
                  </a:cubicBezTo>
                  <a:cubicBezTo>
                    <a:pt x="204787" y="212595"/>
                    <a:pt x="204787" y="212595"/>
                    <a:pt x="206077" y="212595"/>
                  </a:cubicBezTo>
                  <a:lnTo>
                    <a:pt x="307975" y="212595"/>
                  </a:lnTo>
                  <a:cubicBezTo>
                    <a:pt x="269280" y="171058"/>
                    <a:pt x="135136" y="36064"/>
                    <a:pt x="126107" y="26978"/>
                  </a:cubicBezTo>
                  <a:cubicBezTo>
                    <a:pt x="115788" y="17892"/>
                    <a:pt x="104179" y="12700"/>
                    <a:pt x="89991" y="12700"/>
                  </a:cubicBezTo>
                  <a:close/>
                  <a:moveTo>
                    <a:pt x="89427" y="0"/>
                  </a:moveTo>
                  <a:cubicBezTo>
                    <a:pt x="106276" y="0"/>
                    <a:pt x="123125" y="6488"/>
                    <a:pt x="134789" y="18166"/>
                  </a:cubicBezTo>
                  <a:cubicBezTo>
                    <a:pt x="145157" y="28547"/>
                    <a:pt x="321420" y="206320"/>
                    <a:pt x="329196" y="214106"/>
                  </a:cubicBezTo>
                  <a:cubicBezTo>
                    <a:pt x="331788" y="216701"/>
                    <a:pt x="331788" y="219296"/>
                    <a:pt x="330492" y="221891"/>
                  </a:cubicBezTo>
                  <a:cubicBezTo>
                    <a:pt x="330492" y="223189"/>
                    <a:pt x="327900" y="225784"/>
                    <a:pt x="325308" y="225784"/>
                  </a:cubicBezTo>
                  <a:cubicBezTo>
                    <a:pt x="325308" y="225784"/>
                    <a:pt x="325308" y="225784"/>
                    <a:pt x="204776" y="225784"/>
                  </a:cubicBezTo>
                  <a:cubicBezTo>
                    <a:pt x="193111" y="236165"/>
                    <a:pt x="180151" y="242653"/>
                    <a:pt x="164598" y="245248"/>
                  </a:cubicBezTo>
                  <a:cubicBezTo>
                    <a:pt x="164598" y="245248"/>
                    <a:pt x="164598" y="245248"/>
                    <a:pt x="164598" y="284177"/>
                  </a:cubicBezTo>
                  <a:cubicBezTo>
                    <a:pt x="164598" y="284177"/>
                    <a:pt x="164598" y="284177"/>
                    <a:pt x="171078" y="284177"/>
                  </a:cubicBezTo>
                  <a:cubicBezTo>
                    <a:pt x="174966" y="284177"/>
                    <a:pt x="177559" y="288069"/>
                    <a:pt x="177559" y="291962"/>
                  </a:cubicBezTo>
                  <a:cubicBezTo>
                    <a:pt x="177559" y="294557"/>
                    <a:pt x="174966" y="298450"/>
                    <a:pt x="171078" y="298450"/>
                  </a:cubicBezTo>
                  <a:cubicBezTo>
                    <a:pt x="171078" y="298450"/>
                    <a:pt x="171078" y="298450"/>
                    <a:pt x="117940" y="298450"/>
                  </a:cubicBezTo>
                  <a:cubicBezTo>
                    <a:pt x="115348" y="298450"/>
                    <a:pt x="111460" y="294557"/>
                    <a:pt x="111460" y="291962"/>
                  </a:cubicBezTo>
                  <a:cubicBezTo>
                    <a:pt x="111460" y="288069"/>
                    <a:pt x="115348" y="284177"/>
                    <a:pt x="117940" y="284177"/>
                  </a:cubicBezTo>
                  <a:cubicBezTo>
                    <a:pt x="117940" y="284177"/>
                    <a:pt x="117940" y="284177"/>
                    <a:pt x="151638" y="284177"/>
                  </a:cubicBezTo>
                  <a:cubicBezTo>
                    <a:pt x="151638" y="284177"/>
                    <a:pt x="151638" y="284177"/>
                    <a:pt x="151638" y="246546"/>
                  </a:cubicBezTo>
                  <a:cubicBezTo>
                    <a:pt x="150342" y="246546"/>
                    <a:pt x="149046" y="246546"/>
                    <a:pt x="147749" y="246546"/>
                  </a:cubicBezTo>
                  <a:cubicBezTo>
                    <a:pt x="97204" y="246546"/>
                    <a:pt x="57026" y="206320"/>
                    <a:pt x="57026" y="157011"/>
                  </a:cubicBezTo>
                  <a:cubicBezTo>
                    <a:pt x="57026" y="145332"/>
                    <a:pt x="59618" y="133653"/>
                    <a:pt x="64802" y="121975"/>
                  </a:cubicBezTo>
                  <a:cubicBezTo>
                    <a:pt x="54434" y="118082"/>
                    <a:pt x="45362" y="110296"/>
                    <a:pt x="38881" y="102511"/>
                  </a:cubicBezTo>
                  <a:cubicBezTo>
                    <a:pt x="34993" y="97320"/>
                    <a:pt x="32401" y="92130"/>
                    <a:pt x="31105" y="86940"/>
                  </a:cubicBezTo>
                  <a:cubicBezTo>
                    <a:pt x="29809" y="86940"/>
                    <a:pt x="29809" y="86940"/>
                    <a:pt x="29809" y="86940"/>
                  </a:cubicBezTo>
                  <a:cubicBezTo>
                    <a:pt x="29809" y="86940"/>
                    <a:pt x="29809" y="86940"/>
                    <a:pt x="3888" y="72666"/>
                  </a:cubicBezTo>
                  <a:cubicBezTo>
                    <a:pt x="1296" y="72666"/>
                    <a:pt x="0" y="70071"/>
                    <a:pt x="0" y="67475"/>
                  </a:cubicBezTo>
                  <a:cubicBezTo>
                    <a:pt x="0" y="64880"/>
                    <a:pt x="1296" y="62285"/>
                    <a:pt x="3888" y="60987"/>
                  </a:cubicBezTo>
                  <a:cubicBezTo>
                    <a:pt x="3888" y="60987"/>
                    <a:pt x="3888" y="60987"/>
                    <a:pt x="28513" y="49309"/>
                  </a:cubicBezTo>
                  <a:cubicBezTo>
                    <a:pt x="34993" y="20761"/>
                    <a:pt x="59618" y="0"/>
                    <a:pt x="894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04763" y="1707654"/>
            <a:ext cx="1578083" cy="2862318"/>
            <a:chOff x="7606350" y="2276872"/>
            <a:chExt cx="2104110" cy="3816424"/>
          </a:xfrm>
        </p:grpSpPr>
        <p:sp>
          <p:nvSpPr>
            <p:cNvPr id="10" name="矩形 9"/>
            <p:cNvSpPr/>
            <p:nvPr/>
          </p:nvSpPr>
          <p:spPr bwMode="auto">
            <a:xfrm>
              <a:off x="7606350" y="3587750"/>
              <a:ext cx="2104110" cy="250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7606350" y="2276872"/>
              <a:ext cx="2104110" cy="1315641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/>
              <a:r>
                <a:rPr lang="zh-CN" altLang="en-US" b="1">
                  <a:cs typeface="+mn-ea"/>
                  <a:sym typeface="+mn-lt"/>
                </a:rPr>
                <a:t>标题文本预设</a:t>
              </a:r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 bwMode="auto">
            <a:xfrm>
              <a:off x="8407531" y="2531208"/>
              <a:ext cx="501748" cy="501748"/>
            </a:xfrm>
            <a:custGeom>
              <a:avLst/>
              <a:gdLst>
                <a:gd name="connsiteX0" fmla="*/ 154672 w 338138"/>
                <a:gd name="connsiteY0" fmla="*/ 33338 h 338138"/>
                <a:gd name="connsiteX1" fmla="*/ 187326 w 338138"/>
                <a:gd name="connsiteY1" fmla="*/ 91271 h 338138"/>
                <a:gd name="connsiteX2" fmla="*/ 178183 w 338138"/>
                <a:gd name="connsiteY2" fmla="*/ 118920 h 338138"/>
                <a:gd name="connsiteX3" fmla="*/ 176877 w 338138"/>
                <a:gd name="connsiteY3" fmla="*/ 121553 h 338138"/>
                <a:gd name="connsiteX4" fmla="*/ 175570 w 338138"/>
                <a:gd name="connsiteY4" fmla="*/ 222936 h 338138"/>
                <a:gd name="connsiteX5" fmla="*/ 187326 w 338138"/>
                <a:gd name="connsiteY5" fmla="*/ 254535 h 338138"/>
                <a:gd name="connsiteX6" fmla="*/ 154672 w 338138"/>
                <a:gd name="connsiteY6" fmla="*/ 311151 h 338138"/>
                <a:gd name="connsiteX7" fmla="*/ 84138 w 338138"/>
                <a:gd name="connsiteY7" fmla="*/ 254535 h 338138"/>
                <a:gd name="connsiteX8" fmla="*/ 90669 w 338138"/>
                <a:gd name="connsiteY8" fmla="*/ 221619 h 338138"/>
                <a:gd name="connsiteX9" fmla="*/ 91975 w 338138"/>
                <a:gd name="connsiteY9" fmla="*/ 220302 h 338138"/>
                <a:gd name="connsiteX10" fmla="*/ 91975 w 338138"/>
                <a:gd name="connsiteY10" fmla="*/ 124187 h 338138"/>
                <a:gd name="connsiteX11" fmla="*/ 88057 w 338138"/>
                <a:gd name="connsiteY11" fmla="*/ 117604 h 338138"/>
                <a:gd name="connsiteX12" fmla="*/ 84138 w 338138"/>
                <a:gd name="connsiteY12" fmla="*/ 91271 h 338138"/>
                <a:gd name="connsiteX13" fmla="*/ 154672 w 338138"/>
                <a:gd name="connsiteY13" fmla="*/ 33338 h 338138"/>
                <a:gd name="connsiteX14" fmla="*/ 168963 w 338138"/>
                <a:gd name="connsiteY14" fmla="*/ 12700 h 338138"/>
                <a:gd name="connsiteX15" fmla="*/ 20638 w 338138"/>
                <a:gd name="connsiteY15" fmla="*/ 120450 h 338138"/>
                <a:gd name="connsiteX16" fmla="*/ 24576 w 338138"/>
                <a:gd name="connsiteY16" fmla="*/ 117822 h 338138"/>
                <a:gd name="connsiteX17" fmla="*/ 44265 w 338138"/>
                <a:gd name="connsiteY17" fmla="*/ 170383 h 338138"/>
                <a:gd name="connsiteX18" fmla="*/ 24576 w 338138"/>
                <a:gd name="connsiteY18" fmla="*/ 222944 h 338138"/>
                <a:gd name="connsiteX19" fmla="*/ 20638 w 338138"/>
                <a:gd name="connsiteY19" fmla="*/ 221630 h 338138"/>
                <a:gd name="connsiteX20" fmla="*/ 168963 w 338138"/>
                <a:gd name="connsiteY20" fmla="*/ 325438 h 338138"/>
                <a:gd name="connsiteX21" fmla="*/ 321226 w 338138"/>
                <a:gd name="connsiteY21" fmla="*/ 205862 h 338138"/>
                <a:gd name="connsiteX22" fmla="*/ 309412 w 338138"/>
                <a:gd name="connsiteY22" fmla="*/ 213746 h 338138"/>
                <a:gd name="connsiteX23" fmla="*/ 298911 w 338138"/>
                <a:gd name="connsiteY23" fmla="*/ 220316 h 338138"/>
                <a:gd name="connsiteX24" fmla="*/ 287098 w 338138"/>
                <a:gd name="connsiteY24" fmla="*/ 222944 h 338138"/>
                <a:gd name="connsiteX25" fmla="*/ 234593 w 338138"/>
                <a:gd name="connsiteY25" fmla="*/ 169069 h 338138"/>
                <a:gd name="connsiteX26" fmla="*/ 287098 w 338138"/>
                <a:gd name="connsiteY26" fmla="*/ 115194 h 338138"/>
                <a:gd name="connsiteX27" fmla="*/ 310725 w 338138"/>
                <a:gd name="connsiteY27" fmla="*/ 125706 h 338138"/>
                <a:gd name="connsiteX28" fmla="*/ 312038 w 338138"/>
                <a:gd name="connsiteY28" fmla="*/ 128334 h 338138"/>
                <a:gd name="connsiteX29" fmla="*/ 323851 w 338138"/>
                <a:gd name="connsiteY29" fmla="*/ 141474 h 338138"/>
                <a:gd name="connsiteX30" fmla="*/ 168963 w 338138"/>
                <a:gd name="connsiteY30" fmla="*/ 12700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54672" y="33338"/>
                  </a:moveTo>
                  <a:cubicBezTo>
                    <a:pt x="183407" y="33338"/>
                    <a:pt x="187326" y="59671"/>
                    <a:pt x="187326" y="91271"/>
                  </a:cubicBezTo>
                  <a:cubicBezTo>
                    <a:pt x="187326" y="101804"/>
                    <a:pt x="184714" y="111020"/>
                    <a:pt x="178183" y="118920"/>
                  </a:cubicBezTo>
                  <a:cubicBezTo>
                    <a:pt x="178183" y="120237"/>
                    <a:pt x="178183" y="120237"/>
                    <a:pt x="176877" y="121553"/>
                  </a:cubicBezTo>
                  <a:cubicBezTo>
                    <a:pt x="150753" y="159736"/>
                    <a:pt x="175570" y="222936"/>
                    <a:pt x="175570" y="222936"/>
                  </a:cubicBezTo>
                  <a:cubicBezTo>
                    <a:pt x="183407" y="232152"/>
                    <a:pt x="187326" y="242685"/>
                    <a:pt x="187326" y="254535"/>
                  </a:cubicBezTo>
                  <a:cubicBezTo>
                    <a:pt x="187326" y="286135"/>
                    <a:pt x="183407" y="311151"/>
                    <a:pt x="154672" y="311151"/>
                  </a:cubicBezTo>
                  <a:cubicBezTo>
                    <a:pt x="127242" y="311151"/>
                    <a:pt x="84138" y="286135"/>
                    <a:pt x="84138" y="254535"/>
                  </a:cubicBezTo>
                  <a:cubicBezTo>
                    <a:pt x="84138" y="242685"/>
                    <a:pt x="86750" y="230835"/>
                    <a:pt x="90669" y="221619"/>
                  </a:cubicBezTo>
                  <a:cubicBezTo>
                    <a:pt x="91975" y="220302"/>
                    <a:pt x="91975" y="220302"/>
                    <a:pt x="91975" y="220302"/>
                  </a:cubicBezTo>
                  <a:cubicBezTo>
                    <a:pt x="108955" y="183436"/>
                    <a:pt x="97200" y="141303"/>
                    <a:pt x="91975" y="124187"/>
                  </a:cubicBezTo>
                  <a:cubicBezTo>
                    <a:pt x="90669" y="122870"/>
                    <a:pt x="89363" y="120237"/>
                    <a:pt x="88057" y="117604"/>
                  </a:cubicBezTo>
                  <a:cubicBezTo>
                    <a:pt x="85444" y="109704"/>
                    <a:pt x="84138" y="100487"/>
                    <a:pt x="84138" y="91271"/>
                  </a:cubicBezTo>
                  <a:cubicBezTo>
                    <a:pt x="84138" y="59671"/>
                    <a:pt x="127242" y="33338"/>
                    <a:pt x="154672" y="33338"/>
                  </a:cubicBezTo>
                  <a:close/>
                  <a:moveTo>
                    <a:pt x="168963" y="12700"/>
                  </a:moveTo>
                  <a:cubicBezTo>
                    <a:pt x="99395" y="12700"/>
                    <a:pt x="40327" y="57377"/>
                    <a:pt x="20638" y="120450"/>
                  </a:cubicBezTo>
                  <a:cubicBezTo>
                    <a:pt x="21951" y="117822"/>
                    <a:pt x="23263" y="117822"/>
                    <a:pt x="24576" y="117822"/>
                  </a:cubicBezTo>
                  <a:cubicBezTo>
                    <a:pt x="35077" y="117822"/>
                    <a:pt x="44265" y="141474"/>
                    <a:pt x="44265" y="170383"/>
                  </a:cubicBezTo>
                  <a:cubicBezTo>
                    <a:pt x="44265" y="199292"/>
                    <a:pt x="35077" y="222944"/>
                    <a:pt x="24576" y="222944"/>
                  </a:cubicBezTo>
                  <a:cubicBezTo>
                    <a:pt x="23263" y="222944"/>
                    <a:pt x="21951" y="221630"/>
                    <a:pt x="20638" y="221630"/>
                  </a:cubicBezTo>
                  <a:cubicBezTo>
                    <a:pt x="42952" y="282075"/>
                    <a:pt x="100707" y="325438"/>
                    <a:pt x="168963" y="325438"/>
                  </a:cubicBezTo>
                  <a:cubicBezTo>
                    <a:pt x="242469" y="325438"/>
                    <a:pt x="304162" y="275505"/>
                    <a:pt x="321226" y="205862"/>
                  </a:cubicBezTo>
                  <a:cubicBezTo>
                    <a:pt x="318601" y="208490"/>
                    <a:pt x="314663" y="211118"/>
                    <a:pt x="309412" y="213746"/>
                  </a:cubicBezTo>
                  <a:cubicBezTo>
                    <a:pt x="306787" y="216374"/>
                    <a:pt x="304162" y="219002"/>
                    <a:pt x="298911" y="220316"/>
                  </a:cubicBezTo>
                  <a:cubicBezTo>
                    <a:pt x="296286" y="221630"/>
                    <a:pt x="291036" y="222944"/>
                    <a:pt x="287098" y="222944"/>
                  </a:cubicBezTo>
                  <a:cubicBezTo>
                    <a:pt x="256908" y="222944"/>
                    <a:pt x="234593" y="199292"/>
                    <a:pt x="234593" y="169069"/>
                  </a:cubicBezTo>
                  <a:cubicBezTo>
                    <a:pt x="234593" y="138846"/>
                    <a:pt x="256908" y="115194"/>
                    <a:pt x="287098" y="115194"/>
                  </a:cubicBezTo>
                  <a:cubicBezTo>
                    <a:pt x="297599" y="115194"/>
                    <a:pt x="305475" y="119136"/>
                    <a:pt x="310725" y="125706"/>
                  </a:cubicBezTo>
                  <a:cubicBezTo>
                    <a:pt x="310725" y="125706"/>
                    <a:pt x="312038" y="127020"/>
                    <a:pt x="312038" y="128334"/>
                  </a:cubicBezTo>
                  <a:cubicBezTo>
                    <a:pt x="314663" y="130962"/>
                    <a:pt x="318601" y="137532"/>
                    <a:pt x="323851" y="141474"/>
                  </a:cubicBezTo>
                  <a:cubicBezTo>
                    <a:pt x="310725" y="67889"/>
                    <a:pt x="246407" y="12700"/>
                    <a:pt x="168963" y="1270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826" y="1400559"/>
            <a:ext cx="6450625" cy="6783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453328" y="2427734"/>
            <a:ext cx="3579457" cy="37676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421671" y="-1152205"/>
            <a:ext cx="4767458" cy="51203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7228" y="-2331927"/>
            <a:ext cx="3308769" cy="39185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691680" y="136038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dirty="0">
                <a:solidFill>
                  <a:srgbClr val="034E8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感</a:t>
            </a:r>
            <a:r>
              <a:rPr lang="zh-CN" altLang="en-US" sz="5400" spc="300" dirty="0" smtClean="0">
                <a:solidFill>
                  <a:srgbClr val="034E8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谢</a:t>
            </a:r>
            <a:r>
              <a:rPr lang="zh-CN" altLang="en-US" sz="5400" spc="300" dirty="0" smtClean="0">
                <a:solidFill>
                  <a:srgbClr val="7030A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您的</a:t>
            </a:r>
            <a:r>
              <a:rPr lang="zh-CN" altLang="en-US" sz="5400" spc="300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观看</a:t>
            </a:r>
            <a:endParaRPr lang="zh-CN" altLang="en-US" sz="5400" spc="300" dirty="0">
              <a:solidFill>
                <a:srgbClr val="0070C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TextBox 71"/>
          <p:cNvSpPr txBox="1"/>
          <p:nvPr/>
        </p:nvSpPr>
        <p:spPr>
          <a:xfrm>
            <a:off x="2699792" y="241844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   总结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说课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演讲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述职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9792" y="2931790"/>
            <a:ext cx="4833026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</a:t>
            </a:r>
            <a:r>
              <a:rPr lang="zh-CN" altLang="en-US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400" spc="3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20XX.XX.XX</a:t>
            </a:r>
            <a:endParaRPr lang="en-US" altLang="zh-CN" sz="1400" spc="300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01695">
            <a:off x="723718" y="1576321"/>
            <a:ext cx="6450625" cy="6783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24328" y="3411106"/>
            <a:ext cx="3579457" cy="37676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842786" y="-1318950"/>
            <a:ext cx="4767458" cy="51203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1265898" y="2200141"/>
            <a:ext cx="3308769" cy="39185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030570" y="2079140"/>
            <a:ext cx="3305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034E85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3600" spc="300" dirty="0">
              <a:solidFill>
                <a:srgbClr val="034E8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77369" y="1347614"/>
            <a:ext cx="10427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spc="300" dirty="0">
                <a:solidFill>
                  <a:srgbClr val="034E85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400" spc="300" dirty="0">
              <a:solidFill>
                <a:srgbClr val="034E8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4"/>
          <p:cNvSpPr/>
          <p:nvPr/>
        </p:nvSpPr>
        <p:spPr bwMode="auto">
          <a:xfrm>
            <a:off x="2168733" y="3448413"/>
            <a:ext cx="2715182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 algn="ctr"/>
            <a:r>
              <a:rPr lang="zh-CN" altLang="en-US" sz="1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右箭头 5"/>
          <p:cNvSpPr/>
          <p:nvPr/>
        </p:nvSpPr>
        <p:spPr bwMode="auto">
          <a:xfrm>
            <a:off x="2694945" y="2297492"/>
            <a:ext cx="2671932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右箭头 6"/>
          <p:cNvSpPr/>
          <p:nvPr/>
        </p:nvSpPr>
        <p:spPr bwMode="auto">
          <a:xfrm>
            <a:off x="2950835" y="1146571"/>
            <a:ext cx="2921129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3" cstate="screen"/>
            <a:srcRect/>
            <a:stretch>
              <a:fillRect/>
            </a:stretch>
          </a:blip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2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71964" y="1218516"/>
            <a:ext cx="2184893" cy="642478"/>
            <a:chOff x="1415480" y="1651350"/>
            <a:chExt cx="2913191" cy="856637"/>
          </a:xfrm>
        </p:grpSpPr>
        <p:sp>
          <p:nvSpPr>
            <p:cNvPr id="28" name="文本框 18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19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66877" y="2347317"/>
            <a:ext cx="2184893" cy="642478"/>
            <a:chOff x="1415480" y="1651350"/>
            <a:chExt cx="2913191" cy="856637"/>
          </a:xfrm>
        </p:grpSpPr>
        <p:sp>
          <p:nvSpPr>
            <p:cNvPr id="26" name="文本框 16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17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83915" y="3476118"/>
            <a:ext cx="2184893" cy="642478"/>
            <a:chOff x="1415480" y="1651350"/>
            <a:chExt cx="2913191" cy="856637"/>
          </a:xfrm>
        </p:grpSpPr>
        <p:sp>
          <p:nvSpPr>
            <p:cNvPr id="24" name="文本框 14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15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8370" y="904548"/>
            <a:ext cx="4240819" cy="3555710"/>
            <a:chOff x="4583832" y="2251333"/>
            <a:chExt cx="3099331" cy="2598631"/>
          </a:xfrm>
        </p:grpSpPr>
        <p:sp>
          <p:nvSpPr>
            <p:cNvPr id="6" name="任意多边形 20"/>
            <p:cNvSpPr/>
            <p:nvPr/>
          </p:nvSpPr>
          <p:spPr bwMode="auto">
            <a:xfrm>
              <a:off x="4583832" y="2564904"/>
              <a:ext cx="950836" cy="959458"/>
            </a:xfrm>
            <a:custGeom>
              <a:avLst/>
              <a:gdLst>
                <a:gd name="T0" fmla="*/ 295 w 397"/>
                <a:gd name="T1" fmla="*/ 37 h 402"/>
                <a:gd name="T2" fmla="*/ 375 w 397"/>
                <a:gd name="T3" fmla="*/ 350 h 402"/>
                <a:gd name="T4" fmla="*/ 397 w 397"/>
                <a:gd name="T5" fmla="*/ 402 h 402"/>
                <a:gd name="T6" fmla="*/ 290 w 397"/>
                <a:gd name="T7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402">
                  <a:moveTo>
                    <a:pt x="295" y="37"/>
                  </a:moveTo>
                  <a:cubicBezTo>
                    <a:pt x="295" y="37"/>
                    <a:pt x="68" y="0"/>
                    <a:pt x="375" y="350"/>
                  </a:cubicBezTo>
                  <a:cubicBezTo>
                    <a:pt x="397" y="402"/>
                    <a:pt x="397" y="402"/>
                    <a:pt x="397" y="402"/>
                  </a:cubicBezTo>
                  <a:cubicBezTo>
                    <a:pt x="397" y="402"/>
                    <a:pt x="0" y="26"/>
                    <a:pt x="290" y="3"/>
                  </a:cubicBezTo>
                </a:path>
              </a:pathLst>
            </a:custGeom>
            <a:solidFill>
              <a:srgbClr val="7030A0"/>
            </a:solidFill>
            <a:ln w="127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任意多边形 21"/>
            <p:cNvSpPr/>
            <p:nvPr/>
          </p:nvSpPr>
          <p:spPr bwMode="auto">
            <a:xfrm flipH="1">
              <a:off x="6732327" y="2564904"/>
              <a:ext cx="950836" cy="959458"/>
            </a:xfrm>
            <a:custGeom>
              <a:avLst/>
              <a:gdLst>
                <a:gd name="T0" fmla="*/ 295 w 397"/>
                <a:gd name="T1" fmla="*/ 37 h 402"/>
                <a:gd name="T2" fmla="*/ 375 w 397"/>
                <a:gd name="T3" fmla="*/ 350 h 402"/>
                <a:gd name="T4" fmla="*/ 397 w 397"/>
                <a:gd name="T5" fmla="*/ 402 h 402"/>
                <a:gd name="T6" fmla="*/ 290 w 397"/>
                <a:gd name="T7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402">
                  <a:moveTo>
                    <a:pt x="295" y="37"/>
                  </a:moveTo>
                  <a:cubicBezTo>
                    <a:pt x="295" y="37"/>
                    <a:pt x="68" y="0"/>
                    <a:pt x="375" y="350"/>
                  </a:cubicBezTo>
                  <a:cubicBezTo>
                    <a:pt x="397" y="402"/>
                    <a:pt x="397" y="402"/>
                    <a:pt x="397" y="402"/>
                  </a:cubicBezTo>
                  <a:cubicBezTo>
                    <a:pt x="397" y="402"/>
                    <a:pt x="0" y="26"/>
                    <a:pt x="290" y="3"/>
                  </a:cubicBezTo>
                </a:path>
              </a:pathLst>
            </a:custGeom>
            <a:solidFill>
              <a:srgbClr val="7030A0"/>
            </a:solidFill>
            <a:ln w="127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235868" y="2251333"/>
              <a:ext cx="1790824" cy="2598631"/>
              <a:chOff x="5235868" y="2251333"/>
              <a:chExt cx="1790824" cy="259863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235868" y="2251333"/>
                <a:ext cx="1790824" cy="2598631"/>
                <a:chOff x="5204283" y="2409631"/>
                <a:chExt cx="1790824" cy="2598631"/>
              </a:xfrm>
            </p:grpSpPr>
            <p:sp>
              <p:nvSpPr>
                <p:cNvPr id="11" name="任意多边形 25"/>
                <p:cNvSpPr/>
                <p:nvPr/>
              </p:nvSpPr>
              <p:spPr bwMode="auto">
                <a:xfrm flipH="1">
                  <a:off x="5204283" y="2409631"/>
                  <a:ext cx="1790824" cy="1790323"/>
                </a:xfrm>
                <a:custGeom>
                  <a:avLst/>
                  <a:gdLst>
                    <a:gd name="connsiteX0" fmla="*/ 1231004 w 2308226"/>
                    <a:gd name="connsiteY0" fmla="*/ 19 h 2307580"/>
                    <a:gd name="connsiteX1" fmla="*/ 1154113 w 2308226"/>
                    <a:gd name="connsiteY1" fmla="*/ 546 h 2307580"/>
                    <a:gd name="connsiteX2" fmla="*/ 0 w 2308226"/>
                    <a:gd name="connsiteY2" fmla="*/ 80523 h 2307580"/>
                    <a:gd name="connsiteX3" fmla="*/ 894901 w 2308226"/>
                    <a:gd name="connsiteY3" fmla="*/ 2307580 h 2307580"/>
                    <a:gd name="connsiteX4" fmla="*/ 1154113 w 2308226"/>
                    <a:gd name="connsiteY4" fmla="*/ 2307580 h 2307580"/>
                    <a:gd name="connsiteX5" fmla="*/ 1413326 w 2308226"/>
                    <a:gd name="connsiteY5" fmla="*/ 2307580 h 2307580"/>
                    <a:gd name="connsiteX6" fmla="*/ 2308226 w 2308226"/>
                    <a:gd name="connsiteY6" fmla="*/ 80523 h 2307580"/>
                    <a:gd name="connsiteX7" fmla="*/ 1231004 w 2308226"/>
                    <a:gd name="connsiteY7" fmla="*/ 19 h 2307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08226" h="2307580">
                      <a:moveTo>
                        <a:pt x="1231004" y="19"/>
                      </a:moveTo>
                      <a:cubicBezTo>
                        <a:pt x="1182537" y="114"/>
                        <a:pt x="1154113" y="546"/>
                        <a:pt x="1154113" y="546"/>
                      </a:cubicBezTo>
                      <a:cubicBezTo>
                        <a:pt x="1154113" y="546"/>
                        <a:pt x="345617" y="-11758"/>
                        <a:pt x="0" y="80523"/>
                      </a:cubicBezTo>
                      <a:cubicBezTo>
                        <a:pt x="0" y="80523"/>
                        <a:pt x="141950" y="1883086"/>
                        <a:pt x="894901" y="2307580"/>
                      </a:cubicBezTo>
                      <a:cubicBezTo>
                        <a:pt x="1154113" y="2307580"/>
                        <a:pt x="1154113" y="2307580"/>
                        <a:pt x="1154113" y="2307580"/>
                      </a:cubicBezTo>
                      <a:cubicBezTo>
                        <a:pt x="1154113" y="2307580"/>
                        <a:pt x="1154113" y="2307580"/>
                        <a:pt x="1413326" y="2307580"/>
                      </a:cubicBezTo>
                      <a:cubicBezTo>
                        <a:pt x="2166276" y="1883086"/>
                        <a:pt x="2308226" y="80523"/>
                        <a:pt x="2308226" y="80523"/>
                      </a:cubicBezTo>
                      <a:cubicBezTo>
                        <a:pt x="2027413" y="5545"/>
                        <a:pt x="1441026" y="-391"/>
                        <a:pt x="1231004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 26"/>
                <p:cNvSpPr/>
                <p:nvPr/>
              </p:nvSpPr>
              <p:spPr bwMode="auto">
                <a:xfrm flipH="1">
                  <a:off x="5898936" y="4372385"/>
                  <a:ext cx="401520" cy="448322"/>
                </a:xfrm>
                <a:custGeom>
                  <a:avLst/>
                  <a:gdLst>
                    <a:gd name="connsiteX0" fmla="*/ 406628 w 517526"/>
                    <a:gd name="connsiteY0" fmla="*/ 0 h 577850"/>
                    <a:gd name="connsiteX1" fmla="*/ 258763 w 517526"/>
                    <a:gd name="connsiteY1" fmla="*/ 0 h 577850"/>
                    <a:gd name="connsiteX2" fmla="*/ 110899 w 517526"/>
                    <a:gd name="connsiteY2" fmla="*/ 0 h 577850"/>
                    <a:gd name="connsiteX3" fmla="*/ 0 w 517526"/>
                    <a:gd name="connsiteY3" fmla="*/ 577850 h 577850"/>
                    <a:gd name="connsiteX4" fmla="*/ 258763 w 517526"/>
                    <a:gd name="connsiteY4" fmla="*/ 577850 h 577850"/>
                    <a:gd name="connsiteX5" fmla="*/ 517526 w 517526"/>
                    <a:gd name="connsiteY5" fmla="*/ 577850 h 577850"/>
                    <a:gd name="connsiteX6" fmla="*/ 406628 w 517526"/>
                    <a:gd name="connsiteY6" fmla="*/ 0 h 577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7526" h="577850">
                      <a:moveTo>
                        <a:pt x="406628" y="0"/>
                      </a:moveTo>
                      <a:cubicBezTo>
                        <a:pt x="258763" y="0"/>
                        <a:pt x="258763" y="0"/>
                        <a:pt x="258763" y="0"/>
                      </a:cubicBezTo>
                      <a:cubicBezTo>
                        <a:pt x="258763" y="0"/>
                        <a:pt x="258763" y="0"/>
                        <a:pt x="110899" y="0"/>
                      </a:cubicBezTo>
                      <a:cubicBezTo>
                        <a:pt x="135543" y="522524"/>
                        <a:pt x="0" y="577850"/>
                        <a:pt x="0" y="577850"/>
                      </a:cubicBezTo>
                      <a:lnTo>
                        <a:pt x="258763" y="577850"/>
                      </a:lnTo>
                      <a:lnTo>
                        <a:pt x="517526" y="577850"/>
                      </a:lnTo>
                      <a:cubicBezTo>
                        <a:pt x="517526" y="577850"/>
                        <a:pt x="381984" y="522524"/>
                        <a:pt x="40662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圆角矩形 27"/>
                <p:cNvSpPr/>
                <p:nvPr/>
              </p:nvSpPr>
              <p:spPr>
                <a:xfrm>
                  <a:off x="5868145" y="4196259"/>
                  <a:ext cx="463101" cy="166274"/>
                </a:xfrm>
                <a:prstGeom prst="roundRect">
                  <a:avLst>
                    <a:gd name="adj" fmla="val 17447"/>
                  </a:avLst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梯形 13"/>
                <p:cNvSpPr/>
                <p:nvPr/>
              </p:nvSpPr>
              <p:spPr>
                <a:xfrm flipH="1">
                  <a:off x="5889082" y="4362532"/>
                  <a:ext cx="421226" cy="21283"/>
                </a:xfrm>
                <a:prstGeom prst="trapezoid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 rot="10800000">
                  <a:off x="5733894" y="4820706"/>
                  <a:ext cx="731603" cy="187556"/>
                  <a:chOff x="3306762" y="3657600"/>
                  <a:chExt cx="596900" cy="241745"/>
                </a:xfrm>
              </p:grpSpPr>
              <p:sp>
                <p:nvSpPr>
                  <p:cNvPr id="16" name="圆角矩形 30"/>
                  <p:cNvSpPr/>
                  <p:nvPr/>
                </p:nvSpPr>
                <p:spPr>
                  <a:xfrm>
                    <a:off x="3306762" y="3657600"/>
                    <a:ext cx="596900" cy="214313"/>
                  </a:xfrm>
                  <a:prstGeom prst="roundRect">
                    <a:avLst>
                      <a:gd name="adj" fmla="val 17447"/>
                    </a:avLst>
                  </a:prstGeom>
                  <a:solidFill>
                    <a:srgbClr val="7030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梯形 16"/>
                  <p:cNvSpPr/>
                  <p:nvPr/>
                </p:nvSpPr>
                <p:spPr>
                  <a:xfrm flipH="1">
                    <a:off x="3333749" y="3871913"/>
                    <a:ext cx="542926" cy="27432"/>
                  </a:xfrm>
                  <a:prstGeom prst="trapezoid">
                    <a:avLst/>
                  </a:prstGeom>
                  <a:solidFill>
                    <a:schemeClr val="tx1">
                      <a:lumMod val="25000"/>
                      <a:lumOff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0" name="任意多边形 24"/>
              <p:cNvSpPr/>
              <p:nvPr/>
            </p:nvSpPr>
            <p:spPr bwMode="auto">
              <a:xfrm>
                <a:off x="5755422" y="2600011"/>
                <a:ext cx="751716" cy="751716"/>
              </a:xfrm>
              <a:custGeom>
                <a:avLst/>
                <a:gdLst>
                  <a:gd name="T0" fmla="*/ 119 w 236"/>
                  <a:gd name="T1" fmla="*/ 123 h 236"/>
                  <a:gd name="T2" fmla="*/ 111 w 236"/>
                  <a:gd name="T3" fmla="*/ 131 h 236"/>
                  <a:gd name="T4" fmla="*/ 115 w 236"/>
                  <a:gd name="T5" fmla="*/ 138 h 236"/>
                  <a:gd name="T6" fmla="*/ 115 w 236"/>
                  <a:gd name="T7" fmla="*/ 150 h 236"/>
                  <a:gd name="T8" fmla="*/ 118 w 236"/>
                  <a:gd name="T9" fmla="*/ 154 h 236"/>
                  <a:gd name="T10" fmla="*/ 119 w 236"/>
                  <a:gd name="T11" fmla="*/ 154 h 236"/>
                  <a:gd name="T12" fmla="*/ 122 w 236"/>
                  <a:gd name="T13" fmla="*/ 150 h 236"/>
                  <a:gd name="T14" fmla="*/ 122 w 236"/>
                  <a:gd name="T15" fmla="*/ 138 h 236"/>
                  <a:gd name="T16" fmla="*/ 126 w 236"/>
                  <a:gd name="T17" fmla="*/ 131 h 236"/>
                  <a:gd name="T18" fmla="*/ 119 w 236"/>
                  <a:gd name="T19" fmla="*/ 123 h 236"/>
                  <a:gd name="T20" fmla="*/ 119 w 236"/>
                  <a:gd name="T21" fmla="*/ 66 h 236"/>
                  <a:gd name="T22" fmla="*/ 100 w 236"/>
                  <a:gd name="T23" fmla="*/ 84 h 236"/>
                  <a:gd name="T24" fmla="*/ 100 w 236"/>
                  <a:gd name="T25" fmla="*/ 102 h 236"/>
                  <a:gd name="T26" fmla="*/ 137 w 236"/>
                  <a:gd name="T27" fmla="*/ 102 h 236"/>
                  <a:gd name="T28" fmla="*/ 137 w 236"/>
                  <a:gd name="T29" fmla="*/ 84 h 236"/>
                  <a:gd name="T30" fmla="*/ 119 w 236"/>
                  <a:gd name="T31" fmla="*/ 66 h 236"/>
                  <a:gd name="T32" fmla="*/ 118 w 236"/>
                  <a:gd name="T33" fmla="*/ 0 h 236"/>
                  <a:gd name="T34" fmla="*/ 0 w 236"/>
                  <a:gd name="T35" fmla="*/ 118 h 236"/>
                  <a:gd name="T36" fmla="*/ 118 w 236"/>
                  <a:gd name="T37" fmla="*/ 236 h 236"/>
                  <a:gd name="T38" fmla="*/ 236 w 236"/>
                  <a:gd name="T39" fmla="*/ 118 h 236"/>
                  <a:gd name="T40" fmla="*/ 118 w 236"/>
                  <a:gd name="T41" fmla="*/ 0 h 236"/>
                  <a:gd name="T42" fmla="*/ 164 w 236"/>
                  <a:gd name="T43" fmla="*/ 161 h 236"/>
                  <a:gd name="T44" fmla="*/ 149 w 236"/>
                  <a:gd name="T45" fmla="*/ 176 h 236"/>
                  <a:gd name="T46" fmla="*/ 88 w 236"/>
                  <a:gd name="T47" fmla="*/ 176 h 236"/>
                  <a:gd name="T48" fmla="*/ 73 w 236"/>
                  <a:gd name="T49" fmla="*/ 161 h 236"/>
                  <a:gd name="T50" fmla="*/ 73 w 236"/>
                  <a:gd name="T51" fmla="*/ 105 h 236"/>
                  <a:gd name="T52" fmla="*/ 76 w 236"/>
                  <a:gd name="T53" fmla="*/ 102 h 236"/>
                  <a:gd name="T54" fmla="*/ 86 w 236"/>
                  <a:gd name="T55" fmla="*/ 102 h 236"/>
                  <a:gd name="T56" fmla="*/ 86 w 236"/>
                  <a:gd name="T57" fmla="*/ 84 h 236"/>
                  <a:gd name="T58" fmla="*/ 118 w 236"/>
                  <a:gd name="T59" fmla="*/ 51 h 236"/>
                  <a:gd name="T60" fmla="*/ 119 w 236"/>
                  <a:gd name="T61" fmla="*/ 51 h 236"/>
                  <a:gd name="T62" fmla="*/ 152 w 236"/>
                  <a:gd name="T63" fmla="*/ 84 h 236"/>
                  <a:gd name="T64" fmla="*/ 152 w 236"/>
                  <a:gd name="T65" fmla="*/ 102 h 236"/>
                  <a:gd name="T66" fmla="*/ 161 w 236"/>
                  <a:gd name="T67" fmla="*/ 102 h 236"/>
                  <a:gd name="T68" fmla="*/ 164 w 236"/>
                  <a:gd name="T69" fmla="*/ 105 h 236"/>
                  <a:gd name="T70" fmla="*/ 164 w 236"/>
                  <a:gd name="T71" fmla="*/ 16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236">
                    <a:moveTo>
                      <a:pt x="119" y="123"/>
                    </a:moveTo>
                    <a:cubicBezTo>
                      <a:pt x="114" y="123"/>
                      <a:pt x="111" y="127"/>
                      <a:pt x="111" y="131"/>
                    </a:cubicBezTo>
                    <a:cubicBezTo>
                      <a:pt x="111" y="134"/>
                      <a:pt x="112" y="136"/>
                      <a:pt x="115" y="13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2"/>
                      <a:pt x="116" y="154"/>
                      <a:pt x="118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1" y="154"/>
                      <a:pt x="122" y="152"/>
                      <a:pt x="122" y="150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5" y="136"/>
                      <a:pt x="126" y="134"/>
                      <a:pt x="126" y="131"/>
                    </a:cubicBezTo>
                    <a:cubicBezTo>
                      <a:pt x="126" y="126"/>
                      <a:pt x="123" y="123"/>
                      <a:pt x="119" y="123"/>
                    </a:cubicBezTo>
                    <a:close/>
                    <a:moveTo>
                      <a:pt x="119" y="66"/>
                    </a:moveTo>
                    <a:cubicBezTo>
                      <a:pt x="108" y="66"/>
                      <a:pt x="100" y="74"/>
                      <a:pt x="100" y="84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74"/>
                      <a:pt x="129" y="66"/>
                      <a:pt x="119" y="66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64" y="161"/>
                    </a:moveTo>
                    <a:cubicBezTo>
                      <a:pt x="164" y="169"/>
                      <a:pt x="157" y="176"/>
                      <a:pt x="149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0" y="176"/>
                      <a:pt x="73" y="169"/>
                      <a:pt x="73" y="161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3"/>
                      <a:pt x="74" y="102"/>
                      <a:pt x="76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66"/>
                      <a:pt x="100" y="52"/>
                      <a:pt x="118" y="5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37" y="52"/>
                      <a:pt x="152" y="66"/>
                      <a:pt x="152" y="84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3" y="102"/>
                      <a:pt x="164" y="103"/>
                      <a:pt x="164" y="105"/>
                    </a:cubicBezTo>
                    <a:lnTo>
                      <a:pt x="164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741575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endParaRPr lang="en-US" sz="2135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182374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2135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623172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en-US" sz="2135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063971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 smtClean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2018</a:t>
            </a:r>
            <a:endParaRPr lang="en-US" sz="2135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504770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en-US" sz="2135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10317" y="1481034"/>
            <a:ext cx="1519372" cy="398238"/>
            <a:chOff x="210317" y="1481034"/>
            <a:chExt cx="1519372" cy="398238"/>
          </a:xfrm>
        </p:grpSpPr>
        <p:sp>
          <p:nvSpPr>
            <p:cNvPr id="4" name="燕尾形箭头 3"/>
            <p:cNvSpPr/>
            <p:nvPr/>
          </p:nvSpPr>
          <p:spPr>
            <a:xfrm>
              <a:off x="210317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03327" y="1632501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51116" y="1481034"/>
            <a:ext cx="1519372" cy="398238"/>
            <a:chOff x="1651116" y="1481034"/>
            <a:chExt cx="1519372" cy="398238"/>
          </a:xfrm>
        </p:grpSpPr>
        <p:sp>
          <p:nvSpPr>
            <p:cNvPr id="5" name="燕尾形箭头 4"/>
            <p:cNvSpPr/>
            <p:nvPr/>
          </p:nvSpPr>
          <p:spPr>
            <a:xfrm>
              <a:off x="1651116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344126" y="1601694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091914" y="1481034"/>
            <a:ext cx="1519372" cy="398238"/>
            <a:chOff x="3091914" y="1481034"/>
            <a:chExt cx="1519372" cy="398238"/>
          </a:xfrm>
        </p:grpSpPr>
        <p:sp>
          <p:nvSpPr>
            <p:cNvPr id="6" name="燕尾形箭头 5"/>
            <p:cNvSpPr/>
            <p:nvPr/>
          </p:nvSpPr>
          <p:spPr>
            <a:xfrm>
              <a:off x="3091914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784925" y="1606549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32713" y="1481034"/>
            <a:ext cx="1519372" cy="398238"/>
            <a:chOff x="4532713" y="1481034"/>
            <a:chExt cx="1519372" cy="398238"/>
          </a:xfrm>
        </p:grpSpPr>
        <p:sp>
          <p:nvSpPr>
            <p:cNvPr id="7" name="燕尾形箭头 6"/>
            <p:cNvSpPr/>
            <p:nvPr/>
          </p:nvSpPr>
          <p:spPr>
            <a:xfrm>
              <a:off x="4532713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225723" y="1622976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953439" y="1765851"/>
            <a:ext cx="33127" cy="79308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81812" y="1735044"/>
            <a:ext cx="57978" cy="81409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3447378" y="2144082"/>
            <a:ext cx="808445" cy="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237369" y="1756326"/>
            <a:ext cx="110058" cy="7920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906919" y="2441499"/>
            <a:ext cx="1007764" cy="1007763"/>
            <a:chOff x="1906919" y="2441499"/>
            <a:chExt cx="1007764" cy="1007763"/>
          </a:xfrm>
        </p:grpSpPr>
        <p:sp>
          <p:nvSpPr>
            <p:cNvPr id="22" name="十字星 21"/>
            <p:cNvSpPr/>
            <p:nvPr/>
          </p:nvSpPr>
          <p:spPr>
            <a:xfrm>
              <a:off x="1906919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>
              <a:off x="2262301" y="2792399"/>
              <a:ext cx="297000" cy="297000"/>
            </a:xfrm>
            <a:custGeom>
              <a:avLst/>
              <a:gdLst/>
              <a:ahLst/>
              <a:cxnLst>
                <a:cxn ang="0">
                  <a:pos x="222" y="154"/>
                </a:cxn>
                <a:cxn ang="0">
                  <a:pos x="213" y="176"/>
                </a:cxn>
                <a:cxn ang="0">
                  <a:pos x="221" y="215"/>
                </a:cxn>
                <a:cxn ang="0">
                  <a:pos x="215" y="222"/>
                </a:cxn>
                <a:cxn ang="0">
                  <a:pos x="176" y="212"/>
                </a:cxn>
                <a:cxn ang="0">
                  <a:pos x="152" y="222"/>
                </a:cxn>
                <a:cxn ang="0">
                  <a:pos x="154" y="222"/>
                </a:cxn>
                <a:cxn ang="0">
                  <a:pos x="131" y="256"/>
                </a:cxn>
                <a:cxn ang="0">
                  <a:pos x="125" y="256"/>
                </a:cxn>
                <a:cxn ang="0">
                  <a:pos x="102" y="221"/>
                </a:cxn>
                <a:cxn ang="0">
                  <a:pos x="79" y="211"/>
                </a:cxn>
                <a:cxn ang="0">
                  <a:pos x="80" y="213"/>
                </a:cxn>
                <a:cxn ang="0">
                  <a:pos x="40" y="221"/>
                </a:cxn>
                <a:cxn ang="0">
                  <a:pos x="35" y="216"/>
                </a:cxn>
                <a:cxn ang="0">
                  <a:pos x="44" y="175"/>
                </a:cxn>
                <a:cxn ang="0">
                  <a:pos x="35" y="154"/>
                </a:cxn>
                <a:cxn ang="0">
                  <a:pos x="0" y="131"/>
                </a:cxn>
                <a:cxn ang="0">
                  <a:pos x="0" y="125"/>
                </a:cxn>
                <a:cxn ang="0">
                  <a:pos x="35" y="102"/>
                </a:cxn>
                <a:cxn ang="0">
                  <a:pos x="44" y="80"/>
                </a:cxn>
                <a:cxn ang="0">
                  <a:pos x="34" y="40"/>
                </a:cxn>
                <a:cxn ang="0">
                  <a:pos x="40" y="35"/>
                </a:cxn>
                <a:cxn ang="0">
                  <a:pos x="80" y="43"/>
                </a:cxn>
                <a:cxn ang="0">
                  <a:pos x="102" y="34"/>
                </a:cxn>
                <a:cxn ang="0">
                  <a:pos x="125" y="0"/>
                </a:cxn>
                <a:cxn ang="0">
                  <a:pos x="131" y="0"/>
                </a:cxn>
                <a:cxn ang="0">
                  <a:pos x="154" y="34"/>
                </a:cxn>
                <a:cxn ang="0">
                  <a:pos x="176" y="43"/>
                </a:cxn>
                <a:cxn ang="0">
                  <a:pos x="216" y="34"/>
                </a:cxn>
                <a:cxn ang="0">
                  <a:pos x="222" y="40"/>
                </a:cxn>
                <a:cxn ang="0">
                  <a:pos x="213" y="80"/>
                </a:cxn>
                <a:cxn ang="0">
                  <a:pos x="222" y="102"/>
                </a:cxn>
                <a:cxn ang="0">
                  <a:pos x="256" y="125"/>
                </a:cxn>
                <a:cxn ang="0">
                  <a:pos x="256" y="131"/>
                </a:cxn>
                <a:cxn ang="0">
                  <a:pos x="222" y="154"/>
                </a:cxn>
                <a:cxn ang="0">
                  <a:pos x="128" y="56"/>
                </a:cxn>
                <a:cxn ang="0">
                  <a:pos x="56" y="128"/>
                </a:cxn>
                <a:cxn ang="0">
                  <a:pos x="128" y="200"/>
                </a:cxn>
                <a:cxn ang="0">
                  <a:pos x="200" y="128"/>
                </a:cxn>
                <a:cxn ang="0">
                  <a:pos x="128" y="56"/>
                </a:cxn>
                <a:cxn ang="0">
                  <a:pos x="128" y="176"/>
                </a:cxn>
                <a:cxn ang="0">
                  <a:pos x="80" y="128"/>
                </a:cxn>
                <a:cxn ang="0">
                  <a:pos x="128" y="80"/>
                </a:cxn>
                <a:cxn ang="0">
                  <a:pos x="176" y="128"/>
                </a:cxn>
                <a:cxn ang="0">
                  <a:pos x="128" y="176"/>
                </a:cxn>
                <a:cxn ang="0">
                  <a:pos x="128" y="104"/>
                </a:cxn>
                <a:cxn ang="0">
                  <a:pos x="104" y="128"/>
                </a:cxn>
                <a:cxn ang="0">
                  <a:pos x="128" y="152"/>
                </a:cxn>
                <a:cxn ang="0">
                  <a:pos x="152" y="128"/>
                </a:cxn>
                <a:cxn ang="0">
                  <a:pos x="128" y="104"/>
                </a:cxn>
              </a:cxnLst>
              <a:rect l="0" t="0" r="r" b="b"/>
              <a:pathLst>
                <a:path w="256" h="256">
                  <a:moveTo>
                    <a:pt x="222" y="154"/>
                  </a:moveTo>
                  <a:cubicBezTo>
                    <a:pt x="220" y="162"/>
                    <a:pt x="217" y="169"/>
                    <a:pt x="213" y="176"/>
                  </a:cubicBezTo>
                  <a:cubicBezTo>
                    <a:pt x="213" y="177"/>
                    <a:pt x="234" y="203"/>
                    <a:pt x="221" y="215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205" y="231"/>
                    <a:pt x="182" y="216"/>
                    <a:pt x="176" y="212"/>
                  </a:cubicBezTo>
                  <a:cubicBezTo>
                    <a:pt x="169" y="217"/>
                    <a:pt x="161" y="220"/>
                    <a:pt x="152" y="222"/>
                  </a:cubicBezTo>
                  <a:cubicBezTo>
                    <a:pt x="154" y="222"/>
                    <a:pt x="154" y="222"/>
                    <a:pt x="154" y="222"/>
                  </a:cubicBezTo>
                  <a:cubicBezTo>
                    <a:pt x="154" y="222"/>
                    <a:pt x="150" y="256"/>
                    <a:pt x="131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11" y="256"/>
                    <a:pt x="103" y="227"/>
                    <a:pt x="102" y="221"/>
                  </a:cubicBezTo>
                  <a:cubicBezTo>
                    <a:pt x="94" y="219"/>
                    <a:pt x="86" y="216"/>
                    <a:pt x="79" y="211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80" y="213"/>
                    <a:pt x="53" y="234"/>
                    <a:pt x="40" y="221"/>
                  </a:cubicBezTo>
                  <a:cubicBezTo>
                    <a:pt x="35" y="216"/>
                    <a:pt x="35" y="216"/>
                    <a:pt x="35" y="216"/>
                  </a:cubicBezTo>
                  <a:cubicBezTo>
                    <a:pt x="25" y="206"/>
                    <a:pt x="41" y="180"/>
                    <a:pt x="44" y="175"/>
                  </a:cubicBezTo>
                  <a:cubicBezTo>
                    <a:pt x="40" y="169"/>
                    <a:pt x="37" y="162"/>
                    <a:pt x="35" y="154"/>
                  </a:cubicBezTo>
                  <a:cubicBezTo>
                    <a:pt x="29" y="153"/>
                    <a:pt x="0" y="145"/>
                    <a:pt x="0" y="13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08"/>
                    <a:pt x="28" y="103"/>
                    <a:pt x="35" y="102"/>
                  </a:cubicBezTo>
                  <a:cubicBezTo>
                    <a:pt x="37" y="94"/>
                    <a:pt x="40" y="87"/>
                    <a:pt x="44" y="80"/>
                  </a:cubicBezTo>
                  <a:cubicBezTo>
                    <a:pt x="41" y="76"/>
                    <a:pt x="24" y="50"/>
                    <a:pt x="34" y="40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1" y="23"/>
                    <a:pt x="75" y="39"/>
                    <a:pt x="80" y="43"/>
                  </a:cubicBezTo>
                  <a:cubicBezTo>
                    <a:pt x="87" y="39"/>
                    <a:pt x="94" y="36"/>
                    <a:pt x="102" y="34"/>
                  </a:cubicBezTo>
                  <a:cubicBezTo>
                    <a:pt x="104" y="27"/>
                    <a:pt x="112" y="0"/>
                    <a:pt x="12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7" y="0"/>
                    <a:pt x="153" y="26"/>
                    <a:pt x="154" y="34"/>
                  </a:cubicBezTo>
                  <a:cubicBezTo>
                    <a:pt x="162" y="36"/>
                    <a:pt x="169" y="39"/>
                    <a:pt x="176" y="43"/>
                  </a:cubicBezTo>
                  <a:cubicBezTo>
                    <a:pt x="182" y="39"/>
                    <a:pt x="206" y="24"/>
                    <a:pt x="216" y="34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33" y="51"/>
                    <a:pt x="217" y="74"/>
                    <a:pt x="213" y="80"/>
                  </a:cubicBezTo>
                  <a:cubicBezTo>
                    <a:pt x="217" y="87"/>
                    <a:pt x="220" y="94"/>
                    <a:pt x="222" y="102"/>
                  </a:cubicBezTo>
                  <a:cubicBezTo>
                    <a:pt x="224" y="102"/>
                    <a:pt x="256" y="107"/>
                    <a:pt x="256" y="125"/>
                  </a:cubicBezTo>
                  <a:cubicBezTo>
                    <a:pt x="256" y="131"/>
                    <a:pt x="256" y="131"/>
                    <a:pt x="256" y="131"/>
                  </a:cubicBezTo>
                  <a:cubicBezTo>
                    <a:pt x="256" y="144"/>
                    <a:pt x="229" y="152"/>
                    <a:pt x="222" y="154"/>
                  </a:cubicBezTo>
                  <a:moveTo>
                    <a:pt x="128" y="56"/>
                  </a:moveTo>
                  <a:cubicBezTo>
                    <a:pt x="88" y="56"/>
                    <a:pt x="56" y="88"/>
                    <a:pt x="56" y="128"/>
                  </a:cubicBezTo>
                  <a:cubicBezTo>
                    <a:pt x="56" y="168"/>
                    <a:pt x="88" y="200"/>
                    <a:pt x="128" y="200"/>
                  </a:cubicBezTo>
                  <a:cubicBezTo>
                    <a:pt x="168" y="200"/>
                    <a:pt x="200" y="168"/>
                    <a:pt x="200" y="128"/>
                  </a:cubicBezTo>
                  <a:cubicBezTo>
                    <a:pt x="200" y="88"/>
                    <a:pt x="168" y="56"/>
                    <a:pt x="128" y="56"/>
                  </a:cubicBezTo>
                  <a:moveTo>
                    <a:pt x="128" y="176"/>
                  </a:moveTo>
                  <a:cubicBezTo>
                    <a:pt x="101" y="176"/>
                    <a:pt x="80" y="155"/>
                    <a:pt x="80" y="128"/>
                  </a:cubicBezTo>
                  <a:cubicBezTo>
                    <a:pt x="80" y="101"/>
                    <a:pt x="101" y="80"/>
                    <a:pt x="128" y="80"/>
                  </a:cubicBezTo>
                  <a:cubicBezTo>
                    <a:pt x="155" y="80"/>
                    <a:pt x="176" y="101"/>
                    <a:pt x="176" y="128"/>
                  </a:cubicBezTo>
                  <a:cubicBezTo>
                    <a:pt x="176" y="155"/>
                    <a:pt x="155" y="176"/>
                    <a:pt x="128" y="176"/>
                  </a:cubicBezTo>
                  <a:moveTo>
                    <a:pt x="128" y="104"/>
                  </a:moveTo>
                  <a:cubicBezTo>
                    <a:pt x="115" y="104"/>
                    <a:pt x="104" y="115"/>
                    <a:pt x="104" y="128"/>
                  </a:cubicBezTo>
                  <a:cubicBezTo>
                    <a:pt x="104" y="141"/>
                    <a:pt x="115" y="152"/>
                    <a:pt x="128" y="152"/>
                  </a:cubicBezTo>
                  <a:cubicBezTo>
                    <a:pt x="141" y="152"/>
                    <a:pt x="152" y="141"/>
                    <a:pt x="152" y="128"/>
                  </a:cubicBezTo>
                  <a:cubicBezTo>
                    <a:pt x="152" y="115"/>
                    <a:pt x="141" y="104"/>
                    <a:pt x="128" y="10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47718" y="2441499"/>
            <a:ext cx="1007764" cy="1007763"/>
            <a:chOff x="3347718" y="2441499"/>
            <a:chExt cx="1007764" cy="1007763"/>
          </a:xfrm>
        </p:grpSpPr>
        <p:sp>
          <p:nvSpPr>
            <p:cNvPr id="24" name="十字星 23"/>
            <p:cNvSpPr/>
            <p:nvPr/>
          </p:nvSpPr>
          <p:spPr>
            <a:xfrm>
              <a:off x="3347718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3708768" y="2802602"/>
              <a:ext cx="285664" cy="276596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88516" y="2441499"/>
            <a:ext cx="1007764" cy="1007763"/>
            <a:chOff x="4788516" y="2441499"/>
            <a:chExt cx="1007764" cy="1007763"/>
          </a:xfrm>
        </p:grpSpPr>
        <p:sp>
          <p:nvSpPr>
            <p:cNvPr id="26" name="十字星 25"/>
            <p:cNvSpPr/>
            <p:nvPr/>
          </p:nvSpPr>
          <p:spPr>
            <a:xfrm>
              <a:off x="4788516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5210780" y="2801359"/>
              <a:ext cx="163236" cy="279082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73512" y="1481034"/>
            <a:ext cx="1519372" cy="398238"/>
            <a:chOff x="5973512" y="1481034"/>
            <a:chExt cx="1519372" cy="398238"/>
          </a:xfrm>
        </p:grpSpPr>
        <p:sp>
          <p:nvSpPr>
            <p:cNvPr id="8" name="燕尾形箭头 7"/>
            <p:cNvSpPr/>
            <p:nvPr/>
          </p:nvSpPr>
          <p:spPr>
            <a:xfrm>
              <a:off x="5973512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666522" y="1622977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rot="5400000">
            <a:off x="6331894" y="2157632"/>
            <a:ext cx="802607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466120" y="2441499"/>
            <a:ext cx="1007764" cy="1007763"/>
            <a:chOff x="466120" y="2441499"/>
            <a:chExt cx="1007764" cy="1007763"/>
          </a:xfrm>
        </p:grpSpPr>
        <p:sp>
          <p:nvSpPr>
            <p:cNvPr id="30" name="十字星 29"/>
            <p:cNvSpPr/>
            <p:nvPr/>
          </p:nvSpPr>
          <p:spPr>
            <a:xfrm>
              <a:off x="466120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853809" y="2824706"/>
              <a:ext cx="232386" cy="232386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29315" y="2441499"/>
            <a:ext cx="1007764" cy="1007763"/>
            <a:chOff x="6229315" y="2441499"/>
            <a:chExt cx="1007764" cy="1007763"/>
          </a:xfrm>
        </p:grpSpPr>
        <p:sp>
          <p:nvSpPr>
            <p:cNvPr id="32" name="十字星 31"/>
            <p:cNvSpPr/>
            <p:nvPr/>
          </p:nvSpPr>
          <p:spPr>
            <a:xfrm>
              <a:off x="6229315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6603968" y="2811671"/>
              <a:ext cx="258458" cy="25845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7767" y="3708999"/>
            <a:ext cx="1224471" cy="698196"/>
            <a:chOff x="5045337" y="3990374"/>
            <a:chExt cx="2065993" cy="930928"/>
          </a:xfrm>
        </p:grpSpPr>
        <p:sp>
          <p:nvSpPr>
            <p:cNvPr id="56" name="文本框 46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47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98566" y="3708999"/>
            <a:ext cx="1224471" cy="698196"/>
            <a:chOff x="5045337" y="3990374"/>
            <a:chExt cx="2065993" cy="930928"/>
          </a:xfrm>
        </p:grpSpPr>
        <p:sp>
          <p:nvSpPr>
            <p:cNvPr id="54" name="文本框 44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文本框 45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39364" y="3708999"/>
            <a:ext cx="1224471" cy="698196"/>
            <a:chOff x="5045337" y="3990374"/>
            <a:chExt cx="2065993" cy="930928"/>
          </a:xfrm>
        </p:grpSpPr>
        <p:sp>
          <p:nvSpPr>
            <p:cNvPr id="52" name="文本框 42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43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0163" y="3708999"/>
            <a:ext cx="1224471" cy="698196"/>
            <a:chOff x="5045337" y="3990374"/>
            <a:chExt cx="2065993" cy="930928"/>
          </a:xfrm>
        </p:grpSpPr>
        <p:sp>
          <p:nvSpPr>
            <p:cNvPr id="50" name="文本框 40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文本框 41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20962" y="3708999"/>
            <a:ext cx="1224471" cy="698196"/>
            <a:chOff x="5045337" y="3990374"/>
            <a:chExt cx="2065993" cy="930928"/>
          </a:xfrm>
        </p:grpSpPr>
        <p:sp>
          <p:nvSpPr>
            <p:cNvPr id="48" name="文本框 38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5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9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文本框 54"/>
          <p:cNvSpPr txBox="1"/>
          <p:nvPr/>
        </p:nvSpPr>
        <p:spPr>
          <a:xfrm flipH="1">
            <a:off x="7945568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5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2030</a:t>
            </a:r>
            <a:endParaRPr lang="en-US" sz="2135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414310" y="1481034"/>
            <a:ext cx="1519372" cy="398238"/>
            <a:chOff x="7414310" y="1481034"/>
            <a:chExt cx="1519372" cy="398238"/>
          </a:xfrm>
        </p:grpSpPr>
        <p:sp>
          <p:nvSpPr>
            <p:cNvPr id="39" name="燕尾形箭头 48"/>
            <p:cNvSpPr/>
            <p:nvPr/>
          </p:nvSpPr>
          <p:spPr>
            <a:xfrm>
              <a:off x="7414310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107321" y="1622977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rot="5400000">
            <a:off x="7772693" y="2157632"/>
            <a:ext cx="802607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7670114" y="2441499"/>
            <a:ext cx="1007764" cy="1007763"/>
            <a:chOff x="7670114" y="2441499"/>
            <a:chExt cx="1007764" cy="1007763"/>
          </a:xfrm>
        </p:grpSpPr>
        <p:sp>
          <p:nvSpPr>
            <p:cNvPr id="43" name="十字星 57"/>
            <p:cNvSpPr/>
            <p:nvPr/>
          </p:nvSpPr>
          <p:spPr>
            <a:xfrm>
              <a:off x="7670114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 62"/>
            <p:cNvSpPr/>
            <p:nvPr/>
          </p:nvSpPr>
          <p:spPr bwMode="auto">
            <a:xfrm>
              <a:off x="8044767" y="2829953"/>
              <a:ext cx="258458" cy="221893"/>
            </a:xfrm>
            <a:custGeom>
              <a:avLst/>
              <a:gdLst>
                <a:gd name="connsiteX0" fmla="*/ 87746 w 334301"/>
                <a:gd name="connsiteY0" fmla="*/ 204456 h 287006"/>
                <a:gd name="connsiteX1" fmla="*/ 68263 w 334301"/>
                <a:gd name="connsiteY1" fmla="*/ 222977 h 287006"/>
                <a:gd name="connsiteX2" fmla="*/ 70861 w 334301"/>
                <a:gd name="connsiteY2" fmla="*/ 263988 h 287006"/>
                <a:gd name="connsiteX3" fmla="*/ 112425 w 334301"/>
                <a:gd name="connsiteY3" fmla="*/ 275894 h 287006"/>
                <a:gd name="connsiteX4" fmla="*/ 117620 w 334301"/>
                <a:gd name="connsiteY4" fmla="*/ 275894 h 287006"/>
                <a:gd name="connsiteX5" fmla="*/ 139701 w 334301"/>
                <a:gd name="connsiteY5" fmla="*/ 237529 h 287006"/>
                <a:gd name="connsiteX6" fmla="*/ 130609 w 334301"/>
                <a:gd name="connsiteY6" fmla="*/ 213716 h 287006"/>
                <a:gd name="connsiteX7" fmla="*/ 87746 w 334301"/>
                <a:gd name="connsiteY7" fmla="*/ 204456 h 287006"/>
                <a:gd name="connsiteX8" fmla="*/ 195878 w 334301"/>
                <a:gd name="connsiteY8" fmla="*/ 166356 h 287006"/>
                <a:gd name="connsiteX9" fmla="*/ 163923 w 334301"/>
                <a:gd name="connsiteY9" fmla="*/ 170297 h 287006"/>
                <a:gd name="connsiteX10" fmla="*/ 141288 w 334301"/>
                <a:gd name="connsiteY10" fmla="*/ 208397 h 287006"/>
                <a:gd name="connsiteX11" fmla="*/ 150608 w 334301"/>
                <a:gd name="connsiteY11" fmla="*/ 230732 h 287006"/>
                <a:gd name="connsiteX12" fmla="*/ 197209 w 334301"/>
                <a:gd name="connsiteY12" fmla="*/ 242556 h 287006"/>
                <a:gd name="connsiteX13" fmla="*/ 223838 w 334301"/>
                <a:gd name="connsiteY13" fmla="*/ 199201 h 287006"/>
                <a:gd name="connsiteX14" fmla="*/ 195878 w 334301"/>
                <a:gd name="connsiteY14" fmla="*/ 166356 h 287006"/>
                <a:gd name="connsiteX15" fmla="*/ 50770 w 334301"/>
                <a:gd name="connsiteY15" fmla="*/ 142544 h 287006"/>
                <a:gd name="connsiteX16" fmla="*/ 14013 w 334301"/>
                <a:gd name="connsiteY16" fmla="*/ 158130 h 287006"/>
                <a:gd name="connsiteX17" fmla="*/ 12700 w 334301"/>
                <a:gd name="connsiteY17" fmla="*/ 172418 h 287006"/>
                <a:gd name="connsiteX18" fmla="*/ 12700 w 334301"/>
                <a:gd name="connsiteY18" fmla="*/ 176315 h 287006"/>
                <a:gd name="connsiteX19" fmla="*/ 19264 w 334301"/>
                <a:gd name="connsiteY19" fmla="*/ 203591 h 287006"/>
                <a:gd name="connsiteX20" fmla="*/ 59959 w 334301"/>
                <a:gd name="connsiteY20" fmla="*/ 213982 h 287006"/>
                <a:gd name="connsiteX21" fmla="*/ 80963 w 334301"/>
                <a:gd name="connsiteY21" fmla="*/ 195798 h 287006"/>
                <a:gd name="connsiteX22" fmla="*/ 75712 w 334301"/>
                <a:gd name="connsiteY22" fmla="*/ 154234 h 287006"/>
                <a:gd name="connsiteX23" fmla="*/ 50770 w 334301"/>
                <a:gd name="connsiteY23" fmla="*/ 142544 h 287006"/>
                <a:gd name="connsiteX24" fmla="*/ 179091 w 334301"/>
                <a:gd name="connsiteY24" fmla="*/ 80631 h 287006"/>
                <a:gd name="connsiteX25" fmla="*/ 135707 w 334301"/>
                <a:gd name="connsiteY25" fmla="*/ 98782 h 287006"/>
                <a:gd name="connsiteX26" fmla="*/ 131763 w 334301"/>
                <a:gd name="connsiteY26" fmla="*/ 126007 h 287006"/>
                <a:gd name="connsiteX27" fmla="*/ 160685 w 334301"/>
                <a:gd name="connsiteY27" fmla="*/ 158419 h 287006"/>
                <a:gd name="connsiteX28" fmla="*/ 193552 w 334301"/>
                <a:gd name="connsiteY28" fmla="*/ 155826 h 287006"/>
                <a:gd name="connsiteX29" fmla="*/ 215901 w 334301"/>
                <a:gd name="connsiteY29" fmla="*/ 119525 h 287006"/>
                <a:gd name="connsiteX30" fmla="*/ 196181 w 334301"/>
                <a:gd name="connsiteY30" fmla="*/ 93596 h 287006"/>
                <a:gd name="connsiteX31" fmla="*/ 190923 w 334301"/>
                <a:gd name="connsiteY31" fmla="*/ 88410 h 287006"/>
                <a:gd name="connsiteX32" fmla="*/ 180405 w 334301"/>
                <a:gd name="connsiteY32" fmla="*/ 80631 h 287006"/>
                <a:gd name="connsiteX33" fmla="*/ 179091 w 334301"/>
                <a:gd name="connsiteY33" fmla="*/ 80631 h 287006"/>
                <a:gd name="connsiteX34" fmla="*/ 97849 w 334301"/>
                <a:gd name="connsiteY34" fmla="*/ 63169 h 287006"/>
                <a:gd name="connsiteX35" fmla="*/ 64078 w 334301"/>
                <a:gd name="connsiteY35" fmla="*/ 77483 h 287006"/>
                <a:gd name="connsiteX36" fmla="*/ 52388 w 334301"/>
                <a:gd name="connsiteY36" fmla="*/ 85290 h 287006"/>
                <a:gd name="connsiteX37" fmla="*/ 56285 w 334301"/>
                <a:gd name="connsiteY37" fmla="*/ 130833 h 287006"/>
                <a:gd name="connsiteX38" fmla="*/ 80963 w 334301"/>
                <a:gd name="connsiteY38" fmla="*/ 142544 h 287006"/>
                <a:gd name="connsiteX39" fmla="*/ 119929 w 334301"/>
                <a:gd name="connsiteY39" fmla="*/ 124327 h 287006"/>
                <a:gd name="connsiteX40" fmla="*/ 123826 w 334301"/>
                <a:gd name="connsiteY40" fmla="*/ 94399 h 287006"/>
                <a:gd name="connsiteX41" fmla="*/ 97849 w 334301"/>
                <a:gd name="connsiteY41" fmla="*/ 63169 h 287006"/>
                <a:gd name="connsiteX42" fmla="*/ 111082 w 334301"/>
                <a:gd name="connsiteY42" fmla="*/ 50032 h 287006"/>
                <a:gd name="connsiteX43" fmla="*/ 121843 w 334301"/>
                <a:gd name="connsiteY43" fmla="*/ 50197 h 287006"/>
                <a:gd name="connsiteX44" fmla="*/ 128465 w 334301"/>
                <a:gd name="connsiteY44" fmla="*/ 50197 h 287006"/>
                <a:gd name="connsiteX45" fmla="*/ 136411 w 334301"/>
                <a:gd name="connsiteY45" fmla="*/ 51512 h 287006"/>
                <a:gd name="connsiteX46" fmla="*/ 169521 w 334301"/>
                <a:gd name="connsiteY46" fmla="*/ 60721 h 287006"/>
                <a:gd name="connsiteX47" fmla="*/ 181440 w 334301"/>
                <a:gd name="connsiteY47" fmla="*/ 65984 h 287006"/>
                <a:gd name="connsiteX48" fmla="*/ 198657 w 334301"/>
                <a:gd name="connsiteY48" fmla="*/ 79140 h 287006"/>
                <a:gd name="connsiteX49" fmla="*/ 205279 w 334301"/>
                <a:gd name="connsiteY49" fmla="*/ 84402 h 287006"/>
                <a:gd name="connsiteX50" fmla="*/ 227794 w 334301"/>
                <a:gd name="connsiteY50" fmla="*/ 118608 h 287006"/>
                <a:gd name="connsiteX51" fmla="*/ 239713 w 334301"/>
                <a:gd name="connsiteY51" fmla="*/ 158076 h 287006"/>
                <a:gd name="connsiteX52" fmla="*/ 239713 w 334301"/>
                <a:gd name="connsiteY52" fmla="*/ 160708 h 287006"/>
                <a:gd name="connsiteX53" fmla="*/ 238389 w 334301"/>
                <a:gd name="connsiteY53" fmla="*/ 188335 h 287006"/>
                <a:gd name="connsiteX54" fmla="*/ 235740 w 334301"/>
                <a:gd name="connsiteY54" fmla="*/ 201492 h 287006"/>
                <a:gd name="connsiteX55" fmla="*/ 234416 w 334301"/>
                <a:gd name="connsiteY55" fmla="*/ 201492 h 287006"/>
                <a:gd name="connsiteX56" fmla="*/ 234416 w 334301"/>
                <a:gd name="connsiteY56" fmla="*/ 200176 h 287006"/>
                <a:gd name="connsiteX57" fmla="*/ 203955 w 334301"/>
                <a:gd name="connsiteY57" fmla="*/ 252800 h 287006"/>
                <a:gd name="connsiteX58" fmla="*/ 201306 w 334301"/>
                <a:gd name="connsiteY58" fmla="*/ 255431 h 287006"/>
                <a:gd name="connsiteX59" fmla="*/ 201306 w 334301"/>
                <a:gd name="connsiteY59" fmla="*/ 256747 h 287006"/>
                <a:gd name="connsiteX60" fmla="*/ 169521 w 334301"/>
                <a:gd name="connsiteY60" fmla="*/ 277797 h 287006"/>
                <a:gd name="connsiteX61" fmla="*/ 168196 w 334301"/>
                <a:gd name="connsiteY61" fmla="*/ 277797 h 287006"/>
                <a:gd name="connsiteX62" fmla="*/ 162899 w 334301"/>
                <a:gd name="connsiteY62" fmla="*/ 280428 h 287006"/>
                <a:gd name="connsiteX63" fmla="*/ 124492 w 334301"/>
                <a:gd name="connsiteY63" fmla="*/ 287006 h 287006"/>
                <a:gd name="connsiteX64" fmla="*/ 119194 w 334301"/>
                <a:gd name="connsiteY64" fmla="*/ 287006 h 287006"/>
                <a:gd name="connsiteX65" fmla="*/ 111248 w 334301"/>
                <a:gd name="connsiteY65" fmla="*/ 287006 h 287006"/>
                <a:gd name="connsiteX66" fmla="*/ 62246 w 334301"/>
                <a:gd name="connsiteY66" fmla="*/ 272534 h 287006"/>
                <a:gd name="connsiteX67" fmla="*/ 60922 w 334301"/>
                <a:gd name="connsiteY67" fmla="*/ 272534 h 287006"/>
                <a:gd name="connsiteX68" fmla="*/ 35758 w 334301"/>
                <a:gd name="connsiteY68" fmla="*/ 252800 h 287006"/>
                <a:gd name="connsiteX69" fmla="*/ 31785 w 334301"/>
                <a:gd name="connsiteY69" fmla="*/ 248853 h 287006"/>
                <a:gd name="connsiteX70" fmla="*/ 30461 w 334301"/>
                <a:gd name="connsiteY70" fmla="*/ 247538 h 287006"/>
                <a:gd name="connsiteX71" fmla="*/ 11919 w 334301"/>
                <a:gd name="connsiteY71" fmla="*/ 219910 h 287006"/>
                <a:gd name="connsiteX72" fmla="*/ 7946 w 334301"/>
                <a:gd name="connsiteY72" fmla="*/ 212016 h 287006"/>
                <a:gd name="connsiteX73" fmla="*/ 0 w 334301"/>
                <a:gd name="connsiteY73" fmla="*/ 177811 h 287006"/>
                <a:gd name="connsiteX74" fmla="*/ 0 w 334301"/>
                <a:gd name="connsiteY74" fmla="*/ 173864 h 287006"/>
                <a:gd name="connsiteX75" fmla="*/ 0 w 334301"/>
                <a:gd name="connsiteY75" fmla="*/ 152814 h 287006"/>
                <a:gd name="connsiteX76" fmla="*/ 11919 w 334301"/>
                <a:gd name="connsiteY76" fmla="*/ 117293 h 287006"/>
                <a:gd name="connsiteX77" fmla="*/ 34434 w 334301"/>
                <a:gd name="connsiteY77" fmla="*/ 87034 h 287006"/>
                <a:gd name="connsiteX78" fmla="*/ 35758 w 334301"/>
                <a:gd name="connsiteY78" fmla="*/ 84402 h 287006"/>
                <a:gd name="connsiteX79" fmla="*/ 39731 w 334301"/>
                <a:gd name="connsiteY79" fmla="*/ 81771 h 287006"/>
                <a:gd name="connsiteX80" fmla="*/ 39731 w 334301"/>
                <a:gd name="connsiteY80" fmla="*/ 80456 h 287006"/>
                <a:gd name="connsiteX81" fmla="*/ 39731 w 334301"/>
                <a:gd name="connsiteY81" fmla="*/ 79140 h 287006"/>
                <a:gd name="connsiteX82" fmla="*/ 56948 w 334301"/>
                <a:gd name="connsiteY82" fmla="*/ 67300 h 287006"/>
                <a:gd name="connsiteX83" fmla="*/ 99329 w 334301"/>
                <a:gd name="connsiteY83" fmla="*/ 52828 h 287006"/>
                <a:gd name="connsiteX84" fmla="*/ 111082 w 334301"/>
                <a:gd name="connsiteY84" fmla="*/ 50032 h 287006"/>
                <a:gd name="connsiteX85" fmla="*/ 241761 w 334301"/>
                <a:gd name="connsiteY85" fmla="*/ 29217 h 287006"/>
                <a:gd name="connsiteX86" fmla="*/ 251082 w 334301"/>
                <a:gd name="connsiteY86" fmla="*/ 29217 h 287006"/>
                <a:gd name="connsiteX87" fmla="*/ 251082 w 334301"/>
                <a:gd name="connsiteY87" fmla="*/ 36898 h 287006"/>
                <a:gd name="connsiteX88" fmla="*/ 220458 w 334301"/>
                <a:gd name="connsiteY88" fmla="*/ 65064 h 287006"/>
                <a:gd name="connsiteX89" fmla="*/ 216464 w 334301"/>
                <a:gd name="connsiteY89" fmla="*/ 66344 h 287006"/>
                <a:gd name="connsiteX90" fmla="*/ 212469 w 334301"/>
                <a:gd name="connsiteY90" fmla="*/ 65064 h 287006"/>
                <a:gd name="connsiteX91" fmla="*/ 212469 w 334301"/>
                <a:gd name="connsiteY91" fmla="*/ 57382 h 287006"/>
                <a:gd name="connsiteX92" fmla="*/ 241761 w 334301"/>
                <a:gd name="connsiteY92" fmla="*/ 29217 h 287006"/>
                <a:gd name="connsiteX93" fmla="*/ 324380 w 334301"/>
                <a:gd name="connsiteY93" fmla="*/ 3902 h 287006"/>
                <a:gd name="connsiteX94" fmla="*/ 332317 w 334301"/>
                <a:gd name="connsiteY94" fmla="*/ 3902 h 287006"/>
                <a:gd name="connsiteX95" fmla="*/ 332317 w 334301"/>
                <a:gd name="connsiteY95" fmla="*/ 11839 h 287006"/>
                <a:gd name="connsiteX96" fmla="*/ 248973 w 334301"/>
                <a:gd name="connsiteY96" fmla="*/ 95183 h 287006"/>
                <a:gd name="connsiteX97" fmla="*/ 245005 w 334301"/>
                <a:gd name="connsiteY97" fmla="*/ 96506 h 287006"/>
                <a:gd name="connsiteX98" fmla="*/ 241036 w 334301"/>
                <a:gd name="connsiteY98" fmla="*/ 95183 h 287006"/>
                <a:gd name="connsiteX99" fmla="*/ 241036 w 334301"/>
                <a:gd name="connsiteY99" fmla="*/ 87246 h 287006"/>
                <a:gd name="connsiteX100" fmla="*/ 324380 w 334301"/>
                <a:gd name="connsiteY100" fmla="*/ 3902 h 287006"/>
                <a:gd name="connsiteX101" fmla="*/ 210080 w 334301"/>
                <a:gd name="connsiteY101" fmla="*/ 2297 h 287006"/>
                <a:gd name="connsiteX102" fmla="*/ 218017 w 334301"/>
                <a:gd name="connsiteY102" fmla="*/ 2297 h 287006"/>
                <a:gd name="connsiteX103" fmla="*/ 218017 w 334301"/>
                <a:gd name="connsiteY103" fmla="*/ 10179 h 287006"/>
                <a:gd name="connsiteX104" fmla="*/ 191558 w 334301"/>
                <a:gd name="connsiteY104" fmla="*/ 36455 h 287006"/>
                <a:gd name="connsiteX105" fmla="*/ 187590 w 334301"/>
                <a:gd name="connsiteY105" fmla="*/ 37769 h 287006"/>
                <a:gd name="connsiteX106" fmla="*/ 183621 w 334301"/>
                <a:gd name="connsiteY106" fmla="*/ 36455 h 287006"/>
                <a:gd name="connsiteX107" fmla="*/ 183621 w 334301"/>
                <a:gd name="connsiteY107" fmla="*/ 28572 h 287006"/>
                <a:gd name="connsiteX108" fmla="*/ 210080 w 334301"/>
                <a:gd name="connsiteY108" fmla="*/ 2297 h 287006"/>
                <a:gd name="connsiteX109" fmla="*/ 269040 w 334301"/>
                <a:gd name="connsiteY109" fmla="*/ 992 h 287006"/>
                <a:gd name="connsiteX110" fmla="*/ 276560 w 334301"/>
                <a:gd name="connsiteY110" fmla="*/ 992 h 287006"/>
                <a:gd name="connsiteX111" fmla="*/ 276560 w 334301"/>
                <a:gd name="connsiteY111" fmla="*/ 10253 h 287006"/>
                <a:gd name="connsiteX112" fmla="*/ 264027 w 334301"/>
                <a:gd name="connsiteY112" fmla="*/ 22159 h 287006"/>
                <a:gd name="connsiteX113" fmla="*/ 260267 w 334301"/>
                <a:gd name="connsiteY113" fmla="*/ 23482 h 287006"/>
                <a:gd name="connsiteX114" fmla="*/ 256507 w 334301"/>
                <a:gd name="connsiteY114" fmla="*/ 22159 h 287006"/>
                <a:gd name="connsiteX115" fmla="*/ 256507 w 334301"/>
                <a:gd name="connsiteY115" fmla="*/ 14221 h 287006"/>
                <a:gd name="connsiteX116" fmla="*/ 269040 w 334301"/>
                <a:gd name="connsiteY116" fmla="*/ 992 h 28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34301" h="287006">
                  <a:moveTo>
                    <a:pt x="87746" y="204456"/>
                  </a:moveTo>
                  <a:cubicBezTo>
                    <a:pt x="87746" y="204456"/>
                    <a:pt x="87746" y="204456"/>
                    <a:pt x="68263" y="222977"/>
                  </a:cubicBezTo>
                  <a:cubicBezTo>
                    <a:pt x="68263" y="222977"/>
                    <a:pt x="68263" y="222977"/>
                    <a:pt x="70861" y="263988"/>
                  </a:cubicBezTo>
                  <a:cubicBezTo>
                    <a:pt x="83849" y="270602"/>
                    <a:pt x="96838" y="274571"/>
                    <a:pt x="112425" y="275894"/>
                  </a:cubicBezTo>
                  <a:cubicBezTo>
                    <a:pt x="113724" y="275894"/>
                    <a:pt x="115022" y="275894"/>
                    <a:pt x="117620" y="275894"/>
                  </a:cubicBezTo>
                  <a:cubicBezTo>
                    <a:pt x="117620" y="275894"/>
                    <a:pt x="117620" y="275894"/>
                    <a:pt x="139701" y="237529"/>
                  </a:cubicBezTo>
                  <a:cubicBezTo>
                    <a:pt x="139701" y="237529"/>
                    <a:pt x="139701" y="237529"/>
                    <a:pt x="130609" y="213716"/>
                  </a:cubicBezTo>
                  <a:cubicBezTo>
                    <a:pt x="130609" y="213716"/>
                    <a:pt x="130609" y="213716"/>
                    <a:pt x="87746" y="204456"/>
                  </a:cubicBezTo>
                  <a:close/>
                  <a:moveTo>
                    <a:pt x="195878" y="166356"/>
                  </a:moveTo>
                  <a:cubicBezTo>
                    <a:pt x="195878" y="166356"/>
                    <a:pt x="195878" y="166356"/>
                    <a:pt x="163923" y="170297"/>
                  </a:cubicBezTo>
                  <a:cubicBezTo>
                    <a:pt x="163923" y="170297"/>
                    <a:pt x="163923" y="170297"/>
                    <a:pt x="141288" y="208397"/>
                  </a:cubicBezTo>
                  <a:cubicBezTo>
                    <a:pt x="141288" y="208397"/>
                    <a:pt x="141288" y="208397"/>
                    <a:pt x="150608" y="230732"/>
                  </a:cubicBezTo>
                  <a:cubicBezTo>
                    <a:pt x="150608" y="230732"/>
                    <a:pt x="150608" y="230732"/>
                    <a:pt x="197209" y="242556"/>
                  </a:cubicBezTo>
                  <a:cubicBezTo>
                    <a:pt x="209192" y="230732"/>
                    <a:pt x="218512" y="214966"/>
                    <a:pt x="223838" y="199201"/>
                  </a:cubicBezTo>
                  <a:cubicBezTo>
                    <a:pt x="223838" y="199201"/>
                    <a:pt x="223838" y="199201"/>
                    <a:pt x="195878" y="166356"/>
                  </a:cubicBezTo>
                  <a:close/>
                  <a:moveTo>
                    <a:pt x="50770" y="142544"/>
                  </a:moveTo>
                  <a:cubicBezTo>
                    <a:pt x="50770" y="142544"/>
                    <a:pt x="50770" y="142544"/>
                    <a:pt x="14013" y="158130"/>
                  </a:cubicBezTo>
                  <a:cubicBezTo>
                    <a:pt x="12700" y="162027"/>
                    <a:pt x="12700" y="167223"/>
                    <a:pt x="12700" y="172418"/>
                  </a:cubicBezTo>
                  <a:cubicBezTo>
                    <a:pt x="12700" y="172418"/>
                    <a:pt x="12700" y="172418"/>
                    <a:pt x="12700" y="176315"/>
                  </a:cubicBezTo>
                  <a:cubicBezTo>
                    <a:pt x="14013" y="185407"/>
                    <a:pt x="15325" y="195798"/>
                    <a:pt x="19264" y="203591"/>
                  </a:cubicBezTo>
                  <a:cubicBezTo>
                    <a:pt x="19264" y="203591"/>
                    <a:pt x="19264" y="203591"/>
                    <a:pt x="59959" y="213982"/>
                  </a:cubicBezTo>
                  <a:lnTo>
                    <a:pt x="80963" y="195798"/>
                  </a:lnTo>
                  <a:cubicBezTo>
                    <a:pt x="80963" y="195798"/>
                    <a:pt x="80963" y="195798"/>
                    <a:pt x="75712" y="154234"/>
                  </a:cubicBezTo>
                  <a:cubicBezTo>
                    <a:pt x="75712" y="154234"/>
                    <a:pt x="75712" y="154234"/>
                    <a:pt x="50770" y="142544"/>
                  </a:cubicBezTo>
                  <a:close/>
                  <a:moveTo>
                    <a:pt x="179091" y="80631"/>
                  </a:moveTo>
                  <a:cubicBezTo>
                    <a:pt x="179091" y="80631"/>
                    <a:pt x="179091" y="80631"/>
                    <a:pt x="135707" y="98782"/>
                  </a:cubicBezTo>
                  <a:cubicBezTo>
                    <a:pt x="135707" y="98782"/>
                    <a:pt x="135707" y="98782"/>
                    <a:pt x="131763" y="126007"/>
                  </a:cubicBezTo>
                  <a:cubicBezTo>
                    <a:pt x="131763" y="126007"/>
                    <a:pt x="131763" y="126007"/>
                    <a:pt x="160685" y="158419"/>
                  </a:cubicBezTo>
                  <a:cubicBezTo>
                    <a:pt x="160685" y="158419"/>
                    <a:pt x="160685" y="158419"/>
                    <a:pt x="193552" y="155826"/>
                  </a:cubicBezTo>
                  <a:cubicBezTo>
                    <a:pt x="193552" y="155826"/>
                    <a:pt x="193552" y="155826"/>
                    <a:pt x="215901" y="119525"/>
                  </a:cubicBezTo>
                  <a:cubicBezTo>
                    <a:pt x="210642" y="110450"/>
                    <a:pt x="204069" y="101374"/>
                    <a:pt x="196181" y="93596"/>
                  </a:cubicBezTo>
                  <a:cubicBezTo>
                    <a:pt x="193552" y="91003"/>
                    <a:pt x="192237" y="89706"/>
                    <a:pt x="190923" y="88410"/>
                  </a:cubicBezTo>
                  <a:cubicBezTo>
                    <a:pt x="186979" y="85817"/>
                    <a:pt x="183035" y="83224"/>
                    <a:pt x="180405" y="80631"/>
                  </a:cubicBezTo>
                  <a:cubicBezTo>
                    <a:pt x="180405" y="80631"/>
                    <a:pt x="179091" y="80631"/>
                    <a:pt x="179091" y="80631"/>
                  </a:cubicBezTo>
                  <a:close/>
                  <a:moveTo>
                    <a:pt x="97849" y="63169"/>
                  </a:moveTo>
                  <a:cubicBezTo>
                    <a:pt x="86159" y="65771"/>
                    <a:pt x="74469" y="70976"/>
                    <a:pt x="64078" y="77483"/>
                  </a:cubicBezTo>
                  <a:cubicBezTo>
                    <a:pt x="60181" y="80085"/>
                    <a:pt x="56285" y="82687"/>
                    <a:pt x="52388" y="85290"/>
                  </a:cubicBezTo>
                  <a:cubicBezTo>
                    <a:pt x="52388" y="85290"/>
                    <a:pt x="52388" y="85290"/>
                    <a:pt x="56285" y="130833"/>
                  </a:cubicBezTo>
                  <a:cubicBezTo>
                    <a:pt x="56285" y="130833"/>
                    <a:pt x="56285" y="130833"/>
                    <a:pt x="80963" y="142544"/>
                  </a:cubicBezTo>
                  <a:cubicBezTo>
                    <a:pt x="80963" y="142544"/>
                    <a:pt x="80963" y="142544"/>
                    <a:pt x="119929" y="124327"/>
                  </a:cubicBezTo>
                  <a:cubicBezTo>
                    <a:pt x="119929" y="124327"/>
                    <a:pt x="119929" y="124327"/>
                    <a:pt x="123826" y="94399"/>
                  </a:cubicBezTo>
                  <a:cubicBezTo>
                    <a:pt x="123826" y="94399"/>
                    <a:pt x="123826" y="94399"/>
                    <a:pt x="97849" y="63169"/>
                  </a:cubicBezTo>
                  <a:close/>
                  <a:moveTo>
                    <a:pt x="111082" y="50032"/>
                  </a:moveTo>
                  <a:cubicBezTo>
                    <a:pt x="114890" y="49868"/>
                    <a:pt x="118532" y="50197"/>
                    <a:pt x="121843" y="50197"/>
                  </a:cubicBezTo>
                  <a:cubicBezTo>
                    <a:pt x="124492" y="50197"/>
                    <a:pt x="127141" y="50197"/>
                    <a:pt x="128465" y="50197"/>
                  </a:cubicBezTo>
                  <a:cubicBezTo>
                    <a:pt x="131114" y="50197"/>
                    <a:pt x="133762" y="51512"/>
                    <a:pt x="136411" y="51512"/>
                  </a:cubicBezTo>
                  <a:cubicBezTo>
                    <a:pt x="148331" y="52828"/>
                    <a:pt x="160250" y="55459"/>
                    <a:pt x="169521" y="60721"/>
                  </a:cubicBezTo>
                  <a:cubicBezTo>
                    <a:pt x="173494" y="62037"/>
                    <a:pt x="177467" y="64668"/>
                    <a:pt x="181440" y="65984"/>
                  </a:cubicBezTo>
                  <a:cubicBezTo>
                    <a:pt x="188062" y="69931"/>
                    <a:pt x="193360" y="75193"/>
                    <a:pt x="198657" y="79140"/>
                  </a:cubicBezTo>
                  <a:cubicBezTo>
                    <a:pt x="201306" y="81771"/>
                    <a:pt x="202630" y="83087"/>
                    <a:pt x="205279" y="84402"/>
                  </a:cubicBezTo>
                  <a:cubicBezTo>
                    <a:pt x="214550" y="94927"/>
                    <a:pt x="222496" y="105452"/>
                    <a:pt x="227794" y="118608"/>
                  </a:cubicBezTo>
                  <a:cubicBezTo>
                    <a:pt x="234416" y="130449"/>
                    <a:pt x="238389" y="143605"/>
                    <a:pt x="239713" y="158076"/>
                  </a:cubicBezTo>
                  <a:cubicBezTo>
                    <a:pt x="239713" y="158076"/>
                    <a:pt x="239713" y="159392"/>
                    <a:pt x="239713" y="160708"/>
                  </a:cubicBezTo>
                  <a:cubicBezTo>
                    <a:pt x="239713" y="169917"/>
                    <a:pt x="239713" y="179126"/>
                    <a:pt x="238389" y="188335"/>
                  </a:cubicBezTo>
                  <a:cubicBezTo>
                    <a:pt x="237064" y="192282"/>
                    <a:pt x="235740" y="197545"/>
                    <a:pt x="235740" y="201492"/>
                  </a:cubicBezTo>
                  <a:cubicBezTo>
                    <a:pt x="235740" y="201492"/>
                    <a:pt x="235740" y="201492"/>
                    <a:pt x="234416" y="201492"/>
                  </a:cubicBezTo>
                  <a:cubicBezTo>
                    <a:pt x="234416" y="201492"/>
                    <a:pt x="234416" y="201492"/>
                    <a:pt x="234416" y="200176"/>
                  </a:cubicBezTo>
                  <a:cubicBezTo>
                    <a:pt x="230442" y="219910"/>
                    <a:pt x="218523" y="238329"/>
                    <a:pt x="203955" y="252800"/>
                  </a:cubicBezTo>
                  <a:cubicBezTo>
                    <a:pt x="203955" y="254116"/>
                    <a:pt x="202630" y="255431"/>
                    <a:pt x="201306" y="255431"/>
                  </a:cubicBezTo>
                  <a:cubicBezTo>
                    <a:pt x="201306" y="256747"/>
                    <a:pt x="201306" y="256747"/>
                    <a:pt x="201306" y="256747"/>
                  </a:cubicBezTo>
                  <a:cubicBezTo>
                    <a:pt x="192035" y="264641"/>
                    <a:pt x="180116" y="272534"/>
                    <a:pt x="169521" y="277797"/>
                  </a:cubicBezTo>
                  <a:cubicBezTo>
                    <a:pt x="169521" y="277797"/>
                    <a:pt x="168196" y="277797"/>
                    <a:pt x="168196" y="277797"/>
                  </a:cubicBezTo>
                  <a:cubicBezTo>
                    <a:pt x="166872" y="277797"/>
                    <a:pt x="164223" y="279112"/>
                    <a:pt x="162899" y="280428"/>
                  </a:cubicBezTo>
                  <a:cubicBezTo>
                    <a:pt x="150979" y="284375"/>
                    <a:pt x="137736" y="287006"/>
                    <a:pt x="124492" y="287006"/>
                  </a:cubicBezTo>
                  <a:cubicBezTo>
                    <a:pt x="123167" y="287006"/>
                    <a:pt x="121843" y="287006"/>
                    <a:pt x="119194" y="287006"/>
                  </a:cubicBezTo>
                  <a:cubicBezTo>
                    <a:pt x="116546" y="287006"/>
                    <a:pt x="113897" y="287006"/>
                    <a:pt x="111248" y="287006"/>
                  </a:cubicBezTo>
                  <a:cubicBezTo>
                    <a:pt x="94031" y="285690"/>
                    <a:pt x="76814" y="280428"/>
                    <a:pt x="62246" y="272534"/>
                  </a:cubicBezTo>
                  <a:cubicBezTo>
                    <a:pt x="60922" y="272534"/>
                    <a:pt x="60922" y="272534"/>
                    <a:pt x="60922" y="272534"/>
                  </a:cubicBezTo>
                  <a:cubicBezTo>
                    <a:pt x="51651" y="267272"/>
                    <a:pt x="42380" y="260694"/>
                    <a:pt x="35758" y="252800"/>
                  </a:cubicBezTo>
                  <a:cubicBezTo>
                    <a:pt x="34434" y="251485"/>
                    <a:pt x="33109" y="250169"/>
                    <a:pt x="31785" y="248853"/>
                  </a:cubicBezTo>
                  <a:cubicBezTo>
                    <a:pt x="30461" y="247538"/>
                    <a:pt x="30461" y="247538"/>
                    <a:pt x="30461" y="247538"/>
                  </a:cubicBezTo>
                  <a:cubicBezTo>
                    <a:pt x="22514" y="238329"/>
                    <a:pt x="17217" y="229119"/>
                    <a:pt x="11919" y="219910"/>
                  </a:cubicBezTo>
                  <a:cubicBezTo>
                    <a:pt x="10595" y="217279"/>
                    <a:pt x="9271" y="214648"/>
                    <a:pt x="7946" y="212016"/>
                  </a:cubicBezTo>
                  <a:cubicBezTo>
                    <a:pt x="3973" y="200176"/>
                    <a:pt x="1324" y="189651"/>
                    <a:pt x="0" y="177811"/>
                  </a:cubicBezTo>
                  <a:cubicBezTo>
                    <a:pt x="0" y="177811"/>
                    <a:pt x="0" y="177811"/>
                    <a:pt x="0" y="173864"/>
                  </a:cubicBezTo>
                  <a:cubicBezTo>
                    <a:pt x="0" y="165970"/>
                    <a:pt x="0" y="159392"/>
                    <a:pt x="0" y="152814"/>
                  </a:cubicBezTo>
                  <a:cubicBezTo>
                    <a:pt x="3973" y="140974"/>
                    <a:pt x="6622" y="129133"/>
                    <a:pt x="11919" y="117293"/>
                  </a:cubicBezTo>
                  <a:cubicBezTo>
                    <a:pt x="17217" y="106768"/>
                    <a:pt x="25163" y="96243"/>
                    <a:pt x="34434" y="87034"/>
                  </a:cubicBezTo>
                  <a:cubicBezTo>
                    <a:pt x="34434" y="85718"/>
                    <a:pt x="35758" y="85718"/>
                    <a:pt x="35758" y="84402"/>
                  </a:cubicBezTo>
                  <a:cubicBezTo>
                    <a:pt x="37083" y="83087"/>
                    <a:pt x="38407" y="81771"/>
                    <a:pt x="39731" y="81771"/>
                  </a:cubicBezTo>
                  <a:cubicBezTo>
                    <a:pt x="39731" y="81771"/>
                    <a:pt x="39731" y="80456"/>
                    <a:pt x="39731" y="80456"/>
                  </a:cubicBezTo>
                  <a:cubicBezTo>
                    <a:pt x="39731" y="80456"/>
                    <a:pt x="39731" y="80456"/>
                    <a:pt x="39731" y="79140"/>
                  </a:cubicBezTo>
                  <a:cubicBezTo>
                    <a:pt x="45029" y="75193"/>
                    <a:pt x="50326" y="71246"/>
                    <a:pt x="56948" y="67300"/>
                  </a:cubicBezTo>
                  <a:cubicBezTo>
                    <a:pt x="70192" y="59406"/>
                    <a:pt x="84760" y="52828"/>
                    <a:pt x="99329" y="52828"/>
                  </a:cubicBezTo>
                  <a:cubicBezTo>
                    <a:pt x="103302" y="50854"/>
                    <a:pt x="107275" y="50197"/>
                    <a:pt x="111082" y="50032"/>
                  </a:cubicBezTo>
                  <a:close/>
                  <a:moveTo>
                    <a:pt x="241761" y="29217"/>
                  </a:moveTo>
                  <a:cubicBezTo>
                    <a:pt x="244424" y="26656"/>
                    <a:pt x="248419" y="26656"/>
                    <a:pt x="251082" y="29217"/>
                  </a:cubicBezTo>
                  <a:cubicBezTo>
                    <a:pt x="252413" y="30497"/>
                    <a:pt x="252413" y="34338"/>
                    <a:pt x="251082" y="36898"/>
                  </a:cubicBezTo>
                  <a:cubicBezTo>
                    <a:pt x="251082" y="36898"/>
                    <a:pt x="251082" y="36898"/>
                    <a:pt x="220458" y="65064"/>
                  </a:cubicBezTo>
                  <a:cubicBezTo>
                    <a:pt x="220458" y="66344"/>
                    <a:pt x="217795" y="66344"/>
                    <a:pt x="216464" y="66344"/>
                  </a:cubicBezTo>
                  <a:cubicBezTo>
                    <a:pt x="215132" y="66344"/>
                    <a:pt x="213801" y="66344"/>
                    <a:pt x="212469" y="65064"/>
                  </a:cubicBezTo>
                  <a:cubicBezTo>
                    <a:pt x="211138" y="62503"/>
                    <a:pt x="211138" y="59943"/>
                    <a:pt x="212469" y="57382"/>
                  </a:cubicBezTo>
                  <a:cubicBezTo>
                    <a:pt x="212469" y="57382"/>
                    <a:pt x="212469" y="57382"/>
                    <a:pt x="241761" y="29217"/>
                  </a:cubicBezTo>
                  <a:close/>
                  <a:moveTo>
                    <a:pt x="324380" y="3902"/>
                  </a:moveTo>
                  <a:cubicBezTo>
                    <a:pt x="327026" y="1256"/>
                    <a:pt x="330994" y="1256"/>
                    <a:pt x="332317" y="3902"/>
                  </a:cubicBezTo>
                  <a:cubicBezTo>
                    <a:pt x="334963" y="6548"/>
                    <a:pt x="334963" y="9194"/>
                    <a:pt x="332317" y="11839"/>
                  </a:cubicBezTo>
                  <a:cubicBezTo>
                    <a:pt x="332317" y="11839"/>
                    <a:pt x="332317" y="11839"/>
                    <a:pt x="248973" y="95183"/>
                  </a:cubicBezTo>
                  <a:cubicBezTo>
                    <a:pt x="248973" y="96506"/>
                    <a:pt x="246328" y="96506"/>
                    <a:pt x="245005" y="96506"/>
                  </a:cubicBezTo>
                  <a:cubicBezTo>
                    <a:pt x="243682" y="96506"/>
                    <a:pt x="242359" y="96506"/>
                    <a:pt x="241036" y="95183"/>
                  </a:cubicBezTo>
                  <a:cubicBezTo>
                    <a:pt x="239713" y="92537"/>
                    <a:pt x="239713" y="89891"/>
                    <a:pt x="241036" y="87246"/>
                  </a:cubicBezTo>
                  <a:cubicBezTo>
                    <a:pt x="241036" y="87246"/>
                    <a:pt x="241036" y="87246"/>
                    <a:pt x="324380" y="3902"/>
                  </a:cubicBezTo>
                  <a:close/>
                  <a:moveTo>
                    <a:pt x="210080" y="2297"/>
                  </a:moveTo>
                  <a:cubicBezTo>
                    <a:pt x="212725" y="-331"/>
                    <a:pt x="215371" y="-331"/>
                    <a:pt x="218017" y="2297"/>
                  </a:cubicBezTo>
                  <a:cubicBezTo>
                    <a:pt x="220663" y="4924"/>
                    <a:pt x="220663" y="8866"/>
                    <a:pt x="218017" y="10179"/>
                  </a:cubicBezTo>
                  <a:cubicBezTo>
                    <a:pt x="218017" y="10179"/>
                    <a:pt x="218017" y="10179"/>
                    <a:pt x="191558" y="36455"/>
                  </a:cubicBezTo>
                  <a:cubicBezTo>
                    <a:pt x="190236" y="37769"/>
                    <a:pt x="188913" y="37769"/>
                    <a:pt x="187590" y="37769"/>
                  </a:cubicBezTo>
                  <a:cubicBezTo>
                    <a:pt x="186267" y="37769"/>
                    <a:pt x="184944" y="37769"/>
                    <a:pt x="183621" y="36455"/>
                  </a:cubicBezTo>
                  <a:cubicBezTo>
                    <a:pt x="180975" y="33828"/>
                    <a:pt x="180975" y="31200"/>
                    <a:pt x="183621" y="28572"/>
                  </a:cubicBezTo>
                  <a:cubicBezTo>
                    <a:pt x="183621" y="28572"/>
                    <a:pt x="183621" y="28572"/>
                    <a:pt x="210080" y="2297"/>
                  </a:cubicBezTo>
                  <a:close/>
                  <a:moveTo>
                    <a:pt x="269040" y="992"/>
                  </a:moveTo>
                  <a:cubicBezTo>
                    <a:pt x="270293" y="-331"/>
                    <a:pt x="274053" y="-331"/>
                    <a:pt x="276560" y="992"/>
                  </a:cubicBezTo>
                  <a:cubicBezTo>
                    <a:pt x="277813" y="3638"/>
                    <a:pt x="277813" y="7607"/>
                    <a:pt x="276560" y="10253"/>
                  </a:cubicBezTo>
                  <a:cubicBezTo>
                    <a:pt x="276560" y="10253"/>
                    <a:pt x="276560" y="10253"/>
                    <a:pt x="264027" y="22159"/>
                  </a:cubicBezTo>
                  <a:cubicBezTo>
                    <a:pt x="262773" y="23482"/>
                    <a:pt x="261520" y="23482"/>
                    <a:pt x="260267" y="23482"/>
                  </a:cubicBezTo>
                  <a:cubicBezTo>
                    <a:pt x="259013" y="23482"/>
                    <a:pt x="257760" y="23482"/>
                    <a:pt x="256507" y="22159"/>
                  </a:cubicBezTo>
                  <a:cubicBezTo>
                    <a:pt x="254000" y="19513"/>
                    <a:pt x="254000" y="16867"/>
                    <a:pt x="256507" y="14221"/>
                  </a:cubicBezTo>
                  <a:cubicBezTo>
                    <a:pt x="256507" y="14221"/>
                    <a:pt x="256507" y="14221"/>
                    <a:pt x="269040" y="99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61760" y="3708999"/>
            <a:ext cx="1224471" cy="698196"/>
            <a:chOff x="5045337" y="3990374"/>
            <a:chExt cx="2065993" cy="930928"/>
          </a:xfrm>
        </p:grpSpPr>
        <p:sp>
          <p:nvSpPr>
            <p:cNvPr id="46" name="文本框 60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61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908048" y="3864728"/>
            <a:ext cx="7327904" cy="1461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1783775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b="1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3775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850" b="0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3595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b="1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3595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850" b="0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4968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b="1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94968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0" b="0" i="0" u="none" strike="noStrike" cap="none" baseline="0"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850" b="0" i="0" u="none" strike="noStrike" cap="none" baseline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67517" y="951452"/>
            <a:ext cx="6408967" cy="2330371"/>
            <a:chOff x="1367517" y="951452"/>
            <a:chExt cx="6408967" cy="2330371"/>
          </a:xfrm>
        </p:grpSpPr>
        <p:sp>
          <p:nvSpPr>
            <p:cNvPr id="13" name="任意多边形 14"/>
            <p:cNvSpPr/>
            <p:nvPr/>
          </p:nvSpPr>
          <p:spPr>
            <a:xfrm>
              <a:off x="3405326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6"/>
            <p:cNvSpPr/>
            <p:nvPr/>
          </p:nvSpPr>
          <p:spPr>
            <a:xfrm>
              <a:off x="5443138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17"/>
            <p:cNvSpPr/>
            <p:nvPr/>
          </p:nvSpPr>
          <p:spPr>
            <a:xfrm>
              <a:off x="1367517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67517" y="951452"/>
            <a:ext cx="6408967" cy="2330371"/>
            <a:chOff x="1367517" y="951452"/>
            <a:chExt cx="6408967" cy="2330371"/>
          </a:xfrm>
        </p:grpSpPr>
        <p:sp>
          <p:nvSpPr>
            <p:cNvPr id="16" name="任意多边形 18"/>
            <p:cNvSpPr/>
            <p:nvPr/>
          </p:nvSpPr>
          <p:spPr>
            <a:xfrm>
              <a:off x="1367517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19"/>
            <p:cNvSpPr/>
            <p:nvPr/>
          </p:nvSpPr>
          <p:spPr>
            <a:xfrm>
              <a:off x="5443138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21"/>
            <p:cNvSpPr/>
            <p:nvPr/>
          </p:nvSpPr>
          <p:spPr>
            <a:xfrm>
              <a:off x="3405326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任意多边形 23"/>
          <p:cNvSpPr/>
          <p:nvPr/>
        </p:nvSpPr>
        <p:spPr>
          <a:xfrm>
            <a:off x="2297619" y="1476002"/>
            <a:ext cx="425738" cy="324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144" y="56250"/>
                </a:moveTo>
                <a:lnTo>
                  <a:pt x="42855" y="56250"/>
                </a:lnTo>
                <a:lnTo>
                  <a:pt x="42855" y="69377"/>
                </a:lnTo>
                <a:cubicBezTo>
                  <a:pt x="42855" y="70627"/>
                  <a:pt x="43333" y="71250"/>
                  <a:pt x="44283" y="71250"/>
                </a:cubicBezTo>
                <a:lnTo>
                  <a:pt x="75716" y="71250"/>
                </a:lnTo>
                <a:cubicBezTo>
                  <a:pt x="76666" y="71250"/>
                  <a:pt x="77144" y="70627"/>
                  <a:pt x="77144" y="69377"/>
                </a:cubicBezTo>
                <a:cubicBezTo>
                  <a:pt x="77144" y="69377"/>
                  <a:pt x="77144" y="56250"/>
                  <a:pt x="77144" y="56250"/>
                </a:cubicBezTo>
                <a:close/>
                <a:moveTo>
                  <a:pt x="75716" y="0"/>
                </a:moveTo>
                <a:cubicBezTo>
                  <a:pt x="76905" y="0"/>
                  <a:pt x="77916" y="550"/>
                  <a:pt x="78750" y="1638"/>
                </a:cubicBezTo>
                <a:cubicBezTo>
                  <a:pt x="79583" y="2733"/>
                  <a:pt x="80000" y="4066"/>
                  <a:pt x="80000" y="5622"/>
                </a:cubicBezTo>
                <a:lnTo>
                  <a:pt x="80000" y="20627"/>
                </a:lnTo>
                <a:cubicBezTo>
                  <a:pt x="80000" y="21877"/>
                  <a:pt x="79522" y="22500"/>
                  <a:pt x="78572" y="22500"/>
                </a:cubicBezTo>
                <a:cubicBezTo>
                  <a:pt x="77616" y="22500"/>
                  <a:pt x="77144" y="21877"/>
                  <a:pt x="77144" y="20627"/>
                </a:cubicBezTo>
                <a:lnTo>
                  <a:pt x="77144" y="5622"/>
                </a:lnTo>
                <a:cubicBezTo>
                  <a:pt x="77144" y="4377"/>
                  <a:pt x="76666" y="3750"/>
                  <a:pt x="75716" y="3750"/>
                </a:cubicBezTo>
                <a:lnTo>
                  <a:pt x="44283" y="3750"/>
                </a:lnTo>
                <a:cubicBezTo>
                  <a:pt x="43333" y="3750"/>
                  <a:pt x="42855" y="4377"/>
                  <a:pt x="42855" y="5622"/>
                </a:cubicBezTo>
                <a:lnTo>
                  <a:pt x="42855" y="20627"/>
                </a:lnTo>
                <a:cubicBezTo>
                  <a:pt x="42855" y="21877"/>
                  <a:pt x="42377" y="22500"/>
                  <a:pt x="41427" y="22500"/>
                </a:cubicBezTo>
                <a:cubicBezTo>
                  <a:pt x="40472" y="22500"/>
                  <a:pt x="40000" y="21877"/>
                  <a:pt x="40000" y="20627"/>
                </a:cubicBezTo>
                <a:lnTo>
                  <a:pt x="40000" y="5622"/>
                </a:lnTo>
                <a:cubicBezTo>
                  <a:pt x="40000" y="4066"/>
                  <a:pt x="40416" y="2733"/>
                  <a:pt x="41250" y="1638"/>
                </a:cubicBezTo>
                <a:cubicBezTo>
                  <a:pt x="42083" y="550"/>
                  <a:pt x="43094" y="0"/>
                  <a:pt x="44283" y="0"/>
                </a:cubicBezTo>
                <a:cubicBezTo>
                  <a:pt x="44283" y="0"/>
                  <a:pt x="75716" y="0"/>
                  <a:pt x="75716" y="0"/>
                </a:cubicBezTo>
                <a:close/>
                <a:moveTo>
                  <a:pt x="117144" y="31872"/>
                </a:moveTo>
                <a:cubicBezTo>
                  <a:pt x="117144" y="30627"/>
                  <a:pt x="116666" y="30000"/>
                  <a:pt x="115716" y="30000"/>
                </a:cubicBezTo>
                <a:lnTo>
                  <a:pt x="4283" y="30000"/>
                </a:lnTo>
                <a:cubicBezTo>
                  <a:pt x="3333" y="30000"/>
                  <a:pt x="2855" y="30627"/>
                  <a:pt x="2855" y="31872"/>
                </a:cubicBezTo>
                <a:lnTo>
                  <a:pt x="2855" y="52500"/>
                </a:lnTo>
                <a:lnTo>
                  <a:pt x="117144" y="52500"/>
                </a:lnTo>
                <a:cubicBezTo>
                  <a:pt x="117144" y="52500"/>
                  <a:pt x="117144" y="31872"/>
                  <a:pt x="117144" y="31872"/>
                </a:cubicBezTo>
                <a:close/>
                <a:moveTo>
                  <a:pt x="120000" y="65627"/>
                </a:moveTo>
                <a:lnTo>
                  <a:pt x="120000" y="114377"/>
                </a:lnTo>
                <a:cubicBezTo>
                  <a:pt x="120000" y="115933"/>
                  <a:pt x="119583" y="117266"/>
                  <a:pt x="118750" y="118361"/>
                </a:cubicBezTo>
                <a:cubicBezTo>
                  <a:pt x="117916" y="119450"/>
                  <a:pt x="116905" y="120000"/>
                  <a:pt x="115716" y="120000"/>
                </a:cubicBezTo>
                <a:lnTo>
                  <a:pt x="4283" y="120000"/>
                </a:lnTo>
                <a:cubicBezTo>
                  <a:pt x="3094" y="120000"/>
                  <a:pt x="2083" y="119450"/>
                  <a:pt x="1250" y="118361"/>
                </a:cubicBezTo>
                <a:cubicBezTo>
                  <a:pt x="416" y="117266"/>
                  <a:pt x="0" y="115933"/>
                  <a:pt x="0" y="114377"/>
                </a:cubicBezTo>
                <a:lnTo>
                  <a:pt x="0" y="65627"/>
                </a:lnTo>
                <a:cubicBezTo>
                  <a:pt x="0" y="64377"/>
                  <a:pt x="472" y="63750"/>
                  <a:pt x="1427" y="63750"/>
                </a:cubicBezTo>
                <a:cubicBezTo>
                  <a:pt x="2377" y="63750"/>
                  <a:pt x="2855" y="64377"/>
                  <a:pt x="2855" y="65627"/>
                </a:cubicBezTo>
                <a:lnTo>
                  <a:pt x="2855" y="114377"/>
                </a:lnTo>
                <a:cubicBezTo>
                  <a:pt x="2855" y="115622"/>
                  <a:pt x="3333" y="116250"/>
                  <a:pt x="4283" y="116250"/>
                </a:cubicBezTo>
                <a:lnTo>
                  <a:pt x="115716" y="116250"/>
                </a:lnTo>
                <a:cubicBezTo>
                  <a:pt x="116666" y="116250"/>
                  <a:pt x="117144" y="115622"/>
                  <a:pt x="117144" y="114377"/>
                </a:cubicBezTo>
                <a:lnTo>
                  <a:pt x="117144" y="65627"/>
                </a:lnTo>
                <a:cubicBezTo>
                  <a:pt x="117144" y="64377"/>
                  <a:pt x="117616" y="63750"/>
                  <a:pt x="118572" y="63750"/>
                </a:cubicBezTo>
                <a:cubicBezTo>
                  <a:pt x="119522" y="63750"/>
                  <a:pt x="120000" y="64377"/>
                  <a:pt x="120000" y="65627"/>
                </a:cubicBezTo>
                <a:close/>
                <a:moveTo>
                  <a:pt x="118750" y="27888"/>
                </a:moveTo>
                <a:cubicBezTo>
                  <a:pt x="119583" y="28983"/>
                  <a:pt x="120000" y="30316"/>
                  <a:pt x="120000" y="31872"/>
                </a:cubicBezTo>
                <a:lnTo>
                  <a:pt x="120000" y="54377"/>
                </a:lnTo>
                <a:cubicBezTo>
                  <a:pt x="120000" y="55627"/>
                  <a:pt x="119522" y="56250"/>
                  <a:pt x="118572" y="56250"/>
                </a:cubicBezTo>
                <a:lnTo>
                  <a:pt x="80000" y="56250"/>
                </a:lnTo>
                <a:lnTo>
                  <a:pt x="80000" y="69377"/>
                </a:lnTo>
                <a:cubicBezTo>
                  <a:pt x="80000" y="70938"/>
                  <a:pt x="79583" y="72266"/>
                  <a:pt x="78750" y="73361"/>
                </a:cubicBezTo>
                <a:cubicBezTo>
                  <a:pt x="77916" y="74455"/>
                  <a:pt x="76905" y="75000"/>
                  <a:pt x="75716" y="75000"/>
                </a:cubicBezTo>
                <a:lnTo>
                  <a:pt x="44283" y="75000"/>
                </a:lnTo>
                <a:cubicBezTo>
                  <a:pt x="43094" y="75000"/>
                  <a:pt x="42083" y="74455"/>
                  <a:pt x="41250" y="73361"/>
                </a:cubicBezTo>
                <a:cubicBezTo>
                  <a:pt x="40416" y="72266"/>
                  <a:pt x="40000" y="70938"/>
                  <a:pt x="40000" y="69377"/>
                </a:cubicBezTo>
                <a:lnTo>
                  <a:pt x="40000" y="56250"/>
                </a:lnTo>
                <a:lnTo>
                  <a:pt x="1427" y="56250"/>
                </a:lnTo>
                <a:cubicBezTo>
                  <a:pt x="472" y="56250"/>
                  <a:pt x="0" y="55627"/>
                  <a:pt x="0" y="54377"/>
                </a:cubicBezTo>
                <a:lnTo>
                  <a:pt x="0" y="31872"/>
                </a:lnTo>
                <a:cubicBezTo>
                  <a:pt x="0" y="30316"/>
                  <a:pt x="416" y="28983"/>
                  <a:pt x="1250" y="27888"/>
                </a:cubicBezTo>
                <a:cubicBezTo>
                  <a:pt x="2083" y="26800"/>
                  <a:pt x="3094" y="26250"/>
                  <a:pt x="4283" y="26250"/>
                </a:cubicBezTo>
                <a:lnTo>
                  <a:pt x="115716" y="26250"/>
                </a:lnTo>
                <a:cubicBezTo>
                  <a:pt x="116905" y="26250"/>
                  <a:pt x="117916" y="26800"/>
                  <a:pt x="118750" y="2788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任意多边形 24"/>
          <p:cNvSpPr/>
          <p:nvPr/>
        </p:nvSpPr>
        <p:spPr>
          <a:xfrm>
            <a:off x="4400547" y="1488201"/>
            <a:ext cx="326822" cy="327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23" y="109016"/>
                </a:moveTo>
                <a:cubicBezTo>
                  <a:pt x="116112" y="108079"/>
                  <a:pt x="116112" y="107148"/>
                  <a:pt x="115023" y="106211"/>
                </a:cubicBezTo>
                <a:lnTo>
                  <a:pt x="77499" y="68823"/>
                </a:lnTo>
                <a:cubicBezTo>
                  <a:pt x="76717" y="67886"/>
                  <a:pt x="76756" y="66988"/>
                  <a:pt x="77616" y="66135"/>
                </a:cubicBezTo>
                <a:cubicBezTo>
                  <a:pt x="78477" y="65277"/>
                  <a:pt x="79376" y="65238"/>
                  <a:pt x="80314" y="66018"/>
                </a:cubicBezTo>
                <a:lnTo>
                  <a:pt x="117838" y="103407"/>
                </a:lnTo>
                <a:cubicBezTo>
                  <a:pt x="118927" y="104656"/>
                  <a:pt x="119480" y="106055"/>
                  <a:pt x="119480" y="107616"/>
                </a:cubicBezTo>
                <a:cubicBezTo>
                  <a:pt x="119480" y="109172"/>
                  <a:pt x="118927" y="110577"/>
                  <a:pt x="117838" y="111820"/>
                </a:cubicBezTo>
                <a:lnTo>
                  <a:pt x="112442" y="117429"/>
                </a:lnTo>
                <a:cubicBezTo>
                  <a:pt x="111191" y="118516"/>
                  <a:pt x="109744" y="119063"/>
                  <a:pt x="108102" y="119063"/>
                </a:cubicBezTo>
                <a:cubicBezTo>
                  <a:pt x="106460" y="119063"/>
                  <a:pt x="105092" y="118516"/>
                  <a:pt x="104002" y="117429"/>
                </a:cubicBezTo>
                <a:lnTo>
                  <a:pt x="66244" y="80040"/>
                </a:lnTo>
                <a:cubicBezTo>
                  <a:pt x="65462" y="79104"/>
                  <a:pt x="65501" y="78206"/>
                  <a:pt x="66361" y="77347"/>
                </a:cubicBezTo>
                <a:cubicBezTo>
                  <a:pt x="67222" y="76494"/>
                  <a:pt x="68121" y="76455"/>
                  <a:pt x="69059" y="77236"/>
                </a:cubicBezTo>
                <a:lnTo>
                  <a:pt x="106577" y="114625"/>
                </a:lnTo>
                <a:cubicBezTo>
                  <a:pt x="107672" y="115712"/>
                  <a:pt x="108689" y="115712"/>
                  <a:pt x="109627" y="114625"/>
                </a:cubicBezTo>
                <a:cubicBezTo>
                  <a:pt x="109627" y="114625"/>
                  <a:pt x="115023" y="109016"/>
                  <a:pt x="115023" y="109016"/>
                </a:cubicBezTo>
                <a:close/>
                <a:moveTo>
                  <a:pt x="18175" y="13202"/>
                </a:moveTo>
                <a:lnTo>
                  <a:pt x="9495" y="4555"/>
                </a:lnTo>
                <a:lnTo>
                  <a:pt x="4568" y="9461"/>
                </a:lnTo>
                <a:lnTo>
                  <a:pt x="13248" y="18108"/>
                </a:lnTo>
                <a:cubicBezTo>
                  <a:pt x="13248" y="18108"/>
                  <a:pt x="18175" y="13202"/>
                  <a:pt x="18175" y="13202"/>
                </a:cubicBezTo>
                <a:close/>
                <a:moveTo>
                  <a:pt x="88994" y="19742"/>
                </a:moveTo>
                <a:cubicBezTo>
                  <a:pt x="88994" y="18187"/>
                  <a:pt x="89536" y="16787"/>
                  <a:pt x="90636" y="15538"/>
                </a:cubicBezTo>
                <a:lnTo>
                  <a:pt x="101891" y="4555"/>
                </a:lnTo>
                <a:cubicBezTo>
                  <a:pt x="94697" y="2375"/>
                  <a:pt x="88441" y="3936"/>
                  <a:pt x="83129" y="9227"/>
                </a:cubicBezTo>
                <a:cubicBezTo>
                  <a:pt x="80314" y="12031"/>
                  <a:pt x="78516" y="15499"/>
                  <a:pt x="77734" y="19625"/>
                </a:cubicBezTo>
                <a:cubicBezTo>
                  <a:pt x="76952" y="23756"/>
                  <a:pt x="77264" y="27615"/>
                  <a:pt x="78672" y="31194"/>
                </a:cubicBezTo>
                <a:cubicBezTo>
                  <a:pt x="78985" y="31975"/>
                  <a:pt x="78907" y="32677"/>
                  <a:pt x="78437" y="33302"/>
                </a:cubicBezTo>
                <a:lnTo>
                  <a:pt x="33412" y="78167"/>
                </a:lnTo>
                <a:cubicBezTo>
                  <a:pt x="32787" y="78791"/>
                  <a:pt x="32083" y="78870"/>
                  <a:pt x="31307" y="78401"/>
                </a:cubicBezTo>
                <a:cubicBezTo>
                  <a:pt x="29111" y="77465"/>
                  <a:pt x="26693" y="77002"/>
                  <a:pt x="24034" y="77002"/>
                </a:cubicBezTo>
                <a:cubicBezTo>
                  <a:pt x="18404" y="77002"/>
                  <a:pt x="13634" y="79026"/>
                  <a:pt x="9730" y="83073"/>
                </a:cubicBezTo>
                <a:cubicBezTo>
                  <a:pt x="4412" y="88220"/>
                  <a:pt x="2697" y="94291"/>
                  <a:pt x="4568" y="101305"/>
                </a:cubicBezTo>
                <a:lnTo>
                  <a:pt x="15594" y="90321"/>
                </a:lnTo>
                <a:cubicBezTo>
                  <a:pt x="16684" y="89234"/>
                  <a:pt x="18091" y="88649"/>
                  <a:pt x="19811" y="88565"/>
                </a:cubicBezTo>
                <a:cubicBezTo>
                  <a:pt x="21532" y="88493"/>
                  <a:pt x="22939" y="89000"/>
                  <a:pt x="24034" y="90087"/>
                </a:cubicBezTo>
                <a:lnTo>
                  <a:pt x="29664" y="95930"/>
                </a:lnTo>
                <a:cubicBezTo>
                  <a:pt x="30754" y="97179"/>
                  <a:pt x="31307" y="98579"/>
                  <a:pt x="31307" y="100134"/>
                </a:cubicBezTo>
                <a:cubicBezTo>
                  <a:pt x="31307" y="101695"/>
                  <a:pt x="30675" y="103095"/>
                  <a:pt x="29430" y="104344"/>
                </a:cubicBezTo>
                <a:lnTo>
                  <a:pt x="18404" y="115327"/>
                </a:lnTo>
                <a:cubicBezTo>
                  <a:pt x="21688" y="116414"/>
                  <a:pt x="25012" y="116532"/>
                  <a:pt x="28374" y="115679"/>
                </a:cubicBezTo>
                <a:cubicBezTo>
                  <a:pt x="31731" y="114820"/>
                  <a:pt x="34663" y="113142"/>
                  <a:pt x="37166" y="110650"/>
                </a:cubicBezTo>
                <a:cubicBezTo>
                  <a:pt x="39981" y="107845"/>
                  <a:pt x="41774" y="104383"/>
                  <a:pt x="42561" y="100251"/>
                </a:cubicBezTo>
                <a:cubicBezTo>
                  <a:pt x="43343" y="96126"/>
                  <a:pt x="43031" y="92273"/>
                  <a:pt x="41623" y="88682"/>
                </a:cubicBezTo>
                <a:cubicBezTo>
                  <a:pt x="41305" y="87907"/>
                  <a:pt x="41388" y="87205"/>
                  <a:pt x="41858" y="86580"/>
                </a:cubicBezTo>
                <a:lnTo>
                  <a:pt x="86883" y="41709"/>
                </a:lnTo>
                <a:cubicBezTo>
                  <a:pt x="87503" y="41247"/>
                  <a:pt x="88207" y="41168"/>
                  <a:pt x="88994" y="41481"/>
                </a:cubicBezTo>
                <a:cubicBezTo>
                  <a:pt x="91178" y="42412"/>
                  <a:pt x="93602" y="42880"/>
                  <a:pt x="96261" y="42880"/>
                </a:cubicBezTo>
                <a:cubicBezTo>
                  <a:pt x="101891" y="42880"/>
                  <a:pt x="106734" y="40934"/>
                  <a:pt x="110800" y="37037"/>
                </a:cubicBezTo>
                <a:cubicBezTo>
                  <a:pt x="115961" y="31746"/>
                  <a:pt x="117603" y="25585"/>
                  <a:pt x="115727" y="18577"/>
                </a:cubicBezTo>
                <a:lnTo>
                  <a:pt x="104706" y="29560"/>
                </a:lnTo>
                <a:cubicBezTo>
                  <a:pt x="103606" y="30653"/>
                  <a:pt x="102243" y="31194"/>
                  <a:pt x="100601" y="31194"/>
                </a:cubicBezTo>
                <a:cubicBezTo>
                  <a:pt x="98959" y="31194"/>
                  <a:pt x="97512" y="30653"/>
                  <a:pt x="96261" y="29560"/>
                </a:cubicBezTo>
                <a:lnTo>
                  <a:pt x="90636" y="23952"/>
                </a:lnTo>
                <a:cubicBezTo>
                  <a:pt x="89536" y="22708"/>
                  <a:pt x="88994" y="21303"/>
                  <a:pt x="88994" y="19742"/>
                </a:cubicBezTo>
                <a:close/>
                <a:moveTo>
                  <a:pt x="93446" y="18343"/>
                </a:moveTo>
                <a:cubicBezTo>
                  <a:pt x="92351" y="19279"/>
                  <a:pt x="92351" y="20210"/>
                  <a:pt x="93446" y="21147"/>
                </a:cubicBezTo>
                <a:lnTo>
                  <a:pt x="99076" y="26756"/>
                </a:lnTo>
                <a:cubicBezTo>
                  <a:pt x="100014" y="27849"/>
                  <a:pt x="100953" y="27849"/>
                  <a:pt x="101891" y="26756"/>
                </a:cubicBezTo>
                <a:lnTo>
                  <a:pt x="115023" y="13670"/>
                </a:lnTo>
                <a:cubicBezTo>
                  <a:pt x="115492" y="13202"/>
                  <a:pt x="116078" y="13046"/>
                  <a:pt x="116782" y="13202"/>
                </a:cubicBezTo>
                <a:cubicBezTo>
                  <a:pt x="117486" y="13358"/>
                  <a:pt x="117911" y="13749"/>
                  <a:pt x="118072" y="14367"/>
                </a:cubicBezTo>
                <a:cubicBezTo>
                  <a:pt x="119944" y="18577"/>
                  <a:pt x="120452" y="22981"/>
                  <a:pt x="119597" y="27576"/>
                </a:cubicBezTo>
                <a:cubicBezTo>
                  <a:pt x="118732" y="32170"/>
                  <a:pt x="116665" y="36184"/>
                  <a:pt x="113381" y="39607"/>
                </a:cubicBezTo>
                <a:cubicBezTo>
                  <a:pt x="108689" y="44285"/>
                  <a:pt x="102980" y="46621"/>
                  <a:pt x="96261" y="46621"/>
                </a:cubicBezTo>
                <a:cubicBezTo>
                  <a:pt x="93602" y="46621"/>
                  <a:pt x="91100" y="46153"/>
                  <a:pt x="88760" y="45216"/>
                </a:cubicBezTo>
                <a:lnTo>
                  <a:pt x="45377" y="88448"/>
                </a:lnTo>
                <a:cubicBezTo>
                  <a:pt x="46935" y="92658"/>
                  <a:pt x="47209" y="97062"/>
                  <a:pt x="46198" y="101656"/>
                </a:cubicBezTo>
                <a:cubicBezTo>
                  <a:pt x="45175" y="106250"/>
                  <a:pt x="43031" y="110109"/>
                  <a:pt x="39746" y="113220"/>
                </a:cubicBezTo>
                <a:cubicBezTo>
                  <a:pt x="35367" y="117741"/>
                  <a:pt x="30134" y="120000"/>
                  <a:pt x="24034" y="120000"/>
                </a:cubicBezTo>
                <a:cubicBezTo>
                  <a:pt x="20750" y="120000"/>
                  <a:pt x="17544" y="119219"/>
                  <a:pt x="14421" y="117663"/>
                </a:cubicBezTo>
                <a:cubicBezTo>
                  <a:pt x="13796" y="117351"/>
                  <a:pt x="13399" y="116883"/>
                  <a:pt x="13248" y="116258"/>
                </a:cubicBezTo>
                <a:cubicBezTo>
                  <a:pt x="13092" y="115634"/>
                  <a:pt x="13248" y="115093"/>
                  <a:pt x="13718" y="114625"/>
                </a:cubicBezTo>
                <a:lnTo>
                  <a:pt x="26849" y="101539"/>
                </a:lnTo>
                <a:cubicBezTo>
                  <a:pt x="27788" y="100603"/>
                  <a:pt x="27788" y="99666"/>
                  <a:pt x="26849" y="98735"/>
                </a:cubicBezTo>
                <a:lnTo>
                  <a:pt x="21219" y="92658"/>
                </a:lnTo>
                <a:cubicBezTo>
                  <a:pt x="20281" y="91877"/>
                  <a:pt x="19342" y="91955"/>
                  <a:pt x="18404" y="92892"/>
                </a:cubicBezTo>
                <a:lnTo>
                  <a:pt x="5272" y="106211"/>
                </a:lnTo>
                <a:cubicBezTo>
                  <a:pt x="4803" y="106680"/>
                  <a:pt x="4217" y="106836"/>
                  <a:pt x="3518" y="106680"/>
                </a:cubicBezTo>
                <a:cubicBezTo>
                  <a:pt x="2815" y="106524"/>
                  <a:pt x="2379" y="106133"/>
                  <a:pt x="2228" y="105509"/>
                </a:cubicBezTo>
                <a:cubicBezTo>
                  <a:pt x="351" y="101305"/>
                  <a:pt x="-156" y="96906"/>
                  <a:pt x="703" y="92306"/>
                </a:cubicBezTo>
                <a:cubicBezTo>
                  <a:pt x="1558" y="87712"/>
                  <a:pt x="3636" y="83698"/>
                  <a:pt x="6914" y="80269"/>
                </a:cubicBezTo>
                <a:cubicBezTo>
                  <a:pt x="11606" y="75597"/>
                  <a:pt x="17309" y="73261"/>
                  <a:pt x="24034" y="73261"/>
                </a:cubicBezTo>
                <a:cubicBezTo>
                  <a:pt x="26693" y="73261"/>
                  <a:pt x="29195" y="73729"/>
                  <a:pt x="31541" y="74660"/>
                </a:cubicBezTo>
                <a:lnTo>
                  <a:pt x="74924" y="31428"/>
                </a:lnTo>
                <a:cubicBezTo>
                  <a:pt x="73355" y="27224"/>
                  <a:pt x="73081" y="22825"/>
                  <a:pt x="74103" y="18226"/>
                </a:cubicBezTo>
                <a:cubicBezTo>
                  <a:pt x="75114" y="13631"/>
                  <a:pt x="77264" y="9779"/>
                  <a:pt x="80549" y="6657"/>
                </a:cubicBezTo>
                <a:cubicBezTo>
                  <a:pt x="83833" y="3233"/>
                  <a:pt x="87821" y="1131"/>
                  <a:pt x="92507" y="351"/>
                </a:cubicBezTo>
                <a:cubicBezTo>
                  <a:pt x="97199" y="-429"/>
                  <a:pt x="101657" y="195"/>
                  <a:pt x="105874" y="2219"/>
                </a:cubicBezTo>
                <a:cubicBezTo>
                  <a:pt x="106499" y="2531"/>
                  <a:pt x="106890" y="2999"/>
                  <a:pt x="107047" y="3618"/>
                </a:cubicBezTo>
                <a:cubicBezTo>
                  <a:pt x="107203" y="4242"/>
                  <a:pt x="107047" y="4789"/>
                  <a:pt x="106577" y="5257"/>
                </a:cubicBezTo>
                <a:cubicBezTo>
                  <a:pt x="106577" y="5257"/>
                  <a:pt x="93446" y="18343"/>
                  <a:pt x="93446" y="18343"/>
                </a:cubicBezTo>
                <a:close/>
                <a:moveTo>
                  <a:pt x="22157" y="14602"/>
                </a:moveTo>
                <a:lnTo>
                  <a:pt x="19577" y="16938"/>
                </a:lnTo>
                <a:lnTo>
                  <a:pt x="48421" y="45450"/>
                </a:lnTo>
                <a:cubicBezTo>
                  <a:pt x="49203" y="46387"/>
                  <a:pt x="49203" y="47318"/>
                  <a:pt x="48421" y="48255"/>
                </a:cubicBezTo>
                <a:cubicBezTo>
                  <a:pt x="47951" y="48567"/>
                  <a:pt x="47482" y="48723"/>
                  <a:pt x="47019" y="48723"/>
                </a:cubicBezTo>
                <a:cubicBezTo>
                  <a:pt x="46549" y="48723"/>
                  <a:pt x="46080" y="48567"/>
                  <a:pt x="45611" y="48255"/>
                </a:cubicBezTo>
                <a:lnTo>
                  <a:pt x="17002" y="19514"/>
                </a:lnTo>
                <a:lnTo>
                  <a:pt x="14656" y="22084"/>
                </a:lnTo>
                <a:cubicBezTo>
                  <a:pt x="14187" y="22396"/>
                  <a:pt x="13718" y="22547"/>
                  <a:pt x="13248" y="22547"/>
                </a:cubicBezTo>
                <a:cubicBezTo>
                  <a:pt x="12779" y="22547"/>
                  <a:pt x="12310" y="22396"/>
                  <a:pt x="11841" y="22084"/>
                </a:cubicBezTo>
                <a:lnTo>
                  <a:pt x="586" y="10866"/>
                </a:lnTo>
                <a:cubicBezTo>
                  <a:pt x="-195" y="9929"/>
                  <a:pt x="-195" y="8993"/>
                  <a:pt x="586" y="8062"/>
                </a:cubicBezTo>
                <a:lnTo>
                  <a:pt x="8087" y="579"/>
                </a:lnTo>
                <a:cubicBezTo>
                  <a:pt x="9026" y="-195"/>
                  <a:pt x="9964" y="-195"/>
                  <a:pt x="10902" y="579"/>
                </a:cubicBezTo>
                <a:lnTo>
                  <a:pt x="22157" y="11797"/>
                </a:lnTo>
                <a:cubicBezTo>
                  <a:pt x="22939" y="12734"/>
                  <a:pt x="22939" y="13670"/>
                  <a:pt x="22157" y="1460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任意多边形 25"/>
          <p:cNvSpPr/>
          <p:nvPr/>
        </p:nvSpPr>
        <p:spPr>
          <a:xfrm>
            <a:off x="6464208" y="1486111"/>
            <a:ext cx="286125" cy="3269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3" y="88122"/>
                </a:moveTo>
                <a:cubicBezTo>
                  <a:pt x="34283" y="86877"/>
                  <a:pt x="34994" y="86250"/>
                  <a:pt x="36427" y="86250"/>
                </a:cubicBezTo>
                <a:lnTo>
                  <a:pt x="83572" y="86250"/>
                </a:lnTo>
                <a:cubicBezTo>
                  <a:pt x="85000" y="86250"/>
                  <a:pt x="85716" y="86877"/>
                  <a:pt x="85716" y="88122"/>
                </a:cubicBezTo>
                <a:cubicBezTo>
                  <a:pt x="85716" y="89377"/>
                  <a:pt x="85000" y="90000"/>
                  <a:pt x="83572" y="90000"/>
                </a:cubicBezTo>
                <a:lnTo>
                  <a:pt x="36427" y="90000"/>
                </a:lnTo>
                <a:cubicBezTo>
                  <a:pt x="34994" y="90000"/>
                  <a:pt x="34283" y="89377"/>
                  <a:pt x="34283" y="88122"/>
                </a:cubicBezTo>
                <a:close/>
                <a:moveTo>
                  <a:pt x="34283" y="73127"/>
                </a:moveTo>
                <a:cubicBezTo>
                  <a:pt x="34283" y="71877"/>
                  <a:pt x="34994" y="71250"/>
                  <a:pt x="36427" y="71250"/>
                </a:cubicBezTo>
                <a:lnTo>
                  <a:pt x="83572" y="71250"/>
                </a:lnTo>
                <a:cubicBezTo>
                  <a:pt x="85000" y="71250"/>
                  <a:pt x="85716" y="71877"/>
                  <a:pt x="85716" y="73127"/>
                </a:cubicBezTo>
                <a:cubicBezTo>
                  <a:pt x="85716" y="74377"/>
                  <a:pt x="85000" y="75000"/>
                  <a:pt x="83572" y="75000"/>
                </a:cubicBezTo>
                <a:lnTo>
                  <a:pt x="36427" y="75000"/>
                </a:lnTo>
                <a:cubicBezTo>
                  <a:pt x="34994" y="75000"/>
                  <a:pt x="34283" y="74377"/>
                  <a:pt x="34283" y="73127"/>
                </a:cubicBezTo>
                <a:close/>
                <a:moveTo>
                  <a:pt x="34283" y="58127"/>
                </a:moveTo>
                <a:cubicBezTo>
                  <a:pt x="34283" y="56877"/>
                  <a:pt x="34994" y="56250"/>
                  <a:pt x="36427" y="56250"/>
                </a:cubicBezTo>
                <a:lnTo>
                  <a:pt x="83572" y="56250"/>
                </a:lnTo>
                <a:cubicBezTo>
                  <a:pt x="85000" y="56250"/>
                  <a:pt x="85716" y="56877"/>
                  <a:pt x="85716" y="58127"/>
                </a:cubicBezTo>
                <a:cubicBezTo>
                  <a:pt x="85716" y="59377"/>
                  <a:pt x="85000" y="60000"/>
                  <a:pt x="83572" y="60000"/>
                </a:cubicBezTo>
                <a:lnTo>
                  <a:pt x="36427" y="60000"/>
                </a:lnTo>
                <a:cubicBezTo>
                  <a:pt x="34994" y="60000"/>
                  <a:pt x="34283" y="59377"/>
                  <a:pt x="34283" y="58127"/>
                </a:cubicBezTo>
                <a:close/>
                <a:moveTo>
                  <a:pt x="34283" y="43127"/>
                </a:moveTo>
                <a:cubicBezTo>
                  <a:pt x="34283" y="41877"/>
                  <a:pt x="34994" y="41250"/>
                  <a:pt x="36427" y="41250"/>
                </a:cubicBezTo>
                <a:lnTo>
                  <a:pt x="83572" y="41250"/>
                </a:lnTo>
                <a:cubicBezTo>
                  <a:pt x="85000" y="41250"/>
                  <a:pt x="85716" y="41877"/>
                  <a:pt x="85716" y="43127"/>
                </a:cubicBezTo>
                <a:cubicBezTo>
                  <a:pt x="85716" y="44377"/>
                  <a:pt x="85000" y="45000"/>
                  <a:pt x="83572" y="45000"/>
                </a:cubicBezTo>
                <a:lnTo>
                  <a:pt x="36427" y="45000"/>
                </a:lnTo>
                <a:cubicBezTo>
                  <a:pt x="34994" y="45000"/>
                  <a:pt x="34283" y="44377"/>
                  <a:pt x="34283" y="43127"/>
                </a:cubicBezTo>
                <a:close/>
                <a:moveTo>
                  <a:pt x="34283" y="18750"/>
                </a:moveTo>
                <a:cubicBezTo>
                  <a:pt x="34283" y="21250"/>
                  <a:pt x="35711" y="22500"/>
                  <a:pt x="38572" y="22500"/>
                </a:cubicBezTo>
                <a:lnTo>
                  <a:pt x="81427" y="22500"/>
                </a:lnTo>
                <a:cubicBezTo>
                  <a:pt x="84283" y="22500"/>
                  <a:pt x="85716" y="21250"/>
                  <a:pt x="85716" y="18750"/>
                </a:cubicBezTo>
                <a:lnTo>
                  <a:pt x="85716" y="3750"/>
                </a:lnTo>
                <a:lnTo>
                  <a:pt x="34283" y="3750"/>
                </a:lnTo>
                <a:cubicBezTo>
                  <a:pt x="34283" y="3750"/>
                  <a:pt x="34283" y="18750"/>
                  <a:pt x="34283" y="18750"/>
                </a:cubicBezTo>
                <a:close/>
                <a:moveTo>
                  <a:pt x="32277" y="24255"/>
                </a:moveTo>
                <a:cubicBezTo>
                  <a:pt x="30755" y="22933"/>
                  <a:pt x="30000" y="21094"/>
                  <a:pt x="30000" y="18750"/>
                </a:cubicBezTo>
                <a:lnTo>
                  <a:pt x="30000" y="1872"/>
                </a:lnTo>
                <a:cubicBezTo>
                  <a:pt x="30000" y="627"/>
                  <a:pt x="30711" y="0"/>
                  <a:pt x="32144" y="0"/>
                </a:cubicBezTo>
                <a:lnTo>
                  <a:pt x="87855" y="0"/>
                </a:lnTo>
                <a:cubicBezTo>
                  <a:pt x="89283" y="0"/>
                  <a:pt x="90000" y="627"/>
                  <a:pt x="90000" y="1872"/>
                </a:cubicBezTo>
                <a:lnTo>
                  <a:pt x="90000" y="18750"/>
                </a:lnTo>
                <a:cubicBezTo>
                  <a:pt x="90000" y="21094"/>
                  <a:pt x="89238" y="22933"/>
                  <a:pt x="87722" y="24255"/>
                </a:cubicBezTo>
                <a:cubicBezTo>
                  <a:pt x="86205" y="25588"/>
                  <a:pt x="84105" y="26250"/>
                  <a:pt x="81427" y="26250"/>
                </a:cubicBezTo>
                <a:lnTo>
                  <a:pt x="38572" y="26250"/>
                </a:lnTo>
                <a:cubicBezTo>
                  <a:pt x="35894" y="26250"/>
                  <a:pt x="33794" y="25588"/>
                  <a:pt x="32277" y="24255"/>
                </a:cubicBezTo>
                <a:close/>
                <a:moveTo>
                  <a:pt x="17144" y="18750"/>
                </a:moveTo>
                <a:lnTo>
                  <a:pt x="17144" y="105000"/>
                </a:lnTo>
                <a:lnTo>
                  <a:pt x="102855" y="105000"/>
                </a:lnTo>
                <a:lnTo>
                  <a:pt x="102855" y="18750"/>
                </a:lnTo>
                <a:lnTo>
                  <a:pt x="96427" y="18750"/>
                </a:lnTo>
                <a:cubicBezTo>
                  <a:pt x="95000" y="18750"/>
                  <a:pt x="94283" y="18127"/>
                  <a:pt x="94283" y="16872"/>
                </a:cubicBezTo>
                <a:cubicBezTo>
                  <a:pt x="94283" y="15627"/>
                  <a:pt x="95000" y="15000"/>
                  <a:pt x="96427" y="15000"/>
                </a:cubicBezTo>
                <a:lnTo>
                  <a:pt x="105000" y="15000"/>
                </a:lnTo>
                <a:cubicBezTo>
                  <a:pt x="106427" y="15000"/>
                  <a:pt x="107144" y="15627"/>
                  <a:pt x="107144" y="16872"/>
                </a:cubicBezTo>
                <a:lnTo>
                  <a:pt x="107144" y="106872"/>
                </a:lnTo>
                <a:cubicBezTo>
                  <a:pt x="107144" y="108127"/>
                  <a:pt x="106427" y="108750"/>
                  <a:pt x="105000" y="108750"/>
                </a:cubicBezTo>
                <a:lnTo>
                  <a:pt x="15000" y="108750"/>
                </a:lnTo>
                <a:cubicBezTo>
                  <a:pt x="13566" y="108750"/>
                  <a:pt x="12855" y="108127"/>
                  <a:pt x="12855" y="106872"/>
                </a:cubicBezTo>
                <a:lnTo>
                  <a:pt x="12855" y="16872"/>
                </a:lnTo>
                <a:cubicBezTo>
                  <a:pt x="12855" y="15627"/>
                  <a:pt x="13566" y="15000"/>
                  <a:pt x="15000" y="15000"/>
                </a:cubicBezTo>
                <a:lnTo>
                  <a:pt x="23572" y="15000"/>
                </a:lnTo>
                <a:cubicBezTo>
                  <a:pt x="25000" y="15000"/>
                  <a:pt x="25716" y="15627"/>
                  <a:pt x="25716" y="16872"/>
                </a:cubicBezTo>
                <a:cubicBezTo>
                  <a:pt x="25716" y="18127"/>
                  <a:pt x="25000" y="18750"/>
                  <a:pt x="23572" y="18750"/>
                </a:cubicBezTo>
                <a:cubicBezTo>
                  <a:pt x="23572" y="18750"/>
                  <a:pt x="17144" y="18750"/>
                  <a:pt x="17144" y="18750"/>
                </a:cubicBezTo>
                <a:close/>
                <a:moveTo>
                  <a:pt x="1872" y="118361"/>
                </a:moveTo>
                <a:cubicBezTo>
                  <a:pt x="622" y="117266"/>
                  <a:pt x="0" y="115933"/>
                  <a:pt x="0" y="114377"/>
                </a:cubicBezTo>
                <a:lnTo>
                  <a:pt x="0" y="9372"/>
                </a:lnTo>
                <a:cubicBezTo>
                  <a:pt x="0" y="7816"/>
                  <a:pt x="622" y="6483"/>
                  <a:pt x="1872" y="5388"/>
                </a:cubicBezTo>
                <a:cubicBezTo>
                  <a:pt x="3122" y="4300"/>
                  <a:pt x="4638" y="3750"/>
                  <a:pt x="6427" y="3750"/>
                </a:cubicBezTo>
                <a:lnTo>
                  <a:pt x="23572" y="3750"/>
                </a:lnTo>
                <a:cubicBezTo>
                  <a:pt x="25000" y="3750"/>
                  <a:pt x="25716" y="4377"/>
                  <a:pt x="25716" y="5622"/>
                </a:cubicBezTo>
                <a:cubicBezTo>
                  <a:pt x="25716" y="6877"/>
                  <a:pt x="25000" y="7500"/>
                  <a:pt x="23572" y="7500"/>
                </a:cubicBezTo>
                <a:lnTo>
                  <a:pt x="6427" y="7500"/>
                </a:lnTo>
                <a:cubicBezTo>
                  <a:pt x="4994" y="7500"/>
                  <a:pt x="4283" y="8127"/>
                  <a:pt x="4283" y="9372"/>
                </a:cubicBezTo>
                <a:lnTo>
                  <a:pt x="4283" y="114377"/>
                </a:lnTo>
                <a:cubicBezTo>
                  <a:pt x="4283" y="115622"/>
                  <a:pt x="4994" y="116250"/>
                  <a:pt x="6427" y="116250"/>
                </a:cubicBezTo>
                <a:lnTo>
                  <a:pt x="113572" y="116250"/>
                </a:lnTo>
                <a:cubicBezTo>
                  <a:pt x="115000" y="116250"/>
                  <a:pt x="115716" y="115622"/>
                  <a:pt x="115716" y="114377"/>
                </a:cubicBezTo>
                <a:lnTo>
                  <a:pt x="115716" y="9372"/>
                </a:lnTo>
                <a:cubicBezTo>
                  <a:pt x="115716" y="8127"/>
                  <a:pt x="115000" y="7500"/>
                  <a:pt x="113572" y="7500"/>
                </a:cubicBezTo>
                <a:lnTo>
                  <a:pt x="96427" y="7500"/>
                </a:lnTo>
                <a:cubicBezTo>
                  <a:pt x="95000" y="7500"/>
                  <a:pt x="94283" y="6877"/>
                  <a:pt x="94283" y="5622"/>
                </a:cubicBezTo>
                <a:cubicBezTo>
                  <a:pt x="94283" y="4377"/>
                  <a:pt x="95000" y="3750"/>
                  <a:pt x="96427" y="3750"/>
                </a:cubicBezTo>
                <a:lnTo>
                  <a:pt x="113572" y="3750"/>
                </a:lnTo>
                <a:cubicBezTo>
                  <a:pt x="115355" y="3750"/>
                  <a:pt x="116872" y="4300"/>
                  <a:pt x="118127" y="5388"/>
                </a:cubicBezTo>
                <a:cubicBezTo>
                  <a:pt x="119372" y="6483"/>
                  <a:pt x="120000" y="7816"/>
                  <a:pt x="120000" y="9372"/>
                </a:cubicBezTo>
                <a:lnTo>
                  <a:pt x="120000" y="114377"/>
                </a:lnTo>
                <a:cubicBezTo>
                  <a:pt x="120000" y="115933"/>
                  <a:pt x="119372" y="117266"/>
                  <a:pt x="118127" y="118361"/>
                </a:cubicBezTo>
                <a:cubicBezTo>
                  <a:pt x="116872" y="119450"/>
                  <a:pt x="115355" y="120000"/>
                  <a:pt x="113572" y="120000"/>
                </a:cubicBezTo>
                <a:lnTo>
                  <a:pt x="6427" y="120000"/>
                </a:lnTo>
                <a:cubicBezTo>
                  <a:pt x="4638" y="120000"/>
                  <a:pt x="3122" y="119450"/>
                  <a:pt x="1872" y="11836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2772962" y="3538150"/>
            <a:ext cx="3598076" cy="653898"/>
          </a:xfrm>
          <a:prstGeom prst="rect">
            <a:avLst/>
          </a:prstGeom>
          <a:solidFill>
            <a:schemeClr val="bg1"/>
          </a:solidFill>
        </p:spPr>
        <p:txBody>
          <a:bodyPr wrap="square" lIns="72000" tIns="72000" rIns="72000" bIns="72000" anchor="ctr" anchorCtr="1">
            <a:normAutofit fontScale="62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建议使用主题字体，已保持全文档文本格式的统一</a:t>
            </a:r>
            <a:br>
              <a:rPr lang="zh-CN" altLang="en-US" sz="110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>
                <a:latin typeface="+mn-lt"/>
                <a:ea typeface="+mn-ea"/>
                <a:cs typeface="+mn-ea"/>
                <a:sym typeface="+mn-lt"/>
              </a:rPr>
              <a:t>建议使用主题字体，已保持全文档文本格式的统一</a:t>
            </a:r>
            <a:endParaRPr lang="zh-CN" altLang="en-US" sz="11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20" grpId="0" animBg="1"/>
      <p:bldP spid="21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890818" y="1302609"/>
            <a:ext cx="460964" cy="2019866"/>
            <a:chOff x="1671410" y="1376772"/>
            <a:chExt cx="614618" cy="2693154"/>
          </a:xfrm>
        </p:grpSpPr>
        <p:sp>
          <p:nvSpPr>
            <p:cNvPr id="61" name="任意多边形 55"/>
            <p:cNvSpPr/>
            <p:nvPr/>
          </p:nvSpPr>
          <p:spPr bwMode="auto">
            <a:xfrm flipH="1">
              <a:off x="1671410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 56"/>
            <p:cNvSpPr/>
            <p:nvPr/>
          </p:nvSpPr>
          <p:spPr bwMode="auto">
            <a:xfrm flipH="1">
              <a:off x="1671410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词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257811" y="2012579"/>
            <a:ext cx="601484" cy="599924"/>
            <a:chOff x="3363119" y="3905850"/>
            <a:chExt cx="612775" cy="611187"/>
          </a:xfrm>
        </p:grpSpPr>
        <p:sp>
          <p:nvSpPr>
            <p:cNvPr id="58" name="椭圆 57"/>
            <p:cNvSpPr/>
            <p:nvPr/>
          </p:nvSpPr>
          <p:spPr bwMode="auto">
            <a:xfrm>
              <a:off x="3363119" y="3905850"/>
              <a:ext cx="612775" cy="6111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 53"/>
            <p:cNvSpPr/>
            <p:nvPr/>
          </p:nvSpPr>
          <p:spPr bwMode="auto">
            <a:xfrm>
              <a:off x="3428206" y="3972525"/>
              <a:ext cx="485775" cy="48101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1" y="114"/>
                </a:cxn>
                <a:cxn ang="0">
                  <a:pos x="140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8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5"/>
                </a:cxn>
                <a:cxn ang="0">
                  <a:pos x="93" y="0"/>
                </a:cxn>
              </a:cxnLst>
              <a:rect l="0" t="0" r="r" b="b"/>
              <a:pathLst>
                <a:path w="186" h="184">
                  <a:moveTo>
                    <a:pt x="93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4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6" y="80"/>
                    <a:pt x="182" y="105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74" y="138"/>
                    <a:pt x="161" y="155"/>
                    <a:pt x="140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35" y="165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7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7"/>
                    <a:pt x="42" y="12"/>
                    <a:pt x="66" y="5"/>
                  </a:cubicBezTo>
                  <a:cubicBezTo>
                    <a:pt x="75" y="2"/>
                    <a:pt x="83" y="1"/>
                    <a:pt x="9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 54"/>
            <p:cNvSpPr/>
            <p:nvPr/>
          </p:nvSpPr>
          <p:spPr bwMode="auto">
            <a:xfrm>
              <a:off x="3542506" y="4061425"/>
              <a:ext cx="255588" cy="254000"/>
            </a:xfrm>
            <a:custGeom>
              <a:avLst/>
              <a:gdLst/>
              <a:ahLst/>
              <a:cxnLst>
                <a:cxn ang="0">
                  <a:pos x="73" y="35"/>
                </a:cxn>
                <a:cxn ang="0">
                  <a:pos x="24" y="35"/>
                </a:cxn>
                <a:cxn ang="0">
                  <a:pos x="24" y="29"/>
                </a:cxn>
                <a:cxn ang="0">
                  <a:pos x="73" y="29"/>
                </a:cxn>
                <a:cxn ang="0">
                  <a:pos x="73" y="29"/>
                </a:cxn>
                <a:cxn ang="0">
                  <a:pos x="73" y="35"/>
                </a:cxn>
                <a:cxn ang="0">
                  <a:pos x="73" y="46"/>
                </a:cxn>
                <a:cxn ang="0">
                  <a:pos x="24" y="46"/>
                </a:cxn>
                <a:cxn ang="0">
                  <a:pos x="24" y="40"/>
                </a:cxn>
                <a:cxn ang="0">
                  <a:pos x="73" y="40"/>
                </a:cxn>
                <a:cxn ang="0">
                  <a:pos x="73" y="40"/>
                </a:cxn>
                <a:cxn ang="0">
                  <a:pos x="73" y="46"/>
                </a:cxn>
                <a:cxn ang="0">
                  <a:pos x="49" y="0"/>
                </a:cxn>
                <a:cxn ang="0">
                  <a:pos x="98" y="33"/>
                </a:cxn>
                <a:cxn ang="0">
                  <a:pos x="97" y="33"/>
                </a:cxn>
                <a:cxn ang="0">
                  <a:pos x="81" y="44"/>
                </a:cxn>
                <a:cxn ang="0">
                  <a:pos x="81" y="22"/>
                </a:cxn>
                <a:cxn ang="0">
                  <a:pos x="17" y="22"/>
                </a:cxn>
                <a:cxn ang="0">
                  <a:pos x="17" y="44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49" y="0"/>
                </a:cxn>
                <a:cxn ang="0">
                  <a:pos x="98" y="39"/>
                </a:cxn>
                <a:cxn ang="0">
                  <a:pos x="98" y="91"/>
                </a:cxn>
                <a:cxn ang="0">
                  <a:pos x="59" y="65"/>
                </a:cxn>
                <a:cxn ang="0">
                  <a:pos x="98" y="39"/>
                </a:cxn>
                <a:cxn ang="0">
                  <a:pos x="39" y="65"/>
                </a:cxn>
                <a:cxn ang="0">
                  <a:pos x="0" y="91"/>
                </a:cxn>
                <a:cxn ang="0">
                  <a:pos x="0" y="39"/>
                </a:cxn>
                <a:cxn ang="0">
                  <a:pos x="39" y="65"/>
                </a:cxn>
                <a:cxn ang="0">
                  <a:pos x="97" y="97"/>
                </a:cxn>
                <a:cxn ang="0">
                  <a:pos x="0" y="97"/>
                </a:cxn>
                <a:cxn ang="0">
                  <a:pos x="49" y="65"/>
                </a:cxn>
                <a:cxn ang="0">
                  <a:pos x="97" y="97"/>
                </a:cxn>
                <a:cxn ang="0">
                  <a:pos x="61" y="57"/>
                </a:cxn>
                <a:cxn ang="0">
                  <a:pos x="37" y="57"/>
                </a:cxn>
                <a:cxn ang="0">
                  <a:pos x="29" y="52"/>
                </a:cxn>
                <a:cxn ang="0">
                  <a:pos x="69" y="52"/>
                </a:cxn>
                <a:cxn ang="0">
                  <a:pos x="61" y="57"/>
                </a:cxn>
              </a:cxnLst>
              <a:rect l="0" t="0" r="r" b="b"/>
              <a:pathLst>
                <a:path w="98" h="97">
                  <a:moveTo>
                    <a:pt x="73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35"/>
                    <a:pt x="73" y="35"/>
                    <a:pt x="73" y="35"/>
                  </a:cubicBezTo>
                  <a:close/>
                  <a:moveTo>
                    <a:pt x="73" y="46"/>
                  </a:moveTo>
                  <a:cubicBezTo>
                    <a:pt x="24" y="46"/>
                    <a:pt x="24" y="46"/>
                    <a:pt x="24" y="4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6"/>
                    <a:pt x="73" y="46"/>
                    <a:pt x="73" y="46"/>
                  </a:cubicBezTo>
                  <a:close/>
                  <a:moveTo>
                    <a:pt x="49" y="0"/>
                  </a:moveTo>
                  <a:cubicBezTo>
                    <a:pt x="98" y="33"/>
                    <a:pt x="98" y="33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9" y="0"/>
                    <a:pt x="49" y="0"/>
                    <a:pt x="49" y="0"/>
                  </a:cubicBezTo>
                  <a:close/>
                  <a:moveTo>
                    <a:pt x="98" y="39"/>
                  </a:moveTo>
                  <a:cubicBezTo>
                    <a:pt x="98" y="91"/>
                    <a:pt x="98" y="91"/>
                    <a:pt x="98" y="9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98" y="39"/>
                    <a:pt x="98" y="39"/>
                    <a:pt x="98" y="39"/>
                  </a:cubicBezTo>
                  <a:close/>
                  <a:moveTo>
                    <a:pt x="39" y="65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97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97" y="97"/>
                    <a:pt x="97" y="97"/>
                    <a:pt x="97" y="97"/>
                  </a:cubicBezTo>
                  <a:close/>
                  <a:moveTo>
                    <a:pt x="61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1" y="57"/>
                    <a:pt x="61" y="57"/>
                    <a:pt x="61" y="5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文本框 48"/>
          <p:cNvSpPr txBox="1"/>
          <p:nvPr/>
        </p:nvSpPr>
        <p:spPr bwMode="auto">
          <a:xfrm>
            <a:off x="230753" y="3400387"/>
            <a:ext cx="1789887" cy="35807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dirty="0">
              <a:solidFill>
                <a:schemeClr val="accent1">
                  <a:lumMod val="100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文本框 49"/>
          <p:cNvSpPr txBox="1"/>
          <p:nvPr/>
        </p:nvSpPr>
        <p:spPr bwMode="auto">
          <a:xfrm>
            <a:off x="230753" y="3758462"/>
            <a:ext cx="1789887" cy="365585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10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618367" y="1302609"/>
            <a:ext cx="460964" cy="2019866"/>
            <a:chOff x="4416441" y="1376772"/>
            <a:chExt cx="614618" cy="2693154"/>
          </a:xfrm>
        </p:grpSpPr>
        <p:sp>
          <p:nvSpPr>
            <p:cNvPr id="52" name="任意多边形 46"/>
            <p:cNvSpPr/>
            <p:nvPr/>
          </p:nvSpPr>
          <p:spPr bwMode="auto">
            <a:xfrm flipH="1">
              <a:off x="4416441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 47"/>
            <p:cNvSpPr/>
            <p:nvPr/>
          </p:nvSpPr>
          <p:spPr bwMode="auto">
            <a:xfrm flipH="1">
              <a:off x="4416441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关</a:t>
              </a:r>
              <a:br>
                <a:rPr lang="zh-CN" altLang="en-US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键</a:t>
              </a:r>
              <a:br>
                <a:rPr lang="zh-CN" altLang="en-US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78618" y="2011022"/>
            <a:ext cx="603041" cy="603041"/>
            <a:chOff x="3813969" y="3275613"/>
            <a:chExt cx="614363" cy="614362"/>
          </a:xfrm>
        </p:grpSpPr>
        <p:sp>
          <p:nvSpPr>
            <p:cNvPr id="43" name="椭圆 42"/>
            <p:cNvSpPr/>
            <p:nvPr/>
          </p:nvSpPr>
          <p:spPr bwMode="auto">
            <a:xfrm>
              <a:off x="3813969" y="3275613"/>
              <a:ext cx="614363" cy="614362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 38"/>
            <p:cNvSpPr/>
            <p:nvPr/>
          </p:nvSpPr>
          <p:spPr bwMode="auto">
            <a:xfrm>
              <a:off x="3879057" y="3342288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5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8" y="184"/>
                    <a:pt x="65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960019" y="3439125"/>
              <a:ext cx="322263" cy="277812"/>
              <a:chOff x="3960019" y="3439125"/>
              <a:chExt cx="322263" cy="277812"/>
            </a:xfrm>
          </p:grpSpPr>
          <p:sp>
            <p:nvSpPr>
              <p:cNvPr id="46" name="任意多边形 40"/>
              <p:cNvSpPr/>
              <p:nvPr/>
            </p:nvSpPr>
            <p:spPr bwMode="auto">
              <a:xfrm>
                <a:off x="3960019" y="3439125"/>
                <a:ext cx="322263" cy="277812"/>
              </a:xfrm>
              <a:custGeom>
                <a:avLst/>
                <a:gdLst/>
                <a:ahLst/>
                <a:cxnLst>
                  <a:cxn ang="0">
                    <a:pos x="106" y="59"/>
                  </a:cxn>
                  <a:cxn ang="0">
                    <a:pos x="24" y="65"/>
                  </a:cxn>
                  <a:cxn ang="0">
                    <a:pos x="10" y="29"/>
                  </a:cxn>
                  <a:cxn ang="0">
                    <a:pos x="112" y="6"/>
                  </a:cxn>
                  <a:cxn ang="0">
                    <a:pos x="107" y="65"/>
                  </a:cxn>
                  <a:cxn ang="0">
                    <a:pos x="112" y="72"/>
                  </a:cxn>
                  <a:cxn ang="0">
                    <a:pos x="5" y="97"/>
                  </a:cxn>
                  <a:cxn ang="0">
                    <a:pos x="38" y="67"/>
                  </a:cxn>
                  <a:cxn ang="0">
                    <a:pos x="38" y="65"/>
                  </a:cxn>
                  <a:cxn ang="0">
                    <a:pos x="1" y="102"/>
                  </a:cxn>
                  <a:cxn ang="0">
                    <a:pos x="3" y="99"/>
                  </a:cxn>
                  <a:cxn ang="0">
                    <a:pos x="118" y="99"/>
                  </a:cxn>
                  <a:cxn ang="0">
                    <a:pos x="122" y="98"/>
                  </a:cxn>
                  <a:cxn ang="0">
                    <a:pos x="61" y="106"/>
                  </a:cxn>
                  <a:cxn ang="0">
                    <a:pos x="103" y="88"/>
                  </a:cxn>
                  <a:cxn ang="0">
                    <a:pos x="90" y="92"/>
                  </a:cxn>
                  <a:cxn ang="0">
                    <a:pos x="87" y="92"/>
                  </a:cxn>
                  <a:cxn ang="0">
                    <a:pos x="87" y="92"/>
                  </a:cxn>
                  <a:cxn ang="0">
                    <a:pos x="33" y="88"/>
                  </a:cxn>
                  <a:cxn ang="0">
                    <a:pos x="8" y="88"/>
                  </a:cxn>
                  <a:cxn ang="0">
                    <a:pos x="11" y="81"/>
                  </a:cxn>
                  <a:cxn ang="0">
                    <a:pos x="24" y="81"/>
                  </a:cxn>
                  <a:cxn ang="0">
                    <a:pos x="24" y="81"/>
                  </a:cxn>
                  <a:cxn ang="0">
                    <a:pos x="36" y="85"/>
                  </a:cxn>
                  <a:cxn ang="0">
                    <a:pos x="60" y="85"/>
                  </a:cxn>
                  <a:cxn ang="0">
                    <a:pos x="73" y="81"/>
                  </a:cxn>
                  <a:cxn ang="0">
                    <a:pos x="76" y="81"/>
                  </a:cxn>
                  <a:cxn ang="0">
                    <a:pos x="76" y="81"/>
                  </a:cxn>
                  <a:cxn ang="0">
                    <a:pos x="89" y="85"/>
                  </a:cxn>
                  <a:cxn ang="0">
                    <a:pos x="114" y="85"/>
                  </a:cxn>
                  <a:cxn ang="0">
                    <a:pos x="14" y="75"/>
                  </a:cxn>
                  <a:cxn ang="0">
                    <a:pos x="26" y="75"/>
                  </a:cxn>
                  <a:cxn ang="0">
                    <a:pos x="26" y="75"/>
                  </a:cxn>
                  <a:cxn ang="0">
                    <a:pos x="37" y="79"/>
                  </a:cxn>
                  <a:cxn ang="0">
                    <a:pos x="60" y="79"/>
                  </a:cxn>
                  <a:cxn ang="0">
                    <a:pos x="72" y="75"/>
                  </a:cxn>
                  <a:cxn ang="0">
                    <a:pos x="75" y="75"/>
                  </a:cxn>
                  <a:cxn ang="0">
                    <a:pos x="75" y="75"/>
                  </a:cxn>
                  <a:cxn ang="0">
                    <a:pos x="88" y="79"/>
                  </a:cxn>
                  <a:cxn ang="0">
                    <a:pos x="111" y="79"/>
                  </a:cxn>
                  <a:cxn ang="0">
                    <a:pos x="16" y="71"/>
                  </a:cxn>
                  <a:cxn ang="0">
                    <a:pos x="27" y="71"/>
                  </a:cxn>
                  <a:cxn ang="0">
                    <a:pos x="27" y="71"/>
                  </a:cxn>
                  <a:cxn ang="0">
                    <a:pos x="38" y="73"/>
                  </a:cxn>
                  <a:cxn ang="0">
                    <a:pos x="60" y="73"/>
                  </a:cxn>
                  <a:cxn ang="0">
                    <a:pos x="72" y="71"/>
                  </a:cxn>
                  <a:cxn ang="0">
                    <a:pos x="75" y="71"/>
                  </a:cxn>
                  <a:cxn ang="0">
                    <a:pos x="75" y="71"/>
                  </a:cxn>
                  <a:cxn ang="0">
                    <a:pos x="87" y="73"/>
                  </a:cxn>
                  <a:cxn ang="0">
                    <a:pos x="108" y="73"/>
                  </a:cxn>
                </a:cxnLst>
                <a:rect l="0" t="0" r="r" b="b"/>
                <a:pathLst>
                  <a:path w="123" h="106">
                    <a:moveTo>
                      <a:pt x="106" y="6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106" y="6"/>
                      <a:pt x="106" y="6"/>
                      <a:pt x="106" y="6"/>
                    </a:cubicBezTo>
                    <a:close/>
                    <a:moveTo>
                      <a:pt x="15" y="67"/>
                    </a:move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3" y="65"/>
                      <a:pt x="10" y="62"/>
                      <a:pt x="10" y="59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12" y="62"/>
                      <a:pt x="110" y="65"/>
                      <a:pt x="107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7"/>
                      <a:pt x="99" y="67"/>
                      <a:pt x="99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10" y="67"/>
                      <a:pt x="111" y="69"/>
                      <a:pt x="112" y="72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3" y="93"/>
                      <a:pt x="122" y="97"/>
                      <a:pt x="118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2" y="69"/>
                      <a:pt x="13" y="67"/>
                      <a:pt x="15" y="67"/>
                    </a:cubicBezTo>
                    <a:close/>
                    <a:moveTo>
                      <a:pt x="38" y="67"/>
                    </a:moveTo>
                    <a:cubicBezTo>
                      <a:pt x="61" y="67"/>
                      <a:pt x="61" y="67"/>
                      <a:pt x="61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7"/>
                      <a:pt x="38" y="67"/>
                      <a:pt x="38" y="67"/>
                    </a:cubicBezTo>
                    <a:close/>
                    <a:moveTo>
                      <a:pt x="61" y="106"/>
                    </a:move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06"/>
                      <a:pt x="1" y="105"/>
                      <a:pt x="1" y="102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9" y="99"/>
                      <a:pt x="119" y="99"/>
                      <a:pt x="119" y="99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1" y="99"/>
                      <a:pt x="121" y="99"/>
                      <a:pt x="121" y="99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5"/>
                      <a:pt x="120" y="106"/>
                      <a:pt x="118" y="106"/>
                    </a:cubicBezTo>
                    <a:cubicBezTo>
                      <a:pt x="61" y="106"/>
                      <a:pt x="61" y="106"/>
                      <a:pt x="61" y="106"/>
                    </a:cubicBezTo>
                    <a:close/>
                    <a:moveTo>
                      <a:pt x="117" y="92"/>
                    </a:moveTo>
                    <a:cubicBezTo>
                      <a:pt x="117" y="92"/>
                      <a:pt x="117" y="92"/>
                      <a:pt x="117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7" y="88"/>
                      <a:pt x="111" y="88"/>
                      <a:pt x="115" y="88"/>
                    </a:cubicBezTo>
                    <a:cubicBezTo>
                      <a:pt x="117" y="92"/>
                      <a:pt x="117" y="92"/>
                      <a:pt x="117" y="92"/>
                    </a:cubicBezTo>
                    <a:close/>
                    <a:moveTo>
                      <a:pt x="101" y="92"/>
                    </a:move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0"/>
                      <a:pt x="90" y="89"/>
                      <a:pt x="90" y="88"/>
                    </a:cubicBezTo>
                    <a:cubicBezTo>
                      <a:pt x="93" y="88"/>
                      <a:pt x="96" y="88"/>
                      <a:pt x="100" y="88"/>
                    </a:cubicBezTo>
                    <a:cubicBezTo>
                      <a:pt x="101" y="92"/>
                      <a:pt x="101" y="92"/>
                      <a:pt x="101" y="92"/>
                    </a:cubicBezTo>
                    <a:close/>
                    <a:moveTo>
                      <a:pt x="87" y="92"/>
                    </a:moveTo>
                    <a:cubicBezTo>
                      <a:pt x="35" y="92"/>
                      <a:pt x="35" y="92"/>
                      <a:pt x="35" y="92"/>
                    </a:cubicBezTo>
                    <a:cubicBezTo>
                      <a:pt x="36" y="90"/>
                      <a:pt x="36" y="89"/>
                      <a:pt x="36" y="88"/>
                    </a:cubicBezTo>
                    <a:cubicBezTo>
                      <a:pt x="53" y="88"/>
                      <a:pt x="70" y="88"/>
                      <a:pt x="87" y="88"/>
                    </a:cubicBezTo>
                    <a:cubicBezTo>
                      <a:pt x="87" y="89"/>
                      <a:pt x="87" y="90"/>
                      <a:pt x="87" y="92"/>
                    </a:cubicBezTo>
                    <a:close/>
                    <a:moveTo>
                      <a:pt x="32" y="92"/>
                    </a:moveTo>
                    <a:cubicBezTo>
                      <a:pt x="22" y="92"/>
                      <a:pt x="22" y="92"/>
                      <a:pt x="22" y="92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6" y="88"/>
                      <a:pt x="30" y="88"/>
                      <a:pt x="33" y="88"/>
                    </a:cubicBezTo>
                    <a:cubicBezTo>
                      <a:pt x="33" y="89"/>
                      <a:pt x="33" y="90"/>
                      <a:pt x="32" y="92"/>
                    </a:cubicBezTo>
                    <a:close/>
                    <a:moveTo>
                      <a:pt x="19" y="92"/>
                    </a:moveTo>
                    <a:cubicBezTo>
                      <a:pt x="5" y="92"/>
                      <a:pt x="5" y="92"/>
                      <a:pt x="5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2" y="88"/>
                      <a:pt x="16" y="88"/>
                      <a:pt x="20" y="88"/>
                    </a:cubicBezTo>
                    <a:cubicBezTo>
                      <a:pt x="19" y="92"/>
                      <a:pt x="19" y="92"/>
                      <a:pt x="19" y="92"/>
                    </a:cubicBezTo>
                    <a:close/>
                    <a:moveTo>
                      <a:pt x="9" y="85"/>
                    </a:moveTo>
                    <a:cubicBezTo>
                      <a:pt x="11" y="81"/>
                      <a:pt x="11" y="81"/>
                      <a:pt x="11" y="81"/>
                    </a:cubicBezTo>
                    <a:cubicBezTo>
                      <a:pt x="14" y="81"/>
                      <a:pt x="18" y="81"/>
                      <a:pt x="21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6" y="85"/>
                      <a:pt x="13" y="85"/>
                      <a:pt x="9" y="85"/>
                    </a:cubicBezTo>
                    <a:close/>
                    <a:moveTo>
                      <a:pt x="24" y="81"/>
                    </a:moveTo>
                    <a:cubicBezTo>
                      <a:pt x="28" y="81"/>
                      <a:pt x="31" y="81"/>
                      <a:pt x="34" y="81"/>
                    </a:cubicBezTo>
                    <a:cubicBezTo>
                      <a:pt x="34" y="83"/>
                      <a:pt x="34" y="84"/>
                      <a:pt x="33" y="85"/>
                    </a:cubicBezTo>
                    <a:cubicBezTo>
                      <a:pt x="30" y="85"/>
                      <a:pt x="27" y="85"/>
                      <a:pt x="23" y="85"/>
                    </a:cubicBezTo>
                    <a:cubicBezTo>
                      <a:pt x="24" y="81"/>
                      <a:pt x="24" y="81"/>
                      <a:pt x="24" y="81"/>
                    </a:cubicBezTo>
                    <a:close/>
                    <a:moveTo>
                      <a:pt x="37" y="81"/>
                    </a:moveTo>
                    <a:cubicBezTo>
                      <a:pt x="40" y="81"/>
                      <a:pt x="44" y="81"/>
                      <a:pt x="47" y="81"/>
                    </a:cubicBezTo>
                    <a:cubicBezTo>
                      <a:pt x="47" y="83"/>
                      <a:pt x="47" y="84"/>
                      <a:pt x="47" y="85"/>
                    </a:cubicBezTo>
                    <a:cubicBezTo>
                      <a:pt x="43" y="85"/>
                      <a:pt x="40" y="85"/>
                      <a:pt x="36" y="85"/>
                    </a:cubicBezTo>
                    <a:cubicBezTo>
                      <a:pt x="37" y="84"/>
                      <a:pt x="37" y="83"/>
                      <a:pt x="37" y="81"/>
                    </a:cubicBezTo>
                    <a:close/>
                    <a:moveTo>
                      <a:pt x="50" y="81"/>
                    </a:moveTo>
                    <a:cubicBezTo>
                      <a:pt x="53" y="81"/>
                      <a:pt x="57" y="81"/>
                      <a:pt x="60" y="81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6" y="85"/>
                      <a:pt x="53" y="85"/>
                      <a:pt x="50" y="85"/>
                    </a:cubicBezTo>
                    <a:cubicBezTo>
                      <a:pt x="50" y="84"/>
                      <a:pt x="50" y="83"/>
                      <a:pt x="50" y="81"/>
                    </a:cubicBezTo>
                    <a:close/>
                    <a:moveTo>
                      <a:pt x="63" y="81"/>
                    </a:moveTo>
                    <a:cubicBezTo>
                      <a:pt x="66" y="81"/>
                      <a:pt x="69" y="81"/>
                      <a:pt x="73" y="81"/>
                    </a:cubicBezTo>
                    <a:cubicBezTo>
                      <a:pt x="73" y="83"/>
                      <a:pt x="73" y="84"/>
                      <a:pt x="73" y="85"/>
                    </a:cubicBezTo>
                    <a:cubicBezTo>
                      <a:pt x="70" y="85"/>
                      <a:pt x="66" y="85"/>
                      <a:pt x="63" y="85"/>
                    </a:cubicBezTo>
                    <a:cubicBezTo>
                      <a:pt x="63" y="81"/>
                      <a:pt x="63" y="81"/>
                      <a:pt x="63" y="81"/>
                    </a:cubicBezTo>
                    <a:close/>
                    <a:moveTo>
                      <a:pt x="76" y="81"/>
                    </a:moveTo>
                    <a:cubicBezTo>
                      <a:pt x="79" y="81"/>
                      <a:pt x="82" y="81"/>
                      <a:pt x="86" y="81"/>
                    </a:cubicBezTo>
                    <a:cubicBezTo>
                      <a:pt x="86" y="83"/>
                      <a:pt x="86" y="84"/>
                      <a:pt x="86" y="85"/>
                    </a:cubicBezTo>
                    <a:cubicBezTo>
                      <a:pt x="83" y="85"/>
                      <a:pt x="79" y="85"/>
                      <a:pt x="76" y="85"/>
                    </a:cubicBezTo>
                    <a:cubicBezTo>
                      <a:pt x="76" y="84"/>
                      <a:pt x="76" y="83"/>
                      <a:pt x="76" y="81"/>
                    </a:cubicBezTo>
                    <a:close/>
                    <a:moveTo>
                      <a:pt x="88" y="81"/>
                    </a:moveTo>
                    <a:cubicBezTo>
                      <a:pt x="92" y="81"/>
                      <a:pt x="95" y="81"/>
                      <a:pt x="98" y="81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5"/>
                      <a:pt x="93" y="85"/>
                      <a:pt x="89" y="85"/>
                    </a:cubicBezTo>
                    <a:cubicBezTo>
                      <a:pt x="89" y="84"/>
                      <a:pt x="89" y="83"/>
                      <a:pt x="88" y="81"/>
                    </a:cubicBezTo>
                    <a:close/>
                    <a:moveTo>
                      <a:pt x="101" y="81"/>
                    </a:moveTo>
                    <a:cubicBezTo>
                      <a:pt x="105" y="81"/>
                      <a:pt x="108" y="81"/>
                      <a:pt x="112" y="81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0" y="85"/>
                      <a:pt x="106" y="85"/>
                      <a:pt x="102" y="85"/>
                    </a:cubicBezTo>
                    <a:cubicBezTo>
                      <a:pt x="101" y="81"/>
                      <a:pt x="101" y="81"/>
                      <a:pt x="101" y="81"/>
                    </a:cubicBezTo>
                    <a:close/>
                    <a:moveTo>
                      <a:pt x="12" y="79"/>
                    </a:moveTo>
                    <a:cubicBezTo>
                      <a:pt x="14" y="75"/>
                      <a:pt x="14" y="75"/>
                      <a:pt x="14" y="75"/>
                    </a:cubicBezTo>
                    <a:cubicBezTo>
                      <a:pt x="17" y="75"/>
                      <a:pt x="20" y="75"/>
                      <a:pt x="23" y="75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19" y="79"/>
                      <a:pt x="15" y="79"/>
                      <a:pt x="12" y="79"/>
                    </a:cubicBezTo>
                    <a:close/>
                    <a:moveTo>
                      <a:pt x="26" y="75"/>
                    </a:moveTo>
                    <a:cubicBezTo>
                      <a:pt x="29" y="75"/>
                      <a:pt x="32" y="75"/>
                      <a:pt x="35" y="75"/>
                    </a:cubicBezTo>
                    <a:cubicBezTo>
                      <a:pt x="35" y="77"/>
                      <a:pt x="35" y="78"/>
                      <a:pt x="35" y="79"/>
                    </a:cubicBezTo>
                    <a:cubicBezTo>
                      <a:pt x="31" y="79"/>
                      <a:pt x="28" y="79"/>
                      <a:pt x="25" y="79"/>
                    </a:cubicBezTo>
                    <a:cubicBezTo>
                      <a:pt x="26" y="75"/>
                      <a:pt x="26" y="75"/>
                      <a:pt x="26" y="75"/>
                    </a:cubicBezTo>
                    <a:close/>
                    <a:moveTo>
                      <a:pt x="38" y="75"/>
                    </a:moveTo>
                    <a:cubicBezTo>
                      <a:pt x="41" y="75"/>
                      <a:pt x="44" y="75"/>
                      <a:pt x="48" y="75"/>
                    </a:cubicBezTo>
                    <a:cubicBezTo>
                      <a:pt x="48" y="77"/>
                      <a:pt x="47" y="78"/>
                      <a:pt x="47" y="79"/>
                    </a:cubicBezTo>
                    <a:cubicBezTo>
                      <a:pt x="44" y="79"/>
                      <a:pt x="41" y="79"/>
                      <a:pt x="37" y="79"/>
                    </a:cubicBezTo>
                    <a:cubicBezTo>
                      <a:pt x="38" y="78"/>
                      <a:pt x="38" y="77"/>
                      <a:pt x="38" y="75"/>
                    </a:cubicBezTo>
                    <a:close/>
                    <a:moveTo>
                      <a:pt x="50" y="75"/>
                    </a:moveTo>
                    <a:cubicBezTo>
                      <a:pt x="54" y="75"/>
                      <a:pt x="57" y="75"/>
                      <a:pt x="60" y="75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7" y="79"/>
                      <a:pt x="53" y="79"/>
                      <a:pt x="50" y="79"/>
                    </a:cubicBezTo>
                    <a:cubicBezTo>
                      <a:pt x="50" y="78"/>
                      <a:pt x="50" y="77"/>
                      <a:pt x="50" y="75"/>
                    </a:cubicBezTo>
                    <a:close/>
                    <a:moveTo>
                      <a:pt x="63" y="75"/>
                    </a:moveTo>
                    <a:cubicBezTo>
                      <a:pt x="66" y="75"/>
                      <a:pt x="69" y="75"/>
                      <a:pt x="72" y="75"/>
                    </a:cubicBezTo>
                    <a:cubicBezTo>
                      <a:pt x="72" y="77"/>
                      <a:pt x="72" y="78"/>
                      <a:pt x="73" y="79"/>
                    </a:cubicBezTo>
                    <a:cubicBezTo>
                      <a:pt x="69" y="79"/>
                      <a:pt x="66" y="79"/>
                      <a:pt x="63" y="79"/>
                    </a:cubicBezTo>
                    <a:cubicBezTo>
                      <a:pt x="63" y="75"/>
                      <a:pt x="63" y="75"/>
                      <a:pt x="63" y="75"/>
                    </a:cubicBezTo>
                    <a:close/>
                    <a:moveTo>
                      <a:pt x="75" y="75"/>
                    </a:moveTo>
                    <a:cubicBezTo>
                      <a:pt x="78" y="75"/>
                      <a:pt x="81" y="75"/>
                      <a:pt x="85" y="75"/>
                    </a:cubicBezTo>
                    <a:cubicBezTo>
                      <a:pt x="85" y="77"/>
                      <a:pt x="85" y="78"/>
                      <a:pt x="85" y="79"/>
                    </a:cubicBezTo>
                    <a:cubicBezTo>
                      <a:pt x="82" y="79"/>
                      <a:pt x="79" y="79"/>
                      <a:pt x="75" y="79"/>
                    </a:cubicBezTo>
                    <a:cubicBezTo>
                      <a:pt x="75" y="78"/>
                      <a:pt x="75" y="77"/>
                      <a:pt x="75" y="75"/>
                    </a:cubicBezTo>
                    <a:close/>
                    <a:moveTo>
                      <a:pt x="87" y="75"/>
                    </a:moveTo>
                    <a:cubicBezTo>
                      <a:pt x="91" y="75"/>
                      <a:pt x="94" y="75"/>
                      <a:pt x="97" y="75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5" y="79"/>
                      <a:pt x="91" y="79"/>
                      <a:pt x="88" y="79"/>
                    </a:cubicBezTo>
                    <a:cubicBezTo>
                      <a:pt x="88" y="78"/>
                      <a:pt x="88" y="77"/>
                      <a:pt x="87" y="75"/>
                    </a:cubicBezTo>
                    <a:close/>
                    <a:moveTo>
                      <a:pt x="100" y="75"/>
                    </a:moveTo>
                    <a:cubicBezTo>
                      <a:pt x="103" y="75"/>
                      <a:pt x="106" y="75"/>
                      <a:pt x="109" y="75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8" y="79"/>
                      <a:pt x="104" y="79"/>
                      <a:pt x="101" y="79"/>
                    </a:cubicBezTo>
                    <a:cubicBezTo>
                      <a:pt x="100" y="75"/>
                      <a:pt x="100" y="75"/>
                      <a:pt x="100" y="75"/>
                    </a:cubicBezTo>
                    <a:close/>
                    <a:moveTo>
                      <a:pt x="15" y="73"/>
                    </a:moveTo>
                    <a:cubicBezTo>
                      <a:pt x="16" y="71"/>
                      <a:pt x="16" y="71"/>
                      <a:pt x="16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1" y="73"/>
                      <a:pt x="18" y="73"/>
                      <a:pt x="15" y="73"/>
                    </a:cubicBezTo>
                    <a:close/>
                    <a:moveTo>
                      <a:pt x="27" y="71"/>
                    </a:move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72"/>
                      <a:pt x="36" y="72"/>
                      <a:pt x="36" y="73"/>
                    </a:cubicBezTo>
                    <a:cubicBezTo>
                      <a:pt x="33" y="73"/>
                      <a:pt x="29" y="73"/>
                      <a:pt x="26" y="73"/>
                    </a:cubicBezTo>
                    <a:cubicBezTo>
                      <a:pt x="27" y="71"/>
                      <a:pt x="27" y="71"/>
                      <a:pt x="27" y="71"/>
                    </a:cubicBezTo>
                    <a:close/>
                    <a:moveTo>
                      <a:pt x="39" y="71"/>
                    </a:move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2"/>
                      <a:pt x="48" y="72"/>
                      <a:pt x="48" y="73"/>
                    </a:cubicBezTo>
                    <a:cubicBezTo>
                      <a:pt x="45" y="73"/>
                      <a:pt x="42" y="73"/>
                      <a:pt x="38" y="73"/>
                    </a:cubicBezTo>
                    <a:cubicBezTo>
                      <a:pt x="39" y="72"/>
                      <a:pt x="39" y="72"/>
                      <a:pt x="39" y="71"/>
                    </a:cubicBezTo>
                    <a:close/>
                    <a:moveTo>
                      <a:pt x="51" y="71"/>
                    </a:move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7" y="73"/>
                      <a:pt x="54" y="73"/>
                      <a:pt x="51" y="73"/>
                    </a:cubicBezTo>
                    <a:cubicBezTo>
                      <a:pt x="51" y="72"/>
                      <a:pt x="51" y="72"/>
                      <a:pt x="51" y="71"/>
                    </a:cubicBezTo>
                    <a:close/>
                    <a:moveTo>
                      <a:pt x="63" y="7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2"/>
                      <a:pt x="72" y="72"/>
                      <a:pt x="72" y="73"/>
                    </a:cubicBezTo>
                    <a:cubicBezTo>
                      <a:pt x="69" y="73"/>
                      <a:pt x="66" y="73"/>
                      <a:pt x="63" y="73"/>
                    </a:cubicBezTo>
                    <a:cubicBezTo>
                      <a:pt x="63" y="71"/>
                      <a:pt x="63" y="71"/>
                      <a:pt x="63" y="71"/>
                    </a:cubicBezTo>
                    <a:close/>
                    <a:moveTo>
                      <a:pt x="75" y="71"/>
                    </a:move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2"/>
                      <a:pt x="84" y="72"/>
                      <a:pt x="84" y="73"/>
                    </a:cubicBezTo>
                    <a:cubicBezTo>
                      <a:pt x="81" y="73"/>
                      <a:pt x="78" y="73"/>
                      <a:pt x="75" y="73"/>
                    </a:cubicBezTo>
                    <a:cubicBezTo>
                      <a:pt x="75" y="72"/>
                      <a:pt x="75" y="72"/>
                      <a:pt x="75" y="71"/>
                    </a:cubicBezTo>
                    <a:close/>
                    <a:moveTo>
                      <a:pt x="86" y="71"/>
                    </a:move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3" y="73"/>
                      <a:pt x="90" y="73"/>
                      <a:pt x="87" y="73"/>
                    </a:cubicBezTo>
                    <a:cubicBezTo>
                      <a:pt x="87" y="72"/>
                      <a:pt x="87" y="72"/>
                      <a:pt x="86" y="71"/>
                    </a:cubicBezTo>
                    <a:close/>
                    <a:moveTo>
                      <a:pt x="98" y="71"/>
                    </a:moveTo>
                    <a:cubicBezTo>
                      <a:pt x="107" y="71"/>
                      <a:pt x="107" y="71"/>
                      <a:pt x="107" y="71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5" y="73"/>
                      <a:pt x="102" y="73"/>
                      <a:pt x="99" y="73"/>
                    </a:cubicBezTo>
                    <a:cubicBezTo>
                      <a:pt x="98" y="71"/>
                      <a:pt x="98" y="71"/>
                      <a:pt x="98" y="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 41"/>
              <p:cNvSpPr/>
              <p:nvPr/>
            </p:nvSpPr>
            <p:spPr bwMode="auto">
              <a:xfrm>
                <a:off x="4083844" y="3489925"/>
                <a:ext cx="73025" cy="730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5" y="5"/>
                  </a:cxn>
                  <a:cxn ang="0">
                    <a:pos x="28" y="14"/>
                  </a:cxn>
                  <a:cxn ang="0">
                    <a:pos x="25" y="23"/>
                  </a:cxn>
                  <a:cxn ang="0">
                    <a:pos x="24" y="24"/>
                  </a:cxn>
                  <a:cxn ang="0">
                    <a:pos x="5" y="24"/>
                  </a:cxn>
                  <a:cxn ang="0">
                    <a:pos x="4" y="23"/>
                  </a:cxn>
                  <a:cxn ang="0">
                    <a:pos x="0" y="14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12" y="26"/>
                  </a:cxn>
                  <a:cxn ang="0">
                    <a:pos x="6" y="23"/>
                  </a:cxn>
                  <a:cxn ang="0">
                    <a:pos x="8" y="20"/>
                  </a:cxn>
                  <a:cxn ang="0">
                    <a:pos x="2" y="15"/>
                  </a:cxn>
                  <a:cxn ang="0">
                    <a:pos x="8" y="20"/>
                  </a:cxn>
                  <a:cxn ang="0">
                    <a:pos x="8" y="8"/>
                  </a:cxn>
                  <a:cxn ang="0">
                    <a:pos x="2" y="13"/>
                  </a:cxn>
                  <a:cxn ang="0">
                    <a:pos x="8" y="6"/>
                  </a:cxn>
                  <a:cxn ang="0">
                    <a:pos x="6" y="5"/>
                  </a:cxn>
                  <a:cxn ang="0">
                    <a:pos x="17" y="2"/>
                  </a:cxn>
                  <a:cxn ang="0">
                    <a:pos x="23" y="5"/>
                  </a:cxn>
                  <a:cxn ang="0">
                    <a:pos x="21" y="8"/>
                  </a:cxn>
                  <a:cxn ang="0">
                    <a:pos x="27" y="13"/>
                  </a:cxn>
                  <a:cxn ang="0">
                    <a:pos x="21" y="8"/>
                  </a:cxn>
                  <a:cxn ang="0">
                    <a:pos x="21" y="20"/>
                  </a:cxn>
                  <a:cxn ang="0">
                    <a:pos x="27" y="15"/>
                  </a:cxn>
                  <a:cxn ang="0">
                    <a:pos x="20" y="21"/>
                  </a:cxn>
                  <a:cxn ang="0">
                    <a:pos x="23" y="23"/>
                  </a:cxn>
                  <a:cxn ang="0">
                    <a:pos x="14" y="3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4" y="3"/>
                  </a:cxn>
                  <a:cxn ang="0">
                    <a:pos x="9" y="10"/>
                  </a:cxn>
                  <a:cxn ang="0">
                    <a:pos x="8" y="13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9" y="18"/>
                  </a:cxn>
                  <a:cxn ang="0">
                    <a:pos x="14" y="18"/>
                  </a:cxn>
                  <a:cxn ang="0">
                    <a:pos x="8" y="15"/>
                  </a:cxn>
                  <a:cxn ang="0">
                    <a:pos x="10" y="21"/>
                  </a:cxn>
                  <a:cxn ang="0">
                    <a:pos x="13" y="24"/>
                  </a:cxn>
                  <a:cxn ang="0">
                    <a:pos x="14" y="20"/>
                  </a:cxn>
                  <a:cxn ang="0">
                    <a:pos x="15" y="25"/>
                  </a:cxn>
                  <a:cxn ang="0">
                    <a:pos x="17" y="23"/>
                  </a:cxn>
                  <a:cxn ang="0">
                    <a:pos x="19" y="21"/>
                  </a:cxn>
                  <a:cxn ang="0">
                    <a:pos x="15" y="25"/>
                  </a:cxn>
                  <a:cxn ang="0">
                    <a:pos x="20" y="18"/>
                  </a:cxn>
                  <a:cxn ang="0">
                    <a:pos x="21" y="15"/>
                  </a:cxn>
                  <a:cxn ang="0">
                    <a:pos x="15" y="18"/>
                  </a:cxn>
                  <a:cxn ang="0">
                    <a:pos x="21" y="13"/>
                  </a:cxn>
                  <a:cxn ang="0">
                    <a:pos x="20" y="10"/>
                  </a:cxn>
                  <a:cxn ang="0">
                    <a:pos x="15" y="9"/>
                  </a:cxn>
                  <a:cxn ang="0">
                    <a:pos x="21" y="13"/>
                  </a:cxn>
                  <a:cxn ang="0">
                    <a:pos x="18" y="6"/>
                  </a:cxn>
                  <a:cxn ang="0">
                    <a:pos x="16" y="3"/>
                  </a:cxn>
                  <a:cxn ang="0">
                    <a:pos x="15" y="8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cubicBezTo>
                      <a:pt x="18" y="0"/>
                      <a:pt x="21" y="1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7"/>
                      <a:pt x="28" y="10"/>
                      <a:pt x="28" y="14"/>
                    </a:cubicBezTo>
                    <a:cubicBezTo>
                      <a:pt x="28" y="17"/>
                      <a:pt x="27" y="20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6"/>
                      <a:pt x="18" y="28"/>
                      <a:pt x="14" y="28"/>
                    </a:cubicBezTo>
                    <a:cubicBezTo>
                      <a:pt x="11" y="28"/>
                      <a:pt x="7" y="26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0"/>
                      <a:pt x="0" y="17"/>
                      <a:pt x="0" y="14"/>
                    </a:cubicBezTo>
                    <a:cubicBezTo>
                      <a:pt x="0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1"/>
                      <a:pt x="11" y="0"/>
                      <a:pt x="14" y="0"/>
                    </a:cubicBezTo>
                    <a:close/>
                    <a:moveTo>
                      <a:pt x="12" y="26"/>
                    </a:moveTo>
                    <a:cubicBezTo>
                      <a:pt x="11" y="25"/>
                      <a:pt x="9" y="23"/>
                      <a:pt x="8" y="21"/>
                    </a:cubicBezTo>
                    <a:cubicBezTo>
                      <a:pt x="8" y="22"/>
                      <a:pt x="7" y="22"/>
                      <a:pt x="6" y="23"/>
                    </a:cubicBezTo>
                    <a:cubicBezTo>
                      <a:pt x="8" y="24"/>
                      <a:pt x="10" y="25"/>
                      <a:pt x="12" y="26"/>
                    </a:cubicBezTo>
                    <a:close/>
                    <a:moveTo>
                      <a:pt x="8" y="20"/>
                    </a:moveTo>
                    <a:cubicBezTo>
                      <a:pt x="7" y="18"/>
                      <a:pt x="7" y="16"/>
                      <a:pt x="6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3" y="20"/>
                      <a:pt x="5" y="22"/>
                    </a:cubicBezTo>
                    <a:cubicBezTo>
                      <a:pt x="6" y="21"/>
                      <a:pt x="7" y="20"/>
                      <a:pt x="8" y="20"/>
                    </a:cubicBezTo>
                    <a:close/>
                    <a:moveTo>
                      <a:pt x="6" y="13"/>
                    </a:moveTo>
                    <a:cubicBezTo>
                      <a:pt x="7" y="11"/>
                      <a:pt x="7" y="9"/>
                      <a:pt x="8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3" y="8"/>
                      <a:pt x="2" y="10"/>
                      <a:pt x="2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  <a:moveTo>
                      <a:pt x="8" y="6"/>
                    </a:moveTo>
                    <a:cubicBezTo>
                      <a:pt x="9" y="5"/>
                      <a:pt x="11" y="3"/>
                      <a:pt x="12" y="2"/>
                    </a:cubicBezTo>
                    <a:cubicBezTo>
                      <a:pt x="10" y="2"/>
                      <a:pt x="8" y="3"/>
                      <a:pt x="6" y="5"/>
                    </a:cubicBezTo>
                    <a:cubicBezTo>
                      <a:pt x="7" y="5"/>
                      <a:pt x="8" y="6"/>
                      <a:pt x="8" y="6"/>
                    </a:cubicBezTo>
                    <a:close/>
                    <a:moveTo>
                      <a:pt x="17" y="2"/>
                    </a:moveTo>
                    <a:cubicBezTo>
                      <a:pt x="18" y="3"/>
                      <a:pt x="19" y="5"/>
                      <a:pt x="20" y="6"/>
                    </a:cubicBezTo>
                    <a:cubicBezTo>
                      <a:pt x="21" y="6"/>
                      <a:pt x="22" y="5"/>
                      <a:pt x="23" y="5"/>
                    </a:cubicBezTo>
                    <a:cubicBezTo>
                      <a:pt x="21" y="3"/>
                      <a:pt x="19" y="2"/>
                      <a:pt x="17" y="2"/>
                    </a:cubicBezTo>
                    <a:close/>
                    <a:moveTo>
                      <a:pt x="21" y="8"/>
                    </a:moveTo>
                    <a:cubicBezTo>
                      <a:pt x="22" y="9"/>
                      <a:pt x="22" y="11"/>
                      <a:pt x="22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0"/>
                      <a:pt x="25" y="8"/>
                      <a:pt x="24" y="6"/>
                    </a:cubicBezTo>
                    <a:cubicBezTo>
                      <a:pt x="23" y="7"/>
                      <a:pt x="22" y="7"/>
                      <a:pt x="21" y="8"/>
                    </a:cubicBezTo>
                    <a:close/>
                    <a:moveTo>
                      <a:pt x="22" y="15"/>
                    </a:moveTo>
                    <a:cubicBezTo>
                      <a:pt x="22" y="16"/>
                      <a:pt x="22" y="18"/>
                      <a:pt x="21" y="20"/>
                    </a:cubicBezTo>
                    <a:cubicBezTo>
                      <a:pt x="22" y="20"/>
                      <a:pt x="23" y="21"/>
                      <a:pt x="24" y="22"/>
                    </a:cubicBezTo>
                    <a:cubicBezTo>
                      <a:pt x="25" y="20"/>
                      <a:pt x="26" y="17"/>
                      <a:pt x="27" y="15"/>
                    </a:cubicBezTo>
                    <a:cubicBezTo>
                      <a:pt x="22" y="15"/>
                      <a:pt x="22" y="15"/>
                      <a:pt x="22" y="15"/>
                    </a:cubicBezTo>
                    <a:close/>
                    <a:moveTo>
                      <a:pt x="20" y="21"/>
                    </a:moveTo>
                    <a:cubicBezTo>
                      <a:pt x="19" y="23"/>
                      <a:pt x="18" y="25"/>
                      <a:pt x="17" y="26"/>
                    </a:cubicBezTo>
                    <a:cubicBezTo>
                      <a:pt x="19" y="25"/>
                      <a:pt x="21" y="24"/>
                      <a:pt x="23" y="23"/>
                    </a:cubicBezTo>
                    <a:cubicBezTo>
                      <a:pt x="22" y="22"/>
                      <a:pt x="21" y="22"/>
                      <a:pt x="20" y="21"/>
                    </a:cubicBezTo>
                    <a:close/>
                    <a:moveTo>
                      <a:pt x="14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2" y="4"/>
                      <a:pt x="12" y="4"/>
                      <a:pt x="11" y="5"/>
                    </a:cubicBezTo>
                    <a:cubicBezTo>
                      <a:pt x="11" y="5"/>
                      <a:pt x="11" y="6"/>
                      <a:pt x="10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1" y="7"/>
                      <a:pt x="12" y="8"/>
                      <a:pt x="14" y="8"/>
                    </a:cubicBezTo>
                    <a:cubicBezTo>
                      <a:pt x="14" y="3"/>
                      <a:pt x="14" y="3"/>
                      <a:pt x="14" y="3"/>
                    </a:cubicBezTo>
                    <a:close/>
                    <a:moveTo>
                      <a:pt x="9" y="8"/>
                    </a:moveTo>
                    <a:cubicBezTo>
                      <a:pt x="9" y="9"/>
                      <a:pt x="9" y="9"/>
                      <a:pt x="9" y="10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9"/>
                      <a:pt x="10" y="9"/>
                      <a:pt x="9" y="8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6"/>
                    </a:cubicBezTo>
                    <a:cubicBezTo>
                      <a:pt x="8" y="17"/>
                      <a:pt x="8" y="17"/>
                      <a:pt x="9" y="18"/>
                    </a:cubicBezTo>
                    <a:cubicBezTo>
                      <a:pt x="9" y="18"/>
                      <a:pt x="9" y="19"/>
                      <a:pt x="9" y="19"/>
                    </a:cubicBezTo>
                    <a:cubicBezTo>
                      <a:pt x="10" y="19"/>
                      <a:pt x="12" y="18"/>
                      <a:pt x="14" y="18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10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2"/>
                      <a:pt x="11" y="23"/>
                      <a:pt x="11" y="23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1" y="20"/>
                      <a:pt x="10" y="21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6" y="25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0"/>
                      <a:pt x="16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lose/>
                    <a:moveTo>
                      <a:pt x="20" y="19"/>
                    </a:moveTo>
                    <a:cubicBezTo>
                      <a:pt x="20" y="19"/>
                      <a:pt x="20" y="18"/>
                      <a:pt x="20" y="18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18" y="19"/>
                      <a:pt x="20" y="19"/>
                    </a:cubicBezTo>
                    <a:close/>
                    <a:moveTo>
                      <a:pt x="21" y="13"/>
                    </a:move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1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1" y="13"/>
                      <a:pt x="21" y="13"/>
                      <a:pt x="21" y="13"/>
                    </a:cubicBezTo>
                    <a:close/>
                    <a:moveTo>
                      <a:pt x="19" y="7"/>
                    </a:moveTo>
                    <a:cubicBezTo>
                      <a:pt x="19" y="7"/>
                      <a:pt x="19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ubicBezTo>
                      <a:pt x="17" y="4"/>
                      <a:pt x="16" y="4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8" y="7"/>
                      <a:pt x="19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 42"/>
              <p:cNvSpPr/>
              <p:nvPr/>
            </p:nvSpPr>
            <p:spPr bwMode="auto">
              <a:xfrm>
                <a:off x="4064794" y="3469288"/>
                <a:ext cx="55563" cy="5238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1" y="0"/>
                  </a:cxn>
                  <a:cxn ang="0">
                    <a:pos x="12" y="3"/>
                  </a:cxn>
                  <a:cxn ang="0">
                    <a:pos x="0" y="20"/>
                  </a:cxn>
                  <a:cxn ang="0">
                    <a:pos x="4" y="20"/>
                  </a:cxn>
                  <a:cxn ang="0">
                    <a:pos x="14" y="6"/>
                  </a:cxn>
                  <a:cxn ang="0">
                    <a:pos x="15" y="8"/>
                  </a:cxn>
                  <a:cxn ang="0">
                    <a:pos x="21" y="0"/>
                  </a:cxn>
                </a:cxnLst>
                <a:rect l="0" t="0" r="r" b="b"/>
                <a:pathLst>
                  <a:path w="21" h="20">
                    <a:moveTo>
                      <a:pt x="2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6" y="6"/>
                      <a:pt x="1" y="12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8" y="9"/>
                      <a:pt x="14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 43"/>
              <p:cNvSpPr/>
              <p:nvPr/>
            </p:nvSpPr>
            <p:spPr bwMode="auto">
              <a:xfrm>
                <a:off x="4120356" y="3528025"/>
                <a:ext cx="57150" cy="52387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1" y="20"/>
                  </a:cxn>
                  <a:cxn ang="0">
                    <a:pos x="9" y="18"/>
                  </a:cxn>
                  <a:cxn ang="0">
                    <a:pos x="22" y="1"/>
                  </a:cxn>
                  <a:cxn ang="0">
                    <a:pos x="18" y="0"/>
                  </a:cxn>
                  <a:cxn ang="0">
                    <a:pos x="8" y="15"/>
                  </a:cxn>
                  <a:cxn ang="0">
                    <a:pos x="7" y="12"/>
                  </a:cxn>
                  <a:cxn ang="0">
                    <a:pos x="0" y="20"/>
                  </a:cxn>
                </a:cxnLst>
                <a:rect l="0" t="0" r="r" b="b"/>
                <a:pathLst>
                  <a:path w="22" h="20">
                    <a:moveTo>
                      <a:pt x="0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6" y="15"/>
                      <a:pt x="21" y="8"/>
                      <a:pt x="22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7"/>
                      <a:pt x="13" y="12"/>
                      <a:pt x="8" y="1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20"/>
                      <a:pt x="0" y="20"/>
                      <a:pt x="0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任意多边形 44"/>
              <p:cNvSpPr/>
              <p:nvPr/>
            </p:nvSpPr>
            <p:spPr bwMode="auto">
              <a:xfrm>
                <a:off x="4125119" y="3470875"/>
                <a:ext cx="52388" cy="55562"/>
              </a:xfrm>
              <a:custGeom>
                <a:avLst/>
                <a:gdLst/>
                <a:ahLst/>
                <a:cxnLst>
                  <a:cxn ang="0">
                    <a:pos x="20" y="21"/>
                  </a:cxn>
                  <a:cxn ang="0">
                    <a:pos x="20" y="11"/>
                  </a:cxn>
                  <a:cxn ang="0">
                    <a:pos x="17" y="12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4" y="13"/>
                  </a:cxn>
                  <a:cxn ang="0">
                    <a:pos x="12" y="15"/>
                  </a:cxn>
                  <a:cxn ang="0">
                    <a:pos x="20" y="21"/>
                  </a:cxn>
                </a:cxnLst>
                <a:rect l="0" t="0" r="r" b="b"/>
                <a:pathLst>
                  <a:path w="20" h="21">
                    <a:moveTo>
                      <a:pt x="20" y="2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5"/>
                      <a:pt x="8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2" y="8"/>
                      <a:pt x="14" y="1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0" y="21"/>
                      <a:pt x="20" y="21"/>
                      <a:pt x="20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 45"/>
              <p:cNvSpPr/>
              <p:nvPr/>
            </p:nvSpPr>
            <p:spPr bwMode="auto">
              <a:xfrm>
                <a:off x="4064794" y="3526438"/>
                <a:ext cx="52388" cy="539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"/>
                  </a:cxn>
                  <a:cxn ang="0">
                    <a:pos x="2" y="9"/>
                  </a:cxn>
                  <a:cxn ang="0">
                    <a:pos x="19" y="21"/>
                  </a:cxn>
                  <a:cxn ang="0">
                    <a:pos x="20" y="17"/>
                  </a:cxn>
                  <a:cxn ang="0">
                    <a:pos x="6" y="7"/>
                  </a:cxn>
                  <a:cxn ang="0">
                    <a:pos x="8" y="6"/>
                  </a:cxn>
                  <a:cxn ang="0">
                    <a:pos x="0" y="0"/>
                  </a:cxn>
                </a:cxnLst>
                <a:rect l="0" t="0" r="r" b="b"/>
                <a:pathLst>
                  <a:path w="20" h="21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15"/>
                      <a:pt x="12" y="20"/>
                      <a:pt x="19" y="2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3" y="17"/>
                      <a:pt x="8" y="13"/>
                      <a:pt x="6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文本框 33"/>
          <p:cNvSpPr txBox="1"/>
          <p:nvPr/>
        </p:nvSpPr>
        <p:spPr bwMode="auto">
          <a:xfrm>
            <a:off x="1953905" y="3400387"/>
            <a:ext cx="1789887" cy="35807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2">
                  <a:lumMod val="100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34"/>
          <p:cNvSpPr txBox="1"/>
          <p:nvPr/>
        </p:nvSpPr>
        <p:spPr bwMode="auto">
          <a:xfrm>
            <a:off x="1953905" y="3758462"/>
            <a:ext cx="1789887" cy="365585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41519" y="1302609"/>
            <a:ext cx="460964" cy="2019866"/>
            <a:chOff x="7161472" y="1376772"/>
            <a:chExt cx="614618" cy="2693154"/>
          </a:xfrm>
        </p:grpSpPr>
        <p:sp>
          <p:nvSpPr>
            <p:cNvPr id="37" name="任意多边形 31"/>
            <p:cNvSpPr/>
            <p:nvPr/>
          </p:nvSpPr>
          <p:spPr bwMode="auto">
            <a:xfrm flipH="1">
              <a:off x="7161472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 32"/>
            <p:cNvSpPr/>
            <p:nvPr/>
          </p:nvSpPr>
          <p:spPr bwMode="auto">
            <a:xfrm flipH="1">
              <a:off x="7161472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词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03950" y="2011022"/>
            <a:ext cx="601484" cy="603041"/>
            <a:chOff x="4715669" y="3275613"/>
            <a:chExt cx="612775" cy="614362"/>
          </a:xfrm>
        </p:grpSpPr>
        <p:sp>
          <p:nvSpPr>
            <p:cNvPr id="32" name="椭圆 31"/>
            <p:cNvSpPr/>
            <p:nvPr/>
          </p:nvSpPr>
          <p:spPr bwMode="auto">
            <a:xfrm>
              <a:off x="4715669" y="3275613"/>
              <a:ext cx="612775" cy="614362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27"/>
            <p:cNvSpPr/>
            <p:nvPr/>
          </p:nvSpPr>
          <p:spPr bwMode="auto">
            <a:xfrm>
              <a:off x="4780756" y="3345463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871244" y="3469288"/>
              <a:ext cx="301625" cy="252412"/>
              <a:chOff x="4871244" y="3469288"/>
              <a:chExt cx="301625" cy="252412"/>
            </a:xfrm>
          </p:grpSpPr>
          <p:sp>
            <p:nvSpPr>
              <p:cNvPr id="35" name="任意多边形 29"/>
              <p:cNvSpPr/>
              <p:nvPr/>
            </p:nvSpPr>
            <p:spPr bwMode="auto">
              <a:xfrm>
                <a:off x="4871244" y="3469288"/>
                <a:ext cx="301625" cy="252412"/>
              </a:xfrm>
              <a:custGeom>
                <a:avLst/>
                <a:gdLst/>
                <a:ahLst/>
                <a:cxnLst>
                  <a:cxn ang="0">
                    <a:pos x="6" y="72"/>
                  </a:cxn>
                  <a:cxn ang="0">
                    <a:pos x="13" y="72"/>
                  </a:cxn>
                  <a:cxn ang="0">
                    <a:pos x="13" y="74"/>
                  </a:cxn>
                  <a:cxn ang="0">
                    <a:pos x="6" y="74"/>
                  </a:cxn>
                  <a:cxn ang="0">
                    <a:pos x="6" y="72"/>
                  </a:cxn>
                  <a:cxn ang="0">
                    <a:pos x="15" y="72"/>
                  </a:cxn>
                  <a:cxn ang="0">
                    <a:pos x="21" y="72"/>
                  </a:cxn>
                  <a:cxn ang="0">
                    <a:pos x="21" y="74"/>
                  </a:cxn>
                  <a:cxn ang="0">
                    <a:pos x="15" y="74"/>
                  </a:cxn>
                  <a:cxn ang="0">
                    <a:pos x="15" y="72"/>
                  </a:cxn>
                  <a:cxn ang="0">
                    <a:pos x="23" y="72"/>
                  </a:cxn>
                  <a:cxn ang="0">
                    <a:pos x="29" y="72"/>
                  </a:cxn>
                  <a:cxn ang="0">
                    <a:pos x="29" y="74"/>
                  </a:cxn>
                  <a:cxn ang="0">
                    <a:pos x="23" y="74"/>
                  </a:cxn>
                  <a:cxn ang="0">
                    <a:pos x="23" y="72"/>
                  </a:cxn>
                  <a:cxn ang="0">
                    <a:pos x="57" y="71"/>
                  </a:cxn>
                  <a:cxn ang="0">
                    <a:pos x="59" y="73"/>
                  </a:cxn>
                  <a:cxn ang="0">
                    <a:pos x="57" y="75"/>
                  </a:cxn>
                  <a:cxn ang="0">
                    <a:pos x="56" y="73"/>
                  </a:cxn>
                  <a:cxn ang="0">
                    <a:pos x="57" y="71"/>
                  </a:cxn>
                  <a:cxn ang="0">
                    <a:pos x="108" y="7"/>
                  </a:cxn>
                  <a:cxn ang="0">
                    <a:pos x="6" y="7"/>
                  </a:cxn>
                  <a:cxn ang="0">
                    <a:pos x="6" y="66"/>
                  </a:cxn>
                  <a:cxn ang="0">
                    <a:pos x="108" y="66"/>
                  </a:cxn>
                  <a:cxn ang="0">
                    <a:pos x="108" y="7"/>
                  </a:cxn>
                  <a:cxn ang="0">
                    <a:pos x="69" y="80"/>
                  </a:cxn>
                  <a:cxn ang="0">
                    <a:pos x="69" y="90"/>
                  </a:cxn>
                  <a:cxn ang="0">
                    <a:pos x="87" y="90"/>
                  </a:cxn>
                  <a:cxn ang="0">
                    <a:pos x="87" y="97"/>
                  </a:cxn>
                  <a:cxn ang="0">
                    <a:pos x="28" y="97"/>
                  </a:cxn>
                  <a:cxn ang="0">
                    <a:pos x="28" y="90"/>
                  </a:cxn>
                  <a:cxn ang="0">
                    <a:pos x="46" y="90"/>
                  </a:cxn>
                  <a:cxn ang="0">
                    <a:pos x="46" y="80"/>
                  </a:cxn>
                  <a:cxn ang="0">
                    <a:pos x="6" y="80"/>
                  </a:cxn>
                  <a:cxn ang="0">
                    <a:pos x="0" y="74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109" y="0"/>
                  </a:cxn>
                  <a:cxn ang="0">
                    <a:pos x="115" y="6"/>
                  </a:cxn>
                  <a:cxn ang="0">
                    <a:pos x="115" y="74"/>
                  </a:cxn>
                  <a:cxn ang="0">
                    <a:pos x="109" y="80"/>
                  </a:cxn>
                  <a:cxn ang="0">
                    <a:pos x="69" y="80"/>
                  </a:cxn>
                </a:cxnLst>
                <a:rect l="0" t="0" r="r" b="b"/>
                <a:pathLst>
                  <a:path w="115" h="97">
                    <a:moveTo>
                      <a:pt x="6" y="72"/>
                    </a:move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2"/>
                      <a:pt x="6" y="72"/>
                      <a:pt x="6" y="72"/>
                    </a:cubicBezTo>
                    <a:close/>
                    <a:moveTo>
                      <a:pt x="15" y="72"/>
                    </a:moveTo>
                    <a:cubicBezTo>
                      <a:pt x="17" y="72"/>
                      <a:pt x="19" y="72"/>
                      <a:pt x="21" y="72"/>
                    </a:cubicBezTo>
                    <a:cubicBezTo>
                      <a:pt x="21" y="73"/>
                      <a:pt x="21" y="73"/>
                      <a:pt x="21" y="74"/>
                    </a:cubicBezTo>
                    <a:cubicBezTo>
                      <a:pt x="19" y="74"/>
                      <a:pt x="17" y="74"/>
                      <a:pt x="15" y="74"/>
                    </a:cubicBezTo>
                    <a:cubicBezTo>
                      <a:pt x="15" y="73"/>
                      <a:pt x="15" y="73"/>
                      <a:pt x="15" y="72"/>
                    </a:cubicBezTo>
                    <a:close/>
                    <a:moveTo>
                      <a:pt x="23" y="72"/>
                    </a:move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2"/>
                      <a:pt x="23" y="72"/>
                      <a:pt x="23" y="72"/>
                    </a:cubicBezTo>
                    <a:close/>
                    <a:moveTo>
                      <a:pt x="57" y="71"/>
                    </a:moveTo>
                    <a:cubicBezTo>
                      <a:pt x="58" y="71"/>
                      <a:pt x="59" y="72"/>
                      <a:pt x="59" y="73"/>
                    </a:cubicBezTo>
                    <a:cubicBezTo>
                      <a:pt x="59" y="74"/>
                      <a:pt x="58" y="75"/>
                      <a:pt x="57" y="75"/>
                    </a:cubicBezTo>
                    <a:cubicBezTo>
                      <a:pt x="56" y="75"/>
                      <a:pt x="56" y="74"/>
                      <a:pt x="56" y="73"/>
                    </a:cubicBezTo>
                    <a:cubicBezTo>
                      <a:pt x="56" y="72"/>
                      <a:pt x="56" y="71"/>
                      <a:pt x="57" y="71"/>
                    </a:cubicBezTo>
                    <a:close/>
                    <a:moveTo>
                      <a:pt x="108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7"/>
                      <a:pt x="108" y="7"/>
                      <a:pt x="108" y="7"/>
                    </a:cubicBezTo>
                    <a:close/>
                    <a:moveTo>
                      <a:pt x="69" y="80"/>
                    </a:moveTo>
                    <a:cubicBezTo>
                      <a:pt x="69" y="90"/>
                      <a:pt x="69" y="90"/>
                      <a:pt x="69" y="90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" y="80"/>
                      <a:pt x="0" y="77"/>
                      <a:pt x="0" y="74"/>
                    </a:cubicBezTo>
                    <a:cubicBezTo>
                      <a:pt x="0" y="54"/>
                      <a:pt x="0" y="2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2" y="0"/>
                      <a:pt x="115" y="3"/>
                      <a:pt x="115" y="6"/>
                    </a:cubicBezTo>
                    <a:cubicBezTo>
                      <a:pt x="115" y="26"/>
                      <a:pt x="115" y="54"/>
                      <a:pt x="115" y="74"/>
                    </a:cubicBezTo>
                    <a:cubicBezTo>
                      <a:pt x="115" y="77"/>
                      <a:pt x="112" y="80"/>
                      <a:pt x="109" y="80"/>
                    </a:cubicBezTo>
                    <a:cubicBezTo>
                      <a:pt x="69" y="80"/>
                      <a:pt x="69" y="80"/>
                      <a:pt x="69" y="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 30"/>
              <p:cNvSpPr/>
              <p:nvPr/>
            </p:nvSpPr>
            <p:spPr bwMode="auto">
              <a:xfrm>
                <a:off x="4906169" y="3507388"/>
                <a:ext cx="231775" cy="112712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0" y="37"/>
                  </a:cxn>
                  <a:cxn ang="0">
                    <a:pos x="6" y="40"/>
                  </a:cxn>
                  <a:cxn ang="0">
                    <a:pos x="3" y="37"/>
                  </a:cxn>
                  <a:cxn ang="0">
                    <a:pos x="6" y="33"/>
                  </a:cxn>
                  <a:cxn ang="0">
                    <a:pos x="32" y="17"/>
                  </a:cxn>
                  <a:cxn ang="0">
                    <a:pos x="35" y="20"/>
                  </a:cxn>
                  <a:cxn ang="0">
                    <a:pos x="32" y="23"/>
                  </a:cxn>
                  <a:cxn ang="0">
                    <a:pos x="28" y="20"/>
                  </a:cxn>
                  <a:cxn ang="0">
                    <a:pos x="32" y="17"/>
                  </a:cxn>
                  <a:cxn ang="0">
                    <a:pos x="57" y="27"/>
                  </a:cxn>
                  <a:cxn ang="0">
                    <a:pos x="60" y="30"/>
                  </a:cxn>
                  <a:cxn ang="0">
                    <a:pos x="57" y="34"/>
                  </a:cxn>
                  <a:cxn ang="0">
                    <a:pos x="54" y="30"/>
                  </a:cxn>
                  <a:cxn ang="0">
                    <a:pos x="57" y="27"/>
                  </a:cxn>
                  <a:cxn ang="0">
                    <a:pos x="82" y="4"/>
                  </a:cxn>
                  <a:cxn ang="0">
                    <a:pos x="86" y="7"/>
                  </a:cxn>
                  <a:cxn ang="0">
                    <a:pos x="82" y="10"/>
                  </a:cxn>
                  <a:cxn ang="0">
                    <a:pos x="79" y="7"/>
                  </a:cxn>
                  <a:cxn ang="0">
                    <a:pos x="82" y="4"/>
                  </a:cxn>
                  <a:cxn ang="0">
                    <a:pos x="6" y="30"/>
                  </a:cxn>
                  <a:cxn ang="0">
                    <a:pos x="10" y="32"/>
                  </a:cxn>
                  <a:cxn ang="0">
                    <a:pos x="26" y="22"/>
                  </a:cxn>
                  <a:cxn ang="0">
                    <a:pos x="25" y="20"/>
                  </a:cxn>
                  <a:cxn ang="0">
                    <a:pos x="32" y="14"/>
                  </a:cxn>
                  <a:cxn ang="0">
                    <a:pos x="38" y="20"/>
                  </a:cxn>
                  <a:cxn ang="0">
                    <a:pos x="38" y="20"/>
                  </a:cxn>
                  <a:cxn ang="0">
                    <a:pos x="52" y="26"/>
                  </a:cxn>
                  <a:cxn ang="0">
                    <a:pos x="57" y="24"/>
                  </a:cxn>
                  <a:cxn ang="0">
                    <a:pos x="60" y="25"/>
                  </a:cxn>
                  <a:cxn ang="0">
                    <a:pos x="77" y="9"/>
                  </a:cxn>
                  <a:cxn ang="0">
                    <a:pos x="76" y="7"/>
                  </a:cxn>
                  <a:cxn ang="0">
                    <a:pos x="82" y="0"/>
                  </a:cxn>
                  <a:cxn ang="0">
                    <a:pos x="89" y="7"/>
                  </a:cxn>
                  <a:cxn ang="0">
                    <a:pos x="82" y="13"/>
                  </a:cxn>
                  <a:cxn ang="0">
                    <a:pos x="79" y="12"/>
                  </a:cxn>
                  <a:cxn ang="0">
                    <a:pos x="63" y="28"/>
                  </a:cxn>
                  <a:cxn ang="0">
                    <a:pos x="63" y="30"/>
                  </a:cxn>
                  <a:cxn ang="0">
                    <a:pos x="57" y="37"/>
                  </a:cxn>
                  <a:cxn ang="0">
                    <a:pos x="51" y="30"/>
                  </a:cxn>
                  <a:cxn ang="0">
                    <a:pos x="51" y="30"/>
                  </a:cxn>
                  <a:cxn ang="0">
                    <a:pos x="37" y="24"/>
                  </a:cxn>
                  <a:cxn ang="0">
                    <a:pos x="32" y="26"/>
                  </a:cxn>
                  <a:cxn ang="0">
                    <a:pos x="28" y="25"/>
                  </a:cxn>
                  <a:cxn ang="0">
                    <a:pos x="12" y="35"/>
                  </a:cxn>
                  <a:cxn ang="0">
                    <a:pos x="13" y="37"/>
                  </a:cxn>
                  <a:cxn ang="0">
                    <a:pos x="6" y="43"/>
                  </a:cxn>
                  <a:cxn ang="0">
                    <a:pos x="0" y="37"/>
                  </a:cxn>
                  <a:cxn ang="0">
                    <a:pos x="6" y="30"/>
                  </a:cxn>
                </a:cxnLst>
                <a:rect l="0" t="0" r="r" b="b"/>
                <a:pathLst>
                  <a:path w="89" h="43">
                    <a:moveTo>
                      <a:pt x="6" y="33"/>
                    </a:moveTo>
                    <a:cubicBezTo>
                      <a:pt x="8" y="33"/>
                      <a:pt x="10" y="35"/>
                      <a:pt x="10" y="37"/>
                    </a:cubicBezTo>
                    <a:cubicBezTo>
                      <a:pt x="10" y="38"/>
                      <a:pt x="8" y="40"/>
                      <a:pt x="6" y="40"/>
                    </a:cubicBezTo>
                    <a:cubicBezTo>
                      <a:pt x="5" y="40"/>
                      <a:pt x="3" y="38"/>
                      <a:pt x="3" y="37"/>
                    </a:cubicBezTo>
                    <a:cubicBezTo>
                      <a:pt x="3" y="35"/>
                      <a:pt x="5" y="33"/>
                      <a:pt x="6" y="33"/>
                    </a:cubicBezTo>
                    <a:close/>
                    <a:moveTo>
                      <a:pt x="32" y="17"/>
                    </a:moveTo>
                    <a:cubicBezTo>
                      <a:pt x="34" y="17"/>
                      <a:pt x="35" y="18"/>
                      <a:pt x="35" y="20"/>
                    </a:cubicBezTo>
                    <a:cubicBezTo>
                      <a:pt x="35" y="22"/>
                      <a:pt x="34" y="23"/>
                      <a:pt x="32" y="23"/>
                    </a:cubicBezTo>
                    <a:cubicBezTo>
                      <a:pt x="30" y="23"/>
                      <a:pt x="28" y="22"/>
                      <a:pt x="28" y="20"/>
                    </a:cubicBezTo>
                    <a:cubicBezTo>
                      <a:pt x="28" y="18"/>
                      <a:pt x="30" y="17"/>
                      <a:pt x="32" y="17"/>
                    </a:cubicBezTo>
                    <a:close/>
                    <a:moveTo>
                      <a:pt x="57" y="27"/>
                    </a:moveTo>
                    <a:cubicBezTo>
                      <a:pt x="59" y="27"/>
                      <a:pt x="60" y="29"/>
                      <a:pt x="60" y="30"/>
                    </a:cubicBezTo>
                    <a:cubicBezTo>
                      <a:pt x="60" y="32"/>
                      <a:pt x="59" y="34"/>
                      <a:pt x="57" y="34"/>
                    </a:cubicBezTo>
                    <a:cubicBezTo>
                      <a:pt x="55" y="34"/>
                      <a:pt x="54" y="32"/>
                      <a:pt x="54" y="30"/>
                    </a:cubicBezTo>
                    <a:cubicBezTo>
                      <a:pt x="54" y="29"/>
                      <a:pt x="55" y="27"/>
                      <a:pt x="57" y="27"/>
                    </a:cubicBezTo>
                    <a:close/>
                    <a:moveTo>
                      <a:pt x="82" y="4"/>
                    </a:moveTo>
                    <a:cubicBezTo>
                      <a:pt x="84" y="4"/>
                      <a:pt x="86" y="5"/>
                      <a:pt x="86" y="7"/>
                    </a:cubicBezTo>
                    <a:cubicBezTo>
                      <a:pt x="86" y="9"/>
                      <a:pt x="84" y="10"/>
                      <a:pt x="82" y="10"/>
                    </a:cubicBezTo>
                    <a:cubicBezTo>
                      <a:pt x="81" y="10"/>
                      <a:pt x="79" y="9"/>
                      <a:pt x="79" y="7"/>
                    </a:cubicBezTo>
                    <a:cubicBezTo>
                      <a:pt x="79" y="5"/>
                      <a:pt x="81" y="4"/>
                      <a:pt x="82" y="4"/>
                    </a:cubicBezTo>
                    <a:close/>
                    <a:moveTo>
                      <a:pt x="6" y="30"/>
                    </a:moveTo>
                    <a:cubicBezTo>
                      <a:pt x="8" y="30"/>
                      <a:pt x="9" y="31"/>
                      <a:pt x="10" y="3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1"/>
                      <a:pt x="25" y="21"/>
                      <a:pt x="25" y="20"/>
                    </a:cubicBezTo>
                    <a:cubicBezTo>
                      <a:pt x="25" y="17"/>
                      <a:pt x="28" y="14"/>
                      <a:pt x="32" y="14"/>
                    </a:cubicBezTo>
                    <a:cubicBezTo>
                      <a:pt x="35" y="14"/>
                      <a:pt x="38" y="17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5"/>
                      <a:pt x="55" y="24"/>
                      <a:pt x="57" y="24"/>
                    </a:cubicBezTo>
                    <a:cubicBezTo>
                      <a:pt x="58" y="24"/>
                      <a:pt x="59" y="24"/>
                      <a:pt x="60" y="25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9"/>
                      <a:pt x="76" y="8"/>
                      <a:pt x="76" y="7"/>
                    </a:cubicBezTo>
                    <a:cubicBezTo>
                      <a:pt x="76" y="3"/>
                      <a:pt x="79" y="0"/>
                      <a:pt x="82" y="0"/>
                    </a:cubicBezTo>
                    <a:cubicBezTo>
                      <a:pt x="86" y="0"/>
                      <a:pt x="89" y="3"/>
                      <a:pt x="89" y="7"/>
                    </a:cubicBezTo>
                    <a:cubicBezTo>
                      <a:pt x="89" y="10"/>
                      <a:pt x="86" y="13"/>
                      <a:pt x="82" y="13"/>
                    </a:cubicBezTo>
                    <a:cubicBezTo>
                      <a:pt x="81" y="13"/>
                      <a:pt x="80" y="13"/>
                      <a:pt x="79" y="12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9"/>
                      <a:pt x="63" y="30"/>
                      <a:pt x="63" y="30"/>
                    </a:cubicBezTo>
                    <a:cubicBezTo>
                      <a:pt x="63" y="34"/>
                      <a:pt x="61" y="37"/>
                      <a:pt x="57" y="37"/>
                    </a:cubicBezTo>
                    <a:cubicBezTo>
                      <a:pt x="54" y="37"/>
                      <a:pt x="51" y="34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5"/>
                      <a:pt x="34" y="26"/>
                      <a:pt x="32" y="26"/>
                    </a:cubicBezTo>
                    <a:cubicBezTo>
                      <a:pt x="30" y="26"/>
                      <a:pt x="29" y="26"/>
                      <a:pt x="28" y="2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6"/>
                      <a:pt x="13" y="36"/>
                      <a:pt x="13" y="37"/>
                    </a:cubicBezTo>
                    <a:cubicBezTo>
                      <a:pt x="13" y="40"/>
                      <a:pt x="10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33"/>
                      <a:pt x="3" y="30"/>
                      <a:pt x="6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 22"/>
          <p:cNvSpPr txBox="1"/>
          <p:nvPr/>
        </p:nvSpPr>
        <p:spPr bwMode="auto">
          <a:xfrm>
            <a:off x="3677057" y="3400387"/>
            <a:ext cx="1789887" cy="35807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dirty="0">
              <a:solidFill>
                <a:schemeClr val="accent3">
                  <a:lumMod val="100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23"/>
          <p:cNvSpPr txBox="1"/>
          <p:nvPr/>
        </p:nvSpPr>
        <p:spPr bwMode="auto">
          <a:xfrm>
            <a:off x="3677057" y="3758462"/>
            <a:ext cx="1789887" cy="365585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64671" y="1302609"/>
            <a:ext cx="460964" cy="2019866"/>
            <a:chOff x="9906504" y="1376772"/>
            <a:chExt cx="614618" cy="2693154"/>
          </a:xfrm>
        </p:grpSpPr>
        <p:sp>
          <p:nvSpPr>
            <p:cNvPr id="26" name="任意多边形 20"/>
            <p:cNvSpPr/>
            <p:nvPr/>
          </p:nvSpPr>
          <p:spPr bwMode="auto">
            <a:xfrm flipH="1">
              <a:off x="9906504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 21"/>
            <p:cNvSpPr/>
            <p:nvPr/>
          </p:nvSpPr>
          <p:spPr bwMode="auto">
            <a:xfrm flipH="1">
              <a:off x="9906504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关</a:t>
              </a:r>
              <a:br>
                <a:rPr lang="zh-CN" altLang="en-US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键</a:t>
              </a:r>
              <a:br>
                <a:rPr lang="zh-CN" altLang="en-US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29583" y="2011022"/>
            <a:ext cx="603041" cy="603041"/>
            <a:chOff x="5615781" y="3275613"/>
            <a:chExt cx="614363" cy="614362"/>
          </a:xfrm>
        </p:grpSpPr>
        <p:sp>
          <p:nvSpPr>
            <p:cNvPr id="21" name="椭圆 20"/>
            <p:cNvSpPr/>
            <p:nvPr/>
          </p:nvSpPr>
          <p:spPr bwMode="auto">
            <a:xfrm>
              <a:off x="5615781" y="3275613"/>
              <a:ext cx="614363" cy="614362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 16"/>
            <p:cNvSpPr/>
            <p:nvPr/>
          </p:nvSpPr>
          <p:spPr bwMode="auto">
            <a:xfrm>
              <a:off x="5680869" y="3345463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830094" y="3426425"/>
              <a:ext cx="185738" cy="314325"/>
              <a:chOff x="5830094" y="3426425"/>
              <a:chExt cx="185738" cy="314325"/>
            </a:xfrm>
          </p:grpSpPr>
          <p:sp>
            <p:nvSpPr>
              <p:cNvPr id="24" name="任意多边形 18"/>
              <p:cNvSpPr/>
              <p:nvPr/>
            </p:nvSpPr>
            <p:spPr bwMode="auto">
              <a:xfrm>
                <a:off x="5830094" y="3426425"/>
                <a:ext cx="185738" cy="314325"/>
              </a:xfrm>
              <a:custGeom>
                <a:avLst/>
                <a:gdLst/>
                <a:ahLst/>
                <a:cxnLst>
                  <a:cxn ang="0">
                    <a:pos x="32" y="105"/>
                  </a:cxn>
                  <a:cxn ang="0">
                    <a:pos x="39" y="105"/>
                  </a:cxn>
                  <a:cxn ang="0">
                    <a:pos x="42" y="107"/>
                  </a:cxn>
                  <a:cxn ang="0">
                    <a:pos x="42" y="111"/>
                  </a:cxn>
                  <a:cxn ang="0">
                    <a:pos x="39" y="114"/>
                  </a:cxn>
                  <a:cxn ang="0">
                    <a:pos x="32" y="114"/>
                  </a:cxn>
                  <a:cxn ang="0">
                    <a:pos x="29" y="111"/>
                  </a:cxn>
                  <a:cxn ang="0">
                    <a:pos x="29" y="107"/>
                  </a:cxn>
                  <a:cxn ang="0">
                    <a:pos x="32" y="105"/>
                  </a:cxn>
                  <a:cxn ang="0">
                    <a:pos x="25" y="4"/>
                  </a:cxn>
                  <a:cxn ang="0">
                    <a:pos x="46" y="4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8"/>
                  </a:cxn>
                  <a:cxn ang="0">
                    <a:pos x="25" y="8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5" y="4"/>
                  </a:cxn>
                  <a:cxn ang="0">
                    <a:pos x="64" y="18"/>
                  </a:cxn>
                  <a:cxn ang="0">
                    <a:pos x="64" y="94"/>
                  </a:cxn>
                  <a:cxn ang="0">
                    <a:pos x="59" y="98"/>
                  </a:cxn>
                  <a:cxn ang="0">
                    <a:pos x="11" y="98"/>
                  </a:cxn>
                  <a:cxn ang="0">
                    <a:pos x="6" y="93"/>
                  </a:cxn>
                  <a:cxn ang="0">
                    <a:pos x="6" y="17"/>
                  </a:cxn>
                  <a:cxn ang="0">
                    <a:pos x="12" y="13"/>
                  </a:cxn>
                  <a:cxn ang="0">
                    <a:pos x="60" y="13"/>
                  </a:cxn>
                  <a:cxn ang="0">
                    <a:pos x="64" y="18"/>
                  </a:cxn>
                  <a:cxn ang="0">
                    <a:pos x="71" y="12"/>
                  </a:cxn>
                  <a:cxn ang="0">
                    <a:pos x="71" y="108"/>
                  </a:cxn>
                  <a:cxn ang="0">
                    <a:pos x="59" y="120"/>
                  </a:cxn>
                  <a:cxn ang="0">
                    <a:pos x="12" y="120"/>
                  </a:cxn>
                  <a:cxn ang="0">
                    <a:pos x="0" y="108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59" y="0"/>
                  </a:cxn>
                  <a:cxn ang="0">
                    <a:pos x="71" y="12"/>
                  </a:cxn>
                </a:cxnLst>
                <a:rect l="0" t="0" r="r" b="b"/>
                <a:pathLst>
                  <a:path w="71" h="120">
                    <a:moveTo>
                      <a:pt x="32" y="105"/>
                    </a:moveTo>
                    <a:cubicBezTo>
                      <a:pt x="39" y="105"/>
                      <a:pt x="39" y="105"/>
                      <a:pt x="39" y="105"/>
                    </a:cubicBezTo>
                    <a:cubicBezTo>
                      <a:pt x="41" y="105"/>
                      <a:pt x="42" y="106"/>
                      <a:pt x="42" y="107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2" y="113"/>
                      <a:pt x="41" y="114"/>
                      <a:pt x="39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0" y="114"/>
                      <a:pt x="29" y="113"/>
                      <a:pt x="29" y="111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6"/>
                      <a:pt x="30" y="105"/>
                      <a:pt x="32" y="105"/>
                    </a:cubicBezTo>
                    <a:close/>
                    <a:moveTo>
                      <a:pt x="25" y="4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7" y="4"/>
                      <a:pt x="48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7" y="8"/>
                      <a:pt x="4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3" y="4"/>
                      <a:pt x="25" y="4"/>
                    </a:cubicBezTo>
                    <a:close/>
                    <a:moveTo>
                      <a:pt x="64" y="18"/>
                    </a:move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7"/>
                      <a:pt x="62" y="98"/>
                      <a:pt x="59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8" y="98"/>
                      <a:pt x="7" y="96"/>
                      <a:pt x="6" y="9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4"/>
                      <a:pt x="9" y="13"/>
                      <a:pt x="12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3" y="13"/>
                      <a:pt x="64" y="15"/>
                      <a:pt x="64" y="18"/>
                    </a:cubicBezTo>
                    <a:close/>
                    <a:moveTo>
                      <a:pt x="71" y="12"/>
                    </a:moveTo>
                    <a:cubicBezTo>
                      <a:pt x="71" y="108"/>
                      <a:pt x="71" y="108"/>
                      <a:pt x="71" y="108"/>
                    </a:cubicBezTo>
                    <a:cubicBezTo>
                      <a:pt x="71" y="114"/>
                      <a:pt x="66" y="120"/>
                      <a:pt x="5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5" y="120"/>
                      <a:pt x="0" y="114"/>
                      <a:pt x="0" y="10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6" y="0"/>
                      <a:pt x="71" y="5"/>
                      <a:pt x="71" y="1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19"/>
              <p:cNvSpPr/>
              <p:nvPr/>
            </p:nvSpPr>
            <p:spPr bwMode="auto">
              <a:xfrm>
                <a:off x="5855494" y="3505800"/>
                <a:ext cx="133350" cy="13335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51" y="25"/>
                  </a:cxn>
                  <a:cxn ang="0">
                    <a:pos x="25" y="51"/>
                  </a:cxn>
                  <a:cxn ang="0">
                    <a:pos x="0" y="25"/>
                  </a:cxn>
                  <a:cxn ang="0">
                    <a:pos x="25" y="0"/>
                  </a:cxn>
                  <a:cxn ang="0">
                    <a:pos x="25" y="5"/>
                  </a:cxn>
                  <a:cxn ang="0">
                    <a:pos x="46" y="25"/>
                  </a:cxn>
                  <a:cxn ang="0">
                    <a:pos x="25" y="46"/>
                  </a:cxn>
                  <a:cxn ang="0">
                    <a:pos x="5" y="25"/>
                  </a:cxn>
                  <a:cxn ang="0">
                    <a:pos x="25" y="5"/>
                  </a:cxn>
                  <a:cxn ang="0">
                    <a:pos x="25" y="10"/>
                  </a:cxn>
                  <a:cxn ang="0">
                    <a:pos x="41" y="25"/>
                  </a:cxn>
                  <a:cxn ang="0">
                    <a:pos x="25" y="41"/>
                  </a:cxn>
                  <a:cxn ang="0">
                    <a:pos x="10" y="25"/>
                  </a:cxn>
                  <a:cxn ang="0">
                    <a:pos x="25" y="10"/>
                  </a:cxn>
                  <a:cxn ang="0">
                    <a:pos x="25" y="15"/>
                  </a:cxn>
                  <a:cxn ang="0">
                    <a:pos x="36" y="25"/>
                  </a:cxn>
                  <a:cxn ang="0">
                    <a:pos x="25" y="36"/>
                  </a:cxn>
                  <a:cxn ang="0">
                    <a:pos x="15" y="25"/>
                  </a:cxn>
                  <a:cxn ang="0">
                    <a:pos x="25" y="15"/>
                  </a:cxn>
                  <a:cxn ang="0">
                    <a:pos x="25" y="20"/>
                  </a:cxn>
                  <a:cxn ang="0">
                    <a:pos x="31" y="25"/>
                  </a:cxn>
                  <a:cxn ang="0">
                    <a:pos x="25" y="31"/>
                  </a:cxn>
                  <a:cxn ang="0">
                    <a:pos x="20" y="25"/>
                  </a:cxn>
                  <a:cxn ang="0">
                    <a:pos x="25" y="20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2"/>
                      <a:pt x="51" y="25"/>
                    </a:cubicBezTo>
                    <a:cubicBezTo>
                      <a:pt x="51" y="39"/>
                      <a:pt x="39" y="51"/>
                      <a:pt x="25" y="51"/>
                    </a:cubicBezTo>
                    <a:cubicBezTo>
                      <a:pt x="12" y="51"/>
                      <a:pt x="0" y="39"/>
                      <a:pt x="0" y="25"/>
                    </a:cubicBezTo>
                    <a:cubicBezTo>
                      <a:pt x="0" y="12"/>
                      <a:pt x="12" y="0"/>
                      <a:pt x="25" y="0"/>
                    </a:cubicBezTo>
                    <a:close/>
                    <a:moveTo>
                      <a:pt x="25" y="5"/>
                    </a:moveTo>
                    <a:cubicBezTo>
                      <a:pt x="37" y="5"/>
                      <a:pt x="46" y="14"/>
                      <a:pt x="46" y="25"/>
                    </a:cubicBezTo>
                    <a:cubicBezTo>
                      <a:pt x="46" y="37"/>
                      <a:pt x="37" y="46"/>
                      <a:pt x="25" y="46"/>
                    </a:cubicBezTo>
                    <a:cubicBezTo>
                      <a:pt x="14" y="46"/>
                      <a:pt x="5" y="37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lose/>
                    <a:moveTo>
                      <a:pt x="25" y="10"/>
                    </a:moveTo>
                    <a:cubicBezTo>
                      <a:pt x="34" y="10"/>
                      <a:pt x="41" y="17"/>
                      <a:pt x="41" y="25"/>
                    </a:cubicBezTo>
                    <a:cubicBezTo>
                      <a:pt x="41" y="34"/>
                      <a:pt x="34" y="41"/>
                      <a:pt x="25" y="41"/>
                    </a:cubicBezTo>
                    <a:cubicBezTo>
                      <a:pt x="17" y="41"/>
                      <a:pt x="10" y="34"/>
                      <a:pt x="10" y="25"/>
                    </a:cubicBezTo>
                    <a:cubicBezTo>
                      <a:pt x="10" y="17"/>
                      <a:pt x="17" y="10"/>
                      <a:pt x="25" y="10"/>
                    </a:cubicBezTo>
                    <a:close/>
                    <a:moveTo>
                      <a:pt x="25" y="15"/>
                    </a:moveTo>
                    <a:cubicBezTo>
                      <a:pt x="31" y="15"/>
                      <a:pt x="36" y="20"/>
                      <a:pt x="36" y="25"/>
                    </a:cubicBezTo>
                    <a:cubicBezTo>
                      <a:pt x="36" y="31"/>
                      <a:pt x="31" y="36"/>
                      <a:pt x="25" y="36"/>
                    </a:cubicBezTo>
                    <a:cubicBezTo>
                      <a:pt x="20" y="36"/>
                      <a:pt x="15" y="31"/>
                      <a:pt x="15" y="25"/>
                    </a:cubicBezTo>
                    <a:cubicBezTo>
                      <a:pt x="15" y="20"/>
                      <a:pt x="20" y="15"/>
                      <a:pt x="25" y="15"/>
                    </a:cubicBezTo>
                    <a:close/>
                    <a:moveTo>
                      <a:pt x="25" y="20"/>
                    </a:moveTo>
                    <a:cubicBezTo>
                      <a:pt x="28" y="20"/>
                      <a:pt x="31" y="22"/>
                      <a:pt x="31" y="25"/>
                    </a:cubicBezTo>
                    <a:cubicBezTo>
                      <a:pt x="31" y="28"/>
                      <a:pt x="28" y="31"/>
                      <a:pt x="25" y="31"/>
                    </a:cubicBezTo>
                    <a:cubicBezTo>
                      <a:pt x="22" y="31"/>
                      <a:pt x="20" y="28"/>
                      <a:pt x="20" y="25"/>
                    </a:cubicBezTo>
                    <a:cubicBezTo>
                      <a:pt x="20" y="22"/>
                      <a:pt x="22" y="20"/>
                      <a:pt x="25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文本框 11"/>
          <p:cNvSpPr txBox="1"/>
          <p:nvPr/>
        </p:nvSpPr>
        <p:spPr bwMode="auto">
          <a:xfrm>
            <a:off x="5400209" y="3400387"/>
            <a:ext cx="1789887" cy="35807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dirty="0">
              <a:solidFill>
                <a:schemeClr val="accent4">
                  <a:lumMod val="100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2"/>
          <p:cNvSpPr txBox="1"/>
          <p:nvPr/>
        </p:nvSpPr>
        <p:spPr bwMode="auto">
          <a:xfrm>
            <a:off x="5400209" y="3758462"/>
            <a:ext cx="1789887" cy="365585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87822" y="1302609"/>
            <a:ext cx="460964" cy="2019866"/>
            <a:chOff x="9906504" y="1376772"/>
            <a:chExt cx="614618" cy="2693154"/>
          </a:xfrm>
        </p:grpSpPr>
        <p:sp>
          <p:nvSpPr>
            <p:cNvPr id="15" name="任意多边形 67"/>
            <p:cNvSpPr/>
            <p:nvPr/>
          </p:nvSpPr>
          <p:spPr bwMode="auto">
            <a:xfrm flipH="1">
              <a:off x="9906504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68"/>
            <p:cNvSpPr/>
            <p:nvPr/>
          </p:nvSpPr>
          <p:spPr bwMode="auto">
            <a:xfrm flipH="1">
              <a:off x="9906504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lt1"/>
                  </a:solidFill>
                  <a:cs typeface="+mn-ea"/>
                  <a:sym typeface="+mn-lt"/>
                </a:rPr>
                <a:t>词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60"/>
          <p:cNvSpPr txBox="1"/>
          <p:nvPr/>
        </p:nvSpPr>
        <p:spPr bwMode="auto">
          <a:xfrm>
            <a:off x="7123360" y="3400387"/>
            <a:ext cx="1789887" cy="35807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1400" dirty="0">
              <a:solidFill>
                <a:schemeClr val="accent5">
                  <a:lumMod val="100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61"/>
          <p:cNvSpPr txBox="1"/>
          <p:nvPr/>
        </p:nvSpPr>
        <p:spPr bwMode="auto">
          <a:xfrm>
            <a:off x="7123360" y="3758462"/>
            <a:ext cx="1789887" cy="365585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152734" y="2011022"/>
            <a:ext cx="603041" cy="603041"/>
            <a:chOff x="8152734" y="2011022"/>
            <a:chExt cx="603041" cy="603041"/>
          </a:xfrm>
        </p:grpSpPr>
        <p:sp>
          <p:nvSpPr>
            <p:cNvPr id="10" name="椭圆 9"/>
            <p:cNvSpPr/>
            <p:nvPr/>
          </p:nvSpPr>
          <p:spPr bwMode="auto">
            <a:xfrm>
              <a:off x="8152734" y="2011022"/>
              <a:ext cx="603041" cy="603041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任意多边形 63"/>
            <p:cNvSpPr/>
            <p:nvPr/>
          </p:nvSpPr>
          <p:spPr bwMode="auto">
            <a:xfrm>
              <a:off x="8216622" y="2079585"/>
              <a:ext cx="475265" cy="472148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任意多边形 69"/>
            <p:cNvSpPr/>
            <p:nvPr/>
          </p:nvSpPr>
          <p:spPr bwMode="auto">
            <a:xfrm>
              <a:off x="8349577" y="2171728"/>
              <a:ext cx="209354" cy="287862"/>
            </a:xfrm>
            <a:custGeom>
              <a:avLst/>
              <a:gdLst>
                <a:gd name="connsiteX0" fmla="*/ 84137 w 241300"/>
                <a:gd name="connsiteY0" fmla="*/ 258762 h 331787"/>
                <a:gd name="connsiteX1" fmla="*/ 157162 w 241300"/>
                <a:gd name="connsiteY1" fmla="*/ 258762 h 331787"/>
                <a:gd name="connsiteX2" fmla="*/ 120650 w 241300"/>
                <a:gd name="connsiteY2" fmla="*/ 331787 h 331787"/>
                <a:gd name="connsiteX3" fmla="*/ 164762 w 241300"/>
                <a:gd name="connsiteY3" fmla="*/ 153134 h 331787"/>
                <a:gd name="connsiteX4" fmla="*/ 141640 w 241300"/>
                <a:gd name="connsiteY4" fmla="*/ 156692 h 331787"/>
                <a:gd name="connsiteX5" fmla="*/ 131292 w 241300"/>
                <a:gd name="connsiteY5" fmla="*/ 198084 h 331787"/>
                <a:gd name="connsiteX6" fmla="*/ 172684 w 241300"/>
                <a:gd name="connsiteY6" fmla="*/ 208432 h 331787"/>
                <a:gd name="connsiteX7" fmla="*/ 183033 w 241300"/>
                <a:gd name="connsiteY7" fmla="*/ 167040 h 331787"/>
                <a:gd name="connsiteX8" fmla="*/ 164762 w 241300"/>
                <a:gd name="connsiteY8" fmla="*/ 153134 h 331787"/>
                <a:gd name="connsiteX9" fmla="*/ 76537 w 241300"/>
                <a:gd name="connsiteY9" fmla="*/ 153134 h 331787"/>
                <a:gd name="connsiteX10" fmla="*/ 58266 w 241300"/>
                <a:gd name="connsiteY10" fmla="*/ 167040 h 331787"/>
                <a:gd name="connsiteX11" fmla="*/ 68615 w 241300"/>
                <a:gd name="connsiteY11" fmla="*/ 208432 h 331787"/>
                <a:gd name="connsiteX12" fmla="*/ 110008 w 241300"/>
                <a:gd name="connsiteY12" fmla="*/ 198084 h 331787"/>
                <a:gd name="connsiteX13" fmla="*/ 99659 w 241300"/>
                <a:gd name="connsiteY13" fmla="*/ 156692 h 331787"/>
                <a:gd name="connsiteX14" fmla="*/ 76537 w 241300"/>
                <a:gd name="connsiteY14" fmla="*/ 153134 h 331787"/>
                <a:gd name="connsiteX15" fmla="*/ 192882 w 241300"/>
                <a:gd name="connsiteY15" fmla="*/ 88900 h 331787"/>
                <a:gd name="connsiteX16" fmla="*/ 161925 w 241300"/>
                <a:gd name="connsiteY16" fmla="*/ 119063 h 331787"/>
                <a:gd name="connsiteX17" fmla="*/ 192882 w 241300"/>
                <a:gd name="connsiteY17" fmla="*/ 149226 h 331787"/>
                <a:gd name="connsiteX18" fmla="*/ 223839 w 241300"/>
                <a:gd name="connsiteY18" fmla="*/ 119063 h 331787"/>
                <a:gd name="connsiteX19" fmla="*/ 192882 w 241300"/>
                <a:gd name="connsiteY19" fmla="*/ 88900 h 331787"/>
                <a:gd name="connsiteX20" fmla="*/ 49213 w 241300"/>
                <a:gd name="connsiteY20" fmla="*/ 88900 h 331787"/>
                <a:gd name="connsiteX21" fmla="*/ 19050 w 241300"/>
                <a:gd name="connsiteY21" fmla="*/ 119063 h 331787"/>
                <a:gd name="connsiteX22" fmla="*/ 49213 w 241300"/>
                <a:gd name="connsiteY22" fmla="*/ 149226 h 331787"/>
                <a:gd name="connsiteX23" fmla="*/ 79376 w 241300"/>
                <a:gd name="connsiteY23" fmla="*/ 119063 h 331787"/>
                <a:gd name="connsiteX24" fmla="*/ 49213 w 241300"/>
                <a:gd name="connsiteY24" fmla="*/ 88900 h 331787"/>
                <a:gd name="connsiteX25" fmla="*/ 149078 w 241300"/>
                <a:gd name="connsiteY25" fmla="*/ 29125 h 331787"/>
                <a:gd name="connsiteX26" fmla="*/ 131292 w 241300"/>
                <a:gd name="connsiteY26" fmla="*/ 43132 h 331787"/>
                <a:gd name="connsiteX27" fmla="*/ 141640 w 241300"/>
                <a:gd name="connsiteY27" fmla="*/ 84347 h 331787"/>
                <a:gd name="connsiteX28" fmla="*/ 183033 w 241300"/>
                <a:gd name="connsiteY28" fmla="*/ 72755 h 331787"/>
                <a:gd name="connsiteX29" fmla="*/ 172684 w 241300"/>
                <a:gd name="connsiteY29" fmla="*/ 31540 h 331787"/>
                <a:gd name="connsiteX30" fmla="*/ 149078 w 241300"/>
                <a:gd name="connsiteY30" fmla="*/ 29125 h 331787"/>
                <a:gd name="connsiteX31" fmla="*/ 92222 w 241300"/>
                <a:gd name="connsiteY31" fmla="*/ 29125 h 331787"/>
                <a:gd name="connsiteX32" fmla="*/ 68615 w 241300"/>
                <a:gd name="connsiteY32" fmla="*/ 31540 h 331787"/>
                <a:gd name="connsiteX33" fmla="*/ 58266 w 241300"/>
                <a:gd name="connsiteY33" fmla="*/ 72755 h 331787"/>
                <a:gd name="connsiteX34" fmla="*/ 99659 w 241300"/>
                <a:gd name="connsiteY34" fmla="*/ 84347 h 331787"/>
                <a:gd name="connsiteX35" fmla="*/ 110008 w 241300"/>
                <a:gd name="connsiteY35" fmla="*/ 43132 h 331787"/>
                <a:gd name="connsiteX36" fmla="*/ 92222 w 241300"/>
                <a:gd name="connsiteY36" fmla="*/ 29125 h 331787"/>
                <a:gd name="connsiteX37" fmla="*/ 120650 w 241300"/>
                <a:gd name="connsiteY37" fmla="*/ 0 h 331787"/>
                <a:gd name="connsiteX38" fmla="*/ 241300 w 241300"/>
                <a:gd name="connsiteY38" fmla="*/ 119857 h 331787"/>
                <a:gd name="connsiteX39" fmla="*/ 120650 w 241300"/>
                <a:gd name="connsiteY39" fmla="*/ 239714 h 331787"/>
                <a:gd name="connsiteX40" fmla="*/ 0 w 241300"/>
                <a:gd name="connsiteY40" fmla="*/ 119857 h 331787"/>
                <a:gd name="connsiteX41" fmla="*/ 120650 w 241300"/>
                <a:gd name="connsiteY4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41300" h="331787">
                  <a:moveTo>
                    <a:pt x="84137" y="258762"/>
                  </a:moveTo>
                  <a:lnTo>
                    <a:pt x="157162" y="258762"/>
                  </a:lnTo>
                  <a:lnTo>
                    <a:pt x="120650" y="331787"/>
                  </a:lnTo>
                  <a:close/>
                  <a:moveTo>
                    <a:pt x="164762" y="153134"/>
                  </a:moveTo>
                  <a:cubicBezTo>
                    <a:pt x="157162" y="151194"/>
                    <a:pt x="148755" y="152164"/>
                    <a:pt x="141640" y="156692"/>
                  </a:cubicBezTo>
                  <a:cubicBezTo>
                    <a:pt x="127411" y="164453"/>
                    <a:pt x="122237" y="183855"/>
                    <a:pt x="131292" y="198084"/>
                  </a:cubicBezTo>
                  <a:cubicBezTo>
                    <a:pt x="139053" y="212313"/>
                    <a:pt x="157162" y="217487"/>
                    <a:pt x="172684" y="208432"/>
                  </a:cubicBezTo>
                  <a:cubicBezTo>
                    <a:pt x="186913" y="200671"/>
                    <a:pt x="192087" y="182562"/>
                    <a:pt x="183033" y="167040"/>
                  </a:cubicBezTo>
                  <a:cubicBezTo>
                    <a:pt x="179152" y="159925"/>
                    <a:pt x="172361" y="155075"/>
                    <a:pt x="164762" y="153134"/>
                  </a:cubicBezTo>
                  <a:close/>
                  <a:moveTo>
                    <a:pt x="76537" y="153134"/>
                  </a:moveTo>
                  <a:cubicBezTo>
                    <a:pt x="68938" y="155075"/>
                    <a:pt x="62147" y="159925"/>
                    <a:pt x="58266" y="167040"/>
                  </a:cubicBezTo>
                  <a:cubicBezTo>
                    <a:pt x="49212" y="182562"/>
                    <a:pt x="54386" y="200671"/>
                    <a:pt x="68615" y="208432"/>
                  </a:cubicBezTo>
                  <a:cubicBezTo>
                    <a:pt x="84137" y="217487"/>
                    <a:pt x="102247" y="212313"/>
                    <a:pt x="110008" y="198084"/>
                  </a:cubicBezTo>
                  <a:cubicBezTo>
                    <a:pt x="119062" y="183855"/>
                    <a:pt x="113888" y="164453"/>
                    <a:pt x="99659" y="156692"/>
                  </a:cubicBezTo>
                  <a:cubicBezTo>
                    <a:pt x="92545" y="152164"/>
                    <a:pt x="84137" y="151194"/>
                    <a:pt x="76537" y="153134"/>
                  </a:cubicBezTo>
                  <a:close/>
                  <a:moveTo>
                    <a:pt x="192882" y="88900"/>
                  </a:moveTo>
                  <a:cubicBezTo>
                    <a:pt x="175785" y="88900"/>
                    <a:pt x="161925" y="102404"/>
                    <a:pt x="161925" y="119063"/>
                  </a:cubicBezTo>
                  <a:cubicBezTo>
                    <a:pt x="161925" y="135722"/>
                    <a:pt x="175785" y="149226"/>
                    <a:pt x="192882" y="149226"/>
                  </a:cubicBezTo>
                  <a:cubicBezTo>
                    <a:pt x="209979" y="149226"/>
                    <a:pt x="223839" y="135722"/>
                    <a:pt x="223839" y="119063"/>
                  </a:cubicBezTo>
                  <a:cubicBezTo>
                    <a:pt x="223839" y="102404"/>
                    <a:pt x="209979" y="88900"/>
                    <a:pt x="192882" y="88900"/>
                  </a:cubicBezTo>
                  <a:close/>
                  <a:moveTo>
                    <a:pt x="49213" y="88900"/>
                  </a:moveTo>
                  <a:cubicBezTo>
                    <a:pt x="32554" y="88900"/>
                    <a:pt x="19050" y="102404"/>
                    <a:pt x="19050" y="119063"/>
                  </a:cubicBezTo>
                  <a:cubicBezTo>
                    <a:pt x="19050" y="135722"/>
                    <a:pt x="32554" y="149226"/>
                    <a:pt x="49213" y="149226"/>
                  </a:cubicBezTo>
                  <a:cubicBezTo>
                    <a:pt x="65872" y="149226"/>
                    <a:pt x="79376" y="135722"/>
                    <a:pt x="79376" y="119063"/>
                  </a:cubicBezTo>
                  <a:cubicBezTo>
                    <a:pt x="79376" y="102404"/>
                    <a:pt x="65872" y="88900"/>
                    <a:pt x="49213" y="88900"/>
                  </a:cubicBezTo>
                  <a:close/>
                  <a:moveTo>
                    <a:pt x="149078" y="29125"/>
                  </a:moveTo>
                  <a:cubicBezTo>
                    <a:pt x="141640" y="31218"/>
                    <a:pt x="135172" y="36048"/>
                    <a:pt x="131292" y="43132"/>
                  </a:cubicBezTo>
                  <a:cubicBezTo>
                    <a:pt x="122237" y="57299"/>
                    <a:pt x="127411" y="75331"/>
                    <a:pt x="141640" y="84347"/>
                  </a:cubicBezTo>
                  <a:cubicBezTo>
                    <a:pt x="155869" y="92075"/>
                    <a:pt x="175272" y="86923"/>
                    <a:pt x="183033" y="72755"/>
                  </a:cubicBezTo>
                  <a:cubicBezTo>
                    <a:pt x="192087" y="58587"/>
                    <a:pt x="186913" y="40556"/>
                    <a:pt x="172684" y="31540"/>
                  </a:cubicBezTo>
                  <a:cubicBezTo>
                    <a:pt x="164923" y="27676"/>
                    <a:pt x="156515" y="27032"/>
                    <a:pt x="149078" y="29125"/>
                  </a:cubicBezTo>
                  <a:close/>
                  <a:moveTo>
                    <a:pt x="92222" y="29125"/>
                  </a:moveTo>
                  <a:cubicBezTo>
                    <a:pt x="84784" y="27032"/>
                    <a:pt x="76376" y="27676"/>
                    <a:pt x="68615" y="31540"/>
                  </a:cubicBezTo>
                  <a:cubicBezTo>
                    <a:pt x="54386" y="40556"/>
                    <a:pt x="49212" y="58587"/>
                    <a:pt x="58266" y="72755"/>
                  </a:cubicBezTo>
                  <a:cubicBezTo>
                    <a:pt x="66027" y="86923"/>
                    <a:pt x="85431" y="92075"/>
                    <a:pt x="99659" y="84347"/>
                  </a:cubicBezTo>
                  <a:cubicBezTo>
                    <a:pt x="113888" y="75331"/>
                    <a:pt x="119062" y="57299"/>
                    <a:pt x="110008" y="43132"/>
                  </a:cubicBezTo>
                  <a:cubicBezTo>
                    <a:pt x="106127" y="36048"/>
                    <a:pt x="99660" y="31218"/>
                    <a:pt x="92222" y="29125"/>
                  </a:cubicBezTo>
                  <a:close/>
                  <a:moveTo>
                    <a:pt x="120650" y="0"/>
                  </a:moveTo>
                  <a:cubicBezTo>
                    <a:pt x="187283" y="0"/>
                    <a:pt x="241300" y="53662"/>
                    <a:pt x="241300" y="119857"/>
                  </a:cubicBezTo>
                  <a:cubicBezTo>
                    <a:pt x="241300" y="186052"/>
                    <a:pt x="187283" y="239714"/>
                    <a:pt x="120650" y="239714"/>
                  </a:cubicBezTo>
                  <a:cubicBezTo>
                    <a:pt x="54017" y="239714"/>
                    <a:pt x="0" y="186052"/>
                    <a:pt x="0" y="119857"/>
                  </a:cubicBezTo>
                  <a:cubicBezTo>
                    <a:pt x="0" y="53662"/>
                    <a:pt x="54017" y="0"/>
                    <a:pt x="120650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41" grpId="0"/>
      <p:bldP spid="42" grpId="0"/>
      <p:bldP spid="30" grpId="0"/>
      <p:bldP spid="31" grpId="0"/>
      <p:bldP spid="19" grpId="0"/>
      <p:bldP spid="2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49960" y="3844693"/>
            <a:ext cx="1700342" cy="390804"/>
          </a:xfrm>
          <a:prstGeom prst="ellipse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90641" y="1357138"/>
            <a:ext cx="530976" cy="530976"/>
            <a:chOff x="0" y="0"/>
            <a:chExt cx="622534" cy="622534"/>
          </a:xfrm>
        </p:grpSpPr>
        <p:sp>
          <p:nvSpPr>
            <p:cNvPr id="46" name="任意多边形 143"/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 144"/>
            <p:cNvSpPr/>
            <p:nvPr/>
          </p:nvSpPr>
          <p:spPr>
            <a:xfrm>
              <a:off x="179079" y="187892"/>
              <a:ext cx="264375" cy="246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600" extrusionOk="0">
                  <a:moveTo>
                    <a:pt x="19357" y="12343"/>
                  </a:moveTo>
                  <a:lnTo>
                    <a:pt x="17854" y="12343"/>
                  </a:lnTo>
                  <a:cubicBezTo>
                    <a:pt x="17102" y="11379"/>
                    <a:pt x="16048" y="10836"/>
                    <a:pt x="14882" y="10800"/>
                  </a:cubicBezTo>
                  <a:cubicBezTo>
                    <a:pt x="15465" y="9896"/>
                    <a:pt x="15790" y="8811"/>
                    <a:pt x="15790" y="7714"/>
                  </a:cubicBezTo>
                  <a:cubicBezTo>
                    <a:pt x="15790" y="7449"/>
                    <a:pt x="15768" y="7184"/>
                    <a:pt x="15734" y="6919"/>
                  </a:cubicBezTo>
                  <a:cubicBezTo>
                    <a:pt x="16216" y="7100"/>
                    <a:pt x="16710" y="7196"/>
                    <a:pt x="17226" y="7196"/>
                  </a:cubicBezTo>
                  <a:cubicBezTo>
                    <a:pt x="18740" y="7196"/>
                    <a:pt x="19906" y="6171"/>
                    <a:pt x="20142" y="6171"/>
                  </a:cubicBezTo>
                  <a:cubicBezTo>
                    <a:pt x="21566" y="6171"/>
                    <a:pt x="21532" y="9450"/>
                    <a:pt x="21532" y="10426"/>
                  </a:cubicBezTo>
                  <a:cubicBezTo>
                    <a:pt x="21532" y="11764"/>
                    <a:pt x="20478" y="12343"/>
                    <a:pt x="19357" y="12343"/>
                  </a:cubicBezTo>
                  <a:close/>
                  <a:moveTo>
                    <a:pt x="17226" y="6171"/>
                  </a:moveTo>
                  <a:cubicBezTo>
                    <a:pt x="15645" y="6171"/>
                    <a:pt x="14355" y="4785"/>
                    <a:pt x="14355" y="3086"/>
                  </a:cubicBezTo>
                  <a:cubicBezTo>
                    <a:pt x="14355" y="1386"/>
                    <a:pt x="15645" y="0"/>
                    <a:pt x="17226" y="0"/>
                  </a:cubicBezTo>
                  <a:cubicBezTo>
                    <a:pt x="18807" y="0"/>
                    <a:pt x="20097" y="1386"/>
                    <a:pt x="20097" y="3086"/>
                  </a:cubicBezTo>
                  <a:cubicBezTo>
                    <a:pt x="20097" y="4785"/>
                    <a:pt x="18807" y="6171"/>
                    <a:pt x="17226" y="6171"/>
                  </a:cubicBezTo>
                  <a:close/>
                  <a:moveTo>
                    <a:pt x="10766" y="12343"/>
                  </a:moveTo>
                  <a:cubicBezTo>
                    <a:pt x="8388" y="12343"/>
                    <a:pt x="6459" y="10270"/>
                    <a:pt x="6459" y="7714"/>
                  </a:cubicBezTo>
                  <a:cubicBezTo>
                    <a:pt x="6459" y="5159"/>
                    <a:pt x="8388" y="3086"/>
                    <a:pt x="10766" y="3086"/>
                  </a:cubicBezTo>
                  <a:cubicBezTo>
                    <a:pt x="13144" y="3086"/>
                    <a:pt x="15073" y="5159"/>
                    <a:pt x="15073" y="7714"/>
                  </a:cubicBezTo>
                  <a:cubicBezTo>
                    <a:pt x="15073" y="10270"/>
                    <a:pt x="13144" y="12343"/>
                    <a:pt x="10766" y="12343"/>
                  </a:cubicBezTo>
                  <a:close/>
                  <a:moveTo>
                    <a:pt x="15667" y="21600"/>
                  </a:moveTo>
                  <a:lnTo>
                    <a:pt x="5865" y="21600"/>
                  </a:lnTo>
                  <a:cubicBezTo>
                    <a:pt x="4071" y="21600"/>
                    <a:pt x="2871" y="20431"/>
                    <a:pt x="2871" y="18478"/>
                  </a:cubicBezTo>
                  <a:cubicBezTo>
                    <a:pt x="2871" y="15754"/>
                    <a:pt x="3465" y="11571"/>
                    <a:pt x="6751" y="11571"/>
                  </a:cubicBezTo>
                  <a:cubicBezTo>
                    <a:pt x="7132" y="11571"/>
                    <a:pt x="8523" y="13247"/>
                    <a:pt x="10766" y="13247"/>
                  </a:cubicBezTo>
                  <a:cubicBezTo>
                    <a:pt x="13009" y="13247"/>
                    <a:pt x="14400" y="11571"/>
                    <a:pt x="14781" y="11571"/>
                  </a:cubicBezTo>
                  <a:cubicBezTo>
                    <a:pt x="18067" y="11571"/>
                    <a:pt x="18661" y="15754"/>
                    <a:pt x="18661" y="18478"/>
                  </a:cubicBezTo>
                  <a:cubicBezTo>
                    <a:pt x="18661" y="20431"/>
                    <a:pt x="17461" y="21600"/>
                    <a:pt x="15667" y="21600"/>
                  </a:cubicBezTo>
                  <a:close/>
                  <a:moveTo>
                    <a:pt x="4306" y="6171"/>
                  </a:moveTo>
                  <a:cubicBezTo>
                    <a:pt x="2725" y="6171"/>
                    <a:pt x="1435" y="4785"/>
                    <a:pt x="1435" y="3086"/>
                  </a:cubicBezTo>
                  <a:cubicBezTo>
                    <a:pt x="1435" y="1386"/>
                    <a:pt x="2725" y="0"/>
                    <a:pt x="4306" y="0"/>
                  </a:cubicBezTo>
                  <a:cubicBezTo>
                    <a:pt x="5887" y="0"/>
                    <a:pt x="7177" y="1386"/>
                    <a:pt x="7177" y="3086"/>
                  </a:cubicBezTo>
                  <a:cubicBezTo>
                    <a:pt x="7177" y="4785"/>
                    <a:pt x="5887" y="6171"/>
                    <a:pt x="4306" y="6171"/>
                  </a:cubicBezTo>
                  <a:close/>
                  <a:moveTo>
                    <a:pt x="3678" y="12343"/>
                  </a:moveTo>
                  <a:lnTo>
                    <a:pt x="2175" y="12343"/>
                  </a:lnTo>
                  <a:cubicBezTo>
                    <a:pt x="1054" y="12343"/>
                    <a:pt x="0" y="11764"/>
                    <a:pt x="0" y="10426"/>
                  </a:cubicBezTo>
                  <a:cubicBezTo>
                    <a:pt x="0" y="9450"/>
                    <a:pt x="-34" y="6171"/>
                    <a:pt x="1390" y="6171"/>
                  </a:cubicBezTo>
                  <a:cubicBezTo>
                    <a:pt x="1626" y="6171"/>
                    <a:pt x="2792" y="7196"/>
                    <a:pt x="4306" y="7196"/>
                  </a:cubicBezTo>
                  <a:cubicBezTo>
                    <a:pt x="4822" y="7196"/>
                    <a:pt x="5316" y="7100"/>
                    <a:pt x="5798" y="6919"/>
                  </a:cubicBezTo>
                  <a:cubicBezTo>
                    <a:pt x="5764" y="7184"/>
                    <a:pt x="5742" y="7449"/>
                    <a:pt x="5742" y="7714"/>
                  </a:cubicBezTo>
                  <a:cubicBezTo>
                    <a:pt x="5742" y="8811"/>
                    <a:pt x="6067" y="9896"/>
                    <a:pt x="6650" y="10800"/>
                  </a:cubicBezTo>
                  <a:cubicBezTo>
                    <a:pt x="5484" y="10836"/>
                    <a:pt x="4430" y="11379"/>
                    <a:pt x="3678" y="123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任意多边形 103"/>
          <p:cNvSpPr/>
          <p:nvPr/>
        </p:nvSpPr>
        <p:spPr>
          <a:xfrm rot="10800000" flipH="1">
            <a:off x="4162906" y="1502173"/>
            <a:ext cx="776436" cy="240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78505" y="1324765"/>
            <a:ext cx="2015536" cy="595721"/>
            <a:chOff x="719666" y="2048993"/>
            <a:chExt cx="3288101" cy="723852"/>
          </a:xfrm>
        </p:grpSpPr>
        <p:sp>
          <p:nvSpPr>
            <p:cNvPr id="44" name="文本框 14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40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90641" y="1958706"/>
            <a:ext cx="530977" cy="530977"/>
            <a:chOff x="0" y="0"/>
            <a:chExt cx="622534" cy="622534"/>
          </a:xfrm>
        </p:grpSpPr>
        <p:sp>
          <p:nvSpPr>
            <p:cNvPr id="42" name="任意多边形 139"/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 140"/>
            <p:cNvSpPr/>
            <p:nvPr/>
          </p:nvSpPr>
          <p:spPr>
            <a:xfrm>
              <a:off x="189907" y="206088"/>
              <a:ext cx="242719" cy="21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0" y="2077"/>
                  </a:moveTo>
                  <a:cubicBezTo>
                    <a:pt x="20160" y="1856"/>
                    <a:pt x="19991" y="1662"/>
                    <a:pt x="19800" y="1662"/>
                  </a:cubicBezTo>
                  <a:lnTo>
                    <a:pt x="1800" y="1662"/>
                  </a:lnTo>
                  <a:cubicBezTo>
                    <a:pt x="1609" y="1662"/>
                    <a:pt x="1440" y="1856"/>
                    <a:pt x="1440" y="2077"/>
                  </a:cubicBezTo>
                  <a:lnTo>
                    <a:pt x="1440" y="12877"/>
                  </a:lnTo>
                  <a:cubicBezTo>
                    <a:pt x="1440" y="13098"/>
                    <a:pt x="1609" y="13292"/>
                    <a:pt x="1800" y="13292"/>
                  </a:cubicBezTo>
                  <a:lnTo>
                    <a:pt x="19800" y="13292"/>
                  </a:lnTo>
                  <a:cubicBezTo>
                    <a:pt x="19991" y="13292"/>
                    <a:pt x="20160" y="13098"/>
                    <a:pt x="20160" y="12877"/>
                  </a:cubicBezTo>
                  <a:cubicBezTo>
                    <a:pt x="20160" y="12877"/>
                    <a:pt x="20160" y="2077"/>
                    <a:pt x="20160" y="2077"/>
                  </a:cubicBezTo>
                  <a:close/>
                  <a:moveTo>
                    <a:pt x="21600" y="16200"/>
                  </a:moveTo>
                  <a:cubicBezTo>
                    <a:pt x="21600" y="17342"/>
                    <a:pt x="20790" y="18277"/>
                    <a:pt x="19800" y="18277"/>
                  </a:cubicBezTo>
                  <a:lnTo>
                    <a:pt x="13680" y="18277"/>
                  </a:lnTo>
                  <a:cubicBezTo>
                    <a:pt x="13680" y="19380"/>
                    <a:pt x="14400" y="20315"/>
                    <a:pt x="14400" y="20769"/>
                  </a:cubicBezTo>
                  <a:cubicBezTo>
                    <a:pt x="14400" y="21224"/>
                    <a:pt x="14074" y="21600"/>
                    <a:pt x="13680" y="21600"/>
                  </a:cubicBezTo>
                  <a:lnTo>
                    <a:pt x="7920" y="21600"/>
                  </a:lnTo>
                  <a:cubicBezTo>
                    <a:pt x="7526" y="21600"/>
                    <a:pt x="7200" y="21224"/>
                    <a:pt x="7200" y="20769"/>
                  </a:cubicBezTo>
                  <a:cubicBezTo>
                    <a:pt x="7200" y="20289"/>
                    <a:pt x="7920" y="19406"/>
                    <a:pt x="7920" y="18277"/>
                  </a:cubicBezTo>
                  <a:lnTo>
                    <a:pt x="1800" y="18277"/>
                  </a:lnTo>
                  <a:cubicBezTo>
                    <a:pt x="810" y="18277"/>
                    <a:pt x="0" y="17342"/>
                    <a:pt x="0" y="16200"/>
                  </a:cubicBezTo>
                  <a:lnTo>
                    <a:pt x="0" y="2077"/>
                  </a:lnTo>
                  <a:cubicBezTo>
                    <a:pt x="0" y="935"/>
                    <a:pt x="810" y="0"/>
                    <a:pt x="1800" y="0"/>
                  </a:cubicBezTo>
                  <a:lnTo>
                    <a:pt x="19800" y="0"/>
                  </a:lnTo>
                  <a:cubicBezTo>
                    <a:pt x="20790" y="0"/>
                    <a:pt x="21600" y="935"/>
                    <a:pt x="21600" y="2077"/>
                  </a:cubicBezTo>
                  <a:cubicBezTo>
                    <a:pt x="21600" y="2077"/>
                    <a:pt x="21600" y="16200"/>
                    <a:pt x="21600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任意多边形 106"/>
          <p:cNvSpPr/>
          <p:nvPr/>
        </p:nvSpPr>
        <p:spPr>
          <a:xfrm rot="10800000" flipH="1">
            <a:off x="3837790" y="2166748"/>
            <a:ext cx="1101551" cy="114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78505" y="1926334"/>
            <a:ext cx="2015536" cy="595721"/>
            <a:chOff x="719666" y="2048993"/>
            <a:chExt cx="3288101" cy="723852"/>
          </a:xfrm>
        </p:grpSpPr>
        <p:sp>
          <p:nvSpPr>
            <p:cNvPr id="40" name="文本框 137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40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任意多边形 108"/>
          <p:cNvSpPr/>
          <p:nvPr/>
        </p:nvSpPr>
        <p:spPr>
          <a:xfrm rot="10800000" flipH="1">
            <a:off x="3400593" y="2717197"/>
            <a:ext cx="1538750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78505" y="2527903"/>
            <a:ext cx="2015536" cy="595721"/>
            <a:chOff x="719666" y="2048993"/>
            <a:chExt cx="3288101" cy="723852"/>
          </a:xfrm>
        </p:grpSpPr>
        <p:sp>
          <p:nvSpPr>
            <p:cNvPr id="38" name="文本框 13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40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90641" y="2560275"/>
            <a:ext cx="530977" cy="530977"/>
            <a:chOff x="0" y="0"/>
            <a:chExt cx="622534" cy="622534"/>
          </a:xfrm>
        </p:grpSpPr>
        <p:sp>
          <p:nvSpPr>
            <p:cNvPr id="36" name="任意多边形 133"/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134"/>
            <p:cNvSpPr/>
            <p:nvPr/>
          </p:nvSpPr>
          <p:spPr>
            <a:xfrm>
              <a:off x="171454" y="188930"/>
              <a:ext cx="279625" cy="244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2" y="14657"/>
                  </a:moveTo>
                  <a:cubicBezTo>
                    <a:pt x="19912" y="13596"/>
                    <a:pt x="19153" y="12729"/>
                    <a:pt x="18225" y="12729"/>
                  </a:cubicBezTo>
                  <a:cubicBezTo>
                    <a:pt x="17297" y="12729"/>
                    <a:pt x="16537" y="13596"/>
                    <a:pt x="16537" y="14657"/>
                  </a:cubicBezTo>
                  <a:cubicBezTo>
                    <a:pt x="16537" y="15718"/>
                    <a:pt x="17297" y="16586"/>
                    <a:pt x="18225" y="16586"/>
                  </a:cubicBezTo>
                  <a:cubicBezTo>
                    <a:pt x="19153" y="16586"/>
                    <a:pt x="19912" y="15718"/>
                    <a:pt x="19912" y="14657"/>
                  </a:cubicBezTo>
                  <a:close/>
                  <a:moveTo>
                    <a:pt x="16158" y="10800"/>
                  </a:moveTo>
                  <a:lnTo>
                    <a:pt x="15219" y="6497"/>
                  </a:lnTo>
                  <a:cubicBezTo>
                    <a:pt x="15187" y="6364"/>
                    <a:pt x="14977" y="6171"/>
                    <a:pt x="14850" y="6171"/>
                  </a:cubicBezTo>
                  <a:lnTo>
                    <a:pt x="6750" y="6171"/>
                  </a:lnTo>
                  <a:cubicBezTo>
                    <a:pt x="6623" y="6171"/>
                    <a:pt x="6413" y="6364"/>
                    <a:pt x="6381" y="6497"/>
                  </a:cubicBezTo>
                  <a:lnTo>
                    <a:pt x="5442" y="10800"/>
                  </a:lnTo>
                  <a:cubicBezTo>
                    <a:pt x="5442" y="10800"/>
                    <a:pt x="16158" y="10800"/>
                    <a:pt x="16158" y="10800"/>
                  </a:cubicBezTo>
                  <a:close/>
                  <a:moveTo>
                    <a:pt x="5063" y="14657"/>
                  </a:moveTo>
                  <a:cubicBezTo>
                    <a:pt x="5063" y="13596"/>
                    <a:pt x="4303" y="12729"/>
                    <a:pt x="3375" y="12729"/>
                  </a:cubicBezTo>
                  <a:cubicBezTo>
                    <a:pt x="2447" y="12729"/>
                    <a:pt x="1688" y="13596"/>
                    <a:pt x="1688" y="14657"/>
                  </a:cubicBezTo>
                  <a:cubicBezTo>
                    <a:pt x="1688" y="15718"/>
                    <a:pt x="2447" y="16586"/>
                    <a:pt x="3375" y="16586"/>
                  </a:cubicBezTo>
                  <a:cubicBezTo>
                    <a:pt x="4303" y="16586"/>
                    <a:pt x="5063" y="15718"/>
                    <a:pt x="5063" y="14657"/>
                  </a:cubicBezTo>
                  <a:close/>
                  <a:moveTo>
                    <a:pt x="21600" y="13500"/>
                  </a:moveTo>
                  <a:lnTo>
                    <a:pt x="21600" y="18129"/>
                  </a:lnTo>
                  <a:cubicBezTo>
                    <a:pt x="21600" y="18346"/>
                    <a:pt x="21452" y="18514"/>
                    <a:pt x="21262" y="18514"/>
                  </a:cubicBezTo>
                  <a:lnTo>
                    <a:pt x="20250" y="18514"/>
                  </a:lnTo>
                  <a:lnTo>
                    <a:pt x="20250" y="19286"/>
                  </a:lnTo>
                  <a:cubicBezTo>
                    <a:pt x="20250" y="20563"/>
                    <a:pt x="19343" y="21600"/>
                    <a:pt x="18225" y="21600"/>
                  </a:cubicBezTo>
                  <a:cubicBezTo>
                    <a:pt x="17107" y="21600"/>
                    <a:pt x="16200" y="20563"/>
                    <a:pt x="16200" y="19286"/>
                  </a:cubicBezTo>
                  <a:lnTo>
                    <a:pt x="16200" y="18514"/>
                  </a:lnTo>
                  <a:lnTo>
                    <a:pt x="5400" y="18514"/>
                  </a:lnTo>
                  <a:lnTo>
                    <a:pt x="5400" y="19286"/>
                  </a:lnTo>
                  <a:cubicBezTo>
                    <a:pt x="5400" y="20563"/>
                    <a:pt x="4493" y="21600"/>
                    <a:pt x="3375" y="21600"/>
                  </a:cubicBezTo>
                  <a:cubicBezTo>
                    <a:pt x="2257" y="21600"/>
                    <a:pt x="1350" y="20563"/>
                    <a:pt x="1350" y="19286"/>
                  </a:cubicBezTo>
                  <a:lnTo>
                    <a:pt x="1350" y="18514"/>
                  </a:lnTo>
                  <a:lnTo>
                    <a:pt x="338" y="18514"/>
                  </a:lnTo>
                  <a:cubicBezTo>
                    <a:pt x="148" y="18514"/>
                    <a:pt x="0" y="18346"/>
                    <a:pt x="0" y="18129"/>
                  </a:cubicBezTo>
                  <a:lnTo>
                    <a:pt x="0" y="13500"/>
                  </a:lnTo>
                  <a:cubicBezTo>
                    <a:pt x="0" y="12005"/>
                    <a:pt x="1055" y="10800"/>
                    <a:pt x="2363" y="10800"/>
                  </a:cubicBezTo>
                  <a:lnTo>
                    <a:pt x="2658" y="10800"/>
                  </a:lnTo>
                  <a:lnTo>
                    <a:pt x="3765" y="5750"/>
                  </a:lnTo>
                  <a:cubicBezTo>
                    <a:pt x="4092" y="4231"/>
                    <a:pt x="5379" y="3086"/>
                    <a:pt x="6750" y="3086"/>
                  </a:cubicBezTo>
                  <a:lnTo>
                    <a:pt x="8100" y="3086"/>
                  </a:lnTo>
                  <a:lnTo>
                    <a:pt x="8100" y="386"/>
                  </a:lnTo>
                  <a:cubicBezTo>
                    <a:pt x="8100" y="169"/>
                    <a:pt x="8248" y="0"/>
                    <a:pt x="8438" y="0"/>
                  </a:cubicBezTo>
                  <a:lnTo>
                    <a:pt x="13162" y="0"/>
                  </a:lnTo>
                  <a:cubicBezTo>
                    <a:pt x="13352" y="0"/>
                    <a:pt x="13500" y="169"/>
                    <a:pt x="13500" y="386"/>
                  </a:cubicBezTo>
                  <a:lnTo>
                    <a:pt x="13500" y="3086"/>
                  </a:lnTo>
                  <a:lnTo>
                    <a:pt x="14850" y="3086"/>
                  </a:lnTo>
                  <a:cubicBezTo>
                    <a:pt x="16221" y="3086"/>
                    <a:pt x="17508" y="4231"/>
                    <a:pt x="17835" y="5750"/>
                  </a:cubicBezTo>
                  <a:lnTo>
                    <a:pt x="18942" y="10800"/>
                  </a:lnTo>
                  <a:lnTo>
                    <a:pt x="19237" y="10800"/>
                  </a:lnTo>
                  <a:cubicBezTo>
                    <a:pt x="20545" y="10800"/>
                    <a:pt x="21600" y="12005"/>
                    <a:pt x="21600" y="135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99682" y="1135026"/>
            <a:ext cx="2168241" cy="2950671"/>
            <a:chOff x="1599682" y="1135026"/>
            <a:chExt cx="2168241" cy="2950671"/>
          </a:xfrm>
        </p:grpSpPr>
        <p:sp>
          <p:nvSpPr>
            <p:cNvPr id="29" name="任意多边形 126"/>
            <p:cNvSpPr/>
            <p:nvPr/>
          </p:nvSpPr>
          <p:spPr>
            <a:xfrm rot="2379804">
              <a:off x="1599682" y="1179623"/>
              <a:ext cx="1421604" cy="2906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96" y="19976"/>
                  </a:moveTo>
                  <a:lnTo>
                    <a:pt x="18704" y="19976"/>
                  </a:lnTo>
                  <a:lnTo>
                    <a:pt x="18704" y="1624"/>
                  </a:lnTo>
                  <a:lnTo>
                    <a:pt x="2896" y="1624"/>
                  </a:lnTo>
                  <a:cubicBezTo>
                    <a:pt x="2896" y="1624"/>
                    <a:pt x="2896" y="19976"/>
                    <a:pt x="2896" y="19976"/>
                  </a:cubicBezTo>
                  <a:close/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 127"/>
            <p:cNvSpPr/>
            <p:nvPr/>
          </p:nvSpPr>
          <p:spPr>
            <a:xfrm rot="2379804">
              <a:off x="3073572" y="1135026"/>
              <a:ext cx="694351" cy="39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任意多边形 128"/>
          <p:cNvSpPr/>
          <p:nvPr/>
        </p:nvSpPr>
        <p:spPr>
          <a:xfrm rot="2379804">
            <a:off x="2461715" y="1693502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任意多边形 129"/>
          <p:cNvSpPr/>
          <p:nvPr/>
        </p:nvSpPr>
        <p:spPr>
          <a:xfrm rot="2379804">
            <a:off x="2159657" y="2057806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任意多边形 130"/>
          <p:cNvSpPr/>
          <p:nvPr/>
        </p:nvSpPr>
        <p:spPr>
          <a:xfrm rot="2379804">
            <a:off x="1555541" y="2786414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任意多边形 131"/>
          <p:cNvSpPr/>
          <p:nvPr/>
        </p:nvSpPr>
        <p:spPr>
          <a:xfrm rot="2379804">
            <a:off x="1253483" y="3150717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任意多边形 132"/>
          <p:cNvSpPr/>
          <p:nvPr/>
        </p:nvSpPr>
        <p:spPr>
          <a:xfrm rot="2379804">
            <a:off x="1857599" y="2422110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90641" y="3161844"/>
            <a:ext cx="530977" cy="530977"/>
            <a:chOff x="0" y="0"/>
            <a:chExt cx="622534" cy="622534"/>
          </a:xfrm>
        </p:grpSpPr>
        <p:sp>
          <p:nvSpPr>
            <p:cNvPr id="27" name="任意多边形 124"/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 125"/>
            <p:cNvSpPr/>
            <p:nvPr/>
          </p:nvSpPr>
          <p:spPr>
            <a:xfrm>
              <a:off x="171454" y="185333"/>
              <a:ext cx="279625" cy="251866"/>
            </a:xfrm>
            <a:custGeom>
              <a:avLst/>
              <a:gdLst>
                <a:gd name="connsiteX0" fmla="*/ 103452 w 331343"/>
                <a:gd name="connsiteY0" fmla="*/ 146050 h 298450"/>
                <a:gd name="connsiteX1" fmla="*/ 110066 w 331343"/>
                <a:gd name="connsiteY1" fmla="*/ 152545 h 298450"/>
                <a:gd name="connsiteX2" fmla="*/ 111389 w 331343"/>
                <a:gd name="connsiteY2" fmla="*/ 166832 h 298450"/>
                <a:gd name="connsiteX3" fmla="*/ 106098 w 331343"/>
                <a:gd name="connsiteY3" fmla="*/ 174625 h 298450"/>
                <a:gd name="connsiteX4" fmla="*/ 104775 w 331343"/>
                <a:gd name="connsiteY4" fmla="*/ 174625 h 298450"/>
                <a:gd name="connsiteX5" fmla="*/ 98160 w 331343"/>
                <a:gd name="connsiteY5" fmla="*/ 169430 h 298450"/>
                <a:gd name="connsiteX6" fmla="*/ 96837 w 331343"/>
                <a:gd name="connsiteY6" fmla="*/ 152545 h 298450"/>
                <a:gd name="connsiteX7" fmla="*/ 103452 w 331343"/>
                <a:gd name="connsiteY7" fmla="*/ 146050 h 298450"/>
                <a:gd name="connsiteX8" fmla="*/ 25717 w 331343"/>
                <a:gd name="connsiteY8" fmla="*/ 65088 h 298450"/>
                <a:gd name="connsiteX9" fmla="*/ 20637 w 331343"/>
                <a:gd name="connsiteY9" fmla="*/ 67469 h 298450"/>
                <a:gd name="connsiteX10" fmla="*/ 26987 w 331343"/>
                <a:gd name="connsiteY10" fmla="*/ 69851 h 298450"/>
                <a:gd name="connsiteX11" fmla="*/ 25717 w 331343"/>
                <a:gd name="connsiteY11" fmla="*/ 65088 h 298450"/>
                <a:gd name="connsiteX12" fmla="*/ 73025 w 331343"/>
                <a:gd name="connsiteY12" fmla="*/ 41275 h 298450"/>
                <a:gd name="connsiteX13" fmla="*/ 85725 w 331343"/>
                <a:gd name="connsiteY13" fmla="*/ 54769 h 298450"/>
                <a:gd name="connsiteX14" fmla="*/ 73025 w 331343"/>
                <a:gd name="connsiteY14" fmla="*/ 68263 h 298450"/>
                <a:gd name="connsiteX15" fmla="*/ 60325 w 331343"/>
                <a:gd name="connsiteY15" fmla="*/ 54769 h 298450"/>
                <a:gd name="connsiteX16" fmla="*/ 73025 w 331343"/>
                <a:gd name="connsiteY16" fmla="*/ 41275 h 298450"/>
                <a:gd name="connsiteX17" fmla="*/ 89991 w 331343"/>
                <a:gd name="connsiteY17" fmla="*/ 12700 h 298450"/>
                <a:gd name="connsiteX18" fmla="*/ 39687 w 331343"/>
                <a:gd name="connsiteY18" fmla="*/ 63322 h 298450"/>
                <a:gd name="connsiteX19" fmla="*/ 75803 w 331343"/>
                <a:gd name="connsiteY19" fmla="*/ 111349 h 298450"/>
                <a:gd name="connsiteX20" fmla="*/ 79672 w 331343"/>
                <a:gd name="connsiteY20" fmla="*/ 115243 h 298450"/>
                <a:gd name="connsiteX21" fmla="*/ 79672 w 331343"/>
                <a:gd name="connsiteY21" fmla="*/ 121733 h 298450"/>
                <a:gd name="connsiteX22" fmla="*/ 70643 w 331343"/>
                <a:gd name="connsiteY22" fmla="*/ 156780 h 298450"/>
                <a:gd name="connsiteX23" fmla="*/ 148034 w 331343"/>
                <a:gd name="connsiteY23" fmla="*/ 233363 h 298450"/>
                <a:gd name="connsiteX24" fmla="*/ 181570 w 331343"/>
                <a:gd name="connsiteY24" fmla="*/ 225575 h 298450"/>
                <a:gd name="connsiteX25" fmla="*/ 169962 w 331343"/>
                <a:gd name="connsiteY25" fmla="*/ 225575 h 298450"/>
                <a:gd name="connsiteX26" fmla="*/ 110629 w 331343"/>
                <a:gd name="connsiteY26" fmla="*/ 193125 h 298450"/>
                <a:gd name="connsiteX27" fmla="*/ 111919 w 331343"/>
                <a:gd name="connsiteY27" fmla="*/ 184039 h 298450"/>
                <a:gd name="connsiteX28" fmla="*/ 120947 w 331343"/>
                <a:gd name="connsiteY28" fmla="*/ 186635 h 298450"/>
                <a:gd name="connsiteX29" fmla="*/ 169962 w 331343"/>
                <a:gd name="connsiteY29" fmla="*/ 212595 h 298450"/>
                <a:gd name="connsiteX30" fmla="*/ 204787 w 331343"/>
                <a:gd name="connsiteY30" fmla="*/ 212595 h 298450"/>
                <a:gd name="connsiteX31" fmla="*/ 206077 w 331343"/>
                <a:gd name="connsiteY31" fmla="*/ 212595 h 298450"/>
                <a:gd name="connsiteX32" fmla="*/ 307975 w 331343"/>
                <a:gd name="connsiteY32" fmla="*/ 212595 h 298450"/>
                <a:gd name="connsiteX33" fmla="*/ 126107 w 331343"/>
                <a:gd name="connsiteY33" fmla="*/ 26978 h 298450"/>
                <a:gd name="connsiteX34" fmla="*/ 89991 w 331343"/>
                <a:gd name="connsiteY34" fmla="*/ 12700 h 298450"/>
                <a:gd name="connsiteX35" fmla="*/ 89427 w 331343"/>
                <a:gd name="connsiteY35" fmla="*/ 0 h 298450"/>
                <a:gd name="connsiteX36" fmla="*/ 134789 w 331343"/>
                <a:gd name="connsiteY36" fmla="*/ 18166 h 298450"/>
                <a:gd name="connsiteX37" fmla="*/ 329196 w 331343"/>
                <a:gd name="connsiteY37" fmla="*/ 214106 h 298450"/>
                <a:gd name="connsiteX38" fmla="*/ 330492 w 331343"/>
                <a:gd name="connsiteY38" fmla="*/ 221891 h 298450"/>
                <a:gd name="connsiteX39" fmla="*/ 325308 w 331343"/>
                <a:gd name="connsiteY39" fmla="*/ 225784 h 298450"/>
                <a:gd name="connsiteX40" fmla="*/ 204776 w 331343"/>
                <a:gd name="connsiteY40" fmla="*/ 225784 h 298450"/>
                <a:gd name="connsiteX41" fmla="*/ 164598 w 331343"/>
                <a:gd name="connsiteY41" fmla="*/ 245248 h 298450"/>
                <a:gd name="connsiteX42" fmla="*/ 164598 w 331343"/>
                <a:gd name="connsiteY42" fmla="*/ 284177 h 298450"/>
                <a:gd name="connsiteX43" fmla="*/ 171078 w 331343"/>
                <a:gd name="connsiteY43" fmla="*/ 284177 h 298450"/>
                <a:gd name="connsiteX44" fmla="*/ 177559 w 331343"/>
                <a:gd name="connsiteY44" fmla="*/ 291962 h 298450"/>
                <a:gd name="connsiteX45" fmla="*/ 171078 w 331343"/>
                <a:gd name="connsiteY45" fmla="*/ 298450 h 298450"/>
                <a:gd name="connsiteX46" fmla="*/ 117940 w 331343"/>
                <a:gd name="connsiteY46" fmla="*/ 298450 h 298450"/>
                <a:gd name="connsiteX47" fmla="*/ 111460 w 331343"/>
                <a:gd name="connsiteY47" fmla="*/ 291962 h 298450"/>
                <a:gd name="connsiteX48" fmla="*/ 117940 w 331343"/>
                <a:gd name="connsiteY48" fmla="*/ 284177 h 298450"/>
                <a:gd name="connsiteX49" fmla="*/ 151638 w 331343"/>
                <a:gd name="connsiteY49" fmla="*/ 284177 h 298450"/>
                <a:gd name="connsiteX50" fmla="*/ 151638 w 331343"/>
                <a:gd name="connsiteY50" fmla="*/ 246546 h 298450"/>
                <a:gd name="connsiteX51" fmla="*/ 147749 w 331343"/>
                <a:gd name="connsiteY51" fmla="*/ 246546 h 298450"/>
                <a:gd name="connsiteX52" fmla="*/ 57026 w 331343"/>
                <a:gd name="connsiteY52" fmla="*/ 157011 h 298450"/>
                <a:gd name="connsiteX53" fmla="*/ 64802 w 331343"/>
                <a:gd name="connsiteY53" fmla="*/ 121975 h 298450"/>
                <a:gd name="connsiteX54" fmla="*/ 38881 w 331343"/>
                <a:gd name="connsiteY54" fmla="*/ 102511 h 298450"/>
                <a:gd name="connsiteX55" fmla="*/ 31105 w 331343"/>
                <a:gd name="connsiteY55" fmla="*/ 86940 h 298450"/>
                <a:gd name="connsiteX56" fmla="*/ 29809 w 331343"/>
                <a:gd name="connsiteY56" fmla="*/ 86940 h 298450"/>
                <a:gd name="connsiteX57" fmla="*/ 3888 w 331343"/>
                <a:gd name="connsiteY57" fmla="*/ 72666 h 298450"/>
                <a:gd name="connsiteX58" fmla="*/ 0 w 331343"/>
                <a:gd name="connsiteY58" fmla="*/ 67475 h 298450"/>
                <a:gd name="connsiteX59" fmla="*/ 3888 w 331343"/>
                <a:gd name="connsiteY59" fmla="*/ 60987 h 298450"/>
                <a:gd name="connsiteX60" fmla="*/ 28513 w 331343"/>
                <a:gd name="connsiteY60" fmla="*/ 49309 h 298450"/>
                <a:gd name="connsiteX61" fmla="*/ 89427 w 331343"/>
                <a:gd name="connsiteY61" fmla="*/ 0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1343" h="298450">
                  <a:moveTo>
                    <a:pt x="103452" y="146050"/>
                  </a:moveTo>
                  <a:cubicBezTo>
                    <a:pt x="107420" y="146050"/>
                    <a:pt x="110066" y="148648"/>
                    <a:pt x="110066" y="152545"/>
                  </a:cubicBezTo>
                  <a:cubicBezTo>
                    <a:pt x="110066" y="157740"/>
                    <a:pt x="110066" y="161637"/>
                    <a:pt x="111389" y="166832"/>
                  </a:cubicBezTo>
                  <a:cubicBezTo>
                    <a:pt x="112712" y="169430"/>
                    <a:pt x="110066" y="173326"/>
                    <a:pt x="106098" y="174625"/>
                  </a:cubicBezTo>
                  <a:cubicBezTo>
                    <a:pt x="106098" y="174625"/>
                    <a:pt x="106098" y="174625"/>
                    <a:pt x="104775" y="174625"/>
                  </a:cubicBezTo>
                  <a:cubicBezTo>
                    <a:pt x="102129" y="174625"/>
                    <a:pt x="99483" y="172028"/>
                    <a:pt x="98160" y="169430"/>
                  </a:cubicBezTo>
                  <a:cubicBezTo>
                    <a:pt x="96837" y="164234"/>
                    <a:pt x="96837" y="157740"/>
                    <a:pt x="96837" y="152545"/>
                  </a:cubicBezTo>
                  <a:cubicBezTo>
                    <a:pt x="96837" y="148648"/>
                    <a:pt x="99483" y="146050"/>
                    <a:pt x="103452" y="146050"/>
                  </a:cubicBezTo>
                  <a:close/>
                  <a:moveTo>
                    <a:pt x="25717" y="65088"/>
                  </a:moveTo>
                  <a:cubicBezTo>
                    <a:pt x="25717" y="65088"/>
                    <a:pt x="25717" y="65088"/>
                    <a:pt x="20637" y="67469"/>
                  </a:cubicBezTo>
                  <a:lnTo>
                    <a:pt x="26987" y="69851"/>
                  </a:lnTo>
                  <a:cubicBezTo>
                    <a:pt x="25717" y="68660"/>
                    <a:pt x="25717" y="66279"/>
                    <a:pt x="25717" y="65088"/>
                  </a:cubicBezTo>
                  <a:close/>
                  <a:moveTo>
                    <a:pt x="73025" y="41275"/>
                  </a:moveTo>
                  <a:cubicBezTo>
                    <a:pt x="80039" y="41275"/>
                    <a:pt x="85725" y="47316"/>
                    <a:pt x="85725" y="54769"/>
                  </a:cubicBezTo>
                  <a:cubicBezTo>
                    <a:pt x="85725" y="62222"/>
                    <a:pt x="80039" y="68263"/>
                    <a:pt x="73025" y="68263"/>
                  </a:cubicBezTo>
                  <a:cubicBezTo>
                    <a:pt x="66011" y="68263"/>
                    <a:pt x="60325" y="62222"/>
                    <a:pt x="60325" y="54769"/>
                  </a:cubicBezTo>
                  <a:cubicBezTo>
                    <a:pt x="60325" y="47316"/>
                    <a:pt x="66011" y="41275"/>
                    <a:pt x="73025" y="41275"/>
                  </a:cubicBezTo>
                  <a:close/>
                  <a:moveTo>
                    <a:pt x="89991" y="12700"/>
                  </a:moveTo>
                  <a:cubicBezTo>
                    <a:pt x="62904" y="12700"/>
                    <a:pt x="39687" y="34766"/>
                    <a:pt x="39687" y="63322"/>
                  </a:cubicBezTo>
                  <a:cubicBezTo>
                    <a:pt x="39687" y="85389"/>
                    <a:pt x="55165" y="104859"/>
                    <a:pt x="75803" y="111349"/>
                  </a:cubicBezTo>
                  <a:cubicBezTo>
                    <a:pt x="78382" y="112647"/>
                    <a:pt x="79672" y="113945"/>
                    <a:pt x="79672" y="115243"/>
                  </a:cubicBezTo>
                  <a:cubicBezTo>
                    <a:pt x="80962" y="117839"/>
                    <a:pt x="80962" y="119137"/>
                    <a:pt x="79672" y="121733"/>
                  </a:cubicBezTo>
                  <a:cubicBezTo>
                    <a:pt x="74513" y="132117"/>
                    <a:pt x="70643" y="145098"/>
                    <a:pt x="70643" y="156780"/>
                  </a:cubicBezTo>
                  <a:cubicBezTo>
                    <a:pt x="70643" y="199615"/>
                    <a:pt x="105469" y="233363"/>
                    <a:pt x="148034" y="233363"/>
                  </a:cubicBezTo>
                  <a:cubicBezTo>
                    <a:pt x="159643" y="233363"/>
                    <a:pt x="171251" y="230767"/>
                    <a:pt x="181570" y="225575"/>
                  </a:cubicBezTo>
                  <a:cubicBezTo>
                    <a:pt x="181570" y="225575"/>
                    <a:pt x="181570" y="225575"/>
                    <a:pt x="169962" y="225575"/>
                  </a:cubicBezTo>
                  <a:cubicBezTo>
                    <a:pt x="146744" y="225575"/>
                    <a:pt x="123527" y="213893"/>
                    <a:pt x="110629" y="193125"/>
                  </a:cubicBezTo>
                  <a:cubicBezTo>
                    <a:pt x="108049" y="190529"/>
                    <a:pt x="109339" y="186635"/>
                    <a:pt x="111919" y="184039"/>
                  </a:cubicBezTo>
                  <a:cubicBezTo>
                    <a:pt x="114498" y="182741"/>
                    <a:pt x="119658" y="182741"/>
                    <a:pt x="120947" y="186635"/>
                  </a:cubicBezTo>
                  <a:cubicBezTo>
                    <a:pt x="132556" y="202211"/>
                    <a:pt x="150614" y="212595"/>
                    <a:pt x="169962" y="212595"/>
                  </a:cubicBezTo>
                  <a:cubicBezTo>
                    <a:pt x="169962" y="212595"/>
                    <a:pt x="169962" y="212595"/>
                    <a:pt x="204787" y="212595"/>
                  </a:cubicBezTo>
                  <a:cubicBezTo>
                    <a:pt x="204787" y="212595"/>
                    <a:pt x="204787" y="212595"/>
                    <a:pt x="206077" y="212595"/>
                  </a:cubicBezTo>
                  <a:lnTo>
                    <a:pt x="307975" y="212595"/>
                  </a:lnTo>
                  <a:cubicBezTo>
                    <a:pt x="269280" y="171058"/>
                    <a:pt x="135136" y="36064"/>
                    <a:pt x="126107" y="26978"/>
                  </a:cubicBezTo>
                  <a:cubicBezTo>
                    <a:pt x="115788" y="17892"/>
                    <a:pt x="104179" y="12700"/>
                    <a:pt x="89991" y="12700"/>
                  </a:cubicBezTo>
                  <a:close/>
                  <a:moveTo>
                    <a:pt x="89427" y="0"/>
                  </a:moveTo>
                  <a:cubicBezTo>
                    <a:pt x="106276" y="0"/>
                    <a:pt x="123125" y="6488"/>
                    <a:pt x="134789" y="18166"/>
                  </a:cubicBezTo>
                  <a:cubicBezTo>
                    <a:pt x="145157" y="28547"/>
                    <a:pt x="321420" y="206320"/>
                    <a:pt x="329196" y="214106"/>
                  </a:cubicBezTo>
                  <a:cubicBezTo>
                    <a:pt x="331788" y="216701"/>
                    <a:pt x="331788" y="219296"/>
                    <a:pt x="330492" y="221891"/>
                  </a:cubicBezTo>
                  <a:cubicBezTo>
                    <a:pt x="330492" y="223189"/>
                    <a:pt x="327900" y="225784"/>
                    <a:pt x="325308" y="225784"/>
                  </a:cubicBezTo>
                  <a:cubicBezTo>
                    <a:pt x="325308" y="225784"/>
                    <a:pt x="325308" y="225784"/>
                    <a:pt x="204776" y="225784"/>
                  </a:cubicBezTo>
                  <a:cubicBezTo>
                    <a:pt x="193111" y="236165"/>
                    <a:pt x="180151" y="242653"/>
                    <a:pt x="164598" y="245248"/>
                  </a:cubicBezTo>
                  <a:cubicBezTo>
                    <a:pt x="164598" y="245248"/>
                    <a:pt x="164598" y="245248"/>
                    <a:pt x="164598" y="284177"/>
                  </a:cubicBezTo>
                  <a:cubicBezTo>
                    <a:pt x="164598" y="284177"/>
                    <a:pt x="164598" y="284177"/>
                    <a:pt x="171078" y="284177"/>
                  </a:cubicBezTo>
                  <a:cubicBezTo>
                    <a:pt x="174966" y="284177"/>
                    <a:pt x="177559" y="288069"/>
                    <a:pt x="177559" y="291962"/>
                  </a:cubicBezTo>
                  <a:cubicBezTo>
                    <a:pt x="177559" y="294557"/>
                    <a:pt x="174966" y="298450"/>
                    <a:pt x="171078" y="298450"/>
                  </a:cubicBezTo>
                  <a:cubicBezTo>
                    <a:pt x="171078" y="298450"/>
                    <a:pt x="171078" y="298450"/>
                    <a:pt x="117940" y="298450"/>
                  </a:cubicBezTo>
                  <a:cubicBezTo>
                    <a:pt x="115348" y="298450"/>
                    <a:pt x="111460" y="294557"/>
                    <a:pt x="111460" y="291962"/>
                  </a:cubicBezTo>
                  <a:cubicBezTo>
                    <a:pt x="111460" y="288069"/>
                    <a:pt x="115348" y="284177"/>
                    <a:pt x="117940" y="284177"/>
                  </a:cubicBezTo>
                  <a:cubicBezTo>
                    <a:pt x="117940" y="284177"/>
                    <a:pt x="117940" y="284177"/>
                    <a:pt x="151638" y="284177"/>
                  </a:cubicBezTo>
                  <a:cubicBezTo>
                    <a:pt x="151638" y="284177"/>
                    <a:pt x="151638" y="284177"/>
                    <a:pt x="151638" y="246546"/>
                  </a:cubicBezTo>
                  <a:cubicBezTo>
                    <a:pt x="150342" y="246546"/>
                    <a:pt x="149046" y="246546"/>
                    <a:pt x="147749" y="246546"/>
                  </a:cubicBezTo>
                  <a:cubicBezTo>
                    <a:pt x="97204" y="246546"/>
                    <a:pt x="57026" y="206320"/>
                    <a:pt x="57026" y="157011"/>
                  </a:cubicBezTo>
                  <a:cubicBezTo>
                    <a:pt x="57026" y="145332"/>
                    <a:pt x="59618" y="133653"/>
                    <a:pt x="64802" y="121975"/>
                  </a:cubicBezTo>
                  <a:cubicBezTo>
                    <a:pt x="54434" y="118082"/>
                    <a:pt x="45362" y="110296"/>
                    <a:pt x="38881" y="102511"/>
                  </a:cubicBezTo>
                  <a:cubicBezTo>
                    <a:pt x="34993" y="97320"/>
                    <a:pt x="32401" y="92130"/>
                    <a:pt x="31105" y="86940"/>
                  </a:cubicBezTo>
                  <a:cubicBezTo>
                    <a:pt x="29809" y="86940"/>
                    <a:pt x="29809" y="86940"/>
                    <a:pt x="29809" y="86940"/>
                  </a:cubicBezTo>
                  <a:cubicBezTo>
                    <a:pt x="29809" y="86940"/>
                    <a:pt x="29809" y="86940"/>
                    <a:pt x="3888" y="72666"/>
                  </a:cubicBezTo>
                  <a:cubicBezTo>
                    <a:pt x="1296" y="72666"/>
                    <a:pt x="0" y="70071"/>
                    <a:pt x="0" y="67475"/>
                  </a:cubicBezTo>
                  <a:cubicBezTo>
                    <a:pt x="0" y="64880"/>
                    <a:pt x="1296" y="62285"/>
                    <a:pt x="3888" y="60987"/>
                  </a:cubicBezTo>
                  <a:cubicBezTo>
                    <a:pt x="3888" y="60987"/>
                    <a:pt x="3888" y="60987"/>
                    <a:pt x="28513" y="49309"/>
                  </a:cubicBezTo>
                  <a:cubicBezTo>
                    <a:pt x="34993" y="20761"/>
                    <a:pt x="59618" y="0"/>
                    <a:pt x="894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8505" y="3129472"/>
            <a:ext cx="2015536" cy="595721"/>
            <a:chOff x="719666" y="2048993"/>
            <a:chExt cx="3288101" cy="723852"/>
          </a:xfrm>
        </p:grpSpPr>
        <p:sp>
          <p:nvSpPr>
            <p:cNvPr id="25" name="文本框 122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40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任意多边形 114"/>
          <p:cNvSpPr/>
          <p:nvPr/>
        </p:nvSpPr>
        <p:spPr>
          <a:xfrm rot="10800000" flipH="1">
            <a:off x="2974774" y="3318766"/>
            <a:ext cx="1964569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任意多边形 115"/>
          <p:cNvSpPr/>
          <p:nvPr/>
        </p:nvSpPr>
        <p:spPr>
          <a:xfrm rot="10800000" flipH="1">
            <a:off x="2492951" y="3920336"/>
            <a:ext cx="2446391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90641" y="3763414"/>
            <a:ext cx="530977" cy="530977"/>
            <a:chOff x="0" y="0"/>
            <a:chExt cx="622534" cy="622534"/>
          </a:xfrm>
        </p:grpSpPr>
        <p:sp>
          <p:nvSpPr>
            <p:cNvPr id="23" name="任意多边形 120"/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121"/>
            <p:cNvSpPr/>
            <p:nvPr/>
          </p:nvSpPr>
          <p:spPr>
            <a:xfrm>
              <a:off x="171454" y="171454"/>
              <a:ext cx="279625" cy="279625"/>
            </a:xfrm>
            <a:custGeom>
              <a:avLst/>
              <a:gdLst>
                <a:gd name="connsiteX0" fmla="*/ 154672 w 338138"/>
                <a:gd name="connsiteY0" fmla="*/ 33338 h 338138"/>
                <a:gd name="connsiteX1" fmla="*/ 187326 w 338138"/>
                <a:gd name="connsiteY1" fmla="*/ 91271 h 338138"/>
                <a:gd name="connsiteX2" fmla="*/ 178183 w 338138"/>
                <a:gd name="connsiteY2" fmla="*/ 118920 h 338138"/>
                <a:gd name="connsiteX3" fmla="*/ 176877 w 338138"/>
                <a:gd name="connsiteY3" fmla="*/ 121553 h 338138"/>
                <a:gd name="connsiteX4" fmla="*/ 175570 w 338138"/>
                <a:gd name="connsiteY4" fmla="*/ 222936 h 338138"/>
                <a:gd name="connsiteX5" fmla="*/ 187326 w 338138"/>
                <a:gd name="connsiteY5" fmla="*/ 254535 h 338138"/>
                <a:gd name="connsiteX6" fmla="*/ 154672 w 338138"/>
                <a:gd name="connsiteY6" fmla="*/ 311151 h 338138"/>
                <a:gd name="connsiteX7" fmla="*/ 84138 w 338138"/>
                <a:gd name="connsiteY7" fmla="*/ 254535 h 338138"/>
                <a:gd name="connsiteX8" fmla="*/ 90669 w 338138"/>
                <a:gd name="connsiteY8" fmla="*/ 221619 h 338138"/>
                <a:gd name="connsiteX9" fmla="*/ 91975 w 338138"/>
                <a:gd name="connsiteY9" fmla="*/ 220302 h 338138"/>
                <a:gd name="connsiteX10" fmla="*/ 91975 w 338138"/>
                <a:gd name="connsiteY10" fmla="*/ 124187 h 338138"/>
                <a:gd name="connsiteX11" fmla="*/ 88057 w 338138"/>
                <a:gd name="connsiteY11" fmla="*/ 117604 h 338138"/>
                <a:gd name="connsiteX12" fmla="*/ 84138 w 338138"/>
                <a:gd name="connsiteY12" fmla="*/ 91271 h 338138"/>
                <a:gd name="connsiteX13" fmla="*/ 154672 w 338138"/>
                <a:gd name="connsiteY13" fmla="*/ 33338 h 338138"/>
                <a:gd name="connsiteX14" fmla="*/ 168963 w 338138"/>
                <a:gd name="connsiteY14" fmla="*/ 12700 h 338138"/>
                <a:gd name="connsiteX15" fmla="*/ 20638 w 338138"/>
                <a:gd name="connsiteY15" fmla="*/ 120450 h 338138"/>
                <a:gd name="connsiteX16" fmla="*/ 24576 w 338138"/>
                <a:gd name="connsiteY16" fmla="*/ 117822 h 338138"/>
                <a:gd name="connsiteX17" fmla="*/ 44265 w 338138"/>
                <a:gd name="connsiteY17" fmla="*/ 170383 h 338138"/>
                <a:gd name="connsiteX18" fmla="*/ 24576 w 338138"/>
                <a:gd name="connsiteY18" fmla="*/ 222944 h 338138"/>
                <a:gd name="connsiteX19" fmla="*/ 20638 w 338138"/>
                <a:gd name="connsiteY19" fmla="*/ 221630 h 338138"/>
                <a:gd name="connsiteX20" fmla="*/ 168963 w 338138"/>
                <a:gd name="connsiteY20" fmla="*/ 325438 h 338138"/>
                <a:gd name="connsiteX21" fmla="*/ 321226 w 338138"/>
                <a:gd name="connsiteY21" fmla="*/ 205862 h 338138"/>
                <a:gd name="connsiteX22" fmla="*/ 309412 w 338138"/>
                <a:gd name="connsiteY22" fmla="*/ 213746 h 338138"/>
                <a:gd name="connsiteX23" fmla="*/ 298911 w 338138"/>
                <a:gd name="connsiteY23" fmla="*/ 220316 h 338138"/>
                <a:gd name="connsiteX24" fmla="*/ 287098 w 338138"/>
                <a:gd name="connsiteY24" fmla="*/ 222944 h 338138"/>
                <a:gd name="connsiteX25" fmla="*/ 234593 w 338138"/>
                <a:gd name="connsiteY25" fmla="*/ 169069 h 338138"/>
                <a:gd name="connsiteX26" fmla="*/ 287098 w 338138"/>
                <a:gd name="connsiteY26" fmla="*/ 115194 h 338138"/>
                <a:gd name="connsiteX27" fmla="*/ 310725 w 338138"/>
                <a:gd name="connsiteY27" fmla="*/ 125706 h 338138"/>
                <a:gd name="connsiteX28" fmla="*/ 312038 w 338138"/>
                <a:gd name="connsiteY28" fmla="*/ 128334 h 338138"/>
                <a:gd name="connsiteX29" fmla="*/ 323851 w 338138"/>
                <a:gd name="connsiteY29" fmla="*/ 141474 h 338138"/>
                <a:gd name="connsiteX30" fmla="*/ 168963 w 338138"/>
                <a:gd name="connsiteY30" fmla="*/ 12700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54672" y="33338"/>
                  </a:moveTo>
                  <a:cubicBezTo>
                    <a:pt x="183407" y="33338"/>
                    <a:pt x="187326" y="59671"/>
                    <a:pt x="187326" y="91271"/>
                  </a:cubicBezTo>
                  <a:cubicBezTo>
                    <a:pt x="187326" y="101804"/>
                    <a:pt x="184714" y="111020"/>
                    <a:pt x="178183" y="118920"/>
                  </a:cubicBezTo>
                  <a:cubicBezTo>
                    <a:pt x="178183" y="120237"/>
                    <a:pt x="178183" y="120237"/>
                    <a:pt x="176877" y="121553"/>
                  </a:cubicBezTo>
                  <a:cubicBezTo>
                    <a:pt x="150753" y="159736"/>
                    <a:pt x="175570" y="222936"/>
                    <a:pt x="175570" y="222936"/>
                  </a:cubicBezTo>
                  <a:cubicBezTo>
                    <a:pt x="183407" y="232152"/>
                    <a:pt x="187326" y="242685"/>
                    <a:pt x="187326" y="254535"/>
                  </a:cubicBezTo>
                  <a:cubicBezTo>
                    <a:pt x="187326" y="286135"/>
                    <a:pt x="183407" y="311151"/>
                    <a:pt x="154672" y="311151"/>
                  </a:cubicBezTo>
                  <a:cubicBezTo>
                    <a:pt x="127242" y="311151"/>
                    <a:pt x="84138" y="286135"/>
                    <a:pt x="84138" y="254535"/>
                  </a:cubicBezTo>
                  <a:cubicBezTo>
                    <a:pt x="84138" y="242685"/>
                    <a:pt x="86750" y="230835"/>
                    <a:pt x="90669" y="221619"/>
                  </a:cubicBezTo>
                  <a:cubicBezTo>
                    <a:pt x="91975" y="220302"/>
                    <a:pt x="91975" y="220302"/>
                    <a:pt x="91975" y="220302"/>
                  </a:cubicBezTo>
                  <a:cubicBezTo>
                    <a:pt x="108955" y="183436"/>
                    <a:pt x="97200" y="141303"/>
                    <a:pt x="91975" y="124187"/>
                  </a:cubicBezTo>
                  <a:cubicBezTo>
                    <a:pt x="90669" y="122870"/>
                    <a:pt x="89363" y="120237"/>
                    <a:pt x="88057" y="117604"/>
                  </a:cubicBezTo>
                  <a:cubicBezTo>
                    <a:pt x="85444" y="109704"/>
                    <a:pt x="84138" y="100487"/>
                    <a:pt x="84138" y="91271"/>
                  </a:cubicBezTo>
                  <a:cubicBezTo>
                    <a:pt x="84138" y="59671"/>
                    <a:pt x="127242" y="33338"/>
                    <a:pt x="154672" y="33338"/>
                  </a:cubicBezTo>
                  <a:close/>
                  <a:moveTo>
                    <a:pt x="168963" y="12700"/>
                  </a:moveTo>
                  <a:cubicBezTo>
                    <a:pt x="99395" y="12700"/>
                    <a:pt x="40327" y="57377"/>
                    <a:pt x="20638" y="120450"/>
                  </a:cubicBezTo>
                  <a:cubicBezTo>
                    <a:pt x="21951" y="117822"/>
                    <a:pt x="23263" y="117822"/>
                    <a:pt x="24576" y="117822"/>
                  </a:cubicBezTo>
                  <a:cubicBezTo>
                    <a:pt x="35077" y="117822"/>
                    <a:pt x="44265" y="141474"/>
                    <a:pt x="44265" y="170383"/>
                  </a:cubicBezTo>
                  <a:cubicBezTo>
                    <a:pt x="44265" y="199292"/>
                    <a:pt x="35077" y="222944"/>
                    <a:pt x="24576" y="222944"/>
                  </a:cubicBezTo>
                  <a:cubicBezTo>
                    <a:pt x="23263" y="222944"/>
                    <a:pt x="21951" y="221630"/>
                    <a:pt x="20638" y="221630"/>
                  </a:cubicBezTo>
                  <a:cubicBezTo>
                    <a:pt x="42952" y="282075"/>
                    <a:pt x="100707" y="325438"/>
                    <a:pt x="168963" y="325438"/>
                  </a:cubicBezTo>
                  <a:cubicBezTo>
                    <a:pt x="242469" y="325438"/>
                    <a:pt x="304162" y="275505"/>
                    <a:pt x="321226" y="205862"/>
                  </a:cubicBezTo>
                  <a:cubicBezTo>
                    <a:pt x="318601" y="208490"/>
                    <a:pt x="314663" y="211118"/>
                    <a:pt x="309412" y="213746"/>
                  </a:cubicBezTo>
                  <a:cubicBezTo>
                    <a:pt x="306787" y="216374"/>
                    <a:pt x="304162" y="219002"/>
                    <a:pt x="298911" y="220316"/>
                  </a:cubicBezTo>
                  <a:cubicBezTo>
                    <a:pt x="296286" y="221630"/>
                    <a:pt x="291036" y="222944"/>
                    <a:pt x="287098" y="222944"/>
                  </a:cubicBezTo>
                  <a:cubicBezTo>
                    <a:pt x="256908" y="222944"/>
                    <a:pt x="234593" y="199292"/>
                    <a:pt x="234593" y="169069"/>
                  </a:cubicBezTo>
                  <a:cubicBezTo>
                    <a:pt x="234593" y="138846"/>
                    <a:pt x="256908" y="115194"/>
                    <a:pt x="287098" y="115194"/>
                  </a:cubicBezTo>
                  <a:cubicBezTo>
                    <a:pt x="297599" y="115194"/>
                    <a:pt x="305475" y="119136"/>
                    <a:pt x="310725" y="125706"/>
                  </a:cubicBezTo>
                  <a:cubicBezTo>
                    <a:pt x="310725" y="125706"/>
                    <a:pt x="312038" y="127020"/>
                    <a:pt x="312038" y="128334"/>
                  </a:cubicBezTo>
                  <a:cubicBezTo>
                    <a:pt x="314663" y="130962"/>
                    <a:pt x="318601" y="137532"/>
                    <a:pt x="323851" y="141474"/>
                  </a:cubicBezTo>
                  <a:cubicBezTo>
                    <a:pt x="310725" y="67889"/>
                    <a:pt x="246407" y="12700"/>
                    <a:pt x="168963" y="1270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78505" y="3731041"/>
            <a:ext cx="2015536" cy="595721"/>
            <a:chOff x="719666" y="2048993"/>
            <a:chExt cx="3288101" cy="723852"/>
          </a:xfrm>
        </p:grpSpPr>
        <p:sp>
          <p:nvSpPr>
            <p:cNvPr id="21" name="文本框 11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40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096392" y="-2263979"/>
            <a:ext cx="3579457" cy="376764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4257" y="3571895"/>
            <a:ext cx="3579457" cy="376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623566" y="-2834520"/>
            <a:ext cx="10299126" cy="91953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01695">
            <a:off x="723718" y="1576321"/>
            <a:ext cx="6450625" cy="67835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24328" y="3411106"/>
            <a:ext cx="3579457" cy="37676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842786" y="-1318950"/>
            <a:ext cx="4767458" cy="51203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1265898" y="2200141"/>
            <a:ext cx="3308769" cy="39185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18285" y="-819488"/>
            <a:ext cx="2218011" cy="19152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41533" y="7853"/>
            <a:ext cx="2702467" cy="198783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3030570" y="2079140"/>
            <a:ext cx="3305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3600" spc="3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77369" y="1347614"/>
            <a:ext cx="10427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spc="3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400" spc="3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ISPRING_RESOURCE_PATHS_HASH_2" val="9bf32b21c57e606988ab10ec694d2e32676a8b"/>
  <p:tag name="ISPRING_PRESENTATION_TITLE" val="PowerPoint 演示文稿"/>
  <p:tag name="ISPRING_FIRST_PUBLI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水彩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D49EB6"/>
      </a:accent1>
      <a:accent2>
        <a:srgbClr val="A180A0"/>
      </a:accent2>
      <a:accent3>
        <a:srgbClr val="D49EB6"/>
      </a:accent3>
      <a:accent4>
        <a:srgbClr val="A180A0"/>
      </a:accent4>
      <a:accent5>
        <a:srgbClr val="D49EB6"/>
      </a:accent5>
      <a:accent6>
        <a:srgbClr val="A180A0"/>
      </a:accent6>
      <a:hlink>
        <a:srgbClr val="262626"/>
      </a:hlink>
      <a:folHlink>
        <a:srgbClr val="787777"/>
      </a:folHlink>
    </a:clrScheme>
    <a:fontScheme name="2p0wm12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3519</Words>
  <Application>WPS 演示</Application>
  <PresentationFormat>全屏显示(16:9)</PresentationFormat>
  <Paragraphs>470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字魂59号-创粗黑</vt:lpstr>
      <vt:lpstr>黑体</vt:lpstr>
      <vt:lpstr>Calibri</vt:lpstr>
      <vt:lpstr>方正姚体</vt:lpstr>
      <vt:lpstr>Arial Unicode MS</vt:lpstr>
      <vt:lpstr>汉仪中圆简</vt:lpstr>
      <vt:lpstr>Arial</vt:lpstr>
      <vt:lpstr>水彩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水彩蝴蝶花卉</dc:title>
  <dc:creator>第一PPT</dc:creator>
  <cp:keywords>www.1ppt.com</cp:keywords>
  <dc:description>www.1ppt.com</dc:description>
  <cp:lastModifiedBy>铭</cp:lastModifiedBy>
  <cp:revision>975</cp:revision>
  <dcterms:created xsi:type="dcterms:W3CDTF">2015-04-24T01:01:00Z</dcterms:created>
  <dcterms:modified xsi:type="dcterms:W3CDTF">2022-02-23T03:26:31Z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E84023328D6C4A8EBFDBA5C5B9152AE3</vt:lpwstr>
  </property>
  <property fmtid="{D5CDD505-2E9C-101B-9397-08002B2CF9AE}" pid="3" name="KSOProductBuildVer">
    <vt:lpwstr>2052-11.1.0.11045</vt:lpwstr>
  </property>
</Properties>
</file>