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B5BF"/>
    <a:srgbClr val="3E8F98"/>
    <a:srgbClr val="5F8FBB"/>
    <a:srgbClr val="B1E6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09" y="3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b="1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BB54C2C4-60D6-4532-A584-F73038A57F52}" cxnId="{B49528AD-0389-405D-9847-B14D16465F31}" type="parTrans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A5727343-79DD-4F1E-9474-3F8A92A820C1}" cxnId="{B49528AD-0389-405D-9847-B14D16465F31}" type="sibTrans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DFBF3E8B-FE55-4872-8E55-D1A022369590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7BB86645-ACDC-4933-A483-795CB8BBB108}" cxnId="{271F27AF-4BE2-4B1A-AC45-DFCAEE8474D1}" type="parTrans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76046399-3482-4F8D-A1D9-F474E847A2FB}" cxnId="{271F27AF-4BE2-4B1A-AC45-DFCAEE8474D1}" type="sibTrans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8070460F-CD86-4A47-9664-D5543F11B491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gm:t>
    </dgm:pt>
    <dgm:pt modelId="{732221BC-97B9-4A50-A4DC-7180158C3005}" cxnId="{652C1E3B-7DF1-40B0-B912-35053ECBA991}" type="parTrans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E9EB2BCB-F47D-432C-A5E3-60A62174D047}" cxnId="{652C1E3B-7DF1-40B0-B912-35053ECBA991}" type="sibTrans">
      <dgm:prSet/>
      <dgm:spPr/>
      <dgm:t>
        <a:bodyPr/>
        <a:lstStyle/>
        <a:p>
          <a:endParaRPr lang="zh-CN" altLang="en-US" sz="2000">
            <a:solidFill>
              <a:srgbClr val="61B5BF"/>
            </a:solidFill>
          </a:endParaRPr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3"/>
      <dgm:spPr>
        <a:blipFill rotWithShape="0">
          <a:blip xmlns:r="http://schemas.openxmlformats.org/officeDocument/2006/relationships" r:embed="rId1"/>
          <a:stretch>
            <a:fillRect l="-100000" t="-100000" r="-50000" b="-50000"/>
          </a:stretch>
        </a:blipFill>
        <a:ln>
          <a:noFill/>
        </a:ln>
      </dgm:spPr>
    </dgm:pt>
    <dgm:pt modelId="{C9789C5E-E474-45BD-A638-F8E3329BC87E}" type="pres">
      <dgm:prSet presAssocID="{6023D91B-3405-4F87-A1BA-4C7BC9F92001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3"/>
      <dgm:spPr>
        <a:blipFill rotWithShape="0">
          <a:blip xmlns:r="http://schemas.openxmlformats.org/officeDocument/2006/relationships" r:embed="rId1"/>
          <a:stretch>
            <a:fillRect l="-100000" t="-100000" r="-50000" b="-50000"/>
          </a:stretch>
        </a:blipFill>
        <a:ln>
          <a:noFill/>
        </a:ln>
      </dgm:spPr>
    </dgm:pt>
    <dgm:pt modelId="{B5558B2F-3323-4D3B-88E6-849B9009CDDB}" type="pres">
      <dgm:prSet presAssocID="{DFBF3E8B-FE55-4872-8E55-D1A022369590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C1F439-80E6-4723-8C01-0E3115303B6B}" type="pres">
      <dgm:prSet presAssocID="{8070460F-CD86-4A47-9664-D5543F11B491}" presName="Accent3" presStyleCnt="0"/>
      <dgm:spPr/>
    </dgm:pt>
    <dgm:pt modelId="{26B2FC09-E8FE-4F60-A886-8159F9EDF77E}" type="pres">
      <dgm:prSet presAssocID="{8070460F-CD86-4A47-9664-D5543F11B491}" presName="Accent" presStyleLbl="node1" presStyleIdx="2" presStyleCnt="3"/>
      <dgm:spPr>
        <a:blipFill rotWithShape="0">
          <a:blip xmlns:r="http://schemas.openxmlformats.org/officeDocument/2006/relationships" r:embed="rId1"/>
          <a:stretch>
            <a:fillRect l="-100000" t="-100000" r="-50000" b="-50000"/>
          </a:stretch>
        </a:blipFill>
        <a:ln>
          <a:noFill/>
        </a:ln>
      </dgm:spPr>
    </dgm:pt>
    <dgm:pt modelId="{6A6B83AD-40B3-4C05-82F5-CF10DF2005A8}" type="pres">
      <dgm:prSet presAssocID="{8070460F-CD86-4A47-9664-D5543F11B491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4D519A-421F-2647-8338-0915186EA37F}" type="presOf" srcId="{8070460F-CD86-4A47-9664-D5543F11B491}" destId="{6A6B83AD-40B3-4C05-82F5-CF10DF2005A8}" srcOrd="0" destOrd="0" presId="urn:microsoft.com/office/officeart/2009/layout/CircleArrowProcess"/>
    <dgm:cxn modelId="{652C1E3B-7DF1-40B0-B912-35053ECBA991}" srcId="{470E94F7-8F76-45AD-BADF-8168E6E45DA4}" destId="{8070460F-CD86-4A47-9664-D5543F11B491}" srcOrd="2" destOrd="0" parTransId="{732221BC-97B9-4A50-A4DC-7180158C3005}" sibTransId="{E9EB2BCB-F47D-432C-A5E3-60A62174D047}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EC8E09B3-73FA-D046-A802-AC9730176C4B}" type="presOf" srcId="{470E94F7-8F76-45AD-BADF-8168E6E45DA4}" destId="{89609AB6-0A51-4918-983D-5B8999D24664}" srcOrd="0" destOrd="0" presId="urn:microsoft.com/office/officeart/2009/layout/CircleArrowProcess"/>
    <dgm:cxn modelId="{51D9CD24-EBAA-3743-8580-6442A4FADE69}" type="presOf" srcId="{DFBF3E8B-FE55-4872-8E55-D1A022369590}" destId="{B5558B2F-3323-4D3B-88E6-849B9009CDDB}" srcOrd="0" destOrd="0" presId="urn:microsoft.com/office/officeart/2009/layout/CircleArrowProcess"/>
    <dgm:cxn modelId="{9ADAB77D-70E2-3F4C-B688-5A460B1DCC15}" type="presOf" srcId="{6023D91B-3405-4F87-A1BA-4C7BC9F92001}" destId="{C9789C5E-E474-45BD-A638-F8E3329BC87E}" srcOrd="0" destOrd="0" presId="urn:microsoft.com/office/officeart/2009/layout/CircleArrowProcess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7C5588C3-AA68-2C43-9753-2FD70A18C373}" type="presParOf" srcId="{89609AB6-0A51-4918-983D-5B8999D24664}" destId="{21E1DC4A-E902-401F-8ED2-4D57A8C538B9}" srcOrd="0" destOrd="0" presId="urn:microsoft.com/office/officeart/2009/layout/CircleArrowProcess"/>
    <dgm:cxn modelId="{C440E49C-C65C-D848-A17C-A52F34A3D280}" type="presParOf" srcId="{21E1DC4A-E902-401F-8ED2-4D57A8C538B9}" destId="{B211517F-F7F0-4A7A-B6CF-5ABCA59AC9F8}" srcOrd="0" destOrd="0" presId="urn:microsoft.com/office/officeart/2009/layout/CircleArrowProcess"/>
    <dgm:cxn modelId="{0C14E1CB-EC40-394B-A742-7F0C085FC4D7}" type="presParOf" srcId="{89609AB6-0A51-4918-983D-5B8999D24664}" destId="{C9789C5E-E474-45BD-A638-F8E3329BC87E}" srcOrd="1" destOrd="0" presId="urn:microsoft.com/office/officeart/2009/layout/CircleArrowProcess"/>
    <dgm:cxn modelId="{F447DCE4-C2FF-9848-9F26-B83B96C7E6F1}" type="presParOf" srcId="{89609AB6-0A51-4918-983D-5B8999D24664}" destId="{CE5AF907-7E30-45ED-AC60-B4F5B2C745F4}" srcOrd="2" destOrd="0" presId="urn:microsoft.com/office/officeart/2009/layout/CircleArrowProcess"/>
    <dgm:cxn modelId="{45FA5135-F198-814B-816F-4548F9FF414E}" type="presParOf" srcId="{CE5AF907-7E30-45ED-AC60-B4F5B2C745F4}" destId="{81CC1E92-A646-4FD3-9EA3-BD22D130182F}" srcOrd="0" destOrd="0" presId="urn:microsoft.com/office/officeart/2009/layout/CircleArrowProcess"/>
    <dgm:cxn modelId="{676ED760-812F-714C-9EE1-47DEA3F948D9}" type="presParOf" srcId="{89609AB6-0A51-4918-983D-5B8999D24664}" destId="{B5558B2F-3323-4D3B-88E6-849B9009CDDB}" srcOrd="3" destOrd="0" presId="urn:microsoft.com/office/officeart/2009/layout/CircleArrowProcess"/>
    <dgm:cxn modelId="{2BF33C12-947E-3B45-BF9A-3C91E7840188}" type="presParOf" srcId="{89609AB6-0A51-4918-983D-5B8999D24664}" destId="{4FC1F439-80E6-4723-8C01-0E3115303B6B}" srcOrd="4" destOrd="0" presId="urn:microsoft.com/office/officeart/2009/layout/CircleArrowProcess"/>
    <dgm:cxn modelId="{5E76C84A-2D0B-8E49-B690-E91E7FC687AE}" type="presParOf" srcId="{4FC1F439-80E6-4723-8C01-0E3115303B6B}" destId="{26B2FC09-E8FE-4F60-A886-8159F9EDF77E}" srcOrd="0" destOrd="0" presId="urn:microsoft.com/office/officeart/2009/layout/CircleArrowProcess"/>
    <dgm:cxn modelId="{880EEE5C-03A9-1C4D-BBF9-D87CDFCF13FF}" type="presParOf" srcId="{89609AB6-0A51-4918-983D-5B8999D24664}" destId="{6A6B83AD-40B3-4C05-82F5-CF10DF2005A8}" srcOrd="5" destOrd="0" presId="urn:microsoft.com/office/officeart/2009/layout/CircleArrowProcess"/>
  </dgm:cxnLst>
  <dgm:bg>
    <a:noFill/>
  </dgm:bg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045634" cy="3369437"/>
        <a:chOff x="0" y="0"/>
        <a:chExt cx="3045634" cy="3369437"/>
      </a:xfrm>
    </dsp:grpSpPr>
    <dsp:sp modelId="{B211517F-F7F0-4A7A-B6CF-5ABCA59AC9F8}">
      <dsp:nvSpPr>
        <dsp:cNvPr id="3" name="环形箭头 2"/>
        <dsp:cNvSpPr/>
      </dsp:nvSpPr>
      <dsp:spPr bwMode="white">
        <a:xfrm>
          <a:off x="1941403" y="0"/>
          <a:ext cx="1621800" cy="1622047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blipFill rotWithShape="0">
          <a:blip r:embed="rId1"/>
          <a:stretch>
            <a:fillRect l="-100000" t="-100000" r="-50000" b="-50000"/>
          </a:stretch>
        </a:blipFill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941403" y="0"/>
        <a:ext cx="1621800" cy="1622047"/>
      </dsp:txXfrm>
    </dsp:sp>
    <dsp:sp modelId="{C9789C5E-E474-45BD-A638-F8E3329BC87E}">
      <dsp:nvSpPr>
        <dsp:cNvPr id="4" name="矩形 3"/>
        <dsp:cNvSpPr/>
      </dsp:nvSpPr>
      <dsp:spPr bwMode="white">
        <a:xfrm>
          <a:off x="2299874" y="585608"/>
          <a:ext cx="901203" cy="45049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700" tIns="12700" rIns="12700" bIns="127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b="1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2299874" y="585608"/>
        <a:ext cx="901203" cy="450494"/>
      </dsp:txXfrm>
    </dsp:sp>
    <dsp:sp modelId="{81CC1E92-A646-4FD3-9EA3-BD22D130182F}">
      <dsp:nvSpPr>
        <dsp:cNvPr id="5" name="形状 4"/>
        <dsp:cNvSpPr/>
      </dsp:nvSpPr>
      <dsp:spPr bwMode="white">
        <a:xfrm>
          <a:off x="1490953" y="931986"/>
          <a:ext cx="1621800" cy="1622047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blipFill rotWithShape="0">
          <a:blip r:embed="rId1"/>
          <a:stretch>
            <a:fillRect l="-100000" t="-100000" r="-50000" b="-50000"/>
          </a:stretch>
        </a:blipFill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1490953" y="931986"/>
        <a:ext cx="1621800" cy="1622047"/>
      </dsp:txXfrm>
    </dsp:sp>
    <dsp:sp modelId="{B5558B2F-3323-4D3B-88E6-849B9009CDDB}">
      <dsp:nvSpPr>
        <dsp:cNvPr id="6" name="矩形 5"/>
        <dsp:cNvSpPr/>
      </dsp:nvSpPr>
      <dsp:spPr bwMode="white">
        <a:xfrm>
          <a:off x="1851252" y="1522986"/>
          <a:ext cx="901203" cy="45049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700" tIns="12700" rIns="12700" bIns="127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1851252" y="1522986"/>
        <a:ext cx="901203" cy="450494"/>
      </dsp:txXfrm>
    </dsp:sp>
    <dsp:sp modelId="{26B2FC09-E8FE-4F60-A886-8159F9EDF77E}">
      <dsp:nvSpPr>
        <dsp:cNvPr id="7" name="空心弧 6"/>
        <dsp:cNvSpPr/>
      </dsp:nvSpPr>
      <dsp:spPr bwMode="white">
        <a:xfrm>
          <a:off x="2056832" y="1975501"/>
          <a:ext cx="1393378" cy="1393936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blipFill rotWithShape="0">
          <a:blip r:embed="rId1"/>
          <a:stretch>
            <a:fillRect l="-100000" t="-100000" r="-50000" b="-50000"/>
          </a:stretch>
        </a:blipFill>
        <a:ln>
          <a:noFill/>
        </a:ln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Xfrm>
        <a:off x="2056832" y="1975501"/>
        <a:ext cx="1393378" cy="1393936"/>
      </dsp:txXfrm>
    </dsp:sp>
    <dsp:sp modelId="{6A6B83AD-40B3-4C05-82F5-CF10DF2005A8}">
      <dsp:nvSpPr>
        <dsp:cNvPr id="8" name="矩形 7"/>
        <dsp:cNvSpPr/>
      </dsp:nvSpPr>
      <dsp:spPr bwMode="white">
        <a:xfrm>
          <a:off x="2302006" y="2461711"/>
          <a:ext cx="901203" cy="450494"/>
        </a:xfrm>
        <a:prstGeom prst="rect">
          <a:avLst/>
        </a:prstGeom>
      </dsp:spPr>
      <dsp:style>
        <a:lnRef idx="0">
          <a:schemeClr val="dk1">
            <a:alpha val="0"/>
          </a:schemeClr>
        </a:lnRef>
        <a:fillRef idx="0">
          <a:schemeClr val="lt1">
            <a:alpha val="0"/>
          </a:schemeClr>
        </a:fillRef>
        <a:effectRef idx="0">
          <a:scrgbClr r="0" g="0" b="0"/>
        </a:effectRef>
        <a:fontRef idx="minor"/>
      </dsp:style>
      <dsp:txBody>
        <a:bodyPr lIns="12700" tIns="12700" rIns="12700" bIns="127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rPr>
            <a:t>TITLE</a:t>
          </a:r>
          <a:endParaRPr lang="zh-CN" altLang="en-US" sz="2000" dirty="0">
            <a:solidFill>
              <a:srgbClr val="61B5BF"/>
            </a:solidFill>
            <a:latin typeface="+mn-lt"/>
            <a:ea typeface="+mn-ea"/>
            <a:cs typeface="+mn-ea"/>
            <a:sym typeface="+mn-lt"/>
          </a:endParaRPr>
        </a:p>
      </dsp:txBody>
      <dsp:txXfrm>
        <a:off x="2302006" y="2461711"/>
        <a:ext cx="901203" cy="4504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parTxLTRAlign" val="l"/>
              <dgm:param type="stBulletLvl" val="1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, 地图&#10;&#10;已生成极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文字, 地图&#10;&#10;已生成高可信度的说明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1B553-6BED-4510-896A-F1F599DD79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44FC8C-EA16-4F02-9AFE-F4314D6D15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文字, 地图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454505" y="2116265"/>
            <a:ext cx="7282990" cy="1608475"/>
          </a:xfrm>
          <a:prstGeom prst="rect">
            <a:avLst/>
          </a:prstGeom>
          <a:solidFill>
            <a:schemeClr val="bg1"/>
          </a:solidFill>
          <a:ln w="38100">
            <a:solidFill>
              <a:srgbClr val="61B5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26450" y="1982450"/>
            <a:ext cx="623439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8800" dirty="0" smtClean="0">
                <a:solidFill>
                  <a:srgbClr val="3E8F98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+mn-ea"/>
                <a:sym typeface="+mn-lt"/>
              </a:rPr>
              <a:t>清新水彩文艺</a:t>
            </a:r>
            <a:endParaRPr lang="en-US" altLang="zh-CN" sz="8800" dirty="0">
              <a:solidFill>
                <a:srgbClr val="3E8F98"/>
              </a:solidFill>
              <a:latin typeface="演示悠然小楷" panose="00000500000000000000" pitchFamily="2" charset="-122"/>
              <a:ea typeface="演示悠然小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7999" y="4047383"/>
            <a:ext cx="6096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050" dirty="0">
                <a:solidFill>
                  <a:srgbClr val="42373A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x-none" altLang="en-US" sz="1050" dirty="0">
              <a:solidFill>
                <a:srgbClr val="42373A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29841" y="489734"/>
            <a:ext cx="3688080" cy="221488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13800" dirty="0" smtClean="0">
                <a:ln>
                  <a:gradFill>
                    <a:gsLst>
                      <a:gs pos="0">
                        <a:srgbClr val="3E8F98"/>
                      </a:gs>
                      <a:gs pos="73000">
                        <a:srgbClr val="3E8F98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2022</a:t>
            </a:r>
            <a:endParaRPr lang="en-US" altLang="zh-CN" sz="13800" dirty="0">
              <a:ln>
                <a:gradFill>
                  <a:gsLst>
                    <a:gs pos="0">
                      <a:srgbClr val="3E8F98"/>
                    </a:gs>
                    <a:gs pos="73000">
                      <a:srgbClr val="3E8F98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69541" y="4897219"/>
            <a:ext cx="2452914" cy="464457"/>
          </a:xfrm>
          <a:prstGeom prst="roundRect">
            <a:avLst>
              <a:gd name="adj" fmla="val 50000"/>
            </a:avLst>
          </a:prstGeom>
          <a:blipFill>
            <a:blip r:embed="rId2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79604" y="1397581"/>
            <a:ext cx="2143125" cy="2143125"/>
          </a:xfrm>
          <a:prstGeom prst="rect">
            <a:avLst/>
          </a:pr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400" dirty="0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9604" y="3540706"/>
            <a:ext cx="2143125" cy="2143125"/>
          </a:xfrm>
          <a:prstGeom prst="rect">
            <a:avLst/>
          </a:prstGeom>
          <a:blipFill>
            <a:blip r:embed="rId1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>
              <a:lnSpc>
                <a:spcPct val="150000"/>
              </a:lnSpc>
            </a:pP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23364" y="1397581"/>
            <a:ext cx="2143125" cy="2143125"/>
          </a:xfrm>
          <a:prstGeom prst="rect">
            <a:avLst/>
          </a:prstGeom>
          <a:blipFill>
            <a:blip r:embed="rId1"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just"/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22729" y="3540706"/>
            <a:ext cx="2143125" cy="2143125"/>
          </a:xfrm>
          <a:prstGeom prst="rect">
            <a:avLst/>
          </a:pr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6" name="任意多边形 10"/>
          <p:cNvSpPr>
            <a:spLocks noChangeAspect="1"/>
          </p:cNvSpPr>
          <p:nvPr/>
        </p:nvSpPr>
        <p:spPr>
          <a:xfrm>
            <a:off x="8255210" y="1877731"/>
            <a:ext cx="1151449" cy="1389925"/>
          </a:xfrm>
          <a:custGeom>
            <a:avLst/>
            <a:gdLst>
              <a:gd name="connsiteX0" fmla="*/ 483834 w 967669"/>
              <a:gd name="connsiteY0" fmla="*/ 124292 h 1168081"/>
              <a:gd name="connsiteX1" fmla="*/ 124291 w 967669"/>
              <a:gd name="connsiteY1" fmla="*/ 483835 h 1168081"/>
              <a:gd name="connsiteX2" fmla="*/ 483834 w 967669"/>
              <a:gd name="connsiteY2" fmla="*/ 843378 h 1168081"/>
              <a:gd name="connsiteX3" fmla="*/ 843377 w 967669"/>
              <a:gd name="connsiteY3" fmla="*/ 483835 h 1168081"/>
              <a:gd name="connsiteX4" fmla="*/ 483834 w 967669"/>
              <a:gd name="connsiteY4" fmla="*/ 124292 h 1168081"/>
              <a:gd name="connsiteX5" fmla="*/ 483835 w 967669"/>
              <a:gd name="connsiteY5" fmla="*/ 0 h 1168081"/>
              <a:gd name="connsiteX6" fmla="*/ 825958 w 967669"/>
              <a:gd name="connsiteY6" fmla="*/ 141712 h 1168081"/>
              <a:gd name="connsiteX7" fmla="*/ 825957 w 967669"/>
              <a:gd name="connsiteY7" fmla="*/ 141713 h 1168081"/>
              <a:gd name="connsiteX8" fmla="*/ 825957 w 967669"/>
              <a:gd name="connsiteY8" fmla="*/ 825959 h 1168081"/>
              <a:gd name="connsiteX9" fmla="*/ 483835 w 967669"/>
              <a:gd name="connsiteY9" fmla="*/ 1168081 h 1168081"/>
              <a:gd name="connsiteX10" fmla="*/ 141712 w 967669"/>
              <a:gd name="connsiteY10" fmla="*/ 825958 h 1168081"/>
              <a:gd name="connsiteX11" fmla="*/ 141712 w 967669"/>
              <a:gd name="connsiteY11" fmla="*/ 141712 h 1168081"/>
              <a:gd name="connsiteX12" fmla="*/ 483835 w 967669"/>
              <a:gd name="connsiteY12" fmla="*/ 0 h 1168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67669" h="1168081">
                <a:moveTo>
                  <a:pt x="483834" y="124292"/>
                </a:moveTo>
                <a:cubicBezTo>
                  <a:pt x="285264" y="124292"/>
                  <a:pt x="124291" y="285265"/>
                  <a:pt x="124291" y="483835"/>
                </a:cubicBezTo>
                <a:cubicBezTo>
                  <a:pt x="124291" y="682405"/>
                  <a:pt x="285264" y="843378"/>
                  <a:pt x="483834" y="843378"/>
                </a:cubicBezTo>
                <a:cubicBezTo>
                  <a:pt x="682404" y="843378"/>
                  <a:pt x="843377" y="682405"/>
                  <a:pt x="843377" y="483835"/>
                </a:cubicBezTo>
                <a:cubicBezTo>
                  <a:pt x="843377" y="285265"/>
                  <a:pt x="682404" y="124292"/>
                  <a:pt x="483834" y="124292"/>
                </a:cubicBezTo>
                <a:close/>
                <a:moveTo>
                  <a:pt x="483835" y="0"/>
                </a:moveTo>
                <a:cubicBezTo>
                  <a:pt x="607659" y="0"/>
                  <a:pt x="731483" y="47237"/>
                  <a:pt x="825958" y="141712"/>
                </a:cubicBezTo>
                <a:lnTo>
                  <a:pt x="825957" y="141713"/>
                </a:lnTo>
                <a:cubicBezTo>
                  <a:pt x="1014907" y="330662"/>
                  <a:pt x="1014907" y="637009"/>
                  <a:pt x="825957" y="825959"/>
                </a:cubicBezTo>
                <a:lnTo>
                  <a:pt x="483835" y="1168081"/>
                </a:lnTo>
                <a:lnTo>
                  <a:pt x="141712" y="825958"/>
                </a:lnTo>
                <a:cubicBezTo>
                  <a:pt x="-47238" y="637008"/>
                  <a:pt x="-47238" y="330661"/>
                  <a:pt x="141712" y="141712"/>
                </a:cubicBezTo>
                <a:cubicBezTo>
                  <a:pt x="236187" y="47237"/>
                  <a:pt x="360011" y="0"/>
                  <a:pt x="483835" y="0"/>
                </a:cubicBezTo>
                <a:close/>
              </a:path>
            </a:pathLst>
          </a:cu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 11"/>
          <p:cNvSpPr>
            <a:spLocks noChangeAspect="1"/>
          </p:cNvSpPr>
          <p:nvPr/>
        </p:nvSpPr>
        <p:spPr>
          <a:xfrm>
            <a:off x="5935832" y="3896933"/>
            <a:ext cx="1430669" cy="1430669"/>
          </a:xfrm>
          <a:custGeom>
            <a:avLst/>
            <a:gdLst>
              <a:gd name="connsiteX0" fmla="*/ 3817270 w 6400799"/>
              <a:gd name="connsiteY0" fmla="*/ 3323047 h 6400800"/>
              <a:gd name="connsiteX1" fmla="*/ 5066529 w 6400799"/>
              <a:gd name="connsiteY1" fmla="*/ 4572306 h 6400800"/>
              <a:gd name="connsiteX2" fmla="*/ 5272152 w 6400799"/>
              <a:gd name="connsiteY2" fmla="*/ 4366683 h 6400800"/>
              <a:gd name="connsiteX3" fmla="*/ 5272152 w 6400799"/>
              <a:gd name="connsiteY3" fmla="*/ 5189175 h 6400800"/>
              <a:gd name="connsiteX4" fmla="*/ 4449659 w 6400799"/>
              <a:gd name="connsiteY4" fmla="*/ 5189176 h 6400800"/>
              <a:gd name="connsiteX5" fmla="*/ 4655282 w 6400799"/>
              <a:gd name="connsiteY5" fmla="*/ 4983553 h 6400800"/>
              <a:gd name="connsiteX6" fmla="*/ 3406023 w 6400799"/>
              <a:gd name="connsiteY6" fmla="*/ 3734293 h 6400800"/>
              <a:gd name="connsiteX7" fmla="*/ 2583528 w 6400799"/>
              <a:gd name="connsiteY7" fmla="*/ 3323047 h 6400800"/>
              <a:gd name="connsiteX8" fmla="*/ 2994775 w 6400799"/>
              <a:gd name="connsiteY8" fmla="*/ 3734293 h 6400800"/>
              <a:gd name="connsiteX9" fmla="*/ 1745516 w 6400799"/>
              <a:gd name="connsiteY9" fmla="*/ 4983553 h 6400800"/>
              <a:gd name="connsiteX10" fmla="*/ 1951139 w 6400799"/>
              <a:gd name="connsiteY10" fmla="*/ 5189176 h 6400800"/>
              <a:gd name="connsiteX11" fmla="*/ 1128646 w 6400799"/>
              <a:gd name="connsiteY11" fmla="*/ 5189175 h 6400800"/>
              <a:gd name="connsiteX12" fmla="*/ 1128646 w 6400799"/>
              <a:gd name="connsiteY12" fmla="*/ 4366683 h 6400800"/>
              <a:gd name="connsiteX13" fmla="*/ 1334269 w 6400799"/>
              <a:gd name="connsiteY13" fmla="*/ 4572306 h 6400800"/>
              <a:gd name="connsiteX14" fmla="*/ 4449660 w 6400799"/>
              <a:gd name="connsiteY14" fmla="*/ 1211625 h 6400800"/>
              <a:gd name="connsiteX15" fmla="*/ 5272153 w 6400799"/>
              <a:gd name="connsiteY15" fmla="*/ 1211626 h 6400800"/>
              <a:gd name="connsiteX16" fmla="*/ 5272153 w 6400799"/>
              <a:gd name="connsiteY16" fmla="*/ 2034118 h 6400800"/>
              <a:gd name="connsiteX17" fmla="*/ 5066530 w 6400799"/>
              <a:gd name="connsiteY17" fmla="*/ 1828495 h 6400800"/>
              <a:gd name="connsiteX18" fmla="*/ 3817271 w 6400799"/>
              <a:gd name="connsiteY18" fmla="*/ 3077754 h 6400800"/>
              <a:gd name="connsiteX19" fmla="*/ 3406024 w 6400799"/>
              <a:gd name="connsiteY19" fmla="*/ 2666508 h 6400800"/>
              <a:gd name="connsiteX20" fmla="*/ 4655283 w 6400799"/>
              <a:gd name="connsiteY20" fmla="*/ 1417248 h 6400800"/>
              <a:gd name="connsiteX21" fmla="*/ 1951140 w 6400799"/>
              <a:gd name="connsiteY21" fmla="*/ 1211625 h 6400800"/>
              <a:gd name="connsiteX22" fmla="*/ 1745517 w 6400799"/>
              <a:gd name="connsiteY22" fmla="*/ 1417248 h 6400800"/>
              <a:gd name="connsiteX23" fmla="*/ 2994776 w 6400799"/>
              <a:gd name="connsiteY23" fmla="*/ 2666507 h 6400800"/>
              <a:gd name="connsiteX24" fmla="*/ 2583529 w 6400799"/>
              <a:gd name="connsiteY24" fmla="*/ 3077754 h 6400800"/>
              <a:gd name="connsiteX25" fmla="*/ 1334270 w 6400799"/>
              <a:gd name="connsiteY25" fmla="*/ 1828495 h 6400800"/>
              <a:gd name="connsiteX26" fmla="*/ 1128647 w 6400799"/>
              <a:gd name="connsiteY26" fmla="*/ 2034118 h 6400800"/>
              <a:gd name="connsiteX27" fmla="*/ 1128647 w 6400799"/>
              <a:gd name="connsiteY27" fmla="*/ 1211626 h 6400800"/>
              <a:gd name="connsiteX28" fmla="*/ 1079141 w 6400799"/>
              <a:gd name="connsiteY28" fmla="*/ 428327 h 6400800"/>
              <a:gd name="connsiteX29" fmla="*/ 426570 w 6400799"/>
              <a:gd name="connsiteY29" fmla="*/ 1080899 h 6400800"/>
              <a:gd name="connsiteX30" fmla="*/ 426570 w 6400799"/>
              <a:gd name="connsiteY30" fmla="*/ 5323416 h 6400800"/>
              <a:gd name="connsiteX31" fmla="*/ 1079141 w 6400799"/>
              <a:gd name="connsiteY31" fmla="*/ 5975988 h 6400800"/>
              <a:gd name="connsiteX32" fmla="*/ 5321659 w 6400799"/>
              <a:gd name="connsiteY32" fmla="*/ 5975988 h 6400800"/>
              <a:gd name="connsiteX33" fmla="*/ 5974230 w 6400799"/>
              <a:gd name="connsiteY33" fmla="*/ 5323416 h 6400800"/>
              <a:gd name="connsiteX34" fmla="*/ 5974230 w 6400799"/>
              <a:gd name="connsiteY34" fmla="*/ 1080899 h 6400800"/>
              <a:gd name="connsiteX35" fmla="*/ 5321659 w 6400799"/>
              <a:gd name="connsiteY35" fmla="*/ 428327 h 6400800"/>
              <a:gd name="connsiteX36" fmla="*/ 752926 w 6400799"/>
              <a:gd name="connsiteY36" fmla="*/ 0 h 6400800"/>
              <a:gd name="connsiteX37" fmla="*/ 5647873 w 6400799"/>
              <a:gd name="connsiteY37" fmla="*/ 0 h 6400800"/>
              <a:gd name="connsiteX38" fmla="*/ 6400799 w 6400799"/>
              <a:gd name="connsiteY38" fmla="*/ 752926 h 6400800"/>
              <a:gd name="connsiteX39" fmla="*/ 6400799 w 6400799"/>
              <a:gd name="connsiteY39" fmla="*/ 5647874 h 6400800"/>
              <a:gd name="connsiteX40" fmla="*/ 5647873 w 6400799"/>
              <a:gd name="connsiteY40" fmla="*/ 6400800 h 6400800"/>
              <a:gd name="connsiteX41" fmla="*/ 752926 w 6400799"/>
              <a:gd name="connsiteY41" fmla="*/ 6400800 h 6400800"/>
              <a:gd name="connsiteX42" fmla="*/ 0 w 6400799"/>
              <a:gd name="connsiteY42" fmla="*/ 5647874 h 6400800"/>
              <a:gd name="connsiteX43" fmla="*/ 0 w 6400799"/>
              <a:gd name="connsiteY43" fmla="*/ 752926 h 6400800"/>
              <a:gd name="connsiteX44" fmla="*/ 752926 w 6400799"/>
              <a:gd name="connsiteY44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6400799" h="6400800">
                <a:moveTo>
                  <a:pt x="3817270" y="3323047"/>
                </a:moveTo>
                <a:lnTo>
                  <a:pt x="5066529" y="4572306"/>
                </a:lnTo>
                <a:lnTo>
                  <a:pt x="5272152" y="4366683"/>
                </a:lnTo>
                <a:lnTo>
                  <a:pt x="5272152" y="5189175"/>
                </a:lnTo>
                <a:lnTo>
                  <a:pt x="4449659" y="5189176"/>
                </a:lnTo>
                <a:lnTo>
                  <a:pt x="4655282" y="4983553"/>
                </a:lnTo>
                <a:lnTo>
                  <a:pt x="3406023" y="3734293"/>
                </a:lnTo>
                <a:close/>
                <a:moveTo>
                  <a:pt x="2583528" y="3323047"/>
                </a:moveTo>
                <a:lnTo>
                  <a:pt x="2994775" y="3734293"/>
                </a:lnTo>
                <a:lnTo>
                  <a:pt x="1745516" y="4983553"/>
                </a:lnTo>
                <a:lnTo>
                  <a:pt x="1951139" y="5189176"/>
                </a:lnTo>
                <a:lnTo>
                  <a:pt x="1128646" y="5189175"/>
                </a:lnTo>
                <a:lnTo>
                  <a:pt x="1128646" y="4366683"/>
                </a:lnTo>
                <a:lnTo>
                  <a:pt x="1334269" y="4572306"/>
                </a:lnTo>
                <a:close/>
                <a:moveTo>
                  <a:pt x="4449660" y="1211625"/>
                </a:moveTo>
                <a:lnTo>
                  <a:pt x="5272153" y="1211626"/>
                </a:lnTo>
                <a:lnTo>
                  <a:pt x="5272153" y="2034118"/>
                </a:lnTo>
                <a:lnTo>
                  <a:pt x="5066530" y="1828495"/>
                </a:lnTo>
                <a:lnTo>
                  <a:pt x="3817271" y="3077754"/>
                </a:lnTo>
                <a:lnTo>
                  <a:pt x="3406024" y="2666508"/>
                </a:lnTo>
                <a:lnTo>
                  <a:pt x="4655283" y="1417248"/>
                </a:lnTo>
                <a:close/>
                <a:moveTo>
                  <a:pt x="1951140" y="1211625"/>
                </a:moveTo>
                <a:lnTo>
                  <a:pt x="1745517" y="1417248"/>
                </a:lnTo>
                <a:lnTo>
                  <a:pt x="2994776" y="2666507"/>
                </a:lnTo>
                <a:lnTo>
                  <a:pt x="2583529" y="3077754"/>
                </a:lnTo>
                <a:lnTo>
                  <a:pt x="1334270" y="1828495"/>
                </a:lnTo>
                <a:lnTo>
                  <a:pt x="1128647" y="2034118"/>
                </a:lnTo>
                <a:lnTo>
                  <a:pt x="1128647" y="1211626"/>
                </a:lnTo>
                <a:close/>
                <a:moveTo>
                  <a:pt x="1079141" y="428327"/>
                </a:moveTo>
                <a:cubicBezTo>
                  <a:pt x="718736" y="428327"/>
                  <a:pt x="426570" y="720493"/>
                  <a:pt x="426570" y="1080899"/>
                </a:cubicBezTo>
                <a:lnTo>
                  <a:pt x="426570" y="5323416"/>
                </a:lnTo>
                <a:cubicBezTo>
                  <a:pt x="426570" y="5683822"/>
                  <a:pt x="718736" y="5975988"/>
                  <a:pt x="1079141" y="5975988"/>
                </a:cubicBezTo>
                <a:lnTo>
                  <a:pt x="5321659" y="5975988"/>
                </a:lnTo>
                <a:cubicBezTo>
                  <a:pt x="5682065" y="5975988"/>
                  <a:pt x="5974230" y="5683822"/>
                  <a:pt x="5974230" y="5323416"/>
                </a:cubicBezTo>
                <a:lnTo>
                  <a:pt x="5974230" y="1080899"/>
                </a:lnTo>
                <a:cubicBezTo>
                  <a:pt x="5974230" y="720493"/>
                  <a:pt x="5682065" y="428327"/>
                  <a:pt x="5321659" y="428327"/>
                </a:cubicBezTo>
                <a:close/>
                <a:moveTo>
                  <a:pt x="752926" y="0"/>
                </a:moveTo>
                <a:lnTo>
                  <a:pt x="5647873" y="0"/>
                </a:lnTo>
                <a:cubicBezTo>
                  <a:pt x="6063703" y="0"/>
                  <a:pt x="6400799" y="337096"/>
                  <a:pt x="6400799" y="752926"/>
                </a:cubicBezTo>
                <a:lnTo>
                  <a:pt x="6400799" y="5647874"/>
                </a:lnTo>
                <a:cubicBezTo>
                  <a:pt x="6400799" y="6063704"/>
                  <a:pt x="6063703" y="6400800"/>
                  <a:pt x="5647873" y="6400800"/>
                </a:cubicBezTo>
                <a:lnTo>
                  <a:pt x="752926" y="6400800"/>
                </a:lnTo>
                <a:cubicBezTo>
                  <a:pt x="337096" y="6400800"/>
                  <a:pt x="0" y="6063704"/>
                  <a:pt x="0" y="5647874"/>
                </a:cubicBezTo>
                <a:lnTo>
                  <a:pt x="0" y="752926"/>
                </a:lnTo>
                <a:cubicBezTo>
                  <a:pt x="0" y="337096"/>
                  <a:pt x="337096" y="0"/>
                  <a:pt x="752926" y="0"/>
                </a:cubicBezTo>
                <a:close/>
              </a:path>
            </a:pathLst>
          </a:custGeom>
          <a:solidFill>
            <a:srgbClr val="61B5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32"/>
          <a:stretch>
            <a:fillRect/>
          </a:stretch>
        </p:blipFill>
        <p:spPr>
          <a:xfrm>
            <a:off x="2552700" y="1397581"/>
            <a:ext cx="2923302" cy="4286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0" name="菱形 9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723900" y="1619249"/>
            <a:ext cx="11163301" cy="4530818"/>
            <a:chOff x="-1083905" y="607993"/>
            <a:chExt cx="14830782" cy="6019328"/>
          </a:xfrm>
        </p:grpSpPr>
        <p:sp>
          <p:nvSpPr>
            <p:cNvPr id="2" name="圆角矩形 5"/>
            <p:cNvSpPr/>
            <p:nvPr/>
          </p:nvSpPr>
          <p:spPr>
            <a:xfrm>
              <a:off x="582286" y="3548684"/>
              <a:ext cx="11035962" cy="240405"/>
            </a:xfrm>
            <a:prstGeom prst="roundRect">
              <a:avLst>
                <a:gd name="adj" fmla="val 49359"/>
              </a:avLst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655123" y="2676488"/>
              <a:ext cx="703384" cy="703384"/>
              <a:chOff x="2250831" y="2560320"/>
              <a:chExt cx="745587" cy="745587"/>
            </a:xfrm>
          </p:grpSpPr>
          <p:sp>
            <p:nvSpPr>
              <p:cNvPr id="4" name="泪滴形 3"/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solidFill>
                <a:srgbClr val="61B5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同心圆 8"/>
              <p:cNvSpPr/>
              <p:nvPr/>
            </p:nvSpPr>
            <p:spPr>
              <a:xfrm>
                <a:off x="2391507" y="2686929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-1083905" y="1349173"/>
              <a:ext cx="3798339" cy="1369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03680" y="1910399"/>
              <a:ext cx="1310216" cy="1310216"/>
              <a:chOff x="2250831" y="2560320"/>
              <a:chExt cx="745587" cy="745587"/>
            </a:xfrm>
          </p:grpSpPr>
          <p:sp>
            <p:nvSpPr>
              <p:cNvPr id="8" name="泪滴形 7"/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blipFill>
                <a:blip r:embed="rId1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同心圆 12"/>
              <p:cNvSpPr/>
              <p:nvPr/>
            </p:nvSpPr>
            <p:spPr>
              <a:xfrm>
                <a:off x="2399638" y="2703191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551151" y="607993"/>
              <a:ext cx="4248228" cy="1369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0800000">
              <a:off x="2779817" y="4059082"/>
              <a:ext cx="1029798" cy="1029798"/>
              <a:chOff x="2250831" y="2560320"/>
              <a:chExt cx="745587" cy="745587"/>
            </a:xfrm>
          </p:grpSpPr>
          <p:sp>
            <p:nvSpPr>
              <p:cNvPr id="12" name="泪滴形 11"/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blipFill>
                <a:blip r:embed="rId1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同心圆 16"/>
              <p:cNvSpPr/>
              <p:nvPr/>
            </p:nvSpPr>
            <p:spPr>
              <a:xfrm>
                <a:off x="2391507" y="2686929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82286" y="5257539"/>
              <a:ext cx="4493573" cy="1369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 rot="10800000">
              <a:off x="6904243" y="4022247"/>
              <a:ext cx="435133" cy="435133"/>
              <a:chOff x="2250831" y="2560320"/>
              <a:chExt cx="745587" cy="745587"/>
            </a:xfrm>
          </p:grpSpPr>
          <p:sp>
            <p:nvSpPr>
              <p:cNvPr id="16" name="泪滴形 15"/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solidFill>
                <a:srgbClr val="61B5B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同心圆 20"/>
              <p:cNvSpPr/>
              <p:nvPr/>
            </p:nvSpPr>
            <p:spPr>
              <a:xfrm>
                <a:off x="2391507" y="2686929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6322415" y="5255113"/>
              <a:ext cx="5295832" cy="1083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9316663" y="2676488"/>
              <a:ext cx="703384" cy="703384"/>
              <a:chOff x="2250831" y="2560320"/>
              <a:chExt cx="745587" cy="745587"/>
            </a:xfrm>
          </p:grpSpPr>
          <p:sp>
            <p:nvSpPr>
              <p:cNvPr id="20" name="泪滴形 19"/>
              <p:cNvSpPr/>
              <p:nvPr/>
            </p:nvSpPr>
            <p:spPr>
              <a:xfrm rot="8100000">
                <a:off x="2250831" y="2560320"/>
                <a:ext cx="745587" cy="745587"/>
              </a:xfrm>
              <a:prstGeom prst="teardrop">
                <a:avLst/>
              </a:prstGeom>
              <a:blipFill>
                <a:blip r:embed="rId1"/>
                <a:tile tx="0" ty="0" sx="100000" sy="100000" flip="none" algn="ctr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同心圆 24"/>
              <p:cNvSpPr/>
              <p:nvPr/>
            </p:nvSpPr>
            <p:spPr>
              <a:xfrm>
                <a:off x="2406652" y="2702074"/>
                <a:ext cx="450166" cy="450166"/>
              </a:xfrm>
              <a:prstGeom prst="donut">
                <a:avLst>
                  <a:gd name="adj" fmla="val 15625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zh-CN" altLang="en-US" sz="1600" dirty="0">
                  <a:solidFill>
                    <a:srgbClr val="3E8F98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8925521" y="1521288"/>
              <a:ext cx="4821356" cy="1083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en-US" altLang="zh-CN" sz="1400" b="1" dirty="0" err="1">
                  <a:solidFill>
                    <a:srgbClr val="3E8F98"/>
                  </a:solidFill>
                  <a:cs typeface="+mn-ea"/>
                  <a:sym typeface="+mn-lt"/>
                </a:rPr>
                <a:t>单击此处添加标题</a:t>
              </a:r>
              <a:endParaRPr lang="en-US" altLang="zh-CN" sz="1400" b="1" dirty="0">
                <a:solidFill>
                  <a:srgbClr val="3E8F98"/>
                </a:solidFill>
                <a:cs typeface="+mn-ea"/>
                <a:sym typeface="+mn-lt"/>
              </a:endParaRPr>
            </a:p>
            <a:p>
              <a:pPr>
                <a:spcBef>
                  <a:spcPts val="600"/>
                </a:spcBef>
              </a:pPr>
              <a:r>
                <a:rPr lang="zh-CN" altLang="en-US" sz="14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24" name="菱形 23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82522" y="1301418"/>
            <a:ext cx="4468608" cy="1164661"/>
            <a:chOff x="4929060" y="1808504"/>
            <a:chExt cx="5958143" cy="1552881"/>
          </a:xfrm>
        </p:grpSpPr>
        <p:sp>
          <p:nvSpPr>
            <p:cNvPr id="3" name="Freeform 5"/>
            <p:cNvSpPr/>
            <p:nvPr/>
          </p:nvSpPr>
          <p:spPr bwMode="auto">
            <a:xfrm rot="5400000">
              <a:off x="6582036" y="155528"/>
              <a:ext cx="1552881" cy="4858833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blipFill>
              <a:blip r:embed="rId1"/>
              <a:tile tx="0" ty="0" sx="100000" sy="100000" flip="none" algn="ctr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5387906" y="2133231"/>
              <a:ext cx="501789" cy="470269"/>
            </a:xfrm>
            <a:custGeom>
              <a:avLst/>
              <a:gdLst>
                <a:gd name="T0" fmla="*/ 2926 w 2950"/>
                <a:gd name="T1" fmla="*/ 825 h 2765"/>
                <a:gd name="T2" fmla="*/ 2401 w 2950"/>
                <a:gd name="T3" fmla="*/ 45 h 2765"/>
                <a:gd name="T4" fmla="*/ 2316 w 2950"/>
                <a:gd name="T5" fmla="*/ 0 h 2765"/>
                <a:gd name="T6" fmla="*/ 635 w 2950"/>
                <a:gd name="T7" fmla="*/ 0 h 2765"/>
                <a:gd name="T8" fmla="*/ 550 w 2950"/>
                <a:gd name="T9" fmla="*/ 45 h 2765"/>
                <a:gd name="T10" fmla="*/ 25 w 2950"/>
                <a:gd name="T11" fmla="*/ 825 h 2765"/>
                <a:gd name="T12" fmla="*/ 28 w 2950"/>
                <a:gd name="T13" fmla="*/ 944 h 2765"/>
                <a:gd name="T14" fmla="*/ 1394 w 2950"/>
                <a:gd name="T15" fmla="*/ 2725 h 2765"/>
                <a:gd name="T16" fmla="*/ 1475 w 2950"/>
                <a:gd name="T17" fmla="*/ 2765 h 2765"/>
                <a:gd name="T18" fmla="*/ 1556 w 2950"/>
                <a:gd name="T19" fmla="*/ 2725 h 2765"/>
                <a:gd name="T20" fmla="*/ 2922 w 2950"/>
                <a:gd name="T21" fmla="*/ 944 h 2765"/>
                <a:gd name="T22" fmla="*/ 2926 w 2950"/>
                <a:gd name="T23" fmla="*/ 825 h 2765"/>
                <a:gd name="T24" fmla="*/ 1882 w 2950"/>
                <a:gd name="T25" fmla="*/ 943 h 2765"/>
                <a:gd name="T26" fmla="*/ 1475 w 2950"/>
                <a:gd name="T27" fmla="*/ 2430 h 2765"/>
                <a:gd name="T28" fmla="*/ 1069 w 2950"/>
                <a:gd name="T29" fmla="*/ 943 h 2765"/>
                <a:gd name="T30" fmla="*/ 1882 w 2950"/>
                <a:gd name="T31" fmla="*/ 943 h 2765"/>
                <a:gd name="T32" fmla="*/ 1099 w 2950"/>
                <a:gd name="T33" fmla="*/ 820 h 2765"/>
                <a:gd name="T34" fmla="*/ 1475 w 2950"/>
                <a:gd name="T35" fmla="*/ 218 h 2765"/>
                <a:gd name="T36" fmla="*/ 1851 w 2950"/>
                <a:gd name="T37" fmla="*/ 820 h 2765"/>
                <a:gd name="T38" fmla="*/ 1099 w 2950"/>
                <a:gd name="T39" fmla="*/ 820 h 2765"/>
                <a:gd name="T40" fmla="*/ 1612 w 2950"/>
                <a:gd name="T41" fmla="*/ 205 h 2765"/>
                <a:gd name="T42" fmla="*/ 2202 w 2950"/>
                <a:gd name="T43" fmla="*/ 205 h 2765"/>
                <a:gd name="T44" fmla="*/ 1954 w 2950"/>
                <a:gd name="T45" fmla="*/ 752 h 2765"/>
                <a:gd name="T46" fmla="*/ 1612 w 2950"/>
                <a:gd name="T47" fmla="*/ 205 h 2765"/>
                <a:gd name="T48" fmla="*/ 997 w 2950"/>
                <a:gd name="T49" fmla="*/ 752 h 2765"/>
                <a:gd name="T50" fmla="*/ 749 w 2950"/>
                <a:gd name="T51" fmla="*/ 205 h 2765"/>
                <a:gd name="T52" fmla="*/ 1339 w 2950"/>
                <a:gd name="T53" fmla="*/ 205 h 2765"/>
                <a:gd name="T54" fmla="*/ 997 w 2950"/>
                <a:gd name="T55" fmla="*/ 752 h 2765"/>
                <a:gd name="T56" fmla="*/ 1305 w 2950"/>
                <a:gd name="T57" fmla="*/ 2272 h 2765"/>
                <a:gd name="T58" fmla="*/ 285 w 2950"/>
                <a:gd name="T59" fmla="*/ 943 h 2765"/>
                <a:gd name="T60" fmla="*/ 941 w 2950"/>
                <a:gd name="T61" fmla="*/ 943 h 2765"/>
                <a:gd name="T62" fmla="*/ 1305 w 2950"/>
                <a:gd name="T63" fmla="*/ 2272 h 2765"/>
                <a:gd name="T64" fmla="*/ 2009 w 2950"/>
                <a:gd name="T65" fmla="*/ 943 h 2765"/>
                <a:gd name="T66" fmla="*/ 2665 w 2950"/>
                <a:gd name="T67" fmla="*/ 943 h 2765"/>
                <a:gd name="T68" fmla="*/ 1646 w 2950"/>
                <a:gd name="T69" fmla="*/ 2272 h 2765"/>
                <a:gd name="T70" fmla="*/ 2009 w 2950"/>
                <a:gd name="T71" fmla="*/ 943 h 2765"/>
                <a:gd name="T72" fmla="*/ 2676 w 2950"/>
                <a:gd name="T73" fmla="*/ 820 h 2765"/>
                <a:gd name="T74" fmla="*/ 2058 w 2950"/>
                <a:gd name="T75" fmla="*/ 820 h 2765"/>
                <a:gd name="T76" fmla="*/ 2306 w 2950"/>
                <a:gd name="T77" fmla="*/ 272 h 2765"/>
                <a:gd name="T78" fmla="*/ 2676 w 2950"/>
                <a:gd name="T79" fmla="*/ 820 h 2765"/>
                <a:gd name="T80" fmla="*/ 644 w 2950"/>
                <a:gd name="T81" fmla="*/ 272 h 2765"/>
                <a:gd name="T82" fmla="*/ 893 w 2950"/>
                <a:gd name="T83" fmla="*/ 820 h 2765"/>
                <a:gd name="T84" fmla="*/ 274 w 2950"/>
                <a:gd name="T85" fmla="*/ 820 h 2765"/>
                <a:gd name="T86" fmla="*/ 644 w 2950"/>
                <a:gd name="T87" fmla="*/ 272 h 2765"/>
                <a:gd name="T88" fmla="*/ 644 w 2950"/>
                <a:gd name="T89" fmla="*/ 272 h 2765"/>
                <a:gd name="T90" fmla="*/ 644 w 2950"/>
                <a:gd name="T91" fmla="*/ 272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007100" y="2034897"/>
              <a:ext cx="2296616" cy="636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sp>
          <p:nvSpPr>
            <p:cNvPr id="6" name="TextBox 175"/>
            <p:cNvSpPr txBox="1"/>
            <p:nvPr/>
          </p:nvSpPr>
          <p:spPr>
            <a:xfrm>
              <a:off x="9828794" y="2140467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40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382522" y="2497672"/>
            <a:ext cx="4470226" cy="1164662"/>
            <a:chOff x="4933190" y="2848311"/>
            <a:chExt cx="5960300" cy="1552883"/>
          </a:xfrm>
        </p:grpSpPr>
        <p:sp>
          <p:nvSpPr>
            <p:cNvPr id="8" name="Freeform 6"/>
            <p:cNvSpPr/>
            <p:nvPr/>
          </p:nvSpPr>
          <p:spPr bwMode="auto">
            <a:xfrm rot="5400000">
              <a:off x="6577844" y="1203657"/>
              <a:ext cx="1552883" cy="4842192"/>
            </a:xfrm>
            <a:custGeom>
              <a:avLst/>
              <a:gdLst>
                <a:gd name="T0" fmla="*/ 0 w 2480"/>
                <a:gd name="T1" fmla="*/ 234 h 873"/>
                <a:gd name="T2" fmla="*/ 0 w 2480"/>
                <a:gd name="T3" fmla="*/ 873 h 873"/>
                <a:gd name="T4" fmla="*/ 2480 w 2480"/>
                <a:gd name="T5" fmla="*/ 873 h 873"/>
                <a:gd name="T6" fmla="*/ 2480 w 2480"/>
                <a:gd name="T7" fmla="*/ 234 h 873"/>
                <a:gd name="T8" fmla="*/ 1226 w 2480"/>
                <a:gd name="T9" fmla="*/ 0 h 873"/>
                <a:gd name="T10" fmla="*/ 0 w 2480"/>
                <a:gd name="T11" fmla="*/ 234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3">
                  <a:moveTo>
                    <a:pt x="0" y="234"/>
                  </a:moveTo>
                  <a:lnTo>
                    <a:pt x="0" y="873"/>
                  </a:lnTo>
                  <a:lnTo>
                    <a:pt x="2480" y="873"/>
                  </a:lnTo>
                  <a:lnTo>
                    <a:pt x="2480" y="234"/>
                  </a:lnTo>
                  <a:lnTo>
                    <a:pt x="1226" y="0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5384227" y="3143779"/>
              <a:ext cx="445483" cy="488421"/>
            </a:xfrm>
            <a:custGeom>
              <a:avLst/>
              <a:gdLst>
                <a:gd name="T0" fmla="*/ 2210 w 2210"/>
                <a:gd name="T1" fmla="*/ 1381 h 2427"/>
                <a:gd name="T2" fmla="*/ 2210 w 2210"/>
                <a:gd name="T3" fmla="*/ 1372 h 2427"/>
                <a:gd name="T4" fmla="*/ 2204 w 2210"/>
                <a:gd name="T5" fmla="*/ 1305 h 2427"/>
                <a:gd name="T6" fmla="*/ 1459 w 2210"/>
                <a:gd name="T7" fmla="*/ 266 h 2427"/>
                <a:gd name="T8" fmla="*/ 1378 w 2210"/>
                <a:gd name="T9" fmla="*/ 314 h 2427"/>
                <a:gd name="T10" fmla="*/ 2076 w 2210"/>
                <a:gd name="T11" fmla="*/ 1120 h 2427"/>
                <a:gd name="T12" fmla="*/ 1634 w 2210"/>
                <a:gd name="T13" fmla="*/ 1209 h 2427"/>
                <a:gd name="T14" fmla="*/ 1111 w 2210"/>
                <a:gd name="T15" fmla="*/ 1209 h 2427"/>
                <a:gd name="T16" fmla="*/ 588 w 2210"/>
                <a:gd name="T17" fmla="*/ 1209 h 2427"/>
                <a:gd name="T18" fmla="*/ 125 w 2210"/>
                <a:gd name="T19" fmla="*/ 1137 h 2427"/>
                <a:gd name="T20" fmla="*/ 1102 w 2210"/>
                <a:gd name="T21" fmla="*/ 316 h 2427"/>
                <a:gd name="T22" fmla="*/ 1157 w 2210"/>
                <a:gd name="T23" fmla="*/ 53 h 2427"/>
                <a:gd name="T24" fmla="*/ 1047 w 2210"/>
                <a:gd name="T25" fmla="*/ 53 h 2427"/>
                <a:gd name="T26" fmla="*/ 1 w 2210"/>
                <a:gd name="T27" fmla="*/ 1305 h 2427"/>
                <a:gd name="T28" fmla="*/ 0 w 2210"/>
                <a:gd name="T29" fmla="*/ 1381 h 2427"/>
                <a:gd name="T30" fmla="*/ 115 w 2210"/>
                <a:gd name="T31" fmla="*/ 1388 h 2427"/>
                <a:gd name="T32" fmla="*/ 326 w 2210"/>
                <a:gd name="T33" fmla="*/ 1163 h 2427"/>
                <a:gd name="T34" fmla="*/ 535 w 2210"/>
                <a:gd name="T35" fmla="*/ 1384 h 2427"/>
                <a:gd name="T36" fmla="*/ 535 w 2210"/>
                <a:gd name="T37" fmla="*/ 1387 h 2427"/>
                <a:gd name="T38" fmla="*/ 535 w 2210"/>
                <a:gd name="T39" fmla="*/ 1388 h 2427"/>
                <a:gd name="T40" fmla="*/ 641 w 2210"/>
                <a:gd name="T41" fmla="*/ 1388 h 2427"/>
                <a:gd name="T42" fmla="*/ 641 w 2210"/>
                <a:gd name="T43" fmla="*/ 1387 h 2427"/>
                <a:gd name="T44" fmla="*/ 640 w 2210"/>
                <a:gd name="T45" fmla="*/ 1383 h 2427"/>
                <a:gd name="T46" fmla="*/ 850 w 2210"/>
                <a:gd name="T47" fmla="*/ 1163 h 2427"/>
                <a:gd name="T48" fmla="*/ 1054 w 2210"/>
                <a:gd name="T49" fmla="*/ 2030 h 2427"/>
                <a:gd name="T50" fmla="*/ 827 w 2210"/>
                <a:gd name="T51" fmla="*/ 2317 h 2427"/>
                <a:gd name="T52" fmla="*/ 524 w 2210"/>
                <a:gd name="T53" fmla="*/ 2014 h 2427"/>
                <a:gd name="T54" fmla="*/ 827 w 2210"/>
                <a:gd name="T55" fmla="*/ 2427 h 2427"/>
                <a:gd name="T56" fmla="*/ 1164 w 2210"/>
                <a:gd name="T57" fmla="*/ 2042 h 2427"/>
                <a:gd name="T58" fmla="*/ 1373 w 2210"/>
                <a:gd name="T59" fmla="*/ 1163 h 2427"/>
                <a:gd name="T60" fmla="*/ 1582 w 2210"/>
                <a:gd name="T61" fmla="*/ 1383 h 2427"/>
                <a:gd name="T62" fmla="*/ 1582 w 2210"/>
                <a:gd name="T63" fmla="*/ 1387 h 2427"/>
                <a:gd name="T64" fmla="*/ 1582 w 2210"/>
                <a:gd name="T65" fmla="*/ 1388 h 2427"/>
                <a:gd name="T66" fmla="*/ 1687 w 2210"/>
                <a:gd name="T67" fmla="*/ 1388 h 2427"/>
                <a:gd name="T68" fmla="*/ 1687 w 2210"/>
                <a:gd name="T69" fmla="*/ 1387 h 2427"/>
                <a:gd name="T70" fmla="*/ 1687 w 2210"/>
                <a:gd name="T71" fmla="*/ 1384 h 2427"/>
                <a:gd name="T72" fmla="*/ 1896 w 2210"/>
                <a:gd name="T73" fmla="*/ 1163 h 2427"/>
                <a:gd name="T74" fmla="*/ 2100 w 2210"/>
                <a:gd name="T75" fmla="*/ 1381 h 2427"/>
                <a:gd name="T76" fmla="*/ 2100 w 2210"/>
                <a:gd name="T77" fmla="*/ 1381 h 2427"/>
                <a:gd name="T78" fmla="*/ 2210 w 2210"/>
                <a:gd name="T79" fmla="*/ 1388 h 2427"/>
                <a:gd name="T80" fmla="*/ 2210 w 2210"/>
                <a:gd name="T81" fmla="*/ 1383 h 2427"/>
                <a:gd name="T82" fmla="*/ 2210 w 2210"/>
                <a:gd name="T83" fmla="*/ 1381 h 2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007100" y="3101696"/>
              <a:ext cx="2296616" cy="636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175"/>
            <p:cNvSpPr txBox="1"/>
            <p:nvPr/>
          </p:nvSpPr>
          <p:spPr>
            <a:xfrm>
              <a:off x="9835081" y="3239583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36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82521" y="3705078"/>
            <a:ext cx="4468608" cy="1164661"/>
            <a:chOff x="4929060" y="3888126"/>
            <a:chExt cx="5958143" cy="1552881"/>
          </a:xfrm>
        </p:grpSpPr>
        <p:sp>
          <p:nvSpPr>
            <p:cNvPr id="13" name="Freeform 7"/>
            <p:cNvSpPr/>
            <p:nvPr/>
          </p:nvSpPr>
          <p:spPr bwMode="auto">
            <a:xfrm rot="5400000">
              <a:off x="6582036" y="2235150"/>
              <a:ext cx="1552881" cy="4858833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blipFill>
              <a:blip r:embed="rId1"/>
              <a:tile tx="0" ty="0" sx="100000" sy="100000" flip="none" algn="ctr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5342303" y="4185735"/>
              <a:ext cx="529331" cy="486275"/>
            </a:xfrm>
            <a:custGeom>
              <a:avLst/>
              <a:gdLst>
                <a:gd name="T0" fmla="*/ 1120 w 2069"/>
                <a:gd name="T1" fmla="*/ 0 h 1899"/>
                <a:gd name="T2" fmla="*/ 189 w 2069"/>
                <a:gd name="T3" fmla="*/ 777 h 1899"/>
                <a:gd name="T4" fmla="*/ 0 w 2069"/>
                <a:gd name="T5" fmla="*/ 777 h 1899"/>
                <a:gd name="T6" fmla="*/ 259 w 2069"/>
                <a:gd name="T7" fmla="*/ 1122 h 1899"/>
                <a:gd name="T8" fmla="*/ 517 w 2069"/>
                <a:gd name="T9" fmla="*/ 777 h 1899"/>
                <a:gd name="T10" fmla="*/ 362 w 2069"/>
                <a:gd name="T11" fmla="*/ 777 h 1899"/>
                <a:gd name="T12" fmla="*/ 1120 w 2069"/>
                <a:gd name="T13" fmla="*/ 173 h 1899"/>
                <a:gd name="T14" fmla="*/ 1896 w 2069"/>
                <a:gd name="T15" fmla="*/ 950 h 1899"/>
                <a:gd name="T16" fmla="*/ 1120 w 2069"/>
                <a:gd name="T17" fmla="*/ 1727 h 1899"/>
                <a:gd name="T18" fmla="*/ 477 w 2069"/>
                <a:gd name="T19" fmla="*/ 1381 h 1899"/>
                <a:gd name="T20" fmla="*/ 276 w 2069"/>
                <a:gd name="T21" fmla="*/ 1381 h 1899"/>
                <a:gd name="T22" fmla="*/ 1120 w 2069"/>
                <a:gd name="T23" fmla="*/ 1899 h 1899"/>
                <a:gd name="T24" fmla="*/ 2069 w 2069"/>
                <a:gd name="T25" fmla="*/ 950 h 1899"/>
                <a:gd name="T26" fmla="*/ 1120 w 2069"/>
                <a:gd name="T27" fmla="*/ 0 h 1899"/>
                <a:gd name="T28" fmla="*/ 1080 w 2069"/>
                <a:gd name="T29" fmla="*/ 345 h 1899"/>
                <a:gd name="T30" fmla="*/ 1080 w 2069"/>
                <a:gd name="T31" fmla="*/ 978 h 1899"/>
                <a:gd name="T32" fmla="*/ 1528 w 2069"/>
                <a:gd name="T33" fmla="*/ 1243 h 1899"/>
                <a:gd name="T34" fmla="*/ 1569 w 2069"/>
                <a:gd name="T35" fmla="*/ 1168 h 1899"/>
                <a:gd name="T36" fmla="*/ 1166 w 2069"/>
                <a:gd name="T37" fmla="*/ 926 h 1899"/>
                <a:gd name="T38" fmla="*/ 1166 w 2069"/>
                <a:gd name="T39" fmla="*/ 345 h 1899"/>
                <a:gd name="T40" fmla="*/ 1080 w 2069"/>
                <a:gd name="T41" fmla="*/ 345 h 1899"/>
                <a:gd name="T42" fmla="*/ 1080 w 2069"/>
                <a:gd name="T43" fmla="*/ 345 h 1899"/>
                <a:gd name="T44" fmla="*/ 1080 w 2069"/>
                <a:gd name="T45" fmla="*/ 345 h 1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07100" y="4092297"/>
              <a:ext cx="2296616" cy="6360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3E8F98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900" dirty="0">
                <a:solidFill>
                  <a:srgbClr val="3E8F98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Box 175"/>
            <p:cNvSpPr txBox="1"/>
            <p:nvPr/>
          </p:nvSpPr>
          <p:spPr>
            <a:xfrm>
              <a:off x="9828794" y="4328293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62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382522" y="4912482"/>
            <a:ext cx="4468607" cy="1164661"/>
            <a:chOff x="4929060" y="4927936"/>
            <a:chExt cx="5958142" cy="1552881"/>
          </a:xfrm>
        </p:grpSpPr>
        <p:sp>
          <p:nvSpPr>
            <p:cNvPr id="18" name="Freeform 8"/>
            <p:cNvSpPr/>
            <p:nvPr/>
          </p:nvSpPr>
          <p:spPr bwMode="auto">
            <a:xfrm rot="5400000">
              <a:off x="6582036" y="3274960"/>
              <a:ext cx="1552881" cy="4858833"/>
            </a:xfrm>
            <a:custGeom>
              <a:avLst/>
              <a:gdLst>
                <a:gd name="T0" fmla="*/ 0 w 2480"/>
                <a:gd name="T1" fmla="*/ 237 h 876"/>
                <a:gd name="T2" fmla="*/ 0 w 2480"/>
                <a:gd name="T3" fmla="*/ 876 h 876"/>
                <a:gd name="T4" fmla="*/ 2480 w 2480"/>
                <a:gd name="T5" fmla="*/ 876 h 876"/>
                <a:gd name="T6" fmla="*/ 2480 w 2480"/>
                <a:gd name="T7" fmla="*/ 237 h 876"/>
                <a:gd name="T8" fmla="*/ 1226 w 2480"/>
                <a:gd name="T9" fmla="*/ 0 h 876"/>
                <a:gd name="T10" fmla="*/ 0 w 2480"/>
                <a:gd name="T11" fmla="*/ 237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0" h="876">
                  <a:moveTo>
                    <a:pt x="0" y="237"/>
                  </a:moveTo>
                  <a:lnTo>
                    <a:pt x="0" y="876"/>
                  </a:lnTo>
                  <a:lnTo>
                    <a:pt x="2480" y="876"/>
                  </a:lnTo>
                  <a:lnTo>
                    <a:pt x="2480" y="237"/>
                  </a:lnTo>
                  <a:lnTo>
                    <a:pt x="1226" y="0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5382140" y="5480603"/>
              <a:ext cx="488397" cy="488397"/>
            </a:xfrm>
            <a:custGeom>
              <a:avLst/>
              <a:gdLst>
                <a:gd name="T0" fmla="*/ 1497 w 2998"/>
                <a:gd name="T1" fmla="*/ 0 h 2998"/>
                <a:gd name="T2" fmla="*/ 2081 w 2998"/>
                <a:gd name="T3" fmla="*/ 118 h 2998"/>
                <a:gd name="T4" fmla="*/ 2558 w 2998"/>
                <a:gd name="T5" fmla="*/ 440 h 2998"/>
                <a:gd name="T6" fmla="*/ 2880 w 2998"/>
                <a:gd name="T7" fmla="*/ 917 h 2998"/>
                <a:gd name="T8" fmla="*/ 2998 w 2998"/>
                <a:gd name="T9" fmla="*/ 1501 h 2998"/>
                <a:gd name="T10" fmla="*/ 2880 w 2998"/>
                <a:gd name="T11" fmla="*/ 2085 h 2998"/>
                <a:gd name="T12" fmla="*/ 2558 w 2998"/>
                <a:gd name="T13" fmla="*/ 2562 h 2998"/>
                <a:gd name="T14" fmla="*/ 2081 w 2998"/>
                <a:gd name="T15" fmla="*/ 2882 h 2998"/>
                <a:gd name="T16" fmla="*/ 1497 w 2998"/>
                <a:gd name="T17" fmla="*/ 2998 h 2998"/>
                <a:gd name="T18" fmla="*/ 977 w 2998"/>
                <a:gd name="T19" fmla="*/ 2906 h 2998"/>
                <a:gd name="T20" fmla="*/ 534 w 2998"/>
                <a:gd name="T21" fmla="*/ 2650 h 2998"/>
                <a:gd name="T22" fmla="*/ 899 w 2998"/>
                <a:gd name="T23" fmla="*/ 1872 h 2998"/>
                <a:gd name="T24" fmla="*/ 1024 w 2998"/>
                <a:gd name="T25" fmla="*/ 2074 h 2998"/>
                <a:gd name="T26" fmla="*/ 1120 w 2998"/>
                <a:gd name="T27" fmla="*/ 2226 h 2998"/>
                <a:gd name="T28" fmla="*/ 1187 w 2998"/>
                <a:gd name="T29" fmla="*/ 2323 h 2998"/>
                <a:gd name="T30" fmla="*/ 1253 w 2998"/>
                <a:gd name="T31" fmla="*/ 2406 h 2998"/>
                <a:gd name="T32" fmla="*/ 1337 w 2998"/>
                <a:gd name="T33" fmla="*/ 2451 h 2998"/>
                <a:gd name="T34" fmla="*/ 1434 w 2998"/>
                <a:gd name="T35" fmla="*/ 2427 h 2998"/>
                <a:gd name="T36" fmla="*/ 1498 w 2998"/>
                <a:gd name="T37" fmla="*/ 2339 h 2998"/>
                <a:gd name="T38" fmla="*/ 1534 w 2998"/>
                <a:gd name="T39" fmla="*/ 2272 h 2998"/>
                <a:gd name="T40" fmla="*/ 1600 w 2998"/>
                <a:gd name="T41" fmla="*/ 2138 h 2998"/>
                <a:gd name="T42" fmla="*/ 1686 w 2998"/>
                <a:gd name="T43" fmla="*/ 1960 h 2998"/>
                <a:gd name="T44" fmla="*/ 1782 w 2998"/>
                <a:gd name="T45" fmla="*/ 1760 h 2998"/>
                <a:gd name="T46" fmla="*/ 2032 w 2998"/>
                <a:gd name="T47" fmla="*/ 1232 h 2998"/>
                <a:gd name="T48" fmla="*/ 2371 w 2998"/>
                <a:gd name="T49" fmla="*/ 1415 h 2998"/>
                <a:gd name="T50" fmla="*/ 2234 w 2998"/>
                <a:gd name="T51" fmla="*/ 426 h 2998"/>
                <a:gd name="T52" fmla="*/ 1363 w 2998"/>
                <a:gd name="T53" fmla="*/ 960 h 2998"/>
                <a:gd name="T54" fmla="*/ 1744 w 2998"/>
                <a:gd name="T55" fmla="*/ 1091 h 2998"/>
                <a:gd name="T56" fmla="*/ 1341 w 2998"/>
                <a:gd name="T57" fmla="*/ 1920 h 2998"/>
                <a:gd name="T58" fmla="*/ 1181 w 2998"/>
                <a:gd name="T59" fmla="*/ 1658 h 2998"/>
                <a:gd name="T60" fmla="*/ 1125 w 2998"/>
                <a:gd name="T61" fmla="*/ 1567 h 2998"/>
                <a:gd name="T62" fmla="*/ 1078 w 2998"/>
                <a:gd name="T63" fmla="*/ 1491 h 2998"/>
                <a:gd name="T64" fmla="*/ 1050 w 2998"/>
                <a:gd name="T65" fmla="*/ 1443 h 2998"/>
                <a:gd name="T66" fmla="*/ 1051 w 2998"/>
                <a:gd name="T67" fmla="*/ 1451 h 2998"/>
                <a:gd name="T68" fmla="*/ 1014 w 2998"/>
                <a:gd name="T69" fmla="*/ 1402 h 2998"/>
                <a:gd name="T70" fmla="*/ 957 w 2998"/>
                <a:gd name="T71" fmla="*/ 1338 h 2998"/>
                <a:gd name="T72" fmla="*/ 896 w 2998"/>
                <a:gd name="T73" fmla="*/ 1306 h 2998"/>
                <a:gd name="T74" fmla="*/ 790 w 2998"/>
                <a:gd name="T75" fmla="*/ 1342 h 2998"/>
                <a:gd name="T76" fmla="*/ 739 w 2998"/>
                <a:gd name="T77" fmla="*/ 1427 h 2998"/>
                <a:gd name="T78" fmla="*/ 707 w 2998"/>
                <a:gd name="T79" fmla="*/ 1496 h 2998"/>
                <a:gd name="T80" fmla="*/ 640 w 2998"/>
                <a:gd name="T81" fmla="*/ 1635 h 2998"/>
                <a:gd name="T82" fmla="*/ 550 w 2998"/>
                <a:gd name="T83" fmla="*/ 1821 h 2998"/>
                <a:gd name="T84" fmla="*/ 448 w 2998"/>
                <a:gd name="T85" fmla="*/ 2019 h 2998"/>
                <a:gd name="T86" fmla="*/ 355 w 2998"/>
                <a:gd name="T87" fmla="*/ 2214 h 2998"/>
                <a:gd name="T88" fmla="*/ 278 w 2998"/>
                <a:gd name="T89" fmla="*/ 2371 h 2998"/>
                <a:gd name="T90" fmla="*/ 72 w 2998"/>
                <a:gd name="T91" fmla="*/ 1965 h 2998"/>
                <a:gd name="T92" fmla="*/ 0 w 2998"/>
                <a:gd name="T93" fmla="*/ 1501 h 2998"/>
                <a:gd name="T94" fmla="*/ 117 w 2998"/>
                <a:gd name="T95" fmla="*/ 917 h 2998"/>
                <a:gd name="T96" fmla="*/ 437 w 2998"/>
                <a:gd name="T97" fmla="*/ 440 h 2998"/>
                <a:gd name="T98" fmla="*/ 914 w 2998"/>
                <a:gd name="T99" fmla="*/ 118 h 2998"/>
                <a:gd name="T100" fmla="*/ 1498 w 2998"/>
                <a:gd name="T101" fmla="*/ 0 h 2998"/>
                <a:gd name="T102" fmla="*/ 1497 w 2998"/>
                <a:gd name="T103" fmla="*/ 0 h 2998"/>
                <a:gd name="T104" fmla="*/ 1497 w 2998"/>
                <a:gd name="T105" fmla="*/ 0 h 2998"/>
                <a:gd name="T106" fmla="*/ 1497 w 2998"/>
                <a:gd name="T107" fmla="*/ 0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007100" y="5387697"/>
              <a:ext cx="2296616" cy="8070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 eaLnBrk="0" fontAlgn="base" hangingPunct="0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1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TextBox 175"/>
            <p:cNvSpPr txBox="1"/>
            <p:nvPr/>
          </p:nvSpPr>
          <p:spPr>
            <a:xfrm>
              <a:off x="9828793" y="5334951"/>
              <a:ext cx="1058409" cy="779700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32</a:t>
              </a:r>
              <a:r>
                <a:rPr lang="en-US" altLang="zh-CN" sz="1200" dirty="0">
                  <a:solidFill>
                    <a:srgbClr val="3E8F98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2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2" name="Subtitle 2"/>
          <p:cNvSpPr txBox="1"/>
          <p:nvPr/>
        </p:nvSpPr>
        <p:spPr bwMode="auto">
          <a:xfrm>
            <a:off x="2624118" y="1539184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75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75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75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75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75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  <a:endParaRPr lang="zh-CN" altLang="en-US" sz="900" b="1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  <a:endParaRPr lang="zh-CN" altLang="en-US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Subtitle 2"/>
          <p:cNvSpPr txBox="1"/>
          <p:nvPr/>
        </p:nvSpPr>
        <p:spPr bwMode="auto">
          <a:xfrm>
            <a:off x="2656625" y="2642583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75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75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75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75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75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  <a:endParaRPr lang="zh-CN" altLang="en-US" sz="900" b="1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  <a:endParaRPr lang="zh-CN" altLang="en-US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Subtitle 2"/>
          <p:cNvSpPr txBox="1"/>
          <p:nvPr/>
        </p:nvSpPr>
        <p:spPr bwMode="auto">
          <a:xfrm>
            <a:off x="2634208" y="3909169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75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75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75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75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75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  <a:endParaRPr lang="zh-CN" altLang="en-US" sz="900" b="1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  <a:endParaRPr lang="zh-CN" altLang="en-US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Subtitle 2"/>
          <p:cNvSpPr txBox="1"/>
          <p:nvPr/>
        </p:nvSpPr>
        <p:spPr bwMode="auto">
          <a:xfrm>
            <a:off x="2656625" y="5085556"/>
            <a:ext cx="2443712" cy="996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45" tIns="54373" rIns="108745" bIns="54373">
            <a:spAutoFit/>
          </a:bodyPr>
          <a:lstStyle>
            <a:lvl1pPr defTabSz="1087755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1087755" indent="-285750" defTabSz="108775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2174875" indent="-228600" defTabSz="108775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3262630" indent="-228600" defTabSz="1087755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4349750" indent="-228600" defTabSz="1087755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8069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52641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57213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6178550" indent="-228600" defTabSz="108775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b="1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输入你的标题</a:t>
            </a:r>
            <a:endParaRPr lang="zh-CN" altLang="en-US" sz="900" b="1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根据你所需的内容输入你想要的文本</a:t>
            </a:r>
            <a:endParaRPr lang="zh-CN" altLang="en-US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900" dirty="0">
                <a:solidFill>
                  <a:srgbClr val="3E8F98"/>
                </a:solidFill>
                <a:latin typeface="+mn-lt"/>
                <a:ea typeface="+mn-ea"/>
                <a:cs typeface="+mn-ea"/>
                <a:sym typeface="+mn-lt"/>
              </a:rPr>
              <a:t>点击输入本栏的具体文字，简明扼要的说明分项内容，此为概念图解，请根据您的具体内容酌情修改。</a:t>
            </a:r>
            <a:endParaRPr lang="en-US" altLang="zh-CN" sz="900" dirty="0">
              <a:solidFill>
                <a:srgbClr val="3E8F98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402485" y="1895826"/>
            <a:ext cx="3135458" cy="3137266"/>
            <a:chOff x="4013977" y="1353289"/>
            <a:chExt cx="4180610" cy="4183021"/>
          </a:xfrm>
        </p:grpSpPr>
        <p:sp>
          <p:nvSpPr>
            <p:cNvPr id="3" name="Freeform: Shape 34"/>
            <p:cNvSpPr/>
            <p:nvPr/>
          </p:nvSpPr>
          <p:spPr bwMode="auto">
            <a:xfrm>
              <a:off x="5057924" y="3446006"/>
              <a:ext cx="2090305" cy="2090304"/>
            </a:xfrm>
            <a:custGeom>
              <a:avLst/>
              <a:gdLst/>
              <a:ahLst/>
              <a:cxnLst>
                <a:cxn ang="0">
                  <a:pos x="403" y="188"/>
                </a:cxn>
                <a:cxn ang="0">
                  <a:pos x="282" y="196"/>
                </a:cxn>
                <a:cxn ang="0">
                  <a:pos x="290" y="75"/>
                </a:cxn>
                <a:cxn ang="0">
                  <a:pos x="330" y="51"/>
                </a:cxn>
                <a:cxn ang="0">
                  <a:pos x="239" y="0"/>
                </a:cxn>
                <a:cxn ang="0">
                  <a:pos x="188" y="91"/>
                </a:cxn>
                <a:cxn ang="0">
                  <a:pos x="164" y="51"/>
                </a:cxn>
                <a:cxn ang="0">
                  <a:pos x="43" y="43"/>
                </a:cxn>
                <a:cxn ang="0">
                  <a:pos x="51" y="164"/>
                </a:cxn>
                <a:cxn ang="0">
                  <a:pos x="102" y="191"/>
                </a:cxn>
                <a:cxn ang="0">
                  <a:pos x="0" y="239"/>
                </a:cxn>
                <a:cxn ang="0">
                  <a:pos x="239" y="478"/>
                </a:cxn>
                <a:cxn ang="0">
                  <a:pos x="478" y="239"/>
                </a:cxn>
                <a:cxn ang="0">
                  <a:pos x="430" y="137"/>
                </a:cxn>
                <a:cxn ang="0">
                  <a:pos x="403" y="188"/>
                </a:cxn>
              </a:cxnLst>
              <a:rect l="0" t="0" r="r" b="b"/>
              <a:pathLst>
                <a:path w="478" h="478">
                  <a:moveTo>
                    <a:pt x="403" y="188"/>
                  </a:moveTo>
                  <a:cubicBezTo>
                    <a:pt x="367" y="223"/>
                    <a:pt x="313" y="227"/>
                    <a:pt x="282" y="196"/>
                  </a:cubicBezTo>
                  <a:cubicBezTo>
                    <a:pt x="251" y="165"/>
                    <a:pt x="255" y="111"/>
                    <a:pt x="290" y="75"/>
                  </a:cubicBezTo>
                  <a:cubicBezTo>
                    <a:pt x="302" y="64"/>
                    <a:pt x="316" y="55"/>
                    <a:pt x="330" y="51"/>
                  </a:cubicBezTo>
                  <a:cubicBezTo>
                    <a:pt x="301" y="32"/>
                    <a:pt x="270" y="16"/>
                    <a:pt x="239" y="0"/>
                  </a:cubicBezTo>
                  <a:cubicBezTo>
                    <a:pt x="223" y="31"/>
                    <a:pt x="207" y="62"/>
                    <a:pt x="188" y="91"/>
                  </a:cubicBezTo>
                  <a:cubicBezTo>
                    <a:pt x="184" y="77"/>
                    <a:pt x="176" y="63"/>
                    <a:pt x="164" y="51"/>
                  </a:cubicBezTo>
                  <a:cubicBezTo>
                    <a:pt x="128" y="16"/>
                    <a:pt x="74" y="12"/>
                    <a:pt x="43" y="43"/>
                  </a:cubicBezTo>
                  <a:cubicBezTo>
                    <a:pt x="12" y="74"/>
                    <a:pt x="16" y="128"/>
                    <a:pt x="51" y="164"/>
                  </a:cubicBezTo>
                  <a:cubicBezTo>
                    <a:pt x="66" y="178"/>
                    <a:pt x="84" y="188"/>
                    <a:pt x="102" y="191"/>
                  </a:cubicBezTo>
                  <a:cubicBezTo>
                    <a:pt x="73" y="213"/>
                    <a:pt x="40" y="230"/>
                    <a:pt x="0" y="239"/>
                  </a:cubicBezTo>
                  <a:cubicBezTo>
                    <a:pt x="239" y="478"/>
                    <a:pt x="239" y="478"/>
                    <a:pt x="239" y="478"/>
                  </a:cubicBezTo>
                  <a:cubicBezTo>
                    <a:pt x="478" y="239"/>
                    <a:pt x="478" y="239"/>
                    <a:pt x="478" y="239"/>
                  </a:cubicBezTo>
                  <a:cubicBezTo>
                    <a:pt x="469" y="199"/>
                    <a:pt x="452" y="166"/>
                    <a:pt x="430" y="137"/>
                  </a:cubicBezTo>
                  <a:cubicBezTo>
                    <a:pt x="427" y="155"/>
                    <a:pt x="417" y="173"/>
                    <a:pt x="403" y="188"/>
                  </a:cubicBezTo>
                  <a:close/>
                </a:path>
              </a:pathLst>
            </a:custGeom>
            <a:solidFill>
              <a:srgbClr val="61B5BF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" name="Freeform: Shape 35"/>
            <p:cNvSpPr/>
            <p:nvPr/>
          </p:nvSpPr>
          <p:spPr bwMode="auto">
            <a:xfrm>
              <a:off x="4013977" y="2399647"/>
              <a:ext cx="2090305" cy="2090304"/>
            </a:xfrm>
            <a:custGeom>
              <a:avLst/>
              <a:gdLst/>
              <a:ahLst/>
              <a:cxnLst>
                <a:cxn ang="0">
                  <a:pos x="290" y="403"/>
                </a:cxn>
                <a:cxn ang="0">
                  <a:pos x="282" y="282"/>
                </a:cxn>
                <a:cxn ang="0">
                  <a:pos x="403" y="290"/>
                </a:cxn>
                <a:cxn ang="0">
                  <a:pos x="427" y="330"/>
                </a:cxn>
                <a:cxn ang="0">
                  <a:pos x="478" y="239"/>
                </a:cxn>
                <a:cxn ang="0">
                  <a:pos x="387" y="188"/>
                </a:cxn>
                <a:cxn ang="0">
                  <a:pos x="427" y="164"/>
                </a:cxn>
                <a:cxn ang="0">
                  <a:pos x="435" y="43"/>
                </a:cxn>
                <a:cxn ang="0">
                  <a:pos x="314" y="51"/>
                </a:cxn>
                <a:cxn ang="0">
                  <a:pos x="287" y="102"/>
                </a:cxn>
                <a:cxn ang="0">
                  <a:pos x="239" y="0"/>
                </a:cxn>
                <a:cxn ang="0">
                  <a:pos x="0" y="239"/>
                </a:cxn>
                <a:cxn ang="0">
                  <a:pos x="239" y="478"/>
                </a:cxn>
                <a:cxn ang="0">
                  <a:pos x="341" y="430"/>
                </a:cxn>
                <a:cxn ang="0">
                  <a:pos x="290" y="403"/>
                </a:cxn>
              </a:cxnLst>
              <a:rect l="0" t="0" r="r" b="b"/>
              <a:pathLst>
                <a:path w="478" h="478">
                  <a:moveTo>
                    <a:pt x="290" y="403"/>
                  </a:moveTo>
                  <a:cubicBezTo>
                    <a:pt x="255" y="367"/>
                    <a:pt x="251" y="313"/>
                    <a:pt x="282" y="282"/>
                  </a:cubicBezTo>
                  <a:cubicBezTo>
                    <a:pt x="313" y="251"/>
                    <a:pt x="367" y="255"/>
                    <a:pt x="403" y="290"/>
                  </a:cubicBezTo>
                  <a:cubicBezTo>
                    <a:pt x="415" y="302"/>
                    <a:pt x="423" y="316"/>
                    <a:pt x="427" y="330"/>
                  </a:cubicBezTo>
                  <a:cubicBezTo>
                    <a:pt x="446" y="301"/>
                    <a:pt x="462" y="270"/>
                    <a:pt x="478" y="239"/>
                  </a:cubicBezTo>
                  <a:cubicBezTo>
                    <a:pt x="447" y="223"/>
                    <a:pt x="416" y="207"/>
                    <a:pt x="387" y="188"/>
                  </a:cubicBezTo>
                  <a:cubicBezTo>
                    <a:pt x="401" y="184"/>
                    <a:pt x="415" y="175"/>
                    <a:pt x="427" y="164"/>
                  </a:cubicBezTo>
                  <a:cubicBezTo>
                    <a:pt x="462" y="128"/>
                    <a:pt x="466" y="74"/>
                    <a:pt x="435" y="43"/>
                  </a:cubicBezTo>
                  <a:cubicBezTo>
                    <a:pt x="404" y="12"/>
                    <a:pt x="350" y="16"/>
                    <a:pt x="314" y="51"/>
                  </a:cubicBezTo>
                  <a:cubicBezTo>
                    <a:pt x="300" y="66"/>
                    <a:pt x="290" y="84"/>
                    <a:pt x="287" y="102"/>
                  </a:cubicBezTo>
                  <a:cubicBezTo>
                    <a:pt x="265" y="73"/>
                    <a:pt x="248" y="40"/>
                    <a:pt x="239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239" y="478"/>
                    <a:pt x="239" y="478"/>
                    <a:pt x="239" y="478"/>
                  </a:cubicBezTo>
                  <a:cubicBezTo>
                    <a:pt x="279" y="469"/>
                    <a:pt x="312" y="452"/>
                    <a:pt x="341" y="430"/>
                  </a:cubicBezTo>
                  <a:cubicBezTo>
                    <a:pt x="323" y="427"/>
                    <a:pt x="305" y="417"/>
                    <a:pt x="290" y="403"/>
                  </a:cubicBez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6"/>
            <p:cNvSpPr/>
            <p:nvPr/>
          </p:nvSpPr>
          <p:spPr bwMode="auto">
            <a:xfrm>
              <a:off x="6104282" y="2399647"/>
              <a:ext cx="2090305" cy="2090304"/>
            </a:xfrm>
            <a:custGeom>
              <a:avLst/>
              <a:gdLst/>
              <a:ahLst/>
              <a:cxnLst>
                <a:cxn ang="0">
                  <a:pos x="188" y="75"/>
                </a:cxn>
                <a:cxn ang="0">
                  <a:pos x="196" y="196"/>
                </a:cxn>
                <a:cxn ang="0">
                  <a:pos x="75" y="188"/>
                </a:cxn>
                <a:cxn ang="0">
                  <a:pos x="51" y="148"/>
                </a:cxn>
                <a:cxn ang="0">
                  <a:pos x="0" y="239"/>
                </a:cxn>
                <a:cxn ang="0">
                  <a:pos x="91" y="290"/>
                </a:cxn>
                <a:cxn ang="0">
                  <a:pos x="51" y="314"/>
                </a:cxn>
                <a:cxn ang="0">
                  <a:pos x="43" y="435"/>
                </a:cxn>
                <a:cxn ang="0">
                  <a:pos x="164" y="427"/>
                </a:cxn>
                <a:cxn ang="0">
                  <a:pos x="191" y="376"/>
                </a:cxn>
                <a:cxn ang="0">
                  <a:pos x="239" y="478"/>
                </a:cxn>
                <a:cxn ang="0">
                  <a:pos x="478" y="239"/>
                </a:cxn>
                <a:cxn ang="0">
                  <a:pos x="239" y="0"/>
                </a:cxn>
                <a:cxn ang="0">
                  <a:pos x="137" y="48"/>
                </a:cxn>
                <a:cxn ang="0">
                  <a:pos x="188" y="75"/>
                </a:cxn>
              </a:cxnLst>
              <a:rect l="0" t="0" r="r" b="b"/>
              <a:pathLst>
                <a:path w="478" h="478">
                  <a:moveTo>
                    <a:pt x="188" y="75"/>
                  </a:moveTo>
                  <a:cubicBezTo>
                    <a:pt x="223" y="111"/>
                    <a:pt x="227" y="165"/>
                    <a:pt x="196" y="196"/>
                  </a:cubicBezTo>
                  <a:cubicBezTo>
                    <a:pt x="165" y="227"/>
                    <a:pt x="111" y="223"/>
                    <a:pt x="75" y="188"/>
                  </a:cubicBezTo>
                  <a:cubicBezTo>
                    <a:pt x="64" y="176"/>
                    <a:pt x="55" y="162"/>
                    <a:pt x="51" y="148"/>
                  </a:cubicBezTo>
                  <a:cubicBezTo>
                    <a:pt x="32" y="177"/>
                    <a:pt x="16" y="208"/>
                    <a:pt x="0" y="239"/>
                  </a:cubicBezTo>
                  <a:cubicBezTo>
                    <a:pt x="31" y="255"/>
                    <a:pt x="62" y="271"/>
                    <a:pt x="91" y="290"/>
                  </a:cubicBezTo>
                  <a:cubicBezTo>
                    <a:pt x="77" y="294"/>
                    <a:pt x="63" y="303"/>
                    <a:pt x="51" y="314"/>
                  </a:cubicBezTo>
                  <a:cubicBezTo>
                    <a:pt x="16" y="350"/>
                    <a:pt x="12" y="404"/>
                    <a:pt x="43" y="435"/>
                  </a:cubicBezTo>
                  <a:cubicBezTo>
                    <a:pt x="74" y="466"/>
                    <a:pt x="128" y="462"/>
                    <a:pt x="164" y="427"/>
                  </a:cubicBezTo>
                  <a:cubicBezTo>
                    <a:pt x="178" y="412"/>
                    <a:pt x="188" y="394"/>
                    <a:pt x="191" y="376"/>
                  </a:cubicBezTo>
                  <a:cubicBezTo>
                    <a:pt x="213" y="405"/>
                    <a:pt x="230" y="438"/>
                    <a:pt x="239" y="478"/>
                  </a:cubicBezTo>
                  <a:cubicBezTo>
                    <a:pt x="478" y="239"/>
                    <a:pt x="478" y="239"/>
                    <a:pt x="478" y="239"/>
                  </a:cubicBezTo>
                  <a:cubicBezTo>
                    <a:pt x="239" y="0"/>
                    <a:pt x="239" y="0"/>
                    <a:pt x="239" y="0"/>
                  </a:cubicBezTo>
                  <a:cubicBezTo>
                    <a:pt x="199" y="9"/>
                    <a:pt x="166" y="26"/>
                    <a:pt x="137" y="48"/>
                  </a:cubicBezTo>
                  <a:cubicBezTo>
                    <a:pt x="155" y="51"/>
                    <a:pt x="173" y="61"/>
                    <a:pt x="188" y="75"/>
                  </a:cubicBez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37"/>
            <p:cNvSpPr/>
            <p:nvPr/>
          </p:nvSpPr>
          <p:spPr bwMode="auto">
            <a:xfrm>
              <a:off x="5057924" y="1353289"/>
              <a:ext cx="2090305" cy="2092717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48" y="341"/>
                </a:cxn>
                <a:cxn ang="0">
                  <a:pos x="75" y="290"/>
                </a:cxn>
                <a:cxn ang="0">
                  <a:pos x="196" y="282"/>
                </a:cxn>
                <a:cxn ang="0">
                  <a:pos x="188" y="403"/>
                </a:cxn>
                <a:cxn ang="0">
                  <a:pos x="148" y="427"/>
                </a:cxn>
                <a:cxn ang="0">
                  <a:pos x="239" y="478"/>
                </a:cxn>
                <a:cxn ang="0">
                  <a:pos x="290" y="387"/>
                </a:cxn>
                <a:cxn ang="0">
                  <a:pos x="314" y="427"/>
                </a:cxn>
                <a:cxn ang="0">
                  <a:pos x="435" y="435"/>
                </a:cxn>
                <a:cxn ang="0">
                  <a:pos x="427" y="314"/>
                </a:cxn>
                <a:cxn ang="0">
                  <a:pos x="376" y="287"/>
                </a:cxn>
                <a:cxn ang="0">
                  <a:pos x="478" y="239"/>
                </a:cxn>
                <a:cxn ang="0">
                  <a:pos x="239" y="0"/>
                </a:cxn>
                <a:cxn ang="0">
                  <a:pos x="0" y="239"/>
                </a:cxn>
              </a:cxnLst>
              <a:rect l="0" t="0" r="r" b="b"/>
              <a:pathLst>
                <a:path w="478" h="478">
                  <a:moveTo>
                    <a:pt x="0" y="239"/>
                  </a:moveTo>
                  <a:cubicBezTo>
                    <a:pt x="9" y="279"/>
                    <a:pt x="26" y="312"/>
                    <a:pt x="48" y="341"/>
                  </a:cubicBezTo>
                  <a:cubicBezTo>
                    <a:pt x="51" y="323"/>
                    <a:pt x="61" y="305"/>
                    <a:pt x="75" y="290"/>
                  </a:cubicBezTo>
                  <a:cubicBezTo>
                    <a:pt x="111" y="255"/>
                    <a:pt x="165" y="251"/>
                    <a:pt x="196" y="282"/>
                  </a:cubicBezTo>
                  <a:cubicBezTo>
                    <a:pt x="227" y="313"/>
                    <a:pt x="223" y="367"/>
                    <a:pt x="188" y="403"/>
                  </a:cubicBezTo>
                  <a:cubicBezTo>
                    <a:pt x="176" y="414"/>
                    <a:pt x="162" y="423"/>
                    <a:pt x="148" y="427"/>
                  </a:cubicBezTo>
                  <a:cubicBezTo>
                    <a:pt x="177" y="446"/>
                    <a:pt x="208" y="462"/>
                    <a:pt x="239" y="478"/>
                  </a:cubicBezTo>
                  <a:cubicBezTo>
                    <a:pt x="255" y="447"/>
                    <a:pt x="271" y="416"/>
                    <a:pt x="290" y="387"/>
                  </a:cubicBezTo>
                  <a:cubicBezTo>
                    <a:pt x="294" y="401"/>
                    <a:pt x="303" y="415"/>
                    <a:pt x="314" y="427"/>
                  </a:cubicBezTo>
                  <a:cubicBezTo>
                    <a:pt x="350" y="462"/>
                    <a:pt x="404" y="466"/>
                    <a:pt x="435" y="435"/>
                  </a:cubicBezTo>
                  <a:cubicBezTo>
                    <a:pt x="466" y="404"/>
                    <a:pt x="462" y="350"/>
                    <a:pt x="427" y="314"/>
                  </a:cubicBezTo>
                  <a:cubicBezTo>
                    <a:pt x="412" y="300"/>
                    <a:pt x="394" y="290"/>
                    <a:pt x="376" y="287"/>
                  </a:cubicBezTo>
                  <a:cubicBezTo>
                    <a:pt x="405" y="265"/>
                    <a:pt x="438" y="248"/>
                    <a:pt x="478" y="239"/>
                  </a:cubicBezTo>
                  <a:cubicBezTo>
                    <a:pt x="239" y="0"/>
                    <a:pt x="239" y="0"/>
                    <a:pt x="239" y="0"/>
                  </a:cubicBezTo>
                  <a:lnTo>
                    <a:pt x="0" y="239"/>
                  </a:lnTo>
                  <a:close/>
                </a:path>
              </a:pathLst>
            </a:custGeom>
            <a:solidFill>
              <a:srgbClr val="61B5BF"/>
            </a:solidFill>
            <a:ln w="9525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38"/>
            <p:cNvGrpSpPr/>
            <p:nvPr/>
          </p:nvGrpSpPr>
          <p:grpSpPr>
            <a:xfrm>
              <a:off x="5832020" y="1895017"/>
              <a:ext cx="507206" cy="572237"/>
              <a:chOff x="5010151" y="4568825"/>
              <a:chExt cx="185737" cy="209550"/>
            </a:xfrm>
            <a:solidFill>
              <a:schemeClr val="bg1"/>
            </a:solidFill>
          </p:grpSpPr>
          <p:sp>
            <p:nvSpPr>
              <p:cNvPr id="24" name="Oval 39"/>
              <p:cNvSpPr/>
              <p:nvPr/>
            </p:nvSpPr>
            <p:spPr bwMode="auto">
              <a:xfrm>
                <a:off x="5073651" y="4654550"/>
                <a:ext cx="28575" cy="25400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40"/>
              <p:cNvSpPr/>
              <p:nvPr/>
            </p:nvSpPr>
            <p:spPr bwMode="auto">
              <a:xfrm>
                <a:off x="5010151" y="4679950"/>
                <a:ext cx="114300" cy="98425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29" y="9"/>
                  </a:cxn>
                  <a:cxn ang="0">
                    <a:pos x="29" y="8"/>
                  </a:cxn>
                  <a:cxn ang="0">
                    <a:pos x="32" y="8"/>
                  </a:cxn>
                  <a:cxn ang="0">
                    <a:pos x="34" y="3"/>
                  </a:cxn>
                  <a:cxn ang="0">
                    <a:pos x="27" y="4"/>
                  </a:cxn>
                  <a:cxn ang="0">
                    <a:pos x="25" y="2"/>
                  </a:cxn>
                  <a:cxn ang="0">
                    <a:pos x="22" y="1"/>
                  </a:cxn>
                  <a:cxn ang="0">
                    <a:pos x="17" y="3"/>
                  </a:cxn>
                  <a:cxn ang="0">
                    <a:pos x="13" y="15"/>
                  </a:cxn>
                  <a:cxn ang="0">
                    <a:pos x="13" y="15"/>
                  </a:cxn>
                  <a:cxn ang="0">
                    <a:pos x="11" y="22"/>
                  </a:cxn>
                  <a:cxn ang="0">
                    <a:pos x="3" y="22"/>
                  </a:cxn>
                  <a:cxn ang="0">
                    <a:pos x="0" y="25"/>
                  </a:cxn>
                  <a:cxn ang="0">
                    <a:pos x="3" y="28"/>
                  </a:cxn>
                  <a:cxn ang="0">
                    <a:pos x="13" y="28"/>
                  </a:cxn>
                  <a:cxn ang="0">
                    <a:pos x="15" y="26"/>
                  </a:cxn>
                  <a:cxn ang="0">
                    <a:pos x="18" y="20"/>
                  </a:cxn>
                  <a:cxn ang="0">
                    <a:pos x="19" y="21"/>
                  </a:cxn>
                  <a:cxn ang="0">
                    <a:pos x="20" y="21"/>
                  </a:cxn>
                  <a:cxn ang="0">
                    <a:pos x="24" y="33"/>
                  </a:cxn>
                  <a:cxn ang="0">
                    <a:pos x="27" y="34"/>
                  </a:cxn>
                  <a:cxn ang="0">
                    <a:pos x="28" y="34"/>
                  </a:cxn>
                  <a:cxn ang="0">
                    <a:pos x="30" y="31"/>
                  </a:cxn>
                  <a:cxn ang="0">
                    <a:pos x="24" y="17"/>
                  </a:cxn>
                  <a:cxn ang="0">
                    <a:pos x="26" y="12"/>
                  </a:cxn>
                  <a:cxn ang="0">
                    <a:pos x="27" y="13"/>
                  </a:cxn>
                  <a:cxn ang="0">
                    <a:pos x="38" y="15"/>
                  </a:cxn>
                  <a:cxn ang="0">
                    <a:pos x="38" y="15"/>
                  </a:cxn>
                  <a:cxn ang="0">
                    <a:pos x="40" y="13"/>
                  </a:cxn>
                  <a:cxn ang="0">
                    <a:pos x="38" y="10"/>
                  </a:cxn>
                </a:cxnLst>
                <a:rect l="0" t="0" r="r" b="b"/>
                <a:pathLst>
                  <a:path w="40" h="34">
                    <a:moveTo>
                      <a:pt x="38" y="10"/>
                    </a:move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3"/>
                      <a:pt x="26" y="2"/>
                      <a:pt x="25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0" y="0"/>
                      <a:pt x="18" y="1"/>
                      <a:pt x="17" y="3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1" y="22"/>
                      <a:pt x="0" y="23"/>
                      <a:pt x="0" y="25"/>
                    </a:cubicBezTo>
                    <a:cubicBezTo>
                      <a:pt x="0" y="27"/>
                      <a:pt x="1" y="28"/>
                      <a:pt x="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5" y="27"/>
                      <a:pt x="15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1"/>
                      <a:pt x="20" y="21"/>
                      <a:pt x="20" y="21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4"/>
                      <a:pt x="26" y="34"/>
                      <a:pt x="27" y="34"/>
                    </a:cubicBezTo>
                    <a:cubicBezTo>
                      <a:pt x="27" y="34"/>
                      <a:pt x="28" y="34"/>
                      <a:pt x="28" y="34"/>
                    </a:cubicBezTo>
                    <a:cubicBezTo>
                      <a:pt x="29" y="34"/>
                      <a:pt x="30" y="32"/>
                      <a:pt x="30" y="31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3"/>
                      <a:pt x="27" y="13"/>
                      <a:pt x="27" y="13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39" y="15"/>
                      <a:pt x="40" y="14"/>
                      <a:pt x="40" y="13"/>
                    </a:cubicBezTo>
                    <a:cubicBezTo>
                      <a:pt x="40" y="11"/>
                      <a:pt x="39" y="10"/>
                      <a:pt x="38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41"/>
              <p:cNvSpPr/>
              <p:nvPr/>
            </p:nvSpPr>
            <p:spPr bwMode="auto">
              <a:xfrm>
                <a:off x="5119688" y="4689475"/>
                <a:ext cx="11113" cy="14287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4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42"/>
              <p:cNvSpPr/>
              <p:nvPr/>
            </p:nvSpPr>
            <p:spPr bwMode="auto">
              <a:xfrm>
                <a:off x="5089526" y="4724400"/>
                <a:ext cx="17463" cy="1746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5" y="4"/>
                  </a:cxn>
                  <a:cxn ang="0">
                    <a:pos x="6" y="1"/>
                  </a:cxn>
                  <a:cxn ang="0">
                    <a:pos x="2" y="0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5"/>
                      <a:pt x="2" y="5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Freeform: Shape 43"/>
              <p:cNvSpPr/>
              <p:nvPr/>
            </p:nvSpPr>
            <p:spPr bwMode="auto">
              <a:xfrm>
                <a:off x="5110163" y="4678363"/>
                <a:ext cx="17463" cy="7937"/>
              </a:xfrm>
              <a:custGeom>
                <a:avLst/>
                <a:gdLst/>
                <a:ahLst/>
                <a:cxnLst>
                  <a:cxn ang="0">
                    <a:pos x="5" y="3"/>
                  </a:cxn>
                  <a:cxn ang="0">
                    <a:pos x="5" y="1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4" y="3"/>
                  </a:cxn>
                  <a:cxn ang="0">
                    <a:pos x="5" y="3"/>
                  </a:cxn>
                </a:cxnLst>
                <a:rect l="0" t="0" r="r" b="b"/>
                <a:pathLst>
                  <a:path w="6" h="3">
                    <a:moveTo>
                      <a:pt x="5" y="3"/>
                    </a:moveTo>
                    <a:cubicBezTo>
                      <a:pt x="6" y="2"/>
                      <a:pt x="5" y="2"/>
                      <a:pt x="5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Freeform: Shape 44"/>
              <p:cNvSpPr/>
              <p:nvPr/>
            </p:nvSpPr>
            <p:spPr bwMode="auto">
              <a:xfrm>
                <a:off x="5116513" y="4672013"/>
                <a:ext cx="11113" cy="7937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7" y="4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7" y="5"/>
                  </a:cxn>
                </a:cxnLst>
                <a:rect l="0" t="0" r="r" b="b"/>
                <a:pathLst>
                  <a:path w="7" h="5">
                    <a:moveTo>
                      <a:pt x="7" y="5"/>
                    </a:moveTo>
                    <a:lnTo>
                      <a:pt x="7" y="4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45"/>
              <p:cNvSpPr/>
              <p:nvPr/>
            </p:nvSpPr>
            <p:spPr bwMode="auto">
              <a:xfrm>
                <a:off x="5084763" y="4568825"/>
                <a:ext cx="111125" cy="109537"/>
              </a:xfrm>
              <a:custGeom>
                <a:avLst/>
                <a:gdLst/>
                <a:ahLst/>
                <a:cxnLst>
                  <a:cxn ang="0">
                    <a:pos x="20" y="38"/>
                  </a:cxn>
                  <a:cxn ang="0">
                    <a:pos x="13" y="37"/>
                  </a:cxn>
                  <a:cxn ang="0">
                    <a:pos x="4" y="12"/>
                  </a:cxn>
                  <a:cxn ang="0">
                    <a:pos x="21" y="0"/>
                  </a:cxn>
                  <a:cxn ang="0">
                    <a:pos x="28" y="2"/>
                  </a:cxn>
                  <a:cxn ang="0">
                    <a:pos x="37" y="12"/>
                  </a:cxn>
                  <a:cxn ang="0">
                    <a:pos x="37" y="26"/>
                  </a:cxn>
                  <a:cxn ang="0">
                    <a:pos x="20" y="38"/>
                  </a:cxn>
                  <a:cxn ang="0">
                    <a:pos x="21" y="4"/>
                  </a:cxn>
                  <a:cxn ang="0">
                    <a:pos x="8" y="14"/>
                  </a:cxn>
                  <a:cxn ang="0">
                    <a:pos x="15" y="33"/>
                  </a:cxn>
                  <a:cxn ang="0">
                    <a:pos x="20" y="34"/>
                  </a:cxn>
                  <a:cxn ang="0">
                    <a:pos x="33" y="24"/>
                  </a:cxn>
                  <a:cxn ang="0">
                    <a:pos x="34" y="13"/>
                  </a:cxn>
                  <a:cxn ang="0">
                    <a:pos x="26" y="5"/>
                  </a:cxn>
                  <a:cxn ang="0">
                    <a:pos x="21" y="4"/>
                  </a:cxn>
                </a:cxnLst>
                <a:rect l="0" t="0" r="r" b="b"/>
                <a:pathLst>
                  <a:path w="39" h="38">
                    <a:moveTo>
                      <a:pt x="20" y="38"/>
                    </a:moveTo>
                    <a:cubicBezTo>
                      <a:pt x="18" y="38"/>
                      <a:pt x="15" y="37"/>
                      <a:pt x="13" y="37"/>
                    </a:cubicBezTo>
                    <a:cubicBezTo>
                      <a:pt x="4" y="33"/>
                      <a:pt x="0" y="22"/>
                      <a:pt x="4" y="12"/>
                    </a:cubicBezTo>
                    <a:cubicBezTo>
                      <a:pt x="7" y="5"/>
                      <a:pt x="14" y="0"/>
                      <a:pt x="21" y="0"/>
                    </a:cubicBezTo>
                    <a:cubicBezTo>
                      <a:pt x="24" y="0"/>
                      <a:pt x="26" y="1"/>
                      <a:pt x="28" y="2"/>
                    </a:cubicBezTo>
                    <a:cubicBezTo>
                      <a:pt x="32" y="3"/>
                      <a:pt x="36" y="7"/>
                      <a:pt x="37" y="12"/>
                    </a:cubicBezTo>
                    <a:cubicBezTo>
                      <a:pt x="39" y="16"/>
                      <a:pt x="39" y="21"/>
                      <a:pt x="37" y="26"/>
                    </a:cubicBezTo>
                    <a:cubicBezTo>
                      <a:pt x="34" y="33"/>
                      <a:pt x="27" y="38"/>
                      <a:pt x="20" y="38"/>
                    </a:cubicBezTo>
                    <a:close/>
                    <a:moveTo>
                      <a:pt x="21" y="4"/>
                    </a:moveTo>
                    <a:cubicBezTo>
                      <a:pt x="16" y="4"/>
                      <a:pt x="10" y="8"/>
                      <a:pt x="8" y="14"/>
                    </a:cubicBezTo>
                    <a:cubicBezTo>
                      <a:pt x="4" y="21"/>
                      <a:pt x="8" y="30"/>
                      <a:pt x="15" y="33"/>
                    </a:cubicBezTo>
                    <a:cubicBezTo>
                      <a:pt x="16" y="34"/>
                      <a:pt x="18" y="34"/>
                      <a:pt x="20" y="34"/>
                    </a:cubicBezTo>
                    <a:cubicBezTo>
                      <a:pt x="26" y="34"/>
                      <a:pt x="31" y="30"/>
                      <a:pt x="33" y="24"/>
                    </a:cubicBezTo>
                    <a:cubicBezTo>
                      <a:pt x="35" y="21"/>
                      <a:pt x="35" y="17"/>
                      <a:pt x="34" y="13"/>
                    </a:cubicBezTo>
                    <a:cubicBezTo>
                      <a:pt x="32" y="9"/>
                      <a:pt x="30" y="7"/>
                      <a:pt x="26" y="5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46"/>
              <p:cNvSpPr/>
              <p:nvPr/>
            </p:nvSpPr>
            <p:spPr bwMode="auto">
              <a:xfrm>
                <a:off x="5103813" y="4605338"/>
                <a:ext cx="52388" cy="58737"/>
              </a:xfrm>
              <a:custGeom>
                <a:avLst/>
                <a:gdLst/>
                <a:ahLst/>
                <a:cxnLst>
                  <a:cxn ang="0">
                    <a:pos x="13" y="20"/>
                  </a:cxn>
                  <a:cxn ang="0">
                    <a:pos x="8" y="19"/>
                  </a:cxn>
                  <a:cxn ang="0">
                    <a:pos x="2" y="11"/>
                  </a:cxn>
                  <a:cxn ang="0">
                    <a:pos x="2" y="1"/>
                  </a:cxn>
                  <a:cxn ang="0">
                    <a:pos x="4" y="1"/>
                  </a:cxn>
                  <a:cxn ang="0">
                    <a:pos x="4" y="2"/>
                  </a:cxn>
                  <a:cxn ang="0">
                    <a:pos x="4" y="11"/>
                  </a:cxn>
                  <a:cxn ang="0">
                    <a:pos x="9" y="16"/>
                  </a:cxn>
                  <a:cxn ang="0">
                    <a:pos x="16" y="16"/>
                  </a:cxn>
                  <a:cxn ang="0">
                    <a:pos x="17" y="17"/>
                  </a:cxn>
                  <a:cxn ang="0">
                    <a:pos x="16" y="19"/>
                  </a:cxn>
                  <a:cxn ang="0">
                    <a:pos x="13" y="20"/>
                  </a:cxn>
                </a:cxnLst>
                <a:rect l="0" t="0" r="r" b="b"/>
                <a:pathLst>
                  <a:path w="18" h="20">
                    <a:moveTo>
                      <a:pt x="13" y="20"/>
                    </a:moveTo>
                    <a:cubicBezTo>
                      <a:pt x="11" y="20"/>
                      <a:pt x="10" y="19"/>
                      <a:pt x="8" y="19"/>
                    </a:cubicBezTo>
                    <a:cubicBezTo>
                      <a:pt x="5" y="17"/>
                      <a:pt x="3" y="15"/>
                      <a:pt x="2" y="11"/>
                    </a:cubicBezTo>
                    <a:cubicBezTo>
                      <a:pt x="0" y="8"/>
                      <a:pt x="0" y="5"/>
                      <a:pt x="2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4" y="1"/>
                      <a:pt x="5" y="2"/>
                      <a:pt x="4" y="2"/>
                    </a:cubicBezTo>
                    <a:cubicBezTo>
                      <a:pt x="3" y="5"/>
                      <a:pt x="3" y="8"/>
                      <a:pt x="4" y="11"/>
                    </a:cubicBezTo>
                    <a:cubicBezTo>
                      <a:pt x="5" y="13"/>
                      <a:pt x="7" y="15"/>
                      <a:pt x="9" y="16"/>
                    </a:cubicBezTo>
                    <a:cubicBezTo>
                      <a:pt x="11" y="17"/>
                      <a:pt x="14" y="17"/>
                      <a:pt x="16" y="16"/>
                    </a:cubicBezTo>
                    <a:cubicBezTo>
                      <a:pt x="16" y="16"/>
                      <a:pt x="17" y="17"/>
                      <a:pt x="17" y="17"/>
                    </a:cubicBezTo>
                    <a:cubicBezTo>
                      <a:pt x="18" y="18"/>
                      <a:pt x="17" y="19"/>
                      <a:pt x="16" y="19"/>
                    </a:cubicBezTo>
                    <a:cubicBezTo>
                      <a:pt x="15" y="19"/>
                      <a:pt x="14" y="20"/>
                      <a:pt x="1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Freeform: Shape 47"/>
              <p:cNvSpPr/>
              <p:nvPr/>
            </p:nvSpPr>
            <p:spPr bwMode="auto">
              <a:xfrm>
                <a:off x="5102226" y="4683125"/>
                <a:ext cx="19050" cy="238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" y="8"/>
                  </a:cxn>
                  <a:cxn ang="0">
                    <a:pos x="5" y="8"/>
                  </a:cxn>
                  <a:cxn ang="0">
                    <a:pos x="7" y="2"/>
                  </a:cxn>
                  <a:cxn ang="0">
                    <a:pos x="3" y="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cubicBezTo>
                      <a:pt x="2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8"/>
            <p:cNvGrpSpPr/>
            <p:nvPr/>
          </p:nvGrpSpPr>
          <p:grpSpPr>
            <a:xfrm>
              <a:off x="7155532" y="3182578"/>
              <a:ext cx="437820" cy="556399"/>
              <a:chOff x="3949701" y="4570413"/>
              <a:chExt cx="152400" cy="193675"/>
            </a:xfrm>
            <a:solidFill>
              <a:schemeClr val="bg1"/>
            </a:solidFill>
          </p:grpSpPr>
          <p:sp>
            <p:nvSpPr>
              <p:cNvPr id="18" name="Oval 49"/>
              <p:cNvSpPr/>
              <p:nvPr/>
            </p:nvSpPr>
            <p:spPr bwMode="auto">
              <a:xfrm>
                <a:off x="4079876" y="4657725"/>
                <a:ext cx="22225" cy="222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50"/>
              <p:cNvSpPr/>
              <p:nvPr/>
            </p:nvSpPr>
            <p:spPr bwMode="auto">
              <a:xfrm>
                <a:off x="4041776" y="4660900"/>
                <a:ext cx="55563" cy="103187"/>
              </a:xfrm>
              <a:custGeom>
                <a:avLst/>
                <a:gdLst/>
                <a:ahLst/>
                <a:cxnLst>
                  <a:cxn ang="0">
                    <a:pos x="18" y="32"/>
                  </a:cxn>
                  <a:cxn ang="0">
                    <a:pos x="13" y="22"/>
                  </a:cxn>
                  <a:cxn ang="0">
                    <a:pos x="15" y="20"/>
                  </a:cxn>
                  <a:cxn ang="0">
                    <a:pos x="16" y="12"/>
                  </a:cxn>
                  <a:cxn ang="0">
                    <a:pos x="15" y="9"/>
                  </a:cxn>
                  <a:cxn ang="0">
                    <a:pos x="8" y="1"/>
                  </a:cxn>
                  <a:cxn ang="0">
                    <a:pos x="4" y="1"/>
                  </a:cxn>
                  <a:cxn ang="0">
                    <a:pos x="4" y="4"/>
                  </a:cxn>
                  <a:cxn ang="0">
                    <a:pos x="9" y="9"/>
                  </a:cxn>
                  <a:cxn ang="0">
                    <a:pos x="4" y="7"/>
                  </a:cxn>
                  <a:cxn ang="0">
                    <a:pos x="1" y="8"/>
                  </a:cxn>
                  <a:cxn ang="0">
                    <a:pos x="2" y="11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6" y="23"/>
                  </a:cxn>
                  <a:cxn ang="0">
                    <a:pos x="4" y="31"/>
                  </a:cxn>
                  <a:cxn ang="0">
                    <a:pos x="4" y="33"/>
                  </a:cxn>
                  <a:cxn ang="0">
                    <a:pos x="5" y="36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10" y="27"/>
                  </a:cxn>
                  <a:cxn ang="0">
                    <a:pos x="14" y="34"/>
                  </a:cxn>
                  <a:cxn ang="0">
                    <a:pos x="17" y="35"/>
                  </a:cxn>
                  <a:cxn ang="0">
                    <a:pos x="18" y="32"/>
                  </a:cxn>
                </a:cxnLst>
                <a:rect l="0" t="0" r="r" b="b"/>
                <a:pathLst>
                  <a:path w="19" h="36">
                    <a:moveTo>
                      <a:pt x="18" y="3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5" y="20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1"/>
                      <a:pt x="16" y="10"/>
                      <a:pt x="15" y="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0"/>
                      <a:pt x="5" y="0"/>
                      <a:pt x="4" y="1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1" y="7"/>
                      <a:pt x="1" y="8"/>
                    </a:cubicBezTo>
                    <a:cubicBezTo>
                      <a:pt x="0" y="9"/>
                      <a:pt x="1" y="11"/>
                      <a:pt x="2" y="11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7" y="17"/>
                      <a:pt x="7" y="21"/>
                      <a:pt x="6" y="23"/>
                    </a:cubicBezTo>
                    <a:cubicBezTo>
                      <a:pt x="5" y="26"/>
                      <a:pt x="5" y="28"/>
                      <a:pt x="4" y="31"/>
                    </a:cubicBezTo>
                    <a:cubicBezTo>
                      <a:pt x="4" y="31"/>
                      <a:pt x="4" y="32"/>
                      <a:pt x="4" y="33"/>
                    </a:cubicBezTo>
                    <a:cubicBezTo>
                      <a:pt x="3" y="34"/>
                      <a:pt x="4" y="35"/>
                      <a:pt x="5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6"/>
                      <a:pt x="8" y="35"/>
                      <a:pt x="8" y="34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5"/>
                      <a:pt x="16" y="36"/>
                      <a:pt x="17" y="35"/>
                    </a:cubicBezTo>
                    <a:cubicBezTo>
                      <a:pt x="18" y="34"/>
                      <a:pt x="19" y="33"/>
                      <a:pt x="18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Oval 51"/>
              <p:cNvSpPr/>
              <p:nvPr/>
            </p:nvSpPr>
            <p:spPr bwMode="auto">
              <a:xfrm>
                <a:off x="3987801" y="4675188"/>
                <a:ext cx="25400" cy="222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52"/>
              <p:cNvSpPr/>
              <p:nvPr/>
            </p:nvSpPr>
            <p:spPr bwMode="auto">
              <a:xfrm>
                <a:off x="3963988" y="4672013"/>
                <a:ext cx="69850" cy="92075"/>
              </a:xfrm>
              <a:custGeom>
                <a:avLst/>
                <a:gdLst/>
                <a:ahLst/>
                <a:cxnLst>
                  <a:cxn ang="0">
                    <a:pos x="21" y="19"/>
                  </a:cxn>
                  <a:cxn ang="0">
                    <a:pos x="18" y="19"/>
                  </a:cxn>
                  <a:cxn ang="0">
                    <a:pos x="18" y="15"/>
                  </a:cxn>
                  <a:cxn ang="0">
                    <a:pos x="23" y="11"/>
                  </a:cxn>
                  <a:cxn ang="0">
                    <a:pos x="24" y="9"/>
                  </a:cxn>
                  <a:cxn ang="0">
                    <a:pos x="24" y="2"/>
                  </a:cxn>
                  <a:cxn ang="0">
                    <a:pos x="21" y="0"/>
                  </a:cxn>
                  <a:cxn ang="0">
                    <a:pos x="19" y="2"/>
                  </a:cxn>
                  <a:cxn ang="0">
                    <a:pos x="19" y="8"/>
                  </a:cxn>
                  <a:cxn ang="0">
                    <a:pos x="14" y="12"/>
                  </a:cxn>
                  <a:cxn ang="0">
                    <a:pos x="7" y="10"/>
                  </a:cxn>
                  <a:cxn ang="0">
                    <a:pos x="6" y="5"/>
                  </a:cxn>
                  <a:cxn ang="0">
                    <a:pos x="3" y="3"/>
                  </a:cxn>
                  <a:cxn ang="0">
                    <a:pos x="1" y="6"/>
                  </a:cxn>
                  <a:cxn ang="0">
                    <a:pos x="3" y="12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24"/>
                  </a:cxn>
                  <a:cxn ang="0">
                    <a:pos x="9" y="24"/>
                  </a:cxn>
                  <a:cxn ang="0">
                    <a:pos x="9" y="27"/>
                  </a:cxn>
                  <a:cxn ang="0">
                    <a:pos x="2" y="27"/>
                  </a:cxn>
                  <a:cxn ang="0">
                    <a:pos x="0" y="29"/>
                  </a:cxn>
                  <a:cxn ang="0">
                    <a:pos x="2" y="32"/>
                  </a:cxn>
                  <a:cxn ang="0">
                    <a:pos x="12" y="32"/>
                  </a:cxn>
                  <a:cxn ang="0">
                    <a:pos x="14" y="29"/>
                  </a:cxn>
                  <a:cxn ang="0">
                    <a:pos x="14" y="24"/>
                  </a:cxn>
                  <a:cxn ang="0">
                    <a:pos x="19" y="24"/>
                  </a:cxn>
                  <a:cxn ang="0">
                    <a:pos x="19" y="29"/>
                  </a:cxn>
                  <a:cxn ang="0">
                    <a:pos x="21" y="32"/>
                  </a:cxn>
                  <a:cxn ang="0">
                    <a:pos x="23" y="29"/>
                  </a:cxn>
                  <a:cxn ang="0">
                    <a:pos x="23" y="21"/>
                  </a:cxn>
                  <a:cxn ang="0">
                    <a:pos x="21" y="19"/>
                  </a:cxn>
                </a:cxnLst>
                <a:rect l="0" t="0" r="r" b="b"/>
                <a:pathLst>
                  <a:path w="24" h="32">
                    <a:moveTo>
                      <a:pt x="21" y="19"/>
                    </a:move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4" y="10"/>
                      <a:pt x="24" y="9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0"/>
                      <a:pt x="21" y="0"/>
                    </a:cubicBezTo>
                    <a:cubicBezTo>
                      <a:pt x="20" y="0"/>
                      <a:pt x="19" y="1"/>
                      <a:pt x="19" y="2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4" y="13"/>
                      <a:pt x="5" y="14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7"/>
                      <a:pt x="0" y="28"/>
                      <a:pt x="0" y="29"/>
                    </a:cubicBezTo>
                    <a:cubicBezTo>
                      <a:pt x="0" y="31"/>
                      <a:pt x="1" y="32"/>
                      <a:pt x="2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4" y="31"/>
                      <a:pt x="14" y="29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9" y="31"/>
                      <a:pt x="20" y="32"/>
                      <a:pt x="21" y="32"/>
                    </a:cubicBezTo>
                    <a:cubicBezTo>
                      <a:pt x="22" y="32"/>
                      <a:pt x="23" y="31"/>
                      <a:pt x="23" y="29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0"/>
                      <a:pt x="22" y="19"/>
                      <a:pt x="21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Freeform: Shape 53"/>
              <p:cNvSpPr/>
              <p:nvPr/>
            </p:nvSpPr>
            <p:spPr bwMode="auto">
              <a:xfrm>
                <a:off x="3949701" y="4570413"/>
                <a:ext cx="87313" cy="95250"/>
              </a:xfrm>
              <a:custGeom>
                <a:avLst/>
                <a:gdLst/>
                <a:ahLst/>
                <a:cxnLst>
                  <a:cxn ang="0">
                    <a:pos x="29" y="25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9" y="24"/>
                  </a:cxn>
                  <a:cxn ang="0">
                    <a:pos x="28" y="24"/>
                  </a:cxn>
                  <a:cxn ang="0">
                    <a:pos x="27" y="19"/>
                  </a:cxn>
                  <a:cxn ang="0">
                    <a:pos x="28" y="18"/>
                  </a:cxn>
                  <a:cxn ang="0">
                    <a:pos x="27" y="18"/>
                  </a:cxn>
                  <a:cxn ang="0">
                    <a:pos x="28" y="13"/>
                  </a:cxn>
                  <a:cxn ang="0">
                    <a:pos x="29" y="13"/>
                  </a:cxn>
                  <a:cxn ang="0">
                    <a:pos x="29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30" y="6"/>
                  </a:cxn>
                  <a:cxn ang="0">
                    <a:pos x="29" y="5"/>
                  </a:cxn>
                  <a:cxn ang="0">
                    <a:pos x="28" y="3"/>
                  </a:cxn>
                  <a:cxn ang="0">
                    <a:pos x="25" y="5"/>
                  </a:cxn>
                  <a:cxn ang="0">
                    <a:pos x="24" y="4"/>
                  </a:cxn>
                  <a:cxn ang="0">
                    <a:pos x="23" y="1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0"/>
                  </a:cxn>
                  <a:cxn ang="0">
                    <a:pos x="11" y="1"/>
                  </a:cxn>
                  <a:cxn ang="0">
                    <a:pos x="11" y="4"/>
                  </a:cxn>
                  <a:cxn ang="0">
                    <a:pos x="9" y="5"/>
                  </a:cxn>
                  <a:cxn ang="0">
                    <a:pos x="7" y="3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9"/>
                  </a:cxn>
                  <a:cxn ang="0">
                    <a:pos x="4" y="10"/>
                  </a:cxn>
                  <a:cxn ang="0">
                    <a:pos x="1" y="10"/>
                  </a:cxn>
                  <a:cxn ang="0">
                    <a:pos x="0" y="14"/>
                  </a:cxn>
                  <a:cxn ang="0">
                    <a:pos x="3" y="16"/>
                  </a:cxn>
                  <a:cxn ang="0">
                    <a:pos x="3" y="17"/>
                  </a:cxn>
                  <a:cxn ang="0">
                    <a:pos x="0" y="19"/>
                  </a:cxn>
                  <a:cxn ang="0">
                    <a:pos x="1" y="23"/>
                  </a:cxn>
                  <a:cxn ang="0">
                    <a:pos x="4" y="23"/>
                  </a:cxn>
                  <a:cxn ang="0">
                    <a:pos x="5" y="24"/>
                  </a:cxn>
                  <a:cxn ang="0">
                    <a:pos x="4" y="27"/>
                  </a:cxn>
                  <a:cxn ang="0">
                    <a:pos x="5" y="28"/>
                  </a:cxn>
                  <a:cxn ang="0">
                    <a:pos x="7" y="30"/>
                  </a:cxn>
                  <a:cxn ang="0">
                    <a:pos x="9" y="29"/>
                  </a:cxn>
                  <a:cxn ang="0">
                    <a:pos x="11" y="29"/>
                  </a:cxn>
                  <a:cxn ang="0">
                    <a:pos x="11" y="32"/>
                  </a:cxn>
                  <a:cxn ang="0">
                    <a:pos x="15" y="33"/>
                  </a:cxn>
                  <a:cxn ang="0">
                    <a:pos x="16" y="31"/>
                  </a:cxn>
                  <a:cxn ang="0">
                    <a:pos x="18" y="31"/>
                  </a:cxn>
                  <a:cxn ang="0">
                    <a:pos x="19" y="33"/>
                  </a:cxn>
                  <a:cxn ang="0">
                    <a:pos x="23" y="32"/>
                  </a:cxn>
                  <a:cxn ang="0">
                    <a:pos x="23" y="29"/>
                  </a:cxn>
                  <a:cxn ang="0">
                    <a:pos x="25" y="29"/>
                  </a:cxn>
                  <a:cxn ang="0">
                    <a:pos x="27" y="30"/>
                  </a:cxn>
                  <a:cxn ang="0">
                    <a:pos x="29" y="29"/>
                  </a:cxn>
                  <a:cxn ang="0">
                    <a:pos x="30" y="27"/>
                  </a:cxn>
                  <a:cxn ang="0">
                    <a:pos x="30" y="26"/>
                  </a:cxn>
                  <a:cxn ang="0">
                    <a:pos x="29" y="25"/>
                  </a:cxn>
                  <a:cxn ang="0">
                    <a:pos x="14" y="19"/>
                  </a:cxn>
                  <a:cxn ang="0">
                    <a:pos x="14" y="14"/>
                  </a:cxn>
                  <a:cxn ang="0">
                    <a:pos x="20" y="14"/>
                  </a:cxn>
                  <a:cxn ang="0">
                    <a:pos x="20" y="19"/>
                  </a:cxn>
                  <a:cxn ang="0">
                    <a:pos x="14" y="19"/>
                  </a:cxn>
                </a:cxnLst>
                <a:rect l="0" t="0" r="r" b="b"/>
                <a:pathLst>
                  <a:path w="30" h="33">
                    <a:moveTo>
                      <a:pt x="29" y="25"/>
                    </a:move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8" y="13"/>
                      <a:pt x="28" y="13"/>
                      <a:pt x="28" y="13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12"/>
                      <a:pt x="29" y="12"/>
                      <a:pt x="29" y="12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29" y="9"/>
                      <a:pt x="29" y="9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0" y="4"/>
                      <a:pt x="10" y="4"/>
                      <a:pt x="9" y="5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7"/>
                      <a:pt x="3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10" y="29"/>
                      <a:pt x="10" y="29"/>
                      <a:pt x="11" y="29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7" y="31"/>
                      <a:pt x="17" y="31"/>
                      <a:pt x="18" y="31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3" y="32"/>
                      <a:pt x="23" y="32"/>
                      <a:pt x="23" y="3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4" y="29"/>
                      <a:pt x="24" y="29"/>
                      <a:pt x="25" y="2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9" y="29"/>
                      <a:pt x="29" y="29"/>
                      <a:pt x="29" y="29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5"/>
                      <a:pt x="29" y="25"/>
                      <a:pt x="29" y="25"/>
                    </a:cubicBezTo>
                    <a:close/>
                    <a:moveTo>
                      <a:pt x="14" y="19"/>
                    </a:moveTo>
                    <a:cubicBezTo>
                      <a:pt x="13" y="18"/>
                      <a:pt x="13" y="15"/>
                      <a:pt x="14" y="14"/>
                    </a:cubicBezTo>
                    <a:cubicBezTo>
                      <a:pt x="16" y="13"/>
                      <a:pt x="18" y="13"/>
                      <a:pt x="20" y="14"/>
                    </a:cubicBezTo>
                    <a:cubicBezTo>
                      <a:pt x="21" y="15"/>
                      <a:pt x="21" y="18"/>
                      <a:pt x="20" y="19"/>
                    </a:cubicBezTo>
                    <a:cubicBezTo>
                      <a:pt x="18" y="21"/>
                      <a:pt x="16" y="21"/>
                      <a:pt x="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Freeform: Shape 54"/>
              <p:cNvSpPr/>
              <p:nvPr/>
            </p:nvSpPr>
            <p:spPr bwMode="auto">
              <a:xfrm>
                <a:off x="4033838" y="4594225"/>
                <a:ext cx="57150" cy="60325"/>
              </a:xfrm>
              <a:custGeom>
                <a:avLst/>
                <a:gdLst/>
                <a:ahLst/>
                <a:cxnLst>
                  <a:cxn ang="0">
                    <a:pos x="17" y="15"/>
                  </a:cxn>
                  <a:cxn ang="0">
                    <a:pos x="17" y="14"/>
                  </a:cxn>
                  <a:cxn ang="0">
                    <a:pos x="19" y="14"/>
                  </a:cxn>
                  <a:cxn ang="0">
                    <a:pos x="20" y="12"/>
                  </a:cxn>
                  <a:cxn ang="0">
                    <a:pos x="18" y="11"/>
                  </a:cxn>
                  <a:cxn ang="0">
                    <a:pos x="18" y="10"/>
                  </a:cxn>
                  <a:cxn ang="0">
                    <a:pos x="20" y="9"/>
                  </a:cxn>
                  <a:cxn ang="0">
                    <a:pos x="19" y="7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7" y="3"/>
                  </a:cxn>
                  <a:cxn ang="0">
                    <a:pos x="16" y="2"/>
                  </a:cxn>
                  <a:cxn ang="0">
                    <a:pos x="14" y="3"/>
                  </a:cxn>
                  <a:cxn ang="0">
                    <a:pos x="14" y="3"/>
                  </a:cxn>
                  <a:cxn ang="0">
                    <a:pos x="14" y="1"/>
                  </a:cxn>
                  <a:cxn ang="0">
                    <a:pos x="11" y="0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7"/>
                  </a:cxn>
                  <a:cxn ang="0">
                    <a:pos x="0" y="9"/>
                  </a:cxn>
                  <a:cxn ang="0">
                    <a:pos x="1" y="10"/>
                  </a:cxn>
                  <a:cxn ang="0">
                    <a:pos x="1" y="11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3" y="18"/>
                  </a:cxn>
                  <a:cxn ang="0">
                    <a:pos x="5" y="18"/>
                  </a:cxn>
                  <a:cxn ang="0">
                    <a:pos x="6" y="18"/>
                  </a:cxn>
                  <a:cxn ang="0">
                    <a:pos x="6" y="20"/>
                  </a:cxn>
                  <a:cxn ang="0">
                    <a:pos x="8" y="21"/>
                  </a:cxn>
                  <a:cxn ang="0">
                    <a:pos x="9" y="19"/>
                  </a:cxn>
                  <a:cxn ang="0">
                    <a:pos x="10" y="19"/>
                  </a:cxn>
                  <a:cxn ang="0">
                    <a:pos x="11" y="21"/>
                  </a:cxn>
                  <a:cxn ang="0">
                    <a:pos x="14" y="20"/>
                  </a:cxn>
                  <a:cxn ang="0">
                    <a:pos x="14" y="18"/>
                  </a:cxn>
                  <a:cxn ang="0">
                    <a:pos x="14" y="18"/>
                  </a:cxn>
                  <a:cxn ang="0">
                    <a:pos x="16" y="18"/>
                  </a:cxn>
                  <a:cxn ang="0">
                    <a:pos x="17" y="18"/>
                  </a:cxn>
                  <a:cxn ang="0">
                    <a:pos x="18" y="17"/>
                  </a:cxn>
                  <a:cxn ang="0">
                    <a:pos x="17" y="15"/>
                  </a:cxn>
                  <a:cxn ang="0">
                    <a:pos x="8" y="12"/>
                  </a:cxn>
                  <a:cxn ang="0">
                    <a:pos x="8" y="9"/>
                  </a:cxn>
                  <a:cxn ang="0">
                    <a:pos x="11" y="9"/>
                  </a:cxn>
                  <a:cxn ang="0">
                    <a:pos x="11" y="12"/>
                  </a:cxn>
                  <a:cxn ang="0">
                    <a:pos x="8" y="12"/>
                  </a:cxn>
                </a:cxnLst>
                <a:rect l="0" t="0" r="r" b="b"/>
                <a:pathLst>
                  <a:path w="20" h="21">
                    <a:moveTo>
                      <a:pt x="17" y="15"/>
                    </a:moveTo>
                    <a:cubicBezTo>
                      <a:pt x="17" y="15"/>
                      <a:pt x="17" y="15"/>
                      <a:pt x="17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8" y="10"/>
                      <a:pt x="18" y="10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6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7"/>
                      <a:pt x="18" y="17"/>
                      <a:pt x="18" y="17"/>
                    </a:cubicBezTo>
                    <a:lnTo>
                      <a:pt x="17" y="15"/>
                    </a:lnTo>
                    <a:close/>
                    <a:moveTo>
                      <a:pt x="8" y="12"/>
                    </a:moveTo>
                    <a:cubicBezTo>
                      <a:pt x="7" y="11"/>
                      <a:pt x="7" y="10"/>
                      <a:pt x="8" y="9"/>
                    </a:cubicBezTo>
                    <a:cubicBezTo>
                      <a:pt x="9" y="8"/>
                      <a:pt x="10" y="8"/>
                      <a:pt x="11" y="9"/>
                    </a:cubicBezTo>
                    <a:cubicBezTo>
                      <a:pt x="12" y="10"/>
                      <a:pt x="12" y="11"/>
                      <a:pt x="11" y="12"/>
                    </a:cubicBezTo>
                    <a:cubicBezTo>
                      <a:pt x="10" y="13"/>
                      <a:pt x="9" y="13"/>
                      <a:pt x="8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55"/>
            <p:cNvGrpSpPr/>
            <p:nvPr/>
          </p:nvGrpSpPr>
          <p:grpSpPr>
            <a:xfrm>
              <a:off x="5944960" y="4413990"/>
              <a:ext cx="329914" cy="633645"/>
              <a:chOff x="4486276" y="4586288"/>
              <a:chExt cx="100012" cy="192087"/>
            </a:xfrm>
            <a:solidFill>
              <a:schemeClr val="bg1"/>
            </a:solidFill>
          </p:grpSpPr>
          <p:sp>
            <p:nvSpPr>
              <p:cNvPr id="15" name="Freeform: Shape 56"/>
              <p:cNvSpPr/>
              <p:nvPr/>
            </p:nvSpPr>
            <p:spPr bwMode="auto">
              <a:xfrm>
                <a:off x="4494213" y="4586288"/>
                <a:ext cx="92075" cy="77787"/>
              </a:xfrm>
              <a:custGeom>
                <a:avLst/>
                <a:gdLst/>
                <a:ahLst/>
                <a:cxnLst>
                  <a:cxn ang="0">
                    <a:pos x="24" y="2"/>
                  </a:cxn>
                  <a:cxn ang="0">
                    <a:pos x="11" y="3"/>
                  </a:cxn>
                  <a:cxn ang="0">
                    <a:pos x="1" y="12"/>
                  </a:cxn>
                  <a:cxn ang="0">
                    <a:pos x="0" y="14"/>
                  </a:cxn>
                  <a:cxn ang="0">
                    <a:pos x="1" y="24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2" y="25"/>
                  </a:cxn>
                  <a:cxn ang="0">
                    <a:pos x="4" y="27"/>
                  </a:cxn>
                  <a:cxn ang="0">
                    <a:pos x="5" y="26"/>
                  </a:cxn>
                  <a:cxn ang="0">
                    <a:pos x="6" y="24"/>
                  </a:cxn>
                  <a:cxn ang="0">
                    <a:pos x="7" y="16"/>
                  </a:cxn>
                  <a:cxn ang="0">
                    <a:pos x="13" y="11"/>
                  </a:cxn>
                  <a:cxn ang="0">
                    <a:pos x="14" y="11"/>
                  </a:cxn>
                  <a:cxn ang="0">
                    <a:pos x="16" y="14"/>
                  </a:cxn>
                  <a:cxn ang="0">
                    <a:pos x="16" y="17"/>
                  </a:cxn>
                  <a:cxn ang="0">
                    <a:pos x="12" y="22"/>
                  </a:cxn>
                  <a:cxn ang="0">
                    <a:pos x="13" y="25"/>
                  </a:cxn>
                  <a:cxn ang="0">
                    <a:pos x="14" y="25"/>
                  </a:cxn>
                  <a:cxn ang="0">
                    <a:pos x="16" y="25"/>
                  </a:cxn>
                  <a:cxn ang="0">
                    <a:pos x="22" y="17"/>
                  </a:cxn>
                  <a:cxn ang="0">
                    <a:pos x="29" y="11"/>
                  </a:cxn>
                  <a:cxn ang="0">
                    <a:pos x="30" y="11"/>
                  </a:cxn>
                  <a:cxn ang="0">
                    <a:pos x="32" y="9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4" y="2"/>
                  </a:cxn>
                </a:cxnLst>
                <a:rect l="0" t="0" r="r" b="b"/>
                <a:pathLst>
                  <a:path w="32" h="27">
                    <a:moveTo>
                      <a:pt x="24" y="2"/>
                    </a:moveTo>
                    <a:cubicBezTo>
                      <a:pt x="24" y="2"/>
                      <a:pt x="13" y="2"/>
                      <a:pt x="11" y="3"/>
                    </a:cubicBezTo>
                    <a:cubicBezTo>
                      <a:pt x="9" y="3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3" y="27"/>
                      <a:pt x="4" y="27"/>
                    </a:cubicBezTo>
                    <a:cubicBezTo>
                      <a:pt x="4" y="27"/>
                      <a:pt x="5" y="26"/>
                      <a:pt x="5" y="26"/>
                    </a:cubicBezTo>
                    <a:cubicBezTo>
                      <a:pt x="6" y="25"/>
                      <a:pt x="6" y="25"/>
                      <a:pt x="6" y="24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4" y="10"/>
                      <a:pt x="14" y="11"/>
                    </a:cubicBezTo>
                    <a:cubicBezTo>
                      <a:pt x="15" y="12"/>
                      <a:pt x="16" y="13"/>
                      <a:pt x="16" y="14"/>
                    </a:cubicBezTo>
                    <a:cubicBezTo>
                      <a:pt x="17" y="16"/>
                      <a:pt x="16" y="17"/>
                      <a:pt x="16" y="17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3"/>
                      <a:pt x="12" y="24"/>
                      <a:pt x="13" y="25"/>
                    </a:cubicBezTo>
                    <a:cubicBezTo>
                      <a:pt x="13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9" y="11"/>
                      <a:pt x="29" y="11"/>
                      <a:pt x="29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1"/>
                      <a:pt x="32" y="11"/>
                      <a:pt x="32" y="9"/>
                    </a:cubicBezTo>
                    <a:cubicBezTo>
                      <a:pt x="32" y="6"/>
                      <a:pt x="32" y="3"/>
                      <a:pt x="32" y="2"/>
                    </a:cubicBezTo>
                    <a:cubicBezTo>
                      <a:pt x="32" y="0"/>
                      <a:pt x="30" y="0"/>
                      <a:pt x="30" y="0"/>
                    </a:cubicBezTo>
                    <a:lnTo>
                      <a:pt x="2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57"/>
              <p:cNvSpPr/>
              <p:nvPr/>
            </p:nvSpPr>
            <p:spPr bwMode="auto">
              <a:xfrm>
                <a:off x="4486276" y="4689475"/>
                <a:ext cx="88900" cy="8890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18" y="29"/>
                  </a:cxn>
                  <a:cxn ang="0">
                    <a:pos x="16" y="0"/>
                  </a:cxn>
                  <a:cxn ang="0">
                    <a:pos x="22" y="22"/>
                  </a:cxn>
                  <a:cxn ang="0">
                    <a:pos x="18" y="24"/>
                  </a:cxn>
                  <a:cxn ang="0">
                    <a:pos x="17" y="26"/>
                  </a:cxn>
                  <a:cxn ang="0">
                    <a:pos x="16" y="24"/>
                  </a:cxn>
                  <a:cxn ang="0">
                    <a:pos x="12" y="25"/>
                  </a:cxn>
                  <a:cxn ang="0">
                    <a:pos x="10" y="23"/>
                  </a:cxn>
                  <a:cxn ang="0">
                    <a:pos x="11" y="22"/>
                  </a:cxn>
                  <a:cxn ang="0">
                    <a:pos x="13" y="22"/>
                  </a:cxn>
                  <a:cxn ang="0">
                    <a:pos x="17" y="22"/>
                  </a:cxn>
                  <a:cxn ang="0">
                    <a:pos x="19" y="21"/>
                  </a:cxn>
                  <a:cxn ang="0">
                    <a:pos x="19" y="18"/>
                  </a:cxn>
                  <a:cxn ang="0">
                    <a:pos x="17" y="17"/>
                  </a:cxn>
                  <a:cxn ang="0">
                    <a:pos x="13" y="17"/>
                  </a:cxn>
                  <a:cxn ang="0">
                    <a:pos x="9" y="17"/>
                  </a:cxn>
                  <a:cxn ang="0">
                    <a:pos x="7" y="14"/>
                  </a:cxn>
                  <a:cxn ang="0">
                    <a:pos x="8" y="10"/>
                  </a:cxn>
                  <a:cxn ang="0">
                    <a:pos x="12" y="8"/>
                  </a:cxn>
                  <a:cxn ang="0">
                    <a:pos x="12" y="6"/>
                  </a:cxn>
                  <a:cxn ang="0">
                    <a:pos x="14" y="8"/>
                  </a:cxn>
                  <a:cxn ang="0">
                    <a:pos x="17" y="8"/>
                  </a:cxn>
                  <a:cxn ang="0">
                    <a:pos x="19" y="9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14" y="10"/>
                  </a:cxn>
                  <a:cxn ang="0">
                    <a:pos x="11" y="11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5" y="14"/>
                  </a:cxn>
                  <a:cxn ang="0">
                    <a:pos x="18" y="14"/>
                  </a:cxn>
                  <a:cxn ang="0">
                    <a:pos x="23" y="17"/>
                  </a:cxn>
                </a:cxnLst>
                <a:rect l="0" t="0" r="r" b="b"/>
                <a:pathLst>
                  <a:path w="31" h="31">
                    <a:moveTo>
                      <a:pt x="16" y="0"/>
                    </a:moveTo>
                    <a:cubicBezTo>
                      <a:pt x="6" y="3"/>
                      <a:pt x="6" y="3"/>
                      <a:pt x="6" y="3"/>
                    </a:cubicBezTo>
                    <a:cubicBezTo>
                      <a:pt x="3" y="7"/>
                      <a:pt x="0" y="14"/>
                      <a:pt x="2" y="20"/>
                    </a:cubicBezTo>
                    <a:cubicBezTo>
                      <a:pt x="4" y="28"/>
                      <a:pt x="11" y="31"/>
                      <a:pt x="18" y="29"/>
                    </a:cubicBezTo>
                    <a:cubicBezTo>
                      <a:pt x="26" y="27"/>
                      <a:pt x="31" y="21"/>
                      <a:pt x="29" y="13"/>
                    </a:cubicBezTo>
                    <a:cubicBezTo>
                      <a:pt x="27" y="8"/>
                      <a:pt x="21" y="2"/>
                      <a:pt x="16" y="0"/>
                    </a:cubicBezTo>
                    <a:close/>
                    <a:moveTo>
                      <a:pt x="23" y="20"/>
                    </a:moveTo>
                    <a:cubicBezTo>
                      <a:pt x="23" y="20"/>
                      <a:pt x="22" y="21"/>
                      <a:pt x="22" y="22"/>
                    </a:cubicBezTo>
                    <a:cubicBezTo>
                      <a:pt x="21" y="22"/>
                      <a:pt x="20" y="23"/>
                      <a:pt x="20" y="23"/>
                    </a:cubicBezTo>
                    <a:cubicBezTo>
                      <a:pt x="19" y="23"/>
                      <a:pt x="18" y="24"/>
                      <a:pt x="18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7" y="26"/>
                    </a:cubicBezTo>
                    <a:cubicBezTo>
                      <a:pt x="17" y="26"/>
                      <a:pt x="16" y="26"/>
                      <a:pt x="16" y="26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5"/>
                      <a:pt x="15" y="25"/>
                      <a:pt x="14" y="25"/>
                    </a:cubicBezTo>
                    <a:cubicBezTo>
                      <a:pt x="14" y="25"/>
                      <a:pt x="13" y="25"/>
                      <a:pt x="12" y="25"/>
                    </a:cubicBezTo>
                    <a:cubicBezTo>
                      <a:pt x="11" y="25"/>
                      <a:pt x="11" y="24"/>
                      <a:pt x="10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0" y="22"/>
                      <a:pt x="10" y="22"/>
                      <a:pt x="11" y="22"/>
                    </a:cubicBezTo>
                    <a:cubicBezTo>
                      <a:pt x="11" y="22"/>
                      <a:pt x="11" y="22"/>
                      <a:pt x="12" y="22"/>
                    </a:cubicBezTo>
                    <a:cubicBezTo>
                      <a:pt x="12" y="22"/>
                      <a:pt x="12" y="22"/>
                      <a:pt x="13" y="22"/>
                    </a:cubicBezTo>
                    <a:cubicBezTo>
                      <a:pt x="13" y="22"/>
                      <a:pt x="14" y="22"/>
                      <a:pt x="15" y="22"/>
                    </a:cubicBezTo>
                    <a:cubicBezTo>
                      <a:pt x="15" y="22"/>
                      <a:pt x="16" y="22"/>
                      <a:pt x="17" y="22"/>
                    </a:cubicBezTo>
                    <a:cubicBezTo>
                      <a:pt x="17" y="22"/>
                      <a:pt x="17" y="21"/>
                      <a:pt x="18" y="21"/>
                    </a:cubicBezTo>
                    <a:cubicBezTo>
                      <a:pt x="18" y="21"/>
                      <a:pt x="18" y="21"/>
                      <a:pt x="19" y="21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9" y="19"/>
                      <a:pt x="19" y="19"/>
                      <a:pt x="19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7"/>
                      <a:pt x="18" y="17"/>
                      <a:pt x="17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4" y="17"/>
                      <a:pt x="13" y="17"/>
                      <a:pt x="13" y="17"/>
                    </a:cubicBezTo>
                    <a:cubicBezTo>
                      <a:pt x="12" y="17"/>
                      <a:pt x="11" y="17"/>
                      <a:pt x="11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8" y="11"/>
                      <a:pt x="8" y="11"/>
                      <a:pt x="8" y="10"/>
                    </a:cubicBezTo>
                    <a:cubicBezTo>
                      <a:pt x="9" y="10"/>
                      <a:pt x="9" y="9"/>
                      <a:pt x="10" y="9"/>
                    </a:cubicBezTo>
                    <a:cubicBezTo>
                      <a:pt x="11" y="9"/>
                      <a:pt x="11" y="9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6" y="7"/>
                      <a:pt x="17" y="8"/>
                      <a:pt x="17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9"/>
                      <a:pt x="19" y="9"/>
                    </a:cubicBezTo>
                    <a:cubicBezTo>
                      <a:pt x="19" y="9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6" y="10"/>
                    </a:cubicBezTo>
                    <a:cubicBezTo>
                      <a:pt x="15" y="10"/>
                      <a:pt x="15" y="10"/>
                      <a:pt x="14" y="10"/>
                    </a:cubicBezTo>
                    <a:cubicBezTo>
                      <a:pt x="13" y="11"/>
                      <a:pt x="13" y="11"/>
                      <a:pt x="12" y="11"/>
                    </a:cubicBezTo>
                    <a:cubicBezTo>
                      <a:pt x="12" y="11"/>
                      <a:pt x="12" y="11"/>
                      <a:pt x="11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3"/>
                      <a:pt x="11" y="14"/>
                      <a:pt x="11" y="14"/>
                    </a:cubicBezTo>
                    <a:cubicBezTo>
                      <a:pt x="11" y="14"/>
                      <a:pt x="12" y="14"/>
                      <a:pt x="12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14"/>
                      <a:pt x="14" y="14"/>
                      <a:pt x="15" y="14"/>
                    </a:cubicBezTo>
                    <a:cubicBezTo>
                      <a:pt x="15" y="14"/>
                      <a:pt x="16" y="14"/>
                      <a:pt x="17" y="14"/>
                    </a:cubicBezTo>
                    <a:cubicBezTo>
                      <a:pt x="17" y="14"/>
                      <a:pt x="18" y="14"/>
                      <a:pt x="18" y="14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2" y="16"/>
                      <a:pt x="22" y="16"/>
                      <a:pt x="23" y="17"/>
                    </a:cubicBezTo>
                    <a:cubicBezTo>
                      <a:pt x="23" y="18"/>
                      <a:pt x="23" y="19"/>
                      <a:pt x="23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58"/>
              <p:cNvSpPr/>
              <p:nvPr/>
            </p:nvSpPr>
            <p:spPr bwMode="auto">
              <a:xfrm>
                <a:off x="4491038" y="4660900"/>
                <a:ext cx="38100" cy="31750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9" y="10"/>
                  </a:cxn>
                  <a:cxn ang="0">
                    <a:pos x="13" y="9"/>
                  </a:cxn>
                  <a:cxn ang="0">
                    <a:pos x="13" y="2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6"/>
                  </a:cxn>
                  <a:cxn ang="0">
                    <a:pos x="1" y="5"/>
                  </a:cxn>
                  <a:cxn ang="0">
                    <a:pos x="5" y="11"/>
                  </a:cxn>
                </a:cxnLst>
                <a:rect l="0" t="0" r="r" b="b"/>
                <a:pathLst>
                  <a:path w="13" h="11">
                    <a:moveTo>
                      <a:pt x="5" y="11"/>
                    </a:moveTo>
                    <a:cubicBezTo>
                      <a:pt x="5" y="11"/>
                      <a:pt x="9" y="10"/>
                      <a:pt x="9" y="10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4"/>
                      <a:pt x="13" y="2"/>
                    </a:cubicBezTo>
                    <a:cubicBezTo>
                      <a:pt x="13" y="0"/>
                      <a:pt x="11" y="1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3"/>
                    </a:cubicBezTo>
                    <a:cubicBezTo>
                      <a:pt x="9" y="3"/>
                      <a:pt x="9" y="2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3" y="3"/>
                      <a:pt x="0" y="3"/>
                      <a:pt x="1" y="5"/>
                    </a:cubicBezTo>
                    <a:cubicBezTo>
                      <a:pt x="3" y="7"/>
                      <a:pt x="5" y="11"/>
                      <a:pt x="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59"/>
            <p:cNvGrpSpPr/>
            <p:nvPr/>
          </p:nvGrpSpPr>
          <p:grpSpPr>
            <a:xfrm>
              <a:off x="4652272" y="3150905"/>
              <a:ext cx="380069" cy="584717"/>
              <a:chOff x="4235451" y="4579938"/>
              <a:chExt cx="123825" cy="190499"/>
            </a:xfrm>
            <a:solidFill>
              <a:schemeClr val="bg1"/>
            </a:solidFill>
          </p:grpSpPr>
          <p:sp>
            <p:nvSpPr>
              <p:cNvPr id="11" name="Freeform: Shape 60"/>
              <p:cNvSpPr/>
              <p:nvPr/>
            </p:nvSpPr>
            <p:spPr bwMode="auto">
              <a:xfrm>
                <a:off x="4235451" y="4721225"/>
                <a:ext cx="123825" cy="4921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8" y="17"/>
                  </a:cxn>
                  <a:cxn ang="0">
                    <a:pos x="12" y="16"/>
                  </a:cxn>
                  <a:cxn ang="0">
                    <a:pos x="30" y="15"/>
                  </a:cxn>
                  <a:cxn ang="0">
                    <a:pos x="43" y="3"/>
                  </a:cxn>
                  <a:cxn ang="0">
                    <a:pos x="40" y="2"/>
                  </a:cxn>
                  <a:cxn ang="0">
                    <a:pos x="33" y="8"/>
                  </a:cxn>
                  <a:cxn ang="0">
                    <a:pos x="17" y="7"/>
                  </a:cxn>
                  <a:cxn ang="0">
                    <a:pos x="30" y="5"/>
                  </a:cxn>
                  <a:cxn ang="0">
                    <a:pos x="28" y="2"/>
                  </a:cxn>
                  <a:cxn ang="0">
                    <a:pos x="15" y="2"/>
                  </a:cxn>
                  <a:cxn ang="0">
                    <a:pos x="7" y="1"/>
                  </a:cxn>
                  <a:cxn ang="0">
                    <a:pos x="0" y="8"/>
                  </a:cxn>
                </a:cxnLst>
                <a:rect l="0" t="0" r="r" b="b"/>
                <a:pathLst>
                  <a:path w="43" h="17">
                    <a:moveTo>
                      <a:pt x="0" y="8"/>
                    </a:moveTo>
                    <a:cubicBezTo>
                      <a:pt x="0" y="11"/>
                      <a:pt x="5" y="16"/>
                      <a:pt x="8" y="17"/>
                    </a:cubicBezTo>
                    <a:cubicBezTo>
                      <a:pt x="9" y="17"/>
                      <a:pt x="10" y="16"/>
                      <a:pt x="12" y="16"/>
                    </a:cubicBezTo>
                    <a:cubicBezTo>
                      <a:pt x="12" y="16"/>
                      <a:pt x="26" y="17"/>
                      <a:pt x="30" y="15"/>
                    </a:cubicBezTo>
                    <a:cubicBezTo>
                      <a:pt x="33" y="14"/>
                      <a:pt x="43" y="5"/>
                      <a:pt x="43" y="3"/>
                    </a:cubicBezTo>
                    <a:cubicBezTo>
                      <a:pt x="43" y="1"/>
                      <a:pt x="42" y="0"/>
                      <a:pt x="40" y="2"/>
                    </a:cubicBezTo>
                    <a:cubicBezTo>
                      <a:pt x="37" y="3"/>
                      <a:pt x="35" y="6"/>
                      <a:pt x="33" y="8"/>
                    </a:cubicBezTo>
                    <a:cubicBezTo>
                      <a:pt x="29" y="11"/>
                      <a:pt x="21" y="12"/>
                      <a:pt x="17" y="7"/>
                    </a:cubicBezTo>
                    <a:cubicBezTo>
                      <a:pt x="17" y="7"/>
                      <a:pt x="28" y="8"/>
                      <a:pt x="30" y="5"/>
                    </a:cubicBezTo>
                    <a:cubicBezTo>
                      <a:pt x="31" y="3"/>
                      <a:pt x="30" y="1"/>
                      <a:pt x="28" y="2"/>
                    </a:cubicBezTo>
                    <a:cubicBezTo>
                      <a:pt x="26" y="2"/>
                      <a:pt x="17" y="2"/>
                      <a:pt x="15" y="2"/>
                    </a:cubicBezTo>
                    <a:cubicBezTo>
                      <a:pt x="12" y="1"/>
                      <a:pt x="8" y="0"/>
                      <a:pt x="7" y="1"/>
                    </a:cubicBezTo>
                    <a:cubicBezTo>
                      <a:pt x="5" y="2"/>
                      <a:pt x="1" y="5"/>
                      <a:pt x="0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Freeform: Shape 61"/>
              <p:cNvSpPr/>
              <p:nvPr/>
            </p:nvSpPr>
            <p:spPr bwMode="auto">
              <a:xfrm>
                <a:off x="4281488" y="4695825"/>
                <a:ext cx="49213" cy="1905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9" y="7"/>
                  </a:cxn>
                  <a:cxn ang="0">
                    <a:pos x="13" y="4"/>
                  </a:cxn>
                  <a:cxn ang="0">
                    <a:pos x="12" y="4"/>
                  </a:cxn>
                  <a:cxn ang="0">
                    <a:pos x="15" y="4"/>
                  </a:cxn>
                  <a:cxn ang="0">
                    <a:pos x="17" y="2"/>
                  </a:cxn>
                  <a:cxn ang="0">
                    <a:pos x="15" y="0"/>
                  </a:cxn>
                </a:cxnLst>
                <a:rect l="0" t="0" r="r" b="b"/>
                <a:pathLst>
                  <a:path w="17" h="7"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6"/>
                      <a:pt x="6" y="7"/>
                      <a:pt x="9" y="7"/>
                    </a:cubicBezTo>
                    <a:cubicBezTo>
                      <a:pt x="11" y="7"/>
                      <a:pt x="13" y="6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7" y="3"/>
                      <a:pt x="17" y="2"/>
                    </a:cubicBezTo>
                    <a:cubicBezTo>
                      <a:pt x="17" y="1"/>
                      <a:pt x="16" y="0"/>
                      <a:pt x="1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Freeform: Shape 62"/>
              <p:cNvSpPr/>
              <p:nvPr/>
            </p:nvSpPr>
            <p:spPr bwMode="auto">
              <a:xfrm>
                <a:off x="4260851" y="4579938"/>
                <a:ext cx="88900" cy="100012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16"/>
                  </a:cxn>
                  <a:cxn ang="0">
                    <a:pos x="7" y="35"/>
                  </a:cxn>
                  <a:cxn ang="0">
                    <a:pos x="25" y="35"/>
                  </a:cxn>
                  <a:cxn ang="0">
                    <a:pos x="31" y="16"/>
                  </a:cxn>
                  <a:cxn ang="0">
                    <a:pos x="16" y="0"/>
                  </a:cxn>
                  <a:cxn ang="0">
                    <a:pos x="19" y="21"/>
                  </a:cxn>
                  <a:cxn ang="0">
                    <a:pos x="16" y="19"/>
                  </a:cxn>
                  <a:cxn ang="0">
                    <a:pos x="12" y="21"/>
                  </a:cxn>
                  <a:cxn ang="0">
                    <a:pos x="12" y="17"/>
                  </a:cxn>
                  <a:cxn ang="0">
                    <a:pos x="9" y="14"/>
                  </a:cxn>
                  <a:cxn ang="0">
                    <a:pos x="14" y="13"/>
                  </a:cxn>
                  <a:cxn ang="0">
                    <a:pos x="16" y="9"/>
                  </a:cxn>
                  <a:cxn ang="0">
                    <a:pos x="17" y="13"/>
                  </a:cxn>
                  <a:cxn ang="0">
                    <a:pos x="22" y="14"/>
                  </a:cxn>
                  <a:cxn ang="0">
                    <a:pos x="19" y="17"/>
                  </a:cxn>
                  <a:cxn ang="0">
                    <a:pos x="19" y="21"/>
                  </a:cxn>
                </a:cxnLst>
                <a:rect l="0" t="0" r="r" b="b"/>
                <a:pathLst>
                  <a:path w="31" h="35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3"/>
                      <a:pt x="7" y="27"/>
                      <a:pt x="7" y="35"/>
                    </a:cubicBezTo>
                    <a:cubicBezTo>
                      <a:pt x="25" y="35"/>
                      <a:pt x="25" y="35"/>
                      <a:pt x="25" y="35"/>
                    </a:cubicBezTo>
                    <a:cubicBezTo>
                      <a:pt x="25" y="27"/>
                      <a:pt x="31" y="23"/>
                      <a:pt x="31" y="16"/>
                    </a:cubicBezTo>
                    <a:cubicBezTo>
                      <a:pt x="31" y="7"/>
                      <a:pt x="24" y="0"/>
                      <a:pt x="16" y="0"/>
                    </a:cubicBezTo>
                    <a:close/>
                    <a:moveTo>
                      <a:pt x="19" y="21"/>
                    </a:moveTo>
                    <a:cubicBezTo>
                      <a:pt x="16" y="19"/>
                      <a:pt x="16" y="19"/>
                      <a:pt x="16" y="1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19" y="17"/>
                      <a:pt x="19" y="17"/>
                      <a:pt x="19" y="17"/>
                    </a:cubicBezTo>
                    <a:lnTo>
                      <a:pt x="1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Freeform: Shape 63"/>
              <p:cNvSpPr/>
              <p:nvPr/>
            </p:nvSpPr>
            <p:spPr bwMode="auto">
              <a:xfrm>
                <a:off x="4281488" y="4683125"/>
                <a:ext cx="49213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16" y="3"/>
                  </a:cxn>
                  <a:cxn ang="0">
                    <a:pos x="17" y="2"/>
                  </a:cxn>
                  <a:cxn ang="0">
                    <a:pos x="16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3"/>
                  </a:cxn>
                </a:cxnLst>
                <a:rect l="0" t="0" r="r" b="b"/>
                <a:pathLst>
                  <a:path w="17" h="3">
                    <a:moveTo>
                      <a:pt x="1" y="3"/>
                    </a:move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2"/>
                      <a:pt x="17" y="2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82"/>
          <p:cNvGrpSpPr/>
          <p:nvPr/>
        </p:nvGrpSpPr>
        <p:grpSpPr>
          <a:xfrm>
            <a:off x="3183685" y="1927071"/>
            <a:ext cx="1745987" cy="1017237"/>
            <a:chOff x="793990" y="1227225"/>
            <a:chExt cx="2327983" cy="1356315"/>
          </a:xfrm>
        </p:grpSpPr>
        <p:sp>
          <p:nvSpPr>
            <p:cNvPr id="40" name="TextBox 83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1" name="TextBox 84"/>
            <p:cNvSpPr txBox="1"/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82"/>
          <p:cNvGrpSpPr/>
          <p:nvPr/>
        </p:nvGrpSpPr>
        <p:grpSpPr>
          <a:xfrm>
            <a:off x="7877101" y="4148959"/>
            <a:ext cx="1745987" cy="1017237"/>
            <a:chOff x="793990" y="1227225"/>
            <a:chExt cx="2327983" cy="1356315"/>
          </a:xfrm>
        </p:grpSpPr>
        <p:sp>
          <p:nvSpPr>
            <p:cNvPr id="46" name="TextBox 83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7" name="TextBox 84"/>
            <p:cNvSpPr txBox="1"/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82"/>
          <p:cNvGrpSpPr/>
          <p:nvPr/>
        </p:nvGrpSpPr>
        <p:grpSpPr>
          <a:xfrm>
            <a:off x="7898658" y="2076369"/>
            <a:ext cx="1745987" cy="1017237"/>
            <a:chOff x="793990" y="1227225"/>
            <a:chExt cx="2327983" cy="1356315"/>
          </a:xfrm>
        </p:grpSpPr>
        <p:sp>
          <p:nvSpPr>
            <p:cNvPr id="49" name="TextBox 83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0" name="TextBox 84"/>
            <p:cNvSpPr txBox="1"/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Group 82"/>
          <p:cNvGrpSpPr/>
          <p:nvPr/>
        </p:nvGrpSpPr>
        <p:grpSpPr>
          <a:xfrm>
            <a:off x="3181814" y="4062650"/>
            <a:ext cx="1745987" cy="1017237"/>
            <a:chOff x="793990" y="1227225"/>
            <a:chExt cx="2327983" cy="1356315"/>
          </a:xfrm>
        </p:grpSpPr>
        <p:sp>
          <p:nvSpPr>
            <p:cNvPr id="52" name="TextBox 83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360000" bIns="0" anchor="ctr" anchorCtr="0">
              <a:noAutofit/>
            </a:bodyPr>
            <a:lstStyle/>
            <a:p>
              <a:pPr algn="r" latinLnBrk="0"/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effectLst/>
                  <a:cs typeface="+mn-ea"/>
                  <a:sym typeface="+mn-lt"/>
                </a:rPr>
                <a:t>标题文本预设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53" name="TextBox 84"/>
            <p:cNvSpPr txBox="1"/>
            <p:nvPr/>
          </p:nvSpPr>
          <p:spPr bwMode="auto">
            <a:xfrm>
              <a:off x="822733" y="1537182"/>
              <a:ext cx="2299240" cy="1046358"/>
            </a:xfrm>
            <a:prstGeom prst="rect">
              <a:avLst/>
            </a:prstGeom>
            <a:noFill/>
          </p:spPr>
          <p:txBody>
            <a:bodyPr wrap="square" lIns="0" tIns="0" rIns="360000" bIns="0" anchor="ctr" anchorCtr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8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55" name="菱形 54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>
            <a:spLocks noChangeArrowheads="1"/>
          </p:cNvSpPr>
          <p:nvPr/>
        </p:nvSpPr>
        <p:spPr bwMode="auto">
          <a:xfrm>
            <a:off x="2421285" y="3809371"/>
            <a:ext cx="198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LOREM IPSUM </a:t>
            </a:r>
            <a:r>
              <a:rPr lang="en-US" altLang="zh-CN" sz="1600" b="1" dirty="0">
                <a:solidFill>
                  <a:srgbClr val="61B5BF"/>
                </a:solidFill>
                <a:cs typeface="+mn-ea"/>
                <a:sym typeface="+mn-lt"/>
              </a:rPr>
              <a:t>A</a:t>
            </a: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1600" b="1" dirty="0">
              <a:solidFill>
                <a:srgbClr val="61B5BF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1B5BF"/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5567710" y="3809371"/>
            <a:ext cx="17795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LOREM IPSUM </a:t>
            </a:r>
            <a:r>
              <a:rPr lang="en-US" altLang="zh-CN" sz="1600" b="1" dirty="0">
                <a:solidFill>
                  <a:srgbClr val="61B5BF"/>
                </a:solidFill>
                <a:cs typeface="+mn-ea"/>
                <a:sym typeface="+mn-lt"/>
              </a:rPr>
              <a:t>B</a:t>
            </a:r>
            <a:endParaRPr lang="zh-CN" altLang="en-US" sz="1600" b="1" dirty="0">
              <a:solidFill>
                <a:srgbClr val="61B5BF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1B5BF"/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8522048" y="3809371"/>
            <a:ext cx="1981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61B5BF"/>
                </a:solidFill>
                <a:cs typeface="+mn-ea"/>
                <a:sym typeface="+mn-lt"/>
              </a:rPr>
              <a:t>LOREM IPSUM </a:t>
            </a:r>
            <a:r>
              <a:rPr lang="en-US" altLang="zh-CN" sz="1600" b="1" dirty="0">
                <a:solidFill>
                  <a:srgbClr val="61B5BF"/>
                </a:solidFill>
                <a:cs typeface="+mn-ea"/>
                <a:sym typeface="+mn-lt"/>
              </a:rPr>
              <a:t>C</a:t>
            </a:r>
            <a:endParaRPr lang="en-US" altLang="zh-CN" sz="1600" b="1" dirty="0">
              <a:solidFill>
                <a:srgbClr val="61B5BF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1B5BF"/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1200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5" name="矩形 9"/>
          <p:cNvSpPr>
            <a:spLocks noChangeArrowheads="1"/>
          </p:cNvSpPr>
          <p:nvPr/>
        </p:nvSpPr>
        <p:spPr bwMode="auto">
          <a:xfrm>
            <a:off x="2989610" y="3077533"/>
            <a:ext cx="633507" cy="85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rgbClr val="61B5BF"/>
                </a:solidFill>
                <a:cs typeface="+mn-ea"/>
                <a:sym typeface="+mn-lt"/>
              </a:rPr>
              <a:t>A</a:t>
            </a:r>
            <a:r>
              <a:rPr lang="zh-CN" altLang="en-US" sz="3600" b="1" i="1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3600" b="1" i="1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6" name="矩形 10"/>
          <p:cNvSpPr>
            <a:spLocks noChangeArrowheads="1"/>
          </p:cNvSpPr>
          <p:nvPr/>
        </p:nvSpPr>
        <p:spPr bwMode="auto">
          <a:xfrm>
            <a:off x="6193185" y="3077533"/>
            <a:ext cx="599844" cy="85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rgbClr val="61B5BF"/>
                </a:solidFill>
                <a:cs typeface="+mn-ea"/>
                <a:sym typeface="+mn-lt"/>
              </a:rPr>
              <a:t>B</a:t>
            </a:r>
            <a:r>
              <a:rPr lang="zh-CN" altLang="en-US" sz="3600" b="1" i="1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3600" b="1" i="1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7" name="矩形 11"/>
          <p:cNvSpPr>
            <a:spLocks noChangeArrowheads="1"/>
          </p:cNvSpPr>
          <p:nvPr/>
        </p:nvSpPr>
        <p:spPr bwMode="auto">
          <a:xfrm>
            <a:off x="9139585" y="3077533"/>
            <a:ext cx="580608" cy="85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i="1">
                <a:solidFill>
                  <a:srgbClr val="61B5BF"/>
                </a:solidFill>
                <a:cs typeface="+mn-ea"/>
                <a:sym typeface="+mn-lt"/>
              </a:rPr>
              <a:t>C</a:t>
            </a:r>
            <a:r>
              <a:rPr lang="zh-CN" altLang="en-US" sz="3600" b="1" i="1">
                <a:solidFill>
                  <a:srgbClr val="61B5BF"/>
                </a:solidFill>
                <a:cs typeface="+mn-ea"/>
                <a:sym typeface="+mn-lt"/>
              </a:rPr>
              <a:t> </a:t>
            </a:r>
            <a:endParaRPr lang="en-US" altLang="zh-CN" sz="3600" b="1" i="1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8" name="直接连接符 14"/>
          <p:cNvSpPr>
            <a:spLocks noChangeShapeType="1"/>
          </p:cNvSpPr>
          <p:nvPr/>
        </p:nvSpPr>
        <p:spPr bwMode="auto">
          <a:xfrm>
            <a:off x="4913660" y="1867858"/>
            <a:ext cx="0" cy="3233738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9" name="直接连接符 15"/>
          <p:cNvSpPr>
            <a:spLocks noChangeShapeType="1"/>
          </p:cNvSpPr>
          <p:nvPr/>
        </p:nvSpPr>
        <p:spPr bwMode="auto">
          <a:xfrm>
            <a:off x="7948960" y="1867858"/>
            <a:ext cx="0" cy="3233738"/>
          </a:xfrm>
          <a:prstGeom prst="line">
            <a:avLst/>
          </a:prstGeom>
          <a:noFill/>
          <a:ln w="12700" cap="flat" cmpd="sng">
            <a:solidFill>
              <a:srgbClr val="D8D8D8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rgbClr val="61B5BF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84773" y="1763083"/>
            <a:ext cx="2046287" cy="1412875"/>
            <a:chOff x="2668588" y="1727200"/>
            <a:chExt cx="2046287" cy="1412875"/>
          </a:xfrm>
        </p:grpSpPr>
        <p:sp>
          <p:nvSpPr>
            <p:cNvPr id="11" name="任意多边形 4"/>
            <p:cNvSpPr>
              <a:spLocks noChangeArrowheads="1"/>
            </p:cNvSpPr>
            <p:nvPr/>
          </p:nvSpPr>
          <p:spPr bwMode="auto">
            <a:xfrm>
              <a:off x="26685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 dirty="0">
                  <a:solidFill>
                    <a:srgbClr val="61B5BF"/>
                  </a:solidFill>
                  <a:cs typeface="+mn-ea"/>
                  <a:sym typeface="+mn-lt"/>
                </a:rPr>
                <a:t>z</a:t>
              </a:r>
              <a:endParaRPr lang="zh-CN" altLang="zh-CN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Group 21"/>
            <p:cNvGrpSpPr/>
            <p:nvPr/>
          </p:nvGrpSpPr>
          <p:grpSpPr bwMode="auto">
            <a:xfrm>
              <a:off x="3298825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13" name="Freeform 346"/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347"/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407373" y="1763083"/>
            <a:ext cx="2046287" cy="1412875"/>
            <a:chOff x="5691188" y="1727200"/>
            <a:chExt cx="2046287" cy="1412875"/>
          </a:xfrm>
        </p:grpSpPr>
        <p:sp>
          <p:nvSpPr>
            <p:cNvPr id="16" name="任意多边形 3"/>
            <p:cNvSpPr>
              <a:spLocks noChangeArrowheads="1"/>
            </p:cNvSpPr>
            <p:nvPr/>
          </p:nvSpPr>
          <p:spPr bwMode="auto">
            <a:xfrm>
              <a:off x="56911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grpSp>
          <p:nvGrpSpPr>
            <p:cNvPr id="17" name="Group 24"/>
            <p:cNvGrpSpPr/>
            <p:nvPr/>
          </p:nvGrpSpPr>
          <p:grpSpPr bwMode="auto">
            <a:xfrm>
              <a:off x="6373813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18" name="Freeform 346"/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347"/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8429973" y="1763083"/>
            <a:ext cx="2046287" cy="1412875"/>
            <a:chOff x="8713788" y="1727200"/>
            <a:chExt cx="2046287" cy="1412875"/>
          </a:xfrm>
        </p:grpSpPr>
        <p:sp>
          <p:nvSpPr>
            <p:cNvPr id="21" name="任意多边形 2"/>
            <p:cNvSpPr>
              <a:spLocks noChangeArrowheads="1"/>
            </p:cNvSpPr>
            <p:nvPr/>
          </p:nvSpPr>
          <p:spPr bwMode="auto">
            <a:xfrm>
              <a:off x="8713788" y="1727200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Group 27"/>
            <p:cNvGrpSpPr/>
            <p:nvPr/>
          </p:nvGrpSpPr>
          <p:grpSpPr bwMode="auto">
            <a:xfrm>
              <a:off x="9385300" y="1920875"/>
              <a:ext cx="736600" cy="712788"/>
              <a:chOff x="0" y="0"/>
              <a:chExt cx="736600" cy="712788"/>
            </a:xfrm>
            <a:solidFill>
              <a:schemeClr val="bg1"/>
            </a:solidFill>
          </p:grpSpPr>
          <p:sp>
            <p:nvSpPr>
              <p:cNvPr id="23" name="Freeform 346"/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346075" cy="447675"/>
              </a:xfrm>
              <a:custGeom>
                <a:avLst/>
                <a:gdLst>
                  <a:gd name="T0" fmla="*/ 0 w 92"/>
                  <a:gd name="T1" fmla="*/ 69 h 119"/>
                  <a:gd name="T2" fmla="*/ 7 w 92"/>
                  <a:gd name="T3" fmla="*/ 77 h 119"/>
                  <a:gd name="T4" fmla="*/ 7 w 92"/>
                  <a:gd name="T5" fmla="*/ 77 h 119"/>
                  <a:gd name="T6" fmla="*/ 46 w 92"/>
                  <a:gd name="T7" fmla="*/ 119 h 119"/>
                  <a:gd name="T8" fmla="*/ 84 w 92"/>
                  <a:gd name="T9" fmla="*/ 77 h 119"/>
                  <a:gd name="T10" fmla="*/ 85 w 92"/>
                  <a:gd name="T11" fmla="*/ 77 h 119"/>
                  <a:gd name="T12" fmla="*/ 92 w 92"/>
                  <a:gd name="T13" fmla="*/ 69 h 119"/>
                  <a:gd name="T14" fmla="*/ 88 w 92"/>
                  <a:gd name="T15" fmla="*/ 62 h 119"/>
                  <a:gd name="T16" fmla="*/ 90 w 92"/>
                  <a:gd name="T17" fmla="*/ 47 h 119"/>
                  <a:gd name="T18" fmla="*/ 46 w 92"/>
                  <a:gd name="T19" fmla="*/ 0 h 119"/>
                  <a:gd name="T20" fmla="*/ 2 w 92"/>
                  <a:gd name="T21" fmla="*/ 47 h 119"/>
                  <a:gd name="T22" fmla="*/ 4 w 92"/>
                  <a:gd name="T23" fmla="*/ 62 h 119"/>
                  <a:gd name="T24" fmla="*/ 0 w 92"/>
                  <a:gd name="T25" fmla="*/ 69 h 11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2"/>
                  <a:gd name="T40" fmla="*/ 0 h 119"/>
                  <a:gd name="T41" fmla="*/ 92 w 92"/>
                  <a:gd name="T42" fmla="*/ 119 h 11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2" h="119">
                    <a:moveTo>
                      <a:pt x="0" y="69"/>
                    </a:moveTo>
                    <a:cubicBezTo>
                      <a:pt x="0" y="74"/>
                      <a:pt x="3" y="77"/>
                      <a:pt x="7" y="77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9" y="98"/>
                      <a:pt x="26" y="119"/>
                      <a:pt x="46" y="119"/>
                    </a:cubicBezTo>
                    <a:cubicBezTo>
                      <a:pt x="66" y="119"/>
                      <a:pt x="83" y="98"/>
                      <a:pt x="84" y="77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9" y="77"/>
                      <a:pt x="92" y="74"/>
                      <a:pt x="92" y="69"/>
                    </a:cubicBezTo>
                    <a:cubicBezTo>
                      <a:pt x="92" y="66"/>
                      <a:pt x="90" y="63"/>
                      <a:pt x="88" y="62"/>
                    </a:cubicBezTo>
                    <a:cubicBezTo>
                      <a:pt x="89" y="57"/>
                      <a:pt x="90" y="52"/>
                      <a:pt x="90" y="47"/>
                    </a:cubicBezTo>
                    <a:cubicBezTo>
                      <a:pt x="90" y="21"/>
                      <a:pt x="70" y="0"/>
                      <a:pt x="46" y="0"/>
                    </a:cubicBezTo>
                    <a:cubicBezTo>
                      <a:pt x="21" y="0"/>
                      <a:pt x="2" y="21"/>
                      <a:pt x="2" y="47"/>
                    </a:cubicBezTo>
                    <a:cubicBezTo>
                      <a:pt x="2" y="52"/>
                      <a:pt x="3" y="57"/>
                      <a:pt x="4" y="62"/>
                    </a:cubicBezTo>
                    <a:cubicBezTo>
                      <a:pt x="1" y="63"/>
                      <a:pt x="0" y="66"/>
                      <a:pt x="0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347"/>
              <p:cNvSpPr>
                <a:spLocks noChangeArrowheads="1"/>
              </p:cNvSpPr>
              <p:nvPr/>
            </p:nvSpPr>
            <p:spPr bwMode="auto">
              <a:xfrm>
                <a:off x="0" y="495300"/>
                <a:ext cx="736600" cy="217488"/>
              </a:xfrm>
              <a:custGeom>
                <a:avLst/>
                <a:gdLst>
                  <a:gd name="T0" fmla="*/ 195 w 196"/>
                  <a:gd name="T1" fmla="*/ 36 h 58"/>
                  <a:gd name="T2" fmla="*/ 131 w 196"/>
                  <a:gd name="T3" fmla="*/ 1 h 58"/>
                  <a:gd name="T4" fmla="*/ 129 w 196"/>
                  <a:gd name="T5" fmla="*/ 0 h 58"/>
                  <a:gd name="T6" fmla="*/ 127 w 196"/>
                  <a:gd name="T7" fmla="*/ 0 h 58"/>
                  <a:gd name="T8" fmla="*/ 125 w 196"/>
                  <a:gd name="T9" fmla="*/ 1 h 58"/>
                  <a:gd name="T10" fmla="*/ 98 w 196"/>
                  <a:gd name="T11" fmla="*/ 7 h 58"/>
                  <a:gd name="T12" fmla="*/ 71 w 196"/>
                  <a:gd name="T13" fmla="*/ 1 h 58"/>
                  <a:gd name="T14" fmla="*/ 69 w 196"/>
                  <a:gd name="T15" fmla="*/ 0 h 58"/>
                  <a:gd name="T16" fmla="*/ 67 w 196"/>
                  <a:gd name="T17" fmla="*/ 0 h 58"/>
                  <a:gd name="T18" fmla="*/ 67 w 196"/>
                  <a:gd name="T19" fmla="*/ 0 h 58"/>
                  <a:gd name="T20" fmla="*/ 1 w 196"/>
                  <a:gd name="T21" fmla="*/ 36 h 58"/>
                  <a:gd name="T22" fmla="*/ 0 w 196"/>
                  <a:gd name="T23" fmla="*/ 39 h 58"/>
                  <a:gd name="T24" fmla="*/ 0 w 196"/>
                  <a:gd name="T25" fmla="*/ 54 h 58"/>
                  <a:gd name="T26" fmla="*/ 4 w 196"/>
                  <a:gd name="T27" fmla="*/ 58 h 58"/>
                  <a:gd name="T28" fmla="*/ 192 w 196"/>
                  <a:gd name="T29" fmla="*/ 58 h 58"/>
                  <a:gd name="T30" fmla="*/ 196 w 196"/>
                  <a:gd name="T31" fmla="*/ 54 h 58"/>
                  <a:gd name="T32" fmla="*/ 196 w 196"/>
                  <a:gd name="T33" fmla="*/ 39 h 58"/>
                  <a:gd name="T34" fmla="*/ 195 w 196"/>
                  <a:gd name="T35" fmla="*/ 36 h 5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6"/>
                  <a:gd name="T55" fmla="*/ 0 h 58"/>
                  <a:gd name="T56" fmla="*/ 196 w 196"/>
                  <a:gd name="T57" fmla="*/ 58 h 5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6" h="58">
                    <a:moveTo>
                      <a:pt x="195" y="36"/>
                    </a:moveTo>
                    <a:cubicBezTo>
                      <a:pt x="177" y="19"/>
                      <a:pt x="155" y="7"/>
                      <a:pt x="131" y="1"/>
                    </a:cubicBezTo>
                    <a:cubicBezTo>
                      <a:pt x="130" y="0"/>
                      <a:pt x="130" y="0"/>
                      <a:pt x="129" y="0"/>
                    </a:cubicBezTo>
                    <a:cubicBezTo>
                      <a:pt x="127" y="0"/>
                      <a:pt x="127" y="0"/>
                      <a:pt x="127" y="0"/>
                    </a:cubicBezTo>
                    <a:cubicBezTo>
                      <a:pt x="126" y="0"/>
                      <a:pt x="125" y="0"/>
                      <a:pt x="125" y="1"/>
                    </a:cubicBezTo>
                    <a:cubicBezTo>
                      <a:pt x="118" y="4"/>
                      <a:pt x="108" y="7"/>
                      <a:pt x="98" y="7"/>
                    </a:cubicBezTo>
                    <a:cubicBezTo>
                      <a:pt x="88" y="7"/>
                      <a:pt x="78" y="4"/>
                      <a:pt x="71" y="1"/>
                    </a:cubicBezTo>
                    <a:cubicBezTo>
                      <a:pt x="70" y="0"/>
                      <a:pt x="70" y="0"/>
                      <a:pt x="69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42" y="6"/>
                      <a:pt x="20" y="19"/>
                      <a:pt x="1" y="36"/>
                    </a:cubicBezTo>
                    <a:cubicBezTo>
                      <a:pt x="0" y="37"/>
                      <a:pt x="0" y="38"/>
                      <a:pt x="0" y="39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2" y="58"/>
                      <a:pt x="4" y="58"/>
                    </a:cubicBezTo>
                    <a:cubicBezTo>
                      <a:pt x="192" y="58"/>
                      <a:pt x="192" y="58"/>
                      <a:pt x="192" y="58"/>
                    </a:cubicBezTo>
                    <a:cubicBezTo>
                      <a:pt x="194" y="58"/>
                      <a:pt x="196" y="56"/>
                      <a:pt x="196" y="54"/>
                    </a:cubicBezTo>
                    <a:cubicBezTo>
                      <a:pt x="196" y="39"/>
                      <a:pt x="196" y="39"/>
                      <a:pt x="196" y="39"/>
                    </a:cubicBezTo>
                    <a:cubicBezTo>
                      <a:pt x="196" y="38"/>
                      <a:pt x="195" y="37"/>
                      <a:pt x="195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61B5BF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26" name="菱形 25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4"/>
          <p:cNvSpPr>
            <a:spLocks noChangeArrowheads="1"/>
          </p:cNvSpPr>
          <p:nvPr/>
        </p:nvSpPr>
        <p:spPr bwMode="auto">
          <a:xfrm flipH="1">
            <a:off x="5873602" y="2421499"/>
            <a:ext cx="2269331" cy="2266950"/>
          </a:xfrm>
          <a:custGeom>
            <a:avLst/>
            <a:gdLst>
              <a:gd name="T0" fmla="*/ 2314 w 4620"/>
              <a:gd name="T1" fmla="*/ 0 h 4615"/>
              <a:gd name="T2" fmla="*/ 4620 w 4620"/>
              <a:gd name="T3" fmla="*/ 2306 h 4615"/>
              <a:gd name="T4" fmla="*/ 2314 w 4620"/>
              <a:gd name="T5" fmla="*/ 4615 h 4615"/>
              <a:gd name="T6" fmla="*/ 2044 w 4620"/>
              <a:gd name="T7" fmla="*/ 4345 h 4615"/>
              <a:gd name="T8" fmla="*/ 2397 w 4620"/>
              <a:gd name="T9" fmla="*/ 3993 h 4615"/>
              <a:gd name="T10" fmla="*/ 2397 w 4620"/>
              <a:gd name="T11" fmla="*/ 4286 h 4615"/>
              <a:gd name="T12" fmla="*/ 2607 w 4620"/>
              <a:gd name="T13" fmla="*/ 4286 h 4615"/>
              <a:gd name="T14" fmla="*/ 2607 w 4620"/>
              <a:gd name="T15" fmla="*/ 3631 h 4615"/>
              <a:gd name="T16" fmla="*/ 1952 w 4620"/>
              <a:gd name="T17" fmla="*/ 3631 h 4615"/>
              <a:gd name="T18" fmla="*/ 1952 w 4620"/>
              <a:gd name="T19" fmla="*/ 3844 h 4615"/>
              <a:gd name="T20" fmla="*/ 2245 w 4620"/>
              <a:gd name="T21" fmla="*/ 3844 h 4615"/>
              <a:gd name="T22" fmla="*/ 1893 w 4620"/>
              <a:gd name="T23" fmla="*/ 4196 h 4615"/>
              <a:gd name="T24" fmla="*/ 1623 w 4620"/>
              <a:gd name="T25" fmla="*/ 3927 h 4615"/>
              <a:gd name="T26" fmla="*/ 2756 w 4620"/>
              <a:gd name="T27" fmla="*/ 2794 h 4615"/>
              <a:gd name="T28" fmla="*/ 0 w 4620"/>
              <a:gd name="T29" fmla="*/ 2794 h 4615"/>
              <a:gd name="T30" fmla="*/ 0 w 4620"/>
              <a:gd name="T31" fmla="*/ 2413 h 4615"/>
              <a:gd name="T32" fmla="*/ 499 w 4620"/>
              <a:gd name="T33" fmla="*/ 2413 h 4615"/>
              <a:gd name="T34" fmla="*/ 291 w 4620"/>
              <a:gd name="T35" fmla="*/ 2621 h 4615"/>
              <a:gd name="T36" fmla="*/ 443 w 4620"/>
              <a:gd name="T37" fmla="*/ 2770 h 4615"/>
              <a:gd name="T38" fmla="*/ 906 w 4620"/>
              <a:gd name="T39" fmla="*/ 2306 h 4615"/>
              <a:gd name="T40" fmla="*/ 443 w 4620"/>
              <a:gd name="T41" fmla="*/ 1843 h 4615"/>
              <a:gd name="T42" fmla="*/ 291 w 4620"/>
              <a:gd name="T43" fmla="*/ 1994 h 4615"/>
              <a:gd name="T44" fmla="*/ 499 w 4620"/>
              <a:gd name="T45" fmla="*/ 2200 h 4615"/>
              <a:gd name="T46" fmla="*/ 0 w 4620"/>
              <a:gd name="T47" fmla="*/ 2200 h 4615"/>
              <a:gd name="T48" fmla="*/ 0 w 4620"/>
              <a:gd name="T49" fmla="*/ 1819 h 4615"/>
              <a:gd name="T50" fmla="*/ 2756 w 4620"/>
              <a:gd name="T51" fmla="*/ 1819 h 4615"/>
              <a:gd name="T52" fmla="*/ 1623 w 4620"/>
              <a:gd name="T53" fmla="*/ 688 h 4615"/>
              <a:gd name="T54" fmla="*/ 1893 w 4620"/>
              <a:gd name="T55" fmla="*/ 418 h 4615"/>
              <a:gd name="T56" fmla="*/ 2245 w 4620"/>
              <a:gd name="T57" fmla="*/ 771 h 4615"/>
              <a:gd name="T58" fmla="*/ 1952 w 4620"/>
              <a:gd name="T59" fmla="*/ 771 h 4615"/>
              <a:gd name="T60" fmla="*/ 1952 w 4620"/>
              <a:gd name="T61" fmla="*/ 981 h 4615"/>
              <a:gd name="T62" fmla="*/ 2607 w 4620"/>
              <a:gd name="T63" fmla="*/ 981 h 4615"/>
              <a:gd name="T64" fmla="*/ 2607 w 4620"/>
              <a:gd name="T65" fmla="*/ 326 h 4615"/>
              <a:gd name="T66" fmla="*/ 2397 w 4620"/>
              <a:gd name="T67" fmla="*/ 326 h 4615"/>
              <a:gd name="T68" fmla="*/ 2397 w 4620"/>
              <a:gd name="T69" fmla="*/ 619 h 4615"/>
              <a:gd name="T70" fmla="*/ 2044 w 4620"/>
              <a:gd name="T71" fmla="*/ 267 h 4615"/>
              <a:gd name="T72" fmla="*/ 2314 w 4620"/>
              <a:gd name="T73" fmla="*/ 0 h 461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4620"/>
              <a:gd name="T112" fmla="*/ 0 h 4615"/>
              <a:gd name="T113" fmla="*/ 4620 w 4620"/>
              <a:gd name="T114" fmla="*/ 4615 h 4615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4620" h="4615">
                <a:moveTo>
                  <a:pt x="2314" y="0"/>
                </a:moveTo>
                <a:lnTo>
                  <a:pt x="4620" y="2306"/>
                </a:lnTo>
                <a:lnTo>
                  <a:pt x="2314" y="4615"/>
                </a:lnTo>
                <a:lnTo>
                  <a:pt x="2044" y="4345"/>
                </a:lnTo>
                <a:lnTo>
                  <a:pt x="2397" y="3993"/>
                </a:lnTo>
                <a:lnTo>
                  <a:pt x="2397" y="4286"/>
                </a:lnTo>
                <a:lnTo>
                  <a:pt x="2607" y="4286"/>
                </a:lnTo>
                <a:lnTo>
                  <a:pt x="2607" y="3631"/>
                </a:lnTo>
                <a:lnTo>
                  <a:pt x="1952" y="3631"/>
                </a:lnTo>
                <a:lnTo>
                  <a:pt x="1952" y="3844"/>
                </a:lnTo>
                <a:lnTo>
                  <a:pt x="2245" y="3844"/>
                </a:lnTo>
                <a:lnTo>
                  <a:pt x="1893" y="4196"/>
                </a:lnTo>
                <a:lnTo>
                  <a:pt x="1623" y="3927"/>
                </a:lnTo>
                <a:lnTo>
                  <a:pt x="2756" y="2794"/>
                </a:lnTo>
                <a:lnTo>
                  <a:pt x="0" y="2794"/>
                </a:lnTo>
                <a:lnTo>
                  <a:pt x="0" y="2413"/>
                </a:lnTo>
                <a:lnTo>
                  <a:pt x="499" y="2413"/>
                </a:lnTo>
                <a:lnTo>
                  <a:pt x="291" y="2621"/>
                </a:lnTo>
                <a:lnTo>
                  <a:pt x="443" y="2770"/>
                </a:lnTo>
                <a:lnTo>
                  <a:pt x="906" y="2306"/>
                </a:lnTo>
                <a:lnTo>
                  <a:pt x="443" y="1843"/>
                </a:lnTo>
                <a:lnTo>
                  <a:pt x="291" y="1994"/>
                </a:lnTo>
                <a:lnTo>
                  <a:pt x="499" y="2200"/>
                </a:lnTo>
                <a:lnTo>
                  <a:pt x="0" y="2200"/>
                </a:lnTo>
                <a:lnTo>
                  <a:pt x="0" y="1819"/>
                </a:lnTo>
                <a:lnTo>
                  <a:pt x="2756" y="1819"/>
                </a:lnTo>
                <a:lnTo>
                  <a:pt x="1623" y="688"/>
                </a:lnTo>
                <a:lnTo>
                  <a:pt x="1893" y="418"/>
                </a:lnTo>
                <a:lnTo>
                  <a:pt x="2245" y="771"/>
                </a:lnTo>
                <a:lnTo>
                  <a:pt x="1952" y="771"/>
                </a:lnTo>
                <a:lnTo>
                  <a:pt x="1952" y="981"/>
                </a:lnTo>
                <a:lnTo>
                  <a:pt x="2607" y="981"/>
                </a:lnTo>
                <a:lnTo>
                  <a:pt x="2607" y="326"/>
                </a:lnTo>
                <a:lnTo>
                  <a:pt x="2397" y="326"/>
                </a:lnTo>
                <a:lnTo>
                  <a:pt x="2397" y="619"/>
                </a:lnTo>
                <a:lnTo>
                  <a:pt x="2044" y="267"/>
                </a:lnTo>
                <a:lnTo>
                  <a:pt x="2314" y="0"/>
                </a:lnTo>
                <a:close/>
              </a:path>
            </a:pathLst>
          </a:custGeom>
          <a:blipFill>
            <a:blip r:embed="rId1"/>
            <a:stretch>
              <a:fillRect l="-100000" t="-100000" r="-50000" b="-50000"/>
            </a:stretch>
          </a:blipFill>
          <a:ln>
            <a:noFill/>
          </a:ln>
        </p:spPr>
        <p:txBody>
          <a:bodyPr/>
          <a:lstStyle/>
          <a:p>
            <a:endParaRPr lang="zh-CN" altLang="zh-CN" sz="1015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直接连接符 6"/>
          <p:cNvSpPr>
            <a:spLocks noChangeShapeType="1"/>
          </p:cNvSpPr>
          <p:nvPr/>
        </p:nvSpPr>
        <p:spPr bwMode="auto">
          <a:xfrm rot="16200000" flipV="1">
            <a:off x="4678214" y="3583549"/>
            <a:ext cx="1654969" cy="0"/>
          </a:xfrm>
          <a:prstGeom prst="line">
            <a:avLst/>
          </a:prstGeom>
          <a:noFill/>
          <a:ln w="50800" cap="flat" cmpd="sng">
            <a:solidFill>
              <a:srgbClr val="3DC5D8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015">
              <a:cs typeface="+mn-ea"/>
              <a:sym typeface="+mn-lt"/>
            </a:endParaRPr>
          </a:p>
        </p:txBody>
      </p:sp>
      <p:sp>
        <p:nvSpPr>
          <p:cNvPr id="4" name="矩形 7"/>
          <p:cNvSpPr>
            <a:spLocks noChangeArrowheads="1"/>
          </p:cNvSpPr>
          <p:nvPr/>
        </p:nvSpPr>
        <p:spPr bwMode="auto">
          <a:xfrm>
            <a:off x="1987401" y="2860839"/>
            <a:ext cx="3215879" cy="129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1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 </a:t>
            </a:r>
            <a:endParaRPr lang="en-US" altLang="zh-CN" sz="1015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448799" y="1763083"/>
            <a:ext cx="1272778" cy="1065610"/>
            <a:chOff x="8428038" y="869950"/>
            <a:chExt cx="1697037" cy="1420813"/>
          </a:xfrm>
        </p:grpSpPr>
        <p:sp>
          <p:nvSpPr>
            <p:cNvPr id="6" name="任意多边形 18"/>
            <p:cNvSpPr>
              <a:spLocks noChangeArrowheads="1"/>
            </p:cNvSpPr>
            <p:nvPr/>
          </p:nvSpPr>
          <p:spPr bwMode="auto">
            <a:xfrm>
              <a:off x="8428038" y="869950"/>
              <a:ext cx="1635125" cy="1420813"/>
            </a:xfrm>
            <a:custGeom>
              <a:avLst/>
              <a:gdLst>
                <a:gd name="T0" fmla="*/ 213962 w 1635692"/>
                <a:gd name="T1" fmla="*/ 0 h 1421730"/>
                <a:gd name="T2" fmla="*/ 1635692 w 1635692"/>
                <a:gd name="T3" fmla="*/ 0 h 1421730"/>
                <a:gd name="T4" fmla="*/ 1635692 w 1635692"/>
                <a:gd name="T5" fmla="*/ 1421730 h 1421730"/>
                <a:gd name="T6" fmla="*/ 213962 w 1635692"/>
                <a:gd name="T7" fmla="*/ 1421730 h 1421730"/>
                <a:gd name="T8" fmla="*/ 213962 w 1635692"/>
                <a:gd name="T9" fmla="*/ 788847 h 1421730"/>
                <a:gd name="T10" fmla="*/ 0 w 1635692"/>
                <a:gd name="T11" fmla="*/ 838094 h 1421730"/>
                <a:gd name="T12" fmla="*/ 212219 w 1635692"/>
                <a:gd name="T13" fmla="*/ 498974 h 1421730"/>
                <a:gd name="T14" fmla="*/ 213962 w 1635692"/>
                <a:gd name="T15" fmla="*/ 500064 h 1421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35692"/>
                <a:gd name="T25" fmla="*/ 0 h 1421730"/>
                <a:gd name="T26" fmla="*/ 1635692 w 1635692"/>
                <a:gd name="T27" fmla="*/ 1421730 h 1421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35692" h="1421730">
                  <a:moveTo>
                    <a:pt x="213962" y="0"/>
                  </a:moveTo>
                  <a:lnTo>
                    <a:pt x="1635692" y="0"/>
                  </a:lnTo>
                  <a:lnTo>
                    <a:pt x="1635692" y="1421730"/>
                  </a:lnTo>
                  <a:lnTo>
                    <a:pt x="213962" y="1421730"/>
                  </a:lnTo>
                  <a:lnTo>
                    <a:pt x="213962" y="788847"/>
                  </a:lnTo>
                  <a:lnTo>
                    <a:pt x="0" y="838094"/>
                  </a:lnTo>
                  <a:lnTo>
                    <a:pt x="212219" y="498974"/>
                  </a:lnTo>
                  <a:lnTo>
                    <a:pt x="213962" y="50006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8"/>
            <p:cNvSpPr>
              <a:spLocks noChangeArrowheads="1"/>
            </p:cNvSpPr>
            <p:nvPr/>
          </p:nvSpPr>
          <p:spPr bwMode="auto">
            <a:xfrm>
              <a:off x="8750301" y="968602"/>
              <a:ext cx="1374774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US" altLang="zh-CN" sz="825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sz="825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67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678714" y="3051339"/>
            <a:ext cx="1284685" cy="1065610"/>
            <a:chOff x="10067925" y="2587625"/>
            <a:chExt cx="1712913" cy="1420813"/>
          </a:xfrm>
        </p:grpSpPr>
        <p:sp>
          <p:nvSpPr>
            <p:cNvPr id="9" name="任意多边形 21"/>
            <p:cNvSpPr>
              <a:spLocks noChangeArrowheads="1"/>
            </p:cNvSpPr>
            <p:nvPr/>
          </p:nvSpPr>
          <p:spPr bwMode="auto">
            <a:xfrm>
              <a:off x="10067925" y="2587625"/>
              <a:ext cx="1654175" cy="1420813"/>
            </a:xfrm>
            <a:custGeom>
              <a:avLst/>
              <a:gdLst>
                <a:gd name="T0" fmla="*/ 233416 w 1655146"/>
                <a:gd name="T1" fmla="*/ 0 h 1421730"/>
                <a:gd name="T2" fmla="*/ 1655146 w 1655146"/>
                <a:gd name="T3" fmla="*/ 0 h 1421730"/>
                <a:gd name="T4" fmla="*/ 1655146 w 1655146"/>
                <a:gd name="T5" fmla="*/ 1421730 h 1421730"/>
                <a:gd name="T6" fmla="*/ 233416 w 1655146"/>
                <a:gd name="T7" fmla="*/ 1421730 h 1421730"/>
                <a:gd name="T8" fmla="*/ 233416 w 1655146"/>
                <a:gd name="T9" fmla="*/ 803581 h 1421730"/>
                <a:gd name="T10" fmla="*/ 0 w 1655146"/>
                <a:gd name="T11" fmla="*/ 668200 h 1421730"/>
                <a:gd name="T12" fmla="*/ 233416 w 1655146"/>
                <a:gd name="T13" fmla="*/ 532819 h 14217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655146"/>
                <a:gd name="T22" fmla="*/ 0 h 1421730"/>
                <a:gd name="T23" fmla="*/ 1655146 w 1655146"/>
                <a:gd name="T24" fmla="*/ 1421730 h 142173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655146" h="1421730">
                  <a:moveTo>
                    <a:pt x="233416" y="0"/>
                  </a:moveTo>
                  <a:lnTo>
                    <a:pt x="1655146" y="0"/>
                  </a:lnTo>
                  <a:lnTo>
                    <a:pt x="1655146" y="1421730"/>
                  </a:lnTo>
                  <a:lnTo>
                    <a:pt x="233416" y="1421730"/>
                  </a:lnTo>
                  <a:lnTo>
                    <a:pt x="233416" y="803581"/>
                  </a:lnTo>
                  <a:lnTo>
                    <a:pt x="0" y="668200"/>
                  </a:lnTo>
                  <a:lnTo>
                    <a:pt x="233416" y="532819"/>
                  </a:ln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10406064" y="2740025"/>
              <a:ext cx="1374774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US" altLang="zh-CN" sz="825" b="1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sz="825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67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448799" y="4287208"/>
            <a:ext cx="1275159" cy="1066800"/>
            <a:chOff x="8428038" y="4235450"/>
            <a:chExt cx="1700212" cy="1422400"/>
          </a:xfrm>
        </p:grpSpPr>
        <p:sp>
          <p:nvSpPr>
            <p:cNvPr id="12" name="任意多边形 22"/>
            <p:cNvSpPr>
              <a:spLocks noChangeArrowheads="1"/>
            </p:cNvSpPr>
            <p:nvPr/>
          </p:nvSpPr>
          <p:spPr bwMode="auto">
            <a:xfrm flipV="1">
              <a:off x="8428038" y="4235450"/>
              <a:ext cx="1635125" cy="1422400"/>
            </a:xfrm>
            <a:custGeom>
              <a:avLst/>
              <a:gdLst>
                <a:gd name="T0" fmla="*/ 213962 w 1635692"/>
                <a:gd name="T1" fmla="*/ 0 h 1421730"/>
                <a:gd name="T2" fmla="*/ 1635692 w 1635692"/>
                <a:gd name="T3" fmla="*/ 0 h 1421730"/>
                <a:gd name="T4" fmla="*/ 1635692 w 1635692"/>
                <a:gd name="T5" fmla="*/ 1421730 h 1421730"/>
                <a:gd name="T6" fmla="*/ 213962 w 1635692"/>
                <a:gd name="T7" fmla="*/ 1421730 h 1421730"/>
                <a:gd name="T8" fmla="*/ 213962 w 1635692"/>
                <a:gd name="T9" fmla="*/ 788847 h 1421730"/>
                <a:gd name="T10" fmla="*/ 0 w 1635692"/>
                <a:gd name="T11" fmla="*/ 838094 h 1421730"/>
                <a:gd name="T12" fmla="*/ 212219 w 1635692"/>
                <a:gd name="T13" fmla="*/ 498974 h 1421730"/>
                <a:gd name="T14" fmla="*/ 213962 w 1635692"/>
                <a:gd name="T15" fmla="*/ 500064 h 142173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635692"/>
                <a:gd name="T25" fmla="*/ 0 h 1421730"/>
                <a:gd name="T26" fmla="*/ 1635692 w 1635692"/>
                <a:gd name="T27" fmla="*/ 1421730 h 142173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635692" h="1421730">
                  <a:moveTo>
                    <a:pt x="213962" y="0"/>
                  </a:moveTo>
                  <a:lnTo>
                    <a:pt x="1635692" y="0"/>
                  </a:lnTo>
                  <a:lnTo>
                    <a:pt x="1635692" y="1421730"/>
                  </a:lnTo>
                  <a:lnTo>
                    <a:pt x="213962" y="1421730"/>
                  </a:lnTo>
                  <a:lnTo>
                    <a:pt x="213962" y="788847"/>
                  </a:lnTo>
                  <a:lnTo>
                    <a:pt x="0" y="838094"/>
                  </a:lnTo>
                  <a:lnTo>
                    <a:pt x="212219" y="498974"/>
                  </a:lnTo>
                  <a:lnTo>
                    <a:pt x="213962" y="50006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0"/>
            <p:cNvSpPr>
              <a:spLocks noChangeArrowheads="1"/>
            </p:cNvSpPr>
            <p:nvPr/>
          </p:nvSpPr>
          <p:spPr bwMode="auto">
            <a:xfrm>
              <a:off x="8753475" y="4403725"/>
              <a:ext cx="1374775" cy="12080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LOREM IPSUM </a:t>
              </a:r>
              <a:r>
                <a:rPr lang="en-US" altLang="zh-CN" sz="825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825" b="1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endParaRPr lang="en-US" altLang="zh-CN" sz="825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675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zh-CN" altLang="en-US" sz="67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5338702" y="3237830"/>
            <a:ext cx="1264444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 </a:t>
            </a:r>
            <a:endParaRPr lang="en-US" altLang="zh-CN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dolor sit amet, adipiscing elit, sed diam nonummy nibh</a:t>
            </a:r>
            <a:endParaRPr lang="zh-CN" altLang="en-US" sz="8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670761" y="2262484"/>
            <a:ext cx="1264444" cy="1583531"/>
            <a:chOff x="5127625" y="1309390"/>
            <a:chExt cx="1685925" cy="2111375"/>
          </a:xfrm>
        </p:grpSpPr>
        <p:sp>
          <p:nvSpPr>
            <p:cNvPr id="4" name="任意多边形 2"/>
            <p:cNvSpPr>
              <a:spLocks noChangeArrowheads="1"/>
            </p:cNvSpPr>
            <p:nvPr/>
          </p:nvSpPr>
          <p:spPr bwMode="auto">
            <a:xfrm>
              <a:off x="5127625" y="1419226"/>
              <a:ext cx="1685925" cy="1676400"/>
            </a:xfrm>
            <a:custGeom>
              <a:avLst/>
              <a:gdLst>
                <a:gd name="T0" fmla="*/ 1685845 w 1685845"/>
                <a:gd name="T1" fmla="*/ 27 h 1676401"/>
                <a:gd name="T2" fmla="*/ 1681922 w 1685845"/>
                <a:gd name="T3" fmla="*/ 696292 h 1676401"/>
                <a:gd name="T4" fmla="*/ 985303 w 1685845"/>
                <a:gd name="T5" fmla="*/ 981399 h 1676401"/>
                <a:gd name="T6" fmla="*/ 696276 w 1685845"/>
                <a:gd name="T7" fmla="*/ 1676401 h 1676401"/>
                <a:gd name="T8" fmla="*/ 0 w 1685845"/>
                <a:gd name="T9" fmla="*/ 1676400 h 1676401"/>
                <a:gd name="T10" fmla="*/ 283614 w 1685845"/>
                <a:gd name="T11" fmla="*/ 743402 h 1676401"/>
                <a:gd name="T12" fmla="*/ 326098 w 1685845"/>
                <a:gd name="T13" fmla="*/ 686287 h 1676401"/>
                <a:gd name="T14" fmla="*/ 222801 w 1685845"/>
                <a:gd name="T15" fmla="*/ 399824 h 1676401"/>
                <a:gd name="T16" fmla="*/ 531767 w 1685845"/>
                <a:gd name="T17" fmla="*/ 453989 h 1676401"/>
                <a:gd name="T18" fmla="*/ 618095 w 1685845"/>
                <a:gd name="T19" fmla="*/ 376276 h 1676401"/>
                <a:gd name="T20" fmla="*/ 1685845 w 1685845"/>
                <a:gd name="T21" fmla="*/ 27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1685845" y="27"/>
                  </a:move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lnTo>
                    <a:pt x="0" y="1676400"/>
                  </a:lnTo>
                  <a:cubicBezTo>
                    <a:pt x="0" y="1341716"/>
                    <a:pt x="100080" y="1017391"/>
                    <a:pt x="283614" y="743402"/>
                  </a:cubicBezTo>
                  <a:lnTo>
                    <a:pt x="326098" y="686287"/>
                  </a:lnTo>
                  <a:lnTo>
                    <a:pt x="222801" y="399824"/>
                  </a:lnTo>
                  <a:lnTo>
                    <a:pt x="531767" y="453989"/>
                  </a:lnTo>
                  <a:lnTo>
                    <a:pt x="618095" y="376276"/>
                  </a:lnTo>
                  <a:cubicBezTo>
                    <a:pt x="918260" y="131924"/>
                    <a:pt x="1295386" y="-2173"/>
                    <a:pt x="1685845" y="27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cs typeface="+mn-ea"/>
                <a:sym typeface="+mn-lt"/>
              </a:endParaRPr>
            </a:p>
          </p:txBody>
        </p:sp>
        <p:sp>
          <p:nvSpPr>
            <p:cNvPr id="5" name="矩形 11"/>
            <p:cNvSpPr>
              <a:spLocks noChangeArrowheads="1"/>
            </p:cNvSpPr>
            <p:nvPr/>
          </p:nvSpPr>
          <p:spPr bwMode="auto">
            <a:xfrm rot="18430860">
              <a:off x="4831771" y="1711028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5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5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86402" y="2135709"/>
            <a:ext cx="1257300" cy="1583531"/>
            <a:chOff x="6881813" y="1140356"/>
            <a:chExt cx="1676400" cy="2111375"/>
          </a:xfrm>
        </p:grpSpPr>
        <p:sp>
          <p:nvSpPr>
            <p:cNvPr id="7" name="任意多边形 3"/>
            <p:cNvSpPr>
              <a:spLocks noChangeArrowheads="1"/>
            </p:cNvSpPr>
            <p:nvPr/>
          </p:nvSpPr>
          <p:spPr bwMode="auto">
            <a:xfrm rot="5400000">
              <a:off x="6877050" y="1423989"/>
              <a:ext cx="1685925" cy="1676400"/>
            </a:xfrm>
            <a:custGeom>
              <a:avLst/>
              <a:gdLst>
                <a:gd name="T0" fmla="*/ 0 w 1685845"/>
                <a:gd name="T1" fmla="*/ 1676400 h 1676401"/>
                <a:gd name="T2" fmla="*/ 382258 w 1685845"/>
                <a:gd name="T3" fmla="*/ 610787 h 1676401"/>
                <a:gd name="T4" fmla="*/ 437390 w 1685845"/>
                <a:gd name="T5" fmla="*/ 550233 h 1676401"/>
                <a:gd name="T6" fmla="*/ 357434 w 1685845"/>
                <a:gd name="T7" fmla="*/ 249447 h 1676401"/>
                <a:gd name="T8" fmla="*/ 675579 w 1685845"/>
                <a:gd name="T9" fmla="*/ 334017 h 1676401"/>
                <a:gd name="T10" fmla="*/ 751263 w 1685845"/>
                <a:gd name="T11" fmla="*/ 278380 h 1676401"/>
                <a:gd name="T12" fmla="*/ 1685845 w 1685845"/>
                <a:gd name="T13" fmla="*/ 27 h 1676401"/>
                <a:gd name="T14" fmla="*/ 1681922 w 1685845"/>
                <a:gd name="T15" fmla="*/ 696292 h 1676401"/>
                <a:gd name="T16" fmla="*/ 985303 w 1685845"/>
                <a:gd name="T17" fmla="*/ 981399 h 1676401"/>
                <a:gd name="T18" fmla="*/ 696276 w 1685845"/>
                <a:gd name="T19" fmla="*/ 1676401 h 16764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85845"/>
                <a:gd name="T31" fmla="*/ 0 h 1676401"/>
                <a:gd name="T32" fmla="*/ 1685845 w 1685845"/>
                <a:gd name="T33" fmla="*/ 1676401 h 16764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85845" h="1676401">
                  <a:moveTo>
                    <a:pt x="0" y="1676400"/>
                  </a:moveTo>
                  <a:cubicBezTo>
                    <a:pt x="0" y="1285935"/>
                    <a:pt x="136219" y="909570"/>
                    <a:pt x="382258" y="610787"/>
                  </a:cubicBezTo>
                  <a:lnTo>
                    <a:pt x="437390" y="550233"/>
                  </a:lnTo>
                  <a:lnTo>
                    <a:pt x="357434" y="249447"/>
                  </a:lnTo>
                  <a:lnTo>
                    <a:pt x="675579" y="334017"/>
                  </a:lnTo>
                  <a:lnTo>
                    <a:pt x="751263" y="278380"/>
                  </a:lnTo>
                  <a:cubicBezTo>
                    <a:pt x="1026282" y="96392"/>
                    <a:pt x="1351166" y="-1859"/>
                    <a:pt x="1685845" y="27"/>
                  </a:cubicBez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>
                <a:cs typeface="+mn-ea"/>
                <a:sym typeface="+mn-lt"/>
              </a:endParaRPr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 rot="3339903">
              <a:off x="6781446" y="1527706"/>
              <a:ext cx="2111375" cy="133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5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5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矩形 13"/>
          <p:cNvSpPr>
            <a:spLocks noChangeArrowheads="1"/>
          </p:cNvSpPr>
          <p:nvPr/>
        </p:nvSpPr>
        <p:spPr bwMode="auto">
          <a:xfrm>
            <a:off x="2439530" y="2071138"/>
            <a:ext cx="1574006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</a:t>
            </a: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8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7911083" y="2060422"/>
            <a:ext cx="1732920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8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5"/>
          <p:cNvSpPr>
            <a:spLocks noChangeArrowheads="1"/>
          </p:cNvSpPr>
          <p:nvPr/>
        </p:nvSpPr>
        <p:spPr bwMode="auto">
          <a:xfrm>
            <a:off x="2420480" y="4064244"/>
            <a:ext cx="1574006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</a:t>
            </a:r>
            <a:endParaRPr lang="en-US" altLang="zh-CN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8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6"/>
          <p:cNvSpPr>
            <a:spLocks noChangeArrowheads="1"/>
          </p:cNvSpPr>
          <p:nvPr/>
        </p:nvSpPr>
        <p:spPr bwMode="auto">
          <a:xfrm>
            <a:off x="7942599" y="3998759"/>
            <a:ext cx="1574006" cy="906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</a:t>
            </a:r>
            <a:r>
              <a:rPr lang="en-US" altLang="zh-CN" sz="105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D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82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zh-CN" altLang="en-US" sz="82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Group 21"/>
          <p:cNvGrpSpPr/>
          <p:nvPr/>
        </p:nvGrpSpPr>
        <p:grpSpPr bwMode="auto">
          <a:xfrm>
            <a:off x="4089736" y="4305821"/>
            <a:ext cx="552450" cy="534590"/>
            <a:chOff x="0" y="0"/>
            <a:chExt cx="736600" cy="712788"/>
          </a:xfrm>
          <a:solidFill>
            <a:srgbClr val="3DC5D8"/>
          </a:solidFill>
        </p:grpSpPr>
        <p:sp>
          <p:nvSpPr>
            <p:cNvPr id="14" name="Freeform 346"/>
            <p:cNvSpPr>
              <a:spLocks noChangeArrowheads="1"/>
            </p:cNvSpPr>
            <p:nvPr/>
          </p:nvSpPr>
          <p:spPr bwMode="auto">
            <a:xfrm>
              <a:off x="195262" y="0"/>
              <a:ext cx="346075" cy="447675"/>
            </a:xfrm>
            <a:custGeom>
              <a:avLst/>
              <a:gdLst>
                <a:gd name="T0" fmla="*/ 0 w 92"/>
                <a:gd name="T1" fmla="*/ 69 h 119"/>
                <a:gd name="T2" fmla="*/ 7 w 92"/>
                <a:gd name="T3" fmla="*/ 77 h 119"/>
                <a:gd name="T4" fmla="*/ 7 w 92"/>
                <a:gd name="T5" fmla="*/ 77 h 119"/>
                <a:gd name="T6" fmla="*/ 46 w 92"/>
                <a:gd name="T7" fmla="*/ 119 h 119"/>
                <a:gd name="T8" fmla="*/ 84 w 92"/>
                <a:gd name="T9" fmla="*/ 77 h 119"/>
                <a:gd name="T10" fmla="*/ 85 w 92"/>
                <a:gd name="T11" fmla="*/ 77 h 119"/>
                <a:gd name="T12" fmla="*/ 92 w 92"/>
                <a:gd name="T13" fmla="*/ 69 h 119"/>
                <a:gd name="T14" fmla="*/ 88 w 92"/>
                <a:gd name="T15" fmla="*/ 62 h 119"/>
                <a:gd name="T16" fmla="*/ 90 w 92"/>
                <a:gd name="T17" fmla="*/ 47 h 119"/>
                <a:gd name="T18" fmla="*/ 46 w 92"/>
                <a:gd name="T19" fmla="*/ 0 h 119"/>
                <a:gd name="T20" fmla="*/ 2 w 92"/>
                <a:gd name="T21" fmla="*/ 47 h 119"/>
                <a:gd name="T22" fmla="*/ 4 w 92"/>
                <a:gd name="T23" fmla="*/ 62 h 119"/>
                <a:gd name="T24" fmla="*/ 0 w 92"/>
                <a:gd name="T25" fmla="*/ 69 h 11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2"/>
                <a:gd name="T40" fmla="*/ 0 h 119"/>
                <a:gd name="T41" fmla="*/ 92 w 92"/>
                <a:gd name="T42" fmla="*/ 119 h 11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2" h="119">
                  <a:moveTo>
                    <a:pt x="0" y="69"/>
                  </a:move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7" y="77"/>
                  </a:cubicBezTo>
                  <a:cubicBezTo>
                    <a:pt x="9" y="98"/>
                    <a:pt x="26" y="119"/>
                    <a:pt x="46" y="119"/>
                  </a:cubicBezTo>
                  <a:cubicBezTo>
                    <a:pt x="66" y="119"/>
                    <a:pt x="83" y="98"/>
                    <a:pt x="84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0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0" y="0"/>
                    <a:pt x="46" y="0"/>
                  </a:cubicBezTo>
                  <a:cubicBezTo>
                    <a:pt x="21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1" y="63"/>
                    <a:pt x="0" y="66"/>
                    <a:pt x="0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347"/>
            <p:cNvSpPr>
              <a:spLocks noChangeArrowheads="1"/>
            </p:cNvSpPr>
            <p:nvPr/>
          </p:nvSpPr>
          <p:spPr bwMode="auto">
            <a:xfrm>
              <a:off x="0" y="495300"/>
              <a:ext cx="736600" cy="217488"/>
            </a:xfrm>
            <a:custGeom>
              <a:avLst/>
              <a:gdLst>
                <a:gd name="T0" fmla="*/ 195 w 196"/>
                <a:gd name="T1" fmla="*/ 36 h 58"/>
                <a:gd name="T2" fmla="*/ 131 w 196"/>
                <a:gd name="T3" fmla="*/ 1 h 58"/>
                <a:gd name="T4" fmla="*/ 129 w 196"/>
                <a:gd name="T5" fmla="*/ 0 h 58"/>
                <a:gd name="T6" fmla="*/ 127 w 196"/>
                <a:gd name="T7" fmla="*/ 0 h 58"/>
                <a:gd name="T8" fmla="*/ 125 w 196"/>
                <a:gd name="T9" fmla="*/ 1 h 58"/>
                <a:gd name="T10" fmla="*/ 98 w 196"/>
                <a:gd name="T11" fmla="*/ 7 h 58"/>
                <a:gd name="T12" fmla="*/ 71 w 196"/>
                <a:gd name="T13" fmla="*/ 1 h 58"/>
                <a:gd name="T14" fmla="*/ 69 w 196"/>
                <a:gd name="T15" fmla="*/ 0 h 58"/>
                <a:gd name="T16" fmla="*/ 67 w 196"/>
                <a:gd name="T17" fmla="*/ 0 h 58"/>
                <a:gd name="T18" fmla="*/ 67 w 196"/>
                <a:gd name="T19" fmla="*/ 0 h 58"/>
                <a:gd name="T20" fmla="*/ 1 w 196"/>
                <a:gd name="T21" fmla="*/ 36 h 58"/>
                <a:gd name="T22" fmla="*/ 0 w 196"/>
                <a:gd name="T23" fmla="*/ 39 h 58"/>
                <a:gd name="T24" fmla="*/ 0 w 196"/>
                <a:gd name="T25" fmla="*/ 54 h 58"/>
                <a:gd name="T26" fmla="*/ 4 w 196"/>
                <a:gd name="T27" fmla="*/ 58 h 58"/>
                <a:gd name="T28" fmla="*/ 192 w 196"/>
                <a:gd name="T29" fmla="*/ 58 h 58"/>
                <a:gd name="T30" fmla="*/ 196 w 196"/>
                <a:gd name="T31" fmla="*/ 54 h 58"/>
                <a:gd name="T32" fmla="*/ 196 w 196"/>
                <a:gd name="T33" fmla="*/ 39 h 58"/>
                <a:gd name="T34" fmla="*/ 195 w 196"/>
                <a:gd name="T35" fmla="*/ 36 h 5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6"/>
                <a:gd name="T55" fmla="*/ 0 h 58"/>
                <a:gd name="T56" fmla="*/ 196 w 196"/>
                <a:gd name="T57" fmla="*/ 58 h 5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6" h="58">
                  <a:moveTo>
                    <a:pt x="195" y="36"/>
                  </a:moveTo>
                  <a:cubicBezTo>
                    <a:pt x="177" y="19"/>
                    <a:pt x="155" y="7"/>
                    <a:pt x="131" y="1"/>
                  </a:cubicBezTo>
                  <a:cubicBezTo>
                    <a:pt x="130" y="0"/>
                    <a:pt x="130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5" y="0"/>
                    <a:pt x="125" y="1"/>
                  </a:cubicBezTo>
                  <a:cubicBezTo>
                    <a:pt x="118" y="4"/>
                    <a:pt x="108" y="7"/>
                    <a:pt x="98" y="7"/>
                  </a:cubicBezTo>
                  <a:cubicBezTo>
                    <a:pt x="88" y="7"/>
                    <a:pt x="78" y="4"/>
                    <a:pt x="71" y="1"/>
                  </a:cubicBezTo>
                  <a:cubicBezTo>
                    <a:pt x="70" y="0"/>
                    <a:pt x="70" y="0"/>
                    <a:pt x="6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9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4" y="58"/>
                    <a:pt x="196" y="56"/>
                    <a:pt x="196" y="54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5" y="37"/>
                    <a:pt x="1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Group 24"/>
          <p:cNvGrpSpPr/>
          <p:nvPr/>
        </p:nvGrpSpPr>
        <p:grpSpPr bwMode="auto">
          <a:xfrm>
            <a:off x="7287755" y="2374627"/>
            <a:ext cx="551260" cy="588169"/>
            <a:chOff x="0" y="0"/>
            <a:chExt cx="735013" cy="784225"/>
          </a:xfrm>
          <a:solidFill>
            <a:srgbClr val="3DC5D8"/>
          </a:solidFill>
        </p:grpSpPr>
        <p:sp>
          <p:nvSpPr>
            <p:cNvPr id="17" name="Freeform 955"/>
            <p:cNvSpPr>
              <a:spLocks noChangeArrowheads="1"/>
            </p:cNvSpPr>
            <p:nvPr/>
          </p:nvSpPr>
          <p:spPr bwMode="auto">
            <a:xfrm>
              <a:off x="0" y="566737"/>
              <a:ext cx="368300" cy="217488"/>
            </a:xfrm>
            <a:custGeom>
              <a:avLst/>
              <a:gdLst>
                <a:gd name="T0" fmla="*/ 61 w 98"/>
                <a:gd name="T1" fmla="*/ 16 h 58"/>
                <a:gd name="T2" fmla="*/ 71 w 98"/>
                <a:gd name="T3" fmla="*/ 0 h 58"/>
                <a:gd name="T4" fmla="*/ 69 w 98"/>
                <a:gd name="T5" fmla="*/ 0 h 58"/>
                <a:gd name="T6" fmla="*/ 68 w 98"/>
                <a:gd name="T7" fmla="*/ 0 h 58"/>
                <a:gd name="T8" fmla="*/ 67 w 98"/>
                <a:gd name="T9" fmla="*/ 0 h 58"/>
                <a:gd name="T10" fmla="*/ 1 w 98"/>
                <a:gd name="T11" fmla="*/ 36 h 58"/>
                <a:gd name="T12" fmla="*/ 0 w 98"/>
                <a:gd name="T13" fmla="*/ 39 h 58"/>
                <a:gd name="T14" fmla="*/ 0 w 98"/>
                <a:gd name="T15" fmla="*/ 54 h 58"/>
                <a:gd name="T16" fmla="*/ 4 w 98"/>
                <a:gd name="T17" fmla="*/ 58 h 58"/>
                <a:gd name="T18" fmla="*/ 98 w 98"/>
                <a:gd name="T19" fmla="*/ 58 h 58"/>
                <a:gd name="T20" fmla="*/ 61 w 98"/>
                <a:gd name="T21" fmla="*/ 16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8"/>
                <a:gd name="T34" fmla="*/ 0 h 58"/>
                <a:gd name="T35" fmla="*/ 98 w 98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8" h="58">
                  <a:moveTo>
                    <a:pt x="61" y="16"/>
                  </a:moveTo>
                  <a:cubicBezTo>
                    <a:pt x="65" y="15"/>
                    <a:pt x="71" y="0"/>
                    <a:pt x="71" y="0"/>
                  </a:cubicBezTo>
                  <a:cubicBezTo>
                    <a:pt x="71" y="0"/>
                    <a:pt x="70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2" y="6"/>
                    <a:pt x="20" y="18"/>
                    <a:pt x="1" y="36"/>
                  </a:cubicBezTo>
                  <a:cubicBezTo>
                    <a:pt x="0" y="37"/>
                    <a:pt x="0" y="38"/>
                    <a:pt x="0" y="3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6"/>
                    <a:pt x="2" y="58"/>
                    <a:pt x="4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1" y="21"/>
                    <a:pt x="61" y="16"/>
                    <a:pt x="61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956"/>
            <p:cNvSpPr>
              <a:spLocks noChangeArrowheads="1"/>
            </p:cNvSpPr>
            <p:nvPr/>
          </p:nvSpPr>
          <p:spPr bwMode="auto">
            <a:xfrm>
              <a:off x="368300" y="566737"/>
              <a:ext cx="366713" cy="217488"/>
            </a:xfrm>
            <a:custGeom>
              <a:avLst/>
              <a:gdLst>
                <a:gd name="T0" fmla="*/ 97 w 98"/>
                <a:gd name="T1" fmla="*/ 36 h 58"/>
                <a:gd name="T2" fmla="*/ 33 w 98"/>
                <a:gd name="T3" fmla="*/ 0 h 58"/>
                <a:gd name="T4" fmla="*/ 31 w 98"/>
                <a:gd name="T5" fmla="*/ 0 h 58"/>
                <a:gd name="T6" fmla="*/ 29 w 98"/>
                <a:gd name="T7" fmla="*/ 0 h 58"/>
                <a:gd name="T8" fmla="*/ 27 w 98"/>
                <a:gd name="T9" fmla="*/ 0 h 58"/>
                <a:gd name="T10" fmla="*/ 27 w 98"/>
                <a:gd name="T11" fmla="*/ 0 h 58"/>
                <a:gd name="T12" fmla="*/ 37 w 98"/>
                <a:gd name="T13" fmla="*/ 16 h 58"/>
                <a:gd name="T14" fmla="*/ 0 w 98"/>
                <a:gd name="T15" fmla="*/ 58 h 58"/>
                <a:gd name="T16" fmla="*/ 94 w 98"/>
                <a:gd name="T17" fmla="*/ 58 h 58"/>
                <a:gd name="T18" fmla="*/ 98 w 98"/>
                <a:gd name="T19" fmla="*/ 54 h 58"/>
                <a:gd name="T20" fmla="*/ 98 w 98"/>
                <a:gd name="T21" fmla="*/ 39 h 58"/>
                <a:gd name="T22" fmla="*/ 97 w 98"/>
                <a:gd name="T23" fmla="*/ 36 h 5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8"/>
                <a:gd name="T37" fmla="*/ 0 h 58"/>
                <a:gd name="T38" fmla="*/ 98 w 98"/>
                <a:gd name="T39" fmla="*/ 58 h 5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8" h="58">
                  <a:moveTo>
                    <a:pt x="97" y="36"/>
                  </a:moveTo>
                  <a:cubicBezTo>
                    <a:pt x="79" y="19"/>
                    <a:pt x="57" y="6"/>
                    <a:pt x="33" y="0"/>
                  </a:cubicBezTo>
                  <a:cubicBezTo>
                    <a:pt x="32" y="0"/>
                    <a:pt x="32" y="0"/>
                    <a:pt x="31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33" y="15"/>
                    <a:pt x="37" y="16"/>
                  </a:cubicBezTo>
                  <a:cubicBezTo>
                    <a:pt x="37" y="16"/>
                    <a:pt x="7" y="21"/>
                    <a:pt x="0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6" y="58"/>
                    <a:pt x="98" y="56"/>
                    <a:pt x="98" y="54"/>
                  </a:cubicBezTo>
                  <a:cubicBezTo>
                    <a:pt x="98" y="39"/>
                    <a:pt x="98" y="39"/>
                    <a:pt x="98" y="39"/>
                  </a:cubicBezTo>
                  <a:cubicBezTo>
                    <a:pt x="98" y="38"/>
                    <a:pt x="98" y="37"/>
                    <a:pt x="97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57"/>
            <p:cNvSpPr>
              <a:spLocks noChangeArrowheads="1"/>
            </p:cNvSpPr>
            <p:nvPr/>
          </p:nvSpPr>
          <p:spPr bwMode="auto">
            <a:xfrm>
              <a:off x="176212" y="0"/>
              <a:ext cx="393700" cy="604838"/>
            </a:xfrm>
            <a:custGeom>
              <a:avLst/>
              <a:gdLst>
                <a:gd name="T0" fmla="*/ 14 w 105"/>
                <a:gd name="T1" fmla="*/ 45 h 161"/>
                <a:gd name="T2" fmla="*/ 7 w 105"/>
                <a:gd name="T3" fmla="*/ 71 h 161"/>
                <a:gd name="T4" fmla="*/ 9 w 105"/>
                <a:gd name="T5" fmla="*/ 86 h 161"/>
                <a:gd name="T6" fmla="*/ 5 w 105"/>
                <a:gd name="T7" fmla="*/ 93 h 161"/>
                <a:gd name="T8" fmla="*/ 12 w 105"/>
                <a:gd name="T9" fmla="*/ 101 h 161"/>
                <a:gd name="T10" fmla="*/ 12 w 105"/>
                <a:gd name="T11" fmla="*/ 101 h 161"/>
                <a:gd name="T12" fmla="*/ 27 w 105"/>
                <a:gd name="T13" fmla="*/ 133 h 161"/>
                <a:gd name="T14" fmla="*/ 27 w 105"/>
                <a:gd name="T15" fmla="*/ 139 h 161"/>
                <a:gd name="T16" fmla="*/ 27 w 105"/>
                <a:gd name="T17" fmla="*/ 140 h 161"/>
                <a:gd name="T18" fmla="*/ 51 w 105"/>
                <a:gd name="T19" fmla="*/ 161 h 161"/>
                <a:gd name="T20" fmla="*/ 51 w 105"/>
                <a:gd name="T21" fmla="*/ 161 h 161"/>
                <a:gd name="T22" fmla="*/ 51 w 105"/>
                <a:gd name="T23" fmla="*/ 161 h 161"/>
                <a:gd name="T24" fmla="*/ 75 w 105"/>
                <a:gd name="T25" fmla="*/ 140 h 161"/>
                <a:gd name="T26" fmla="*/ 75 w 105"/>
                <a:gd name="T27" fmla="*/ 139 h 161"/>
                <a:gd name="T28" fmla="*/ 75 w 105"/>
                <a:gd name="T29" fmla="*/ 133 h 161"/>
                <a:gd name="T30" fmla="*/ 90 w 105"/>
                <a:gd name="T31" fmla="*/ 101 h 161"/>
                <a:gd name="T32" fmla="*/ 90 w 105"/>
                <a:gd name="T33" fmla="*/ 101 h 161"/>
                <a:gd name="T34" fmla="*/ 97 w 105"/>
                <a:gd name="T35" fmla="*/ 93 h 161"/>
                <a:gd name="T36" fmla="*/ 93 w 105"/>
                <a:gd name="T37" fmla="*/ 86 h 161"/>
                <a:gd name="T38" fmla="*/ 95 w 105"/>
                <a:gd name="T39" fmla="*/ 71 h 161"/>
                <a:gd name="T40" fmla="*/ 93 w 105"/>
                <a:gd name="T41" fmla="*/ 57 h 161"/>
                <a:gd name="T42" fmla="*/ 97 w 105"/>
                <a:gd name="T43" fmla="*/ 65 h 161"/>
                <a:gd name="T44" fmla="*/ 100 w 105"/>
                <a:gd name="T45" fmla="*/ 65 h 161"/>
                <a:gd name="T46" fmla="*/ 88 w 105"/>
                <a:gd name="T47" fmla="*/ 34 h 161"/>
                <a:gd name="T48" fmla="*/ 105 w 105"/>
                <a:gd name="T49" fmla="*/ 40 h 161"/>
                <a:gd name="T50" fmla="*/ 80 w 105"/>
                <a:gd name="T51" fmla="*/ 27 h 161"/>
                <a:gd name="T52" fmla="*/ 20 w 105"/>
                <a:gd name="T53" fmla="*/ 18 h 161"/>
                <a:gd name="T54" fmla="*/ 47 w 105"/>
                <a:gd name="T55" fmla="*/ 18 h 161"/>
                <a:gd name="T56" fmla="*/ 0 w 105"/>
                <a:gd name="T57" fmla="*/ 55 h 161"/>
                <a:gd name="T58" fmla="*/ 14 w 105"/>
                <a:gd name="T59" fmla="*/ 45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5"/>
                <a:gd name="T91" fmla="*/ 0 h 161"/>
                <a:gd name="T92" fmla="*/ 105 w 105"/>
                <a:gd name="T93" fmla="*/ 161 h 1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5" h="161">
                  <a:moveTo>
                    <a:pt x="14" y="45"/>
                  </a:moveTo>
                  <a:cubicBezTo>
                    <a:pt x="10" y="52"/>
                    <a:pt x="7" y="61"/>
                    <a:pt x="7" y="71"/>
                  </a:cubicBezTo>
                  <a:cubicBezTo>
                    <a:pt x="7" y="76"/>
                    <a:pt x="8" y="81"/>
                    <a:pt x="9" y="86"/>
                  </a:cubicBezTo>
                  <a:cubicBezTo>
                    <a:pt x="7" y="87"/>
                    <a:pt x="5" y="90"/>
                    <a:pt x="5" y="93"/>
                  </a:cubicBezTo>
                  <a:cubicBezTo>
                    <a:pt x="5" y="98"/>
                    <a:pt x="8" y="101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3" y="113"/>
                    <a:pt x="19" y="125"/>
                    <a:pt x="27" y="133"/>
                  </a:cubicBezTo>
                  <a:cubicBezTo>
                    <a:pt x="27" y="139"/>
                    <a:pt x="27" y="139"/>
                    <a:pt x="27" y="139"/>
                  </a:cubicBezTo>
                  <a:cubicBezTo>
                    <a:pt x="27" y="139"/>
                    <a:pt x="27" y="140"/>
                    <a:pt x="27" y="140"/>
                  </a:cubicBezTo>
                  <a:cubicBezTo>
                    <a:pt x="29" y="142"/>
                    <a:pt x="38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51" y="161"/>
                    <a:pt x="51" y="161"/>
                    <a:pt x="51" y="161"/>
                  </a:cubicBezTo>
                  <a:cubicBezTo>
                    <a:pt x="64" y="161"/>
                    <a:pt x="74" y="142"/>
                    <a:pt x="75" y="140"/>
                  </a:cubicBezTo>
                  <a:cubicBezTo>
                    <a:pt x="75" y="140"/>
                    <a:pt x="75" y="139"/>
                    <a:pt x="75" y="139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83" y="125"/>
                    <a:pt x="89" y="113"/>
                    <a:pt x="90" y="101"/>
                  </a:cubicBezTo>
                  <a:cubicBezTo>
                    <a:pt x="90" y="101"/>
                    <a:pt x="90" y="101"/>
                    <a:pt x="90" y="101"/>
                  </a:cubicBezTo>
                  <a:cubicBezTo>
                    <a:pt x="94" y="101"/>
                    <a:pt x="97" y="98"/>
                    <a:pt x="97" y="93"/>
                  </a:cubicBezTo>
                  <a:cubicBezTo>
                    <a:pt x="97" y="90"/>
                    <a:pt x="96" y="87"/>
                    <a:pt x="93" y="86"/>
                  </a:cubicBezTo>
                  <a:cubicBezTo>
                    <a:pt x="94" y="81"/>
                    <a:pt x="95" y="76"/>
                    <a:pt x="95" y="71"/>
                  </a:cubicBezTo>
                  <a:cubicBezTo>
                    <a:pt x="95" y="66"/>
                    <a:pt x="95" y="61"/>
                    <a:pt x="93" y="57"/>
                  </a:cubicBezTo>
                  <a:cubicBezTo>
                    <a:pt x="95" y="60"/>
                    <a:pt x="96" y="63"/>
                    <a:pt x="97" y="65"/>
                  </a:cubicBezTo>
                  <a:cubicBezTo>
                    <a:pt x="98" y="67"/>
                    <a:pt x="100" y="65"/>
                    <a:pt x="100" y="65"/>
                  </a:cubicBezTo>
                  <a:cubicBezTo>
                    <a:pt x="104" y="46"/>
                    <a:pt x="88" y="34"/>
                    <a:pt x="88" y="34"/>
                  </a:cubicBezTo>
                  <a:cubicBezTo>
                    <a:pt x="100" y="35"/>
                    <a:pt x="105" y="40"/>
                    <a:pt x="105" y="40"/>
                  </a:cubicBezTo>
                  <a:cubicBezTo>
                    <a:pt x="94" y="22"/>
                    <a:pt x="80" y="27"/>
                    <a:pt x="80" y="27"/>
                  </a:cubicBezTo>
                  <a:cubicBezTo>
                    <a:pt x="62" y="0"/>
                    <a:pt x="20" y="18"/>
                    <a:pt x="20" y="18"/>
                  </a:cubicBezTo>
                  <a:cubicBezTo>
                    <a:pt x="31" y="16"/>
                    <a:pt x="40" y="17"/>
                    <a:pt x="47" y="18"/>
                  </a:cubicBezTo>
                  <a:cubicBezTo>
                    <a:pt x="9" y="16"/>
                    <a:pt x="0" y="55"/>
                    <a:pt x="0" y="55"/>
                  </a:cubicBezTo>
                  <a:cubicBezTo>
                    <a:pt x="2" y="51"/>
                    <a:pt x="7" y="47"/>
                    <a:pt x="14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28"/>
          <p:cNvGrpSpPr/>
          <p:nvPr/>
        </p:nvGrpSpPr>
        <p:grpSpPr bwMode="auto">
          <a:xfrm>
            <a:off x="4092117" y="2428204"/>
            <a:ext cx="552450" cy="538163"/>
            <a:chOff x="0" y="0"/>
            <a:chExt cx="736600" cy="717550"/>
          </a:xfrm>
          <a:blipFill>
            <a:blip r:embed="rId1"/>
            <a:stretch>
              <a:fillRect l="-100000" t="-100000" r="-50000" b="-50000"/>
            </a:stretch>
          </a:blipFill>
        </p:grpSpPr>
        <p:sp>
          <p:nvSpPr>
            <p:cNvPr id="21" name="Freeform 958"/>
            <p:cNvSpPr>
              <a:spLocks noChangeArrowheads="1"/>
            </p:cNvSpPr>
            <p:nvPr/>
          </p:nvSpPr>
          <p:spPr bwMode="auto">
            <a:xfrm>
              <a:off x="323850" y="571500"/>
              <a:ext cx="88900" cy="141288"/>
            </a:xfrm>
            <a:custGeom>
              <a:avLst/>
              <a:gdLst>
                <a:gd name="T0" fmla="*/ 20 w 24"/>
                <a:gd name="T1" fmla="*/ 1 h 38"/>
                <a:gd name="T2" fmla="*/ 18 w 24"/>
                <a:gd name="T3" fmla="*/ 0 h 38"/>
                <a:gd name="T4" fmla="*/ 16 w 24"/>
                <a:gd name="T5" fmla="*/ 1 h 38"/>
                <a:gd name="T6" fmla="*/ 12 w 24"/>
                <a:gd name="T7" fmla="*/ 1 h 38"/>
                <a:gd name="T8" fmla="*/ 8 w 24"/>
                <a:gd name="T9" fmla="*/ 1 h 38"/>
                <a:gd name="T10" fmla="*/ 6 w 24"/>
                <a:gd name="T11" fmla="*/ 0 h 38"/>
                <a:gd name="T12" fmla="*/ 5 w 24"/>
                <a:gd name="T13" fmla="*/ 1 h 38"/>
                <a:gd name="T14" fmla="*/ 0 w 24"/>
                <a:gd name="T15" fmla="*/ 17 h 38"/>
                <a:gd name="T16" fmla="*/ 0 w 24"/>
                <a:gd name="T17" fmla="*/ 17 h 38"/>
                <a:gd name="T18" fmla="*/ 4 w 24"/>
                <a:gd name="T19" fmla="*/ 37 h 38"/>
                <a:gd name="T20" fmla="*/ 5 w 24"/>
                <a:gd name="T21" fmla="*/ 38 h 38"/>
                <a:gd name="T22" fmla="*/ 19 w 24"/>
                <a:gd name="T23" fmla="*/ 38 h 38"/>
                <a:gd name="T24" fmla="*/ 20 w 24"/>
                <a:gd name="T25" fmla="*/ 37 h 38"/>
                <a:gd name="T26" fmla="*/ 24 w 24"/>
                <a:gd name="T27" fmla="*/ 17 h 38"/>
                <a:gd name="T28" fmla="*/ 24 w 24"/>
                <a:gd name="T29" fmla="*/ 16 h 38"/>
                <a:gd name="T30" fmla="*/ 20 w 24"/>
                <a:gd name="T31" fmla="*/ 1 h 3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"/>
                <a:gd name="T49" fmla="*/ 0 h 38"/>
                <a:gd name="T50" fmla="*/ 24 w 24"/>
                <a:gd name="T51" fmla="*/ 38 h 3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" h="38">
                  <a:moveTo>
                    <a:pt x="20" y="1"/>
                  </a:moveTo>
                  <a:cubicBezTo>
                    <a:pt x="19" y="1"/>
                    <a:pt x="19" y="0"/>
                    <a:pt x="18" y="0"/>
                  </a:cubicBezTo>
                  <a:cubicBezTo>
                    <a:pt x="17" y="1"/>
                    <a:pt x="17" y="1"/>
                    <a:pt x="16" y="1"/>
                  </a:cubicBezTo>
                  <a:cubicBezTo>
                    <a:pt x="15" y="1"/>
                    <a:pt x="14" y="1"/>
                    <a:pt x="12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8" y="1"/>
                    <a:pt x="7" y="1"/>
                    <a:pt x="6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20" y="38"/>
                    <a:pt x="20" y="3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6"/>
                    <a:pt x="24" y="16"/>
                  </a:cubicBezTo>
                  <a:lnTo>
                    <a:pt x="2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959"/>
            <p:cNvSpPr>
              <a:spLocks noChangeArrowheads="1"/>
            </p:cNvSpPr>
            <p:nvPr/>
          </p:nvSpPr>
          <p:spPr bwMode="auto">
            <a:xfrm>
              <a:off x="434975" y="495300"/>
              <a:ext cx="301625" cy="222250"/>
            </a:xfrm>
            <a:custGeom>
              <a:avLst/>
              <a:gdLst>
                <a:gd name="T0" fmla="*/ 79 w 80"/>
                <a:gd name="T1" fmla="*/ 37 h 59"/>
                <a:gd name="T2" fmla="*/ 15 w 80"/>
                <a:gd name="T3" fmla="*/ 1 h 59"/>
                <a:gd name="T4" fmla="*/ 13 w 80"/>
                <a:gd name="T5" fmla="*/ 0 h 59"/>
                <a:gd name="T6" fmla="*/ 11 w 80"/>
                <a:gd name="T7" fmla="*/ 0 h 59"/>
                <a:gd name="T8" fmla="*/ 11 w 80"/>
                <a:gd name="T9" fmla="*/ 0 h 59"/>
                <a:gd name="T10" fmla="*/ 21 w 80"/>
                <a:gd name="T11" fmla="*/ 22 h 59"/>
                <a:gd name="T12" fmla="*/ 0 w 80"/>
                <a:gd name="T13" fmla="*/ 59 h 59"/>
                <a:gd name="T14" fmla="*/ 76 w 80"/>
                <a:gd name="T15" fmla="*/ 59 h 59"/>
                <a:gd name="T16" fmla="*/ 80 w 80"/>
                <a:gd name="T17" fmla="*/ 54 h 59"/>
                <a:gd name="T18" fmla="*/ 80 w 80"/>
                <a:gd name="T19" fmla="*/ 40 h 59"/>
                <a:gd name="T20" fmla="*/ 79 w 80"/>
                <a:gd name="T21" fmla="*/ 37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80"/>
                <a:gd name="T34" fmla="*/ 0 h 59"/>
                <a:gd name="T35" fmla="*/ 80 w 80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80" h="59">
                  <a:moveTo>
                    <a:pt x="79" y="37"/>
                  </a:moveTo>
                  <a:cubicBezTo>
                    <a:pt x="61" y="19"/>
                    <a:pt x="39" y="7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8" y="59"/>
                    <a:pt x="80" y="57"/>
                    <a:pt x="80" y="54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39"/>
                    <a:pt x="80" y="38"/>
                    <a:pt x="7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960"/>
            <p:cNvSpPr>
              <a:spLocks noChangeArrowheads="1"/>
            </p:cNvSpPr>
            <p:nvPr/>
          </p:nvSpPr>
          <p:spPr bwMode="auto">
            <a:xfrm>
              <a:off x="0" y="495300"/>
              <a:ext cx="296863" cy="222250"/>
            </a:xfrm>
            <a:custGeom>
              <a:avLst/>
              <a:gdLst>
                <a:gd name="T0" fmla="*/ 69 w 79"/>
                <a:gd name="T1" fmla="*/ 0 h 59"/>
                <a:gd name="T2" fmla="*/ 69 w 79"/>
                <a:gd name="T3" fmla="*/ 0 h 59"/>
                <a:gd name="T4" fmla="*/ 68 w 79"/>
                <a:gd name="T5" fmla="*/ 0 h 59"/>
                <a:gd name="T6" fmla="*/ 67 w 79"/>
                <a:gd name="T7" fmla="*/ 1 h 59"/>
                <a:gd name="T8" fmla="*/ 1 w 79"/>
                <a:gd name="T9" fmla="*/ 37 h 59"/>
                <a:gd name="T10" fmla="*/ 0 w 79"/>
                <a:gd name="T11" fmla="*/ 40 h 59"/>
                <a:gd name="T12" fmla="*/ 0 w 79"/>
                <a:gd name="T13" fmla="*/ 54 h 59"/>
                <a:gd name="T14" fmla="*/ 4 w 79"/>
                <a:gd name="T15" fmla="*/ 59 h 59"/>
                <a:gd name="T16" fmla="*/ 79 w 79"/>
                <a:gd name="T17" fmla="*/ 59 h 59"/>
                <a:gd name="T18" fmla="*/ 60 w 79"/>
                <a:gd name="T19" fmla="*/ 22 h 59"/>
                <a:gd name="T20" fmla="*/ 69 w 79"/>
                <a:gd name="T21" fmla="*/ 0 h 5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9"/>
                <a:gd name="T34" fmla="*/ 0 h 59"/>
                <a:gd name="T35" fmla="*/ 79 w 79"/>
                <a:gd name="T36" fmla="*/ 59 h 5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9" h="59">
                  <a:moveTo>
                    <a:pt x="69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0"/>
                    <a:pt x="67" y="0"/>
                    <a:pt x="67" y="1"/>
                  </a:cubicBezTo>
                  <a:cubicBezTo>
                    <a:pt x="42" y="6"/>
                    <a:pt x="20" y="19"/>
                    <a:pt x="1" y="37"/>
                  </a:cubicBezTo>
                  <a:cubicBezTo>
                    <a:pt x="1" y="38"/>
                    <a:pt x="0" y="39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7"/>
                    <a:pt x="2" y="59"/>
                    <a:pt x="4" y="5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60" y="22"/>
                    <a:pt x="60" y="22"/>
                    <a:pt x="60" y="22"/>
                  </a:cubicBez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961"/>
            <p:cNvSpPr>
              <a:spLocks noChangeArrowheads="1"/>
            </p:cNvSpPr>
            <p:nvPr/>
          </p:nvSpPr>
          <p:spPr bwMode="auto">
            <a:xfrm>
              <a:off x="195262" y="0"/>
              <a:ext cx="346075" cy="541338"/>
            </a:xfrm>
            <a:custGeom>
              <a:avLst/>
              <a:gdLst>
                <a:gd name="T0" fmla="*/ 70 w 92"/>
                <a:gd name="T1" fmla="*/ 122 h 144"/>
                <a:gd name="T2" fmla="*/ 70 w 92"/>
                <a:gd name="T3" fmla="*/ 109 h 144"/>
                <a:gd name="T4" fmla="*/ 85 w 92"/>
                <a:gd name="T5" fmla="*/ 77 h 144"/>
                <a:gd name="T6" fmla="*/ 85 w 92"/>
                <a:gd name="T7" fmla="*/ 77 h 144"/>
                <a:gd name="T8" fmla="*/ 92 w 92"/>
                <a:gd name="T9" fmla="*/ 69 h 144"/>
                <a:gd name="T10" fmla="*/ 88 w 92"/>
                <a:gd name="T11" fmla="*/ 62 h 144"/>
                <a:gd name="T12" fmla="*/ 90 w 92"/>
                <a:gd name="T13" fmla="*/ 47 h 144"/>
                <a:gd name="T14" fmla="*/ 46 w 92"/>
                <a:gd name="T15" fmla="*/ 0 h 144"/>
                <a:gd name="T16" fmla="*/ 2 w 92"/>
                <a:gd name="T17" fmla="*/ 47 h 144"/>
                <a:gd name="T18" fmla="*/ 4 w 92"/>
                <a:gd name="T19" fmla="*/ 62 h 144"/>
                <a:gd name="T20" fmla="*/ 0 w 92"/>
                <a:gd name="T21" fmla="*/ 69 h 144"/>
                <a:gd name="T22" fmla="*/ 7 w 92"/>
                <a:gd name="T23" fmla="*/ 77 h 144"/>
                <a:gd name="T24" fmla="*/ 8 w 92"/>
                <a:gd name="T25" fmla="*/ 77 h 144"/>
                <a:gd name="T26" fmla="*/ 22 w 92"/>
                <a:gd name="T27" fmla="*/ 109 h 144"/>
                <a:gd name="T28" fmla="*/ 22 w 92"/>
                <a:gd name="T29" fmla="*/ 122 h 144"/>
                <a:gd name="T30" fmla="*/ 22 w 92"/>
                <a:gd name="T31" fmla="*/ 123 h 144"/>
                <a:gd name="T32" fmla="*/ 46 w 92"/>
                <a:gd name="T33" fmla="*/ 144 h 144"/>
                <a:gd name="T34" fmla="*/ 46 w 92"/>
                <a:gd name="T35" fmla="*/ 144 h 144"/>
                <a:gd name="T36" fmla="*/ 46 w 92"/>
                <a:gd name="T37" fmla="*/ 144 h 144"/>
                <a:gd name="T38" fmla="*/ 70 w 92"/>
                <a:gd name="T39" fmla="*/ 123 h 144"/>
                <a:gd name="T40" fmla="*/ 70 w 92"/>
                <a:gd name="T41" fmla="*/ 122 h 1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2"/>
                <a:gd name="T64" fmla="*/ 0 h 144"/>
                <a:gd name="T65" fmla="*/ 92 w 92"/>
                <a:gd name="T66" fmla="*/ 144 h 14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2" h="144">
                  <a:moveTo>
                    <a:pt x="70" y="122"/>
                  </a:moveTo>
                  <a:cubicBezTo>
                    <a:pt x="70" y="109"/>
                    <a:pt x="70" y="109"/>
                    <a:pt x="70" y="109"/>
                  </a:cubicBezTo>
                  <a:cubicBezTo>
                    <a:pt x="78" y="101"/>
                    <a:pt x="84" y="89"/>
                    <a:pt x="85" y="77"/>
                  </a:cubicBezTo>
                  <a:cubicBezTo>
                    <a:pt x="85" y="77"/>
                    <a:pt x="85" y="77"/>
                    <a:pt x="85" y="77"/>
                  </a:cubicBezTo>
                  <a:cubicBezTo>
                    <a:pt x="89" y="77"/>
                    <a:pt x="92" y="74"/>
                    <a:pt x="92" y="69"/>
                  </a:cubicBezTo>
                  <a:cubicBezTo>
                    <a:pt x="92" y="66"/>
                    <a:pt x="91" y="63"/>
                    <a:pt x="88" y="62"/>
                  </a:cubicBezTo>
                  <a:cubicBezTo>
                    <a:pt x="89" y="57"/>
                    <a:pt x="90" y="52"/>
                    <a:pt x="90" y="47"/>
                  </a:cubicBezTo>
                  <a:cubicBezTo>
                    <a:pt x="90" y="21"/>
                    <a:pt x="71" y="0"/>
                    <a:pt x="46" y="0"/>
                  </a:cubicBezTo>
                  <a:cubicBezTo>
                    <a:pt x="22" y="0"/>
                    <a:pt x="2" y="21"/>
                    <a:pt x="2" y="47"/>
                  </a:cubicBezTo>
                  <a:cubicBezTo>
                    <a:pt x="2" y="52"/>
                    <a:pt x="3" y="57"/>
                    <a:pt x="4" y="62"/>
                  </a:cubicBezTo>
                  <a:cubicBezTo>
                    <a:pt x="2" y="63"/>
                    <a:pt x="0" y="66"/>
                    <a:pt x="0" y="69"/>
                  </a:cubicBezTo>
                  <a:cubicBezTo>
                    <a:pt x="0" y="74"/>
                    <a:pt x="3" y="77"/>
                    <a:pt x="7" y="77"/>
                  </a:cubicBezTo>
                  <a:cubicBezTo>
                    <a:pt x="7" y="77"/>
                    <a:pt x="7" y="77"/>
                    <a:pt x="8" y="77"/>
                  </a:cubicBezTo>
                  <a:cubicBezTo>
                    <a:pt x="8" y="89"/>
                    <a:pt x="14" y="101"/>
                    <a:pt x="22" y="109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2" y="122"/>
                    <a:pt x="22" y="123"/>
                    <a:pt x="22" y="123"/>
                  </a:cubicBezTo>
                  <a:cubicBezTo>
                    <a:pt x="23" y="125"/>
                    <a:pt x="33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59" y="144"/>
                    <a:pt x="68" y="125"/>
                    <a:pt x="70" y="123"/>
                  </a:cubicBezTo>
                  <a:cubicBezTo>
                    <a:pt x="70" y="123"/>
                    <a:pt x="70" y="122"/>
                    <a:pt x="70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33"/>
          <p:cNvGrpSpPr/>
          <p:nvPr/>
        </p:nvGrpSpPr>
        <p:grpSpPr bwMode="auto">
          <a:xfrm>
            <a:off x="7287755" y="4351065"/>
            <a:ext cx="551260" cy="507206"/>
            <a:chOff x="0" y="0"/>
            <a:chExt cx="735013" cy="676275"/>
          </a:xfrm>
          <a:blipFill>
            <a:blip r:embed="rId1"/>
            <a:stretch>
              <a:fillRect l="-100000" t="-100000" r="-50000" b="-50000"/>
            </a:stretch>
          </a:blipFill>
        </p:grpSpPr>
        <p:sp>
          <p:nvSpPr>
            <p:cNvPr id="26" name="Freeform 999"/>
            <p:cNvSpPr>
              <a:spLocks noChangeArrowheads="1"/>
            </p:cNvSpPr>
            <p:nvPr/>
          </p:nvSpPr>
          <p:spPr bwMode="auto">
            <a:xfrm>
              <a:off x="506413" y="319087"/>
              <a:ext cx="184150" cy="146050"/>
            </a:xfrm>
            <a:custGeom>
              <a:avLst/>
              <a:gdLst>
                <a:gd name="T0" fmla="*/ 4 w 49"/>
                <a:gd name="T1" fmla="*/ 5 h 39"/>
                <a:gd name="T2" fmla="*/ 20 w 49"/>
                <a:gd name="T3" fmla="*/ 33 h 39"/>
                <a:gd name="T4" fmla="*/ 43 w 49"/>
                <a:gd name="T5" fmla="*/ 37 h 39"/>
                <a:gd name="T6" fmla="*/ 35 w 49"/>
                <a:gd name="T7" fmla="*/ 15 h 39"/>
                <a:gd name="T8" fmla="*/ 4 w 49"/>
                <a:gd name="T9" fmla="*/ 5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4" y="5"/>
                  </a:moveTo>
                  <a:cubicBezTo>
                    <a:pt x="0" y="10"/>
                    <a:pt x="5" y="26"/>
                    <a:pt x="20" y="33"/>
                  </a:cubicBezTo>
                  <a:cubicBezTo>
                    <a:pt x="34" y="39"/>
                    <a:pt x="38" y="39"/>
                    <a:pt x="43" y="37"/>
                  </a:cubicBezTo>
                  <a:cubicBezTo>
                    <a:pt x="49" y="35"/>
                    <a:pt x="48" y="26"/>
                    <a:pt x="35" y="15"/>
                  </a:cubicBezTo>
                  <a:cubicBezTo>
                    <a:pt x="22" y="4"/>
                    <a:pt x="9" y="0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000"/>
            <p:cNvSpPr>
              <a:spLocks noChangeArrowheads="1"/>
            </p:cNvSpPr>
            <p:nvPr/>
          </p:nvSpPr>
          <p:spPr bwMode="auto">
            <a:xfrm>
              <a:off x="55563" y="319087"/>
              <a:ext cx="184150" cy="146050"/>
            </a:xfrm>
            <a:custGeom>
              <a:avLst/>
              <a:gdLst>
                <a:gd name="T0" fmla="*/ 6 w 49"/>
                <a:gd name="T1" fmla="*/ 37 h 39"/>
                <a:gd name="T2" fmla="*/ 29 w 49"/>
                <a:gd name="T3" fmla="*/ 33 h 39"/>
                <a:gd name="T4" fmla="*/ 45 w 49"/>
                <a:gd name="T5" fmla="*/ 5 h 39"/>
                <a:gd name="T6" fmla="*/ 14 w 49"/>
                <a:gd name="T7" fmla="*/ 15 h 39"/>
                <a:gd name="T8" fmla="*/ 6 w 49"/>
                <a:gd name="T9" fmla="*/ 37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9"/>
                <a:gd name="T17" fmla="*/ 49 w 49"/>
                <a:gd name="T18" fmla="*/ 39 h 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9">
                  <a:moveTo>
                    <a:pt x="6" y="37"/>
                  </a:moveTo>
                  <a:cubicBezTo>
                    <a:pt x="11" y="39"/>
                    <a:pt x="15" y="39"/>
                    <a:pt x="29" y="33"/>
                  </a:cubicBezTo>
                  <a:cubicBezTo>
                    <a:pt x="44" y="26"/>
                    <a:pt x="49" y="10"/>
                    <a:pt x="45" y="5"/>
                  </a:cubicBezTo>
                  <a:cubicBezTo>
                    <a:pt x="40" y="0"/>
                    <a:pt x="27" y="4"/>
                    <a:pt x="14" y="15"/>
                  </a:cubicBezTo>
                  <a:cubicBezTo>
                    <a:pt x="1" y="26"/>
                    <a:pt x="0" y="35"/>
                    <a:pt x="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001"/>
            <p:cNvSpPr>
              <a:spLocks noChangeArrowheads="1"/>
            </p:cNvSpPr>
            <p:nvPr/>
          </p:nvSpPr>
          <p:spPr bwMode="auto">
            <a:xfrm>
              <a:off x="0" y="458787"/>
              <a:ext cx="735013" cy="217488"/>
            </a:xfrm>
            <a:custGeom>
              <a:avLst/>
              <a:gdLst>
                <a:gd name="T0" fmla="*/ 195 w 196"/>
                <a:gd name="T1" fmla="*/ 36 h 58"/>
                <a:gd name="T2" fmla="*/ 131 w 196"/>
                <a:gd name="T3" fmla="*/ 0 h 58"/>
                <a:gd name="T4" fmla="*/ 131 w 196"/>
                <a:gd name="T5" fmla="*/ 0 h 58"/>
                <a:gd name="T6" fmla="*/ 99 w 196"/>
                <a:gd name="T7" fmla="*/ 45 h 58"/>
                <a:gd name="T8" fmla="*/ 67 w 196"/>
                <a:gd name="T9" fmla="*/ 0 h 58"/>
                <a:gd name="T10" fmla="*/ 67 w 196"/>
                <a:gd name="T11" fmla="*/ 0 h 58"/>
                <a:gd name="T12" fmla="*/ 2 w 196"/>
                <a:gd name="T13" fmla="*/ 36 h 58"/>
                <a:gd name="T14" fmla="*/ 0 w 196"/>
                <a:gd name="T15" fmla="*/ 39 h 58"/>
                <a:gd name="T16" fmla="*/ 0 w 196"/>
                <a:gd name="T17" fmla="*/ 53 h 58"/>
                <a:gd name="T18" fmla="*/ 5 w 196"/>
                <a:gd name="T19" fmla="*/ 58 h 58"/>
                <a:gd name="T20" fmla="*/ 192 w 196"/>
                <a:gd name="T21" fmla="*/ 58 h 58"/>
                <a:gd name="T22" fmla="*/ 196 w 196"/>
                <a:gd name="T23" fmla="*/ 53 h 58"/>
                <a:gd name="T24" fmla="*/ 196 w 196"/>
                <a:gd name="T25" fmla="*/ 39 h 58"/>
                <a:gd name="T26" fmla="*/ 195 w 196"/>
                <a:gd name="T27" fmla="*/ 36 h 5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96"/>
                <a:gd name="T43" fmla="*/ 0 h 58"/>
                <a:gd name="T44" fmla="*/ 196 w 196"/>
                <a:gd name="T45" fmla="*/ 58 h 5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96" h="58">
                  <a:moveTo>
                    <a:pt x="195" y="36"/>
                  </a:moveTo>
                  <a:cubicBezTo>
                    <a:pt x="177" y="18"/>
                    <a:pt x="155" y="6"/>
                    <a:pt x="131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0" y="25"/>
                    <a:pt x="116" y="45"/>
                    <a:pt x="99" y="45"/>
                  </a:cubicBezTo>
                  <a:cubicBezTo>
                    <a:pt x="82" y="45"/>
                    <a:pt x="69" y="25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3" y="5"/>
                    <a:pt x="20" y="18"/>
                    <a:pt x="2" y="36"/>
                  </a:cubicBezTo>
                  <a:cubicBezTo>
                    <a:pt x="1" y="37"/>
                    <a:pt x="0" y="38"/>
                    <a:pt x="0" y="39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2" y="58"/>
                    <a:pt x="5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5" y="58"/>
                    <a:pt x="196" y="56"/>
                    <a:pt x="196" y="53"/>
                  </a:cubicBezTo>
                  <a:cubicBezTo>
                    <a:pt x="196" y="39"/>
                    <a:pt x="196" y="39"/>
                    <a:pt x="196" y="39"/>
                  </a:cubicBezTo>
                  <a:cubicBezTo>
                    <a:pt x="196" y="38"/>
                    <a:pt x="196" y="37"/>
                    <a:pt x="195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02"/>
            <p:cNvSpPr>
              <a:spLocks noChangeArrowheads="1"/>
            </p:cNvSpPr>
            <p:nvPr/>
          </p:nvSpPr>
          <p:spPr bwMode="auto">
            <a:xfrm>
              <a:off x="195263" y="0"/>
              <a:ext cx="352425" cy="522288"/>
            </a:xfrm>
            <a:custGeom>
              <a:avLst/>
              <a:gdLst>
                <a:gd name="T0" fmla="*/ 1 w 94"/>
                <a:gd name="T1" fmla="*/ 71 h 139"/>
                <a:gd name="T2" fmla="*/ 8 w 94"/>
                <a:gd name="T3" fmla="*/ 79 h 139"/>
                <a:gd name="T4" fmla="*/ 8 w 94"/>
                <a:gd name="T5" fmla="*/ 79 h 139"/>
                <a:gd name="T6" fmla="*/ 23 w 94"/>
                <a:gd name="T7" fmla="*/ 110 h 139"/>
                <a:gd name="T8" fmla="*/ 23 w 94"/>
                <a:gd name="T9" fmla="*/ 117 h 139"/>
                <a:gd name="T10" fmla="*/ 23 w 94"/>
                <a:gd name="T11" fmla="*/ 118 h 139"/>
                <a:gd name="T12" fmla="*/ 47 w 94"/>
                <a:gd name="T13" fmla="*/ 139 h 139"/>
                <a:gd name="T14" fmla="*/ 47 w 94"/>
                <a:gd name="T15" fmla="*/ 139 h 139"/>
                <a:gd name="T16" fmla="*/ 47 w 94"/>
                <a:gd name="T17" fmla="*/ 139 h 139"/>
                <a:gd name="T18" fmla="*/ 71 w 94"/>
                <a:gd name="T19" fmla="*/ 118 h 139"/>
                <a:gd name="T20" fmla="*/ 71 w 94"/>
                <a:gd name="T21" fmla="*/ 117 h 139"/>
                <a:gd name="T22" fmla="*/ 71 w 94"/>
                <a:gd name="T23" fmla="*/ 110 h 139"/>
                <a:gd name="T24" fmla="*/ 86 w 94"/>
                <a:gd name="T25" fmla="*/ 79 h 139"/>
                <a:gd name="T26" fmla="*/ 86 w 94"/>
                <a:gd name="T27" fmla="*/ 79 h 139"/>
                <a:gd name="T28" fmla="*/ 93 w 94"/>
                <a:gd name="T29" fmla="*/ 71 h 139"/>
                <a:gd name="T30" fmla="*/ 90 w 94"/>
                <a:gd name="T31" fmla="*/ 64 h 139"/>
                <a:gd name="T32" fmla="*/ 94 w 94"/>
                <a:gd name="T33" fmla="*/ 47 h 139"/>
                <a:gd name="T34" fmla="*/ 47 w 94"/>
                <a:gd name="T35" fmla="*/ 0 h 139"/>
                <a:gd name="T36" fmla="*/ 0 w 94"/>
                <a:gd name="T37" fmla="*/ 47 h 139"/>
                <a:gd name="T38" fmla="*/ 3 w 94"/>
                <a:gd name="T39" fmla="*/ 64 h 139"/>
                <a:gd name="T40" fmla="*/ 1 w 94"/>
                <a:gd name="T41" fmla="*/ 71 h 13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4"/>
                <a:gd name="T64" fmla="*/ 0 h 139"/>
                <a:gd name="T65" fmla="*/ 94 w 94"/>
                <a:gd name="T66" fmla="*/ 139 h 13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4" h="139">
                  <a:moveTo>
                    <a:pt x="1" y="71"/>
                  </a:moveTo>
                  <a:cubicBezTo>
                    <a:pt x="1" y="75"/>
                    <a:pt x="4" y="79"/>
                    <a:pt x="8" y="79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9" y="90"/>
                    <a:pt x="15" y="102"/>
                    <a:pt x="23" y="110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23" y="117"/>
                    <a:pt x="23" y="117"/>
                    <a:pt x="23" y="118"/>
                  </a:cubicBezTo>
                  <a:cubicBezTo>
                    <a:pt x="25" y="120"/>
                    <a:pt x="35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60" y="139"/>
                    <a:pt x="70" y="120"/>
                    <a:pt x="71" y="118"/>
                  </a:cubicBezTo>
                  <a:cubicBezTo>
                    <a:pt x="71" y="117"/>
                    <a:pt x="71" y="117"/>
                    <a:pt x="71" y="117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02"/>
                    <a:pt x="85" y="90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0" y="79"/>
                    <a:pt x="93" y="75"/>
                    <a:pt x="93" y="71"/>
                  </a:cubicBezTo>
                  <a:cubicBezTo>
                    <a:pt x="93" y="68"/>
                    <a:pt x="92" y="66"/>
                    <a:pt x="90" y="64"/>
                  </a:cubicBezTo>
                  <a:cubicBezTo>
                    <a:pt x="92" y="59"/>
                    <a:pt x="94" y="5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53"/>
                    <a:pt x="1" y="59"/>
                    <a:pt x="3" y="64"/>
                  </a:cubicBezTo>
                  <a:cubicBezTo>
                    <a:pt x="2" y="66"/>
                    <a:pt x="1" y="68"/>
                    <a:pt x="1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015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05266" y="3666455"/>
            <a:ext cx="1583531" cy="1264444"/>
            <a:chOff x="4906964" y="3181351"/>
            <a:chExt cx="2111375" cy="1685925"/>
          </a:xfrm>
        </p:grpSpPr>
        <p:sp>
          <p:nvSpPr>
            <p:cNvPr id="31" name="任意多边形 5"/>
            <p:cNvSpPr>
              <a:spLocks noChangeArrowheads="1"/>
            </p:cNvSpPr>
            <p:nvPr/>
          </p:nvSpPr>
          <p:spPr bwMode="auto">
            <a:xfrm rot="16200000">
              <a:off x="5122862" y="3186114"/>
              <a:ext cx="1685925" cy="1676400"/>
            </a:xfrm>
            <a:custGeom>
              <a:avLst/>
              <a:gdLst>
                <a:gd name="T0" fmla="*/ 1685845 w 1685845"/>
                <a:gd name="T1" fmla="*/ 27 h 1676401"/>
                <a:gd name="T2" fmla="*/ 1681922 w 1685845"/>
                <a:gd name="T3" fmla="*/ 696292 h 1676401"/>
                <a:gd name="T4" fmla="*/ 985303 w 1685845"/>
                <a:gd name="T5" fmla="*/ 981399 h 1676401"/>
                <a:gd name="T6" fmla="*/ 696276 w 1685845"/>
                <a:gd name="T7" fmla="*/ 1676401 h 1676401"/>
                <a:gd name="T8" fmla="*/ 0 w 1685845"/>
                <a:gd name="T9" fmla="*/ 1676400 h 1676401"/>
                <a:gd name="T10" fmla="*/ 494350 w 1685845"/>
                <a:gd name="T11" fmla="*/ 487672 h 1676401"/>
                <a:gd name="T12" fmla="*/ 548831 w 1685845"/>
                <a:gd name="T13" fmla="*/ 438628 h 1676401"/>
                <a:gd name="T14" fmla="*/ 466941 w 1685845"/>
                <a:gd name="T15" fmla="*/ 130569 h 1676401"/>
                <a:gd name="T16" fmla="*/ 835339 w 1685845"/>
                <a:gd name="T17" fmla="*/ 228498 h 1676401"/>
                <a:gd name="T18" fmla="*/ 892743 w 1685845"/>
                <a:gd name="T19" fmla="*/ 194440 h 1676401"/>
                <a:gd name="T20" fmla="*/ 1685845 w 1685845"/>
                <a:gd name="T21" fmla="*/ 27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1685845" y="27"/>
                  </a:move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lnTo>
                    <a:pt x="0" y="1676400"/>
                  </a:lnTo>
                  <a:cubicBezTo>
                    <a:pt x="0" y="1230154"/>
                    <a:pt x="177919" y="802325"/>
                    <a:pt x="494350" y="487672"/>
                  </a:cubicBezTo>
                  <a:lnTo>
                    <a:pt x="548831" y="438628"/>
                  </a:lnTo>
                  <a:lnTo>
                    <a:pt x="466941" y="130569"/>
                  </a:lnTo>
                  <a:lnTo>
                    <a:pt x="835339" y="228498"/>
                  </a:lnTo>
                  <a:lnTo>
                    <a:pt x="892743" y="194440"/>
                  </a:lnTo>
                  <a:cubicBezTo>
                    <a:pt x="1134849" y="66424"/>
                    <a:pt x="1406946" y="-1544"/>
                    <a:pt x="1685845" y="27"/>
                  </a:cubicBezTo>
                  <a:close/>
                </a:path>
              </a:pathLst>
            </a:custGeom>
            <a:blipFill>
              <a:blip r:embed="rId1"/>
              <a:stretch>
                <a:fillRect l="-100000" t="-100000" r="-50000" b="-50000"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 dirty="0">
                <a:cs typeface="+mn-ea"/>
                <a:sym typeface="+mn-lt"/>
              </a:endParaRPr>
            </a:p>
          </p:txBody>
        </p:sp>
        <p:sp>
          <p:nvSpPr>
            <p:cNvPr id="32" name="矩形 11"/>
            <p:cNvSpPr>
              <a:spLocks noChangeArrowheads="1"/>
            </p:cNvSpPr>
            <p:nvPr/>
          </p:nvSpPr>
          <p:spPr bwMode="auto">
            <a:xfrm rot="2532488">
              <a:off x="4906964" y="3285996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5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5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979258" y="3443710"/>
            <a:ext cx="1264444" cy="1583531"/>
            <a:chOff x="6872288" y="2884358"/>
            <a:chExt cx="1685925" cy="2111375"/>
          </a:xfrm>
        </p:grpSpPr>
        <p:sp>
          <p:nvSpPr>
            <p:cNvPr id="34" name="任意多边形 4"/>
            <p:cNvSpPr>
              <a:spLocks noChangeArrowheads="1"/>
            </p:cNvSpPr>
            <p:nvPr/>
          </p:nvSpPr>
          <p:spPr bwMode="auto">
            <a:xfrm rot="10800000">
              <a:off x="6872288" y="3190876"/>
              <a:ext cx="1685925" cy="1676400"/>
            </a:xfrm>
            <a:custGeom>
              <a:avLst/>
              <a:gdLst>
                <a:gd name="T0" fmla="*/ 696276 w 1685845"/>
                <a:gd name="T1" fmla="*/ 1676401 h 1676401"/>
                <a:gd name="T2" fmla="*/ 0 w 1685845"/>
                <a:gd name="T3" fmla="*/ 1676400 h 1676401"/>
                <a:gd name="T4" fmla="*/ 283614 w 1685845"/>
                <a:gd name="T5" fmla="*/ 743402 h 1676401"/>
                <a:gd name="T6" fmla="*/ 284783 w 1685845"/>
                <a:gd name="T7" fmla="*/ 741830 h 1676401"/>
                <a:gd name="T8" fmla="*/ 159770 w 1685845"/>
                <a:gd name="T9" fmla="*/ 469217 h 1676401"/>
                <a:gd name="T10" fmla="*/ 484566 w 1685845"/>
                <a:gd name="T11" fmla="*/ 498419 h 1676401"/>
                <a:gd name="T12" fmla="*/ 494350 w 1685845"/>
                <a:gd name="T13" fmla="*/ 487672 h 1676401"/>
                <a:gd name="T14" fmla="*/ 1685845 w 1685845"/>
                <a:gd name="T15" fmla="*/ 27 h 1676401"/>
                <a:gd name="T16" fmla="*/ 1681922 w 1685845"/>
                <a:gd name="T17" fmla="*/ 696292 h 1676401"/>
                <a:gd name="T18" fmla="*/ 985303 w 1685845"/>
                <a:gd name="T19" fmla="*/ 981399 h 1676401"/>
                <a:gd name="T20" fmla="*/ 696276 w 1685845"/>
                <a:gd name="T21" fmla="*/ 1676401 h 167640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85845"/>
                <a:gd name="T34" fmla="*/ 0 h 1676401"/>
                <a:gd name="T35" fmla="*/ 1685845 w 1685845"/>
                <a:gd name="T36" fmla="*/ 1676401 h 167640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85845" h="1676401">
                  <a:moveTo>
                    <a:pt x="696276" y="1676401"/>
                  </a:moveTo>
                  <a:lnTo>
                    <a:pt x="0" y="1676400"/>
                  </a:lnTo>
                  <a:cubicBezTo>
                    <a:pt x="0" y="1341716"/>
                    <a:pt x="100080" y="1017391"/>
                    <a:pt x="283614" y="743402"/>
                  </a:cubicBezTo>
                  <a:lnTo>
                    <a:pt x="284783" y="741830"/>
                  </a:lnTo>
                  <a:lnTo>
                    <a:pt x="159770" y="469217"/>
                  </a:lnTo>
                  <a:lnTo>
                    <a:pt x="484566" y="498419"/>
                  </a:lnTo>
                  <a:lnTo>
                    <a:pt x="494350" y="487672"/>
                  </a:lnTo>
                  <a:cubicBezTo>
                    <a:pt x="810781" y="173019"/>
                    <a:pt x="1239606" y="-2487"/>
                    <a:pt x="1685845" y="27"/>
                  </a:cubicBezTo>
                  <a:cubicBezTo>
                    <a:pt x="1684537" y="232115"/>
                    <a:pt x="1683230" y="464204"/>
                    <a:pt x="1681922" y="696292"/>
                  </a:cubicBezTo>
                  <a:cubicBezTo>
                    <a:pt x="1421024" y="694822"/>
                    <a:pt x="1170307" y="797433"/>
                    <a:pt x="985303" y="981399"/>
                  </a:cubicBezTo>
                  <a:cubicBezTo>
                    <a:pt x="800299" y="1165364"/>
                    <a:pt x="696276" y="1415499"/>
                    <a:pt x="696276" y="1676401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5">
                <a:cs typeface="+mn-ea"/>
                <a:sym typeface="+mn-lt"/>
              </a:endParaRPr>
            </a:p>
          </p:txBody>
        </p:sp>
        <p:sp>
          <p:nvSpPr>
            <p:cNvPr id="35" name="矩形 11"/>
            <p:cNvSpPr>
              <a:spLocks noChangeArrowheads="1"/>
            </p:cNvSpPr>
            <p:nvPr/>
          </p:nvSpPr>
          <p:spPr bwMode="auto">
            <a:xfrm rot="18430860">
              <a:off x="6784483" y="3285996"/>
              <a:ext cx="2111375" cy="130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1015" dirty="0">
                  <a:solidFill>
                    <a:schemeClr val="bg1"/>
                  </a:solidFill>
                  <a:cs typeface="+mn-ea"/>
                  <a:sym typeface="+mn-lt"/>
                </a:rPr>
                <a:t>dolor sit </a:t>
              </a:r>
              <a:r>
                <a:rPr lang="en-US" altLang="zh-CN" sz="1015" dirty="0" err="1">
                  <a:solidFill>
                    <a:schemeClr val="bg1"/>
                  </a:solidFill>
                  <a:cs typeface="+mn-ea"/>
                  <a:sym typeface="+mn-lt"/>
                </a:rPr>
                <a:t>amet</a:t>
              </a:r>
              <a:endParaRPr lang="zh-CN" altLang="en-US" sz="101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83299" y="1974245"/>
            <a:ext cx="1576664" cy="3577530"/>
            <a:chOff x="5009702" y="1625399"/>
            <a:chExt cx="2102219" cy="4770040"/>
          </a:xfrm>
        </p:grpSpPr>
        <p:sp>
          <p:nvSpPr>
            <p:cNvPr id="3" name="矩形 2"/>
            <p:cNvSpPr/>
            <p:nvPr/>
          </p:nvSpPr>
          <p:spPr>
            <a:xfrm>
              <a:off x="5009702" y="1625399"/>
              <a:ext cx="2102219" cy="4770040"/>
            </a:xfrm>
            <a:prstGeom prst="rect">
              <a:avLst/>
            </a:prstGeom>
            <a:blipFill>
              <a:blip r:embed="rId1"/>
              <a:stretch>
                <a:fillRect l="-100000" t="-100000" r="-50000" b="-50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26" tIns="45713" rIns="91426" bIns="45713" rtlCol="0" anchor="ctr"/>
            <a:lstStyle/>
            <a:p>
              <a:pPr algn="ctr" defTabSz="914400"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136106" y="4153242"/>
              <a:ext cx="1849408" cy="1456791"/>
            </a:xfrm>
            <a:prstGeom prst="rect">
              <a:avLst/>
            </a:prstGeom>
          </p:spPr>
          <p:txBody>
            <a:bodyPr wrap="square" lIns="91426" tIns="45713" rIns="91426" bIns="45713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196067" y="3264286"/>
              <a:ext cx="1729496" cy="451387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CLICK</a:t>
              </a:r>
              <a:r>
                <a:rPr lang="zh-CN" altLang="en-US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HERE</a:t>
              </a:r>
              <a:endPara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190721" y="3578642"/>
              <a:ext cx="1740183" cy="410349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TO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ADD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TITLE</a:t>
              </a:r>
              <a:endPara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59963" y="2584982"/>
            <a:ext cx="1576664" cy="2966794"/>
            <a:chOff x="7111920" y="2439714"/>
            <a:chExt cx="2102219" cy="3955725"/>
          </a:xfrm>
        </p:grpSpPr>
        <p:sp>
          <p:nvSpPr>
            <p:cNvPr id="8" name="矩形 7"/>
            <p:cNvSpPr/>
            <p:nvPr/>
          </p:nvSpPr>
          <p:spPr>
            <a:xfrm>
              <a:off x="7111920" y="2439714"/>
              <a:ext cx="2102219" cy="3955725"/>
            </a:xfrm>
            <a:prstGeom prst="rect">
              <a:avLst/>
            </a:prstGeom>
            <a:solidFill>
              <a:srgbClr val="61B5B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26" tIns="45713" rIns="91426" bIns="45713" rtlCol="0" anchor="ctr"/>
            <a:lstStyle/>
            <a:p>
              <a:pPr algn="ctr" defTabSz="914400">
                <a:defRPr/>
              </a:pPr>
              <a:endParaRPr lang="zh-CN" altLang="en-US" sz="2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224700" y="4559780"/>
              <a:ext cx="1849408" cy="1456791"/>
            </a:xfrm>
            <a:prstGeom prst="rect">
              <a:avLst/>
            </a:prstGeom>
          </p:spPr>
          <p:txBody>
            <a:bodyPr wrap="square" lIns="91426" tIns="45713" rIns="91426" bIns="45713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84656" y="3670823"/>
              <a:ext cx="1729496" cy="451387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CLICK</a:t>
              </a:r>
              <a:r>
                <a:rPr lang="zh-CN" altLang="en-US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HERE</a:t>
              </a:r>
              <a:endPara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279311" y="3985181"/>
              <a:ext cx="1740183" cy="410349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TO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ADD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TITLE</a:t>
              </a:r>
              <a:endPara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36628" y="3061735"/>
            <a:ext cx="1576664" cy="2490041"/>
            <a:chOff x="9214140" y="3075385"/>
            <a:chExt cx="2102219" cy="3320055"/>
          </a:xfrm>
        </p:grpSpPr>
        <p:sp>
          <p:nvSpPr>
            <p:cNvPr id="13" name="矩形 12"/>
            <p:cNvSpPr/>
            <p:nvPr/>
          </p:nvSpPr>
          <p:spPr>
            <a:xfrm>
              <a:off x="9214140" y="3075385"/>
              <a:ext cx="2102219" cy="3320055"/>
            </a:xfrm>
            <a:prstGeom prst="rect">
              <a:avLst/>
            </a:prstGeom>
            <a:blipFill>
              <a:blip r:embed="rId1"/>
              <a:stretch>
                <a:fillRect l="-100000" t="-100000" r="-50000" b="-50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26" tIns="45713" rIns="91426" bIns="45713" rtlCol="0" anchor="ctr"/>
            <a:lstStyle/>
            <a:p>
              <a:pPr algn="ctr" defTabSz="914400"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40545" y="4841887"/>
              <a:ext cx="1849408" cy="1456791"/>
            </a:xfrm>
            <a:prstGeom prst="rect">
              <a:avLst/>
            </a:prstGeom>
          </p:spPr>
          <p:txBody>
            <a:bodyPr wrap="square" lIns="91426" tIns="45713" rIns="91426" bIns="45713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2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00501" y="3952929"/>
              <a:ext cx="1729496" cy="451387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CLICK</a:t>
              </a:r>
              <a:r>
                <a:rPr lang="zh-CN" altLang="en-US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600" b="1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HERE</a:t>
              </a:r>
              <a:endParaRPr lang="zh-CN" altLang="en-US" sz="1600" b="1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395155" y="4267288"/>
              <a:ext cx="1740183" cy="410349"/>
            </a:xfrm>
            <a:prstGeom prst="rect">
              <a:avLst/>
            </a:prstGeom>
            <a:noFill/>
          </p:spPr>
          <p:txBody>
            <a:bodyPr wrap="none" lIns="91426" tIns="45713" rIns="91426" bIns="45713" rtlCol="0">
              <a:spAutoFit/>
            </a:bodyPr>
            <a:lstStyle/>
            <a:p>
              <a:pPr algn="ctr" defTabSz="914400">
                <a:defRPr/>
              </a:pP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TO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ADD</a:t>
              </a:r>
              <a:r>
                <a:rPr lang="zh-CN" altLang="en-US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 </a:t>
              </a:r>
              <a:r>
                <a:rPr lang="en-US" altLang="zh-CN" sz="1400" kern="0" dirty="0">
                  <a:solidFill>
                    <a:sysClr val="window" lastClr="FFFFFF"/>
                  </a:solidFill>
                  <a:cs typeface="+mn-ea"/>
                  <a:sym typeface="+mn-lt"/>
                </a:rPr>
                <a:t>TITLE</a:t>
              </a:r>
              <a:endParaRPr lang="zh-CN" altLang="en-US" sz="1400" kern="0" dirty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810742" y="2223097"/>
            <a:ext cx="2740535" cy="692483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810743" y="3235468"/>
            <a:ext cx="2737680" cy="692483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zh-CN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10743" y="4247839"/>
            <a:ext cx="2737680" cy="692483"/>
          </a:xfrm>
          <a:prstGeom prst="rect">
            <a:avLst/>
          </a:prstGeom>
        </p:spPr>
        <p:txBody>
          <a:bodyPr wrap="square" lIns="91426" tIns="45713" rIns="91426" bIns="45713">
            <a:spAutoFit/>
          </a:bodyPr>
          <a:lstStyle/>
          <a:p>
            <a:pPr defTabSz="685800">
              <a:lnSpc>
                <a:spcPct val="130000"/>
              </a:lnSpc>
            </a:pPr>
            <a:r>
              <a:rPr lang="en-US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By</a:t>
            </a:r>
            <a:r>
              <a:rPr lang="zh-CN" altLang="zh-CN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点击此处添加文本信息。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685800">
              <a:lnSpc>
                <a:spcPct val="130000"/>
              </a:lnSpc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21" name="菱形 20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4714405" y="2360251"/>
            <a:ext cx="1337072" cy="1029890"/>
            <a:chOff x="4525013" y="1808163"/>
            <a:chExt cx="1782762" cy="1373187"/>
          </a:xfrm>
          <a:blipFill>
            <a:blip r:embed="rId1"/>
            <a:stretch>
              <a:fillRect l="-100000" t="-100000" r="-50000" b="-50000"/>
            </a:stretch>
          </a:blipFill>
        </p:grpSpPr>
        <p:sp>
          <p:nvSpPr>
            <p:cNvPr id="3" name="Freeform 8"/>
            <p:cNvSpPr/>
            <p:nvPr/>
          </p:nvSpPr>
          <p:spPr bwMode="auto">
            <a:xfrm>
              <a:off x="4525013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1136953689 w 1240"/>
                <a:gd name="T3" fmla="*/ 658313892 h 1434"/>
                <a:gd name="T4" fmla="*/ 0 w 1240"/>
                <a:gd name="T5" fmla="*/ 1314793994 h 1434"/>
                <a:gd name="T6" fmla="*/ 305326912 w 1240"/>
                <a:gd name="T7" fmla="*/ 658313892 h 1434"/>
                <a:gd name="T8" fmla="*/ 0 w 1240"/>
                <a:gd name="T9" fmla="*/ 0 h 14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240" y="718"/>
                  </a:lnTo>
                  <a:lnTo>
                    <a:pt x="0" y="1434"/>
                  </a:lnTo>
                  <a:lnTo>
                    <a:pt x="333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" name="Freeform 9"/>
            <p:cNvSpPr/>
            <p:nvPr/>
          </p:nvSpPr>
          <p:spPr bwMode="auto">
            <a:xfrm>
              <a:off x="5120325" y="1808163"/>
              <a:ext cx="1187450" cy="1373187"/>
            </a:xfrm>
            <a:custGeom>
              <a:avLst/>
              <a:gdLst>
                <a:gd name="T0" fmla="*/ 0 w 1240"/>
                <a:gd name="T1" fmla="*/ 0 h 1434"/>
                <a:gd name="T2" fmla="*/ 99942112 w 1240"/>
                <a:gd name="T3" fmla="*/ 214547541 h 1434"/>
                <a:gd name="T4" fmla="*/ 866469816 w 1240"/>
                <a:gd name="T5" fmla="*/ 658313892 h 1434"/>
                <a:gd name="T6" fmla="*/ 99942112 w 1240"/>
                <a:gd name="T7" fmla="*/ 1100246453 h 1434"/>
                <a:gd name="T8" fmla="*/ 0 w 1240"/>
                <a:gd name="T9" fmla="*/ 1314793994 h 1434"/>
                <a:gd name="T10" fmla="*/ 1136954646 w 1240"/>
                <a:gd name="T11" fmla="*/ 658313892 h 1434"/>
                <a:gd name="T12" fmla="*/ 0 w 1240"/>
                <a:gd name="T13" fmla="*/ 0 h 14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40" h="1434">
                  <a:moveTo>
                    <a:pt x="0" y="0"/>
                  </a:moveTo>
                  <a:lnTo>
                    <a:pt x="109" y="234"/>
                  </a:lnTo>
                  <a:lnTo>
                    <a:pt x="945" y="718"/>
                  </a:lnTo>
                  <a:lnTo>
                    <a:pt x="109" y="1200"/>
                  </a:lnTo>
                  <a:lnTo>
                    <a:pt x="0" y="1434"/>
                  </a:lnTo>
                  <a:lnTo>
                    <a:pt x="1240" y="71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" name="Freeform 21"/>
            <p:cNvSpPr/>
            <p:nvPr/>
          </p:nvSpPr>
          <p:spPr bwMode="auto">
            <a:xfrm>
              <a:off x="5220338" y="2398713"/>
              <a:ext cx="211137" cy="209550"/>
            </a:xfrm>
            <a:custGeom>
              <a:avLst/>
              <a:gdLst>
                <a:gd name="T0" fmla="*/ 165266259 w 129"/>
                <a:gd name="T1" fmla="*/ 0 h 128"/>
                <a:gd name="T2" fmla="*/ 63974511 w 129"/>
                <a:gd name="T3" fmla="*/ 47967305 h 128"/>
                <a:gd name="T4" fmla="*/ 63974511 w 129"/>
                <a:gd name="T5" fmla="*/ 277142972 h 128"/>
                <a:gd name="T6" fmla="*/ 295881500 w 129"/>
                <a:gd name="T7" fmla="*/ 277142972 h 128"/>
                <a:gd name="T8" fmla="*/ 343861974 w 129"/>
                <a:gd name="T9" fmla="*/ 175879571 h 128"/>
                <a:gd name="T10" fmla="*/ 165266259 w 129"/>
                <a:gd name="T11" fmla="*/ 175879571 h 128"/>
                <a:gd name="T12" fmla="*/ 165266259 w 129"/>
                <a:gd name="T13" fmla="*/ 0 h 12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28">
                  <a:moveTo>
                    <a:pt x="62" y="0"/>
                  </a:moveTo>
                  <a:cubicBezTo>
                    <a:pt x="48" y="1"/>
                    <a:pt x="35" y="7"/>
                    <a:pt x="24" y="18"/>
                  </a:cubicBezTo>
                  <a:cubicBezTo>
                    <a:pt x="0" y="42"/>
                    <a:pt x="0" y="80"/>
                    <a:pt x="24" y="104"/>
                  </a:cubicBezTo>
                  <a:cubicBezTo>
                    <a:pt x="48" y="128"/>
                    <a:pt x="87" y="128"/>
                    <a:pt x="111" y="104"/>
                  </a:cubicBezTo>
                  <a:cubicBezTo>
                    <a:pt x="122" y="94"/>
                    <a:pt x="127" y="80"/>
                    <a:pt x="129" y="66"/>
                  </a:cubicBezTo>
                  <a:cubicBezTo>
                    <a:pt x="62" y="66"/>
                    <a:pt x="62" y="66"/>
                    <a:pt x="62" y="66"/>
                  </a:cubicBez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" name="Freeform 22"/>
            <p:cNvSpPr/>
            <p:nvPr/>
          </p:nvSpPr>
          <p:spPr bwMode="auto">
            <a:xfrm>
              <a:off x="5337813" y="2381250"/>
              <a:ext cx="109537" cy="109538"/>
            </a:xfrm>
            <a:custGeom>
              <a:avLst/>
              <a:gdLst>
                <a:gd name="T0" fmla="*/ 126971102 w 68"/>
                <a:gd name="T1" fmla="*/ 51824361 h 68"/>
                <a:gd name="T2" fmla="*/ 0 w 68"/>
                <a:gd name="T3" fmla="*/ 5182114 h 68"/>
                <a:gd name="T4" fmla="*/ 0 w 68"/>
                <a:gd name="T5" fmla="*/ 176203149 h 68"/>
                <a:gd name="T6" fmla="*/ 171022695 w 68"/>
                <a:gd name="T7" fmla="*/ 176203149 h 68"/>
                <a:gd name="T8" fmla="*/ 126971102 w 68"/>
                <a:gd name="T9" fmla="*/ 5182436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68">
                  <a:moveTo>
                    <a:pt x="49" y="20"/>
                  </a:moveTo>
                  <a:cubicBezTo>
                    <a:pt x="35" y="6"/>
                    <a:pt x="18" y="0"/>
                    <a:pt x="0" y="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66" y="68"/>
                    <a:pt x="66" y="68"/>
                    <a:pt x="66" y="68"/>
                  </a:cubicBezTo>
                  <a:cubicBezTo>
                    <a:pt x="68" y="51"/>
                    <a:pt x="62" y="33"/>
                    <a:pt x="4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7" name="组合 44"/>
          <p:cNvGrpSpPr/>
          <p:nvPr/>
        </p:nvGrpSpPr>
        <p:grpSpPr>
          <a:xfrm>
            <a:off x="5605164" y="3268119"/>
            <a:ext cx="564454" cy="582178"/>
            <a:chOff x="3862388" y="1625601"/>
            <a:chExt cx="608013" cy="628649"/>
          </a:xfrm>
          <a:solidFill>
            <a:schemeClr val="bg1">
              <a:lumMod val="65000"/>
            </a:schemeClr>
          </a:solidFill>
        </p:grpSpPr>
        <p:sp>
          <p:nvSpPr>
            <p:cNvPr id="8" name="Freeform 37"/>
            <p:cNvSpPr>
              <a:spLocks noEditPoints="1"/>
            </p:cNvSpPr>
            <p:nvPr/>
          </p:nvSpPr>
          <p:spPr bwMode="auto">
            <a:xfrm>
              <a:off x="4052888" y="1625601"/>
              <a:ext cx="227013" cy="628649"/>
            </a:xfrm>
            <a:custGeom>
              <a:avLst/>
              <a:gdLst>
                <a:gd name="T0" fmla="*/ 67 w 135"/>
                <a:gd name="T1" fmla="*/ 0 h 373"/>
                <a:gd name="T2" fmla="*/ 0 w 135"/>
                <a:gd name="T3" fmla="*/ 186 h 373"/>
                <a:gd name="T4" fmla="*/ 67 w 135"/>
                <a:gd name="T5" fmla="*/ 373 h 373"/>
                <a:gd name="T6" fmla="*/ 135 w 135"/>
                <a:gd name="T7" fmla="*/ 186 h 373"/>
                <a:gd name="T8" fmla="*/ 67 w 135"/>
                <a:gd name="T9" fmla="*/ 0 h 373"/>
                <a:gd name="T10" fmla="*/ 67 w 135"/>
                <a:gd name="T11" fmla="*/ 354 h 373"/>
                <a:gd name="T12" fmla="*/ 14 w 135"/>
                <a:gd name="T13" fmla="*/ 186 h 373"/>
                <a:gd name="T14" fmla="*/ 67 w 135"/>
                <a:gd name="T15" fmla="*/ 18 h 373"/>
                <a:gd name="T16" fmla="*/ 121 w 135"/>
                <a:gd name="T17" fmla="*/ 186 h 373"/>
                <a:gd name="T18" fmla="*/ 67 w 135"/>
                <a:gd name="T19" fmla="*/ 35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373">
                  <a:moveTo>
                    <a:pt x="67" y="0"/>
                  </a:moveTo>
                  <a:cubicBezTo>
                    <a:pt x="30" y="0"/>
                    <a:pt x="0" y="83"/>
                    <a:pt x="0" y="186"/>
                  </a:cubicBezTo>
                  <a:cubicBezTo>
                    <a:pt x="0" y="289"/>
                    <a:pt x="30" y="373"/>
                    <a:pt x="67" y="373"/>
                  </a:cubicBezTo>
                  <a:cubicBezTo>
                    <a:pt x="105" y="373"/>
                    <a:pt x="135" y="289"/>
                    <a:pt x="135" y="186"/>
                  </a:cubicBezTo>
                  <a:cubicBezTo>
                    <a:pt x="135" y="83"/>
                    <a:pt x="105" y="0"/>
                    <a:pt x="67" y="0"/>
                  </a:cubicBezTo>
                  <a:close/>
                  <a:moveTo>
                    <a:pt x="67" y="354"/>
                  </a:moveTo>
                  <a:cubicBezTo>
                    <a:pt x="42" y="354"/>
                    <a:pt x="14" y="283"/>
                    <a:pt x="14" y="186"/>
                  </a:cubicBezTo>
                  <a:cubicBezTo>
                    <a:pt x="14" y="90"/>
                    <a:pt x="42" y="18"/>
                    <a:pt x="67" y="18"/>
                  </a:cubicBezTo>
                  <a:cubicBezTo>
                    <a:pt x="93" y="18"/>
                    <a:pt x="121" y="90"/>
                    <a:pt x="121" y="186"/>
                  </a:cubicBezTo>
                  <a:cubicBezTo>
                    <a:pt x="121" y="283"/>
                    <a:pt x="93" y="354"/>
                    <a:pt x="67" y="3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38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19 w 361"/>
                <a:gd name="T1" fmla="*/ 32 h 251"/>
                <a:gd name="T2" fmla="*/ 146 w 361"/>
                <a:gd name="T3" fmla="*/ 184 h 251"/>
                <a:gd name="T4" fmla="*/ 342 w 361"/>
                <a:gd name="T5" fmla="*/ 219 h 251"/>
                <a:gd name="T6" fmla="*/ 214 w 361"/>
                <a:gd name="T7" fmla="*/ 67 h 251"/>
                <a:gd name="T8" fmla="*/ 19 w 361"/>
                <a:gd name="T9" fmla="*/ 32 h 251"/>
                <a:gd name="T10" fmla="*/ 326 w 361"/>
                <a:gd name="T11" fmla="*/ 209 h 251"/>
                <a:gd name="T12" fmla="*/ 154 w 361"/>
                <a:gd name="T13" fmla="*/ 172 h 251"/>
                <a:gd name="T14" fmla="*/ 35 w 361"/>
                <a:gd name="T15" fmla="*/ 41 h 251"/>
                <a:gd name="T16" fmla="*/ 207 w 361"/>
                <a:gd name="T17" fmla="*/ 79 h 251"/>
                <a:gd name="T18" fmla="*/ 326 w 361"/>
                <a:gd name="T19" fmla="*/ 20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19" y="32"/>
                  </a:moveTo>
                  <a:cubicBezTo>
                    <a:pt x="0" y="64"/>
                    <a:pt x="57" y="132"/>
                    <a:pt x="146" y="184"/>
                  </a:cubicBezTo>
                  <a:cubicBezTo>
                    <a:pt x="236" y="236"/>
                    <a:pt x="323" y="251"/>
                    <a:pt x="342" y="219"/>
                  </a:cubicBezTo>
                  <a:cubicBezTo>
                    <a:pt x="361" y="186"/>
                    <a:pt x="303" y="118"/>
                    <a:pt x="214" y="67"/>
                  </a:cubicBezTo>
                  <a:cubicBezTo>
                    <a:pt x="125" y="15"/>
                    <a:pt x="37" y="0"/>
                    <a:pt x="19" y="32"/>
                  </a:cubicBezTo>
                  <a:close/>
                  <a:moveTo>
                    <a:pt x="326" y="209"/>
                  </a:moveTo>
                  <a:cubicBezTo>
                    <a:pt x="313" y="231"/>
                    <a:pt x="237" y="220"/>
                    <a:pt x="154" y="172"/>
                  </a:cubicBezTo>
                  <a:cubicBezTo>
                    <a:pt x="70" y="124"/>
                    <a:pt x="22" y="63"/>
                    <a:pt x="35" y="41"/>
                  </a:cubicBezTo>
                  <a:cubicBezTo>
                    <a:pt x="47" y="19"/>
                    <a:pt x="124" y="31"/>
                    <a:pt x="207" y="79"/>
                  </a:cubicBezTo>
                  <a:cubicBezTo>
                    <a:pt x="290" y="127"/>
                    <a:pt x="338" y="187"/>
                    <a:pt x="326" y="2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0" name="Freeform 39"/>
            <p:cNvSpPr>
              <a:spLocks noEditPoints="1"/>
            </p:cNvSpPr>
            <p:nvPr/>
          </p:nvSpPr>
          <p:spPr bwMode="auto">
            <a:xfrm>
              <a:off x="3862388" y="1728788"/>
              <a:ext cx="608013" cy="422275"/>
            </a:xfrm>
            <a:custGeom>
              <a:avLst/>
              <a:gdLst>
                <a:gd name="T0" fmla="*/ 214 w 361"/>
                <a:gd name="T1" fmla="*/ 184 h 251"/>
                <a:gd name="T2" fmla="*/ 342 w 361"/>
                <a:gd name="T3" fmla="*/ 32 h 251"/>
                <a:gd name="T4" fmla="*/ 146 w 361"/>
                <a:gd name="T5" fmla="*/ 67 h 251"/>
                <a:gd name="T6" fmla="*/ 19 w 361"/>
                <a:gd name="T7" fmla="*/ 219 h 251"/>
                <a:gd name="T8" fmla="*/ 214 w 361"/>
                <a:gd name="T9" fmla="*/ 184 h 251"/>
                <a:gd name="T10" fmla="*/ 207 w 361"/>
                <a:gd name="T11" fmla="*/ 172 h 251"/>
                <a:gd name="T12" fmla="*/ 35 w 361"/>
                <a:gd name="T13" fmla="*/ 209 h 251"/>
                <a:gd name="T14" fmla="*/ 154 w 361"/>
                <a:gd name="T15" fmla="*/ 79 h 251"/>
                <a:gd name="T16" fmla="*/ 326 w 361"/>
                <a:gd name="T17" fmla="*/ 41 h 251"/>
                <a:gd name="T18" fmla="*/ 207 w 361"/>
                <a:gd name="T19" fmla="*/ 17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1" h="251">
                  <a:moveTo>
                    <a:pt x="214" y="184"/>
                  </a:moveTo>
                  <a:cubicBezTo>
                    <a:pt x="303" y="132"/>
                    <a:pt x="361" y="64"/>
                    <a:pt x="342" y="32"/>
                  </a:cubicBezTo>
                  <a:cubicBezTo>
                    <a:pt x="323" y="0"/>
                    <a:pt x="236" y="15"/>
                    <a:pt x="146" y="67"/>
                  </a:cubicBezTo>
                  <a:cubicBezTo>
                    <a:pt x="57" y="118"/>
                    <a:pt x="0" y="186"/>
                    <a:pt x="19" y="219"/>
                  </a:cubicBezTo>
                  <a:cubicBezTo>
                    <a:pt x="37" y="251"/>
                    <a:pt x="125" y="236"/>
                    <a:pt x="214" y="184"/>
                  </a:cubicBezTo>
                  <a:close/>
                  <a:moveTo>
                    <a:pt x="207" y="172"/>
                  </a:moveTo>
                  <a:cubicBezTo>
                    <a:pt x="124" y="220"/>
                    <a:pt x="47" y="231"/>
                    <a:pt x="35" y="209"/>
                  </a:cubicBezTo>
                  <a:cubicBezTo>
                    <a:pt x="22" y="187"/>
                    <a:pt x="70" y="127"/>
                    <a:pt x="154" y="79"/>
                  </a:cubicBezTo>
                  <a:cubicBezTo>
                    <a:pt x="237" y="31"/>
                    <a:pt x="313" y="19"/>
                    <a:pt x="326" y="41"/>
                  </a:cubicBezTo>
                  <a:cubicBezTo>
                    <a:pt x="338" y="63"/>
                    <a:pt x="290" y="123"/>
                    <a:pt x="207" y="1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1" name="Oval 40"/>
            <p:cNvSpPr>
              <a:spLocks noChangeArrowheads="1"/>
            </p:cNvSpPr>
            <p:nvPr/>
          </p:nvSpPr>
          <p:spPr bwMode="auto">
            <a:xfrm>
              <a:off x="4121150" y="1895475"/>
              <a:ext cx="88900" cy="873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2" name="组合 49"/>
          <p:cNvGrpSpPr/>
          <p:nvPr/>
        </p:nvGrpSpPr>
        <p:grpSpPr>
          <a:xfrm>
            <a:off x="4672733" y="3575880"/>
            <a:ext cx="933450" cy="1213247"/>
            <a:chOff x="4469450" y="3429000"/>
            <a:chExt cx="1244600" cy="1617663"/>
          </a:xfrm>
          <a:solidFill>
            <a:srgbClr val="61B5BF"/>
          </a:solidFill>
        </p:grpSpPr>
        <p:sp>
          <p:nvSpPr>
            <p:cNvPr id="13" name="Freeform 14"/>
            <p:cNvSpPr/>
            <p:nvPr/>
          </p:nvSpPr>
          <p:spPr bwMode="auto">
            <a:xfrm rot="10800000">
              <a:off x="4469450" y="3429000"/>
              <a:ext cx="1244600" cy="1077913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/>
            <p:nvPr/>
          </p:nvSpPr>
          <p:spPr bwMode="auto">
            <a:xfrm rot="10800000">
              <a:off x="4469450" y="3967163"/>
              <a:ext cx="1244600" cy="1079500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15" name="Oval 42"/>
            <p:cNvSpPr>
              <a:spLocks noChangeArrowheads="1"/>
            </p:cNvSpPr>
            <p:nvPr/>
          </p:nvSpPr>
          <p:spPr bwMode="auto">
            <a:xfrm>
              <a:off x="5002850" y="4213225"/>
              <a:ext cx="73025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Oval 43"/>
            <p:cNvSpPr>
              <a:spLocks noChangeArrowheads="1"/>
            </p:cNvSpPr>
            <p:nvPr/>
          </p:nvSpPr>
          <p:spPr bwMode="auto">
            <a:xfrm>
              <a:off x="5090163" y="4194175"/>
              <a:ext cx="88900" cy="889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Oval 44"/>
            <p:cNvSpPr>
              <a:spLocks noChangeArrowheads="1"/>
            </p:cNvSpPr>
            <p:nvPr/>
          </p:nvSpPr>
          <p:spPr bwMode="auto">
            <a:xfrm>
              <a:off x="5002850" y="4297363"/>
              <a:ext cx="73025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Oval 45"/>
            <p:cNvSpPr>
              <a:spLocks noChangeArrowheads="1"/>
            </p:cNvSpPr>
            <p:nvPr/>
          </p:nvSpPr>
          <p:spPr bwMode="auto">
            <a:xfrm>
              <a:off x="5090163" y="4297363"/>
              <a:ext cx="71437" cy="7143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56"/>
          <p:cNvGrpSpPr/>
          <p:nvPr/>
        </p:nvGrpSpPr>
        <p:grpSpPr>
          <a:xfrm>
            <a:off x="5789540" y="3758046"/>
            <a:ext cx="1289447" cy="1063228"/>
            <a:chOff x="5958525" y="3671888"/>
            <a:chExt cx="1719263" cy="1417637"/>
          </a:xfrm>
          <a:blipFill>
            <a:blip r:embed="rId1"/>
            <a:stretch>
              <a:fillRect l="-100000" t="-100000" r="-50000" b="-50000"/>
            </a:stretch>
          </a:blipFill>
        </p:grpSpPr>
        <p:sp>
          <p:nvSpPr>
            <p:cNvPr id="20" name="Freeform 14"/>
            <p:cNvSpPr/>
            <p:nvPr/>
          </p:nvSpPr>
          <p:spPr bwMode="auto">
            <a:xfrm rot="5400000">
              <a:off x="5822794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2147483647 w 556"/>
                <a:gd name="T3" fmla="*/ 243267321 h 482"/>
                <a:gd name="T4" fmla="*/ 1806324509 w 556"/>
                <a:gd name="T5" fmla="*/ 2070598429 h 482"/>
                <a:gd name="T6" fmla="*/ 591279565 w 556"/>
                <a:gd name="T7" fmla="*/ 243267321 h 482"/>
                <a:gd name="T8" fmla="*/ 0 w 556"/>
                <a:gd name="T9" fmla="*/ 0 h 482"/>
                <a:gd name="T10" fmla="*/ 1806324509 w 556"/>
                <a:gd name="T11" fmla="*/ 2147483647 h 482"/>
                <a:gd name="T12" fmla="*/ 2147483647 w 556"/>
                <a:gd name="T13" fmla="*/ 0 h 4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 rot="5400000">
              <a:off x="6395882" y="3807619"/>
              <a:ext cx="1417637" cy="1146175"/>
            </a:xfrm>
            <a:custGeom>
              <a:avLst/>
              <a:gdLst>
                <a:gd name="T0" fmla="*/ 2147483647 w 556"/>
                <a:gd name="T1" fmla="*/ 0 h 482"/>
                <a:gd name="T2" fmla="*/ 1806324509 w 556"/>
                <a:gd name="T3" fmla="*/ 2147483647 h 482"/>
                <a:gd name="T4" fmla="*/ 0 w 556"/>
                <a:gd name="T5" fmla="*/ 0 h 482"/>
                <a:gd name="T6" fmla="*/ 1806324509 w 556"/>
                <a:gd name="T7" fmla="*/ 735459121 h 482"/>
                <a:gd name="T8" fmla="*/ 2147483647 w 556"/>
                <a:gd name="T9" fmla="*/ 0 h 4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6715763" y="4259263"/>
              <a:ext cx="222250" cy="195262"/>
            </a:xfrm>
            <a:custGeom>
              <a:avLst/>
              <a:gdLst>
                <a:gd name="T0" fmla="*/ 368672944 w 134"/>
                <a:gd name="T1" fmla="*/ 55567894 h 117"/>
                <a:gd name="T2" fmla="*/ 313647825 w 134"/>
                <a:gd name="T3" fmla="*/ 0 h 117"/>
                <a:gd name="T4" fmla="*/ 258621047 w 134"/>
                <a:gd name="T5" fmla="*/ 55567894 h 117"/>
                <a:gd name="T6" fmla="*/ 275128914 w 134"/>
                <a:gd name="T7" fmla="*/ 94466754 h 117"/>
                <a:gd name="T8" fmla="*/ 211849032 w 134"/>
                <a:gd name="T9" fmla="*/ 247278462 h 117"/>
                <a:gd name="T10" fmla="*/ 159575500 w 134"/>
                <a:gd name="T11" fmla="*/ 130585218 h 117"/>
                <a:gd name="T12" fmla="*/ 115553414 w 134"/>
                <a:gd name="T13" fmla="*/ 125029430 h 117"/>
                <a:gd name="T14" fmla="*/ 74284575 w 134"/>
                <a:gd name="T15" fmla="*/ 175039866 h 117"/>
                <a:gd name="T16" fmla="*/ 57776707 w 134"/>
                <a:gd name="T17" fmla="*/ 172261138 h 117"/>
                <a:gd name="T18" fmla="*/ 0 w 134"/>
                <a:gd name="T19" fmla="*/ 227830700 h 117"/>
                <a:gd name="T20" fmla="*/ 57776707 w 134"/>
                <a:gd name="T21" fmla="*/ 283398594 h 117"/>
                <a:gd name="T22" fmla="*/ 112803485 w 134"/>
                <a:gd name="T23" fmla="*/ 227830700 h 117"/>
                <a:gd name="T24" fmla="*/ 110051897 w 134"/>
                <a:gd name="T25" fmla="*/ 216715786 h 117"/>
                <a:gd name="T26" fmla="*/ 129311353 w 134"/>
                <a:gd name="T27" fmla="*/ 194489297 h 117"/>
                <a:gd name="T28" fmla="*/ 189839647 w 134"/>
                <a:gd name="T29" fmla="*/ 325074514 h 117"/>
                <a:gd name="T30" fmla="*/ 236611662 w 134"/>
                <a:gd name="T31" fmla="*/ 325074514 h 117"/>
                <a:gd name="T32" fmla="*/ 327404104 w 134"/>
                <a:gd name="T33" fmla="*/ 108358728 h 117"/>
                <a:gd name="T34" fmla="*/ 368672944 w 134"/>
                <a:gd name="T35" fmla="*/ 55567894 h 11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23" name="组合 60"/>
          <p:cNvGrpSpPr/>
          <p:nvPr/>
        </p:nvGrpSpPr>
        <p:grpSpPr>
          <a:xfrm>
            <a:off x="6106246" y="2345964"/>
            <a:ext cx="1062037" cy="1289447"/>
            <a:chOff x="6380800" y="1789113"/>
            <a:chExt cx="1416050" cy="1719262"/>
          </a:xfrm>
          <a:solidFill>
            <a:srgbClr val="61B5BF"/>
          </a:solidFill>
        </p:grpSpPr>
        <p:sp>
          <p:nvSpPr>
            <p:cNvPr id="24" name="Freeform 14"/>
            <p:cNvSpPr/>
            <p:nvPr/>
          </p:nvSpPr>
          <p:spPr bwMode="auto">
            <a:xfrm>
              <a:off x="6380800" y="2362200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465 w 556"/>
                <a:gd name="T3" fmla="*/ 43 h 482"/>
                <a:gd name="T4" fmla="*/ 278 w 556"/>
                <a:gd name="T5" fmla="*/ 366 h 482"/>
                <a:gd name="T6" fmla="*/ 91 w 556"/>
                <a:gd name="T7" fmla="*/ 43 h 482"/>
                <a:gd name="T8" fmla="*/ 0 w 556"/>
                <a:gd name="T9" fmla="*/ 0 h 482"/>
                <a:gd name="T10" fmla="*/ 278 w 556"/>
                <a:gd name="T11" fmla="*/ 482 h 482"/>
                <a:gd name="T12" fmla="*/ 556 w 556"/>
                <a:gd name="T13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465" y="43"/>
                  </a:lnTo>
                  <a:lnTo>
                    <a:pt x="278" y="366"/>
                  </a:lnTo>
                  <a:lnTo>
                    <a:pt x="91" y="43"/>
                  </a:lnTo>
                  <a:lnTo>
                    <a:pt x="0" y="0"/>
                  </a:lnTo>
                  <a:lnTo>
                    <a:pt x="278" y="482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6380800" y="1789113"/>
              <a:ext cx="1416050" cy="1146175"/>
            </a:xfrm>
            <a:custGeom>
              <a:avLst/>
              <a:gdLst>
                <a:gd name="T0" fmla="*/ 556 w 556"/>
                <a:gd name="T1" fmla="*/ 0 h 482"/>
                <a:gd name="T2" fmla="*/ 278 w 556"/>
                <a:gd name="T3" fmla="*/ 482 h 482"/>
                <a:gd name="T4" fmla="*/ 0 w 556"/>
                <a:gd name="T5" fmla="*/ 0 h 482"/>
                <a:gd name="T6" fmla="*/ 278 w 556"/>
                <a:gd name="T7" fmla="*/ 130 h 482"/>
                <a:gd name="T8" fmla="*/ 556 w 556"/>
                <a:gd name="T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6" h="482">
                  <a:moveTo>
                    <a:pt x="556" y="0"/>
                  </a:moveTo>
                  <a:lnTo>
                    <a:pt x="278" y="482"/>
                  </a:lnTo>
                  <a:lnTo>
                    <a:pt x="0" y="0"/>
                  </a:lnTo>
                  <a:lnTo>
                    <a:pt x="278" y="130"/>
                  </a:lnTo>
                  <a:lnTo>
                    <a:pt x="556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7033263" y="2547938"/>
              <a:ext cx="22225" cy="152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 28"/>
            <p:cNvSpPr>
              <a:spLocks noChangeArrowheads="1"/>
            </p:cNvSpPr>
            <p:nvPr/>
          </p:nvSpPr>
          <p:spPr bwMode="auto">
            <a:xfrm>
              <a:off x="7074538" y="2524125"/>
              <a:ext cx="20637" cy="176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Rectangle 29"/>
            <p:cNvSpPr>
              <a:spLocks noChangeArrowheads="1"/>
            </p:cNvSpPr>
            <p:nvPr/>
          </p:nvSpPr>
          <p:spPr bwMode="auto">
            <a:xfrm>
              <a:off x="7111050" y="2508250"/>
              <a:ext cx="22225" cy="192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Rectangle 30"/>
            <p:cNvSpPr>
              <a:spLocks noChangeArrowheads="1"/>
            </p:cNvSpPr>
            <p:nvPr/>
          </p:nvSpPr>
          <p:spPr bwMode="auto">
            <a:xfrm>
              <a:off x="7149150" y="2606675"/>
              <a:ext cx="23813" cy="936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TextBox 57"/>
          <p:cNvSpPr txBox="1"/>
          <p:nvPr/>
        </p:nvSpPr>
        <p:spPr bwMode="auto">
          <a:xfrm>
            <a:off x="2410546" y="2557896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27"/>
          <p:cNvSpPr txBox="1"/>
          <p:nvPr/>
        </p:nvSpPr>
        <p:spPr bwMode="auto">
          <a:xfrm>
            <a:off x="7425458" y="2557896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57"/>
          <p:cNvSpPr txBox="1"/>
          <p:nvPr/>
        </p:nvSpPr>
        <p:spPr bwMode="auto">
          <a:xfrm>
            <a:off x="2410546" y="3956880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57"/>
          <p:cNvSpPr txBox="1"/>
          <p:nvPr/>
        </p:nvSpPr>
        <p:spPr bwMode="auto">
          <a:xfrm>
            <a:off x="7425458" y="3956880"/>
            <a:ext cx="2005013" cy="469351"/>
          </a:xfrm>
          <a:prstGeom prst="rect">
            <a:avLst/>
          </a:prstGeom>
          <a:noFill/>
        </p:spPr>
        <p:txBody>
          <a:bodyPr lIns="68574" tIns="34286" rIns="68574" bIns="34286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请在此处输入您的文本</a:t>
            </a:r>
            <a:endParaRPr lang="en-US" altLang="zh-CN" sz="1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35" name="菱形 34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84"/>
          <p:cNvCxnSpPr/>
          <p:nvPr/>
        </p:nvCxnSpPr>
        <p:spPr>
          <a:xfrm flipH="1">
            <a:off x="5301904" y="3046461"/>
            <a:ext cx="4777206" cy="1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85"/>
          <p:cNvCxnSpPr/>
          <p:nvPr/>
        </p:nvCxnSpPr>
        <p:spPr>
          <a:xfrm flipH="1">
            <a:off x="5301904" y="4056492"/>
            <a:ext cx="4777206" cy="1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87"/>
          <p:cNvCxnSpPr/>
          <p:nvPr/>
        </p:nvCxnSpPr>
        <p:spPr>
          <a:xfrm flipH="1" flipV="1">
            <a:off x="5151664" y="1763083"/>
            <a:ext cx="1" cy="3540878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496629" y="2034454"/>
            <a:ext cx="4408646" cy="778334"/>
            <a:chOff x="5046055" y="1584975"/>
            <a:chExt cx="5878195" cy="1037778"/>
          </a:xfrm>
        </p:grpSpPr>
        <p:sp>
          <p:nvSpPr>
            <p:cNvPr id="6" name="文本框 5"/>
            <p:cNvSpPr txBox="1"/>
            <p:nvPr/>
          </p:nvSpPr>
          <p:spPr>
            <a:xfrm>
              <a:off x="5046055" y="1584975"/>
              <a:ext cx="1591007" cy="933575"/>
            </a:xfrm>
            <a:prstGeom prst="rect">
              <a:avLst/>
            </a:prstGeom>
            <a:noFill/>
          </p:spPr>
          <p:txBody>
            <a:bodyPr wrap="none" lIns="68570" tIns="34285" rIns="68570" bIns="34285" rtlCol="0">
              <a:spAutoFit/>
            </a:bodyPr>
            <a:lstStyle/>
            <a:p>
              <a:pPr defTabSz="685800"/>
              <a:r>
                <a:rPr lang="en-US" altLang="zh-CN" sz="4100" b="1" kern="0" dirty="0">
                  <a:solidFill>
                    <a:srgbClr val="61B5BF"/>
                  </a:solidFill>
                  <a:cs typeface="+mn-ea"/>
                  <a:sym typeface="+mn-lt"/>
                </a:rPr>
                <a:t>46%</a:t>
              </a:r>
              <a:endParaRPr lang="zh-CN" altLang="en-US" sz="4100" b="1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471258" y="1730214"/>
              <a:ext cx="4452992" cy="892539"/>
            </a:xfrm>
            <a:prstGeom prst="rect">
              <a:avLst/>
            </a:prstGeom>
          </p:spPr>
          <p:txBody>
            <a:bodyPr wrap="square" lIns="68570" tIns="34285" rIns="68570" bIns="34285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倍行距。</a:t>
              </a:r>
              <a:endParaRPr lang="en-US" altLang="zh-CN" sz="1000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496629" y="3120916"/>
            <a:ext cx="4408646" cy="770372"/>
            <a:chOff x="5046055" y="3033591"/>
            <a:chExt cx="5878195" cy="1027162"/>
          </a:xfrm>
        </p:grpSpPr>
        <p:sp>
          <p:nvSpPr>
            <p:cNvPr id="9" name="文本框 8"/>
            <p:cNvSpPr txBox="1"/>
            <p:nvPr/>
          </p:nvSpPr>
          <p:spPr>
            <a:xfrm>
              <a:off x="5046055" y="3033591"/>
              <a:ext cx="1591007" cy="933575"/>
            </a:xfrm>
            <a:prstGeom prst="rect">
              <a:avLst/>
            </a:prstGeom>
            <a:noFill/>
          </p:spPr>
          <p:txBody>
            <a:bodyPr wrap="none" lIns="68570" tIns="34285" rIns="68570" bIns="34285" rtlCol="0">
              <a:spAutoFit/>
            </a:bodyPr>
            <a:lstStyle/>
            <a:p>
              <a:pPr defTabSz="685800"/>
              <a:r>
                <a:rPr lang="en-US" altLang="zh-CN" sz="4100" b="1" kern="0" dirty="0">
                  <a:solidFill>
                    <a:srgbClr val="61B5BF"/>
                  </a:solidFill>
                  <a:cs typeface="+mn-ea"/>
                  <a:sym typeface="+mn-lt"/>
                </a:rPr>
                <a:t>56%</a:t>
              </a:r>
              <a:endParaRPr lang="zh-CN" altLang="en-US" sz="4100" b="1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471258" y="3168214"/>
              <a:ext cx="4452992" cy="892539"/>
            </a:xfrm>
            <a:prstGeom prst="rect">
              <a:avLst/>
            </a:prstGeom>
          </p:spPr>
          <p:txBody>
            <a:bodyPr wrap="square" lIns="68570" tIns="34285" rIns="68570" bIns="34285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倍行距。</a:t>
              </a:r>
              <a:endParaRPr lang="zh-CN" altLang="en-US" sz="1400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96629" y="4031727"/>
            <a:ext cx="4408646" cy="753734"/>
            <a:chOff x="5046055" y="4248005"/>
            <a:chExt cx="5878195" cy="1004978"/>
          </a:xfrm>
        </p:grpSpPr>
        <p:sp>
          <p:nvSpPr>
            <p:cNvPr id="12" name="文本框 11"/>
            <p:cNvSpPr txBox="1"/>
            <p:nvPr/>
          </p:nvSpPr>
          <p:spPr>
            <a:xfrm>
              <a:off x="5046055" y="4248005"/>
              <a:ext cx="1591007" cy="933575"/>
            </a:xfrm>
            <a:prstGeom prst="rect">
              <a:avLst/>
            </a:prstGeom>
            <a:noFill/>
          </p:spPr>
          <p:txBody>
            <a:bodyPr wrap="none" lIns="68570" tIns="34285" rIns="68570" bIns="34285" rtlCol="0">
              <a:spAutoFit/>
            </a:bodyPr>
            <a:lstStyle/>
            <a:p>
              <a:pPr defTabSz="685800"/>
              <a:r>
                <a:rPr lang="en-US" altLang="zh-CN" sz="4100" b="1" kern="0" dirty="0">
                  <a:solidFill>
                    <a:srgbClr val="61B5BF"/>
                  </a:solidFill>
                  <a:cs typeface="+mn-ea"/>
                  <a:sym typeface="+mn-lt"/>
                </a:rPr>
                <a:t>66%</a:t>
              </a:r>
              <a:endParaRPr lang="zh-CN" altLang="en-US" sz="4100" b="1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71258" y="4360444"/>
              <a:ext cx="4452992" cy="892539"/>
            </a:xfrm>
            <a:prstGeom prst="rect">
              <a:avLst/>
            </a:prstGeom>
          </p:spPr>
          <p:txBody>
            <a:bodyPr wrap="square" lIns="68570" tIns="34285" rIns="68570" bIns="34285">
              <a:spAutoFit/>
            </a:bodyPr>
            <a:lstStyle/>
            <a:p>
              <a:pPr defTabSz="685800">
                <a:lnSpc>
                  <a:spcPct val="130000"/>
                </a:lnSpc>
              </a:pP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标题数字等都可以通过点击和重新输入进行更改，顶部“开始”面板中可以对字体、字号、颜色、行距等进行修改。建议正文字号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10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，</a:t>
              </a:r>
              <a:r>
                <a:rPr lang="en-US" altLang="zh-CN" sz="1000" kern="0" dirty="0">
                  <a:solidFill>
                    <a:srgbClr val="61B5BF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000" kern="0" dirty="0">
                  <a:solidFill>
                    <a:srgbClr val="61B5BF"/>
                  </a:solidFill>
                  <a:cs typeface="+mn-ea"/>
                  <a:sym typeface="+mn-lt"/>
                </a:rPr>
                <a:t>倍行距。</a:t>
              </a:r>
              <a:endParaRPr lang="en-US" altLang="zh-CN" sz="1000" kern="0" dirty="0">
                <a:solidFill>
                  <a:srgbClr val="61B5BF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14" name="图示 2"/>
          <p:cNvGraphicFramePr/>
          <p:nvPr/>
        </p:nvGraphicFramePr>
        <p:xfrm>
          <a:off x="1152540" y="1763083"/>
          <a:ext cx="5054156" cy="3369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5" name="矩形 1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6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rot="2700000">
            <a:off x="5229507" y="-308410"/>
            <a:ext cx="1837387" cy="1837387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菱形 109"/>
          <p:cNvSpPr/>
          <p:nvPr/>
        </p:nvSpPr>
        <p:spPr>
          <a:xfrm>
            <a:off x="3666941" y="2150938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48970" y="2311468"/>
            <a:ext cx="39176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blipFill dpi="0" rotWithShape="1">
                  <a:blip r:embed="rId3"/>
                  <a:srcRect/>
                  <a:tile tx="381000" ty="0" sx="50000" sy="50000" flip="none" algn="ctr"/>
                </a:blipFill>
              </a:rPr>
              <a:t>单击此处添加标题文本</a:t>
            </a:r>
            <a:endParaRPr lang="zh-CN" altLang="en-US" sz="2800" dirty="0">
              <a:blipFill dpi="0" rotWithShape="1">
                <a:blip r:embed="rId3"/>
                <a:srcRect/>
                <a:tile tx="381000" ty="0" sx="50000" sy="50000" flip="none" algn="ctr"/>
              </a:blipFill>
            </a:endParaRPr>
          </a:p>
          <a:p>
            <a:r>
              <a:rPr lang="zh-CN" altLang="en-US" sz="1400" dirty="0">
                <a:blipFill dpi="0" rotWithShape="1">
                  <a:blip r:embed="rId3"/>
                  <a:srcRect/>
                  <a:tile tx="381000" ty="0" sx="50000" sy="50000" flip="none" algn="ctr"/>
                </a:blipFill>
              </a:rPr>
              <a:t>EDIT TITLE HERE</a:t>
            </a:r>
            <a:endParaRPr lang="zh-CN" altLang="en-US" sz="1400" dirty="0">
              <a:blipFill dpi="0" rotWithShape="1">
                <a:blip r:embed="rId3"/>
                <a:srcRect/>
                <a:tile tx="381000" ty="0" sx="50000" sy="50000" flip="none" algn="ctr"/>
              </a:blip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4424" y="2427225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01</a:t>
            </a:r>
            <a:endParaRPr lang="zh-CN" altLang="en-US" sz="2000" dirty="0"/>
          </a:p>
        </p:txBody>
      </p:sp>
      <p:sp>
        <p:nvSpPr>
          <p:cNvPr id="8" name="矩形 7"/>
          <p:cNvSpPr/>
          <p:nvPr/>
        </p:nvSpPr>
        <p:spPr>
          <a:xfrm>
            <a:off x="5124450" y="411279"/>
            <a:ext cx="2038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</a:rPr>
              <a:t>目录</a:t>
            </a:r>
            <a:endParaRPr lang="zh-CN" altLang="en-US" sz="3600" dirty="0">
              <a:solidFill>
                <a:schemeClr val="bg1"/>
              </a:solidFill>
            </a:endParaRPr>
          </a:p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CONTENTS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菱形 26"/>
          <p:cNvSpPr/>
          <p:nvPr/>
        </p:nvSpPr>
        <p:spPr>
          <a:xfrm>
            <a:off x="3666941" y="3205038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48970" y="3365568"/>
            <a:ext cx="39176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blipFill dpi="0" rotWithShape="1">
                  <a:blip r:embed="rId3"/>
                  <a:srcRect/>
                  <a:tile tx="381000" ty="0" sx="50000" sy="50000" flip="none" algn="ctr"/>
                </a:blipFill>
              </a:rPr>
              <a:t>单击此处添加标题文本</a:t>
            </a:r>
            <a:endParaRPr lang="zh-CN" altLang="en-US" sz="2800" dirty="0">
              <a:blipFill dpi="0" rotWithShape="1">
                <a:blip r:embed="rId3"/>
                <a:srcRect/>
                <a:tile tx="381000" ty="0" sx="50000" sy="50000" flip="none" algn="ctr"/>
              </a:blipFill>
            </a:endParaRPr>
          </a:p>
          <a:p>
            <a:r>
              <a:rPr lang="zh-CN" altLang="en-US" sz="1400" dirty="0">
                <a:blipFill dpi="0" rotWithShape="1">
                  <a:blip r:embed="rId3"/>
                  <a:srcRect/>
                  <a:tile tx="381000" ty="0" sx="50000" sy="50000" flip="none" algn="ctr"/>
                </a:blipFill>
              </a:rPr>
              <a:t>EDIT TITLE HERE</a:t>
            </a:r>
            <a:endParaRPr lang="zh-CN" altLang="en-US" sz="1400" dirty="0">
              <a:blipFill dpi="0" rotWithShape="1">
                <a:blip r:embed="rId3"/>
                <a:srcRect/>
                <a:tile tx="381000" ty="0" sx="50000" sy="50000" flip="none" algn="ctr"/>
              </a:blip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884424" y="3481325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02</a:t>
            </a:r>
            <a:endParaRPr lang="zh-CN" altLang="en-US" sz="2000" dirty="0"/>
          </a:p>
        </p:txBody>
      </p:sp>
      <p:sp>
        <p:nvSpPr>
          <p:cNvPr id="31" name="菱形 30"/>
          <p:cNvSpPr/>
          <p:nvPr/>
        </p:nvSpPr>
        <p:spPr>
          <a:xfrm>
            <a:off x="3666941" y="4259138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48970" y="4419668"/>
            <a:ext cx="39176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blipFill dpi="0" rotWithShape="1">
                  <a:blip r:embed="rId3"/>
                  <a:srcRect/>
                  <a:tile tx="381000" ty="0" sx="50000" sy="50000" flip="none" algn="ctr"/>
                </a:blipFill>
              </a:rPr>
              <a:t>单击此处添加标题文本</a:t>
            </a:r>
            <a:endParaRPr lang="zh-CN" altLang="en-US" sz="2800" dirty="0">
              <a:blipFill dpi="0" rotWithShape="1">
                <a:blip r:embed="rId3"/>
                <a:srcRect/>
                <a:tile tx="381000" ty="0" sx="50000" sy="50000" flip="none" algn="ctr"/>
              </a:blipFill>
            </a:endParaRPr>
          </a:p>
          <a:p>
            <a:r>
              <a:rPr lang="zh-CN" altLang="en-US" sz="1400" dirty="0">
                <a:blipFill dpi="0" rotWithShape="1">
                  <a:blip r:embed="rId3"/>
                  <a:srcRect/>
                  <a:tile tx="381000" ty="0" sx="50000" sy="50000" flip="none" algn="ctr"/>
                </a:blipFill>
              </a:rPr>
              <a:t>EDIT TITLE HERE</a:t>
            </a:r>
            <a:endParaRPr lang="zh-CN" altLang="en-US" sz="1400" dirty="0">
              <a:blipFill dpi="0" rotWithShape="1">
                <a:blip r:embed="rId3"/>
                <a:srcRect/>
                <a:tile tx="381000" ty="0" sx="50000" sy="50000" flip="none" algn="ctr"/>
              </a:blip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884424" y="4535425"/>
            <a:ext cx="4796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03</a:t>
            </a:r>
            <a:endParaRPr lang="zh-CN" altLang="en-US" sz="2000" dirty="0"/>
          </a:p>
        </p:txBody>
      </p:sp>
      <p:sp>
        <p:nvSpPr>
          <p:cNvPr id="34" name="矩形 33"/>
          <p:cNvSpPr/>
          <p:nvPr/>
        </p:nvSpPr>
        <p:spPr>
          <a:xfrm rot="2700000">
            <a:off x="7322439" y="690413"/>
            <a:ext cx="763076" cy="76307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 rot="2700000">
            <a:off x="4350603" y="-454503"/>
            <a:ext cx="788028" cy="78802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>
            <a:spLocks noChangeArrowheads="1"/>
          </p:cNvSpPr>
          <p:nvPr/>
        </p:nvSpPr>
        <p:spPr bwMode="auto">
          <a:xfrm>
            <a:off x="4812748" y="2755134"/>
            <a:ext cx="2678938" cy="158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9700" b="1" dirty="0">
                <a:solidFill>
                  <a:srgbClr val="61B5BF"/>
                </a:solidFill>
                <a:cs typeface="+mn-ea"/>
                <a:sym typeface="+mn-lt"/>
              </a:rPr>
              <a:t>69%</a:t>
            </a:r>
            <a:endParaRPr lang="zh-CN" altLang="en-US" sz="9700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56198" y="1505091"/>
            <a:ext cx="3049588" cy="1433512"/>
            <a:chOff x="6619875" y="973138"/>
            <a:chExt cx="3049588" cy="1433512"/>
          </a:xfrm>
        </p:grpSpPr>
        <p:sp>
          <p:nvSpPr>
            <p:cNvPr id="4" name="任意多边形 4"/>
            <p:cNvSpPr>
              <a:spLocks noChangeArrowheads="1"/>
            </p:cNvSpPr>
            <p:nvPr/>
          </p:nvSpPr>
          <p:spPr bwMode="auto">
            <a:xfrm>
              <a:off x="6619875" y="993775"/>
              <a:ext cx="3049588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C5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6"/>
            <p:cNvSpPr>
              <a:spLocks noChangeArrowheads="1"/>
            </p:cNvSpPr>
            <p:nvPr/>
          </p:nvSpPr>
          <p:spPr bwMode="auto">
            <a:xfrm>
              <a:off x="6902450" y="973138"/>
              <a:ext cx="2614613" cy="11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LOREM IPSUM  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82180" y="4635321"/>
            <a:ext cx="3048000" cy="1426783"/>
            <a:chOff x="4575175" y="4664075"/>
            <a:chExt cx="3048000" cy="1426783"/>
          </a:xfrm>
        </p:grpSpPr>
        <p:sp>
          <p:nvSpPr>
            <p:cNvPr id="7" name="任意多边形 5"/>
            <p:cNvSpPr>
              <a:spLocks noChangeArrowheads="1"/>
            </p:cNvSpPr>
            <p:nvPr/>
          </p:nvSpPr>
          <p:spPr bwMode="auto">
            <a:xfrm rot="10800000">
              <a:off x="4575175" y="4664075"/>
              <a:ext cx="3048000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C5D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4792663" y="4948238"/>
              <a:ext cx="2613025" cy="1142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LOREM IPSUM  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56011" y="1687931"/>
            <a:ext cx="2156737" cy="1412875"/>
            <a:chOff x="2436813" y="1533525"/>
            <a:chExt cx="2156737" cy="1412875"/>
          </a:xfrm>
        </p:grpSpPr>
        <p:sp>
          <p:nvSpPr>
            <p:cNvPr id="10" name="任意多边形 3"/>
            <p:cNvSpPr>
              <a:spLocks noChangeArrowheads="1"/>
            </p:cNvSpPr>
            <p:nvPr/>
          </p:nvSpPr>
          <p:spPr bwMode="auto">
            <a:xfrm>
              <a:off x="2436813" y="1533525"/>
              <a:ext cx="2046287" cy="1412875"/>
            </a:xfrm>
            <a:custGeom>
              <a:avLst/>
              <a:gdLst>
                <a:gd name="T0" fmla="*/ 3243492 w 3243492"/>
                <a:gd name="T1" fmla="*/ 0 h 2240066"/>
                <a:gd name="T2" fmla="*/ 3243492 w 3243492"/>
                <a:gd name="T3" fmla="*/ 1764406 h 2240066"/>
                <a:gd name="T4" fmla="*/ 2370148 w 3243492"/>
                <a:gd name="T5" fmla="*/ 1764406 h 2240066"/>
                <a:gd name="T6" fmla="*/ 2382210 w 3243492"/>
                <a:gd name="T7" fmla="*/ 2240066 h 2240066"/>
                <a:gd name="T8" fmla="*/ 1860032 w 3243492"/>
                <a:gd name="T9" fmla="*/ 1764406 h 2240066"/>
                <a:gd name="T10" fmla="*/ 0 w 3243492"/>
                <a:gd name="T11" fmla="*/ 1764406 h 2240066"/>
                <a:gd name="T12" fmla="*/ 0 w 3243492"/>
                <a:gd name="T13" fmla="*/ 0 h 22400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43492"/>
                <a:gd name="T22" fmla="*/ 0 h 2240066"/>
                <a:gd name="T23" fmla="*/ 3243492 w 3243492"/>
                <a:gd name="T24" fmla="*/ 2240066 h 22400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43492" h="2240066">
                  <a:moveTo>
                    <a:pt x="3243492" y="0"/>
                  </a:moveTo>
                  <a:lnTo>
                    <a:pt x="3243492" y="1764406"/>
                  </a:lnTo>
                  <a:lnTo>
                    <a:pt x="2370148" y="1764406"/>
                  </a:lnTo>
                  <a:lnTo>
                    <a:pt x="2382210" y="2240066"/>
                  </a:lnTo>
                  <a:lnTo>
                    <a:pt x="1860032" y="1764406"/>
                  </a:lnTo>
                  <a:lnTo>
                    <a:pt x="0" y="1764406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tile tx="0" ty="0" sx="100000" sy="100000" flip="none" algn="ctr"/>
            </a:blip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矩形 8"/>
            <p:cNvSpPr>
              <a:spLocks noChangeArrowheads="1"/>
            </p:cNvSpPr>
            <p:nvPr/>
          </p:nvSpPr>
          <p:spPr bwMode="auto">
            <a:xfrm>
              <a:off x="2562225" y="1882775"/>
              <a:ext cx="203132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1" i="1" dirty="0">
                  <a:solidFill>
                    <a:schemeClr val="bg1"/>
                  </a:solidFill>
                  <a:cs typeface="+mn-ea"/>
                  <a:sym typeface="+mn-lt"/>
                </a:rPr>
                <a:t>DOLOR SIT AMET</a:t>
              </a:r>
              <a:endParaRPr lang="zh-CN" altLang="en-US" b="1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5"/>
          <p:cNvSpPr/>
          <p:nvPr/>
        </p:nvSpPr>
        <p:spPr>
          <a:xfrm>
            <a:off x="4519147" y="1579863"/>
            <a:ext cx="1671122" cy="1218656"/>
          </a:xfrm>
          <a:custGeom>
            <a:avLst/>
            <a:gdLst>
              <a:gd name="connsiteX0" fmla="*/ 1544779 w 1544780"/>
              <a:gd name="connsiteY0" fmla="*/ 0 h 1126522"/>
              <a:gd name="connsiteX1" fmla="*/ 1544780 w 1544780"/>
              <a:gd name="connsiteY1" fmla="*/ 0 h 1126522"/>
              <a:gd name="connsiteX2" fmla="*/ 1177877 w 1544780"/>
              <a:gd name="connsiteY2" fmla="*/ 1126522 h 1126522"/>
              <a:gd name="connsiteX3" fmla="*/ 0 w 1544780"/>
              <a:gd name="connsiteY3" fmla="*/ 1126514 h 1126522"/>
              <a:gd name="connsiteX4" fmla="*/ 49564 w 1544780"/>
              <a:gd name="connsiteY4" fmla="*/ 991095 h 1126522"/>
              <a:gd name="connsiteX5" fmla="*/ 1544779 w 1544780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80" h="1126522">
                <a:moveTo>
                  <a:pt x="1544779" y="0"/>
                </a:moveTo>
                <a:lnTo>
                  <a:pt x="1544780" y="0"/>
                </a:lnTo>
                <a:lnTo>
                  <a:pt x="1177877" y="1126522"/>
                </a:lnTo>
                <a:lnTo>
                  <a:pt x="0" y="1126514"/>
                </a:lnTo>
                <a:lnTo>
                  <a:pt x="49564" y="991095"/>
                </a:lnTo>
                <a:cubicBezTo>
                  <a:pt x="295909" y="408670"/>
                  <a:pt x="872620" y="0"/>
                  <a:pt x="1544779" y="0"/>
                </a:cubicBezTo>
                <a:close/>
              </a:path>
            </a:pathLst>
          </a:cu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3" name="任意多边形 36"/>
          <p:cNvSpPr/>
          <p:nvPr/>
        </p:nvSpPr>
        <p:spPr>
          <a:xfrm>
            <a:off x="6190270" y="1579863"/>
            <a:ext cx="1671119" cy="1218656"/>
          </a:xfrm>
          <a:custGeom>
            <a:avLst/>
            <a:gdLst>
              <a:gd name="connsiteX0" fmla="*/ 0 w 1544777"/>
              <a:gd name="connsiteY0" fmla="*/ 0 h 1126522"/>
              <a:gd name="connsiteX1" fmla="*/ 165914 w 1544777"/>
              <a:gd name="connsiteY1" fmla="*/ 8378 h 1126522"/>
              <a:gd name="connsiteX2" fmla="*/ 1495213 w 1544777"/>
              <a:gd name="connsiteY2" fmla="*/ 991095 h 1126522"/>
              <a:gd name="connsiteX3" fmla="*/ 1544777 w 1544777"/>
              <a:gd name="connsiteY3" fmla="*/ 1126514 h 1126522"/>
              <a:gd name="connsiteX4" fmla="*/ 366901 w 1544777"/>
              <a:gd name="connsiteY4" fmla="*/ 1126522 h 1126522"/>
              <a:gd name="connsiteX5" fmla="*/ 0 w 1544777"/>
              <a:gd name="connsiteY5" fmla="*/ 0 h 1126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4777" h="1126522">
                <a:moveTo>
                  <a:pt x="0" y="0"/>
                </a:moveTo>
                <a:lnTo>
                  <a:pt x="165914" y="8378"/>
                </a:lnTo>
                <a:cubicBezTo>
                  <a:pt x="765982" y="69318"/>
                  <a:pt x="1269397" y="457206"/>
                  <a:pt x="1495213" y="991095"/>
                </a:cubicBezTo>
                <a:lnTo>
                  <a:pt x="1544777" y="1126514"/>
                </a:lnTo>
                <a:lnTo>
                  <a:pt x="366901" y="1126522"/>
                </a:lnTo>
                <a:lnTo>
                  <a:pt x="0" y="0"/>
                </a:lnTo>
                <a:close/>
              </a:path>
            </a:pathLst>
          </a:cu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4" name="任意多边形 37"/>
          <p:cNvSpPr/>
          <p:nvPr/>
        </p:nvSpPr>
        <p:spPr>
          <a:xfrm>
            <a:off x="4434812" y="2804378"/>
            <a:ext cx="1113243" cy="1947883"/>
          </a:xfrm>
          <a:custGeom>
            <a:avLst/>
            <a:gdLst>
              <a:gd name="connsiteX0" fmla="*/ 75974 w 1029078"/>
              <a:gd name="connsiteY0" fmla="*/ 0 h 1800617"/>
              <a:gd name="connsiteX1" fmla="*/ 1029078 w 1029078"/>
              <a:gd name="connsiteY1" fmla="*/ 690797 h 1800617"/>
              <a:gd name="connsiteX2" fmla="*/ 667599 w 1029078"/>
              <a:gd name="connsiteY2" fmla="*/ 1800617 h 1800617"/>
              <a:gd name="connsiteX3" fmla="*/ 590526 w 1029078"/>
              <a:gd name="connsiteY3" fmla="*/ 1742984 h 1800617"/>
              <a:gd name="connsiteX4" fmla="*/ 0 w 1029078"/>
              <a:gd name="connsiteY4" fmla="*/ 490800 h 1800617"/>
              <a:gd name="connsiteX5" fmla="*/ 72955 w 1029078"/>
              <a:gd name="connsiteY5" fmla="*/ 8248 h 1800617"/>
              <a:gd name="connsiteX6" fmla="*/ 75974 w 1029078"/>
              <a:gd name="connsiteY6" fmla="*/ 0 h 1800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8" h="1800617">
                <a:moveTo>
                  <a:pt x="75974" y="0"/>
                </a:moveTo>
                <a:lnTo>
                  <a:pt x="1029078" y="690797"/>
                </a:lnTo>
                <a:lnTo>
                  <a:pt x="667599" y="1800617"/>
                </a:lnTo>
                <a:lnTo>
                  <a:pt x="590526" y="1742984"/>
                </a:lnTo>
                <a:cubicBezTo>
                  <a:pt x="229877" y="1445350"/>
                  <a:pt x="0" y="994920"/>
                  <a:pt x="0" y="490800"/>
                </a:cubicBezTo>
                <a:cubicBezTo>
                  <a:pt x="0" y="322760"/>
                  <a:pt x="25542" y="160686"/>
                  <a:pt x="72955" y="8248"/>
                </a:cubicBezTo>
                <a:lnTo>
                  <a:pt x="75974" y="0"/>
                </a:lnTo>
                <a:close/>
              </a:path>
            </a:pathLst>
          </a:cu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5" name="任意多边形 38"/>
          <p:cNvSpPr/>
          <p:nvPr/>
        </p:nvSpPr>
        <p:spPr>
          <a:xfrm>
            <a:off x="6832482" y="2804379"/>
            <a:ext cx="1113242" cy="1947882"/>
          </a:xfrm>
          <a:custGeom>
            <a:avLst/>
            <a:gdLst>
              <a:gd name="connsiteX0" fmla="*/ 953103 w 1029077"/>
              <a:gd name="connsiteY0" fmla="*/ 0 h 1800616"/>
              <a:gd name="connsiteX1" fmla="*/ 956122 w 1029077"/>
              <a:gd name="connsiteY1" fmla="*/ 8247 h 1800616"/>
              <a:gd name="connsiteX2" fmla="*/ 1029077 w 1029077"/>
              <a:gd name="connsiteY2" fmla="*/ 490799 h 1800616"/>
              <a:gd name="connsiteX3" fmla="*/ 438551 w 1029077"/>
              <a:gd name="connsiteY3" fmla="*/ 1742983 h 1800616"/>
              <a:gd name="connsiteX4" fmla="*/ 361479 w 1029077"/>
              <a:gd name="connsiteY4" fmla="*/ 1800616 h 1800616"/>
              <a:gd name="connsiteX5" fmla="*/ 0 w 1029077"/>
              <a:gd name="connsiteY5" fmla="*/ 690796 h 1800616"/>
              <a:gd name="connsiteX6" fmla="*/ 953103 w 1029077"/>
              <a:gd name="connsiteY6" fmla="*/ 0 h 1800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29077" h="1800616">
                <a:moveTo>
                  <a:pt x="953103" y="0"/>
                </a:moveTo>
                <a:lnTo>
                  <a:pt x="956122" y="8247"/>
                </a:lnTo>
                <a:cubicBezTo>
                  <a:pt x="1003535" y="160685"/>
                  <a:pt x="1029077" y="322759"/>
                  <a:pt x="1029077" y="490799"/>
                </a:cubicBezTo>
                <a:cubicBezTo>
                  <a:pt x="1029077" y="994919"/>
                  <a:pt x="799200" y="1445349"/>
                  <a:pt x="438551" y="1742983"/>
                </a:cubicBezTo>
                <a:lnTo>
                  <a:pt x="361479" y="1800616"/>
                </a:lnTo>
                <a:lnTo>
                  <a:pt x="0" y="690796"/>
                </a:lnTo>
                <a:lnTo>
                  <a:pt x="953103" y="0"/>
                </a:lnTo>
                <a:close/>
              </a:path>
            </a:pathLst>
          </a:cu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6" name="任意多边形 39"/>
          <p:cNvSpPr/>
          <p:nvPr/>
        </p:nvSpPr>
        <p:spPr>
          <a:xfrm>
            <a:off x="5166382" y="4017147"/>
            <a:ext cx="2047773" cy="1073628"/>
          </a:xfrm>
          <a:custGeom>
            <a:avLst/>
            <a:gdLst>
              <a:gd name="connsiteX0" fmla="*/ 946478 w 1892955"/>
              <a:gd name="connsiteY0" fmla="*/ 0 h 992458"/>
              <a:gd name="connsiteX1" fmla="*/ 1892955 w 1892955"/>
              <a:gd name="connsiteY1" fmla="*/ 686014 h 992458"/>
              <a:gd name="connsiteX2" fmla="*/ 1853765 w 1892955"/>
              <a:gd name="connsiteY2" fmla="*/ 715320 h 992458"/>
              <a:gd name="connsiteX3" fmla="*/ 946477 w 1892955"/>
              <a:gd name="connsiteY3" fmla="*/ 992458 h 992458"/>
              <a:gd name="connsiteX4" fmla="*/ 39189 w 1892955"/>
              <a:gd name="connsiteY4" fmla="*/ 715320 h 992458"/>
              <a:gd name="connsiteX5" fmla="*/ 0 w 1892955"/>
              <a:gd name="connsiteY5" fmla="*/ 686015 h 992458"/>
              <a:gd name="connsiteX6" fmla="*/ 946478 w 1892955"/>
              <a:gd name="connsiteY6" fmla="*/ 0 h 992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92955" h="992458">
                <a:moveTo>
                  <a:pt x="946478" y="0"/>
                </a:moveTo>
                <a:lnTo>
                  <a:pt x="1892955" y="686014"/>
                </a:lnTo>
                <a:lnTo>
                  <a:pt x="1853765" y="715320"/>
                </a:lnTo>
                <a:cubicBezTo>
                  <a:pt x="1594774" y="890291"/>
                  <a:pt x="1282557" y="992458"/>
                  <a:pt x="946477" y="992458"/>
                </a:cubicBezTo>
                <a:cubicBezTo>
                  <a:pt x="610397" y="992458"/>
                  <a:pt x="298180" y="890291"/>
                  <a:pt x="39189" y="715320"/>
                </a:cubicBezTo>
                <a:lnTo>
                  <a:pt x="0" y="686015"/>
                </a:lnTo>
                <a:lnTo>
                  <a:pt x="946478" y="0"/>
                </a:lnTo>
                <a:close/>
              </a:path>
            </a:pathLst>
          </a:custGeom>
          <a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60186" y="1579863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1908553" y="1982385"/>
            <a:ext cx="2403431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  <a:endParaRPr lang="zh-CN" altLang="en-US" sz="1100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82407" y="1579863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8082407" y="1982385"/>
            <a:ext cx="2566739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  <a:endParaRPr lang="zh-CN" altLang="en-US" sz="1100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60186" y="3736132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908553" y="4138654"/>
            <a:ext cx="2403431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  <a:endParaRPr lang="zh-CN" altLang="en-US" sz="1100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2407" y="3736132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082407" y="4138654"/>
            <a:ext cx="2566739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  <a:endParaRPr lang="zh-CN" altLang="en-US" sz="1100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14369" y="5205608"/>
            <a:ext cx="1951799" cy="36932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点击添加标题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624765" y="5621985"/>
            <a:ext cx="3236624" cy="532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100" dirty="0">
                <a:solidFill>
                  <a:srgbClr val="61B5BF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  <a:endParaRPr lang="zh-CN" altLang="en-US" sz="1100" dirty="0">
              <a:solidFill>
                <a:srgbClr val="61B5B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28223" y="2796510"/>
            <a:ext cx="1951799" cy="738656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b="1" dirty="0">
                <a:solidFill>
                  <a:srgbClr val="61B5BF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rgbClr val="61B5BF"/>
              </a:solidFill>
              <a:cs typeface="+mn-ea"/>
              <a:sym typeface="+mn-lt"/>
            </a:endParaRPr>
          </a:p>
          <a:p>
            <a:pPr algn="ctr"/>
            <a:r>
              <a:rPr lang="zh-CN" altLang="en-US" sz="2400" b="1" dirty="0">
                <a:solidFill>
                  <a:srgbClr val="61B5BF"/>
                </a:solidFill>
                <a:cs typeface="+mn-ea"/>
                <a:sym typeface="+mn-lt"/>
              </a:rPr>
              <a:t>关键词</a:t>
            </a:r>
            <a:endParaRPr lang="en-US" altLang="zh-CN" sz="2400" b="1" dirty="0">
              <a:solidFill>
                <a:srgbClr val="61B5B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文字, 地图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454505" y="2116265"/>
            <a:ext cx="7282990" cy="1608475"/>
          </a:xfrm>
          <a:prstGeom prst="rect">
            <a:avLst/>
          </a:prstGeom>
          <a:solidFill>
            <a:schemeClr val="bg1"/>
          </a:solidFill>
          <a:ln w="38100">
            <a:solidFill>
              <a:srgbClr val="61B5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70079" y="1982450"/>
            <a:ext cx="42178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8800" dirty="0" smtClean="0">
                <a:solidFill>
                  <a:srgbClr val="3E8F98"/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+mn-ea"/>
                <a:sym typeface="+mn-lt"/>
              </a:rPr>
              <a:t>谢谢观看</a:t>
            </a:r>
            <a:endParaRPr lang="en-US" altLang="zh-CN" sz="8800" dirty="0">
              <a:solidFill>
                <a:srgbClr val="3E8F98"/>
              </a:solidFill>
              <a:latin typeface="演示悠然小楷" panose="00000500000000000000" pitchFamily="2" charset="-122"/>
              <a:ea typeface="演示悠然小楷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7999" y="4047383"/>
            <a:ext cx="6096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050" dirty="0">
                <a:solidFill>
                  <a:srgbClr val="42373A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x-none" altLang="en-US" sz="1050" dirty="0">
              <a:solidFill>
                <a:srgbClr val="42373A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29841" y="489734"/>
            <a:ext cx="3688080" cy="221488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r"/>
            <a:r>
              <a:rPr lang="en-US" altLang="zh-CN" sz="13800" dirty="0" smtClean="0">
                <a:ln>
                  <a:gradFill>
                    <a:gsLst>
                      <a:gs pos="0">
                        <a:srgbClr val="3E8F98"/>
                      </a:gs>
                      <a:gs pos="73000">
                        <a:srgbClr val="3E8F98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2022</a:t>
            </a:r>
            <a:endParaRPr lang="en-US" altLang="zh-CN" sz="13800" dirty="0">
              <a:ln>
                <a:gradFill>
                  <a:gsLst>
                    <a:gs pos="0">
                      <a:srgbClr val="3E8F98"/>
                    </a:gs>
                    <a:gs pos="73000">
                      <a:srgbClr val="3E8F98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869541" y="4897219"/>
            <a:ext cx="2452914" cy="464457"/>
          </a:xfrm>
          <a:prstGeom prst="roundRect">
            <a:avLst>
              <a:gd name="adj" fmla="val 50000"/>
            </a:avLst>
          </a:prstGeom>
          <a:blipFill>
            <a:blip r:embed="rId2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</a:rPr>
              <a:t>汇报人：</a:t>
            </a:r>
            <a:r>
              <a:rPr lang="en-US" altLang="zh-CN" dirty="0" smtClean="0">
                <a:solidFill>
                  <a:schemeClr val="bg1"/>
                </a:solidFill>
              </a:rPr>
              <a:t>XXX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文字, 地图&#10;&#10;已生成极高可信度的说明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4" t="66292" r="14656" b="29884"/>
          <a:stretch>
            <a:fillRect/>
          </a:stretch>
        </p:blipFill>
        <p:spPr>
          <a:xfrm>
            <a:off x="2435052" y="-1658257"/>
            <a:ext cx="7842663" cy="1092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 rot="2700000">
            <a:off x="5171449" y="1447817"/>
            <a:ext cx="1837387" cy="1837387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5467215" y="1766345"/>
            <a:ext cx="12458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/>
              <a:t>01</a:t>
            </a:r>
            <a:endParaRPr lang="zh-CN" altLang="en-US" sz="7200" dirty="0"/>
          </a:p>
        </p:txBody>
      </p:sp>
      <p:sp>
        <p:nvSpPr>
          <p:cNvPr id="3" name="矩形 2"/>
          <p:cNvSpPr/>
          <p:nvPr/>
        </p:nvSpPr>
        <p:spPr>
          <a:xfrm>
            <a:off x="4482971" y="3784440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单击此处添加标题文本</a:t>
            </a:r>
            <a:endParaRPr lang="zh-CN" altLang="en-US" sz="2400" dirty="0"/>
          </a:p>
        </p:txBody>
      </p:sp>
      <p:sp>
        <p:nvSpPr>
          <p:cNvPr id="9" name="矩形 8"/>
          <p:cNvSpPr/>
          <p:nvPr/>
        </p:nvSpPr>
        <p:spPr>
          <a:xfrm>
            <a:off x="3747482" y="4366313"/>
            <a:ext cx="46853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dirty="0"/>
              <a:t>根据自己的需要添加适当的文字，此处添加详细文本描述，建议与标题相关尽量简洁... ...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123908" y="1923428"/>
            <a:ext cx="4632325" cy="2520950"/>
            <a:chOff x="7559675" y="1923428"/>
            <a:chExt cx="4632325" cy="2520950"/>
          </a:xfrm>
        </p:grpSpPr>
        <p:sp>
          <p:nvSpPr>
            <p:cNvPr id="2" name="矩形 1"/>
            <p:cNvSpPr/>
            <p:nvPr/>
          </p:nvSpPr>
          <p:spPr>
            <a:xfrm>
              <a:off x="7559675" y="1923428"/>
              <a:ext cx="4632325" cy="2520950"/>
            </a:xfrm>
            <a:prstGeom prst="rect">
              <a:avLst/>
            </a:prstGeom>
            <a:blipFill dpi="0" rotWithShape="1">
              <a:blip r:embed="rId1"/>
              <a:srcRect/>
              <a:tile tx="0" ty="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" name="文本框 175"/>
            <p:cNvSpPr txBox="1">
              <a:spLocks noChangeArrowheads="1"/>
            </p:cNvSpPr>
            <p:nvPr/>
          </p:nvSpPr>
          <p:spPr bwMode="auto">
            <a:xfrm>
              <a:off x="7859713" y="2396503"/>
              <a:ext cx="169469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dirty="0" smtClean="0">
                  <a:solidFill>
                    <a:srgbClr val="42373A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x-none" altLang="en-US" dirty="0">
                <a:solidFill>
                  <a:srgbClr val="42373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矩形 176"/>
            <p:cNvSpPr>
              <a:spLocks noChangeArrowheads="1"/>
            </p:cNvSpPr>
            <p:nvPr/>
          </p:nvSpPr>
          <p:spPr bwMode="auto">
            <a:xfrm>
              <a:off x="7859713" y="2867991"/>
              <a:ext cx="4027487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1pPr>
              <a:lvl2pPr marL="742950" indent="-285750">
                <a:lnSpc>
                  <a:spcPct val="125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2pPr>
              <a:lvl3pPr marL="11430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3pPr>
              <a:lvl4pPr marL="16002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4pPr>
              <a:lvl5pPr marL="2057400" indent="-22860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5pPr>
              <a:lvl6pPr marL="25146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6pPr>
              <a:lvl7pPr marL="29718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7pPr>
              <a:lvl8pPr marL="34290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8pPr>
              <a:lvl9pPr marL="3886200" indent="-228600" fontAlgn="base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charset="0"/>
                  <a:ea typeface="微软雅黑" panose="020B0503020204020204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42373A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2373A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x-none" altLang="en-US" sz="1400" dirty="0">
                <a:solidFill>
                  <a:srgbClr val="42373A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文本框 177"/>
          <p:cNvSpPr txBox="1">
            <a:spLocks noChangeArrowheads="1"/>
          </p:cNvSpPr>
          <p:nvPr/>
        </p:nvSpPr>
        <p:spPr bwMode="auto">
          <a:xfrm>
            <a:off x="1717675" y="4857128"/>
            <a:ext cx="1550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x-none" altLang="en-US" sz="18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178"/>
          <p:cNvSpPr>
            <a:spLocks noChangeArrowheads="1"/>
          </p:cNvSpPr>
          <p:nvPr/>
        </p:nvSpPr>
        <p:spPr bwMode="auto">
          <a:xfrm>
            <a:off x="1717675" y="5241303"/>
            <a:ext cx="437991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x-none" alt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179"/>
          <p:cNvSpPr txBox="1">
            <a:spLocks noChangeArrowheads="1"/>
          </p:cNvSpPr>
          <p:nvPr/>
        </p:nvSpPr>
        <p:spPr bwMode="auto">
          <a:xfrm>
            <a:off x="6973888" y="4857128"/>
            <a:ext cx="15504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dirty="0" smtClean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x-none" altLang="en-US" sz="18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矩形 180"/>
          <p:cNvSpPr>
            <a:spLocks noChangeArrowheads="1"/>
          </p:cNvSpPr>
          <p:nvPr/>
        </p:nvSpPr>
        <p:spPr bwMode="auto">
          <a:xfrm>
            <a:off x="6973888" y="5241303"/>
            <a:ext cx="43799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5000"/>
              </a:lnSpc>
              <a:spcBef>
                <a:spcPts val="1000"/>
              </a:spcBef>
              <a:buChar char="•"/>
              <a:defRPr sz="20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1pPr>
            <a:lvl2pPr marL="742950" indent="-285750">
              <a:lnSpc>
                <a:spcPct val="125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2pPr>
            <a:lvl3pPr marL="1143000" indent="-228600">
              <a:lnSpc>
                <a:spcPct val="125000"/>
              </a:lnSpc>
              <a:spcBef>
                <a:spcPts val="500"/>
              </a:spcBef>
              <a:buChar char="•"/>
              <a:defRPr sz="16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3pPr>
            <a:lvl4pPr marL="16002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4pPr>
            <a:lvl5pPr marL="2057400" indent="-228600">
              <a:lnSpc>
                <a:spcPct val="125000"/>
              </a:lnSpc>
              <a:spcBef>
                <a:spcPts val="500"/>
              </a:spcBef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5pPr>
            <a:lvl6pPr marL="25146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6pPr>
            <a:lvl7pPr marL="29718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7pPr>
            <a:lvl8pPr marL="34290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8pPr>
            <a:lvl9pPr marL="3886200" indent="-228600" fontAlgn="base">
              <a:lnSpc>
                <a:spcPct val="125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x-none" altLang="en-US" sz="1400" dirty="0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圆角矩形 19"/>
          <p:cNvSpPr>
            <a:spLocks noChangeAspect="1" noChangeArrowheads="1"/>
          </p:cNvSpPr>
          <p:nvPr/>
        </p:nvSpPr>
        <p:spPr bwMode="auto">
          <a:xfrm>
            <a:off x="841375" y="4958728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61B5B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圆角矩形 20"/>
          <p:cNvSpPr>
            <a:spLocks noChangeAspect="1" noChangeArrowheads="1"/>
          </p:cNvSpPr>
          <p:nvPr/>
        </p:nvSpPr>
        <p:spPr bwMode="auto">
          <a:xfrm>
            <a:off x="6097588" y="4958728"/>
            <a:ext cx="720725" cy="719138"/>
          </a:xfrm>
          <a:prstGeom prst="roundRect">
            <a:avLst>
              <a:gd name="adj" fmla="val 30000"/>
            </a:avLst>
          </a:prstGeom>
          <a:solidFill>
            <a:srgbClr val="61B5BF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charset="0"/>
                <a:ea typeface="微软雅黑" panose="020B0503020204020204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7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11" name="Group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" y="5052391"/>
            <a:ext cx="53498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Group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5039691"/>
            <a:ext cx="541338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947"/>
          <a:stretch>
            <a:fillRect/>
          </a:stretch>
        </p:blipFill>
        <p:spPr>
          <a:xfrm>
            <a:off x="1040043" y="1937715"/>
            <a:ext cx="5933845" cy="2494585"/>
          </a:xfrm>
          <a:prstGeom prst="rect">
            <a:avLst/>
          </a:prstGeom>
          <a:blipFill>
            <a:blip r:embed="rId1"/>
            <a:tile tx="0" ty="0" sx="100000" sy="100000" flip="none" algn="ctr"/>
          </a:blipFill>
        </p:spPr>
      </p:pic>
      <p:sp>
        <p:nvSpPr>
          <p:cNvPr id="15" name="矩形 1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7" name="菱形 16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肘形连接符 43"/>
          <p:cNvSpPr>
            <a:spLocks noChangeShapeType="1"/>
          </p:cNvSpPr>
          <p:nvPr/>
        </p:nvSpPr>
        <p:spPr bwMode="auto">
          <a:xfrm rot="10800000" flipH="1">
            <a:off x="7790298" y="1521823"/>
            <a:ext cx="92515" cy="1819765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3" name="肘形连接符 17"/>
          <p:cNvSpPr>
            <a:spLocks noChangeShapeType="1"/>
          </p:cNvSpPr>
          <p:nvPr/>
        </p:nvSpPr>
        <p:spPr bwMode="auto">
          <a:xfrm rot="16200000" flipH="1">
            <a:off x="7671459" y="3551360"/>
            <a:ext cx="322256" cy="3381103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4" name="肘形连接符 46"/>
          <p:cNvSpPr>
            <a:spLocks noChangeShapeType="1"/>
          </p:cNvSpPr>
          <p:nvPr/>
        </p:nvSpPr>
        <p:spPr bwMode="auto">
          <a:xfrm rot="10800000" flipV="1">
            <a:off x="4223160" y="3498911"/>
            <a:ext cx="179990" cy="765096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rgbClr val="7F7F7F"/>
              </a:solidFill>
              <a:cs typeface="+mn-ea"/>
              <a:sym typeface="+mn-lt"/>
            </a:endParaRPr>
          </a:p>
        </p:txBody>
      </p:sp>
      <p:sp>
        <p:nvSpPr>
          <p:cNvPr id="5" name="肘形连接符 51"/>
          <p:cNvSpPr>
            <a:spLocks noChangeShapeType="1"/>
          </p:cNvSpPr>
          <p:nvPr/>
        </p:nvSpPr>
        <p:spPr bwMode="auto">
          <a:xfrm rot="16200000" flipV="1">
            <a:off x="5182764" y="973375"/>
            <a:ext cx="121488" cy="1805356"/>
          </a:xfrm>
          <a:prstGeom prst="bentConnector2">
            <a:avLst/>
          </a:prstGeom>
          <a:noFill/>
          <a:ln w="9525" cap="flat" cmpd="sng">
            <a:solidFill>
              <a:schemeClr val="bg1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760">
              <a:solidFill>
                <a:srgbClr val="7F7F7F"/>
              </a:solidFill>
              <a:cs typeface="+mn-ea"/>
              <a:sym typeface="+mn-lt"/>
            </a:endParaRPr>
          </a:p>
        </p:txBody>
      </p:sp>
      <p:grpSp>
        <p:nvGrpSpPr>
          <p:cNvPr id="6" name="Group 3"/>
          <p:cNvGrpSpPr/>
          <p:nvPr/>
        </p:nvGrpSpPr>
        <p:grpSpPr>
          <a:xfrm>
            <a:off x="4494660" y="2073407"/>
            <a:ext cx="3313409" cy="3071585"/>
            <a:chOff x="3898426" y="1805124"/>
            <a:chExt cx="4494140" cy="4166144"/>
          </a:xfrm>
          <a:solidFill>
            <a:srgbClr val="FFFFFF">
              <a:alpha val="40000"/>
            </a:srgbClr>
          </a:solidFill>
        </p:grpSpPr>
        <p:sp>
          <p:nvSpPr>
            <p:cNvPr id="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6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6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6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rgbClr val="61B5BF"/>
            </a:solidFill>
            <a:ln w="76200" cap="flat" cmpd="sng">
              <a:noFill/>
              <a:bevel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6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1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blipFill dpi="0" rotWithShape="1">
              <a:blip r:embed="rId1"/>
              <a:srcRect/>
              <a:tile tx="0" ty="0" sx="100000" sy="100000" flip="none" algn="ctr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6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2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blipFill>
              <a:blip r:embed="rId1"/>
              <a:tile tx="0" ty="0" sx="100000" sy="100000" flip="none" algn="ctr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76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52"/>
            <p:cNvSpPr txBox="1"/>
            <p:nvPr/>
          </p:nvSpPr>
          <p:spPr>
            <a:xfrm>
              <a:off x="5179345" y="3278559"/>
              <a:ext cx="1833312" cy="438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25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sz="1325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68"/>
            <p:cNvSpPr/>
            <p:nvPr/>
          </p:nvSpPr>
          <p:spPr>
            <a:xfrm>
              <a:off x="4872491" y="3651941"/>
              <a:ext cx="2447020" cy="694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760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</a:t>
              </a:r>
              <a:endParaRPr lang="en-GB" sz="76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  <a:grpFill/>
          </p:grpSpPr>
          <p:sp>
            <p:nvSpPr>
              <p:cNvPr id="30" name="AutoShape 7"/>
              <p:cNvSpPr/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  <a:grpFill/>
          </p:grpSpPr>
          <p:sp>
            <p:nvSpPr>
              <p:cNvPr id="2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  <a:grpFill/>
          </p:grpSpPr>
          <p:sp>
            <p:nvSpPr>
              <p:cNvPr id="22" name="AutoShape 115"/>
              <p:cNvSpPr/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3" name="AutoShape 116"/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  <a:grpFill/>
          </p:grpSpPr>
          <p:sp>
            <p:nvSpPr>
              <p:cNvPr id="1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6540" tIns="16540" rIns="16540" bIns="16540" anchor="ctr"/>
              <a:lstStyle/>
              <a:p>
                <a:pPr algn="just" defTabSz="198755" hangingPunct="0">
                  <a:lnSpc>
                    <a:spcPct val="120000"/>
                  </a:lnSpc>
                </a:pPr>
                <a:endParaRPr lang="en-US" sz="760">
                  <a:solidFill>
                    <a:srgbClr val="7F7F7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97"/>
          <p:cNvGrpSpPr/>
          <p:nvPr/>
        </p:nvGrpSpPr>
        <p:grpSpPr>
          <a:xfrm>
            <a:off x="2297701" y="1521824"/>
            <a:ext cx="1988494" cy="850607"/>
            <a:chOff x="773723" y="1924636"/>
            <a:chExt cx="2945744" cy="979648"/>
          </a:xfrm>
        </p:grpSpPr>
        <p:sp>
          <p:nvSpPr>
            <p:cNvPr id="40" name="TextBox 95"/>
            <p:cNvSpPr txBox="1"/>
            <p:nvPr/>
          </p:nvSpPr>
          <p:spPr>
            <a:xfrm>
              <a:off x="1990700" y="1924636"/>
              <a:ext cx="1728767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25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altLang="zh-CN" sz="1325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1" name="Rectangle 96"/>
            <p:cNvSpPr/>
            <p:nvPr/>
          </p:nvSpPr>
          <p:spPr>
            <a:xfrm>
              <a:off x="773723" y="2259448"/>
              <a:ext cx="2945200" cy="6448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60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6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Group 98"/>
          <p:cNvGrpSpPr/>
          <p:nvPr/>
        </p:nvGrpSpPr>
        <p:grpSpPr>
          <a:xfrm>
            <a:off x="2314191" y="4374909"/>
            <a:ext cx="2046100" cy="850608"/>
            <a:chOff x="773723" y="1924636"/>
            <a:chExt cx="3031080" cy="979649"/>
          </a:xfrm>
        </p:grpSpPr>
        <p:sp>
          <p:nvSpPr>
            <p:cNvPr id="43" name="TextBox 99"/>
            <p:cNvSpPr txBox="1"/>
            <p:nvPr/>
          </p:nvSpPr>
          <p:spPr>
            <a:xfrm>
              <a:off x="2076037" y="1924636"/>
              <a:ext cx="1728766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325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altLang="zh-CN" sz="1325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00"/>
            <p:cNvSpPr/>
            <p:nvPr/>
          </p:nvSpPr>
          <p:spPr>
            <a:xfrm>
              <a:off x="773723" y="2259449"/>
              <a:ext cx="2945198" cy="644836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760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r>
                <a:rPr lang="zh-CN" altLang="en-US" sz="760" dirty="0">
                  <a:solidFill>
                    <a:srgbClr val="7F7F7F"/>
                  </a:solidFill>
                  <a:cs typeface="+mn-ea"/>
                  <a:sym typeface="+mn-lt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6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01"/>
          <p:cNvGrpSpPr/>
          <p:nvPr/>
        </p:nvGrpSpPr>
        <p:grpSpPr>
          <a:xfrm>
            <a:off x="7922681" y="1494385"/>
            <a:ext cx="2154021" cy="850607"/>
            <a:chOff x="773723" y="1924636"/>
            <a:chExt cx="2945200" cy="979647"/>
          </a:xfrm>
        </p:grpSpPr>
        <p:sp>
          <p:nvSpPr>
            <p:cNvPr id="46" name="TextBox 102"/>
            <p:cNvSpPr txBox="1"/>
            <p:nvPr/>
          </p:nvSpPr>
          <p:spPr>
            <a:xfrm>
              <a:off x="776760" y="1924636"/>
              <a:ext cx="1595624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5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sz="1325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47" name="Rectangle 103"/>
            <p:cNvSpPr/>
            <p:nvPr/>
          </p:nvSpPr>
          <p:spPr>
            <a:xfrm>
              <a:off x="773723" y="2259448"/>
              <a:ext cx="2945200" cy="6448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60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r>
                <a:rPr lang="zh-CN" altLang="en-US" sz="760" dirty="0">
                  <a:solidFill>
                    <a:srgbClr val="7F7F7F"/>
                  </a:solidFill>
                  <a:cs typeface="+mn-ea"/>
                  <a:sym typeface="+mn-lt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6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Group 107"/>
          <p:cNvGrpSpPr/>
          <p:nvPr/>
        </p:nvGrpSpPr>
        <p:grpSpPr>
          <a:xfrm>
            <a:off x="7557334" y="4448546"/>
            <a:ext cx="2170140" cy="827445"/>
            <a:chOff x="751684" y="1951314"/>
            <a:chExt cx="2967239" cy="952970"/>
          </a:xfrm>
        </p:grpSpPr>
        <p:sp>
          <p:nvSpPr>
            <p:cNvPr id="49" name="TextBox 108"/>
            <p:cNvSpPr txBox="1"/>
            <p:nvPr/>
          </p:nvSpPr>
          <p:spPr>
            <a:xfrm>
              <a:off x="751684" y="1951314"/>
              <a:ext cx="1595623" cy="26880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25">
                  <a:solidFill>
                    <a:srgbClr val="7F7F7F"/>
                  </a:solidFill>
                  <a:cs typeface="+mn-ea"/>
                  <a:sym typeface="+mn-lt"/>
                </a:rPr>
                <a:t>请替换文字内容</a:t>
              </a:r>
              <a:endParaRPr lang="en-GB" sz="1325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  <p:sp>
          <p:nvSpPr>
            <p:cNvPr id="50" name="Rectangle 109"/>
            <p:cNvSpPr/>
            <p:nvPr/>
          </p:nvSpPr>
          <p:spPr>
            <a:xfrm>
              <a:off x="773724" y="2259449"/>
              <a:ext cx="2945199" cy="644835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760" dirty="0">
                  <a:solidFill>
                    <a:srgbClr val="7F7F7F"/>
                  </a:solidFill>
                  <a:cs typeface="+mn-ea"/>
                  <a:sym typeface="+mn-lt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760" dirty="0">
                <a:solidFill>
                  <a:srgbClr val="7F7F7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52" name="菱形 51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AutoShape 17"/>
          <p:cNvCxnSpPr>
            <a:cxnSpLocks noChangeShapeType="1"/>
          </p:cNvCxnSpPr>
          <p:nvPr/>
        </p:nvCxnSpPr>
        <p:spPr bwMode="gray">
          <a:xfrm>
            <a:off x="2098062" y="2745146"/>
            <a:ext cx="8667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AutoShape 18"/>
          <p:cNvCxnSpPr>
            <a:cxnSpLocks noChangeShapeType="1"/>
          </p:cNvCxnSpPr>
          <p:nvPr/>
        </p:nvCxnSpPr>
        <p:spPr bwMode="gray">
          <a:xfrm>
            <a:off x="4318652" y="2745146"/>
            <a:ext cx="876300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AutoShape 19"/>
          <p:cNvCxnSpPr>
            <a:cxnSpLocks noChangeShapeType="1"/>
          </p:cNvCxnSpPr>
          <p:nvPr/>
        </p:nvCxnSpPr>
        <p:spPr bwMode="gray">
          <a:xfrm>
            <a:off x="6639971" y="2745146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AutoShape 13"/>
          <p:cNvSpPr>
            <a:spLocks noChangeArrowheads="1"/>
          </p:cNvSpPr>
          <p:nvPr/>
        </p:nvSpPr>
        <p:spPr bwMode="gray">
          <a:xfrm>
            <a:off x="919303" y="2187933"/>
            <a:ext cx="1114425" cy="1114425"/>
          </a:xfrm>
          <a:prstGeom prst="diamond">
            <a:avLst/>
          </a:prstGeom>
          <a:solidFill>
            <a:srgbClr val="61B5BF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AutoShape 14"/>
          <p:cNvSpPr>
            <a:spLocks noChangeArrowheads="1"/>
          </p:cNvSpPr>
          <p:nvPr/>
        </p:nvSpPr>
        <p:spPr bwMode="gray">
          <a:xfrm>
            <a:off x="3046586" y="2187932"/>
            <a:ext cx="1114425" cy="1114425"/>
          </a:xfrm>
          <a:prstGeom prst="diamond">
            <a:avLst/>
          </a:prstGeom>
          <a:blipFill>
            <a:blip r:embed="rId1"/>
            <a:tile tx="0" ty="0" sx="100000" sy="100000" flip="none" algn="ctr"/>
          </a:blip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AutoShape 15"/>
          <p:cNvSpPr>
            <a:spLocks noChangeArrowheads="1"/>
          </p:cNvSpPr>
          <p:nvPr/>
        </p:nvSpPr>
        <p:spPr bwMode="gray">
          <a:xfrm>
            <a:off x="5353619" y="2187932"/>
            <a:ext cx="1114425" cy="1114425"/>
          </a:xfrm>
          <a:prstGeom prst="diamond">
            <a:avLst/>
          </a:prstGeom>
          <a:solidFill>
            <a:srgbClr val="61B5BF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AutoShape 16"/>
          <p:cNvSpPr>
            <a:spLocks noChangeArrowheads="1"/>
          </p:cNvSpPr>
          <p:nvPr/>
        </p:nvSpPr>
        <p:spPr bwMode="gray">
          <a:xfrm>
            <a:off x="7615737" y="2187932"/>
            <a:ext cx="1114425" cy="1114425"/>
          </a:xfrm>
          <a:prstGeom prst="diamond">
            <a:avLst/>
          </a:prstGeom>
          <a:blipFill>
            <a:blip r:embed="rId1"/>
            <a:tile tx="0" ty="0" sx="100000" sy="100000" flip="none" algn="ctr"/>
          </a:blip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gray">
          <a:xfrm>
            <a:off x="872513" y="339618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gray">
          <a:xfrm>
            <a:off x="2956675" y="342793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Box 26"/>
          <p:cNvSpPr txBox="1">
            <a:spLocks noChangeArrowheads="1"/>
          </p:cNvSpPr>
          <p:nvPr/>
        </p:nvSpPr>
        <p:spPr bwMode="gray">
          <a:xfrm>
            <a:off x="5279772" y="337713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gray">
          <a:xfrm>
            <a:off x="7594707" y="3400383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5" name="AutoShape 19"/>
          <p:cNvCxnSpPr>
            <a:cxnSpLocks noChangeShapeType="1"/>
          </p:cNvCxnSpPr>
          <p:nvPr/>
        </p:nvCxnSpPr>
        <p:spPr bwMode="gray">
          <a:xfrm>
            <a:off x="8928622" y="2745146"/>
            <a:ext cx="828675" cy="0"/>
          </a:xfrm>
          <a:prstGeom prst="straightConnector1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  <a:round/>
            <a:headEnd type="oval" w="sm" len="sm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AutoShape 16"/>
          <p:cNvSpPr>
            <a:spLocks noChangeArrowheads="1"/>
          </p:cNvSpPr>
          <p:nvPr/>
        </p:nvSpPr>
        <p:spPr bwMode="gray">
          <a:xfrm>
            <a:off x="9895030" y="2187932"/>
            <a:ext cx="1114425" cy="1114425"/>
          </a:xfrm>
          <a:prstGeom prst="diamond">
            <a:avLst/>
          </a:prstGeom>
          <a:solidFill>
            <a:srgbClr val="61B5BF"/>
          </a:solidFill>
          <a:ln w="9525">
            <a:miter lim="800000"/>
          </a:ln>
        </p:spPr>
        <p:txBody>
          <a:bodyPr wrap="none" anchor="ctr">
            <a:flatTx/>
          </a:bodyPr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  <a:endParaRPr lang="zh-CN" altLang="en-US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gray">
          <a:xfrm>
            <a:off x="9757297" y="3422559"/>
            <a:ext cx="145117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600"/>
              </a:spcBef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29" name="菱形 28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4"/>
          <p:cNvGrpSpPr/>
          <p:nvPr/>
        </p:nvGrpSpPr>
        <p:grpSpPr>
          <a:xfrm>
            <a:off x="3976797" y="2445493"/>
            <a:ext cx="1657622" cy="1657621"/>
            <a:chOff x="2772840" y="1518635"/>
            <a:chExt cx="1657622" cy="1657621"/>
          </a:xfrm>
        </p:grpSpPr>
        <p:sp>
          <p:nvSpPr>
            <p:cNvPr id="9" name="任意多边形: 形状 18"/>
            <p:cNvSpPr/>
            <p:nvPr/>
          </p:nvSpPr>
          <p:spPr>
            <a:xfrm rot="10800000">
              <a:off x="2772840" y="1518635"/>
              <a:ext cx="1657622" cy="1657621"/>
            </a:xfrm>
            <a:custGeom>
              <a:avLst/>
              <a:gdLst>
                <a:gd name="connsiteX0" fmla="*/ 0 w 1698172"/>
                <a:gd name="connsiteY0" fmla="*/ 0 h 1698171"/>
                <a:gd name="connsiteX1" fmla="*/ 1689405 w 1698172"/>
                <a:gd name="connsiteY1" fmla="*/ 1524544 h 1698171"/>
                <a:gd name="connsiteX2" fmla="*/ 1698172 w 1698172"/>
                <a:gd name="connsiteY2" fmla="*/ 1698171 h 1698171"/>
                <a:gd name="connsiteX3" fmla="*/ 1088118 w 1698172"/>
                <a:gd name="connsiteY3" fmla="*/ 1698171 h 1698171"/>
                <a:gd name="connsiteX4" fmla="*/ 111253 w 1698172"/>
                <a:gd name="connsiteY4" fmla="*/ 615670 h 1698171"/>
                <a:gd name="connsiteX5" fmla="*/ 0 w 1698172"/>
                <a:gd name="connsiteY5" fmla="*/ 610052 h 1698171"/>
                <a:gd name="connsiteX6" fmla="*/ 0 w 1698172"/>
                <a:gd name="connsiteY6" fmla="*/ 0 h 1698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98172" h="1698171">
                  <a:moveTo>
                    <a:pt x="0" y="0"/>
                  </a:moveTo>
                  <a:cubicBezTo>
                    <a:pt x="879257" y="0"/>
                    <a:pt x="1602441" y="668231"/>
                    <a:pt x="1689405" y="1524544"/>
                  </a:cubicBezTo>
                  <a:lnTo>
                    <a:pt x="1698172" y="1698171"/>
                  </a:lnTo>
                  <a:lnTo>
                    <a:pt x="1088118" y="1698171"/>
                  </a:lnTo>
                  <a:cubicBezTo>
                    <a:pt x="1088118" y="1134779"/>
                    <a:pt x="659944" y="671392"/>
                    <a:pt x="111253" y="615670"/>
                  </a:cubicBezTo>
                  <a:lnTo>
                    <a:pt x="0" y="6100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"/>
              <a:tile tx="0" ty="0" sx="100000" sy="100000" flip="none" algn="ctr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任意多边形: 形状 20"/>
            <p:cNvSpPr/>
            <p:nvPr/>
          </p:nvSpPr>
          <p:spPr bwMode="auto">
            <a:xfrm>
              <a:off x="3946614" y="2645785"/>
              <a:ext cx="343011" cy="3423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1" name="组合 1"/>
          <p:cNvGrpSpPr/>
          <p:nvPr/>
        </p:nvGrpSpPr>
        <p:grpSpPr>
          <a:xfrm>
            <a:off x="4737358" y="2445491"/>
            <a:ext cx="897061" cy="944368"/>
            <a:chOff x="3533401" y="1518633"/>
            <a:chExt cx="897061" cy="944368"/>
          </a:xfrm>
        </p:grpSpPr>
        <p:sp>
          <p:nvSpPr>
            <p:cNvPr id="12" name="任意多边形: 形状 19"/>
            <p:cNvSpPr/>
            <p:nvPr/>
          </p:nvSpPr>
          <p:spPr>
            <a:xfrm>
              <a:off x="3533401" y="1518633"/>
              <a:ext cx="897061" cy="944368"/>
            </a:xfrm>
            <a:custGeom>
              <a:avLst/>
              <a:gdLst>
                <a:gd name="connsiteX0" fmla="*/ 4607 w 1484547"/>
                <a:gd name="connsiteY0" fmla="*/ 0 h 1562836"/>
                <a:gd name="connsiteX1" fmla="*/ 1484547 w 1484547"/>
                <a:gd name="connsiteY1" fmla="*/ 0 h 1562836"/>
                <a:gd name="connsiteX2" fmla="*/ 1484547 w 1484547"/>
                <a:gd name="connsiteY2" fmla="*/ 1562183 h 1562836"/>
                <a:gd name="connsiteX3" fmla="*/ 1471613 w 1484547"/>
                <a:gd name="connsiteY3" fmla="*/ 1562836 h 1562836"/>
                <a:gd name="connsiteX4" fmla="*/ 0 w 1484547"/>
                <a:gd name="connsiteY4" fmla="*/ 91223 h 1562836"/>
                <a:gd name="connsiteX5" fmla="*/ 4607 w 1484547"/>
                <a:gd name="connsiteY5" fmla="*/ 0 h 156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4547" h="1562836">
                  <a:moveTo>
                    <a:pt x="4607" y="0"/>
                  </a:moveTo>
                  <a:lnTo>
                    <a:pt x="1484547" y="0"/>
                  </a:lnTo>
                  <a:lnTo>
                    <a:pt x="1484547" y="1562183"/>
                  </a:lnTo>
                  <a:lnTo>
                    <a:pt x="1471613" y="1562836"/>
                  </a:lnTo>
                  <a:cubicBezTo>
                    <a:pt x="658864" y="1562836"/>
                    <a:pt x="0" y="903972"/>
                    <a:pt x="0" y="91223"/>
                  </a:cubicBezTo>
                  <a:lnTo>
                    <a:pt x="4607" y="0"/>
                  </a:lnTo>
                  <a:close/>
                </a:path>
              </a:pathLst>
            </a:custGeom>
            <a:blipFill>
              <a:blip r:embed="rId1"/>
              <a:tile tx="0" ty="0" sx="100000" sy="100000" flip="none" algn="ctr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任意多边形: 形状 21"/>
            <p:cNvSpPr/>
            <p:nvPr/>
          </p:nvSpPr>
          <p:spPr bwMode="auto">
            <a:xfrm>
              <a:off x="3973689" y="1755066"/>
              <a:ext cx="288861" cy="368609"/>
            </a:xfrm>
            <a:custGeom>
              <a:avLst/>
              <a:gdLst>
                <a:gd name="connsiteX0" fmla="*/ 43815 w 258763"/>
                <a:gd name="connsiteY0" fmla="*/ 130175 h 330201"/>
                <a:gd name="connsiteX1" fmla="*/ 28575 w 258763"/>
                <a:gd name="connsiteY1" fmla="*/ 147060 h 330201"/>
                <a:gd name="connsiteX2" fmla="*/ 28575 w 258763"/>
                <a:gd name="connsiteY2" fmla="*/ 227590 h 330201"/>
                <a:gd name="connsiteX3" fmla="*/ 43815 w 258763"/>
                <a:gd name="connsiteY3" fmla="*/ 244475 h 330201"/>
                <a:gd name="connsiteX4" fmla="*/ 60325 w 258763"/>
                <a:gd name="connsiteY4" fmla="*/ 227590 h 330201"/>
                <a:gd name="connsiteX5" fmla="*/ 60325 w 258763"/>
                <a:gd name="connsiteY5" fmla="*/ 147060 h 330201"/>
                <a:gd name="connsiteX6" fmla="*/ 43815 w 258763"/>
                <a:gd name="connsiteY6" fmla="*/ 130175 h 330201"/>
                <a:gd name="connsiteX7" fmla="*/ 221457 w 258763"/>
                <a:gd name="connsiteY7" fmla="*/ 98425 h 330201"/>
                <a:gd name="connsiteX8" fmla="*/ 211138 w 258763"/>
                <a:gd name="connsiteY8" fmla="*/ 110021 h 330201"/>
                <a:gd name="connsiteX9" fmla="*/ 211138 w 258763"/>
                <a:gd name="connsiteY9" fmla="*/ 265918 h 330201"/>
                <a:gd name="connsiteX10" fmla="*/ 221457 w 258763"/>
                <a:gd name="connsiteY10" fmla="*/ 276225 h 330201"/>
                <a:gd name="connsiteX11" fmla="*/ 231776 w 258763"/>
                <a:gd name="connsiteY11" fmla="*/ 265918 h 330201"/>
                <a:gd name="connsiteX12" fmla="*/ 231776 w 258763"/>
                <a:gd name="connsiteY12" fmla="*/ 110021 h 330201"/>
                <a:gd name="connsiteX13" fmla="*/ 221457 w 258763"/>
                <a:gd name="connsiteY13" fmla="*/ 98425 h 330201"/>
                <a:gd name="connsiteX14" fmla="*/ 80216 w 258763"/>
                <a:gd name="connsiteY14" fmla="*/ 71438 h 330201"/>
                <a:gd name="connsiteX15" fmla="*/ 236768 w 258763"/>
                <a:gd name="connsiteY15" fmla="*/ 71438 h 330201"/>
                <a:gd name="connsiteX16" fmla="*/ 258763 w 258763"/>
                <a:gd name="connsiteY16" fmla="*/ 93324 h 330201"/>
                <a:gd name="connsiteX17" fmla="*/ 258763 w 258763"/>
                <a:gd name="connsiteY17" fmla="*/ 274844 h 330201"/>
                <a:gd name="connsiteX18" fmla="*/ 204423 w 258763"/>
                <a:gd name="connsiteY18" fmla="*/ 330201 h 330201"/>
                <a:gd name="connsiteX19" fmla="*/ 113856 w 258763"/>
                <a:gd name="connsiteY19" fmla="*/ 330201 h 330201"/>
                <a:gd name="connsiteX20" fmla="*/ 59515 w 258763"/>
                <a:gd name="connsiteY20" fmla="*/ 274844 h 330201"/>
                <a:gd name="connsiteX21" fmla="*/ 59515 w 258763"/>
                <a:gd name="connsiteY21" fmla="*/ 267120 h 330201"/>
                <a:gd name="connsiteX22" fmla="*/ 42696 w 258763"/>
                <a:gd name="connsiteY22" fmla="*/ 270982 h 330201"/>
                <a:gd name="connsiteX23" fmla="*/ 0 w 258763"/>
                <a:gd name="connsiteY23" fmla="*/ 227211 h 330201"/>
                <a:gd name="connsiteX24" fmla="*/ 0 w 258763"/>
                <a:gd name="connsiteY24" fmla="*/ 147394 h 330201"/>
                <a:gd name="connsiteX25" fmla="*/ 42696 w 258763"/>
                <a:gd name="connsiteY25" fmla="*/ 103623 h 330201"/>
                <a:gd name="connsiteX26" fmla="*/ 59515 w 258763"/>
                <a:gd name="connsiteY26" fmla="*/ 107485 h 330201"/>
                <a:gd name="connsiteX27" fmla="*/ 59515 w 258763"/>
                <a:gd name="connsiteY27" fmla="*/ 93324 h 330201"/>
                <a:gd name="connsiteX28" fmla="*/ 80216 w 258763"/>
                <a:gd name="connsiteY28" fmla="*/ 71438 h 330201"/>
                <a:gd name="connsiteX29" fmla="*/ 107950 w 258763"/>
                <a:gd name="connsiteY29" fmla="*/ 0 h 330201"/>
                <a:gd name="connsiteX30" fmla="*/ 109247 w 258763"/>
                <a:gd name="connsiteY30" fmla="*/ 1290 h 330201"/>
                <a:gd name="connsiteX31" fmla="*/ 113139 w 258763"/>
                <a:gd name="connsiteY31" fmla="*/ 2580 h 330201"/>
                <a:gd name="connsiteX32" fmla="*/ 119624 w 258763"/>
                <a:gd name="connsiteY32" fmla="*/ 5160 h 330201"/>
                <a:gd name="connsiteX33" fmla="*/ 126110 w 258763"/>
                <a:gd name="connsiteY33" fmla="*/ 7739 h 330201"/>
                <a:gd name="connsiteX34" fmla="*/ 144269 w 258763"/>
                <a:gd name="connsiteY34" fmla="*/ 12899 h 330201"/>
                <a:gd name="connsiteX35" fmla="*/ 145566 w 258763"/>
                <a:gd name="connsiteY35" fmla="*/ 12899 h 330201"/>
                <a:gd name="connsiteX36" fmla="*/ 146863 w 258763"/>
                <a:gd name="connsiteY36" fmla="*/ 14189 h 330201"/>
                <a:gd name="connsiteX37" fmla="*/ 148161 w 258763"/>
                <a:gd name="connsiteY37" fmla="*/ 14189 h 330201"/>
                <a:gd name="connsiteX38" fmla="*/ 149458 w 258763"/>
                <a:gd name="connsiteY38" fmla="*/ 14189 h 330201"/>
                <a:gd name="connsiteX39" fmla="*/ 152052 w 258763"/>
                <a:gd name="connsiteY39" fmla="*/ 14189 h 330201"/>
                <a:gd name="connsiteX40" fmla="*/ 154646 w 258763"/>
                <a:gd name="connsiteY40" fmla="*/ 15478 h 330201"/>
                <a:gd name="connsiteX41" fmla="*/ 155943 w 258763"/>
                <a:gd name="connsiteY41" fmla="*/ 15478 h 330201"/>
                <a:gd name="connsiteX42" fmla="*/ 157240 w 258763"/>
                <a:gd name="connsiteY42" fmla="*/ 15478 h 330201"/>
                <a:gd name="connsiteX43" fmla="*/ 158537 w 258763"/>
                <a:gd name="connsiteY43" fmla="*/ 16768 h 330201"/>
                <a:gd name="connsiteX44" fmla="*/ 159835 w 258763"/>
                <a:gd name="connsiteY44" fmla="*/ 16768 h 330201"/>
                <a:gd name="connsiteX45" fmla="*/ 162429 w 258763"/>
                <a:gd name="connsiteY45" fmla="*/ 16768 h 330201"/>
                <a:gd name="connsiteX46" fmla="*/ 165023 w 258763"/>
                <a:gd name="connsiteY46" fmla="*/ 18058 h 330201"/>
                <a:gd name="connsiteX47" fmla="*/ 166320 w 258763"/>
                <a:gd name="connsiteY47" fmla="*/ 18058 h 330201"/>
                <a:gd name="connsiteX48" fmla="*/ 167617 w 258763"/>
                <a:gd name="connsiteY48" fmla="*/ 18058 h 330201"/>
                <a:gd name="connsiteX49" fmla="*/ 168914 w 258763"/>
                <a:gd name="connsiteY49" fmla="*/ 18058 h 330201"/>
                <a:gd name="connsiteX50" fmla="*/ 170211 w 258763"/>
                <a:gd name="connsiteY50" fmla="*/ 18058 h 330201"/>
                <a:gd name="connsiteX51" fmla="*/ 176697 w 258763"/>
                <a:gd name="connsiteY51" fmla="*/ 20638 h 330201"/>
                <a:gd name="connsiteX52" fmla="*/ 188371 w 258763"/>
                <a:gd name="connsiteY52" fmla="*/ 24507 h 330201"/>
                <a:gd name="connsiteX53" fmla="*/ 193559 w 258763"/>
                <a:gd name="connsiteY53" fmla="*/ 27087 h 330201"/>
                <a:gd name="connsiteX54" fmla="*/ 194856 w 258763"/>
                <a:gd name="connsiteY54" fmla="*/ 28377 h 330201"/>
                <a:gd name="connsiteX55" fmla="*/ 196154 w 258763"/>
                <a:gd name="connsiteY55" fmla="*/ 29667 h 330201"/>
                <a:gd name="connsiteX56" fmla="*/ 197451 w 258763"/>
                <a:gd name="connsiteY56" fmla="*/ 29667 h 330201"/>
                <a:gd name="connsiteX57" fmla="*/ 198748 w 258763"/>
                <a:gd name="connsiteY57" fmla="*/ 30957 h 330201"/>
                <a:gd name="connsiteX58" fmla="*/ 207828 w 258763"/>
                <a:gd name="connsiteY58" fmla="*/ 38696 h 330201"/>
                <a:gd name="connsiteX59" fmla="*/ 213016 w 258763"/>
                <a:gd name="connsiteY59" fmla="*/ 47725 h 330201"/>
                <a:gd name="connsiteX60" fmla="*/ 214313 w 258763"/>
                <a:gd name="connsiteY60" fmla="*/ 55464 h 330201"/>
                <a:gd name="connsiteX61" fmla="*/ 214313 w 258763"/>
                <a:gd name="connsiteY61" fmla="*/ 58044 h 330201"/>
                <a:gd name="connsiteX62" fmla="*/ 213016 w 258763"/>
                <a:gd name="connsiteY62" fmla="*/ 59334 h 330201"/>
                <a:gd name="connsiteX63" fmla="*/ 213016 w 258763"/>
                <a:gd name="connsiteY63" fmla="*/ 60623 h 330201"/>
                <a:gd name="connsiteX64" fmla="*/ 213016 w 258763"/>
                <a:gd name="connsiteY64" fmla="*/ 61913 h 330201"/>
                <a:gd name="connsiteX65" fmla="*/ 211719 w 258763"/>
                <a:gd name="connsiteY65" fmla="*/ 60623 h 330201"/>
                <a:gd name="connsiteX66" fmla="*/ 210422 w 258763"/>
                <a:gd name="connsiteY66" fmla="*/ 59334 h 330201"/>
                <a:gd name="connsiteX67" fmla="*/ 209125 w 258763"/>
                <a:gd name="connsiteY67" fmla="*/ 58044 h 330201"/>
                <a:gd name="connsiteX68" fmla="*/ 203936 w 258763"/>
                <a:gd name="connsiteY68" fmla="*/ 54174 h 330201"/>
                <a:gd name="connsiteX69" fmla="*/ 197451 w 258763"/>
                <a:gd name="connsiteY69" fmla="*/ 51594 h 330201"/>
                <a:gd name="connsiteX70" fmla="*/ 189668 w 258763"/>
                <a:gd name="connsiteY70" fmla="*/ 50305 h 330201"/>
                <a:gd name="connsiteX71" fmla="*/ 187074 w 258763"/>
                <a:gd name="connsiteY71" fmla="*/ 50305 h 330201"/>
                <a:gd name="connsiteX72" fmla="*/ 184480 w 258763"/>
                <a:gd name="connsiteY72" fmla="*/ 49015 h 330201"/>
                <a:gd name="connsiteX73" fmla="*/ 180588 w 258763"/>
                <a:gd name="connsiteY73" fmla="*/ 47725 h 330201"/>
                <a:gd name="connsiteX74" fmla="*/ 170211 w 258763"/>
                <a:gd name="connsiteY74" fmla="*/ 46435 h 330201"/>
                <a:gd name="connsiteX75" fmla="*/ 165023 w 258763"/>
                <a:gd name="connsiteY75" fmla="*/ 45145 h 330201"/>
                <a:gd name="connsiteX76" fmla="*/ 163726 w 258763"/>
                <a:gd name="connsiteY76" fmla="*/ 45145 h 330201"/>
                <a:gd name="connsiteX77" fmla="*/ 162429 w 258763"/>
                <a:gd name="connsiteY77" fmla="*/ 45145 h 330201"/>
                <a:gd name="connsiteX78" fmla="*/ 159835 w 258763"/>
                <a:gd name="connsiteY78" fmla="*/ 43855 h 330201"/>
                <a:gd name="connsiteX79" fmla="*/ 158537 w 258763"/>
                <a:gd name="connsiteY79" fmla="*/ 43855 h 330201"/>
                <a:gd name="connsiteX80" fmla="*/ 155943 w 258763"/>
                <a:gd name="connsiteY80" fmla="*/ 42565 h 330201"/>
                <a:gd name="connsiteX81" fmla="*/ 152052 w 258763"/>
                <a:gd name="connsiteY81" fmla="*/ 42565 h 330201"/>
                <a:gd name="connsiteX82" fmla="*/ 149458 w 258763"/>
                <a:gd name="connsiteY82" fmla="*/ 41276 h 330201"/>
                <a:gd name="connsiteX83" fmla="*/ 146863 w 258763"/>
                <a:gd name="connsiteY83" fmla="*/ 39986 h 330201"/>
                <a:gd name="connsiteX84" fmla="*/ 135189 w 258763"/>
                <a:gd name="connsiteY84" fmla="*/ 34826 h 330201"/>
                <a:gd name="connsiteX85" fmla="*/ 124813 w 258763"/>
                <a:gd name="connsiteY85" fmla="*/ 27087 h 330201"/>
                <a:gd name="connsiteX86" fmla="*/ 117030 w 258763"/>
                <a:gd name="connsiteY86" fmla="*/ 19348 h 330201"/>
                <a:gd name="connsiteX87" fmla="*/ 111841 w 258763"/>
                <a:gd name="connsiteY87" fmla="*/ 12899 h 330201"/>
                <a:gd name="connsiteX88" fmla="*/ 109247 w 258763"/>
                <a:gd name="connsiteY88" fmla="*/ 6450 h 330201"/>
                <a:gd name="connsiteX89" fmla="*/ 107950 w 258763"/>
                <a:gd name="connsiteY89" fmla="*/ 1290 h 330201"/>
                <a:gd name="connsiteX90" fmla="*/ 107950 w 258763"/>
                <a:gd name="connsiteY90" fmla="*/ 0 h 330201"/>
                <a:gd name="connsiteX91" fmla="*/ 9525 w 258763"/>
                <a:gd name="connsiteY91" fmla="*/ 0 h 330201"/>
                <a:gd name="connsiteX92" fmla="*/ 10822 w 258763"/>
                <a:gd name="connsiteY92" fmla="*/ 1290 h 330201"/>
                <a:gd name="connsiteX93" fmla="*/ 14713 w 258763"/>
                <a:gd name="connsiteY93" fmla="*/ 2580 h 330201"/>
                <a:gd name="connsiteX94" fmla="*/ 19902 w 258763"/>
                <a:gd name="connsiteY94" fmla="*/ 5160 h 330201"/>
                <a:gd name="connsiteX95" fmla="*/ 27684 w 258763"/>
                <a:gd name="connsiteY95" fmla="*/ 7739 h 330201"/>
                <a:gd name="connsiteX96" fmla="*/ 45844 w 258763"/>
                <a:gd name="connsiteY96" fmla="*/ 12899 h 330201"/>
                <a:gd name="connsiteX97" fmla="*/ 47141 w 258763"/>
                <a:gd name="connsiteY97" fmla="*/ 12899 h 330201"/>
                <a:gd name="connsiteX98" fmla="*/ 48438 w 258763"/>
                <a:gd name="connsiteY98" fmla="*/ 12899 h 330201"/>
                <a:gd name="connsiteX99" fmla="*/ 48438 w 258763"/>
                <a:gd name="connsiteY99" fmla="*/ 14189 h 330201"/>
                <a:gd name="connsiteX100" fmla="*/ 49735 w 258763"/>
                <a:gd name="connsiteY100" fmla="*/ 14189 h 330201"/>
                <a:gd name="connsiteX101" fmla="*/ 52329 w 258763"/>
                <a:gd name="connsiteY101" fmla="*/ 14189 h 330201"/>
                <a:gd name="connsiteX102" fmla="*/ 54924 w 258763"/>
                <a:gd name="connsiteY102" fmla="*/ 15478 h 330201"/>
                <a:gd name="connsiteX103" fmla="*/ 56221 w 258763"/>
                <a:gd name="connsiteY103" fmla="*/ 15478 h 330201"/>
                <a:gd name="connsiteX104" fmla="*/ 57518 w 258763"/>
                <a:gd name="connsiteY104" fmla="*/ 15478 h 330201"/>
                <a:gd name="connsiteX105" fmla="*/ 58815 w 258763"/>
                <a:gd name="connsiteY105" fmla="*/ 15478 h 330201"/>
                <a:gd name="connsiteX106" fmla="*/ 60112 w 258763"/>
                <a:gd name="connsiteY106" fmla="*/ 16768 h 330201"/>
                <a:gd name="connsiteX107" fmla="*/ 62706 w 258763"/>
                <a:gd name="connsiteY107" fmla="*/ 16768 h 330201"/>
                <a:gd name="connsiteX108" fmla="*/ 65301 w 258763"/>
                <a:gd name="connsiteY108" fmla="*/ 18058 h 330201"/>
                <a:gd name="connsiteX109" fmla="*/ 66598 w 258763"/>
                <a:gd name="connsiteY109" fmla="*/ 18058 h 330201"/>
                <a:gd name="connsiteX110" fmla="*/ 69192 w 258763"/>
                <a:gd name="connsiteY110" fmla="*/ 18058 h 330201"/>
                <a:gd name="connsiteX111" fmla="*/ 70489 w 258763"/>
                <a:gd name="connsiteY111" fmla="*/ 18058 h 330201"/>
                <a:gd name="connsiteX112" fmla="*/ 71786 w 258763"/>
                <a:gd name="connsiteY112" fmla="*/ 18058 h 330201"/>
                <a:gd name="connsiteX113" fmla="*/ 76975 w 258763"/>
                <a:gd name="connsiteY113" fmla="*/ 20638 h 330201"/>
                <a:gd name="connsiteX114" fmla="*/ 89946 w 258763"/>
                <a:gd name="connsiteY114" fmla="*/ 24507 h 330201"/>
                <a:gd name="connsiteX115" fmla="*/ 95134 w 258763"/>
                <a:gd name="connsiteY115" fmla="*/ 27087 h 330201"/>
                <a:gd name="connsiteX116" fmla="*/ 96431 w 258763"/>
                <a:gd name="connsiteY116" fmla="*/ 28377 h 330201"/>
                <a:gd name="connsiteX117" fmla="*/ 97728 w 258763"/>
                <a:gd name="connsiteY117" fmla="*/ 28377 h 330201"/>
                <a:gd name="connsiteX118" fmla="*/ 99025 w 258763"/>
                <a:gd name="connsiteY118" fmla="*/ 29667 h 330201"/>
                <a:gd name="connsiteX119" fmla="*/ 100323 w 258763"/>
                <a:gd name="connsiteY119" fmla="*/ 30957 h 330201"/>
                <a:gd name="connsiteX120" fmla="*/ 108105 w 258763"/>
                <a:gd name="connsiteY120" fmla="*/ 38696 h 330201"/>
                <a:gd name="connsiteX121" fmla="*/ 113294 w 258763"/>
                <a:gd name="connsiteY121" fmla="*/ 47725 h 330201"/>
                <a:gd name="connsiteX122" fmla="*/ 114591 w 258763"/>
                <a:gd name="connsiteY122" fmla="*/ 55464 h 330201"/>
                <a:gd name="connsiteX123" fmla="*/ 114591 w 258763"/>
                <a:gd name="connsiteY123" fmla="*/ 58044 h 330201"/>
                <a:gd name="connsiteX124" fmla="*/ 114591 w 258763"/>
                <a:gd name="connsiteY124" fmla="*/ 59334 h 330201"/>
                <a:gd name="connsiteX125" fmla="*/ 114591 w 258763"/>
                <a:gd name="connsiteY125" fmla="*/ 60623 h 330201"/>
                <a:gd name="connsiteX126" fmla="*/ 113294 w 258763"/>
                <a:gd name="connsiteY126" fmla="*/ 61913 h 330201"/>
                <a:gd name="connsiteX127" fmla="*/ 111997 w 258763"/>
                <a:gd name="connsiteY127" fmla="*/ 60623 h 330201"/>
                <a:gd name="connsiteX128" fmla="*/ 111997 w 258763"/>
                <a:gd name="connsiteY128" fmla="*/ 59334 h 330201"/>
                <a:gd name="connsiteX129" fmla="*/ 110700 w 258763"/>
                <a:gd name="connsiteY129" fmla="*/ 58044 h 330201"/>
                <a:gd name="connsiteX130" fmla="*/ 109403 w 258763"/>
                <a:gd name="connsiteY130" fmla="*/ 58044 h 330201"/>
                <a:gd name="connsiteX131" fmla="*/ 104214 w 258763"/>
                <a:gd name="connsiteY131" fmla="*/ 54174 h 330201"/>
                <a:gd name="connsiteX132" fmla="*/ 97728 w 258763"/>
                <a:gd name="connsiteY132" fmla="*/ 51594 h 330201"/>
                <a:gd name="connsiteX133" fmla="*/ 89946 w 258763"/>
                <a:gd name="connsiteY133" fmla="*/ 50305 h 330201"/>
                <a:gd name="connsiteX134" fmla="*/ 88649 w 258763"/>
                <a:gd name="connsiteY134" fmla="*/ 50305 h 330201"/>
                <a:gd name="connsiteX135" fmla="*/ 86054 w 258763"/>
                <a:gd name="connsiteY135" fmla="*/ 49015 h 330201"/>
                <a:gd name="connsiteX136" fmla="*/ 80866 w 258763"/>
                <a:gd name="connsiteY136" fmla="*/ 47725 h 330201"/>
                <a:gd name="connsiteX137" fmla="*/ 71786 w 258763"/>
                <a:gd name="connsiteY137" fmla="*/ 46435 h 330201"/>
                <a:gd name="connsiteX138" fmla="*/ 66598 w 258763"/>
                <a:gd name="connsiteY138" fmla="*/ 45145 h 330201"/>
                <a:gd name="connsiteX139" fmla="*/ 65301 w 258763"/>
                <a:gd name="connsiteY139" fmla="*/ 45145 h 330201"/>
                <a:gd name="connsiteX140" fmla="*/ 64003 w 258763"/>
                <a:gd name="connsiteY140" fmla="*/ 45145 h 330201"/>
                <a:gd name="connsiteX141" fmla="*/ 62706 w 258763"/>
                <a:gd name="connsiteY141" fmla="*/ 45145 h 330201"/>
                <a:gd name="connsiteX142" fmla="*/ 61409 w 258763"/>
                <a:gd name="connsiteY142" fmla="*/ 43855 h 330201"/>
                <a:gd name="connsiteX143" fmla="*/ 60112 w 258763"/>
                <a:gd name="connsiteY143" fmla="*/ 43855 h 330201"/>
                <a:gd name="connsiteX144" fmla="*/ 56221 w 258763"/>
                <a:gd name="connsiteY144" fmla="*/ 42565 h 330201"/>
                <a:gd name="connsiteX145" fmla="*/ 53627 w 258763"/>
                <a:gd name="connsiteY145" fmla="*/ 42565 h 330201"/>
                <a:gd name="connsiteX146" fmla="*/ 51032 w 258763"/>
                <a:gd name="connsiteY146" fmla="*/ 41276 h 330201"/>
                <a:gd name="connsiteX147" fmla="*/ 47141 w 258763"/>
                <a:gd name="connsiteY147" fmla="*/ 39986 h 330201"/>
                <a:gd name="connsiteX148" fmla="*/ 36764 w 258763"/>
                <a:gd name="connsiteY148" fmla="*/ 34826 h 330201"/>
                <a:gd name="connsiteX149" fmla="*/ 26387 w 258763"/>
                <a:gd name="connsiteY149" fmla="*/ 27087 h 330201"/>
                <a:gd name="connsiteX150" fmla="*/ 18605 w 258763"/>
                <a:gd name="connsiteY150" fmla="*/ 19348 h 330201"/>
                <a:gd name="connsiteX151" fmla="*/ 13416 w 258763"/>
                <a:gd name="connsiteY151" fmla="*/ 12899 h 330201"/>
                <a:gd name="connsiteX152" fmla="*/ 10822 w 258763"/>
                <a:gd name="connsiteY152" fmla="*/ 6450 h 330201"/>
                <a:gd name="connsiteX153" fmla="*/ 9525 w 258763"/>
                <a:gd name="connsiteY153" fmla="*/ 1290 h 330201"/>
                <a:gd name="connsiteX154" fmla="*/ 9525 w 258763"/>
                <a:gd name="connsiteY154" fmla="*/ 0 h 330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258763" h="330201">
                  <a:moveTo>
                    <a:pt x="43815" y="130175"/>
                  </a:moveTo>
                  <a:cubicBezTo>
                    <a:pt x="34925" y="130175"/>
                    <a:pt x="28575" y="137968"/>
                    <a:pt x="28575" y="147060"/>
                  </a:cubicBezTo>
                  <a:cubicBezTo>
                    <a:pt x="28575" y="147060"/>
                    <a:pt x="28575" y="147060"/>
                    <a:pt x="28575" y="227590"/>
                  </a:cubicBezTo>
                  <a:cubicBezTo>
                    <a:pt x="28575" y="236682"/>
                    <a:pt x="34925" y="244475"/>
                    <a:pt x="43815" y="244475"/>
                  </a:cubicBezTo>
                  <a:cubicBezTo>
                    <a:pt x="52705" y="244475"/>
                    <a:pt x="60325" y="236682"/>
                    <a:pt x="60325" y="227590"/>
                  </a:cubicBezTo>
                  <a:cubicBezTo>
                    <a:pt x="60325" y="227590"/>
                    <a:pt x="60325" y="227590"/>
                    <a:pt x="60325" y="147060"/>
                  </a:cubicBezTo>
                  <a:cubicBezTo>
                    <a:pt x="60325" y="137968"/>
                    <a:pt x="52705" y="130175"/>
                    <a:pt x="43815" y="130175"/>
                  </a:cubicBezTo>
                  <a:close/>
                  <a:moveTo>
                    <a:pt x="221457" y="98425"/>
                  </a:moveTo>
                  <a:cubicBezTo>
                    <a:pt x="215008" y="98425"/>
                    <a:pt x="211138" y="103579"/>
                    <a:pt x="211138" y="110021"/>
                  </a:cubicBezTo>
                  <a:lnTo>
                    <a:pt x="211138" y="265918"/>
                  </a:lnTo>
                  <a:cubicBezTo>
                    <a:pt x="211138" y="271072"/>
                    <a:pt x="215008" y="276225"/>
                    <a:pt x="221457" y="276225"/>
                  </a:cubicBezTo>
                  <a:cubicBezTo>
                    <a:pt x="227907" y="276225"/>
                    <a:pt x="231776" y="271072"/>
                    <a:pt x="231776" y="265918"/>
                  </a:cubicBezTo>
                  <a:cubicBezTo>
                    <a:pt x="231776" y="265918"/>
                    <a:pt x="231776" y="265918"/>
                    <a:pt x="231776" y="110021"/>
                  </a:cubicBezTo>
                  <a:cubicBezTo>
                    <a:pt x="231776" y="103579"/>
                    <a:pt x="227907" y="98425"/>
                    <a:pt x="221457" y="98425"/>
                  </a:cubicBezTo>
                  <a:close/>
                  <a:moveTo>
                    <a:pt x="80216" y="71438"/>
                  </a:moveTo>
                  <a:cubicBezTo>
                    <a:pt x="80216" y="71438"/>
                    <a:pt x="80216" y="71438"/>
                    <a:pt x="236768" y="71438"/>
                  </a:cubicBezTo>
                  <a:cubicBezTo>
                    <a:pt x="258763" y="71438"/>
                    <a:pt x="258763" y="71438"/>
                    <a:pt x="258763" y="93324"/>
                  </a:cubicBezTo>
                  <a:cubicBezTo>
                    <a:pt x="258763" y="93324"/>
                    <a:pt x="258763" y="93324"/>
                    <a:pt x="258763" y="274844"/>
                  </a:cubicBezTo>
                  <a:cubicBezTo>
                    <a:pt x="258763" y="330201"/>
                    <a:pt x="258763" y="330201"/>
                    <a:pt x="204423" y="330201"/>
                  </a:cubicBezTo>
                  <a:cubicBezTo>
                    <a:pt x="204423" y="330201"/>
                    <a:pt x="204423" y="330201"/>
                    <a:pt x="113856" y="330201"/>
                  </a:cubicBezTo>
                  <a:cubicBezTo>
                    <a:pt x="59515" y="330201"/>
                    <a:pt x="59515" y="330201"/>
                    <a:pt x="59515" y="274844"/>
                  </a:cubicBezTo>
                  <a:cubicBezTo>
                    <a:pt x="59515" y="274844"/>
                    <a:pt x="59515" y="274844"/>
                    <a:pt x="59515" y="267120"/>
                  </a:cubicBezTo>
                  <a:cubicBezTo>
                    <a:pt x="54340" y="269694"/>
                    <a:pt x="49165" y="270982"/>
                    <a:pt x="42696" y="270982"/>
                  </a:cubicBezTo>
                  <a:cubicBezTo>
                    <a:pt x="19407" y="270982"/>
                    <a:pt x="0" y="251671"/>
                    <a:pt x="0" y="227211"/>
                  </a:cubicBezTo>
                  <a:cubicBezTo>
                    <a:pt x="0" y="227211"/>
                    <a:pt x="0" y="227211"/>
                    <a:pt x="0" y="147394"/>
                  </a:cubicBezTo>
                  <a:cubicBezTo>
                    <a:pt x="0" y="122933"/>
                    <a:pt x="19407" y="103623"/>
                    <a:pt x="42696" y="103623"/>
                  </a:cubicBezTo>
                  <a:cubicBezTo>
                    <a:pt x="49165" y="103623"/>
                    <a:pt x="54340" y="104910"/>
                    <a:pt x="59515" y="107485"/>
                  </a:cubicBezTo>
                  <a:cubicBezTo>
                    <a:pt x="59515" y="107485"/>
                    <a:pt x="59515" y="107485"/>
                    <a:pt x="59515" y="93324"/>
                  </a:cubicBezTo>
                  <a:cubicBezTo>
                    <a:pt x="59515" y="71438"/>
                    <a:pt x="59515" y="71438"/>
                    <a:pt x="80216" y="71438"/>
                  </a:cubicBezTo>
                  <a:close/>
                  <a:moveTo>
                    <a:pt x="107950" y="0"/>
                  </a:moveTo>
                  <a:cubicBezTo>
                    <a:pt x="107950" y="0"/>
                    <a:pt x="107950" y="0"/>
                    <a:pt x="109247" y="1290"/>
                  </a:cubicBezTo>
                  <a:cubicBezTo>
                    <a:pt x="110544" y="1290"/>
                    <a:pt x="111841" y="2580"/>
                    <a:pt x="113139" y="2580"/>
                  </a:cubicBezTo>
                  <a:cubicBezTo>
                    <a:pt x="114436" y="3870"/>
                    <a:pt x="117030" y="3870"/>
                    <a:pt x="119624" y="5160"/>
                  </a:cubicBezTo>
                  <a:cubicBezTo>
                    <a:pt x="120921" y="6450"/>
                    <a:pt x="123515" y="6450"/>
                    <a:pt x="126110" y="7739"/>
                  </a:cubicBezTo>
                  <a:cubicBezTo>
                    <a:pt x="131298" y="10319"/>
                    <a:pt x="137784" y="11609"/>
                    <a:pt x="144269" y="12899"/>
                  </a:cubicBezTo>
                  <a:cubicBezTo>
                    <a:pt x="144269" y="12899"/>
                    <a:pt x="144269" y="12899"/>
                    <a:pt x="145566" y="12899"/>
                  </a:cubicBezTo>
                  <a:cubicBezTo>
                    <a:pt x="145566" y="12899"/>
                    <a:pt x="146863" y="12899"/>
                    <a:pt x="146863" y="14189"/>
                  </a:cubicBezTo>
                  <a:cubicBezTo>
                    <a:pt x="146863" y="14189"/>
                    <a:pt x="146863" y="14189"/>
                    <a:pt x="148161" y="14189"/>
                  </a:cubicBezTo>
                  <a:cubicBezTo>
                    <a:pt x="148161" y="14189"/>
                    <a:pt x="149458" y="14189"/>
                    <a:pt x="149458" y="14189"/>
                  </a:cubicBezTo>
                  <a:cubicBezTo>
                    <a:pt x="149458" y="14189"/>
                    <a:pt x="150755" y="14189"/>
                    <a:pt x="152052" y="14189"/>
                  </a:cubicBezTo>
                  <a:cubicBezTo>
                    <a:pt x="152052" y="15478"/>
                    <a:pt x="153349" y="15478"/>
                    <a:pt x="154646" y="15478"/>
                  </a:cubicBezTo>
                  <a:cubicBezTo>
                    <a:pt x="154646" y="15478"/>
                    <a:pt x="154646" y="15478"/>
                    <a:pt x="155943" y="15478"/>
                  </a:cubicBezTo>
                  <a:cubicBezTo>
                    <a:pt x="155943" y="15478"/>
                    <a:pt x="155943" y="15478"/>
                    <a:pt x="157240" y="15478"/>
                  </a:cubicBezTo>
                  <a:cubicBezTo>
                    <a:pt x="157240" y="15478"/>
                    <a:pt x="157240" y="15478"/>
                    <a:pt x="158537" y="16768"/>
                  </a:cubicBezTo>
                  <a:cubicBezTo>
                    <a:pt x="158537" y="16768"/>
                    <a:pt x="158537" y="16768"/>
                    <a:pt x="159835" y="16768"/>
                  </a:cubicBezTo>
                  <a:cubicBezTo>
                    <a:pt x="161132" y="16768"/>
                    <a:pt x="161132" y="16768"/>
                    <a:pt x="162429" y="16768"/>
                  </a:cubicBezTo>
                  <a:cubicBezTo>
                    <a:pt x="163726" y="16768"/>
                    <a:pt x="163726" y="16768"/>
                    <a:pt x="165023" y="18058"/>
                  </a:cubicBezTo>
                  <a:cubicBezTo>
                    <a:pt x="165023" y="18058"/>
                    <a:pt x="165023" y="18058"/>
                    <a:pt x="166320" y="18058"/>
                  </a:cubicBezTo>
                  <a:cubicBezTo>
                    <a:pt x="166320" y="18058"/>
                    <a:pt x="166320" y="18058"/>
                    <a:pt x="167617" y="18058"/>
                  </a:cubicBezTo>
                  <a:cubicBezTo>
                    <a:pt x="167617" y="18058"/>
                    <a:pt x="167617" y="18058"/>
                    <a:pt x="168914" y="18058"/>
                  </a:cubicBezTo>
                  <a:cubicBezTo>
                    <a:pt x="168914" y="18058"/>
                    <a:pt x="168914" y="18058"/>
                    <a:pt x="170211" y="18058"/>
                  </a:cubicBezTo>
                  <a:cubicBezTo>
                    <a:pt x="172806" y="19348"/>
                    <a:pt x="174103" y="19348"/>
                    <a:pt x="176697" y="20638"/>
                  </a:cubicBezTo>
                  <a:cubicBezTo>
                    <a:pt x="180588" y="21928"/>
                    <a:pt x="184480" y="23218"/>
                    <a:pt x="188371" y="24507"/>
                  </a:cubicBezTo>
                  <a:cubicBezTo>
                    <a:pt x="190965" y="25797"/>
                    <a:pt x="192262" y="25797"/>
                    <a:pt x="193559" y="27087"/>
                  </a:cubicBezTo>
                  <a:cubicBezTo>
                    <a:pt x="194856" y="28377"/>
                    <a:pt x="194856" y="28377"/>
                    <a:pt x="194856" y="28377"/>
                  </a:cubicBezTo>
                  <a:cubicBezTo>
                    <a:pt x="196154" y="28377"/>
                    <a:pt x="196154" y="28377"/>
                    <a:pt x="196154" y="29667"/>
                  </a:cubicBezTo>
                  <a:cubicBezTo>
                    <a:pt x="197451" y="29667"/>
                    <a:pt x="197451" y="29667"/>
                    <a:pt x="197451" y="29667"/>
                  </a:cubicBezTo>
                  <a:cubicBezTo>
                    <a:pt x="198748" y="29667"/>
                    <a:pt x="198748" y="30957"/>
                    <a:pt x="198748" y="30957"/>
                  </a:cubicBezTo>
                  <a:cubicBezTo>
                    <a:pt x="202639" y="33536"/>
                    <a:pt x="205233" y="36116"/>
                    <a:pt x="207828" y="38696"/>
                  </a:cubicBezTo>
                  <a:cubicBezTo>
                    <a:pt x="210422" y="41276"/>
                    <a:pt x="211719" y="45145"/>
                    <a:pt x="213016" y="47725"/>
                  </a:cubicBezTo>
                  <a:cubicBezTo>
                    <a:pt x="214313" y="50305"/>
                    <a:pt x="214313" y="52884"/>
                    <a:pt x="214313" y="55464"/>
                  </a:cubicBezTo>
                  <a:cubicBezTo>
                    <a:pt x="214313" y="56754"/>
                    <a:pt x="214313" y="56754"/>
                    <a:pt x="214313" y="58044"/>
                  </a:cubicBezTo>
                  <a:cubicBezTo>
                    <a:pt x="214313" y="58044"/>
                    <a:pt x="214313" y="59334"/>
                    <a:pt x="213016" y="59334"/>
                  </a:cubicBezTo>
                  <a:cubicBezTo>
                    <a:pt x="213016" y="59334"/>
                    <a:pt x="213016" y="59334"/>
                    <a:pt x="213016" y="60623"/>
                  </a:cubicBezTo>
                  <a:cubicBezTo>
                    <a:pt x="213016" y="61913"/>
                    <a:pt x="213016" y="61913"/>
                    <a:pt x="213016" y="61913"/>
                  </a:cubicBezTo>
                  <a:cubicBezTo>
                    <a:pt x="213016" y="61913"/>
                    <a:pt x="213016" y="61913"/>
                    <a:pt x="211719" y="60623"/>
                  </a:cubicBezTo>
                  <a:cubicBezTo>
                    <a:pt x="211719" y="60623"/>
                    <a:pt x="211719" y="59334"/>
                    <a:pt x="210422" y="59334"/>
                  </a:cubicBezTo>
                  <a:cubicBezTo>
                    <a:pt x="210422" y="59334"/>
                    <a:pt x="210422" y="58044"/>
                    <a:pt x="209125" y="58044"/>
                  </a:cubicBezTo>
                  <a:cubicBezTo>
                    <a:pt x="207828" y="56754"/>
                    <a:pt x="205233" y="55464"/>
                    <a:pt x="203936" y="54174"/>
                  </a:cubicBezTo>
                  <a:cubicBezTo>
                    <a:pt x="201342" y="54174"/>
                    <a:pt x="200045" y="52884"/>
                    <a:pt x="197451" y="51594"/>
                  </a:cubicBezTo>
                  <a:cubicBezTo>
                    <a:pt x="194856" y="51594"/>
                    <a:pt x="192262" y="50305"/>
                    <a:pt x="189668" y="50305"/>
                  </a:cubicBezTo>
                  <a:cubicBezTo>
                    <a:pt x="188371" y="50305"/>
                    <a:pt x="188371" y="50305"/>
                    <a:pt x="187074" y="50305"/>
                  </a:cubicBezTo>
                  <a:cubicBezTo>
                    <a:pt x="187074" y="49015"/>
                    <a:pt x="185777" y="49015"/>
                    <a:pt x="184480" y="49015"/>
                  </a:cubicBezTo>
                  <a:cubicBezTo>
                    <a:pt x="183182" y="49015"/>
                    <a:pt x="181885" y="49015"/>
                    <a:pt x="180588" y="47725"/>
                  </a:cubicBezTo>
                  <a:cubicBezTo>
                    <a:pt x="176697" y="47725"/>
                    <a:pt x="174103" y="47725"/>
                    <a:pt x="170211" y="46435"/>
                  </a:cubicBezTo>
                  <a:cubicBezTo>
                    <a:pt x="168914" y="46435"/>
                    <a:pt x="166320" y="45145"/>
                    <a:pt x="165023" y="45145"/>
                  </a:cubicBezTo>
                  <a:cubicBezTo>
                    <a:pt x="165023" y="45145"/>
                    <a:pt x="165023" y="45145"/>
                    <a:pt x="163726" y="45145"/>
                  </a:cubicBezTo>
                  <a:cubicBezTo>
                    <a:pt x="163726" y="45145"/>
                    <a:pt x="163726" y="45145"/>
                    <a:pt x="162429" y="45145"/>
                  </a:cubicBezTo>
                  <a:cubicBezTo>
                    <a:pt x="162429" y="45145"/>
                    <a:pt x="162429" y="45145"/>
                    <a:pt x="159835" y="43855"/>
                  </a:cubicBezTo>
                  <a:cubicBezTo>
                    <a:pt x="159835" y="43855"/>
                    <a:pt x="159835" y="43855"/>
                    <a:pt x="158537" y="43855"/>
                  </a:cubicBezTo>
                  <a:cubicBezTo>
                    <a:pt x="157240" y="43855"/>
                    <a:pt x="157240" y="43855"/>
                    <a:pt x="155943" y="42565"/>
                  </a:cubicBezTo>
                  <a:cubicBezTo>
                    <a:pt x="154646" y="42565"/>
                    <a:pt x="153349" y="42565"/>
                    <a:pt x="152052" y="42565"/>
                  </a:cubicBezTo>
                  <a:cubicBezTo>
                    <a:pt x="152052" y="41276"/>
                    <a:pt x="150755" y="41276"/>
                    <a:pt x="149458" y="41276"/>
                  </a:cubicBezTo>
                  <a:cubicBezTo>
                    <a:pt x="148161" y="41276"/>
                    <a:pt x="146863" y="39986"/>
                    <a:pt x="146863" y="39986"/>
                  </a:cubicBezTo>
                  <a:cubicBezTo>
                    <a:pt x="142972" y="38696"/>
                    <a:pt x="139081" y="36116"/>
                    <a:pt x="135189" y="34826"/>
                  </a:cubicBezTo>
                  <a:cubicBezTo>
                    <a:pt x="131298" y="32247"/>
                    <a:pt x="128704" y="29667"/>
                    <a:pt x="124813" y="27087"/>
                  </a:cubicBezTo>
                  <a:cubicBezTo>
                    <a:pt x="122218" y="24507"/>
                    <a:pt x="119624" y="21928"/>
                    <a:pt x="117030" y="19348"/>
                  </a:cubicBezTo>
                  <a:cubicBezTo>
                    <a:pt x="115733" y="16768"/>
                    <a:pt x="113139" y="15478"/>
                    <a:pt x="111841" y="12899"/>
                  </a:cubicBezTo>
                  <a:cubicBezTo>
                    <a:pt x="110544" y="10319"/>
                    <a:pt x="110544" y="7739"/>
                    <a:pt x="109247" y="6450"/>
                  </a:cubicBezTo>
                  <a:cubicBezTo>
                    <a:pt x="109247" y="3870"/>
                    <a:pt x="107950" y="2580"/>
                    <a:pt x="107950" y="1290"/>
                  </a:cubicBezTo>
                  <a:cubicBezTo>
                    <a:pt x="107950" y="1290"/>
                    <a:pt x="107950" y="0"/>
                    <a:pt x="107950" y="0"/>
                  </a:cubicBezTo>
                  <a:close/>
                  <a:moveTo>
                    <a:pt x="9525" y="0"/>
                  </a:moveTo>
                  <a:cubicBezTo>
                    <a:pt x="9525" y="0"/>
                    <a:pt x="9525" y="0"/>
                    <a:pt x="10822" y="1290"/>
                  </a:cubicBezTo>
                  <a:cubicBezTo>
                    <a:pt x="12119" y="1290"/>
                    <a:pt x="12119" y="2580"/>
                    <a:pt x="14713" y="2580"/>
                  </a:cubicBezTo>
                  <a:cubicBezTo>
                    <a:pt x="16010" y="3870"/>
                    <a:pt x="17308" y="3870"/>
                    <a:pt x="19902" y="5160"/>
                  </a:cubicBezTo>
                  <a:cubicBezTo>
                    <a:pt x="22496" y="6450"/>
                    <a:pt x="25090" y="6450"/>
                    <a:pt x="27684" y="7739"/>
                  </a:cubicBezTo>
                  <a:cubicBezTo>
                    <a:pt x="32873" y="9029"/>
                    <a:pt x="39358" y="11609"/>
                    <a:pt x="45844" y="12899"/>
                  </a:cubicBezTo>
                  <a:cubicBezTo>
                    <a:pt x="45844" y="12899"/>
                    <a:pt x="45844" y="12899"/>
                    <a:pt x="47141" y="12899"/>
                  </a:cubicBezTo>
                  <a:cubicBezTo>
                    <a:pt x="47141" y="12899"/>
                    <a:pt x="47141" y="12899"/>
                    <a:pt x="48438" y="12899"/>
                  </a:cubicBezTo>
                  <a:cubicBezTo>
                    <a:pt x="48438" y="12899"/>
                    <a:pt x="48438" y="12899"/>
                    <a:pt x="48438" y="14189"/>
                  </a:cubicBezTo>
                  <a:cubicBezTo>
                    <a:pt x="49735" y="14189"/>
                    <a:pt x="49735" y="14189"/>
                    <a:pt x="49735" y="14189"/>
                  </a:cubicBezTo>
                  <a:cubicBezTo>
                    <a:pt x="51032" y="14189"/>
                    <a:pt x="52329" y="14189"/>
                    <a:pt x="52329" y="14189"/>
                  </a:cubicBezTo>
                  <a:cubicBezTo>
                    <a:pt x="53627" y="15478"/>
                    <a:pt x="54924" y="15478"/>
                    <a:pt x="54924" y="15478"/>
                  </a:cubicBezTo>
                  <a:cubicBezTo>
                    <a:pt x="56221" y="15478"/>
                    <a:pt x="56221" y="15478"/>
                    <a:pt x="56221" y="15478"/>
                  </a:cubicBezTo>
                  <a:cubicBezTo>
                    <a:pt x="57518" y="15478"/>
                    <a:pt x="57518" y="15478"/>
                    <a:pt x="57518" y="15478"/>
                  </a:cubicBezTo>
                  <a:cubicBezTo>
                    <a:pt x="58815" y="15478"/>
                    <a:pt x="58815" y="15478"/>
                    <a:pt x="58815" y="15478"/>
                  </a:cubicBezTo>
                  <a:cubicBezTo>
                    <a:pt x="60112" y="16768"/>
                    <a:pt x="60112" y="16768"/>
                    <a:pt x="60112" y="16768"/>
                  </a:cubicBezTo>
                  <a:cubicBezTo>
                    <a:pt x="61409" y="16768"/>
                    <a:pt x="62706" y="16768"/>
                    <a:pt x="62706" y="16768"/>
                  </a:cubicBezTo>
                  <a:cubicBezTo>
                    <a:pt x="64003" y="16768"/>
                    <a:pt x="65301" y="16768"/>
                    <a:pt x="65301" y="18058"/>
                  </a:cubicBezTo>
                  <a:cubicBezTo>
                    <a:pt x="65301" y="18058"/>
                    <a:pt x="65301" y="18058"/>
                    <a:pt x="66598" y="18058"/>
                  </a:cubicBezTo>
                  <a:cubicBezTo>
                    <a:pt x="66598" y="18058"/>
                    <a:pt x="66598" y="18058"/>
                    <a:pt x="69192" y="18058"/>
                  </a:cubicBezTo>
                  <a:cubicBezTo>
                    <a:pt x="69192" y="18058"/>
                    <a:pt x="69192" y="18058"/>
                    <a:pt x="70489" y="18058"/>
                  </a:cubicBezTo>
                  <a:cubicBezTo>
                    <a:pt x="70489" y="18058"/>
                    <a:pt x="70489" y="18058"/>
                    <a:pt x="71786" y="18058"/>
                  </a:cubicBezTo>
                  <a:cubicBezTo>
                    <a:pt x="73083" y="19348"/>
                    <a:pt x="75677" y="19348"/>
                    <a:pt x="76975" y="20638"/>
                  </a:cubicBezTo>
                  <a:cubicBezTo>
                    <a:pt x="82163" y="20638"/>
                    <a:pt x="86054" y="23218"/>
                    <a:pt x="89946" y="24507"/>
                  </a:cubicBezTo>
                  <a:cubicBezTo>
                    <a:pt x="91243" y="25797"/>
                    <a:pt x="93837" y="25797"/>
                    <a:pt x="95134" y="27087"/>
                  </a:cubicBezTo>
                  <a:cubicBezTo>
                    <a:pt x="95134" y="27087"/>
                    <a:pt x="96431" y="28377"/>
                    <a:pt x="96431" y="28377"/>
                  </a:cubicBezTo>
                  <a:cubicBezTo>
                    <a:pt x="96431" y="28377"/>
                    <a:pt x="97728" y="28377"/>
                    <a:pt x="97728" y="28377"/>
                  </a:cubicBezTo>
                  <a:cubicBezTo>
                    <a:pt x="97728" y="29667"/>
                    <a:pt x="99025" y="29667"/>
                    <a:pt x="99025" y="29667"/>
                  </a:cubicBezTo>
                  <a:cubicBezTo>
                    <a:pt x="99025" y="29667"/>
                    <a:pt x="100323" y="30957"/>
                    <a:pt x="100323" y="30957"/>
                  </a:cubicBezTo>
                  <a:cubicBezTo>
                    <a:pt x="102917" y="33536"/>
                    <a:pt x="106808" y="36116"/>
                    <a:pt x="108105" y="38696"/>
                  </a:cubicBezTo>
                  <a:cubicBezTo>
                    <a:pt x="110700" y="41276"/>
                    <a:pt x="111997" y="45145"/>
                    <a:pt x="113294" y="47725"/>
                  </a:cubicBezTo>
                  <a:cubicBezTo>
                    <a:pt x="114591" y="50305"/>
                    <a:pt x="115888" y="52884"/>
                    <a:pt x="114591" y="55464"/>
                  </a:cubicBezTo>
                  <a:cubicBezTo>
                    <a:pt x="114591" y="56754"/>
                    <a:pt x="114591" y="56754"/>
                    <a:pt x="114591" y="58044"/>
                  </a:cubicBezTo>
                  <a:cubicBezTo>
                    <a:pt x="114591" y="58044"/>
                    <a:pt x="114591" y="59334"/>
                    <a:pt x="114591" y="59334"/>
                  </a:cubicBezTo>
                  <a:cubicBezTo>
                    <a:pt x="114591" y="59334"/>
                    <a:pt x="114591" y="59334"/>
                    <a:pt x="114591" y="60623"/>
                  </a:cubicBezTo>
                  <a:cubicBezTo>
                    <a:pt x="114591" y="60623"/>
                    <a:pt x="113294" y="60623"/>
                    <a:pt x="113294" y="61913"/>
                  </a:cubicBezTo>
                  <a:cubicBezTo>
                    <a:pt x="113294" y="60623"/>
                    <a:pt x="113294" y="60623"/>
                    <a:pt x="111997" y="60623"/>
                  </a:cubicBezTo>
                  <a:cubicBezTo>
                    <a:pt x="111997" y="60623"/>
                    <a:pt x="111997" y="59334"/>
                    <a:pt x="111997" y="59334"/>
                  </a:cubicBezTo>
                  <a:cubicBezTo>
                    <a:pt x="110700" y="59334"/>
                    <a:pt x="110700" y="58044"/>
                    <a:pt x="110700" y="58044"/>
                  </a:cubicBezTo>
                  <a:cubicBezTo>
                    <a:pt x="110700" y="58044"/>
                    <a:pt x="110700" y="58044"/>
                    <a:pt x="109403" y="58044"/>
                  </a:cubicBezTo>
                  <a:cubicBezTo>
                    <a:pt x="108105" y="56754"/>
                    <a:pt x="106808" y="55464"/>
                    <a:pt x="104214" y="54174"/>
                  </a:cubicBezTo>
                  <a:cubicBezTo>
                    <a:pt x="102917" y="54174"/>
                    <a:pt x="100323" y="52884"/>
                    <a:pt x="97728" y="51594"/>
                  </a:cubicBezTo>
                  <a:cubicBezTo>
                    <a:pt x="96431" y="51594"/>
                    <a:pt x="93837" y="50305"/>
                    <a:pt x="89946" y="50305"/>
                  </a:cubicBezTo>
                  <a:cubicBezTo>
                    <a:pt x="89946" y="50305"/>
                    <a:pt x="88649" y="50305"/>
                    <a:pt x="88649" y="50305"/>
                  </a:cubicBezTo>
                  <a:cubicBezTo>
                    <a:pt x="87351" y="49015"/>
                    <a:pt x="87351" y="49015"/>
                    <a:pt x="86054" y="49015"/>
                  </a:cubicBezTo>
                  <a:cubicBezTo>
                    <a:pt x="84757" y="49015"/>
                    <a:pt x="83460" y="49015"/>
                    <a:pt x="80866" y="47725"/>
                  </a:cubicBezTo>
                  <a:cubicBezTo>
                    <a:pt x="78272" y="47725"/>
                    <a:pt x="74380" y="47725"/>
                    <a:pt x="71786" y="46435"/>
                  </a:cubicBezTo>
                  <a:cubicBezTo>
                    <a:pt x="69192" y="46435"/>
                    <a:pt x="67895" y="45145"/>
                    <a:pt x="66598" y="45145"/>
                  </a:cubicBezTo>
                  <a:cubicBezTo>
                    <a:pt x="66598" y="45145"/>
                    <a:pt x="66598" y="45145"/>
                    <a:pt x="65301" y="45145"/>
                  </a:cubicBezTo>
                  <a:cubicBezTo>
                    <a:pt x="65301" y="45145"/>
                    <a:pt x="65301" y="45145"/>
                    <a:pt x="64003" y="45145"/>
                  </a:cubicBezTo>
                  <a:cubicBezTo>
                    <a:pt x="64003" y="45145"/>
                    <a:pt x="64003" y="45145"/>
                    <a:pt x="62706" y="45145"/>
                  </a:cubicBezTo>
                  <a:cubicBezTo>
                    <a:pt x="62706" y="45145"/>
                    <a:pt x="62706" y="45145"/>
                    <a:pt x="61409" y="43855"/>
                  </a:cubicBezTo>
                  <a:cubicBezTo>
                    <a:pt x="61409" y="43855"/>
                    <a:pt x="61409" y="43855"/>
                    <a:pt x="60112" y="43855"/>
                  </a:cubicBezTo>
                  <a:cubicBezTo>
                    <a:pt x="58815" y="43855"/>
                    <a:pt x="57518" y="43855"/>
                    <a:pt x="56221" y="42565"/>
                  </a:cubicBezTo>
                  <a:cubicBezTo>
                    <a:pt x="56221" y="42565"/>
                    <a:pt x="54924" y="42565"/>
                    <a:pt x="53627" y="42565"/>
                  </a:cubicBezTo>
                  <a:cubicBezTo>
                    <a:pt x="52329" y="41276"/>
                    <a:pt x="51032" y="41276"/>
                    <a:pt x="51032" y="41276"/>
                  </a:cubicBezTo>
                  <a:cubicBezTo>
                    <a:pt x="49735" y="41276"/>
                    <a:pt x="48438" y="39986"/>
                    <a:pt x="47141" y="39986"/>
                  </a:cubicBezTo>
                  <a:cubicBezTo>
                    <a:pt x="43250" y="38696"/>
                    <a:pt x="39358" y="36116"/>
                    <a:pt x="36764" y="34826"/>
                  </a:cubicBezTo>
                  <a:cubicBezTo>
                    <a:pt x="32873" y="32247"/>
                    <a:pt x="28982" y="29667"/>
                    <a:pt x="26387" y="27087"/>
                  </a:cubicBezTo>
                  <a:cubicBezTo>
                    <a:pt x="23793" y="24507"/>
                    <a:pt x="21199" y="21928"/>
                    <a:pt x="18605" y="19348"/>
                  </a:cubicBezTo>
                  <a:cubicBezTo>
                    <a:pt x="16010" y="18058"/>
                    <a:pt x="14713" y="15478"/>
                    <a:pt x="13416" y="12899"/>
                  </a:cubicBezTo>
                  <a:cubicBezTo>
                    <a:pt x="12119" y="10319"/>
                    <a:pt x="10822" y="7739"/>
                    <a:pt x="10822" y="6450"/>
                  </a:cubicBezTo>
                  <a:cubicBezTo>
                    <a:pt x="9525" y="3870"/>
                    <a:pt x="9525" y="2580"/>
                    <a:pt x="9525" y="1290"/>
                  </a:cubicBezTo>
                  <a:cubicBezTo>
                    <a:pt x="9525" y="0"/>
                    <a:pt x="9525" y="0"/>
                    <a:pt x="9525" y="0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组合 25"/>
          <p:cNvGrpSpPr/>
          <p:nvPr/>
        </p:nvGrpSpPr>
        <p:grpSpPr>
          <a:xfrm>
            <a:off x="3275496" y="2445493"/>
            <a:ext cx="2358923" cy="2365563"/>
            <a:chOff x="2071539" y="1518635"/>
            <a:chExt cx="2358923" cy="2365563"/>
          </a:xfrm>
        </p:grpSpPr>
        <p:sp>
          <p:nvSpPr>
            <p:cNvPr id="15" name="任意多边形: 形状 17"/>
            <p:cNvSpPr/>
            <p:nvPr/>
          </p:nvSpPr>
          <p:spPr>
            <a:xfrm>
              <a:off x="2071539" y="1518635"/>
              <a:ext cx="2358923" cy="2365563"/>
            </a:xfrm>
            <a:custGeom>
              <a:avLst/>
              <a:gdLst>
                <a:gd name="connsiteX0" fmla="*/ 278 w 3903784"/>
                <a:gd name="connsiteY0" fmla="*/ 0 h 3914774"/>
                <a:gd name="connsiteX1" fmla="*/ 968133 w 3903784"/>
                <a:gd name="connsiteY1" fmla="*/ 0 h 3914774"/>
                <a:gd name="connsiteX2" fmla="*/ 3603633 w 3903784"/>
                <a:gd name="connsiteY2" fmla="*/ 2920497 h 3914774"/>
                <a:gd name="connsiteX3" fmla="*/ 3903784 w 3903784"/>
                <a:gd name="connsiteY3" fmla="*/ 2935654 h 3914774"/>
                <a:gd name="connsiteX4" fmla="*/ 3903784 w 3903784"/>
                <a:gd name="connsiteY4" fmla="*/ 3914774 h 3914774"/>
                <a:gd name="connsiteX5" fmla="*/ 0 w 3903784"/>
                <a:gd name="connsiteY5" fmla="*/ 10990 h 391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3784" h="3914774">
                  <a:moveTo>
                    <a:pt x="278" y="0"/>
                  </a:moveTo>
                  <a:lnTo>
                    <a:pt x="968133" y="0"/>
                  </a:lnTo>
                  <a:cubicBezTo>
                    <a:pt x="968133" y="1519985"/>
                    <a:pt x="2123310" y="2770164"/>
                    <a:pt x="3603633" y="2920497"/>
                  </a:cubicBezTo>
                  <a:lnTo>
                    <a:pt x="3903784" y="2935654"/>
                  </a:lnTo>
                  <a:lnTo>
                    <a:pt x="3903784" y="3914774"/>
                  </a:lnTo>
                  <a:cubicBezTo>
                    <a:pt x="1747784" y="3914774"/>
                    <a:pt x="0" y="2166990"/>
                    <a:pt x="0" y="10990"/>
                  </a:cubicBezTo>
                  <a:close/>
                </a:path>
              </a:pathLst>
            </a:custGeom>
            <a:blipFill>
              <a:blip r:embed="rId1"/>
              <a:tile tx="0" ty="0" sx="100000" sy="100000" flip="none" algn="ctr"/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任意多边形: 形状 22"/>
            <p:cNvSpPr/>
            <p:nvPr/>
          </p:nvSpPr>
          <p:spPr bwMode="auto">
            <a:xfrm>
              <a:off x="3937977" y="3422717"/>
              <a:ext cx="360285" cy="286159"/>
            </a:xfrm>
            <a:custGeom>
              <a:avLst/>
              <a:gdLst>
                <a:gd name="connsiteX0" fmla="*/ 0 w 331788"/>
                <a:gd name="connsiteY0" fmla="*/ 53975 h 263525"/>
                <a:gd name="connsiteX1" fmla="*/ 41473 w 331788"/>
                <a:gd name="connsiteY1" fmla="*/ 82258 h 263525"/>
                <a:gd name="connsiteX2" fmla="*/ 149046 w 331788"/>
                <a:gd name="connsiteY2" fmla="*/ 105398 h 263525"/>
                <a:gd name="connsiteX3" fmla="*/ 149046 w 331788"/>
                <a:gd name="connsiteY3" fmla="*/ 114397 h 263525"/>
                <a:gd name="connsiteX4" fmla="*/ 159414 w 331788"/>
                <a:gd name="connsiteY4" fmla="*/ 124682 h 263525"/>
                <a:gd name="connsiteX5" fmla="*/ 172374 w 331788"/>
                <a:gd name="connsiteY5" fmla="*/ 124682 h 263525"/>
                <a:gd name="connsiteX6" fmla="*/ 182743 w 331788"/>
                <a:gd name="connsiteY6" fmla="*/ 114397 h 263525"/>
                <a:gd name="connsiteX7" fmla="*/ 182743 w 331788"/>
                <a:gd name="connsiteY7" fmla="*/ 105398 h 263525"/>
                <a:gd name="connsiteX8" fmla="*/ 290315 w 331788"/>
                <a:gd name="connsiteY8" fmla="*/ 82258 h 263525"/>
                <a:gd name="connsiteX9" fmla="*/ 331788 w 331788"/>
                <a:gd name="connsiteY9" fmla="*/ 53975 h 263525"/>
                <a:gd name="connsiteX10" fmla="*/ 331788 w 331788"/>
                <a:gd name="connsiteY10" fmla="*/ 253240 h 263525"/>
                <a:gd name="connsiteX11" fmla="*/ 321420 w 331788"/>
                <a:gd name="connsiteY11" fmla="*/ 263525 h 263525"/>
                <a:gd name="connsiteX12" fmla="*/ 10368 w 331788"/>
                <a:gd name="connsiteY12" fmla="*/ 263525 h 263525"/>
                <a:gd name="connsiteX13" fmla="*/ 0 w 331788"/>
                <a:gd name="connsiteY13" fmla="*/ 253240 h 263525"/>
                <a:gd name="connsiteX14" fmla="*/ 0 w 331788"/>
                <a:gd name="connsiteY14" fmla="*/ 53975 h 263525"/>
                <a:gd name="connsiteX15" fmla="*/ 124619 w 331788"/>
                <a:gd name="connsiteY15" fmla="*/ 19050 h 263525"/>
                <a:gd name="connsiteX16" fmla="*/ 114300 w 331788"/>
                <a:gd name="connsiteY16" fmla="*/ 29509 h 263525"/>
                <a:gd name="connsiteX17" fmla="*/ 114300 w 331788"/>
                <a:gd name="connsiteY17" fmla="*/ 41275 h 263525"/>
                <a:gd name="connsiteX18" fmla="*/ 217488 w 331788"/>
                <a:gd name="connsiteY18" fmla="*/ 41275 h 263525"/>
                <a:gd name="connsiteX19" fmla="*/ 217488 w 331788"/>
                <a:gd name="connsiteY19" fmla="*/ 29509 h 263525"/>
                <a:gd name="connsiteX20" fmla="*/ 207169 w 331788"/>
                <a:gd name="connsiteY20" fmla="*/ 19050 h 263525"/>
                <a:gd name="connsiteX21" fmla="*/ 124619 w 331788"/>
                <a:gd name="connsiteY21" fmla="*/ 19050 h 263525"/>
                <a:gd name="connsiteX22" fmla="*/ 124387 w 331788"/>
                <a:gd name="connsiteY22" fmla="*/ 0 h 263525"/>
                <a:gd name="connsiteX23" fmla="*/ 207402 w 331788"/>
                <a:gd name="connsiteY23" fmla="*/ 0 h 263525"/>
                <a:gd name="connsiteX24" fmla="*/ 237235 w 331788"/>
                <a:gd name="connsiteY24" fmla="*/ 29920 h 263525"/>
                <a:gd name="connsiteX25" fmla="*/ 237235 w 331788"/>
                <a:gd name="connsiteY25" fmla="*/ 41628 h 263525"/>
                <a:gd name="connsiteX26" fmla="*/ 325438 w 331788"/>
                <a:gd name="connsiteY26" fmla="*/ 41628 h 263525"/>
                <a:gd name="connsiteX27" fmla="*/ 321547 w 331788"/>
                <a:gd name="connsiteY27" fmla="*/ 48132 h 263525"/>
                <a:gd name="connsiteX28" fmla="*/ 285228 w 331788"/>
                <a:gd name="connsiteY28" fmla="*/ 71548 h 263525"/>
                <a:gd name="connsiteX29" fmla="*/ 165894 w 331788"/>
                <a:gd name="connsiteY29" fmla="*/ 93663 h 263525"/>
                <a:gd name="connsiteX30" fmla="*/ 46560 w 331788"/>
                <a:gd name="connsiteY30" fmla="*/ 71548 h 263525"/>
                <a:gd name="connsiteX31" fmla="*/ 10241 w 331788"/>
                <a:gd name="connsiteY31" fmla="*/ 48132 h 263525"/>
                <a:gd name="connsiteX32" fmla="*/ 6350 w 331788"/>
                <a:gd name="connsiteY32" fmla="*/ 41628 h 263525"/>
                <a:gd name="connsiteX33" fmla="*/ 94553 w 331788"/>
                <a:gd name="connsiteY33" fmla="*/ 41628 h 263525"/>
                <a:gd name="connsiteX34" fmla="*/ 94553 w 331788"/>
                <a:gd name="connsiteY34" fmla="*/ 29920 h 263525"/>
                <a:gd name="connsiteX35" fmla="*/ 124387 w 331788"/>
                <a:gd name="connsiteY35" fmla="*/ 0 h 26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1788" h="263525">
                  <a:moveTo>
                    <a:pt x="0" y="53975"/>
                  </a:moveTo>
                  <a:cubicBezTo>
                    <a:pt x="9072" y="64260"/>
                    <a:pt x="23329" y="74544"/>
                    <a:pt x="41473" y="82258"/>
                  </a:cubicBezTo>
                  <a:cubicBezTo>
                    <a:pt x="71282" y="95114"/>
                    <a:pt x="108868" y="102827"/>
                    <a:pt x="149046" y="105398"/>
                  </a:cubicBezTo>
                  <a:cubicBezTo>
                    <a:pt x="149046" y="105398"/>
                    <a:pt x="149046" y="105398"/>
                    <a:pt x="149046" y="114397"/>
                  </a:cubicBezTo>
                  <a:cubicBezTo>
                    <a:pt x="149046" y="119540"/>
                    <a:pt x="154230" y="124682"/>
                    <a:pt x="159414" y="124682"/>
                  </a:cubicBezTo>
                  <a:cubicBezTo>
                    <a:pt x="159414" y="124682"/>
                    <a:pt x="159414" y="124682"/>
                    <a:pt x="172374" y="124682"/>
                  </a:cubicBezTo>
                  <a:cubicBezTo>
                    <a:pt x="177559" y="124682"/>
                    <a:pt x="182743" y="119540"/>
                    <a:pt x="182743" y="114397"/>
                  </a:cubicBezTo>
                  <a:cubicBezTo>
                    <a:pt x="182743" y="114397"/>
                    <a:pt x="182743" y="114397"/>
                    <a:pt x="182743" y="105398"/>
                  </a:cubicBezTo>
                  <a:cubicBezTo>
                    <a:pt x="222920" y="102827"/>
                    <a:pt x="260506" y="95114"/>
                    <a:pt x="290315" y="82258"/>
                  </a:cubicBezTo>
                  <a:cubicBezTo>
                    <a:pt x="308459" y="74544"/>
                    <a:pt x="322716" y="64260"/>
                    <a:pt x="331788" y="53975"/>
                  </a:cubicBezTo>
                  <a:cubicBezTo>
                    <a:pt x="331788" y="53975"/>
                    <a:pt x="331788" y="53975"/>
                    <a:pt x="331788" y="253240"/>
                  </a:cubicBezTo>
                  <a:cubicBezTo>
                    <a:pt x="331788" y="259668"/>
                    <a:pt x="327900" y="263525"/>
                    <a:pt x="321420" y="263525"/>
                  </a:cubicBezTo>
                  <a:cubicBezTo>
                    <a:pt x="321420" y="263525"/>
                    <a:pt x="321420" y="263525"/>
                    <a:pt x="10368" y="263525"/>
                  </a:cubicBezTo>
                  <a:cubicBezTo>
                    <a:pt x="3888" y="263525"/>
                    <a:pt x="0" y="259668"/>
                    <a:pt x="0" y="253240"/>
                  </a:cubicBezTo>
                  <a:cubicBezTo>
                    <a:pt x="0" y="253240"/>
                    <a:pt x="0" y="253240"/>
                    <a:pt x="0" y="53975"/>
                  </a:cubicBezTo>
                  <a:close/>
                  <a:moveTo>
                    <a:pt x="124619" y="19050"/>
                  </a:moveTo>
                  <a:cubicBezTo>
                    <a:pt x="119460" y="19050"/>
                    <a:pt x="114300" y="24279"/>
                    <a:pt x="114300" y="29509"/>
                  </a:cubicBezTo>
                  <a:cubicBezTo>
                    <a:pt x="114300" y="29509"/>
                    <a:pt x="114300" y="29509"/>
                    <a:pt x="114300" y="41275"/>
                  </a:cubicBezTo>
                  <a:lnTo>
                    <a:pt x="217488" y="41275"/>
                  </a:lnTo>
                  <a:cubicBezTo>
                    <a:pt x="217488" y="41275"/>
                    <a:pt x="217488" y="41275"/>
                    <a:pt x="217488" y="29509"/>
                  </a:cubicBezTo>
                  <a:cubicBezTo>
                    <a:pt x="217488" y="24279"/>
                    <a:pt x="212329" y="19050"/>
                    <a:pt x="207169" y="19050"/>
                  </a:cubicBezTo>
                  <a:cubicBezTo>
                    <a:pt x="207169" y="19050"/>
                    <a:pt x="207169" y="19050"/>
                    <a:pt x="124619" y="19050"/>
                  </a:cubicBezTo>
                  <a:close/>
                  <a:moveTo>
                    <a:pt x="124387" y="0"/>
                  </a:moveTo>
                  <a:cubicBezTo>
                    <a:pt x="124387" y="0"/>
                    <a:pt x="124387" y="0"/>
                    <a:pt x="207402" y="0"/>
                  </a:cubicBezTo>
                  <a:cubicBezTo>
                    <a:pt x="224264" y="0"/>
                    <a:pt x="237235" y="13009"/>
                    <a:pt x="237235" y="29920"/>
                  </a:cubicBezTo>
                  <a:cubicBezTo>
                    <a:pt x="237235" y="29920"/>
                    <a:pt x="237235" y="29920"/>
                    <a:pt x="237235" y="41628"/>
                  </a:cubicBezTo>
                  <a:cubicBezTo>
                    <a:pt x="237235" y="41628"/>
                    <a:pt x="237235" y="41628"/>
                    <a:pt x="325438" y="41628"/>
                  </a:cubicBezTo>
                  <a:cubicBezTo>
                    <a:pt x="324141" y="44230"/>
                    <a:pt x="322844" y="45531"/>
                    <a:pt x="321547" y="48132"/>
                  </a:cubicBezTo>
                  <a:cubicBezTo>
                    <a:pt x="312467" y="55938"/>
                    <a:pt x="300793" y="63743"/>
                    <a:pt x="285228" y="71548"/>
                  </a:cubicBezTo>
                  <a:cubicBezTo>
                    <a:pt x="254097" y="85858"/>
                    <a:pt x="211293" y="93663"/>
                    <a:pt x="165894" y="93663"/>
                  </a:cubicBezTo>
                  <a:cubicBezTo>
                    <a:pt x="120495" y="93663"/>
                    <a:pt x="77691" y="85858"/>
                    <a:pt x="46560" y="71548"/>
                  </a:cubicBezTo>
                  <a:cubicBezTo>
                    <a:pt x="30995" y="63743"/>
                    <a:pt x="19321" y="55938"/>
                    <a:pt x="10241" y="48132"/>
                  </a:cubicBezTo>
                  <a:cubicBezTo>
                    <a:pt x="8944" y="45531"/>
                    <a:pt x="7647" y="44230"/>
                    <a:pt x="6350" y="41628"/>
                  </a:cubicBezTo>
                  <a:cubicBezTo>
                    <a:pt x="6350" y="41628"/>
                    <a:pt x="6350" y="41628"/>
                    <a:pt x="94553" y="41628"/>
                  </a:cubicBezTo>
                  <a:cubicBezTo>
                    <a:pt x="94553" y="41628"/>
                    <a:pt x="94553" y="41628"/>
                    <a:pt x="94553" y="29920"/>
                  </a:cubicBezTo>
                  <a:cubicBezTo>
                    <a:pt x="94553" y="13009"/>
                    <a:pt x="107524" y="0"/>
                    <a:pt x="124387" y="0"/>
                  </a:cubicBez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组合 4"/>
          <p:cNvGrpSpPr/>
          <p:nvPr/>
        </p:nvGrpSpPr>
        <p:grpSpPr>
          <a:xfrm>
            <a:off x="6214127" y="2329490"/>
            <a:ext cx="2062292" cy="2597568"/>
            <a:chOff x="8170814" y="1912116"/>
            <a:chExt cx="2749722" cy="3463424"/>
          </a:xfrm>
        </p:grpSpPr>
        <p:grpSp>
          <p:nvGrpSpPr>
            <p:cNvPr id="18" name="组合 5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1" name="组合 8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文本框 50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2" name="组合 9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文本框 48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" name="组合 10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4" name="文本框 46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请在此处添加详细描述文本，尽量与标题文本语言风格相符合，语言描述尽量简洁生动。</a:t>
                  </a:r>
                  <a:endPara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bg1">
                          <a:lumMod val="50000"/>
                        </a:schemeClr>
                      </a:solidFill>
                      <a:cs typeface="+mn-ea"/>
                      <a:sym typeface="+mn-lt"/>
                    </a:rPr>
                    <a:t>标题文本预设</a:t>
                  </a:r>
                  <a:endParaRPr lang="zh-CN" altLang="en-US" sz="16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9" name="直接连接符 6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7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31" name="菱形 30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04187" y="2193922"/>
            <a:ext cx="9507525" cy="2682094"/>
            <a:chOff x="1312805" y="2193922"/>
            <a:chExt cx="9507525" cy="2682094"/>
          </a:xfrm>
        </p:grpSpPr>
        <p:grpSp>
          <p:nvGrpSpPr>
            <p:cNvPr id="2" name="组合 1"/>
            <p:cNvGrpSpPr/>
            <p:nvPr/>
          </p:nvGrpSpPr>
          <p:grpSpPr>
            <a:xfrm>
              <a:off x="3598586" y="2193922"/>
              <a:ext cx="2626517" cy="1697776"/>
              <a:chOff x="6954667" y="834939"/>
              <a:chExt cx="2626517" cy="1697776"/>
            </a:xfrm>
          </p:grpSpPr>
          <p:sp>
            <p:nvSpPr>
              <p:cNvPr id="4" name="Freeform: Shape 6"/>
              <p:cNvSpPr/>
              <p:nvPr/>
            </p:nvSpPr>
            <p:spPr bwMode="auto">
              <a:xfrm>
                <a:off x="6954667" y="834939"/>
                <a:ext cx="1697772" cy="16977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1"/>
                <a:tile tx="0" ty="0" sx="100000" sy="100000" flip="none" algn="ctr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" name="Freeform: Shape 7"/>
              <p:cNvSpPr/>
              <p:nvPr/>
            </p:nvSpPr>
            <p:spPr bwMode="auto">
              <a:xfrm>
                <a:off x="8303419" y="891729"/>
                <a:ext cx="1277765" cy="5004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8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" name="Freeform: Shape 8"/>
              <p:cNvSpPr/>
              <p:nvPr/>
            </p:nvSpPr>
            <p:spPr bwMode="auto">
              <a:xfrm>
                <a:off x="7611296" y="1439514"/>
                <a:ext cx="384513" cy="4898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1399" y="13966"/>
                    </a:moveTo>
                    <a:cubicBezTo>
                      <a:pt x="13339" y="14096"/>
                      <a:pt x="13959" y="14194"/>
                      <a:pt x="13959" y="14876"/>
                    </a:cubicBezTo>
                    <a:cubicBezTo>
                      <a:pt x="13959" y="15655"/>
                      <a:pt x="13174" y="16143"/>
                      <a:pt x="11399" y="16338"/>
                    </a:cubicBezTo>
                    <a:cubicBezTo>
                      <a:pt x="11399" y="16338"/>
                      <a:pt x="11399" y="13966"/>
                      <a:pt x="11399" y="13966"/>
                    </a:cubicBezTo>
                    <a:close/>
                    <a:moveTo>
                      <a:pt x="9994" y="9452"/>
                    </a:moveTo>
                    <a:lnTo>
                      <a:pt x="9994" y="11660"/>
                    </a:lnTo>
                    <a:cubicBezTo>
                      <a:pt x="8342" y="11530"/>
                      <a:pt x="7516" y="11433"/>
                      <a:pt x="7516" y="10653"/>
                    </a:cubicBezTo>
                    <a:cubicBezTo>
                      <a:pt x="7516" y="10458"/>
                      <a:pt x="7599" y="10264"/>
                      <a:pt x="7847" y="10069"/>
                    </a:cubicBezTo>
                    <a:cubicBezTo>
                      <a:pt x="8302" y="9646"/>
                      <a:pt x="9003" y="9516"/>
                      <a:pt x="9994" y="9452"/>
                    </a:cubicBezTo>
                    <a:close/>
                    <a:moveTo>
                      <a:pt x="14910" y="10978"/>
                    </a:moveTo>
                    <a:lnTo>
                      <a:pt x="15157" y="11076"/>
                    </a:lnTo>
                    <a:lnTo>
                      <a:pt x="16643" y="8737"/>
                    </a:lnTo>
                    <a:lnTo>
                      <a:pt x="16437" y="8607"/>
                    </a:lnTo>
                    <a:cubicBezTo>
                      <a:pt x="16231" y="8737"/>
                      <a:pt x="16107" y="8802"/>
                      <a:pt x="15983" y="8802"/>
                    </a:cubicBezTo>
                    <a:cubicBezTo>
                      <a:pt x="15859" y="8802"/>
                      <a:pt x="15736" y="8802"/>
                      <a:pt x="15571" y="8704"/>
                    </a:cubicBezTo>
                    <a:cubicBezTo>
                      <a:pt x="13546" y="8087"/>
                      <a:pt x="12597" y="7795"/>
                      <a:pt x="11399" y="7795"/>
                    </a:cubicBezTo>
                    <a:lnTo>
                      <a:pt x="11399" y="7340"/>
                    </a:lnTo>
                    <a:cubicBezTo>
                      <a:pt x="11399" y="7113"/>
                      <a:pt x="11564" y="6950"/>
                      <a:pt x="12059" y="6853"/>
                    </a:cubicBezTo>
                    <a:lnTo>
                      <a:pt x="12059" y="6626"/>
                    </a:lnTo>
                    <a:lnTo>
                      <a:pt x="9458" y="6626"/>
                    </a:lnTo>
                    <a:lnTo>
                      <a:pt x="9458" y="6853"/>
                    </a:lnTo>
                    <a:cubicBezTo>
                      <a:pt x="9912" y="6950"/>
                      <a:pt x="9994" y="7145"/>
                      <a:pt x="9994" y="7340"/>
                    </a:cubicBezTo>
                    <a:lnTo>
                      <a:pt x="9994" y="7730"/>
                    </a:lnTo>
                    <a:cubicBezTo>
                      <a:pt x="6815" y="7827"/>
                      <a:pt x="4956" y="9029"/>
                      <a:pt x="4956" y="10913"/>
                    </a:cubicBezTo>
                    <a:cubicBezTo>
                      <a:pt x="4956" y="12830"/>
                      <a:pt x="6277" y="13512"/>
                      <a:pt x="9994" y="13772"/>
                    </a:cubicBezTo>
                    <a:lnTo>
                      <a:pt x="9994" y="16273"/>
                    </a:lnTo>
                    <a:cubicBezTo>
                      <a:pt x="7434" y="16078"/>
                      <a:pt x="6154" y="15298"/>
                      <a:pt x="6154" y="14616"/>
                    </a:cubicBezTo>
                    <a:lnTo>
                      <a:pt x="5905" y="14519"/>
                    </a:lnTo>
                    <a:lnTo>
                      <a:pt x="4543" y="16955"/>
                    </a:lnTo>
                    <a:lnTo>
                      <a:pt x="4749" y="17052"/>
                    </a:lnTo>
                    <a:cubicBezTo>
                      <a:pt x="4956" y="16955"/>
                      <a:pt x="5038" y="16922"/>
                      <a:pt x="5163" y="16922"/>
                    </a:cubicBezTo>
                    <a:cubicBezTo>
                      <a:pt x="5203" y="16922"/>
                      <a:pt x="5369" y="16922"/>
                      <a:pt x="5451" y="16987"/>
                    </a:cubicBezTo>
                    <a:cubicBezTo>
                      <a:pt x="7021" y="17604"/>
                      <a:pt x="8548" y="17962"/>
                      <a:pt x="9994" y="18027"/>
                    </a:cubicBezTo>
                    <a:lnTo>
                      <a:pt x="9994" y="18514"/>
                    </a:lnTo>
                    <a:cubicBezTo>
                      <a:pt x="9994" y="18774"/>
                      <a:pt x="9912" y="18936"/>
                      <a:pt x="9458" y="19033"/>
                    </a:cubicBezTo>
                    <a:lnTo>
                      <a:pt x="9458" y="19261"/>
                    </a:lnTo>
                    <a:lnTo>
                      <a:pt x="12059" y="19261"/>
                    </a:lnTo>
                    <a:lnTo>
                      <a:pt x="12059" y="19033"/>
                    </a:lnTo>
                    <a:cubicBezTo>
                      <a:pt x="11564" y="18936"/>
                      <a:pt x="11399" y="18806"/>
                      <a:pt x="11399" y="18514"/>
                    </a:cubicBezTo>
                    <a:lnTo>
                      <a:pt x="11399" y="18027"/>
                    </a:lnTo>
                    <a:cubicBezTo>
                      <a:pt x="14579" y="17897"/>
                      <a:pt x="16643" y="16630"/>
                      <a:pt x="16643" y="14746"/>
                    </a:cubicBezTo>
                    <a:cubicBezTo>
                      <a:pt x="16643" y="12927"/>
                      <a:pt x="14910" y="11985"/>
                      <a:pt x="11729" y="11758"/>
                    </a:cubicBezTo>
                    <a:lnTo>
                      <a:pt x="11399" y="11758"/>
                    </a:lnTo>
                    <a:lnTo>
                      <a:pt x="11399" y="9484"/>
                    </a:lnTo>
                    <a:cubicBezTo>
                      <a:pt x="12142" y="9516"/>
                      <a:pt x="12927" y="9679"/>
                      <a:pt x="13711" y="10004"/>
                    </a:cubicBezTo>
                    <a:cubicBezTo>
                      <a:pt x="14703" y="10426"/>
                      <a:pt x="14910" y="10621"/>
                      <a:pt x="14910" y="10978"/>
                    </a:cubicBezTo>
                    <a:close/>
                    <a:moveTo>
                      <a:pt x="21599" y="13089"/>
                    </a:moveTo>
                    <a:cubicBezTo>
                      <a:pt x="21599" y="17799"/>
                      <a:pt x="16768" y="21600"/>
                      <a:pt x="10820" y="21600"/>
                    </a:cubicBezTo>
                    <a:cubicBezTo>
                      <a:pt x="4832" y="21600"/>
                      <a:pt x="0" y="17799"/>
                      <a:pt x="0" y="13089"/>
                    </a:cubicBezTo>
                    <a:cubicBezTo>
                      <a:pt x="0" y="9581"/>
                      <a:pt x="2685" y="6593"/>
                      <a:pt x="6525" y="5294"/>
                    </a:cubicBezTo>
                    <a:lnTo>
                      <a:pt x="3841" y="649"/>
                    </a:lnTo>
                    <a:cubicBezTo>
                      <a:pt x="3841" y="194"/>
                      <a:pt x="4212" y="0"/>
                      <a:pt x="4749" y="0"/>
                    </a:cubicBezTo>
                    <a:lnTo>
                      <a:pt x="16850" y="0"/>
                    </a:lnTo>
                    <a:cubicBezTo>
                      <a:pt x="17388" y="0"/>
                      <a:pt x="17759" y="162"/>
                      <a:pt x="17759" y="649"/>
                    </a:cubicBezTo>
                    <a:lnTo>
                      <a:pt x="15075" y="5294"/>
                    </a:lnTo>
                    <a:cubicBezTo>
                      <a:pt x="18915" y="6593"/>
                      <a:pt x="21599" y="9581"/>
                      <a:pt x="21599" y="130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"/>
            <p:cNvGrpSpPr/>
            <p:nvPr/>
          </p:nvGrpSpPr>
          <p:grpSpPr>
            <a:xfrm>
              <a:off x="1312805" y="2193922"/>
              <a:ext cx="2626517" cy="1697776"/>
              <a:chOff x="726013" y="1545638"/>
              <a:chExt cx="1352157" cy="874032"/>
            </a:xfrm>
          </p:grpSpPr>
          <p:sp>
            <p:nvSpPr>
              <p:cNvPr id="14" name="Freeform: Shape 12"/>
              <p:cNvSpPr/>
              <p:nvPr/>
            </p:nvSpPr>
            <p:spPr bwMode="auto">
              <a:xfrm>
                <a:off x="726013" y="1545638"/>
                <a:ext cx="874030" cy="874032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 l="-100000" t="-100000" r="-50000" b="-50000"/>
                </a:stretch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: Shape 13"/>
              <p:cNvSpPr/>
              <p:nvPr/>
            </p:nvSpPr>
            <p:spPr bwMode="auto">
              <a:xfrm>
                <a:off x="1420364" y="1574874"/>
                <a:ext cx="657806" cy="2576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: Shape 14"/>
              <p:cNvSpPr/>
              <p:nvPr/>
            </p:nvSpPr>
            <p:spPr bwMode="auto">
              <a:xfrm>
                <a:off x="1028726" y="1888551"/>
                <a:ext cx="268604" cy="18820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599" y="2303"/>
                    </a:moveTo>
                    <a:lnTo>
                      <a:pt x="21599" y="19991"/>
                    </a:lnTo>
                    <a:lnTo>
                      <a:pt x="15324" y="10736"/>
                    </a:lnTo>
                    <a:cubicBezTo>
                      <a:pt x="15324" y="10736"/>
                      <a:pt x="21599" y="2303"/>
                      <a:pt x="21599" y="2303"/>
                    </a:cubicBezTo>
                    <a:close/>
                    <a:moveTo>
                      <a:pt x="20046" y="0"/>
                    </a:moveTo>
                    <a:lnTo>
                      <a:pt x="10784" y="12560"/>
                    </a:lnTo>
                    <a:lnTo>
                      <a:pt x="1523" y="0"/>
                    </a:lnTo>
                    <a:cubicBezTo>
                      <a:pt x="1523" y="0"/>
                      <a:pt x="20046" y="0"/>
                      <a:pt x="20046" y="0"/>
                    </a:cubicBezTo>
                    <a:close/>
                    <a:moveTo>
                      <a:pt x="20412" y="21600"/>
                    </a:moveTo>
                    <a:lnTo>
                      <a:pt x="1188" y="21600"/>
                    </a:lnTo>
                    <a:lnTo>
                      <a:pt x="7494" y="12430"/>
                    </a:lnTo>
                    <a:lnTo>
                      <a:pt x="10784" y="16862"/>
                    </a:lnTo>
                    <a:lnTo>
                      <a:pt x="14136" y="12342"/>
                    </a:lnTo>
                    <a:cubicBezTo>
                      <a:pt x="14136" y="12342"/>
                      <a:pt x="20412" y="21600"/>
                      <a:pt x="20412" y="21600"/>
                    </a:cubicBezTo>
                    <a:close/>
                    <a:moveTo>
                      <a:pt x="0" y="2303"/>
                    </a:moveTo>
                    <a:lnTo>
                      <a:pt x="6306" y="10778"/>
                    </a:lnTo>
                    <a:lnTo>
                      <a:pt x="0" y="19991"/>
                    </a:lnTo>
                    <a:cubicBezTo>
                      <a:pt x="0" y="19991"/>
                      <a:pt x="0" y="2303"/>
                      <a:pt x="0" y="23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35"/>
            <p:cNvGrpSpPr/>
            <p:nvPr/>
          </p:nvGrpSpPr>
          <p:grpSpPr>
            <a:xfrm>
              <a:off x="5884367" y="2250712"/>
              <a:ext cx="2626517" cy="1697776"/>
              <a:chOff x="4778831" y="1545638"/>
              <a:chExt cx="1352157" cy="874032"/>
            </a:xfrm>
          </p:grpSpPr>
          <p:sp>
            <p:nvSpPr>
              <p:cNvPr id="19" name="Freeform: Shape 15"/>
              <p:cNvSpPr/>
              <p:nvPr/>
            </p:nvSpPr>
            <p:spPr bwMode="auto">
              <a:xfrm>
                <a:off x="4778831" y="1545638"/>
                <a:ext cx="874030" cy="874032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1"/>
                <a:tile tx="0" ty="0" sx="100000" sy="100000" flip="none" algn="ctr"/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: Shape 16"/>
              <p:cNvSpPr/>
              <p:nvPr/>
            </p:nvSpPr>
            <p:spPr bwMode="auto">
              <a:xfrm>
                <a:off x="5473182" y="1574874"/>
                <a:ext cx="657806" cy="25764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: Shape 17"/>
              <p:cNvSpPr/>
              <p:nvPr/>
            </p:nvSpPr>
            <p:spPr bwMode="auto">
              <a:xfrm>
                <a:off x="5093726" y="1869060"/>
                <a:ext cx="244241" cy="22718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188" y="12491"/>
                    </a:moveTo>
                    <a:lnTo>
                      <a:pt x="19188" y="9719"/>
                    </a:lnTo>
                    <a:lnTo>
                      <a:pt x="16141" y="9719"/>
                    </a:lnTo>
                    <a:lnTo>
                      <a:pt x="16141" y="12491"/>
                    </a:lnTo>
                    <a:cubicBezTo>
                      <a:pt x="16141" y="12491"/>
                      <a:pt x="19188" y="12491"/>
                      <a:pt x="19188" y="12491"/>
                    </a:cubicBezTo>
                    <a:close/>
                    <a:moveTo>
                      <a:pt x="19188" y="6551"/>
                    </a:moveTo>
                    <a:lnTo>
                      <a:pt x="16141" y="6299"/>
                    </a:lnTo>
                    <a:lnTo>
                      <a:pt x="16141" y="8891"/>
                    </a:lnTo>
                    <a:lnTo>
                      <a:pt x="19188" y="8891"/>
                    </a:lnTo>
                    <a:cubicBezTo>
                      <a:pt x="19188" y="8891"/>
                      <a:pt x="19188" y="6551"/>
                      <a:pt x="19188" y="6551"/>
                    </a:cubicBezTo>
                    <a:close/>
                    <a:moveTo>
                      <a:pt x="18217" y="16775"/>
                    </a:moveTo>
                    <a:cubicBezTo>
                      <a:pt x="17011" y="16775"/>
                      <a:pt x="16007" y="17855"/>
                      <a:pt x="16007" y="19188"/>
                    </a:cubicBezTo>
                    <a:cubicBezTo>
                      <a:pt x="16007" y="20519"/>
                      <a:pt x="17011" y="21599"/>
                      <a:pt x="18217" y="21599"/>
                    </a:cubicBezTo>
                    <a:cubicBezTo>
                      <a:pt x="19456" y="21599"/>
                      <a:pt x="20460" y="20519"/>
                      <a:pt x="20460" y="19188"/>
                    </a:cubicBezTo>
                    <a:cubicBezTo>
                      <a:pt x="20427" y="17855"/>
                      <a:pt x="19456" y="16775"/>
                      <a:pt x="18217" y="16775"/>
                    </a:cubicBezTo>
                    <a:close/>
                    <a:moveTo>
                      <a:pt x="11720" y="9719"/>
                    </a:moveTo>
                    <a:lnTo>
                      <a:pt x="11720" y="12491"/>
                    </a:lnTo>
                    <a:lnTo>
                      <a:pt x="15069" y="12491"/>
                    </a:lnTo>
                    <a:lnTo>
                      <a:pt x="15069" y="9719"/>
                    </a:lnTo>
                    <a:cubicBezTo>
                      <a:pt x="15069" y="9719"/>
                      <a:pt x="11720" y="9719"/>
                      <a:pt x="11720" y="9719"/>
                    </a:cubicBezTo>
                    <a:close/>
                    <a:moveTo>
                      <a:pt x="15069" y="8891"/>
                    </a:moveTo>
                    <a:lnTo>
                      <a:pt x="15069" y="6228"/>
                    </a:lnTo>
                    <a:lnTo>
                      <a:pt x="11720" y="5975"/>
                    </a:lnTo>
                    <a:lnTo>
                      <a:pt x="11720" y="8891"/>
                    </a:lnTo>
                    <a:cubicBezTo>
                      <a:pt x="11720" y="8891"/>
                      <a:pt x="15069" y="8891"/>
                      <a:pt x="15069" y="8891"/>
                    </a:cubicBezTo>
                    <a:close/>
                    <a:moveTo>
                      <a:pt x="8438" y="12491"/>
                    </a:moveTo>
                    <a:lnTo>
                      <a:pt x="10649" y="12491"/>
                    </a:lnTo>
                    <a:lnTo>
                      <a:pt x="10649" y="9719"/>
                    </a:lnTo>
                    <a:lnTo>
                      <a:pt x="7635" y="9719"/>
                    </a:lnTo>
                    <a:cubicBezTo>
                      <a:pt x="7635" y="9719"/>
                      <a:pt x="8438" y="12491"/>
                      <a:pt x="8438" y="12491"/>
                    </a:cubicBezTo>
                    <a:close/>
                    <a:moveTo>
                      <a:pt x="6362" y="5616"/>
                    </a:moveTo>
                    <a:lnTo>
                      <a:pt x="7367" y="8891"/>
                    </a:lnTo>
                    <a:lnTo>
                      <a:pt x="10649" y="8891"/>
                    </a:lnTo>
                    <a:lnTo>
                      <a:pt x="10649" y="5904"/>
                    </a:lnTo>
                    <a:cubicBezTo>
                      <a:pt x="10649" y="5904"/>
                      <a:pt x="6362" y="5616"/>
                      <a:pt x="6362" y="5616"/>
                    </a:cubicBezTo>
                    <a:close/>
                    <a:moveTo>
                      <a:pt x="7367" y="16775"/>
                    </a:moveTo>
                    <a:cubicBezTo>
                      <a:pt x="6127" y="16775"/>
                      <a:pt x="5124" y="17855"/>
                      <a:pt x="5124" y="19188"/>
                    </a:cubicBezTo>
                    <a:cubicBezTo>
                      <a:pt x="5124" y="20519"/>
                      <a:pt x="6127" y="21599"/>
                      <a:pt x="7367" y="21599"/>
                    </a:cubicBezTo>
                    <a:cubicBezTo>
                      <a:pt x="8606" y="21599"/>
                      <a:pt x="9610" y="20519"/>
                      <a:pt x="9610" y="19188"/>
                    </a:cubicBezTo>
                    <a:cubicBezTo>
                      <a:pt x="9610" y="17855"/>
                      <a:pt x="8606" y="16775"/>
                      <a:pt x="7367" y="16775"/>
                    </a:cubicBezTo>
                    <a:close/>
                    <a:moveTo>
                      <a:pt x="21599" y="5508"/>
                    </a:moveTo>
                    <a:lnTo>
                      <a:pt x="21599" y="13607"/>
                    </a:lnTo>
                    <a:cubicBezTo>
                      <a:pt x="21599" y="14436"/>
                      <a:pt x="20996" y="15083"/>
                      <a:pt x="20226" y="15083"/>
                    </a:cubicBezTo>
                    <a:lnTo>
                      <a:pt x="7434" y="15083"/>
                    </a:lnTo>
                    <a:cubicBezTo>
                      <a:pt x="6797" y="15083"/>
                      <a:pt x="6228" y="14543"/>
                      <a:pt x="6127" y="13860"/>
                    </a:cubicBezTo>
                    <a:lnTo>
                      <a:pt x="3750" y="4715"/>
                    </a:lnTo>
                    <a:cubicBezTo>
                      <a:pt x="3750" y="4715"/>
                      <a:pt x="3348" y="3060"/>
                      <a:pt x="2645" y="2843"/>
                    </a:cubicBezTo>
                    <a:cubicBezTo>
                      <a:pt x="1540" y="2519"/>
                      <a:pt x="0" y="3168"/>
                      <a:pt x="0" y="1259"/>
                    </a:cubicBezTo>
                    <a:cubicBezTo>
                      <a:pt x="0" y="36"/>
                      <a:pt x="1037" y="36"/>
                      <a:pt x="1037" y="36"/>
                    </a:cubicBezTo>
                    <a:cubicBezTo>
                      <a:pt x="1071" y="36"/>
                      <a:pt x="1272" y="0"/>
                      <a:pt x="1540" y="0"/>
                    </a:cubicBezTo>
                    <a:cubicBezTo>
                      <a:pt x="3147" y="0"/>
                      <a:pt x="5056" y="647"/>
                      <a:pt x="5793" y="2951"/>
                    </a:cubicBezTo>
                    <a:lnTo>
                      <a:pt x="20293" y="4068"/>
                    </a:lnTo>
                    <a:cubicBezTo>
                      <a:pt x="21030" y="4103"/>
                      <a:pt x="21599" y="4715"/>
                      <a:pt x="21599" y="55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19"/>
            <p:cNvGrpSpPr/>
            <p:nvPr/>
          </p:nvGrpSpPr>
          <p:grpSpPr>
            <a:xfrm>
              <a:off x="1313012" y="4169442"/>
              <a:ext cx="1803397" cy="686498"/>
              <a:chOff x="1733112" y="4251010"/>
              <a:chExt cx="2213143" cy="915330"/>
            </a:xfrm>
          </p:grpSpPr>
          <p:sp>
            <p:nvSpPr>
              <p:cNvPr id="33" name="TextBox 29"/>
              <p:cNvSpPr txBox="1"/>
              <p:nvPr/>
            </p:nvSpPr>
            <p:spPr bwMode="auto">
              <a:xfrm>
                <a:off x="1733112" y="4251010"/>
                <a:ext cx="2213143" cy="28302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30"/>
              <p:cNvSpPr txBox="1"/>
              <p:nvPr/>
            </p:nvSpPr>
            <p:spPr bwMode="auto">
              <a:xfrm>
                <a:off x="1733112" y="4592108"/>
                <a:ext cx="2213143" cy="57423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20"/>
            <p:cNvGrpSpPr/>
            <p:nvPr/>
          </p:nvGrpSpPr>
          <p:grpSpPr>
            <a:xfrm>
              <a:off x="3738029" y="4189520"/>
              <a:ext cx="1803397" cy="686496"/>
              <a:chOff x="2031035" y="4318645"/>
              <a:chExt cx="2213143" cy="915328"/>
            </a:xfrm>
          </p:grpSpPr>
          <p:sp>
            <p:nvSpPr>
              <p:cNvPr id="31" name="TextBox 27"/>
              <p:cNvSpPr txBox="1"/>
              <p:nvPr/>
            </p:nvSpPr>
            <p:spPr bwMode="auto">
              <a:xfrm>
                <a:off x="2031035" y="4318645"/>
                <a:ext cx="2213143" cy="2830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TextBox 28"/>
              <p:cNvSpPr txBox="1"/>
              <p:nvPr/>
            </p:nvSpPr>
            <p:spPr bwMode="auto">
              <a:xfrm>
                <a:off x="2031035" y="4659742"/>
                <a:ext cx="2213143" cy="5742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21"/>
            <p:cNvGrpSpPr/>
            <p:nvPr/>
          </p:nvGrpSpPr>
          <p:grpSpPr>
            <a:xfrm>
              <a:off x="6068769" y="4074647"/>
              <a:ext cx="1803398" cy="686497"/>
              <a:chOff x="-2762472" y="8108169"/>
              <a:chExt cx="2213144" cy="915329"/>
            </a:xfrm>
          </p:grpSpPr>
          <p:sp>
            <p:nvSpPr>
              <p:cNvPr id="29" name="TextBox 25"/>
              <p:cNvSpPr txBox="1"/>
              <p:nvPr/>
            </p:nvSpPr>
            <p:spPr bwMode="auto">
              <a:xfrm>
                <a:off x="-2762471" y="8108169"/>
                <a:ext cx="2213143" cy="2830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TextBox 26"/>
              <p:cNvSpPr txBox="1"/>
              <p:nvPr/>
            </p:nvSpPr>
            <p:spPr bwMode="auto">
              <a:xfrm>
                <a:off x="-2762472" y="8449268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193811" y="2250712"/>
              <a:ext cx="2626519" cy="1697776"/>
              <a:chOff x="6954665" y="3848746"/>
              <a:chExt cx="2626519" cy="1697776"/>
            </a:xfrm>
          </p:grpSpPr>
          <p:sp>
            <p:nvSpPr>
              <p:cNvPr id="9" name="Freeform: Shape 9"/>
              <p:cNvSpPr/>
              <p:nvPr/>
            </p:nvSpPr>
            <p:spPr bwMode="auto">
              <a:xfrm>
                <a:off x="6954665" y="3848746"/>
                <a:ext cx="1696589" cy="1697776"/>
              </a:xfrm>
              <a:custGeom>
                <a:avLst/>
                <a:gdLst>
                  <a:gd name="T0" fmla="+- 0 11026 981"/>
                  <a:gd name="T1" fmla="*/ T0 w 20090"/>
                  <a:gd name="T2" fmla="*/ 10297 h 20595"/>
                  <a:gd name="T3" fmla="+- 0 11026 981"/>
                  <a:gd name="T4" fmla="*/ T3 w 20090"/>
                  <a:gd name="T5" fmla="*/ 10297 h 20595"/>
                  <a:gd name="T6" fmla="+- 0 11026 981"/>
                  <a:gd name="T7" fmla="*/ T6 w 20090"/>
                  <a:gd name="T8" fmla="*/ 10297 h 20595"/>
                  <a:gd name="T9" fmla="+- 0 11026 981"/>
                  <a:gd name="T10" fmla="*/ T9 w 20090"/>
                  <a:gd name="T11" fmla="*/ 10297 h 20595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090" h="20595">
                    <a:moveTo>
                      <a:pt x="10048" y="0"/>
                    </a:moveTo>
                    <a:cubicBezTo>
                      <a:pt x="7476" y="0"/>
                      <a:pt x="4905" y="1002"/>
                      <a:pt x="2943" y="3012"/>
                    </a:cubicBezTo>
                    <a:cubicBezTo>
                      <a:pt x="-981" y="7034"/>
                      <a:pt x="-981" y="13557"/>
                      <a:pt x="2943" y="17578"/>
                    </a:cubicBezTo>
                    <a:cubicBezTo>
                      <a:pt x="6867" y="21599"/>
                      <a:pt x="13229" y="21599"/>
                      <a:pt x="17153" y="17578"/>
                    </a:cubicBezTo>
                    <a:cubicBezTo>
                      <a:pt x="19748" y="14919"/>
                      <a:pt x="20618" y="11168"/>
                      <a:pt x="19782" y="7768"/>
                    </a:cubicBezTo>
                    <a:cubicBezTo>
                      <a:pt x="18191" y="8614"/>
                      <a:pt x="16192" y="8372"/>
                      <a:pt x="14857" y="7004"/>
                    </a:cubicBezTo>
                    <a:cubicBezTo>
                      <a:pt x="13287" y="5395"/>
                      <a:pt x="13228" y="2841"/>
                      <a:pt x="14647" y="1140"/>
                    </a:cubicBezTo>
                    <a:cubicBezTo>
                      <a:pt x="13208" y="380"/>
                      <a:pt x="11629" y="0"/>
                      <a:pt x="10048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 l="-100000" t="-100000" r="-50000" b="-50000"/>
                </a:stretch>
              </a:blip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: Shape 10"/>
              <p:cNvSpPr/>
              <p:nvPr/>
            </p:nvSpPr>
            <p:spPr bwMode="auto">
              <a:xfrm>
                <a:off x="8303419" y="3905536"/>
                <a:ext cx="1277765" cy="50046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599"/>
                    </a:lnTo>
                    <a:lnTo>
                      <a:pt x="0" y="21599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marL="0" indent="0" algn="l">
                  <a:buSzTx/>
                  <a:buFontTx/>
                  <a:buNone/>
                </a:pPr>
                <a:r>
                  <a:rPr lang="zh-CN" altLang="en-US" sz="1800" b="1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关键词</a:t>
                </a:r>
                <a:endParaRPr lang="zh-CN" altLang="en-US" sz="1800" b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: Shape 11"/>
              <p:cNvSpPr/>
              <p:nvPr/>
            </p:nvSpPr>
            <p:spPr bwMode="auto">
              <a:xfrm>
                <a:off x="7562788" y="4413094"/>
                <a:ext cx="480344" cy="569080"/>
              </a:xfrm>
              <a:custGeom>
                <a:avLst/>
                <a:gdLst>
                  <a:gd name="T0" fmla="+- 0 10878 157"/>
                  <a:gd name="T1" fmla="*/ T0 w 21443"/>
                  <a:gd name="T2" fmla="+- 0 10790 113"/>
                  <a:gd name="T3" fmla="*/ 10790 h 21354"/>
                  <a:gd name="T4" fmla="+- 0 10878 157"/>
                  <a:gd name="T5" fmla="*/ T4 w 21443"/>
                  <a:gd name="T6" fmla="+- 0 10790 113"/>
                  <a:gd name="T7" fmla="*/ 10790 h 21354"/>
                  <a:gd name="T8" fmla="+- 0 10878 157"/>
                  <a:gd name="T9" fmla="*/ T8 w 21443"/>
                  <a:gd name="T10" fmla="+- 0 10790 113"/>
                  <a:gd name="T11" fmla="*/ 10790 h 21354"/>
                  <a:gd name="T12" fmla="+- 0 10878 157"/>
                  <a:gd name="T13" fmla="*/ T12 w 21443"/>
                  <a:gd name="T14" fmla="+- 0 10790 113"/>
                  <a:gd name="T15" fmla="*/ 10790 h 2135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443" h="21354">
                    <a:moveTo>
                      <a:pt x="14943" y="4112"/>
                    </a:moveTo>
                    <a:cubicBezTo>
                      <a:pt x="14943" y="4251"/>
                      <a:pt x="14910" y="4333"/>
                      <a:pt x="14877" y="4444"/>
                    </a:cubicBezTo>
                    <a:cubicBezTo>
                      <a:pt x="14844" y="4582"/>
                      <a:pt x="14877" y="4665"/>
                      <a:pt x="14812" y="4831"/>
                    </a:cubicBezTo>
                    <a:cubicBezTo>
                      <a:pt x="15402" y="4500"/>
                      <a:pt x="16026" y="4472"/>
                      <a:pt x="16814" y="4416"/>
                    </a:cubicBezTo>
                    <a:cubicBezTo>
                      <a:pt x="17602" y="4333"/>
                      <a:pt x="18521" y="4223"/>
                      <a:pt x="19506" y="3837"/>
                    </a:cubicBezTo>
                    <a:cubicBezTo>
                      <a:pt x="20425" y="3505"/>
                      <a:pt x="20885" y="3007"/>
                      <a:pt x="20917" y="2455"/>
                    </a:cubicBezTo>
                    <a:cubicBezTo>
                      <a:pt x="20917" y="1820"/>
                      <a:pt x="20360" y="1157"/>
                      <a:pt x="19539" y="770"/>
                    </a:cubicBezTo>
                    <a:cubicBezTo>
                      <a:pt x="19506" y="743"/>
                      <a:pt x="19440" y="715"/>
                      <a:pt x="19375" y="687"/>
                    </a:cubicBezTo>
                    <a:cubicBezTo>
                      <a:pt x="18587" y="356"/>
                      <a:pt x="17799" y="356"/>
                      <a:pt x="17208" y="743"/>
                    </a:cubicBezTo>
                    <a:cubicBezTo>
                      <a:pt x="15370" y="1930"/>
                      <a:pt x="15107" y="3284"/>
                      <a:pt x="14943" y="4112"/>
                    </a:cubicBezTo>
                    <a:close/>
                    <a:moveTo>
                      <a:pt x="14648" y="8863"/>
                    </a:moveTo>
                    <a:cubicBezTo>
                      <a:pt x="15173" y="8118"/>
                      <a:pt x="15008" y="7206"/>
                      <a:pt x="14385" y="6599"/>
                    </a:cubicBezTo>
                    <a:lnTo>
                      <a:pt x="13269" y="6018"/>
                    </a:lnTo>
                    <a:cubicBezTo>
                      <a:pt x="12284" y="5742"/>
                      <a:pt x="11168" y="6101"/>
                      <a:pt x="10610" y="6902"/>
                    </a:cubicBezTo>
                    <a:cubicBezTo>
                      <a:pt x="9986" y="7841"/>
                      <a:pt x="10347" y="9030"/>
                      <a:pt x="11463" y="9582"/>
                    </a:cubicBezTo>
                    <a:cubicBezTo>
                      <a:pt x="12580" y="10106"/>
                      <a:pt x="14024" y="9803"/>
                      <a:pt x="14648" y="8863"/>
                    </a:cubicBezTo>
                    <a:close/>
                    <a:moveTo>
                      <a:pt x="17208" y="11598"/>
                    </a:moveTo>
                    <a:lnTo>
                      <a:pt x="10839" y="20879"/>
                    </a:lnTo>
                    <a:cubicBezTo>
                      <a:pt x="10544" y="21321"/>
                      <a:pt x="9887" y="21487"/>
                      <a:pt x="9395" y="21238"/>
                    </a:cubicBezTo>
                    <a:lnTo>
                      <a:pt x="564" y="16929"/>
                    </a:lnTo>
                    <a:cubicBezTo>
                      <a:pt x="39" y="16680"/>
                      <a:pt x="-157" y="16128"/>
                      <a:pt x="138" y="15686"/>
                    </a:cubicBezTo>
                    <a:lnTo>
                      <a:pt x="6506" y="6405"/>
                    </a:lnTo>
                    <a:lnTo>
                      <a:pt x="11693" y="3670"/>
                    </a:lnTo>
                    <a:lnTo>
                      <a:pt x="14188" y="4858"/>
                    </a:lnTo>
                    <a:cubicBezTo>
                      <a:pt x="14352" y="4472"/>
                      <a:pt x="14319" y="4444"/>
                      <a:pt x="14418" y="4058"/>
                    </a:cubicBezTo>
                    <a:cubicBezTo>
                      <a:pt x="14648" y="3201"/>
                      <a:pt x="14877" y="1682"/>
                      <a:pt x="16913" y="384"/>
                    </a:cubicBezTo>
                    <a:cubicBezTo>
                      <a:pt x="17602" y="-113"/>
                      <a:pt x="18653" y="-113"/>
                      <a:pt x="19604" y="301"/>
                    </a:cubicBezTo>
                    <a:cubicBezTo>
                      <a:pt x="20129" y="494"/>
                      <a:pt x="20590" y="826"/>
                      <a:pt x="20917" y="1185"/>
                    </a:cubicBezTo>
                    <a:cubicBezTo>
                      <a:pt x="21246" y="1599"/>
                      <a:pt x="21410" y="2041"/>
                      <a:pt x="21442" y="2455"/>
                    </a:cubicBezTo>
                    <a:cubicBezTo>
                      <a:pt x="21410" y="2980"/>
                      <a:pt x="21115" y="3698"/>
                      <a:pt x="19735" y="4251"/>
                    </a:cubicBezTo>
                    <a:cubicBezTo>
                      <a:pt x="18653" y="4665"/>
                      <a:pt x="17733" y="4775"/>
                      <a:pt x="16880" y="4858"/>
                    </a:cubicBezTo>
                    <a:cubicBezTo>
                      <a:pt x="16125" y="4942"/>
                      <a:pt x="15533" y="4996"/>
                      <a:pt x="15041" y="5273"/>
                    </a:cubicBezTo>
                    <a:lnTo>
                      <a:pt x="17471" y="6460"/>
                    </a:lnTo>
                    <a:cubicBezTo>
                      <a:pt x="17471" y="6460"/>
                      <a:pt x="17208" y="11598"/>
                      <a:pt x="17208" y="115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22"/>
            <p:cNvGrpSpPr/>
            <p:nvPr/>
          </p:nvGrpSpPr>
          <p:grpSpPr>
            <a:xfrm>
              <a:off x="8380579" y="4086987"/>
              <a:ext cx="1803397" cy="686497"/>
              <a:chOff x="-2634598" y="8124623"/>
              <a:chExt cx="2213143" cy="915329"/>
            </a:xfrm>
          </p:grpSpPr>
          <p:sp>
            <p:nvSpPr>
              <p:cNvPr id="27" name="TextBox 23"/>
              <p:cNvSpPr txBox="1"/>
              <p:nvPr/>
            </p:nvSpPr>
            <p:spPr bwMode="auto">
              <a:xfrm>
                <a:off x="-2634598" y="8124623"/>
                <a:ext cx="2213143" cy="28303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0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zh-CN" altLang="en-US" sz="1400" b="1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  <a:endParaRPr lang="zh-CN" altLang="en-US" sz="1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TextBox 24"/>
              <p:cNvSpPr txBox="1"/>
              <p:nvPr/>
            </p:nvSpPr>
            <p:spPr bwMode="auto">
              <a:xfrm>
                <a:off x="-2634598" y="846572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请在此处添加详细描述文本，尽量与标题文本语言风格相符合，语言描述尽量简洁生动。</a:t>
                </a:r>
                <a:endPara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35" name="矩形 34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36" name="菱形 35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1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H="1">
            <a:off x="4466686" y="1523577"/>
            <a:ext cx="3253421" cy="3335883"/>
          </a:xfrm>
          <a:prstGeom prst="line">
            <a:avLst/>
          </a:prstGeom>
          <a:ln>
            <a:solidFill>
              <a:srgbClr val="61B5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631086" y="3583384"/>
            <a:ext cx="2196516" cy="2252189"/>
          </a:xfrm>
          <a:prstGeom prst="line">
            <a:avLst/>
          </a:prstGeom>
          <a:ln>
            <a:solidFill>
              <a:srgbClr val="61B5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4466686" y="2553878"/>
            <a:ext cx="7725314" cy="2525643"/>
            <a:chOff x="4466686" y="2553878"/>
            <a:chExt cx="7725314" cy="2525643"/>
          </a:xfrm>
        </p:grpSpPr>
        <p:sp>
          <p:nvSpPr>
            <p:cNvPr id="3" name="任意多边形 13"/>
            <p:cNvSpPr/>
            <p:nvPr/>
          </p:nvSpPr>
          <p:spPr>
            <a:xfrm>
              <a:off x="4466686" y="2553878"/>
              <a:ext cx="7725314" cy="2525643"/>
            </a:xfrm>
            <a:custGeom>
              <a:avLst/>
              <a:gdLst>
                <a:gd name="connsiteX0" fmla="*/ 2463210 w 7725314"/>
                <a:gd name="connsiteY0" fmla="*/ 0 h 2525643"/>
                <a:gd name="connsiteX1" fmla="*/ 7725314 w 7725314"/>
                <a:gd name="connsiteY1" fmla="*/ 0 h 2525643"/>
                <a:gd name="connsiteX2" fmla="*/ 7725314 w 7725314"/>
                <a:gd name="connsiteY2" fmla="*/ 2525643 h 2525643"/>
                <a:gd name="connsiteX3" fmla="*/ 0 w 7725314"/>
                <a:gd name="connsiteY3" fmla="*/ 2525643 h 2525643"/>
                <a:gd name="connsiteX4" fmla="*/ 2463210 w 7725314"/>
                <a:gd name="connsiteY4" fmla="*/ 0 h 25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5314" h="2525643">
                  <a:moveTo>
                    <a:pt x="2463210" y="0"/>
                  </a:moveTo>
                  <a:lnTo>
                    <a:pt x="7725314" y="0"/>
                  </a:lnTo>
                  <a:lnTo>
                    <a:pt x="7725314" y="2525643"/>
                  </a:lnTo>
                  <a:lnTo>
                    <a:pt x="0" y="2525643"/>
                  </a:lnTo>
                  <a:lnTo>
                    <a:pt x="2463210" y="0"/>
                  </a:lnTo>
                  <a:close/>
                </a:path>
              </a:pathLst>
            </a:custGeom>
            <a:solidFill>
              <a:srgbClr val="61B5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342532" y="3583384"/>
              <a:ext cx="275515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2247328"/>
            <a:ext cx="6929896" cy="2525643"/>
            <a:chOff x="0" y="2247328"/>
            <a:chExt cx="6929896" cy="2525643"/>
          </a:xfrm>
        </p:grpSpPr>
        <p:sp>
          <p:nvSpPr>
            <p:cNvPr id="4" name="任意多边形 9"/>
            <p:cNvSpPr/>
            <p:nvPr/>
          </p:nvSpPr>
          <p:spPr>
            <a:xfrm>
              <a:off x="0" y="2247328"/>
              <a:ext cx="6929896" cy="2525643"/>
            </a:xfrm>
            <a:custGeom>
              <a:avLst/>
              <a:gdLst>
                <a:gd name="connsiteX0" fmla="*/ 0 w 6929896"/>
                <a:gd name="connsiteY0" fmla="*/ 0 h 2525643"/>
                <a:gd name="connsiteX1" fmla="*/ 6929896 w 6929896"/>
                <a:gd name="connsiteY1" fmla="*/ 0 h 2525643"/>
                <a:gd name="connsiteX2" fmla="*/ 4466686 w 6929896"/>
                <a:gd name="connsiteY2" fmla="*/ 2525643 h 2525643"/>
                <a:gd name="connsiteX3" fmla="*/ 0 w 6929896"/>
                <a:gd name="connsiteY3" fmla="*/ 2525643 h 2525643"/>
                <a:gd name="connsiteX4" fmla="*/ 0 w 6929896"/>
                <a:gd name="connsiteY4" fmla="*/ 0 h 25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29896" h="2525643">
                  <a:moveTo>
                    <a:pt x="0" y="0"/>
                  </a:moveTo>
                  <a:lnTo>
                    <a:pt x="6929896" y="0"/>
                  </a:lnTo>
                  <a:lnTo>
                    <a:pt x="4466686" y="2525643"/>
                  </a:lnTo>
                  <a:lnTo>
                    <a:pt x="0" y="2525643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 l="-100000" t="-100000" r="-50000" b="-5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776030" y="3285784"/>
              <a:ext cx="2874512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ts val="600"/>
                </a:spcBef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请在此处添加详细描述文本，尽量与标题文本语言风格相符合，语言描述尽量简洁生动。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402485" y="386834"/>
            <a:ext cx="3214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61B5BF"/>
                </a:solidFill>
              </a:rPr>
              <a:t>单击此处添加标题文本</a:t>
            </a:r>
            <a:endParaRPr lang="zh-CN" altLang="en-US" sz="2400" dirty="0">
              <a:solidFill>
                <a:srgbClr val="61B5BF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5543366" y="-527750"/>
            <a:ext cx="914584" cy="914584"/>
          </a:xfrm>
          <a:prstGeom prst="diamond">
            <a:avLst/>
          </a:prstGeom>
          <a:blipFill dpi="0" rotWithShape="1">
            <a:blip r:embed="rId2"/>
            <a:srcRect/>
            <a:tile tx="0" ty="0" sx="50000" sy="50000" flip="none" algn="ctr"/>
          </a:blip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42532" y="3285784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添</a:t>
            </a:r>
            <a:r>
              <a:rPr lang="zh-CN" altLang="en-US" dirty="0">
                <a:solidFill>
                  <a:schemeClr val="bg1"/>
                </a:solidFill>
              </a:rPr>
              <a:t>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76030" y="2916452"/>
            <a:ext cx="15504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添</a:t>
            </a:r>
            <a:r>
              <a:rPr lang="zh-CN" altLang="en-US" dirty="0">
                <a:solidFill>
                  <a:schemeClr val="bg1"/>
                </a:solidFill>
              </a:rPr>
              <a:t>加标题文本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ixuu0ta">
      <a:majorFont>
        <a:latin typeface="阿里巴巴普惠体 2.0 55 Regular"/>
        <a:ea typeface="阿里巴巴普惠体 2.0 55 Regular"/>
        <a:cs typeface=""/>
      </a:majorFont>
      <a:minorFont>
        <a:latin typeface="阿里巴巴普惠体 2.0 55 Regular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4626</Words>
  <Application>WPS 演示</Application>
  <PresentationFormat>宽屏</PresentationFormat>
  <Paragraphs>375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演示悠然小楷</vt:lpstr>
      <vt:lpstr>楷体_GB2312</vt:lpstr>
      <vt:lpstr>阿里巴巴普惠体 2.0 115 Black</vt:lpstr>
      <vt:lpstr>Segoe UI</vt:lpstr>
      <vt:lpstr>微软雅黑</vt:lpstr>
      <vt:lpstr>阿里巴巴普惠体 2.0 55 Regular</vt:lpstr>
      <vt:lpstr>阿里巴巴普惠体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51PPT模板网</cp:keywords>
  <dc:description>www.51pptmoban.com</dc:description>
  <dc:subject>文艺</dc:subject>
  <cp:lastModifiedBy>铭</cp:lastModifiedBy>
  <cp:revision>50</cp:revision>
  <dcterms:created xsi:type="dcterms:W3CDTF">2017-07-31T03:48:00Z</dcterms:created>
  <dcterms:modified xsi:type="dcterms:W3CDTF">2022-03-02T01:55:19Z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2F2E31CF98804B7DB3F299B5081FB9EC</vt:lpwstr>
  </property>
  <property fmtid="{D5CDD505-2E9C-101B-9397-08002B2CF9AE}" pid="3" name="KSOProductBuildVer">
    <vt:lpwstr>2052-11.1.0.11194</vt:lpwstr>
  </property>
</Properties>
</file>