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7" r:id="rId4"/>
    <p:sldId id="258" r:id="rId6"/>
    <p:sldId id="259" r:id="rId7"/>
    <p:sldId id="283" r:id="rId8"/>
    <p:sldId id="319" r:id="rId9"/>
    <p:sldId id="320" r:id="rId10"/>
    <p:sldId id="321" r:id="rId11"/>
    <p:sldId id="286" r:id="rId12"/>
    <p:sldId id="280" r:id="rId13"/>
    <p:sldId id="325" r:id="rId14"/>
    <p:sldId id="265" r:id="rId15"/>
    <p:sldId id="266" r:id="rId16"/>
    <p:sldId id="287" r:id="rId17"/>
    <p:sldId id="323" r:id="rId18"/>
    <p:sldId id="284" r:id="rId19"/>
    <p:sldId id="271" r:id="rId20"/>
    <p:sldId id="276" r:id="rId21"/>
    <p:sldId id="288" r:id="rId22"/>
    <p:sldId id="278" r:id="rId23"/>
    <p:sldId id="281" r:id="rId24"/>
    <p:sldId id="279" r:id="rId25"/>
    <p:sldId id="322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37C"/>
    <a:srgbClr val="A61E81"/>
    <a:srgbClr val="FFA3BA"/>
    <a:srgbClr val="FF1F53"/>
    <a:srgbClr val="FF698D"/>
    <a:srgbClr val="A69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30" autoAdjust="0"/>
    <p:restoredTop sz="94660"/>
  </p:normalViewPr>
  <p:slideViewPr>
    <p:cSldViewPr snapToGrid="0">
      <p:cViewPr>
        <p:scale>
          <a:sx n="75" d="100"/>
          <a:sy n="75" d="100"/>
        </p:scale>
        <p:origin x="-1704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DF5B9-69D6-4648-94D4-A1252D74CC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3A6578-C171-41A7-84DD-5ABD67A7650C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A6578-C171-41A7-84DD-5ABD67A7650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3A6578-C171-41A7-84DD-5ABD67A7650C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7000538" y="-11796713"/>
            <a:ext cx="22199601" cy="12488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0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numCol="1" anchor="ctr" anchorCtr="0" compatLnSpc="1"/>
          <a:lstStyle/>
          <a:p>
            <a:pPr>
              <a:spcBef>
                <a:spcPct val="0"/>
              </a:spcBef>
            </a:pPr>
            <a:endParaRPr lang="zh-CN" altLang="zh-CN">
              <a:latin typeface="Calibri Light" panose="020F03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10D4E-EA53-47FF-8F16-0E153861E74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0CF0A-DB69-47E6-B339-2957C75A7B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190F2-E777-4DAF-B861-74AFE5057E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425925" y="2201134"/>
            <a:ext cx="73401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cs typeface="+mn-ea"/>
                <a:sym typeface="+mn-lt"/>
              </a:rPr>
              <a:t>清新文艺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cs typeface="+mn-ea"/>
                <a:sym typeface="+mn-lt"/>
              </a:rPr>
              <a:t>花瓣设计总结计划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>
              <a:alpha val="50000"/>
            </a:srgbClr>
          </a:solidFill>
          <a:ln w="142875" cmpd="thickThin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485375" y="1868356"/>
            <a:ext cx="7132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A61E81"/>
                </a:solidFill>
                <a:cs typeface="+mn-ea"/>
                <a:sym typeface="+mn-lt"/>
              </a:rPr>
              <a:t>清新文艺</a:t>
            </a:r>
            <a:endParaRPr lang="en-US" altLang="zh-CN" sz="5400" dirty="0" smtClean="0">
              <a:solidFill>
                <a:srgbClr val="A61E8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5400" dirty="0">
                <a:solidFill>
                  <a:srgbClr val="A61E81"/>
                </a:solidFill>
                <a:cs typeface="+mn-ea"/>
                <a:sym typeface="+mn-lt"/>
              </a:rPr>
              <a:t>述职报告</a:t>
            </a:r>
            <a:r>
              <a:rPr lang="en-US" altLang="zh-CN" sz="5400" dirty="0" smtClean="0">
                <a:solidFill>
                  <a:srgbClr val="A61E81"/>
                </a:solidFill>
                <a:cs typeface="+mn-ea"/>
                <a:sym typeface="+mn-lt"/>
              </a:rPr>
              <a:t>PPT</a:t>
            </a:r>
            <a:r>
              <a:rPr lang="zh-CN" altLang="en-US" sz="5400" dirty="0" smtClean="0">
                <a:solidFill>
                  <a:srgbClr val="A61E81"/>
                </a:solidFill>
                <a:cs typeface="+mn-ea"/>
                <a:sym typeface="+mn-lt"/>
              </a:rPr>
              <a:t>模板</a:t>
            </a:r>
            <a:endParaRPr lang="zh-CN" altLang="en-US" sz="5400" dirty="0">
              <a:solidFill>
                <a:srgbClr val="A61E8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32581" y="3761046"/>
            <a:ext cx="5499204" cy="0"/>
          </a:xfrm>
          <a:prstGeom prst="line">
            <a:avLst/>
          </a:prstGeom>
          <a:ln w="28575">
            <a:solidFill>
              <a:srgbClr val="A61E8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403188" y="3955460"/>
            <a:ext cx="326989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61E81"/>
                </a:solidFill>
                <a:cs typeface="+mn-ea"/>
                <a:sym typeface="+mn-lt"/>
              </a:rPr>
              <a:t>汇报人：</a:t>
            </a:r>
            <a:r>
              <a:rPr lang="en-US" altLang="zh-CN" dirty="0" smtClean="0">
                <a:solidFill>
                  <a:srgbClr val="A61E8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rgbClr val="A61E8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608049" y="2268958"/>
            <a:ext cx="1850059" cy="2995333"/>
          </a:xfrm>
          <a:prstGeom prst="roundRect">
            <a:avLst/>
          </a:prstGeom>
          <a:solidFill>
            <a:srgbClr val="7A96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" name="Freeform 25"/>
          <p:cNvSpPr/>
          <p:nvPr/>
        </p:nvSpPr>
        <p:spPr bwMode="auto">
          <a:xfrm flipH="1">
            <a:off x="2648812" y="2268958"/>
            <a:ext cx="828369" cy="969078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4035496" y="2926454"/>
            <a:ext cx="1850059" cy="2995333"/>
          </a:xfrm>
          <a:prstGeom prst="roundRect">
            <a:avLst/>
          </a:prstGeom>
          <a:solidFill>
            <a:srgbClr val="FF6B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25"/>
          <p:cNvSpPr/>
          <p:nvPr/>
        </p:nvSpPr>
        <p:spPr bwMode="auto">
          <a:xfrm flipH="1">
            <a:off x="5076259" y="2926454"/>
            <a:ext cx="828369" cy="969078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937366"/>
              </a:solidFill>
              <a:cs typeface="+mn-ea"/>
              <a:sym typeface="+mn-lt"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6437891" y="2268958"/>
            <a:ext cx="1850059" cy="2995333"/>
          </a:xfrm>
          <a:prstGeom prst="roundRect">
            <a:avLst/>
          </a:prstGeom>
          <a:solidFill>
            <a:srgbClr val="7A96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25"/>
          <p:cNvSpPr/>
          <p:nvPr/>
        </p:nvSpPr>
        <p:spPr bwMode="auto">
          <a:xfrm flipH="1">
            <a:off x="7478654" y="2268958"/>
            <a:ext cx="828369" cy="969078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8865337" y="2926454"/>
            <a:ext cx="1850059" cy="2995333"/>
          </a:xfrm>
          <a:prstGeom prst="roundRect">
            <a:avLst/>
          </a:prstGeom>
          <a:solidFill>
            <a:srgbClr val="FF6B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25"/>
          <p:cNvSpPr/>
          <p:nvPr/>
        </p:nvSpPr>
        <p:spPr bwMode="auto">
          <a:xfrm flipH="1">
            <a:off x="9906100" y="2926454"/>
            <a:ext cx="828369" cy="969078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0" name="Group 23"/>
          <p:cNvGrpSpPr/>
          <p:nvPr/>
        </p:nvGrpSpPr>
        <p:grpSpPr>
          <a:xfrm>
            <a:off x="2888774" y="2309369"/>
            <a:ext cx="588407" cy="607811"/>
            <a:chOff x="8188325" y="3233738"/>
            <a:chExt cx="506413" cy="500062"/>
          </a:xfrm>
          <a:solidFill>
            <a:srgbClr val="7A962D"/>
          </a:solidFill>
        </p:grpSpPr>
        <p:sp>
          <p:nvSpPr>
            <p:cNvPr id="11" name="Freeform 24"/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27"/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28"/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29"/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30"/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31"/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32"/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33"/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7680045" y="2265173"/>
            <a:ext cx="665548" cy="696202"/>
            <a:chOff x="7640638" y="3014663"/>
            <a:chExt cx="434976" cy="434976"/>
          </a:xfrm>
          <a:solidFill>
            <a:srgbClr val="7A962D"/>
          </a:solidFill>
        </p:grpSpPr>
        <p:sp>
          <p:nvSpPr>
            <p:cNvPr id="23" name="Freeform 36"/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8"/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39"/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5327028" y="2999546"/>
            <a:ext cx="566793" cy="542449"/>
            <a:chOff x="8383588" y="4452938"/>
            <a:chExt cx="522287" cy="477837"/>
          </a:xfrm>
          <a:solidFill>
            <a:srgbClr val="FF6B92"/>
          </a:solidFill>
        </p:grpSpPr>
        <p:sp>
          <p:nvSpPr>
            <p:cNvPr id="29" name="Freeform 42"/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51"/>
          <p:cNvGrpSpPr/>
          <p:nvPr/>
        </p:nvGrpSpPr>
        <p:grpSpPr>
          <a:xfrm>
            <a:off x="10132215" y="2966363"/>
            <a:ext cx="616101" cy="608812"/>
            <a:chOff x="8334375" y="4232275"/>
            <a:chExt cx="466725" cy="463550"/>
          </a:xfrm>
          <a:solidFill>
            <a:srgbClr val="FF6B92"/>
          </a:solidFill>
        </p:grpSpPr>
        <p:sp>
          <p:nvSpPr>
            <p:cNvPr id="39" name="Freeform 52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53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54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4" name="TextBox 76"/>
          <p:cNvSpPr txBox="1"/>
          <p:nvPr/>
        </p:nvSpPr>
        <p:spPr>
          <a:xfrm>
            <a:off x="1814846" y="3461865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46263" y="3917141"/>
            <a:ext cx="175022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4241470" y="4123146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72887" y="4578422"/>
            <a:ext cx="175022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76"/>
          <p:cNvSpPr txBox="1"/>
          <p:nvPr/>
        </p:nvSpPr>
        <p:spPr>
          <a:xfrm>
            <a:off x="6637641" y="3461865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69058" y="3917141"/>
            <a:ext cx="175022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9086984" y="4123146"/>
            <a:ext cx="1413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18401" y="4578422"/>
            <a:ext cx="175022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1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2"/>
          <p:cNvSpPr/>
          <p:nvPr/>
        </p:nvSpPr>
        <p:spPr bwMode="auto">
          <a:xfrm>
            <a:off x="4805743" y="2387722"/>
            <a:ext cx="2497667" cy="2922737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FF537C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350" kern="0" dirty="0">
              <a:solidFill>
                <a:srgbClr val="797979"/>
              </a:solidFill>
              <a:cs typeface="+mn-ea"/>
              <a:sym typeface="+mn-lt"/>
            </a:endParaRPr>
          </a:p>
        </p:txBody>
      </p:sp>
      <p:sp>
        <p:nvSpPr>
          <p:cNvPr id="50" name="Rectangle 13"/>
          <p:cNvSpPr/>
          <p:nvPr/>
        </p:nvSpPr>
        <p:spPr bwMode="auto">
          <a:xfrm>
            <a:off x="4797276" y="1714709"/>
            <a:ext cx="2510367" cy="673013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1" name="Rectangle 14"/>
          <p:cNvSpPr/>
          <p:nvPr/>
        </p:nvSpPr>
        <p:spPr bwMode="auto">
          <a:xfrm>
            <a:off x="4797276" y="5310459"/>
            <a:ext cx="2510367" cy="416928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3" name="Rectangle 16"/>
          <p:cNvSpPr/>
          <p:nvPr/>
        </p:nvSpPr>
        <p:spPr bwMode="auto">
          <a:xfrm>
            <a:off x="2242458" y="2603594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FF537C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cs typeface="+mn-ea"/>
              <a:sym typeface="+mn-lt"/>
            </a:endParaRPr>
          </a:p>
        </p:txBody>
      </p:sp>
      <p:sp>
        <p:nvSpPr>
          <p:cNvPr id="54" name="Rectangle 17"/>
          <p:cNvSpPr/>
          <p:nvPr/>
        </p:nvSpPr>
        <p:spPr bwMode="auto">
          <a:xfrm>
            <a:off x="2233992" y="2040634"/>
            <a:ext cx="2099733" cy="562960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6" name="Rectangle 18"/>
          <p:cNvSpPr/>
          <p:nvPr/>
        </p:nvSpPr>
        <p:spPr bwMode="auto">
          <a:xfrm>
            <a:off x="2233992" y="5052259"/>
            <a:ext cx="2099733" cy="349204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8" name="Rectangle 20"/>
          <p:cNvSpPr/>
          <p:nvPr/>
        </p:nvSpPr>
        <p:spPr bwMode="auto">
          <a:xfrm>
            <a:off x="7819875" y="2590895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FF537C"/>
            </a:solidFill>
            <a:prstDash val="solid"/>
          </a:ln>
          <a:effectLst/>
        </p:spPr>
        <p:txBody>
          <a:bodyPr anchor="ctr"/>
          <a:lstStyle/>
          <a:p>
            <a:pPr algn="ctr" defTabSz="608965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cs typeface="+mn-ea"/>
              <a:sym typeface="+mn-lt"/>
            </a:endParaRPr>
          </a:p>
        </p:txBody>
      </p:sp>
      <p:sp>
        <p:nvSpPr>
          <p:cNvPr id="59" name="Rectangle 21"/>
          <p:cNvSpPr/>
          <p:nvPr/>
        </p:nvSpPr>
        <p:spPr bwMode="auto">
          <a:xfrm>
            <a:off x="7811409" y="2027935"/>
            <a:ext cx="2099733" cy="562960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0" name="Rectangle 22"/>
          <p:cNvSpPr/>
          <p:nvPr/>
        </p:nvSpPr>
        <p:spPr bwMode="auto">
          <a:xfrm>
            <a:off x="7811409" y="5039560"/>
            <a:ext cx="2099733" cy="349204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3848" y="21374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98461" y="18665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307277" y="21374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298968" y="2907286"/>
            <a:ext cx="2087033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This template is the spring and autumn advertising original This template is the spring and autumn advertising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57835" y="2859734"/>
            <a:ext cx="1989248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This template is the spring and autumn advertising original This template is the spring and autumn advertising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838499" y="2907286"/>
            <a:ext cx="204555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This template is the spring and autumn advertising original This template is the spring and autumn advertising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973103"/>
            <a:ext cx="12191999" cy="3087781"/>
          </a:xfrm>
          <a:custGeom>
            <a:avLst/>
            <a:gdLst>
              <a:gd name="connsiteX0" fmla="*/ 0 w 12191999"/>
              <a:gd name="connsiteY0" fmla="*/ 0 h 3087781"/>
              <a:gd name="connsiteX1" fmla="*/ 12191999 w 12191999"/>
              <a:gd name="connsiteY1" fmla="*/ 0 h 3087781"/>
              <a:gd name="connsiteX2" fmla="*/ 12191999 w 12191999"/>
              <a:gd name="connsiteY2" fmla="*/ 3087781 h 3087781"/>
              <a:gd name="connsiteX3" fmla="*/ 0 w 12191999"/>
              <a:gd name="connsiteY3" fmla="*/ 3087781 h 308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87781">
                <a:moveTo>
                  <a:pt x="0" y="0"/>
                </a:moveTo>
                <a:lnTo>
                  <a:pt x="12191999" y="0"/>
                </a:lnTo>
                <a:lnTo>
                  <a:pt x="12191999" y="3087781"/>
                </a:lnTo>
                <a:lnTo>
                  <a:pt x="0" y="3087781"/>
                </a:lnTo>
                <a:close/>
              </a:path>
            </a:pathLst>
          </a:custGeom>
        </p:spPr>
      </p:pic>
      <p:sp>
        <p:nvSpPr>
          <p:cNvPr id="4" name="Rectangle 19"/>
          <p:cNvSpPr/>
          <p:nvPr/>
        </p:nvSpPr>
        <p:spPr>
          <a:xfrm>
            <a:off x="1771104" y="5400925"/>
            <a:ext cx="864979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template is the spring and autumn This template is the spring and autumn This template is the spring and autumn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template is the spring and autumn This template is the spring and autumn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1" y="1973105"/>
            <a:ext cx="12191998" cy="3087781"/>
            <a:chOff x="1" y="1973105"/>
            <a:chExt cx="12191998" cy="3087781"/>
          </a:xfrm>
        </p:grpSpPr>
        <p:sp>
          <p:nvSpPr>
            <p:cNvPr id="6" name="Rectangle 15"/>
            <p:cNvSpPr/>
            <p:nvPr/>
          </p:nvSpPr>
          <p:spPr>
            <a:xfrm>
              <a:off x="1" y="1973105"/>
              <a:ext cx="2904564" cy="3087781"/>
            </a:xfrm>
            <a:prstGeom prst="rect">
              <a:avLst/>
            </a:prstGeom>
            <a:solidFill>
              <a:schemeClr val="tx2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16"/>
            <p:cNvSpPr/>
            <p:nvPr/>
          </p:nvSpPr>
          <p:spPr>
            <a:xfrm>
              <a:off x="2904564" y="1973105"/>
              <a:ext cx="9287435" cy="3087781"/>
            </a:xfrm>
            <a:prstGeom prst="rect">
              <a:avLst/>
            </a:prstGeom>
            <a:solidFill>
              <a:srgbClr val="FF537C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TextBox 18"/>
          <p:cNvSpPr txBox="1"/>
          <p:nvPr/>
        </p:nvSpPr>
        <p:spPr>
          <a:xfrm>
            <a:off x="3680624" y="2768166"/>
            <a:ext cx="749857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 This template is the spring and autumn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advertising.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This template is the spring and autumn advertising original This template is the spring and autumn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advertising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6060" y="3025581"/>
            <a:ext cx="1325702" cy="1036766"/>
            <a:chOff x="2009774" y="2309813"/>
            <a:chExt cx="742951" cy="581025"/>
          </a:xfrm>
        </p:grpSpPr>
        <p:sp>
          <p:nvSpPr>
            <p:cNvPr id="10" name="Freeform 110"/>
            <p:cNvSpPr>
              <a:spLocks noEditPoints="1"/>
            </p:cNvSpPr>
            <p:nvPr/>
          </p:nvSpPr>
          <p:spPr bwMode="auto">
            <a:xfrm>
              <a:off x="2098675" y="2317750"/>
              <a:ext cx="552450" cy="352425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11"/>
            <p:cNvSpPr>
              <a:spLocks noEditPoints="1"/>
            </p:cNvSpPr>
            <p:nvPr/>
          </p:nvSpPr>
          <p:spPr bwMode="auto">
            <a:xfrm>
              <a:off x="2009774" y="2690813"/>
              <a:ext cx="730250" cy="20002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12"/>
            <p:cNvSpPr>
              <a:spLocks noEditPoints="1"/>
            </p:cNvSpPr>
            <p:nvPr/>
          </p:nvSpPr>
          <p:spPr bwMode="auto">
            <a:xfrm>
              <a:off x="2108201" y="2309813"/>
              <a:ext cx="563563" cy="352425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13"/>
            <p:cNvSpPr>
              <a:spLocks noEditPoints="1"/>
            </p:cNvSpPr>
            <p:nvPr/>
          </p:nvSpPr>
          <p:spPr bwMode="auto">
            <a:xfrm>
              <a:off x="2019300" y="2678113"/>
              <a:ext cx="733425" cy="192087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165" y="66395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/>
          </a:solidFill>
          <a:ln w="57150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3013853" y="2459338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PART 3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30"/>
          <p:cNvSpPr txBox="1">
            <a:spLocks noChangeArrowheads="1"/>
          </p:cNvSpPr>
          <p:nvPr/>
        </p:nvSpPr>
        <p:spPr bwMode="auto">
          <a:xfrm>
            <a:off x="3013853" y="3453659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lvl="0"/>
            <a:r>
              <a:rPr lang="zh-CN" altLang="en-US" kern="0" dirty="0">
                <a:latin typeface="+mn-lt"/>
                <a:ea typeface="+mn-ea"/>
                <a:cs typeface="+mn-ea"/>
                <a:sym typeface="+mn-lt"/>
              </a:rPr>
              <a:t>经验反思总结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91287" y="2868616"/>
            <a:ext cx="714375" cy="104775"/>
            <a:chOff x="4210050" y="2975472"/>
            <a:chExt cx="714375" cy="10477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355458" y="2868616"/>
            <a:ext cx="714375" cy="104775"/>
            <a:chOff x="4210050" y="2975472"/>
            <a:chExt cx="714375" cy="1047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6367624" y="2326955"/>
            <a:ext cx="4265529" cy="1225326"/>
          </a:xfrm>
          <a:prstGeom prst="round2SameRect">
            <a:avLst/>
          </a:prstGeom>
          <a:noFill/>
          <a:ln w="28575">
            <a:solidFill>
              <a:srgbClr val="FF6B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Rectangle 4"/>
          <p:cNvSpPr/>
          <p:nvPr/>
        </p:nvSpPr>
        <p:spPr>
          <a:xfrm flipV="1">
            <a:off x="6367624" y="4329034"/>
            <a:ext cx="4265529" cy="1225326"/>
          </a:xfrm>
          <a:prstGeom prst="round2SameRect">
            <a:avLst/>
          </a:prstGeom>
          <a:noFill/>
          <a:ln w="28575">
            <a:solidFill>
              <a:srgbClr val="7A96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Group 9"/>
          <p:cNvGrpSpPr/>
          <p:nvPr/>
        </p:nvGrpSpPr>
        <p:grpSpPr>
          <a:xfrm>
            <a:off x="9423603" y="4671831"/>
            <a:ext cx="823798" cy="610866"/>
            <a:chOff x="4572000" y="3414713"/>
            <a:chExt cx="374651" cy="277813"/>
          </a:xfrm>
          <a:solidFill>
            <a:srgbClr val="7A962D"/>
          </a:solidFill>
        </p:grpSpPr>
        <p:sp>
          <p:nvSpPr>
            <p:cNvPr id="5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6702888" y="2644913"/>
            <a:ext cx="823107" cy="607891"/>
            <a:chOff x="3052763" y="2647950"/>
            <a:chExt cx="346075" cy="255588"/>
          </a:xfrm>
          <a:solidFill>
            <a:srgbClr val="FF6B92"/>
          </a:solidFill>
        </p:grpSpPr>
        <p:sp>
          <p:nvSpPr>
            <p:cNvPr id="8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" name="Rectangle 3"/>
          <p:cNvSpPr/>
          <p:nvPr/>
        </p:nvSpPr>
        <p:spPr>
          <a:xfrm flipH="1">
            <a:off x="1249359" y="2326955"/>
            <a:ext cx="4265529" cy="1225326"/>
          </a:xfrm>
          <a:prstGeom prst="round2SameRect">
            <a:avLst/>
          </a:prstGeom>
          <a:noFill/>
          <a:ln w="28575">
            <a:solidFill>
              <a:srgbClr val="7A96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ectangle 4"/>
          <p:cNvSpPr/>
          <p:nvPr/>
        </p:nvSpPr>
        <p:spPr>
          <a:xfrm flipH="1" flipV="1">
            <a:off x="1249359" y="4329034"/>
            <a:ext cx="4265529" cy="1225326"/>
          </a:xfrm>
          <a:prstGeom prst="round2SameRect">
            <a:avLst/>
          </a:prstGeom>
          <a:noFill/>
          <a:ln w="28575">
            <a:solidFill>
              <a:srgbClr val="FF6B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414181" y="2637505"/>
            <a:ext cx="692579" cy="679342"/>
            <a:chOff x="2905125" y="4002088"/>
            <a:chExt cx="249238" cy="244475"/>
          </a:xfrm>
          <a:solidFill>
            <a:srgbClr val="7A962D"/>
          </a:solidFill>
        </p:grpSpPr>
        <p:sp>
          <p:nvSpPr>
            <p:cNvPr id="14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6" name="Freeform 191"/>
          <p:cNvSpPr>
            <a:spLocks noEditPoints="1"/>
          </p:cNvSpPr>
          <p:nvPr/>
        </p:nvSpPr>
        <p:spPr bwMode="auto">
          <a:xfrm>
            <a:off x="1644557" y="4597507"/>
            <a:ext cx="735689" cy="59626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F6B9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61921" y="2834349"/>
            <a:ext cx="280433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7661921" y="2467630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6B92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6B9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90334" y="4820012"/>
            <a:ext cx="280433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6790334" y="445329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7A962D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7A962D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43280" y="4820012"/>
            <a:ext cx="280433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3710587" y="445329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F6B92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6B92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80126" y="2834349"/>
            <a:ext cx="280433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advertising original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947433" y="2467630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7A962D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7A962D"/>
              </a:solidFill>
              <a:cs typeface="+mn-ea"/>
              <a:sym typeface="+mn-lt"/>
            </a:endParaRPr>
          </a:p>
        </p:txBody>
      </p:sp>
      <p:sp>
        <p:nvSpPr>
          <p:cNvPr id="25" name="Freeform 31"/>
          <p:cNvSpPr>
            <a:spLocks noEditPoints="1"/>
          </p:cNvSpPr>
          <p:nvPr/>
        </p:nvSpPr>
        <p:spPr bwMode="auto">
          <a:xfrm>
            <a:off x="5492653" y="3447447"/>
            <a:ext cx="885299" cy="1205901"/>
          </a:xfrm>
          <a:custGeom>
            <a:avLst/>
            <a:gdLst>
              <a:gd name="T0" fmla="*/ 162 w 802"/>
              <a:gd name="T1" fmla="*/ 406 h 1092"/>
              <a:gd name="T2" fmla="*/ 246 w 802"/>
              <a:gd name="T3" fmla="*/ 605 h 1092"/>
              <a:gd name="T4" fmla="*/ 315 w 802"/>
              <a:gd name="T5" fmla="*/ 764 h 1092"/>
              <a:gd name="T6" fmla="*/ 470 w 802"/>
              <a:gd name="T7" fmla="*/ 769 h 1092"/>
              <a:gd name="T8" fmla="*/ 504 w 802"/>
              <a:gd name="T9" fmla="*/ 705 h 1092"/>
              <a:gd name="T10" fmla="*/ 590 w 802"/>
              <a:gd name="T11" fmla="*/ 545 h 1092"/>
              <a:gd name="T12" fmla="*/ 401 w 802"/>
              <a:gd name="T13" fmla="*/ 167 h 1092"/>
              <a:gd name="T14" fmla="*/ 332 w 802"/>
              <a:gd name="T15" fmla="*/ 819 h 1092"/>
              <a:gd name="T16" fmla="*/ 253 w 802"/>
              <a:gd name="T17" fmla="*/ 728 h 1092"/>
              <a:gd name="T18" fmla="*/ 170 w 802"/>
              <a:gd name="T19" fmla="*/ 573 h 1092"/>
              <a:gd name="T20" fmla="*/ 401 w 802"/>
              <a:gd name="T21" fmla="*/ 117 h 1092"/>
              <a:gd name="T22" fmla="*/ 632 w 802"/>
              <a:gd name="T23" fmla="*/ 573 h 1092"/>
              <a:gd name="T24" fmla="*/ 548 w 802"/>
              <a:gd name="T25" fmla="*/ 728 h 1092"/>
              <a:gd name="T26" fmla="*/ 470 w 802"/>
              <a:gd name="T27" fmla="*/ 819 h 1092"/>
              <a:gd name="T28" fmla="*/ 287 w 802"/>
              <a:gd name="T29" fmla="*/ 979 h 1092"/>
              <a:gd name="T30" fmla="*/ 481 w 802"/>
              <a:gd name="T31" fmla="*/ 1016 h 1092"/>
              <a:gd name="T32" fmla="*/ 481 w 802"/>
              <a:gd name="T33" fmla="*/ 942 h 1092"/>
              <a:gd name="T34" fmla="*/ 310 w 802"/>
              <a:gd name="T35" fmla="*/ 1002 h 1092"/>
              <a:gd name="T36" fmla="*/ 496 w 802"/>
              <a:gd name="T37" fmla="*/ 1002 h 1092"/>
              <a:gd name="T38" fmla="*/ 519 w 802"/>
              <a:gd name="T39" fmla="*/ 979 h 1092"/>
              <a:gd name="T40" fmla="*/ 287 w 802"/>
              <a:gd name="T41" fmla="*/ 862 h 1092"/>
              <a:gd name="T42" fmla="*/ 519 w 802"/>
              <a:gd name="T43" fmla="*/ 979 h 1092"/>
              <a:gd name="T44" fmla="*/ 517 w 802"/>
              <a:gd name="T45" fmla="*/ 456 h 1092"/>
              <a:gd name="T46" fmla="*/ 439 w 802"/>
              <a:gd name="T47" fmla="*/ 535 h 1092"/>
              <a:gd name="T48" fmla="*/ 363 w 802"/>
              <a:gd name="T49" fmla="*/ 535 h 1092"/>
              <a:gd name="T50" fmla="*/ 284 w 802"/>
              <a:gd name="T51" fmla="*/ 456 h 1092"/>
              <a:gd name="T52" fmla="*/ 284 w 802"/>
              <a:gd name="T53" fmla="*/ 380 h 1092"/>
              <a:gd name="T54" fmla="*/ 363 w 802"/>
              <a:gd name="T55" fmla="*/ 302 h 1092"/>
              <a:gd name="T56" fmla="*/ 439 w 802"/>
              <a:gd name="T57" fmla="*/ 302 h 1092"/>
              <a:gd name="T58" fmla="*/ 517 w 802"/>
              <a:gd name="T59" fmla="*/ 380 h 1092"/>
              <a:gd name="T60" fmla="*/ 770 w 802"/>
              <a:gd name="T61" fmla="*/ 369 h 1092"/>
              <a:gd name="T62" fmla="*/ 729 w 802"/>
              <a:gd name="T63" fmla="*/ 406 h 1092"/>
              <a:gd name="T64" fmla="*/ 770 w 802"/>
              <a:gd name="T65" fmla="*/ 429 h 1092"/>
              <a:gd name="T66" fmla="*/ 770 w 802"/>
              <a:gd name="T67" fmla="*/ 369 h 1092"/>
              <a:gd name="T68" fmla="*/ 682 w 802"/>
              <a:gd name="T69" fmla="*/ 162 h 1092"/>
              <a:gd name="T70" fmla="*/ 640 w 802"/>
              <a:gd name="T71" fmla="*/ 119 h 1092"/>
              <a:gd name="T72" fmla="*/ 651 w 802"/>
              <a:gd name="T73" fmla="*/ 193 h 1092"/>
              <a:gd name="T74" fmla="*/ 430 w 802"/>
              <a:gd name="T75" fmla="*/ 78 h 1092"/>
              <a:gd name="T76" fmla="*/ 400 w 802"/>
              <a:gd name="T77" fmla="*/ 0 h 1092"/>
              <a:gd name="T78" fmla="*/ 370 w 802"/>
              <a:gd name="T79" fmla="*/ 78 h 1092"/>
              <a:gd name="T80" fmla="*/ 147 w 802"/>
              <a:gd name="T81" fmla="*/ 196 h 1092"/>
              <a:gd name="T82" fmla="*/ 160 w 802"/>
              <a:gd name="T83" fmla="*/ 124 h 1092"/>
              <a:gd name="T84" fmla="*/ 118 w 802"/>
              <a:gd name="T85" fmla="*/ 167 h 1092"/>
              <a:gd name="T86" fmla="*/ 72 w 802"/>
              <a:gd name="T87" fmla="*/ 406 h 1092"/>
              <a:gd name="T88" fmla="*/ 31 w 802"/>
              <a:gd name="T89" fmla="*/ 369 h 1092"/>
              <a:gd name="T90" fmla="*/ 31 w 802"/>
              <a:gd name="T91" fmla="*/ 429 h 1092"/>
              <a:gd name="T92" fmla="*/ 72 w 802"/>
              <a:gd name="T93" fmla="*/ 40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lowchart: Decision 4"/>
          <p:cNvSpPr/>
          <p:nvPr/>
        </p:nvSpPr>
        <p:spPr>
          <a:xfrm>
            <a:off x="1410142" y="2303160"/>
            <a:ext cx="2050255" cy="1828355"/>
          </a:xfrm>
          <a:prstGeom prst="flowChartDecision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1" name="Flowchart: Decision 5"/>
          <p:cNvSpPr/>
          <p:nvPr/>
        </p:nvSpPr>
        <p:spPr>
          <a:xfrm>
            <a:off x="1410141" y="2060934"/>
            <a:ext cx="2050255" cy="1828355"/>
          </a:xfrm>
          <a:prstGeom prst="flowChartDecision">
            <a:avLst/>
          </a:prstGeom>
          <a:solidFill>
            <a:srgbClr val="FCFCFC"/>
          </a:solidFill>
          <a:ln w="25400" cap="flat" cmpd="sng" algn="ctr">
            <a:solidFill>
              <a:srgbClr val="FF537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GB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2" name="Group 12"/>
          <p:cNvGrpSpPr/>
          <p:nvPr/>
        </p:nvGrpSpPr>
        <p:grpSpPr>
          <a:xfrm>
            <a:off x="2167675" y="2724414"/>
            <a:ext cx="535186" cy="501394"/>
            <a:chOff x="5368132" y="3540125"/>
            <a:chExt cx="465138" cy="435769"/>
          </a:xfrm>
          <a:solidFill>
            <a:srgbClr val="7ACDEF"/>
          </a:solidFill>
        </p:grpSpPr>
        <p:sp>
          <p:nvSpPr>
            <p:cNvPr id="143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4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2" name="Flowchart: Decision 6"/>
          <p:cNvSpPr/>
          <p:nvPr/>
        </p:nvSpPr>
        <p:spPr>
          <a:xfrm>
            <a:off x="3792262" y="2060934"/>
            <a:ext cx="2050255" cy="1828355"/>
          </a:xfrm>
          <a:prstGeom prst="flowChartDecision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3" name="Flowchart: Decision 7"/>
          <p:cNvSpPr/>
          <p:nvPr/>
        </p:nvSpPr>
        <p:spPr>
          <a:xfrm>
            <a:off x="3792262" y="2303161"/>
            <a:ext cx="2050255" cy="1828355"/>
          </a:xfrm>
          <a:prstGeom prst="flowChartDecision">
            <a:avLst/>
          </a:prstGeom>
          <a:solidFill>
            <a:srgbClr val="FCFCFC"/>
          </a:solidFill>
          <a:ln w="25400" cap="flat" cmpd="sng" algn="ctr">
            <a:solidFill>
              <a:srgbClr val="FF537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GB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54" name="Group 15"/>
          <p:cNvGrpSpPr/>
          <p:nvPr/>
        </p:nvGrpSpPr>
        <p:grpSpPr>
          <a:xfrm>
            <a:off x="4633818" y="2949744"/>
            <a:ext cx="367141" cy="535186"/>
            <a:chOff x="5441157" y="4440238"/>
            <a:chExt cx="319088" cy="465138"/>
          </a:xfrm>
          <a:solidFill>
            <a:srgbClr val="00AFF0"/>
          </a:solidFill>
        </p:grpSpPr>
        <p:sp>
          <p:nvSpPr>
            <p:cNvPr id="155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6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5" name="Flowchart: Decision 8"/>
          <p:cNvSpPr/>
          <p:nvPr/>
        </p:nvSpPr>
        <p:spPr>
          <a:xfrm>
            <a:off x="6174383" y="2303160"/>
            <a:ext cx="2050255" cy="1828355"/>
          </a:xfrm>
          <a:prstGeom prst="flowChartDecision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7" name="Flowchart: Decision 9"/>
          <p:cNvSpPr/>
          <p:nvPr/>
        </p:nvSpPr>
        <p:spPr>
          <a:xfrm>
            <a:off x="6174382" y="2060934"/>
            <a:ext cx="2050255" cy="1828355"/>
          </a:xfrm>
          <a:prstGeom prst="flowChartDecision">
            <a:avLst/>
          </a:prstGeom>
          <a:solidFill>
            <a:srgbClr val="FCFCFC"/>
          </a:solidFill>
          <a:ln w="25400" cap="flat" cmpd="sng" algn="ctr">
            <a:solidFill>
              <a:srgbClr val="FF537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GB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1" name="AutoShape 4"/>
          <p:cNvSpPr/>
          <p:nvPr/>
        </p:nvSpPr>
        <p:spPr bwMode="auto">
          <a:xfrm>
            <a:off x="6941048" y="2715737"/>
            <a:ext cx="516920" cy="5187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3" name="Flowchart: Decision 10"/>
          <p:cNvSpPr/>
          <p:nvPr/>
        </p:nvSpPr>
        <p:spPr>
          <a:xfrm>
            <a:off x="8556504" y="2060934"/>
            <a:ext cx="2050255" cy="1828355"/>
          </a:xfrm>
          <a:prstGeom prst="flowChartDecision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4" name="Flowchart: Decision 11"/>
          <p:cNvSpPr/>
          <p:nvPr/>
        </p:nvSpPr>
        <p:spPr>
          <a:xfrm>
            <a:off x="8556504" y="2303161"/>
            <a:ext cx="2050255" cy="1828355"/>
          </a:xfrm>
          <a:prstGeom prst="flowChartDecision">
            <a:avLst/>
          </a:prstGeom>
          <a:solidFill>
            <a:srgbClr val="FCFCFC"/>
          </a:solidFill>
          <a:ln w="25400" cap="flat" cmpd="sng" algn="ctr">
            <a:solidFill>
              <a:srgbClr val="FF537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GB" sz="135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5" name="Group 20"/>
          <p:cNvGrpSpPr/>
          <p:nvPr/>
        </p:nvGrpSpPr>
        <p:grpSpPr>
          <a:xfrm>
            <a:off x="9314495" y="2945077"/>
            <a:ext cx="534272" cy="534272"/>
            <a:chOff x="4439444" y="2582069"/>
            <a:chExt cx="464344" cy="464344"/>
          </a:xfrm>
          <a:solidFill>
            <a:srgbClr val="00AFF0"/>
          </a:solidFill>
        </p:grpSpPr>
        <p:sp>
          <p:nvSpPr>
            <p:cNvPr id="176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7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7" name="矩形 196"/>
          <p:cNvSpPr/>
          <p:nvPr/>
        </p:nvSpPr>
        <p:spPr>
          <a:xfrm>
            <a:off x="1884079" y="42948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1313164" y="4675562"/>
            <a:ext cx="21472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4298248" y="42948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3727333" y="4675562"/>
            <a:ext cx="21472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6745297" y="42948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174382" y="4675562"/>
            <a:ext cx="21472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9159466" y="429485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8588551" y="4675562"/>
            <a:ext cx="21472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/>
        </p:nvSpPr>
        <p:spPr>
          <a:xfrm>
            <a:off x="929641" y="3944707"/>
            <a:ext cx="1429697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ardrop 12"/>
          <p:cNvSpPr/>
          <p:nvPr/>
        </p:nvSpPr>
        <p:spPr>
          <a:xfrm rot="18900000">
            <a:off x="2427508" y="3827786"/>
            <a:ext cx="329154" cy="329154"/>
          </a:xfrm>
          <a:prstGeom prst="teardrop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13"/>
          <p:cNvSpPr/>
          <p:nvPr/>
        </p:nvSpPr>
        <p:spPr>
          <a:xfrm>
            <a:off x="2836746" y="3944705"/>
            <a:ext cx="1142916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Teardrop 14"/>
          <p:cNvSpPr/>
          <p:nvPr/>
        </p:nvSpPr>
        <p:spPr>
          <a:xfrm rot="8100000">
            <a:off x="4047833" y="3818428"/>
            <a:ext cx="329154" cy="329154"/>
          </a:xfrm>
          <a:prstGeom prst="teardrop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Rectangle 17"/>
          <p:cNvSpPr/>
          <p:nvPr/>
        </p:nvSpPr>
        <p:spPr>
          <a:xfrm>
            <a:off x="4445156" y="3944705"/>
            <a:ext cx="1906263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Teardrop 18"/>
          <p:cNvSpPr/>
          <p:nvPr/>
        </p:nvSpPr>
        <p:spPr>
          <a:xfrm rot="18900000">
            <a:off x="6429544" y="3818428"/>
            <a:ext cx="329154" cy="329154"/>
          </a:xfrm>
          <a:prstGeom prst="teardrop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839851" y="3944705"/>
            <a:ext cx="1142914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Teardrop 20"/>
          <p:cNvSpPr/>
          <p:nvPr/>
        </p:nvSpPr>
        <p:spPr>
          <a:xfrm rot="8100000">
            <a:off x="8050937" y="3818432"/>
            <a:ext cx="329154" cy="329154"/>
          </a:xfrm>
          <a:prstGeom prst="teardrop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Rectangle 21"/>
          <p:cNvSpPr/>
          <p:nvPr/>
        </p:nvSpPr>
        <p:spPr>
          <a:xfrm>
            <a:off x="8448261" y="3944709"/>
            <a:ext cx="1262996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61" name="Rectangle 8"/>
          <p:cNvSpPr/>
          <p:nvPr/>
        </p:nvSpPr>
        <p:spPr>
          <a:xfrm>
            <a:off x="2977575" y="4396985"/>
            <a:ext cx="2570926" cy="1456785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noProof="1">
                <a:cs typeface="+mn-ea"/>
                <a:sym typeface="+mn-lt"/>
              </a:rPr>
              <a:t> </a:t>
            </a:r>
            <a:endParaRPr lang="en-US" noProof="1">
              <a:cs typeface="+mn-ea"/>
              <a:sym typeface="+mn-lt"/>
            </a:endParaRPr>
          </a:p>
        </p:txBody>
      </p:sp>
      <p:sp>
        <p:nvSpPr>
          <p:cNvPr id="62" name="Isosceles Triangle 9"/>
          <p:cNvSpPr/>
          <p:nvPr/>
        </p:nvSpPr>
        <p:spPr>
          <a:xfrm rot="10800000">
            <a:off x="9758244" y="3496511"/>
            <a:ext cx="371518" cy="14748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4" name="Teardrop 25"/>
          <p:cNvSpPr/>
          <p:nvPr/>
        </p:nvSpPr>
        <p:spPr>
          <a:xfrm rot="18900000">
            <a:off x="9779427" y="3818429"/>
            <a:ext cx="329154" cy="329154"/>
          </a:xfrm>
          <a:prstGeom prst="teardrop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Rectangle 28"/>
          <p:cNvSpPr/>
          <p:nvPr/>
        </p:nvSpPr>
        <p:spPr>
          <a:xfrm>
            <a:off x="8658541" y="2130961"/>
            <a:ext cx="2570926" cy="1443665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noProof="1">
              <a:cs typeface="+mn-ea"/>
              <a:sym typeface="+mn-lt"/>
            </a:endParaRPr>
          </a:p>
        </p:txBody>
      </p:sp>
      <p:sp>
        <p:nvSpPr>
          <p:cNvPr id="66" name="Rectangle 29"/>
          <p:cNvSpPr/>
          <p:nvPr/>
        </p:nvSpPr>
        <p:spPr>
          <a:xfrm>
            <a:off x="10210708" y="3944709"/>
            <a:ext cx="1018759" cy="95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67" name="Isosceles Triangle 30"/>
          <p:cNvSpPr/>
          <p:nvPr/>
        </p:nvSpPr>
        <p:spPr>
          <a:xfrm>
            <a:off x="8019082" y="4295648"/>
            <a:ext cx="371518" cy="14748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TextBox 22"/>
          <p:cNvSpPr txBox="1"/>
          <p:nvPr/>
        </p:nvSpPr>
        <p:spPr>
          <a:xfrm>
            <a:off x="3061160" y="4656328"/>
            <a:ext cx="240375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This template is the spring and autumn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8742125" y="2367059"/>
            <a:ext cx="240375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, This template is the spring and autumn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8"/>
          <p:cNvSpPr/>
          <p:nvPr/>
        </p:nvSpPr>
        <p:spPr>
          <a:xfrm>
            <a:off x="6919378" y="4396985"/>
            <a:ext cx="2570926" cy="1456785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noProof="1">
                <a:cs typeface="+mn-ea"/>
                <a:sym typeface="+mn-lt"/>
              </a:rPr>
              <a:t> </a:t>
            </a:r>
            <a:endParaRPr lang="en-US" noProof="1">
              <a:cs typeface="+mn-ea"/>
              <a:sym typeface="+mn-lt"/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7002963" y="4656328"/>
            <a:ext cx="240375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This template is the spring and autumn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Isosceles Triangle 30"/>
          <p:cNvSpPr/>
          <p:nvPr/>
        </p:nvSpPr>
        <p:spPr>
          <a:xfrm>
            <a:off x="4179049" y="4480009"/>
            <a:ext cx="371518" cy="14748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Isosceles Triangle 30"/>
          <p:cNvSpPr/>
          <p:nvPr/>
        </p:nvSpPr>
        <p:spPr>
          <a:xfrm>
            <a:off x="4026649" y="4327609"/>
            <a:ext cx="371518" cy="14748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Rectangle 28"/>
          <p:cNvSpPr/>
          <p:nvPr/>
        </p:nvSpPr>
        <p:spPr>
          <a:xfrm>
            <a:off x="5352004" y="2130961"/>
            <a:ext cx="2570926" cy="1443665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noProof="1">
              <a:cs typeface="+mn-ea"/>
              <a:sym typeface="+mn-lt"/>
            </a:endParaRPr>
          </a:p>
        </p:txBody>
      </p:sp>
      <p:sp>
        <p:nvSpPr>
          <p:cNvPr id="44" name="TextBox 22"/>
          <p:cNvSpPr txBox="1"/>
          <p:nvPr/>
        </p:nvSpPr>
        <p:spPr>
          <a:xfrm>
            <a:off x="5414980" y="2397540"/>
            <a:ext cx="240375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, This template is the spring and autumn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Rectangle 28"/>
          <p:cNvSpPr/>
          <p:nvPr/>
        </p:nvSpPr>
        <p:spPr>
          <a:xfrm>
            <a:off x="1408736" y="2121501"/>
            <a:ext cx="2570926" cy="1443665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noProof="1">
              <a:cs typeface="+mn-ea"/>
              <a:sym typeface="+mn-lt"/>
            </a:endParaRPr>
          </a:p>
        </p:txBody>
      </p:sp>
      <p:sp>
        <p:nvSpPr>
          <p:cNvPr id="46" name="TextBox 22"/>
          <p:cNvSpPr txBox="1"/>
          <p:nvPr/>
        </p:nvSpPr>
        <p:spPr>
          <a:xfrm>
            <a:off x="1471712" y="2388080"/>
            <a:ext cx="240375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, This template is the spring and autumn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Isosceles Triangle 9"/>
          <p:cNvSpPr/>
          <p:nvPr/>
        </p:nvSpPr>
        <p:spPr>
          <a:xfrm rot="10800000">
            <a:off x="2406326" y="3533705"/>
            <a:ext cx="371518" cy="14748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8" name="Isosceles Triangle 9"/>
          <p:cNvSpPr/>
          <p:nvPr/>
        </p:nvSpPr>
        <p:spPr>
          <a:xfrm rot="10800000">
            <a:off x="6324435" y="3453524"/>
            <a:ext cx="502434" cy="268427"/>
          </a:xfrm>
          <a:prstGeom prst="triangle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"/>
          <p:cNvGrpSpPr/>
          <p:nvPr/>
        </p:nvGrpSpPr>
        <p:grpSpPr bwMode="auto">
          <a:xfrm>
            <a:off x="3350685" y="1498600"/>
            <a:ext cx="5259916" cy="5359400"/>
            <a:chOff x="-1" y="0"/>
            <a:chExt cx="3944939" cy="4019551"/>
          </a:xfrm>
        </p:grpSpPr>
        <p:sp>
          <p:nvSpPr>
            <p:cNvPr id="2" name="AutoShape 2"/>
            <p:cNvSpPr/>
            <p:nvPr/>
          </p:nvSpPr>
          <p:spPr bwMode="auto">
            <a:xfrm>
              <a:off x="656698" y="495094"/>
              <a:ext cx="2629028" cy="3524457"/>
            </a:xfrm>
            <a:custGeom>
              <a:avLst/>
              <a:gdLst>
                <a:gd name="T0" fmla="*/ 1314450 w 20607"/>
                <a:gd name="T1" fmla="*/ 1805588 h 21337"/>
                <a:gd name="T2" fmla="*/ 1314450 w 20607"/>
                <a:gd name="T3" fmla="*/ 1805588 h 21337"/>
                <a:gd name="T4" fmla="*/ 1314450 w 20607"/>
                <a:gd name="T5" fmla="*/ 1805588 h 21337"/>
                <a:gd name="T6" fmla="*/ 1314450 w 20607"/>
                <a:gd name="T7" fmla="*/ 1805588 h 21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3" name="AutoShape 3"/>
            <p:cNvSpPr/>
            <p:nvPr/>
          </p:nvSpPr>
          <p:spPr bwMode="auto">
            <a:xfrm>
              <a:off x="2327418" y="1655993"/>
              <a:ext cx="251984" cy="361309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4" name="AutoShape 4"/>
            <p:cNvSpPr/>
            <p:nvPr/>
          </p:nvSpPr>
          <p:spPr bwMode="auto">
            <a:xfrm>
              <a:off x="2754212" y="1455267"/>
              <a:ext cx="237763" cy="371345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5" name="AutoShape 5"/>
            <p:cNvSpPr/>
            <p:nvPr/>
          </p:nvSpPr>
          <p:spPr bwMode="auto">
            <a:xfrm>
              <a:off x="3093566" y="1284649"/>
              <a:ext cx="279851" cy="436583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6" name="AutoShape 6"/>
            <p:cNvSpPr/>
            <p:nvPr/>
          </p:nvSpPr>
          <p:spPr bwMode="auto">
            <a:xfrm>
              <a:off x="3490389" y="1475292"/>
              <a:ext cx="454549" cy="245126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7" name="AutoShape 7"/>
            <p:cNvSpPr/>
            <p:nvPr/>
          </p:nvSpPr>
          <p:spPr bwMode="auto">
            <a:xfrm>
              <a:off x="3344070" y="1896865"/>
              <a:ext cx="391309" cy="224290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8" name="AutoShape 8"/>
            <p:cNvSpPr/>
            <p:nvPr/>
          </p:nvSpPr>
          <p:spPr bwMode="auto">
            <a:xfrm>
              <a:off x="3073907" y="2095393"/>
              <a:ext cx="320938" cy="303289"/>
            </a:xfrm>
            <a:custGeom>
              <a:avLst/>
              <a:gdLst>
                <a:gd name="T0" fmla="*/ 160461 w 20049"/>
                <a:gd name="T1" fmla="*/ 199618 h 18650"/>
                <a:gd name="T2" fmla="*/ 160461 w 20049"/>
                <a:gd name="T3" fmla="*/ 199618 h 18650"/>
                <a:gd name="T4" fmla="*/ 160461 w 20049"/>
                <a:gd name="T5" fmla="*/ 199618 h 18650"/>
                <a:gd name="T6" fmla="*/ 160461 w 20049"/>
                <a:gd name="T7" fmla="*/ 199618 h 18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49" name="AutoShape 9"/>
            <p:cNvSpPr/>
            <p:nvPr/>
          </p:nvSpPr>
          <p:spPr bwMode="auto">
            <a:xfrm>
              <a:off x="2793924" y="2294843"/>
              <a:ext cx="338977" cy="287527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0" name="AutoShape 10"/>
            <p:cNvSpPr/>
            <p:nvPr/>
          </p:nvSpPr>
          <p:spPr bwMode="auto">
            <a:xfrm>
              <a:off x="1161198" y="1655993"/>
              <a:ext cx="237511" cy="334195"/>
            </a:xfrm>
            <a:custGeom>
              <a:avLst/>
              <a:gdLst>
                <a:gd name="T0" fmla="*/ 118756 w 12554"/>
                <a:gd name="T1" fmla="*/ 167089 h 19439"/>
                <a:gd name="T2" fmla="*/ 118756 w 12554"/>
                <a:gd name="T3" fmla="*/ 167089 h 19439"/>
                <a:gd name="T4" fmla="*/ 118756 w 12554"/>
                <a:gd name="T5" fmla="*/ 167089 h 19439"/>
                <a:gd name="T6" fmla="*/ 118756 w 12554"/>
                <a:gd name="T7" fmla="*/ 167089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1" name="AutoShape 11"/>
            <p:cNvSpPr/>
            <p:nvPr/>
          </p:nvSpPr>
          <p:spPr bwMode="auto">
            <a:xfrm>
              <a:off x="864495" y="1490395"/>
              <a:ext cx="236626" cy="379186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2" name="AutoShape 12"/>
            <p:cNvSpPr/>
            <p:nvPr/>
          </p:nvSpPr>
          <p:spPr bwMode="auto">
            <a:xfrm>
              <a:off x="476106" y="1435194"/>
              <a:ext cx="246387" cy="387717"/>
            </a:xfrm>
            <a:custGeom>
              <a:avLst/>
              <a:gdLst>
                <a:gd name="T0" fmla="*/ 123193 w 14722"/>
                <a:gd name="T1" fmla="*/ 193849 h 21125"/>
                <a:gd name="T2" fmla="*/ 123193 w 14722"/>
                <a:gd name="T3" fmla="*/ 193849 h 21125"/>
                <a:gd name="T4" fmla="*/ 123193 w 14722"/>
                <a:gd name="T5" fmla="*/ 193849 h 21125"/>
                <a:gd name="T6" fmla="*/ 123193 w 14722"/>
                <a:gd name="T7" fmla="*/ 193849 h 21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3" name="AutoShape 13"/>
            <p:cNvSpPr/>
            <p:nvPr/>
          </p:nvSpPr>
          <p:spPr bwMode="auto">
            <a:xfrm>
              <a:off x="-1" y="1791533"/>
              <a:ext cx="472804" cy="229415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4" name="AutoShape 14"/>
            <p:cNvSpPr/>
            <p:nvPr/>
          </p:nvSpPr>
          <p:spPr bwMode="auto">
            <a:xfrm>
              <a:off x="398160" y="2080516"/>
              <a:ext cx="370449" cy="338242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5" name="AutoShape 15"/>
            <p:cNvSpPr/>
            <p:nvPr/>
          </p:nvSpPr>
          <p:spPr bwMode="auto">
            <a:xfrm>
              <a:off x="823190" y="2259866"/>
              <a:ext cx="319384" cy="359619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6" name="AutoShape 16"/>
            <p:cNvSpPr/>
            <p:nvPr/>
          </p:nvSpPr>
          <p:spPr bwMode="auto">
            <a:xfrm>
              <a:off x="2241968" y="0"/>
              <a:ext cx="285356" cy="425078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7" name="AutoShape 17"/>
            <p:cNvSpPr/>
            <p:nvPr/>
          </p:nvSpPr>
          <p:spPr bwMode="auto">
            <a:xfrm>
              <a:off x="1891430" y="140508"/>
              <a:ext cx="256120" cy="402820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8" name="AutoShape 18"/>
            <p:cNvSpPr/>
            <p:nvPr/>
          </p:nvSpPr>
          <p:spPr bwMode="auto">
            <a:xfrm>
              <a:off x="2349568" y="506353"/>
              <a:ext cx="416606" cy="227810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59" name="AutoShape 19"/>
            <p:cNvSpPr/>
            <p:nvPr/>
          </p:nvSpPr>
          <p:spPr bwMode="auto">
            <a:xfrm>
              <a:off x="2146486" y="863760"/>
              <a:ext cx="446800" cy="214027"/>
            </a:xfrm>
            <a:custGeom>
              <a:avLst/>
              <a:gdLst>
                <a:gd name="T0" fmla="*/ 223400 w 21174"/>
                <a:gd name="T1" fmla="*/ 182909 h 12449"/>
                <a:gd name="T2" fmla="*/ 223400 w 21174"/>
                <a:gd name="T3" fmla="*/ 182909 h 12449"/>
                <a:gd name="T4" fmla="*/ 223400 w 21174"/>
                <a:gd name="T5" fmla="*/ 182909 h 12449"/>
                <a:gd name="T6" fmla="*/ 223400 w 21174"/>
                <a:gd name="T7" fmla="*/ 182909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0" name="AutoShape 20"/>
            <p:cNvSpPr/>
            <p:nvPr/>
          </p:nvSpPr>
          <p:spPr bwMode="auto">
            <a:xfrm>
              <a:off x="2166289" y="1204359"/>
              <a:ext cx="395564" cy="307183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1" name="AutoShape 21"/>
            <p:cNvSpPr/>
            <p:nvPr/>
          </p:nvSpPr>
          <p:spPr bwMode="auto">
            <a:xfrm>
              <a:off x="1335935" y="1369503"/>
              <a:ext cx="444268" cy="256984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2" name="AutoShape 22"/>
            <p:cNvSpPr/>
            <p:nvPr/>
          </p:nvSpPr>
          <p:spPr bwMode="auto">
            <a:xfrm>
              <a:off x="1131614" y="998918"/>
              <a:ext cx="403300" cy="200351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3" name="AutoShape 23"/>
            <p:cNvSpPr/>
            <p:nvPr/>
          </p:nvSpPr>
          <p:spPr bwMode="auto">
            <a:xfrm>
              <a:off x="1020314" y="371344"/>
              <a:ext cx="277784" cy="328365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4" name="AutoShape 24"/>
            <p:cNvSpPr/>
            <p:nvPr/>
          </p:nvSpPr>
          <p:spPr bwMode="auto">
            <a:xfrm>
              <a:off x="1451808" y="331198"/>
              <a:ext cx="294625" cy="404604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5" name="AutoShape 25"/>
            <p:cNvSpPr/>
            <p:nvPr/>
          </p:nvSpPr>
          <p:spPr bwMode="auto">
            <a:xfrm>
              <a:off x="2787365" y="843051"/>
              <a:ext cx="327520" cy="405683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6" name="AutoShape 26"/>
            <p:cNvSpPr/>
            <p:nvPr/>
          </p:nvSpPr>
          <p:spPr bwMode="auto">
            <a:xfrm>
              <a:off x="2793924" y="265964"/>
              <a:ext cx="247618" cy="381381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7" name="AutoShape 27"/>
            <p:cNvSpPr/>
            <p:nvPr/>
          </p:nvSpPr>
          <p:spPr bwMode="auto">
            <a:xfrm>
              <a:off x="633379" y="983559"/>
              <a:ext cx="262803" cy="386402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8" name="AutoShape 28"/>
            <p:cNvSpPr/>
            <p:nvPr/>
          </p:nvSpPr>
          <p:spPr bwMode="auto">
            <a:xfrm>
              <a:off x="130693" y="1063850"/>
              <a:ext cx="308108" cy="406474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869" name="AutoShape 29"/>
            <p:cNvSpPr/>
            <p:nvPr/>
          </p:nvSpPr>
          <p:spPr bwMode="auto">
            <a:xfrm>
              <a:off x="678641" y="501816"/>
              <a:ext cx="255444" cy="351272"/>
            </a:xfrm>
            <a:custGeom>
              <a:avLst/>
              <a:gdLst>
                <a:gd name="T0" fmla="*/ 127722 w 11448"/>
                <a:gd name="T1" fmla="*/ 175636 h 21600"/>
                <a:gd name="T2" fmla="*/ 127722 w 11448"/>
                <a:gd name="T3" fmla="*/ 175636 h 21600"/>
                <a:gd name="T4" fmla="*/ 127722 w 11448"/>
                <a:gd name="T5" fmla="*/ 175636 h 21600"/>
                <a:gd name="T6" fmla="*/ 127722 w 11448"/>
                <a:gd name="T7" fmla="*/ 175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22826" y="1668684"/>
            <a:ext cx="2579637" cy="895324"/>
            <a:chOff x="8030739" y="2125723"/>
            <a:chExt cx="2579637" cy="895324"/>
          </a:xfrm>
        </p:grpSpPr>
        <p:sp>
          <p:nvSpPr>
            <p:cNvPr id="62" name="Text Placeholder 3"/>
            <p:cNvSpPr txBox="1"/>
            <p:nvPr/>
          </p:nvSpPr>
          <p:spPr>
            <a:xfrm>
              <a:off x="8030739" y="2488209"/>
              <a:ext cx="2579637" cy="53283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 Placeholder 3"/>
            <p:cNvSpPr txBox="1"/>
            <p:nvPr/>
          </p:nvSpPr>
          <p:spPr>
            <a:xfrm>
              <a:off x="8038267" y="2125723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822826" y="2930730"/>
            <a:ext cx="2579637" cy="895324"/>
            <a:chOff x="8030739" y="2125723"/>
            <a:chExt cx="2579637" cy="895324"/>
          </a:xfrm>
        </p:grpSpPr>
        <p:sp>
          <p:nvSpPr>
            <p:cNvPr id="66" name="Text Placeholder 3"/>
            <p:cNvSpPr txBox="1"/>
            <p:nvPr/>
          </p:nvSpPr>
          <p:spPr>
            <a:xfrm>
              <a:off x="8030739" y="2488209"/>
              <a:ext cx="2579637" cy="53283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8038267" y="2125723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22826" y="4199232"/>
            <a:ext cx="2579637" cy="895324"/>
            <a:chOff x="8030739" y="2125723"/>
            <a:chExt cx="2579637" cy="895324"/>
          </a:xfrm>
        </p:grpSpPr>
        <p:sp>
          <p:nvSpPr>
            <p:cNvPr id="69" name="Text Placeholder 3"/>
            <p:cNvSpPr txBox="1"/>
            <p:nvPr/>
          </p:nvSpPr>
          <p:spPr>
            <a:xfrm>
              <a:off x="8030739" y="2488209"/>
              <a:ext cx="2579637" cy="53283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 Placeholder 3"/>
            <p:cNvSpPr txBox="1"/>
            <p:nvPr/>
          </p:nvSpPr>
          <p:spPr>
            <a:xfrm>
              <a:off x="8038267" y="2125723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3945" y="1685944"/>
            <a:ext cx="2304991" cy="895322"/>
            <a:chOff x="1486729" y="1389260"/>
            <a:chExt cx="2304991" cy="895321"/>
          </a:xfrm>
        </p:grpSpPr>
        <p:sp>
          <p:nvSpPr>
            <p:cNvPr id="72" name="Text Placeholder 3"/>
            <p:cNvSpPr txBox="1"/>
            <p:nvPr/>
          </p:nvSpPr>
          <p:spPr>
            <a:xfrm>
              <a:off x="1486729" y="1751744"/>
              <a:ext cx="2297463" cy="53283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Text Placeholder 3"/>
            <p:cNvSpPr txBox="1"/>
            <p:nvPr/>
          </p:nvSpPr>
          <p:spPr>
            <a:xfrm>
              <a:off x="2252837" y="1389260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3945" y="2936720"/>
            <a:ext cx="2304991" cy="895322"/>
            <a:chOff x="1486729" y="1389260"/>
            <a:chExt cx="2304991" cy="895321"/>
          </a:xfrm>
        </p:grpSpPr>
        <p:sp>
          <p:nvSpPr>
            <p:cNvPr id="75" name="Text Placeholder 3"/>
            <p:cNvSpPr txBox="1"/>
            <p:nvPr/>
          </p:nvSpPr>
          <p:spPr>
            <a:xfrm>
              <a:off x="1486729" y="1751744"/>
              <a:ext cx="2297463" cy="53283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Text Placeholder 3"/>
            <p:cNvSpPr txBox="1"/>
            <p:nvPr/>
          </p:nvSpPr>
          <p:spPr>
            <a:xfrm>
              <a:off x="2252837" y="1389260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73945" y="4187496"/>
            <a:ext cx="2304991" cy="895322"/>
            <a:chOff x="1486729" y="1389260"/>
            <a:chExt cx="2304991" cy="895321"/>
          </a:xfrm>
        </p:grpSpPr>
        <p:sp>
          <p:nvSpPr>
            <p:cNvPr id="78" name="Text Placeholder 3"/>
            <p:cNvSpPr txBox="1"/>
            <p:nvPr/>
          </p:nvSpPr>
          <p:spPr>
            <a:xfrm>
              <a:off x="1486729" y="1751744"/>
              <a:ext cx="2297463" cy="53283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This template is the spring and autumn 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Text Placeholder 3"/>
            <p:cNvSpPr txBox="1"/>
            <p:nvPr/>
          </p:nvSpPr>
          <p:spPr>
            <a:xfrm>
              <a:off x="2252837" y="1389260"/>
              <a:ext cx="1538883" cy="3077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 fontAlgn="base" hangingPunct="0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/>
          </a:solidFill>
          <a:ln w="57150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3013853" y="2459338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PART 4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30"/>
          <p:cNvSpPr txBox="1">
            <a:spLocks noChangeArrowheads="1"/>
          </p:cNvSpPr>
          <p:nvPr/>
        </p:nvSpPr>
        <p:spPr bwMode="auto">
          <a:xfrm>
            <a:off x="3013853" y="3453659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lvl="0"/>
            <a:r>
              <a:rPr lang="zh-CN" altLang="en-US" kern="0" dirty="0">
                <a:latin typeface="+mn-lt"/>
                <a:ea typeface="+mn-ea"/>
                <a:cs typeface="+mn-ea"/>
                <a:sym typeface="+mn-lt"/>
              </a:rPr>
              <a:t>改进实施措施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91287" y="2868616"/>
            <a:ext cx="714375" cy="104775"/>
            <a:chOff x="4210050" y="2975472"/>
            <a:chExt cx="714375" cy="10477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355458" y="2868616"/>
            <a:ext cx="714375" cy="104775"/>
            <a:chOff x="4210050" y="2975472"/>
            <a:chExt cx="714375" cy="1047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3309937" y="2822951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425650 w 1828800"/>
              <a:gd name="connsiteY1" fmla="*/ 156165 h 1828800"/>
              <a:gd name="connsiteX2" fmla="*/ 1538288 w 1828800"/>
              <a:gd name="connsiteY2" fmla="*/ 249100 h 1828800"/>
              <a:gd name="connsiteX3" fmla="*/ 1515597 w 1828800"/>
              <a:gd name="connsiteY3" fmla="*/ 267822 h 1828800"/>
              <a:gd name="connsiteX4" fmla="*/ 1403940 w 1828800"/>
              <a:gd name="connsiteY4" fmla="*/ 403150 h 1828800"/>
              <a:gd name="connsiteX5" fmla="*/ 1401839 w 1828800"/>
              <a:gd name="connsiteY5" fmla="*/ 406609 h 1828800"/>
              <a:gd name="connsiteX6" fmla="*/ 1308635 w 1828800"/>
              <a:gd name="connsiteY6" fmla="*/ 329710 h 1828800"/>
              <a:gd name="connsiteX7" fmla="*/ 914400 w 1828800"/>
              <a:gd name="connsiteY7" fmla="*/ 209288 h 1828800"/>
              <a:gd name="connsiteX8" fmla="*/ 209288 w 1828800"/>
              <a:gd name="connsiteY8" fmla="*/ 914400 h 1828800"/>
              <a:gd name="connsiteX9" fmla="*/ 914400 w 1828800"/>
              <a:gd name="connsiteY9" fmla="*/ 1619512 h 1828800"/>
              <a:gd name="connsiteX10" fmla="*/ 1308635 w 1828800"/>
              <a:gd name="connsiteY10" fmla="*/ 1499090 h 1828800"/>
              <a:gd name="connsiteX11" fmla="*/ 1401839 w 1828800"/>
              <a:gd name="connsiteY11" fmla="*/ 1422191 h 1828800"/>
              <a:gd name="connsiteX12" fmla="*/ 1412990 w 1828800"/>
              <a:gd name="connsiteY12" fmla="*/ 1412990 h 1828800"/>
              <a:gd name="connsiteX13" fmla="*/ 1499090 w 1828800"/>
              <a:gd name="connsiteY13" fmla="*/ 1308635 h 1828800"/>
              <a:gd name="connsiteX14" fmla="*/ 1538288 w 1828800"/>
              <a:gd name="connsiteY14" fmla="*/ 1236420 h 1828800"/>
              <a:gd name="connsiteX15" fmla="*/ 1564101 w 1828800"/>
              <a:gd name="connsiteY15" fmla="*/ 1188862 h 1828800"/>
              <a:gd name="connsiteX16" fmla="*/ 1619512 w 1828800"/>
              <a:gd name="connsiteY16" fmla="*/ 914400 h 1828800"/>
              <a:gd name="connsiteX17" fmla="*/ 1564101 w 1828800"/>
              <a:gd name="connsiteY17" fmla="*/ 639938 h 1828800"/>
              <a:gd name="connsiteX18" fmla="*/ 1538288 w 1828800"/>
              <a:gd name="connsiteY18" fmla="*/ 592381 h 1828800"/>
              <a:gd name="connsiteX19" fmla="*/ 1577485 w 1828800"/>
              <a:gd name="connsiteY19" fmla="*/ 520165 h 1828800"/>
              <a:gd name="connsiteX20" fmla="*/ 1663585 w 1828800"/>
              <a:gd name="connsiteY20" fmla="*/ 415810 h 1828800"/>
              <a:gd name="connsiteX21" fmla="*/ 1674737 w 1828800"/>
              <a:gd name="connsiteY21" fmla="*/ 406609 h 1828800"/>
              <a:gd name="connsiteX22" fmla="*/ 1718437 w 1828800"/>
              <a:gd name="connsiteY22" fmla="*/ 478543 h 1828800"/>
              <a:gd name="connsiteX23" fmla="*/ 1828800 w 1828800"/>
              <a:gd name="connsiteY23" fmla="*/ 914400 h 1828800"/>
              <a:gd name="connsiteX24" fmla="*/ 1718437 w 1828800"/>
              <a:gd name="connsiteY24" fmla="*/ 1350257 h 1828800"/>
              <a:gd name="connsiteX25" fmla="*/ 1674737 w 1828800"/>
              <a:gd name="connsiteY25" fmla="*/ 1422191 h 1828800"/>
              <a:gd name="connsiteX26" fmla="*/ 1672635 w 1828800"/>
              <a:gd name="connsiteY26" fmla="*/ 1425650 h 1828800"/>
              <a:gd name="connsiteX27" fmla="*/ 1560978 w 1828800"/>
              <a:gd name="connsiteY27" fmla="*/ 1560978 h 1828800"/>
              <a:gd name="connsiteX28" fmla="*/ 1538288 w 1828800"/>
              <a:gd name="connsiteY28" fmla="*/ 1579700 h 1828800"/>
              <a:gd name="connsiteX29" fmla="*/ 1425650 w 1828800"/>
              <a:gd name="connsiteY29" fmla="*/ 1672635 h 1828800"/>
              <a:gd name="connsiteX30" fmla="*/ 914400 w 1828800"/>
              <a:gd name="connsiteY30" fmla="*/ 1828800 h 1828800"/>
              <a:gd name="connsiteX31" fmla="*/ 0 w 1828800"/>
              <a:gd name="connsiteY31" fmla="*/ 914400 h 1828800"/>
              <a:gd name="connsiteX32" fmla="*/ 914400 w 1828800"/>
              <a:gd name="connsiteY3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524977" y="209288"/>
                  <a:pt x="209288" y="524977"/>
                  <a:pt x="209288" y="914400"/>
                </a:cubicBezTo>
                <a:cubicBezTo>
                  <a:pt x="209288" y="1303823"/>
                  <a:pt x="52497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12990" y="1412990"/>
                </a:lnTo>
                <a:cubicBezTo>
                  <a:pt x="1444890" y="1381090"/>
                  <a:pt x="1473747" y="1346147"/>
                  <a:pt x="1499090" y="1308635"/>
                </a:cubicBezTo>
                <a:lnTo>
                  <a:pt x="1538288" y="1236420"/>
                </a:lnTo>
                <a:lnTo>
                  <a:pt x="1564101" y="1188862"/>
                </a:lnTo>
                <a:cubicBezTo>
                  <a:pt x="1599782" y="1104503"/>
                  <a:pt x="1619512" y="1011756"/>
                  <a:pt x="1619512" y="914400"/>
                </a:cubicBezTo>
                <a:cubicBezTo>
                  <a:pt x="1619512" y="817044"/>
                  <a:pt x="1599782" y="724297"/>
                  <a:pt x="1564101" y="639938"/>
                </a:cubicBezTo>
                <a:lnTo>
                  <a:pt x="1538288" y="592381"/>
                </a:lnTo>
                <a:lnTo>
                  <a:pt x="1577485" y="520165"/>
                </a:lnTo>
                <a:cubicBezTo>
                  <a:pt x="1602828" y="482653"/>
                  <a:pt x="1631685" y="447710"/>
                  <a:pt x="1663585" y="415810"/>
                </a:cubicBezTo>
                <a:lnTo>
                  <a:pt x="1674737" y="406609"/>
                </a:lnTo>
                <a:lnTo>
                  <a:pt x="1718437" y="478543"/>
                </a:lnTo>
                <a:cubicBezTo>
                  <a:pt x="1788821" y="608107"/>
                  <a:pt x="1828800" y="756585"/>
                  <a:pt x="1828800" y="914400"/>
                </a:cubicBezTo>
                <a:cubicBezTo>
                  <a:pt x="1828800" y="1072215"/>
                  <a:pt x="1788821" y="1220693"/>
                  <a:pt x="1718437" y="1350257"/>
                </a:cubicBezTo>
                <a:lnTo>
                  <a:pt x="1674737" y="1422191"/>
                </a:lnTo>
                <a:lnTo>
                  <a:pt x="1672635" y="1425650"/>
                </a:lnTo>
                <a:cubicBezTo>
                  <a:pt x="1639770" y="1474296"/>
                  <a:pt x="1602347" y="1519610"/>
                  <a:pt x="1560978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57713" y="2822951"/>
            <a:ext cx="1828799" cy="1828800"/>
          </a:xfrm>
          <a:custGeom>
            <a:avLst/>
            <a:gdLst>
              <a:gd name="connsiteX0" fmla="*/ 426962 w 1828799"/>
              <a:gd name="connsiteY0" fmla="*/ 1422191 h 1828800"/>
              <a:gd name="connsiteX1" fmla="*/ 520165 w 1828799"/>
              <a:gd name="connsiteY1" fmla="*/ 1499090 h 1828800"/>
              <a:gd name="connsiteX2" fmla="*/ 914400 w 1828799"/>
              <a:gd name="connsiteY2" fmla="*/ 1619512 h 1828800"/>
              <a:gd name="connsiteX3" fmla="*/ 1308635 w 1828799"/>
              <a:gd name="connsiteY3" fmla="*/ 1499090 h 1828800"/>
              <a:gd name="connsiteX4" fmla="*/ 1401839 w 1828799"/>
              <a:gd name="connsiteY4" fmla="*/ 1422191 h 1828800"/>
              <a:gd name="connsiteX5" fmla="*/ 1403940 w 1828799"/>
              <a:gd name="connsiteY5" fmla="*/ 1425650 h 1828800"/>
              <a:gd name="connsiteX6" fmla="*/ 1515597 w 1828799"/>
              <a:gd name="connsiteY6" fmla="*/ 1560978 h 1828800"/>
              <a:gd name="connsiteX7" fmla="*/ 1538288 w 1828799"/>
              <a:gd name="connsiteY7" fmla="*/ 1579700 h 1828800"/>
              <a:gd name="connsiteX8" fmla="*/ 1425650 w 1828799"/>
              <a:gd name="connsiteY8" fmla="*/ 1672635 h 1828800"/>
              <a:gd name="connsiteX9" fmla="*/ 914400 w 1828799"/>
              <a:gd name="connsiteY9" fmla="*/ 1828800 h 1828800"/>
              <a:gd name="connsiteX10" fmla="*/ 403150 w 1828799"/>
              <a:gd name="connsiteY10" fmla="*/ 1672635 h 1828800"/>
              <a:gd name="connsiteX11" fmla="*/ 290513 w 1828799"/>
              <a:gd name="connsiteY11" fmla="*/ 1579700 h 1828800"/>
              <a:gd name="connsiteX12" fmla="*/ 313203 w 1828799"/>
              <a:gd name="connsiteY12" fmla="*/ 1560978 h 1828800"/>
              <a:gd name="connsiteX13" fmla="*/ 424860 w 1828799"/>
              <a:gd name="connsiteY13" fmla="*/ 1425650 h 1828800"/>
              <a:gd name="connsiteX14" fmla="*/ 290512 w 1828799"/>
              <a:gd name="connsiteY14" fmla="*/ 249100 h 1828800"/>
              <a:gd name="connsiteX15" fmla="*/ 313202 w 1828799"/>
              <a:gd name="connsiteY15" fmla="*/ 267822 h 1828800"/>
              <a:gd name="connsiteX16" fmla="*/ 424859 w 1828799"/>
              <a:gd name="connsiteY16" fmla="*/ 403150 h 1828800"/>
              <a:gd name="connsiteX17" fmla="*/ 426961 w 1828799"/>
              <a:gd name="connsiteY17" fmla="*/ 406609 h 1828800"/>
              <a:gd name="connsiteX18" fmla="*/ 415809 w 1828799"/>
              <a:gd name="connsiteY18" fmla="*/ 415810 h 1828800"/>
              <a:gd name="connsiteX19" fmla="*/ 329709 w 1828799"/>
              <a:gd name="connsiteY19" fmla="*/ 520165 h 1828800"/>
              <a:gd name="connsiteX20" fmla="*/ 290513 w 1828799"/>
              <a:gd name="connsiteY20" fmla="*/ 592380 h 1828800"/>
              <a:gd name="connsiteX21" fmla="*/ 290513 w 1828799"/>
              <a:gd name="connsiteY21" fmla="*/ 592380 h 1828800"/>
              <a:gd name="connsiteX22" fmla="*/ 264699 w 1828799"/>
              <a:gd name="connsiteY22" fmla="*/ 639937 h 1828800"/>
              <a:gd name="connsiteX23" fmla="*/ 209288 w 1828799"/>
              <a:gd name="connsiteY23" fmla="*/ 914399 h 1828800"/>
              <a:gd name="connsiteX24" fmla="*/ 264699 w 1828799"/>
              <a:gd name="connsiteY24" fmla="*/ 1188861 h 1828800"/>
              <a:gd name="connsiteX25" fmla="*/ 290513 w 1828799"/>
              <a:gd name="connsiteY25" fmla="*/ 1236419 h 1828800"/>
              <a:gd name="connsiteX26" fmla="*/ 251315 w 1828799"/>
              <a:gd name="connsiteY26" fmla="*/ 1308634 h 1828800"/>
              <a:gd name="connsiteX27" fmla="*/ 165215 w 1828799"/>
              <a:gd name="connsiteY27" fmla="*/ 1412989 h 1828800"/>
              <a:gd name="connsiteX28" fmla="*/ 154064 w 1828799"/>
              <a:gd name="connsiteY28" fmla="*/ 1422190 h 1828800"/>
              <a:gd name="connsiteX29" fmla="*/ 110363 w 1828799"/>
              <a:gd name="connsiteY29" fmla="*/ 1350256 h 1828800"/>
              <a:gd name="connsiteX30" fmla="*/ 0 w 1828799"/>
              <a:gd name="connsiteY30" fmla="*/ 914399 h 1828800"/>
              <a:gd name="connsiteX31" fmla="*/ 110363 w 1828799"/>
              <a:gd name="connsiteY31" fmla="*/ 478542 h 1828800"/>
              <a:gd name="connsiteX32" fmla="*/ 154063 w 1828799"/>
              <a:gd name="connsiteY32" fmla="*/ 406609 h 1828800"/>
              <a:gd name="connsiteX33" fmla="*/ 154063 w 1828799"/>
              <a:gd name="connsiteY33" fmla="*/ 406609 h 1828800"/>
              <a:gd name="connsiteX34" fmla="*/ 156164 w 1828799"/>
              <a:gd name="connsiteY34" fmla="*/ 403150 h 1828800"/>
              <a:gd name="connsiteX35" fmla="*/ 267821 w 1828799"/>
              <a:gd name="connsiteY35" fmla="*/ 267822 h 1828800"/>
              <a:gd name="connsiteX36" fmla="*/ 914400 w 1828799"/>
              <a:gd name="connsiteY36" fmla="*/ 0 h 1828800"/>
              <a:gd name="connsiteX37" fmla="*/ 1425650 w 1828799"/>
              <a:gd name="connsiteY37" fmla="*/ 156165 h 1828800"/>
              <a:gd name="connsiteX38" fmla="*/ 1538288 w 1828799"/>
              <a:gd name="connsiteY38" fmla="*/ 249100 h 1828800"/>
              <a:gd name="connsiteX39" fmla="*/ 1538288 w 1828799"/>
              <a:gd name="connsiteY39" fmla="*/ 249101 h 1828800"/>
              <a:gd name="connsiteX40" fmla="*/ 1560977 w 1828799"/>
              <a:gd name="connsiteY40" fmla="*/ 267822 h 1828800"/>
              <a:gd name="connsiteX41" fmla="*/ 1672634 w 1828799"/>
              <a:gd name="connsiteY41" fmla="*/ 403150 h 1828800"/>
              <a:gd name="connsiteX42" fmla="*/ 1674736 w 1828799"/>
              <a:gd name="connsiteY42" fmla="*/ 406608 h 1828800"/>
              <a:gd name="connsiteX43" fmla="*/ 1674736 w 1828799"/>
              <a:gd name="connsiteY43" fmla="*/ 406608 h 1828800"/>
              <a:gd name="connsiteX44" fmla="*/ 1718436 w 1828799"/>
              <a:gd name="connsiteY44" fmla="*/ 478542 h 1828800"/>
              <a:gd name="connsiteX45" fmla="*/ 1828799 w 1828799"/>
              <a:gd name="connsiteY45" fmla="*/ 914399 h 1828800"/>
              <a:gd name="connsiteX46" fmla="*/ 1718436 w 1828799"/>
              <a:gd name="connsiteY46" fmla="*/ 1350256 h 1828800"/>
              <a:gd name="connsiteX47" fmla="*/ 1674736 w 1828799"/>
              <a:gd name="connsiteY47" fmla="*/ 1422190 h 1828800"/>
              <a:gd name="connsiteX48" fmla="*/ 1663584 w 1828799"/>
              <a:gd name="connsiteY48" fmla="*/ 1412989 h 1828800"/>
              <a:gd name="connsiteX49" fmla="*/ 1577484 w 1828799"/>
              <a:gd name="connsiteY49" fmla="*/ 1308634 h 1828800"/>
              <a:gd name="connsiteX50" fmla="*/ 1538287 w 1828799"/>
              <a:gd name="connsiteY50" fmla="*/ 1236419 h 1828800"/>
              <a:gd name="connsiteX51" fmla="*/ 1564100 w 1828799"/>
              <a:gd name="connsiteY51" fmla="*/ 1188861 h 1828800"/>
              <a:gd name="connsiteX52" fmla="*/ 1619511 w 1828799"/>
              <a:gd name="connsiteY52" fmla="*/ 914399 h 1828800"/>
              <a:gd name="connsiteX53" fmla="*/ 1564100 w 1828799"/>
              <a:gd name="connsiteY53" fmla="*/ 639937 h 1828800"/>
              <a:gd name="connsiteX54" fmla="*/ 1538288 w 1828799"/>
              <a:gd name="connsiteY54" fmla="*/ 592381 h 1828800"/>
              <a:gd name="connsiteX55" fmla="*/ 1538287 w 1828799"/>
              <a:gd name="connsiteY55" fmla="*/ 592381 h 1828800"/>
              <a:gd name="connsiteX56" fmla="*/ 1499089 w 1828799"/>
              <a:gd name="connsiteY56" fmla="*/ 520165 h 1828800"/>
              <a:gd name="connsiteX57" fmla="*/ 1412989 w 1828799"/>
              <a:gd name="connsiteY57" fmla="*/ 415810 h 1828800"/>
              <a:gd name="connsiteX58" fmla="*/ 1401838 w 1828799"/>
              <a:gd name="connsiteY58" fmla="*/ 406609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426962" y="1422191"/>
                </a:move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3940" y="1425650"/>
                </a:lnTo>
                <a:cubicBezTo>
                  <a:pt x="1436805" y="1474296"/>
                  <a:pt x="1474228" y="1519610"/>
                  <a:pt x="1515597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close/>
                <a:moveTo>
                  <a:pt x="290512" y="249100"/>
                </a:moveTo>
                <a:lnTo>
                  <a:pt x="313202" y="267822"/>
                </a:lnTo>
                <a:cubicBezTo>
                  <a:pt x="354571" y="309190"/>
                  <a:pt x="391994" y="354504"/>
                  <a:pt x="424859" y="403150"/>
                </a:cubicBezTo>
                <a:lnTo>
                  <a:pt x="426961" y="406609"/>
                </a:lnTo>
                <a:lnTo>
                  <a:pt x="415809" y="415810"/>
                </a:lnTo>
                <a:cubicBezTo>
                  <a:pt x="383909" y="447710"/>
                  <a:pt x="355052" y="482653"/>
                  <a:pt x="329709" y="520165"/>
                </a:cubicBezTo>
                <a:lnTo>
                  <a:pt x="290513" y="592380"/>
                </a:ln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51315" y="1308634"/>
                </a:lnTo>
                <a:cubicBezTo>
                  <a:pt x="225972" y="1346146"/>
                  <a:pt x="197115" y="1381089"/>
                  <a:pt x="165215" y="1412989"/>
                </a:cubicBezTo>
                <a:lnTo>
                  <a:pt x="154064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lnTo>
                  <a:pt x="154063" y="406609"/>
                </a:lnTo>
                <a:lnTo>
                  <a:pt x="154063" y="406609"/>
                </a:lnTo>
                <a:lnTo>
                  <a:pt x="156164" y="403150"/>
                </a:lnTo>
                <a:cubicBezTo>
                  <a:pt x="189029" y="354504"/>
                  <a:pt x="226452" y="309190"/>
                  <a:pt x="267821" y="26782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38288" y="249101"/>
                </a:lnTo>
                <a:lnTo>
                  <a:pt x="1560977" y="267822"/>
                </a:lnTo>
                <a:cubicBezTo>
                  <a:pt x="1602346" y="309190"/>
                  <a:pt x="1639769" y="354504"/>
                  <a:pt x="1672634" y="403150"/>
                </a:cubicBezTo>
                <a:lnTo>
                  <a:pt x="1674736" y="406608"/>
                </a:lnTo>
                <a:lnTo>
                  <a:pt x="1674736" y="406608"/>
                </a:ln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63584" y="1412989"/>
                </a:lnTo>
                <a:cubicBezTo>
                  <a:pt x="1631685" y="1381089"/>
                  <a:pt x="1602827" y="1346146"/>
                  <a:pt x="1577484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8" y="592381"/>
                </a:lnTo>
                <a:lnTo>
                  <a:pt x="1538287" y="592381"/>
                </a:lnTo>
                <a:lnTo>
                  <a:pt x="1499089" y="520165"/>
                </a:lnTo>
                <a:cubicBezTo>
                  <a:pt x="1473747" y="482653"/>
                  <a:pt x="1444889" y="447710"/>
                  <a:pt x="1412989" y="415810"/>
                </a:cubicBezTo>
                <a:lnTo>
                  <a:pt x="1401838" y="406609"/>
                </a:ln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rgbClr val="FFA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805488" y="2822951"/>
            <a:ext cx="1828799" cy="1828800"/>
          </a:xfrm>
          <a:custGeom>
            <a:avLst/>
            <a:gdLst>
              <a:gd name="connsiteX0" fmla="*/ 1674736 w 1828799"/>
              <a:gd name="connsiteY0" fmla="*/ 406608 h 1828800"/>
              <a:gd name="connsiteX1" fmla="*/ 1718436 w 1828799"/>
              <a:gd name="connsiteY1" fmla="*/ 478542 h 1828800"/>
              <a:gd name="connsiteX2" fmla="*/ 1828799 w 1828799"/>
              <a:gd name="connsiteY2" fmla="*/ 914399 h 1828800"/>
              <a:gd name="connsiteX3" fmla="*/ 1718436 w 1828799"/>
              <a:gd name="connsiteY3" fmla="*/ 1350256 h 1828800"/>
              <a:gd name="connsiteX4" fmla="*/ 1674736 w 1828799"/>
              <a:gd name="connsiteY4" fmla="*/ 1422190 h 1828800"/>
              <a:gd name="connsiteX5" fmla="*/ 1672634 w 1828799"/>
              <a:gd name="connsiteY5" fmla="*/ 1425649 h 1828800"/>
              <a:gd name="connsiteX6" fmla="*/ 1560977 w 1828799"/>
              <a:gd name="connsiteY6" fmla="*/ 1560977 h 1828800"/>
              <a:gd name="connsiteX7" fmla="*/ 1538287 w 1828799"/>
              <a:gd name="connsiteY7" fmla="*/ 1579699 h 1828800"/>
              <a:gd name="connsiteX8" fmla="*/ 1515597 w 1828799"/>
              <a:gd name="connsiteY8" fmla="*/ 1560978 h 1828800"/>
              <a:gd name="connsiteX9" fmla="*/ 1515597 w 1828799"/>
              <a:gd name="connsiteY9" fmla="*/ 1560978 h 1828800"/>
              <a:gd name="connsiteX10" fmla="*/ 1538288 w 1828799"/>
              <a:gd name="connsiteY10" fmla="*/ 1579700 h 1828800"/>
              <a:gd name="connsiteX11" fmla="*/ 1425650 w 1828799"/>
              <a:gd name="connsiteY11" fmla="*/ 1672635 h 1828800"/>
              <a:gd name="connsiteX12" fmla="*/ 914400 w 1828799"/>
              <a:gd name="connsiteY12" fmla="*/ 1828800 h 1828800"/>
              <a:gd name="connsiteX13" fmla="*/ 403150 w 1828799"/>
              <a:gd name="connsiteY13" fmla="*/ 1672635 h 1828800"/>
              <a:gd name="connsiteX14" fmla="*/ 290513 w 1828799"/>
              <a:gd name="connsiteY14" fmla="*/ 1579700 h 1828800"/>
              <a:gd name="connsiteX15" fmla="*/ 313203 w 1828799"/>
              <a:gd name="connsiteY15" fmla="*/ 1560978 h 1828800"/>
              <a:gd name="connsiteX16" fmla="*/ 424860 w 1828799"/>
              <a:gd name="connsiteY16" fmla="*/ 1425650 h 1828800"/>
              <a:gd name="connsiteX17" fmla="*/ 426962 w 1828799"/>
              <a:gd name="connsiteY17" fmla="*/ 1422191 h 1828800"/>
              <a:gd name="connsiteX18" fmla="*/ 520165 w 1828799"/>
              <a:gd name="connsiteY18" fmla="*/ 1499090 h 1828800"/>
              <a:gd name="connsiteX19" fmla="*/ 914400 w 1828799"/>
              <a:gd name="connsiteY19" fmla="*/ 1619512 h 1828800"/>
              <a:gd name="connsiteX20" fmla="*/ 1308635 w 1828799"/>
              <a:gd name="connsiteY20" fmla="*/ 1499090 h 1828800"/>
              <a:gd name="connsiteX21" fmla="*/ 1401839 w 1828799"/>
              <a:gd name="connsiteY21" fmla="*/ 1422191 h 1828800"/>
              <a:gd name="connsiteX22" fmla="*/ 1401838 w 1828799"/>
              <a:gd name="connsiteY22" fmla="*/ 1422190 h 1828800"/>
              <a:gd name="connsiteX23" fmla="*/ 1412989 w 1828799"/>
              <a:gd name="connsiteY23" fmla="*/ 1412989 h 1828800"/>
              <a:gd name="connsiteX24" fmla="*/ 1499089 w 1828799"/>
              <a:gd name="connsiteY24" fmla="*/ 1308634 h 1828800"/>
              <a:gd name="connsiteX25" fmla="*/ 1538287 w 1828799"/>
              <a:gd name="connsiteY25" fmla="*/ 1236419 h 1828800"/>
              <a:gd name="connsiteX26" fmla="*/ 1564100 w 1828799"/>
              <a:gd name="connsiteY26" fmla="*/ 1188861 h 1828800"/>
              <a:gd name="connsiteX27" fmla="*/ 1619511 w 1828799"/>
              <a:gd name="connsiteY27" fmla="*/ 914399 h 1828800"/>
              <a:gd name="connsiteX28" fmla="*/ 1564100 w 1828799"/>
              <a:gd name="connsiteY28" fmla="*/ 639937 h 1828800"/>
              <a:gd name="connsiteX29" fmla="*/ 1538287 w 1828799"/>
              <a:gd name="connsiteY29" fmla="*/ 592380 h 1828800"/>
              <a:gd name="connsiteX30" fmla="*/ 1577484 w 1828799"/>
              <a:gd name="connsiteY30" fmla="*/ 520164 h 1828800"/>
              <a:gd name="connsiteX31" fmla="*/ 1663584 w 1828799"/>
              <a:gd name="connsiteY31" fmla="*/ 415809 h 1828800"/>
              <a:gd name="connsiteX32" fmla="*/ 154064 w 1828799"/>
              <a:gd name="connsiteY32" fmla="*/ 406608 h 1828800"/>
              <a:gd name="connsiteX33" fmla="*/ 165215 w 1828799"/>
              <a:gd name="connsiteY33" fmla="*/ 415809 h 1828800"/>
              <a:gd name="connsiteX34" fmla="*/ 251315 w 1828799"/>
              <a:gd name="connsiteY34" fmla="*/ 520164 h 1828800"/>
              <a:gd name="connsiteX35" fmla="*/ 290513 w 1828799"/>
              <a:gd name="connsiteY35" fmla="*/ 592380 h 1828800"/>
              <a:gd name="connsiteX36" fmla="*/ 264699 w 1828799"/>
              <a:gd name="connsiteY36" fmla="*/ 639937 h 1828800"/>
              <a:gd name="connsiteX37" fmla="*/ 209288 w 1828799"/>
              <a:gd name="connsiteY37" fmla="*/ 914399 h 1828800"/>
              <a:gd name="connsiteX38" fmla="*/ 264699 w 1828799"/>
              <a:gd name="connsiteY38" fmla="*/ 1188861 h 1828800"/>
              <a:gd name="connsiteX39" fmla="*/ 290513 w 1828799"/>
              <a:gd name="connsiteY39" fmla="*/ 1236419 h 1828800"/>
              <a:gd name="connsiteX40" fmla="*/ 290512 w 1828799"/>
              <a:gd name="connsiteY40" fmla="*/ 1236420 h 1828800"/>
              <a:gd name="connsiteX41" fmla="*/ 329709 w 1828799"/>
              <a:gd name="connsiteY41" fmla="*/ 1308634 h 1828800"/>
              <a:gd name="connsiteX42" fmla="*/ 415809 w 1828799"/>
              <a:gd name="connsiteY42" fmla="*/ 1412989 h 1828800"/>
              <a:gd name="connsiteX43" fmla="*/ 426961 w 1828799"/>
              <a:gd name="connsiteY43" fmla="*/ 1422190 h 1828800"/>
              <a:gd name="connsiteX44" fmla="*/ 424859 w 1828799"/>
              <a:gd name="connsiteY44" fmla="*/ 1425649 h 1828800"/>
              <a:gd name="connsiteX45" fmla="*/ 313202 w 1828799"/>
              <a:gd name="connsiteY45" fmla="*/ 1560977 h 1828800"/>
              <a:gd name="connsiteX46" fmla="*/ 290512 w 1828799"/>
              <a:gd name="connsiteY46" fmla="*/ 1579699 h 1828800"/>
              <a:gd name="connsiteX47" fmla="*/ 267821 w 1828799"/>
              <a:gd name="connsiteY47" fmla="*/ 1560977 h 1828800"/>
              <a:gd name="connsiteX48" fmla="*/ 156164 w 1828799"/>
              <a:gd name="connsiteY48" fmla="*/ 1425649 h 1828800"/>
              <a:gd name="connsiteX49" fmla="*/ 154063 w 1828799"/>
              <a:gd name="connsiteY49" fmla="*/ 1422190 h 1828800"/>
              <a:gd name="connsiteX50" fmla="*/ 154063 w 1828799"/>
              <a:gd name="connsiteY50" fmla="*/ 1422190 h 1828800"/>
              <a:gd name="connsiteX51" fmla="*/ 110363 w 1828799"/>
              <a:gd name="connsiteY51" fmla="*/ 1350256 h 1828800"/>
              <a:gd name="connsiteX52" fmla="*/ 0 w 1828799"/>
              <a:gd name="connsiteY52" fmla="*/ 914399 h 1828800"/>
              <a:gd name="connsiteX53" fmla="*/ 110363 w 1828799"/>
              <a:gd name="connsiteY53" fmla="*/ 478542 h 1828800"/>
              <a:gd name="connsiteX54" fmla="*/ 914400 w 1828799"/>
              <a:gd name="connsiteY54" fmla="*/ 0 h 1828800"/>
              <a:gd name="connsiteX55" fmla="*/ 1425650 w 1828799"/>
              <a:gd name="connsiteY55" fmla="*/ 156165 h 1828800"/>
              <a:gd name="connsiteX56" fmla="*/ 1538288 w 1828799"/>
              <a:gd name="connsiteY56" fmla="*/ 249100 h 1828800"/>
              <a:gd name="connsiteX57" fmla="*/ 1515597 w 1828799"/>
              <a:gd name="connsiteY57" fmla="*/ 267822 h 1828800"/>
              <a:gd name="connsiteX58" fmla="*/ 1403940 w 1828799"/>
              <a:gd name="connsiteY58" fmla="*/ 403150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1674736" y="406608"/>
                </a:move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72634" y="1425649"/>
                </a:lnTo>
                <a:cubicBezTo>
                  <a:pt x="1639769" y="1474295"/>
                  <a:pt x="1602346" y="1519609"/>
                  <a:pt x="1560977" y="1560977"/>
                </a:cubicBezTo>
                <a:lnTo>
                  <a:pt x="1538287" y="1579699"/>
                </a:lnTo>
                <a:lnTo>
                  <a:pt x="1515597" y="1560978"/>
                </a:lnTo>
                <a:lnTo>
                  <a:pt x="1515597" y="1560978"/>
                </a:ln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1838" y="1422190"/>
                </a:lnTo>
                <a:lnTo>
                  <a:pt x="1412989" y="1412989"/>
                </a:lnTo>
                <a:cubicBezTo>
                  <a:pt x="1444889" y="1381089"/>
                  <a:pt x="1473747" y="1346146"/>
                  <a:pt x="1499089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7" y="592380"/>
                </a:lnTo>
                <a:lnTo>
                  <a:pt x="1577484" y="520164"/>
                </a:lnTo>
                <a:cubicBezTo>
                  <a:pt x="1602827" y="482652"/>
                  <a:pt x="1631685" y="447709"/>
                  <a:pt x="1663584" y="415809"/>
                </a:cubicBezTo>
                <a:close/>
                <a:moveTo>
                  <a:pt x="154064" y="406608"/>
                </a:moveTo>
                <a:lnTo>
                  <a:pt x="165215" y="415809"/>
                </a:lnTo>
                <a:cubicBezTo>
                  <a:pt x="197115" y="447709"/>
                  <a:pt x="225973" y="482652"/>
                  <a:pt x="251315" y="520164"/>
                </a:cubicBez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90512" y="1236420"/>
                </a:lnTo>
                <a:lnTo>
                  <a:pt x="329709" y="1308634"/>
                </a:lnTo>
                <a:cubicBezTo>
                  <a:pt x="355052" y="1346146"/>
                  <a:pt x="383910" y="1381089"/>
                  <a:pt x="415809" y="1412989"/>
                </a:cubicBezTo>
                <a:lnTo>
                  <a:pt x="426961" y="1422190"/>
                </a:lnTo>
                <a:lnTo>
                  <a:pt x="424859" y="1425649"/>
                </a:lnTo>
                <a:cubicBezTo>
                  <a:pt x="391994" y="1474295"/>
                  <a:pt x="354571" y="1519609"/>
                  <a:pt x="313202" y="1560977"/>
                </a:cubicBezTo>
                <a:lnTo>
                  <a:pt x="290512" y="1579699"/>
                </a:lnTo>
                <a:lnTo>
                  <a:pt x="267821" y="1560977"/>
                </a:lnTo>
                <a:cubicBezTo>
                  <a:pt x="226452" y="1519609"/>
                  <a:pt x="189029" y="1474295"/>
                  <a:pt x="156164" y="1425649"/>
                </a:cubicBezTo>
                <a:lnTo>
                  <a:pt x="154063" y="1422190"/>
                </a:lnTo>
                <a:lnTo>
                  <a:pt x="154063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053262" y="2822951"/>
            <a:ext cx="1828800" cy="1828800"/>
          </a:xfrm>
          <a:custGeom>
            <a:avLst/>
            <a:gdLst>
              <a:gd name="connsiteX0" fmla="*/ 290512 w 1828800"/>
              <a:gd name="connsiteY0" fmla="*/ 249101 h 1828800"/>
              <a:gd name="connsiteX1" fmla="*/ 313202 w 1828800"/>
              <a:gd name="connsiteY1" fmla="*/ 267823 h 1828800"/>
              <a:gd name="connsiteX2" fmla="*/ 424859 w 1828800"/>
              <a:gd name="connsiteY2" fmla="*/ 403151 h 1828800"/>
              <a:gd name="connsiteX3" fmla="*/ 426961 w 1828800"/>
              <a:gd name="connsiteY3" fmla="*/ 406610 h 1828800"/>
              <a:gd name="connsiteX4" fmla="*/ 415809 w 1828800"/>
              <a:gd name="connsiteY4" fmla="*/ 415811 h 1828800"/>
              <a:gd name="connsiteX5" fmla="*/ 329709 w 1828800"/>
              <a:gd name="connsiteY5" fmla="*/ 520166 h 1828800"/>
              <a:gd name="connsiteX6" fmla="*/ 290513 w 1828800"/>
              <a:gd name="connsiteY6" fmla="*/ 592381 h 1828800"/>
              <a:gd name="connsiteX7" fmla="*/ 290513 w 1828800"/>
              <a:gd name="connsiteY7" fmla="*/ 592381 h 1828800"/>
              <a:gd name="connsiteX8" fmla="*/ 264699 w 1828800"/>
              <a:gd name="connsiteY8" fmla="*/ 639938 h 1828800"/>
              <a:gd name="connsiteX9" fmla="*/ 209288 w 1828800"/>
              <a:gd name="connsiteY9" fmla="*/ 914400 h 1828800"/>
              <a:gd name="connsiteX10" fmla="*/ 264699 w 1828800"/>
              <a:gd name="connsiteY10" fmla="*/ 1188862 h 1828800"/>
              <a:gd name="connsiteX11" fmla="*/ 290513 w 1828800"/>
              <a:gd name="connsiteY11" fmla="*/ 1236420 h 1828800"/>
              <a:gd name="connsiteX12" fmla="*/ 251315 w 1828800"/>
              <a:gd name="connsiteY12" fmla="*/ 1308635 h 1828800"/>
              <a:gd name="connsiteX13" fmla="*/ 165215 w 1828800"/>
              <a:gd name="connsiteY13" fmla="*/ 1412990 h 1828800"/>
              <a:gd name="connsiteX14" fmla="*/ 154064 w 1828800"/>
              <a:gd name="connsiteY14" fmla="*/ 1422191 h 1828800"/>
              <a:gd name="connsiteX15" fmla="*/ 110363 w 1828800"/>
              <a:gd name="connsiteY15" fmla="*/ 1350257 h 1828800"/>
              <a:gd name="connsiteX16" fmla="*/ 0 w 1828800"/>
              <a:gd name="connsiteY16" fmla="*/ 914400 h 1828800"/>
              <a:gd name="connsiteX17" fmla="*/ 110363 w 1828800"/>
              <a:gd name="connsiteY17" fmla="*/ 478543 h 1828800"/>
              <a:gd name="connsiteX18" fmla="*/ 154063 w 1828800"/>
              <a:gd name="connsiteY18" fmla="*/ 406610 h 1828800"/>
              <a:gd name="connsiteX19" fmla="*/ 154063 w 1828800"/>
              <a:gd name="connsiteY19" fmla="*/ 406610 h 1828800"/>
              <a:gd name="connsiteX20" fmla="*/ 156164 w 1828800"/>
              <a:gd name="connsiteY20" fmla="*/ 403151 h 1828800"/>
              <a:gd name="connsiteX21" fmla="*/ 267821 w 1828800"/>
              <a:gd name="connsiteY21" fmla="*/ 267823 h 1828800"/>
              <a:gd name="connsiteX22" fmla="*/ 914400 w 1828800"/>
              <a:gd name="connsiteY22" fmla="*/ 0 h 1828800"/>
              <a:gd name="connsiteX23" fmla="*/ 1828800 w 1828800"/>
              <a:gd name="connsiteY23" fmla="*/ 914400 h 1828800"/>
              <a:gd name="connsiteX24" fmla="*/ 914400 w 1828800"/>
              <a:gd name="connsiteY24" fmla="*/ 1828800 h 1828800"/>
              <a:gd name="connsiteX25" fmla="*/ 403150 w 1828800"/>
              <a:gd name="connsiteY25" fmla="*/ 1672635 h 1828800"/>
              <a:gd name="connsiteX26" fmla="*/ 290513 w 1828800"/>
              <a:gd name="connsiteY26" fmla="*/ 1579700 h 1828800"/>
              <a:gd name="connsiteX27" fmla="*/ 313203 w 1828800"/>
              <a:gd name="connsiteY27" fmla="*/ 1560978 h 1828800"/>
              <a:gd name="connsiteX28" fmla="*/ 424860 w 1828800"/>
              <a:gd name="connsiteY28" fmla="*/ 1425650 h 1828800"/>
              <a:gd name="connsiteX29" fmla="*/ 426962 w 1828800"/>
              <a:gd name="connsiteY29" fmla="*/ 1422191 h 1828800"/>
              <a:gd name="connsiteX30" fmla="*/ 520165 w 1828800"/>
              <a:gd name="connsiteY30" fmla="*/ 1499090 h 1828800"/>
              <a:gd name="connsiteX31" fmla="*/ 914400 w 1828800"/>
              <a:gd name="connsiteY31" fmla="*/ 1619512 h 1828800"/>
              <a:gd name="connsiteX32" fmla="*/ 1619512 w 1828800"/>
              <a:gd name="connsiteY32" fmla="*/ 914400 h 1828800"/>
              <a:gd name="connsiteX33" fmla="*/ 914400 w 1828800"/>
              <a:gd name="connsiteY33" fmla="*/ 209288 h 1828800"/>
              <a:gd name="connsiteX34" fmla="*/ 520165 w 1828800"/>
              <a:gd name="connsiteY34" fmla="*/ 329710 h 1828800"/>
              <a:gd name="connsiteX35" fmla="*/ 426962 w 1828800"/>
              <a:gd name="connsiteY35" fmla="*/ 406609 h 1828800"/>
              <a:gd name="connsiteX36" fmla="*/ 424860 w 1828800"/>
              <a:gd name="connsiteY36" fmla="*/ 403150 h 1828800"/>
              <a:gd name="connsiteX37" fmla="*/ 313203 w 1828800"/>
              <a:gd name="connsiteY37" fmla="*/ 267822 h 1828800"/>
              <a:gd name="connsiteX38" fmla="*/ 290513 w 1828800"/>
              <a:gd name="connsiteY38" fmla="*/ 249100 h 1828800"/>
              <a:gd name="connsiteX39" fmla="*/ 403150 w 1828800"/>
              <a:gd name="connsiteY39" fmla="*/ 156165 h 1828800"/>
              <a:gd name="connsiteX40" fmla="*/ 914400 w 1828800"/>
              <a:gd name="connsiteY40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28800" h="1828800">
                <a:moveTo>
                  <a:pt x="290512" y="249101"/>
                </a:moveTo>
                <a:lnTo>
                  <a:pt x="313202" y="267823"/>
                </a:lnTo>
                <a:cubicBezTo>
                  <a:pt x="354571" y="309191"/>
                  <a:pt x="391994" y="354505"/>
                  <a:pt x="424859" y="403151"/>
                </a:cubicBezTo>
                <a:lnTo>
                  <a:pt x="426961" y="406610"/>
                </a:lnTo>
                <a:lnTo>
                  <a:pt x="415809" y="415811"/>
                </a:lnTo>
                <a:cubicBezTo>
                  <a:pt x="383910" y="447711"/>
                  <a:pt x="355052" y="482654"/>
                  <a:pt x="329709" y="520166"/>
                </a:cubicBezTo>
                <a:lnTo>
                  <a:pt x="290513" y="592381"/>
                </a:lnTo>
                <a:lnTo>
                  <a:pt x="290513" y="592381"/>
                </a:lnTo>
                <a:lnTo>
                  <a:pt x="264699" y="639938"/>
                </a:lnTo>
                <a:cubicBezTo>
                  <a:pt x="229019" y="724297"/>
                  <a:pt x="209288" y="817044"/>
                  <a:pt x="209288" y="914400"/>
                </a:cubicBezTo>
                <a:cubicBezTo>
                  <a:pt x="209288" y="1011756"/>
                  <a:pt x="229019" y="1104503"/>
                  <a:pt x="264699" y="1188862"/>
                </a:cubicBezTo>
                <a:lnTo>
                  <a:pt x="290513" y="1236420"/>
                </a:lnTo>
                <a:lnTo>
                  <a:pt x="251315" y="1308635"/>
                </a:lnTo>
                <a:cubicBezTo>
                  <a:pt x="225973" y="1346147"/>
                  <a:pt x="197115" y="1381090"/>
                  <a:pt x="165215" y="1412990"/>
                </a:cubicBezTo>
                <a:lnTo>
                  <a:pt x="154064" y="1422191"/>
                </a:lnTo>
                <a:lnTo>
                  <a:pt x="110363" y="1350257"/>
                </a:lnTo>
                <a:cubicBezTo>
                  <a:pt x="39980" y="1220693"/>
                  <a:pt x="0" y="1072215"/>
                  <a:pt x="0" y="914400"/>
                </a:cubicBezTo>
                <a:cubicBezTo>
                  <a:pt x="0" y="756585"/>
                  <a:pt x="39980" y="608107"/>
                  <a:pt x="110363" y="478543"/>
                </a:cubicBezTo>
                <a:lnTo>
                  <a:pt x="154063" y="406610"/>
                </a:lnTo>
                <a:lnTo>
                  <a:pt x="154063" y="406610"/>
                </a:lnTo>
                <a:lnTo>
                  <a:pt x="156164" y="403151"/>
                </a:lnTo>
                <a:cubicBezTo>
                  <a:pt x="189029" y="354505"/>
                  <a:pt x="226452" y="309191"/>
                  <a:pt x="267821" y="267823"/>
                </a:cubicBezTo>
                <a:close/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303823" y="1619512"/>
                  <a:pt x="1619512" y="1303823"/>
                  <a:pt x="1619512" y="914400"/>
                </a:cubicBezTo>
                <a:cubicBezTo>
                  <a:pt x="1619512" y="524977"/>
                  <a:pt x="1303823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rgbClr val="FFA3B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7967661" y="227050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224336" y="227050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19886" y="480415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472111" y="480415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981947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09937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29411" y="521372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557710" y="521372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056621" y="2028089"/>
            <a:ext cx="493484" cy="408623"/>
          </a:xfrm>
          <a:prstGeom prst="roundRect">
            <a:avLst/>
          </a:prstGeom>
          <a:solidFill>
            <a:srgbClr val="FF537C"/>
          </a:solidFill>
          <a:ln>
            <a:solidFill>
              <a:srgbClr val="FF537C"/>
            </a:solidFill>
          </a:ln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90623" y="5009414"/>
            <a:ext cx="493484" cy="408623"/>
          </a:xfrm>
          <a:prstGeom prst="roundRect">
            <a:avLst/>
          </a:prstGeom>
          <a:solidFill>
            <a:srgbClr val="FF537C"/>
          </a:solidFill>
          <a:ln>
            <a:solidFill>
              <a:srgbClr val="FF537C"/>
            </a:solidFill>
          </a:ln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48863" y="2028089"/>
            <a:ext cx="493484" cy="408623"/>
          </a:xfrm>
          <a:prstGeom prst="roundRect">
            <a:avLst/>
          </a:prstGeom>
          <a:solidFill>
            <a:srgbClr val="FF537C"/>
          </a:solidFill>
          <a:ln>
            <a:solidFill>
              <a:srgbClr val="FF537C"/>
            </a:solidFill>
          </a:ln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14861" y="5009414"/>
            <a:ext cx="493484" cy="408623"/>
          </a:xfrm>
          <a:prstGeom prst="roundRect">
            <a:avLst/>
          </a:prstGeom>
          <a:solidFill>
            <a:srgbClr val="FF537C"/>
          </a:solidFill>
          <a:ln>
            <a:solidFill>
              <a:srgbClr val="FF537C"/>
            </a:solidFill>
          </a:ln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Content Placeholder 19"/>
          <p:cNvSpPr txBox="1"/>
          <p:nvPr/>
        </p:nvSpPr>
        <p:spPr>
          <a:xfrm>
            <a:off x="9543135" y="1970791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Content Placeholder 19"/>
          <p:cNvSpPr txBox="1"/>
          <p:nvPr/>
        </p:nvSpPr>
        <p:spPr>
          <a:xfrm>
            <a:off x="8362947" y="4952115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Content Placeholder 19"/>
          <p:cNvSpPr txBox="1"/>
          <p:nvPr/>
        </p:nvSpPr>
        <p:spPr>
          <a:xfrm>
            <a:off x="1801722" y="4952115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Content Placeholder 19"/>
          <p:cNvSpPr txBox="1"/>
          <p:nvPr/>
        </p:nvSpPr>
        <p:spPr>
          <a:xfrm>
            <a:off x="673098" y="2008891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Content Placeholder 19"/>
          <p:cNvSpPr txBox="1"/>
          <p:nvPr/>
        </p:nvSpPr>
        <p:spPr>
          <a:xfrm>
            <a:off x="3889079" y="3383408"/>
            <a:ext cx="538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Content Placeholder 19"/>
          <p:cNvSpPr txBox="1"/>
          <p:nvPr/>
        </p:nvSpPr>
        <p:spPr>
          <a:xfrm>
            <a:off x="5158927" y="3383408"/>
            <a:ext cx="538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Content Placeholder 19"/>
          <p:cNvSpPr txBox="1"/>
          <p:nvPr/>
        </p:nvSpPr>
        <p:spPr>
          <a:xfrm>
            <a:off x="6428775" y="3383408"/>
            <a:ext cx="538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Content Placeholder 19"/>
          <p:cNvSpPr txBox="1"/>
          <p:nvPr/>
        </p:nvSpPr>
        <p:spPr>
          <a:xfrm>
            <a:off x="7698622" y="3383408"/>
            <a:ext cx="538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id-ID" altLang="zh-CN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/>
          </a:solidFill>
          <a:ln w="57150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grpSp>
        <p:nvGrpSpPr>
          <p:cNvPr id="16" name="组合 7"/>
          <p:cNvGrpSpPr/>
          <p:nvPr/>
        </p:nvGrpSpPr>
        <p:grpSpPr bwMode="auto">
          <a:xfrm>
            <a:off x="3517317" y="2428965"/>
            <a:ext cx="1404400" cy="2040792"/>
            <a:chOff x="2943838" y="2742668"/>
            <a:chExt cx="1404453" cy="2040181"/>
          </a:xfrm>
        </p:grpSpPr>
        <p:sp>
          <p:nvSpPr>
            <p:cNvPr id="17" name="文本框 22"/>
            <p:cNvSpPr txBox="1">
              <a:spLocks noChangeArrowheads="1"/>
            </p:cNvSpPr>
            <p:nvPr/>
          </p:nvSpPr>
          <p:spPr bwMode="auto">
            <a:xfrm>
              <a:off x="2943838" y="2767280"/>
              <a:ext cx="1058478" cy="1938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A61E8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目</a:t>
              </a:r>
              <a:endPara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A61E8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录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5"/>
            <p:cNvSpPr txBox="1">
              <a:spLocks noChangeArrowheads="1"/>
            </p:cNvSpPr>
            <p:nvPr/>
          </p:nvSpPr>
          <p:spPr bwMode="auto">
            <a:xfrm>
              <a:off x="3794272" y="2742668"/>
              <a:ext cx="554019" cy="2040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A61E8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5386516" y="2228850"/>
            <a:ext cx="27668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第一章  工作回顾总结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5386516" y="2916178"/>
            <a:ext cx="27668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 自我鉴定评价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32"/>
          <p:cNvSpPr txBox="1">
            <a:spLocks noChangeArrowheads="1"/>
          </p:cNvSpPr>
          <p:nvPr/>
        </p:nvSpPr>
        <p:spPr bwMode="auto">
          <a:xfrm>
            <a:off x="5386516" y="3603506"/>
            <a:ext cx="27668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第三章  经验反思总结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33"/>
          <p:cNvSpPr txBox="1">
            <a:spLocks noChangeArrowheads="1"/>
          </p:cNvSpPr>
          <p:nvPr/>
        </p:nvSpPr>
        <p:spPr bwMode="auto">
          <a:xfrm>
            <a:off x="5386516" y="4290833"/>
            <a:ext cx="27668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第四章  改进实施措施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14975" y="2631221"/>
            <a:ext cx="2476500" cy="0"/>
          </a:xfrm>
          <a:prstGeom prst="line">
            <a:avLst/>
          </a:prstGeom>
          <a:ln w="12700">
            <a:solidFill>
              <a:srgbClr val="A61E8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14975" y="3310671"/>
            <a:ext cx="2476500" cy="0"/>
          </a:xfrm>
          <a:prstGeom prst="line">
            <a:avLst/>
          </a:prstGeom>
          <a:ln w="12700">
            <a:solidFill>
              <a:srgbClr val="A61E8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514975" y="3990121"/>
            <a:ext cx="2476500" cy="0"/>
          </a:xfrm>
          <a:prstGeom prst="line">
            <a:avLst/>
          </a:prstGeom>
          <a:ln w="12700">
            <a:solidFill>
              <a:srgbClr val="A61E8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514975" y="4669571"/>
            <a:ext cx="2476500" cy="0"/>
          </a:xfrm>
          <a:prstGeom prst="line">
            <a:avLst/>
          </a:prstGeom>
          <a:ln w="12700">
            <a:solidFill>
              <a:srgbClr val="A61E8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01952"/>
            <a:ext cx="12192000" cy="3374136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16"/>
          <p:cNvSpPr/>
          <p:nvPr/>
        </p:nvSpPr>
        <p:spPr>
          <a:xfrm>
            <a:off x="1409699" y="2715643"/>
            <a:ext cx="1167713" cy="1167713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Arc 20"/>
          <p:cNvSpPr/>
          <p:nvPr/>
        </p:nvSpPr>
        <p:spPr>
          <a:xfrm>
            <a:off x="1222577" y="2528521"/>
            <a:ext cx="1545336" cy="1545336"/>
          </a:xfrm>
          <a:prstGeom prst="arc">
            <a:avLst>
              <a:gd name="adj1" fmla="val 20172577"/>
              <a:gd name="adj2" fmla="val 16297434"/>
            </a:avLst>
          </a:prstGeom>
          <a:ln w="76200"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1607857" y="306866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85%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17"/>
          <p:cNvSpPr/>
          <p:nvPr/>
        </p:nvSpPr>
        <p:spPr>
          <a:xfrm>
            <a:off x="4132304" y="2715643"/>
            <a:ext cx="1167713" cy="1167713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Arc 21"/>
          <p:cNvSpPr/>
          <p:nvPr/>
        </p:nvSpPr>
        <p:spPr>
          <a:xfrm>
            <a:off x="3941805" y="2525144"/>
            <a:ext cx="1545336" cy="1545336"/>
          </a:xfrm>
          <a:prstGeom prst="arc">
            <a:avLst>
              <a:gd name="adj1" fmla="val 17379292"/>
              <a:gd name="adj2" fmla="val 8825709"/>
            </a:avLst>
          </a:prstGeom>
          <a:ln w="76200"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4353263" y="306866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73%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val 18"/>
          <p:cNvSpPr/>
          <p:nvPr/>
        </p:nvSpPr>
        <p:spPr>
          <a:xfrm>
            <a:off x="6854909" y="2715643"/>
            <a:ext cx="1167713" cy="1167713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Arc 22"/>
          <p:cNvSpPr/>
          <p:nvPr/>
        </p:nvSpPr>
        <p:spPr>
          <a:xfrm>
            <a:off x="6661033" y="2525144"/>
            <a:ext cx="1545336" cy="1545336"/>
          </a:xfrm>
          <a:prstGeom prst="arc">
            <a:avLst>
              <a:gd name="adj1" fmla="val 14283035"/>
              <a:gd name="adj2" fmla="val 8268073"/>
            </a:avLst>
          </a:prstGeom>
          <a:ln w="76200"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7045059" y="3070553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78%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9577514" y="2715643"/>
            <a:ext cx="1167713" cy="1167713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rc 23"/>
          <p:cNvSpPr/>
          <p:nvPr/>
        </p:nvSpPr>
        <p:spPr>
          <a:xfrm>
            <a:off x="9390392" y="2525144"/>
            <a:ext cx="1545336" cy="1545336"/>
          </a:xfrm>
          <a:prstGeom prst="arc">
            <a:avLst>
              <a:gd name="adj1" fmla="val 17026676"/>
              <a:gd name="adj2" fmla="val 13044588"/>
            </a:avLst>
          </a:prstGeom>
          <a:ln w="76200"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9772728" y="306866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90%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428" y="4338232"/>
            <a:ext cx="21727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advertising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91834" y="4338232"/>
            <a:ext cx="21727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47316" y="4338232"/>
            <a:ext cx="21727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74985" y="4338232"/>
            <a:ext cx="217276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 rot="5400000">
            <a:off x="3906308" y="2967583"/>
            <a:ext cx="1795462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-1" fmla="*/ 1795462 w 1795462"/>
              <a:gd name="connsiteY0-2" fmla="*/ 1381125 h 1381125"/>
              <a:gd name="connsiteX1-3" fmla="*/ 0 w 1795462"/>
              <a:gd name="connsiteY1-4" fmla="*/ 514350 h 1381125"/>
              <a:gd name="connsiteX2-5" fmla="*/ 0 w 1795462"/>
              <a:gd name="connsiteY2-6" fmla="*/ 0 h 1381125"/>
              <a:gd name="connsiteX3-7" fmla="*/ 1790700 w 1795462"/>
              <a:gd name="connsiteY3-8" fmla="*/ 866776 h 1381125"/>
              <a:gd name="connsiteX4-9" fmla="*/ 1795462 w 1795462"/>
              <a:gd name="connsiteY4-10" fmla="*/ 1381125 h 1381125"/>
              <a:gd name="connsiteX0-11" fmla="*/ 1795462 w 1795462"/>
              <a:gd name="connsiteY0-12" fmla="*/ 1381125 h 1381125"/>
              <a:gd name="connsiteX1-13" fmla="*/ 3 w 1795462"/>
              <a:gd name="connsiteY1-14" fmla="*/ 519113 h 1381125"/>
              <a:gd name="connsiteX2-15" fmla="*/ 0 w 1795462"/>
              <a:gd name="connsiteY2-16" fmla="*/ 0 h 1381125"/>
              <a:gd name="connsiteX3-17" fmla="*/ 1790700 w 1795462"/>
              <a:gd name="connsiteY3-18" fmla="*/ 866776 h 1381125"/>
              <a:gd name="connsiteX4-19" fmla="*/ 1795462 w 1795462"/>
              <a:gd name="connsiteY4-20" fmla="*/ 1381125 h 1381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95462" h="1381125">
                <a:moveTo>
                  <a:pt x="1795462" y="1381125"/>
                </a:moveTo>
                <a:lnTo>
                  <a:pt x="3" y="519113"/>
                </a:lnTo>
                <a:cubicBezTo>
                  <a:pt x="2" y="346075"/>
                  <a:pt x="1" y="173038"/>
                  <a:pt x="0" y="0"/>
                </a:cubicBezTo>
                <a:lnTo>
                  <a:pt x="1790700" y="866776"/>
                </a:lnTo>
                <a:cubicBezTo>
                  <a:pt x="1792287" y="1039813"/>
                  <a:pt x="1793875" y="1208088"/>
                  <a:pt x="1795462" y="1381125"/>
                </a:cubicBezTo>
                <a:close/>
              </a:path>
            </a:pathLst>
          </a:custGeom>
          <a:solidFill>
            <a:srgbClr val="FFA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5400000">
            <a:off x="4442089" y="2998539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-1" fmla="*/ 2452687 w 2452687"/>
              <a:gd name="connsiteY0-2" fmla="*/ 1385888 h 1385888"/>
              <a:gd name="connsiteX1-3" fmla="*/ 2384 w 2452687"/>
              <a:gd name="connsiteY1-4" fmla="*/ 528637 h 1385888"/>
              <a:gd name="connsiteX2-5" fmla="*/ 0 w 2452687"/>
              <a:gd name="connsiteY2-6" fmla="*/ 0 h 1385888"/>
              <a:gd name="connsiteX3-7" fmla="*/ 2447925 w 2452687"/>
              <a:gd name="connsiteY3-8" fmla="*/ 866775 h 1385888"/>
              <a:gd name="connsiteX4-9" fmla="*/ 2452687 w 2452687"/>
              <a:gd name="connsiteY4-10" fmla="*/ 1385888 h 138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2384" y="528637"/>
                </a:lnTo>
                <a:cubicBezTo>
                  <a:pt x="1589" y="352425"/>
                  <a:pt x="795" y="176212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rgbClr val="FFA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5400000">
            <a:off x="6482311" y="3335348"/>
            <a:ext cx="1800223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-1" fmla="*/ 1795462 w 1795462"/>
              <a:gd name="connsiteY0-2" fmla="*/ 1381125 h 1381125"/>
              <a:gd name="connsiteX1-3" fmla="*/ 0 w 1795462"/>
              <a:gd name="connsiteY1-4" fmla="*/ 514350 h 1381125"/>
              <a:gd name="connsiteX2-5" fmla="*/ 0 w 1795462"/>
              <a:gd name="connsiteY2-6" fmla="*/ 0 h 1381125"/>
              <a:gd name="connsiteX3-7" fmla="*/ 1790700 w 1795462"/>
              <a:gd name="connsiteY3-8" fmla="*/ 866776 h 1381125"/>
              <a:gd name="connsiteX4-9" fmla="*/ 1795462 w 1795462"/>
              <a:gd name="connsiteY4-10" fmla="*/ 1381125 h 1381125"/>
              <a:gd name="connsiteX0-11" fmla="*/ 1800223 w 1800223"/>
              <a:gd name="connsiteY0-12" fmla="*/ 1381125 h 1381125"/>
              <a:gd name="connsiteX1-13" fmla="*/ 0 w 1800223"/>
              <a:gd name="connsiteY1-14" fmla="*/ 514350 h 1381125"/>
              <a:gd name="connsiteX2-15" fmla="*/ 4761 w 1800223"/>
              <a:gd name="connsiteY2-16" fmla="*/ 0 h 1381125"/>
              <a:gd name="connsiteX3-17" fmla="*/ 1795461 w 1800223"/>
              <a:gd name="connsiteY3-18" fmla="*/ 866776 h 1381125"/>
              <a:gd name="connsiteX4-19" fmla="*/ 1800223 w 1800223"/>
              <a:gd name="connsiteY4-20" fmla="*/ 1381125 h 1381125"/>
              <a:gd name="connsiteX0-21" fmla="*/ 1800223 w 1800223"/>
              <a:gd name="connsiteY0-22" fmla="*/ 1381125 h 1381125"/>
              <a:gd name="connsiteX1-23" fmla="*/ 0 w 1800223"/>
              <a:gd name="connsiteY1-24" fmla="*/ 514350 h 1381125"/>
              <a:gd name="connsiteX2-25" fmla="*/ 2380 w 1800223"/>
              <a:gd name="connsiteY2-26" fmla="*/ 0 h 1381125"/>
              <a:gd name="connsiteX3-27" fmla="*/ 1795461 w 1800223"/>
              <a:gd name="connsiteY3-28" fmla="*/ 866776 h 1381125"/>
              <a:gd name="connsiteX4-29" fmla="*/ 1800223 w 1800223"/>
              <a:gd name="connsiteY4-30" fmla="*/ 1381125 h 1381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00223" h="1381125">
                <a:moveTo>
                  <a:pt x="1800223" y="1381125"/>
                </a:moveTo>
                <a:lnTo>
                  <a:pt x="0" y="514350"/>
                </a:lnTo>
                <a:cubicBezTo>
                  <a:pt x="793" y="342900"/>
                  <a:pt x="1587" y="171450"/>
                  <a:pt x="2380" y="0"/>
                </a:cubicBezTo>
                <a:lnTo>
                  <a:pt x="1795461" y="866776"/>
                </a:lnTo>
                <a:cubicBezTo>
                  <a:pt x="1797048" y="1039813"/>
                  <a:pt x="1798636" y="1208088"/>
                  <a:pt x="1800223" y="1381125"/>
                </a:cubicBezTo>
                <a:close/>
              </a:path>
            </a:pathLst>
          </a:custGeom>
          <a:solidFill>
            <a:srgbClr val="FFA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299164" y="3293814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-1" fmla="*/ 2452687 w 2452687"/>
              <a:gd name="connsiteY0-2" fmla="*/ 1385888 h 1385888"/>
              <a:gd name="connsiteX1-3" fmla="*/ 3 w 2452687"/>
              <a:gd name="connsiteY1-4" fmla="*/ 521494 h 1385888"/>
              <a:gd name="connsiteX2-5" fmla="*/ 0 w 2452687"/>
              <a:gd name="connsiteY2-6" fmla="*/ 0 h 1385888"/>
              <a:gd name="connsiteX3-7" fmla="*/ 2447925 w 2452687"/>
              <a:gd name="connsiteY3-8" fmla="*/ 866775 h 1385888"/>
              <a:gd name="connsiteX4-9" fmla="*/ 2452687 w 2452687"/>
              <a:gd name="connsiteY4-10" fmla="*/ 1385888 h 1385888"/>
              <a:gd name="connsiteX0-11" fmla="*/ 2452687 w 2452687"/>
              <a:gd name="connsiteY0-12" fmla="*/ 1385888 h 1385888"/>
              <a:gd name="connsiteX1-13" fmla="*/ 6 w 2452687"/>
              <a:gd name="connsiteY1-14" fmla="*/ 523875 h 1385888"/>
              <a:gd name="connsiteX2-15" fmla="*/ 0 w 2452687"/>
              <a:gd name="connsiteY2-16" fmla="*/ 0 h 1385888"/>
              <a:gd name="connsiteX3-17" fmla="*/ 2447925 w 2452687"/>
              <a:gd name="connsiteY3-18" fmla="*/ 866775 h 1385888"/>
              <a:gd name="connsiteX4-19" fmla="*/ 2452687 w 2452687"/>
              <a:gd name="connsiteY4-20" fmla="*/ 1385888 h 138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6" y="523875"/>
                </a:lnTo>
                <a:cubicBezTo>
                  <a:pt x="5" y="350044"/>
                  <a:pt x="1" y="173831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rgbClr val="FFA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4721706" y="3575653"/>
            <a:ext cx="2748585" cy="526312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MARKETING PLAN</a:t>
            </a:r>
            <a:endParaRPr lang="en-US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5872716" y="3578345"/>
            <a:ext cx="2169042" cy="526312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>
                <a:cs typeface="+mn-ea"/>
                <a:sym typeface="+mn-lt"/>
              </a:rPr>
              <a:t>BUSINESS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 rot="5400000">
            <a:off x="4150240" y="3578345"/>
            <a:ext cx="2169042" cy="526312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CONSULTING</a:t>
            </a:r>
            <a:endParaRPr lang="en-US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5400000">
            <a:off x="7100778" y="3578345"/>
            <a:ext cx="1435395" cy="526312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DESIGN</a:t>
            </a:r>
            <a:endParaRPr lang="en-US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655826" y="3578345"/>
            <a:ext cx="1435395" cy="526312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>
                <a:cs typeface="+mn-ea"/>
                <a:sym typeface="+mn-lt"/>
              </a:rPr>
              <a:t>SOCIAL</a:t>
            </a:r>
            <a:endParaRPr lang="en-US">
              <a:cs typeface="+mn-ea"/>
              <a:sym typeface="+mn-lt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5226658" y="1834529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684937" y="1826555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63063" y="1834529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973949" y="1840005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344301" y="4653587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794170" y="4653587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804155" y="5476547"/>
            <a:ext cx="1085845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257882" y="5476547"/>
            <a:ext cx="1086419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699468" y="1672888"/>
            <a:ext cx="493484" cy="408623"/>
          </a:xfrm>
          <a:prstGeom prst="roundRect">
            <a:avLst/>
          </a:prstGeom>
          <a:solidFill>
            <a:srgbClr val="FF537C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46889" y="5285790"/>
            <a:ext cx="493484" cy="408623"/>
          </a:xfrm>
          <a:prstGeom prst="roundRect">
            <a:avLst/>
          </a:prstGeom>
          <a:solidFill>
            <a:srgbClr val="FF537C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69270" y="5272235"/>
            <a:ext cx="493484" cy="408623"/>
          </a:xfrm>
          <a:prstGeom prst="roundRect">
            <a:avLst/>
          </a:prstGeom>
          <a:solidFill>
            <a:srgbClr val="FF537C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14625" y="1672888"/>
            <a:ext cx="493484" cy="408623"/>
          </a:xfrm>
          <a:prstGeom prst="roundRect">
            <a:avLst/>
          </a:prstGeom>
          <a:solidFill>
            <a:srgbClr val="FF537C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Content Placeholder 19"/>
          <p:cNvSpPr txBox="1"/>
          <p:nvPr/>
        </p:nvSpPr>
        <p:spPr>
          <a:xfrm>
            <a:off x="9185982" y="1615589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Content Placeholder 19"/>
          <p:cNvSpPr txBox="1"/>
          <p:nvPr/>
        </p:nvSpPr>
        <p:spPr>
          <a:xfrm>
            <a:off x="588010" y="5272405"/>
            <a:ext cx="192659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Content Placeholder 19"/>
          <p:cNvSpPr txBox="1"/>
          <p:nvPr/>
        </p:nvSpPr>
        <p:spPr>
          <a:xfrm>
            <a:off x="9598025" y="5272405"/>
            <a:ext cx="189738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Content Placeholder 19"/>
          <p:cNvSpPr txBox="1"/>
          <p:nvPr/>
        </p:nvSpPr>
        <p:spPr>
          <a:xfrm>
            <a:off x="960650" y="1672888"/>
            <a:ext cx="19757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the spring and autumn </a:t>
            </a:r>
            <a:endParaRPr lang="en-US" altLang="zh-CN" sz="1400" b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005"/>
            <a:ext cx="956891" cy="82296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822959" y="12061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741" y="1627286"/>
            <a:ext cx="3444036" cy="2003380"/>
          </a:xfrm>
          <a:prstGeom prst="rect">
            <a:avLst/>
          </a:prstGeom>
          <a:solidFill>
            <a:srgbClr val="7A962D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1777" y="1648414"/>
            <a:ext cx="3444036" cy="2003380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85812" y="1648414"/>
            <a:ext cx="3444036" cy="200338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1088521" y="2093564"/>
            <a:ext cx="155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8528" y="2396390"/>
            <a:ext cx="30424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 This template is the spring and autumn advertising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61"/>
          <p:cNvSpPr/>
          <p:nvPr/>
        </p:nvSpPr>
        <p:spPr bwMode="auto">
          <a:xfrm>
            <a:off x="5456210" y="1976484"/>
            <a:ext cx="1279579" cy="1328800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1131" y="3651794"/>
            <a:ext cx="3444036" cy="2003380"/>
          </a:xfrm>
          <a:prstGeom prst="rect">
            <a:avLst/>
          </a:prstGeom>
          <a:solidFill>
            <a:srgbClr val="7A962D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1088521" y="4096944"/>
            <a:ext cx="155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1918" y="4420898"/>
            <a:ext cx="30424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This template is the spring and autumn advertising original This template is the spring and autumn advertising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61"/>
          <p:cNvSpPr/>
          <p:nvPr/>
        </p:nvSpPr>
        <p:spPr bwMode="auto">
          <a:xfrm>
            <a:off x="5456210" y="3979864"/>
            <a:ext cx="1279579" cy="1328800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4436" y="3684240"/>
            <a:ext cx="3444036" cy="200338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9071" y="3630666"/>
            <a:ext cx="3444036" cy="2003380"/>
          </a:xfrm>
          <a:prstGeom prst="rect">
            <a:avLst/>
          </a:prstGeom>
          <a:solidFill>
            <a:srgbClr val="FF537C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8"/>
          <p:cNvSpPr>
            <a:spLocks noEditPoints="1"/>
          </p:cNvSpPr>
          <p:nvPr/>
        </p:nvSpPr>
        <p:spPr bwMode="auto">
          <a:xfrm>
            <a:off x="1979698" y="4006886"/>
            <a:ext cx="1352923" cy="1358088"/>
          </a:xfrm>
          <a:custGeom>
            <a:avLst/>
            <a:gdLst>
              <a:gd name="T0" fmla="*/ 56 w 111"/>
              <a:gd name="T1" fmla="*/ 84 h 111"/>
              <a:gd name="T2" fmla="*/ 52 w 111"/>
              <a:gd name="T3" fmla="*/ 23 h 111"/>
              <a:gd name="T4" fmla="*/ 61 w 111"/>
              <a:gd name="T5" fmla="*/ 2 h 111"/>
              <a:gd name="T6" fmla="*/ 50 w 111"/>
              <a:gd name="T7" fmla="*/ 2 h 111"/>
              <a:gd name="T8" fmla="*/ 37 w 111"/>
              <a:gd name="T9" fmla="*/ 26 h 111"/>
              <a:gd name="T10" fmla="*/ 48 w 111"/>
              <a:gd name="T11" fmla="*/ 22 h 111"/>
              <a:gd name="T12" fmla="*/ 31 w 111"/>
              <a:gd name="T13" fmla="*/ 6 h 111"/>
              <a:gd name="T14" fmla="*/ 27 w 111"/>
              <a:gd name="T15" fmla="*/ 35 h 111"/>
              <a:gd name="T16" fmla="*/ 35 w 111"/>
              <a:gd name="T17" fmla="*/ 27 h 111"/>
              <a:gd name="T18" fmla="*/ 13 w 111"/>
              <a:gd name="T19" fmla="*/ 19 h 111"/>
              <a:gd name="T20" fmla="*/ 4 w 111"/>
              <a:gd name="T21" fmla="*/ 40 h 111"/>
              <a:gd name="T22" fmla="*/ 27 w 111"/>
              <a:gd name="T23" fmla="*/ 39 h 111"/>
              <a:gd name="T24" fmla="*/ 6 w 111"/>
              <a:gd name="T25" fmla="*/ 31 h 111"/>
              <a:gd name="T26" fmla="*/ 23 w 111"/>
              <a:gd name="T27" fmla="*/ 60 h 111"/>
              <a:gd name="T28" fmla="*/ 2 w 111"/>
              <a:gd name="T29" fmla="*/ 50 h 111"/>
              <a:gd name="T30" fmla="*/ 2 w 111"/>
              <a:gd name="T31" fmla="*/ 61 h 111"/>
              <a:gd name="T32" fmla="*/ 27 w 111"/>
              <a:gd name="T33" fmla="*/ 72 h 111"/>
              <a:gd name="T34" fmla="*/ 4 w 111"/>
              <a:gd name="T35" fmla="*/ 71 h 111"/>
              <a:gd name="T36" fmla="*/ 8 w 111"/>
              <a:gd name="T37" fmla="*/ 81 h 111"/>
              <a:gd name="T38" fmla="*/ 35 w 111"/>
              <a:gd name="T39" fmla="*/ 81 h 111"/>
              <a:gd name="T40" fmla="*/ 13 w 111"/>
              <a:gd name="T41" fmla="*/ 90 h 111"/>
              <a:gd name="T42" fmla="*/ 21 w 111"/>
              <a:gd name="T43" fmla="*/ 98 h 111"/>
              <a:gd name="T44" fmla="*/ 47 w 111"/>
              <a:gd name="T45" fmla="*/ 87 h 111"/>
              <a:gd name="T46" fmla="*/ 30 w 111"/>
              <a:gd name="T47" fmla="*/ 103 h 111"/>
              <a:gd name="T48" fmla="*/ 40 w 111"/>
              <a:gd name="T49" fmla="*/ 108 h 111"/>
              <a:gd name="T50" fmla="*/ 60 w 111"/>
              <a:gd name="T51" fmla="*/ 88 h 111"/>
              <a:gd name="T52" fmla="*/ 50 w 111"/>
              <a:gd name="T53" fmla="*/ 110 h 111"/>
              <a:gd name="T54" fmla="*/ 61 w 111"/>
              <a:gd name="T55" fmla="*/ 110 h 111"/>
              <a:gd name="T56" fmla="*/ 74 w 111"/>
              <a:gd name="T57" fmla="*/ 85 h 111"/>
              <a:gd name="T58" fmla="*/ 64 w 111"/>
              <a:gd name="T59" fmla="*/ 89 h 111"/>
              <a:gd name="T60" fmla="*/ 81 w 111"/>
              <a:gd name="T61" fmla="*/ 105 h 111"/>
              <a:gd name="T62" fmla="*/ 84 w 111"/>
              <a:gd name="T63" fmla="*/ 76 h 111"/>
              <a:gd name="T64" fmla="*/ 76 w 111"/>
              <a:gd name="T65" fmla="*/ 84 h 111"/>
              <a:gd name="T66" fmla="*/ 98 w 111"/>
              <a:gd name="T67" fmla="*/ 92 h 111"/>
              <a:gd name="T68" fmla="*/ 108 w 111"/>
              <a:gd name="T69" fmla="*/ 71 h 111"/>
              <a:gd name="T70" fmla="*/ 84 w 111"/>
              <a:gd name="T71" fmla="*/ 72 h 111"/>
              <a:gd name="T72" fmla="*/ 106 w 111"/>
              <a:gd name="T73" fmla="*/ 81 h 111"/>
              <a:gd name="T74" fmla="*/ 110 w 111"/>
              <a:gd name="T75" fmla="*/ 50 h 111"/>
              <a:gd name="T76" fmla="*/ 88 w 111"/>
              <a:gd name="T77" fmla="*/ 60 h 111"/>
              <a:gd name="T78" fmla="*/ 111 w 111"/>
              <a:gd name="T79" fmla="*/ 60 h 111"/>
              <a:gd name="T80" fmla="*/ 84 w 111"/>
              <a:gd name="T81" fmla="*/ 39 h 111"/>
              <a:gd name="T82" fmla="*/ 108 w 111"/>
              <a:gd name="T83" fmla="*/ 40 h 111"/>
              <a:gd name="T84" fmla="*/ 103 w 111"/>
              <a:gd name="T85" fmla="*/ 30 h 111"/>
              <a:gd name="T86" fmla="*/ 76 w 111"/>
              <a:gd name="T87" fmla="*/ 30 h 111"/>
              <a:gd name="T88" fmla="*/ 98 w 111"/>
              <a:gd name="T89" fmla="*/ 21 h 111"/>
              <a:gd name="T90" fmla="*/ 90 w 111"/>
              <a:gd name="T91" fmla="*/ 13 h 111"/>
              <a:gd name="T92" fmla="*/ 64 w 111"/>
              <a:gd name="T93" fmla="*/ 24 h 111"/>
              <a:gd name="T94" fmla="*/ 81 w 111"/>
              <a:gd name="T95" fmla="*/ 8 h 111"/>
              <a:gd name="T96" fmla="*/ 71 w 111"/>
              <a:gd name="T97" fmla="*/ 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" h="111">
                <a:moveTo>
                  <a:pt x="56" y="28"/>
                </a:moveTo>
                <a:cubicBezTo>
                  <a:pt x="40" y="28"/>
                  <a:pt x="28" y="40"/>
                  <a:pt x="28" y="56"/>
                </a:cubicBezTo>
                <a:cubicBezTo>
                  <a:pt x="28" y="71"/>
                  <a:pt x="40" y="84"/>
                  <a:pt x="56" y="84"/>
                </a:cubicBezTo>
                <a:cubicBezTo>
                  <a:pt x="71" y="84"/>
                  <a:pt x="84" y="71"/>
                  <a:pt x="84" y="56"/>
                </a:cubicBezTo>
                <a:cubicBezTo>
                  <a:pt x="84" y="40"/>
                  <a:pt x="71" y="28"/>
                  <a:pt x="56" y="28"/>
                </a:cubicBezTo>
                <a:close/>
                <a:moveTo>
                  <a:pt x="52" y="23"/>
                </a:move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1" y="22"/>
                  <a:pt x="61" y="21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1"/>
                  <a:pt x="60" y="0"/>
                  <a:pt x="6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50" y="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3"/>
                  <a:pt x="52" y="23"/>
                </a:cubicBezTo>
                <a:close/>
                <a:moveTo>
                  <a:pt x="37" y="26"/>
                </a:moveTo>
                <a:cubicBezTo>
                  <a:pt x="38" y="27"/>
                  <a:pt x="39" y="27"/>
                  <a:pt x="39" y="27"/>
                </a:cubicBezTo>
                <a:cubicBezTo>
                  <a:pt x="47" y="24"/>
                  <a:pt x="47" y="24"/>
                  <a:pt x="47" y="24"/>
                </a:cubicBezTo>
                <a:cubicBezTo>
                  <a:pt x="48" y="24"/>
                  <a:pt x="48" y="23"/>
                  <a:pt x="48" y="22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39" y="2"/>
                  <a:pt x="38" y="3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6"/>
                  <a:pt x="29" y="7"/>
                  <a:pt x="30" y="8"/>
                </a:cubicBezTo>
                <a:lnTo>
                  <a:pt x="37" y="26"/>
                </a:lnTo>
                <a:close/>
                <a:moveTo>
                  <a:pt x="27" y="35"/>
                </a:moveTo>
                <a:cubicBezTo>
                  <a:pt x="28" y="36"/>
                  <a:pt x="29" y="36"/>
                  <a:pt x="30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29"/>
                  <a:pt x="36" y="28"/>
                  <a:pt x="35" y="27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0" y="13"/>
                  <a:pt x="19" y="13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20"/>
                  <a:pt x="13" y="21"/>
                  <a:pt x="13" y="21"/>
                </a:cubicBezTo>
                <a:lnTo>
                  <a:pt x="27" y="35"/>
                </a:lnTo>
                <a:close/>
                <a:moveTo>
                  <a:pt x="4" y="40"/>
                </a:moveTo>
                <a:cubicBezTo>
                  <a:pt x="22" y="48"/>
                  <a:pt x="22" y="48"/>
                  <a:pt x="22" y="48"/>
                </a:cubicBezTo>
                <a:cubicBezTo>
                  <a:pt x="23" y="48"/>
                  <a:pt x="24" y="48"/>
                  <a:pt x="24" y="47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8"/>
                  <a:pt x="26" y="3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6" y="30"/>
                  <a:pt x="6" y="31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9"/>
                  <a:pt x="3" y="40"/>
                  <a:pt x="4" y="40"/>
                </a:cubicBezTo>
                <a:close/>
                <a:moveTo>
                  <a:pt x="23" y="60"/>
                </a:move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2" y="50"/>
                  <a:pt x="2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51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1"/>
                  <a:pt x="2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1"/>
                  <a:pt x="23" y="60"/>
                  <a:pt x="23" y="60"/>
                </a:cubicBezTo>
                <a:close/>
                <a:moveTo>
                  <a:pt x="27" y="72"/>
                </a:moveTo>
                <a:cubicBezTo>
                  <a:pt x="24" y="64"/>
                  <a:pt x="24" y="64"/>
                  <a:pt x="24" y="64"/>
                </a:cubicBezTo>
                <a:cubicBezTo>
                  <a:pt x="24" y="64"/>
                  <a:pt x="23" y="63"/>
                  <a:pt x="22" y="63"/>
                </a:cubicBezTo>
                <a:cubicBezTo>
                  <a:pt x="4" y="71"/>
                  <a:pt x="4" y="71"/>
                  <a:pt x="4" y="71"/>
                </a:cubicBezTo>
                <a:cubicBezTo>
                  <a:pt x="3" y="71"/>
                  <a:pt x="2" y="72"/>
                  <a:pt x="3" y="73"/>
                </a:cubicBezTo>
                <a:cubicBezTo>
                  <a:pt x="6" y="81"/>
                  <a:pt x="6" y="81"/>
                  <a:pt x="6" y="81"/>
                </a:cubicBezTo>
                <a:cubicBezTo>
                  <a:pt x="6" y="81"/>
                  <a:pt x="7" y="82"/>
                  <a:pt x="8" y="81"/>
                </a:cubicBezTo>
                <a:cubicBezTo>
                  <a:pt x="26" y="74"/>
                  <a:pt x="26" y="74"/>
                  <a:pt x="26" y="74"/>
                </a:cubicBezTo>
                <a:cubicBezTo>
                  <a:pt x="27" y="73"/>
                  <a:pt x="27" y="73"/>
                  <a:pt x="27" y="72"/>
                </a:cubicBezTo>
                <a:close/>
                <a:moveTo>
                  <a:pt x="35" y="81"/>
                </a:moveTo>
                <a:cubicBezTo>
                  <a:pt x="30" y="76"/>
                  <a:pt x="30" y="76"/>
                  <a:pt x="30" y="76"/>
                </a:cubicBezTo>
                <a:cubicBezTo>
                  <a:pt x="29" y="75"/>
                  <a:pt x="28" y="75"/>
                  <a:pt x="27" y="76"/>
                </a:cubicBezTo>
                <a:cubicBezTo>
                  <a:pt x="13" y="90"/>
                  <a:pt x="13" y="90"/>
                  <a:pt x="13" y="90"/>
                </a:cubicBezTo>
                <a:cubicBezTo>
                  <a:pt x="13" y="90"/>
                  <a:pt x="13" y="91"/>
                  <a:pt x="13" y="92"/>
                </a:cubicBezTo>
                <a:cubicBezTo>
                  <a:pt x="19" y="98"/>
                  <a:pt x="19" y="98"/>
                  <a:pt x="19" y="98"/>
                </a:cubicBezTo>
                <a:cubicBezTo>
                  <a:pt x="20" y="98"/>
                  <a:pt x="21" y="98"/>
                  <a:pt x="21" y="98"/>
                </a:cubicBezTo>
                <a:cubicBezTo>
                  <a:pt x="35" y="84"/>
                  <a:pt x="35" y="84"/>
                  <a:pt x="35" y="84"/>
                </a:cubicBezTo>
                <a:cubicBezTo>
                  <a:pt x="36" y="83"/>
                  <a:pt x="36" y="82"/>
                  <a:pt x="35" y="81"/>
                </a:cubicBezTo>
                <a:close/>
                <a:moveTo>
                  <a:pt x="47" y="87"/>
                </a:moveTo>
                <a:cubicBezTo>
                  <a:pt x="39" y="84"/>
                  <a:pt x="39" y="84"/>
                  <a:pt x="39" y="84"/>
                </a:cubicBezTo>
                <a:cubicBezTo>
                  <a:pt x="39" y="84"/>
                  <a:pt x="38" y="84"/>
                  <a:pt x="37" y="85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9" y="104"/>
                  <a:pt x="30" y="105"/>
                  <a:pt x="31" y="105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39" y="109"/>
                  <a:pt x="40" y="108"/>
                  <a:pt x="40" y="108"/>
                </a:cubicBezTo>
                <a:cubicBezTo>
                  <a:pt x="48" y="89"/>
                  <a:pt x="48" y="89"/>
                  <a:pt x="48" y="89"/>
                </a:cubicBezTo>
                <a:cubicBezTo>
                  <a:pt x="48" y="89"/>
                  <a:pt x="48" y="88"/>
                  <a:pt x="47" y="87"/>
                </a:cubicBezTo>
                <a:close/>
                <a:moveTo>
                  <a:pt x="60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1" y="88"/>
                  <a:pt x="50" y="89"/>
                  <a:pt x="50" y="9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1" y="111"/>
                  <a:pt x="52" y="111"/>
                </a:cubicBezTo>
                <a:cubicBezTo>
                  <a:pt x="60" y="111"/>
                  <a:pt x="60" y="111"/>
                  <a:pt x="60" y="111"/>
                </a:cubicBezTo>
                <a:cubicBezTo>
                  <a:pt x="60" y="111"/>
                  <a:pt x="61" y="110"/>
                  <a:pt x="61" y="11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0" y="88"/>
                  <a:pt x="60" y="88"/>
                </a:cubicBezTo>
                <a:close/>
                <a:moveTo>
                  <a:pt x="74" y="85"/>
                </a:moveTo>
                <a:cubicBezTo>
                  <a:pt x="74" y="84"/>
                  <a:pt x="73" y="84"/>
                  <a:pt x="72" y="8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8"/>
                  <a:pt x="63" y="89"/>
                  <a:pt x="64" y="89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8"/>
                  <a:pt x="72" y="109"/>
                  <a:pt x="73" y="109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1" y="105"/>
                  <a:pt x="82" y="104"/>
                  <a:pt x="81" y="103"/>
                </a:cubicBezTo>
                <a:lnTo>
                  <a:pt x="74" y="85"/>
                </a:lnTo>
                <a:close/>
                <a:moveTo>
                  <a:pt x="84" y="76"/>
                </a:moveTo>
                <a:cubicBezTo>
                  <a:pt x="83" y="75"/>
                  <a:pt x="82" y="75"/>
                  <a:pt x="81" y="76"/>
                </a:cubicBezTo>
                <a:cubicBezTo>
                  <a:pt x="76" y="81"/>
                  <a:pt x="76" y="81"/>
                  <a:pt x="76" y="81"/>
                </a:cubicBezTo>
                <a:cubicBezTo>
                  <a:pt x="75" y="82"/>
                  <a:pt x="75" y="83"/>
                  <a:pt x="76" y="84"/>
                </a:cubicBezTo>
                <a:cubicBezTo>
                  <a:pt x="90" y="98"/>
                  <a:pt x="90" y="98"/>
                  <a:pt x="90" y="98"/>
                </a:cubicBezTo>
                <a:cubicBezTo>
                  <a:pt x="91" y="98"/>
                  <a:pt x="92" y="98"/>
                  <a:pt x="92" y="98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1"/>
                  <a:pt x="98" y="90"/>
                  <a:pt x="98" y="90"/>
                </a:cubicBezTo>
                <a:lnTo>
                  <a:pt x="84" y="76"/>
                </a:lnTo>
                <a:close/>
                <a:moveTo>
                  <a:pt x="108" y="71"/>
                </a:moveTo>
                <a:cubicBezTo>
                  <a:pt x="89" y="63"/>
                  <a:pt x="89" y="63"/>
                  <a:pt x="89" y="63"/>
                </a:cubicBezTo>
                <a:cubicBezTo>
                  <a:pt x="89" y="63"/>
                  <a:pt x="88" y="64"/>
                  <a:pt x="87" y="64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3"/>
                  <a:pt x="84" y="73"/>
                  <a:pt x="85" y="74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4" y="82"/>
                  <a:pt x="105" y="81"/>
                  <a:pt x="106" y="81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2"/>
                  <a:pt x="109" y="71"/>
                  <a:pt x="108" y="71"/>
                </a:cubicBezTo>
                <a:close/>
                <a:moveTo>
                  <a:pt x="110" y="50"/>
                </a:moveTo>
                <a:cubicBezTo>
                  <a:pt x="90" y="50"/>
                  <a:pt x="90" y="50"/>
                  <a:pt x="90" y="50"/>
                </a:cubicBezTo>
                <a:cubicBezTo>
                  <a:pt x="89" y="50"/>
                  <a:pt x="88" y="51"/>
                  <a:pt x="88" y="52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9" y="61"/>
                  <a:pt x="90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1" y="61"/>
                  <a:pt x="111" y="60"/>
                  <a:pt x="111" y="60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51"/>
                  <a:pt x="111" y="50"/>
                  <a:pt x="110" y="50"/>
                </a:cubicBezTo>
                <a:close/>
                <a:moveTo>
                  <a:pt x="84" y="39"/>
                </a:moveTo>
                <a:cubicBezTo>
                  <a:pt x="87" y="47"/>
                  <a:pt x="87" y="47"/>
                  <a:pt x="87" y="47"/>
                </a:cubicBezTo>
                <a:cubicBezTo>
                  <a:pt x="88" y="48"/>
                  <a:pt x="89" y="48"/>
                  <a:pt x="89" y="48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9" y="40"/>
                  <a:pt x="109" y="39"/>
                  <a:pt x="109" y="38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5" y="30"/>
                  <a:pt x="104" y="29"/>
                  <a:pt x="103" y="30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8"/>
                  <a:pt x="84" y="39"/>
                  <a:pt x="84" y="39"/>
                </a:cubicBezTo>
                <a:close/>
                <a:moveTo>
                  <a:pt x="76" y="30"/>
                </a:moveTo>
                <a:cubicBezTo>
                  <a:pt x="81" y="35"/>
                  <a:pt x="81" y="35"/>
                  <a:pt x="81" y="35"/>
                </a:cubicBezTo>
                <a:cubicBezTo>
                  <a:pt x="82" y="36"/>
                  <a:pt x="83" y="36"/>
                  <a:pt x="84" y="35"/>
                </a:cubicBezTo>
                <a:cubicBezTo>
                  <a:pt x="98" y="21"/>
                  <a:pt x="98" y="21"/>
                  <a:pt x="98" y="21"/>
                </a:cubicBezTo>
                <a:cubicBezTo>
                  <a:pt x="98" y="21"/>
                  <a:pt x="98" y="20"/>
                  <a:pt x="98" y="19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3"/>
                  <a:pt x="91" y="13"/>
                  <a:pt x="90" y="13"/>
                </a:cubicBezTo>
                <a:cubicBezTo>
                  <a:pt x="76" y="27"/>
                  <a:pt x="76" y="27"/>
                  <a:pt x="76" y="27"/>
                </a:cubicBezTo>
                <a:cubicBezTo>
                  <a:pt x="75" y="28"/>
                  <a:pt x="75" y="29"/>
                  <a:pt x="76" y="30"/>
                </a:cubicBezTo>
                <a:close/>
                <a:moveTo>
                  <a:pt x="64" y="24"/>
                </a:moveTo>
                <a:cubicBezTo>
                  <a:pt x="72" y="27"/>
                  <a:pt x="72" y="27"/>
                  <a:pt x="72" y="27"/>
                </a:cubicBezTo>
                <a:cubicBezTo>
                  <a:pt x="73" y="27"/>
                  <a:pt x="74" y="27"/>
                  <a:pt x="74" y="26"/>
                </a:cubicBezTo>
                <a:cubicBezTo>
                  <a:pt x="81" y="8"/>
                  <a:pt x="81" y="8"/>
                  <a:pt x="81" y="8"/>
                </a:cubicBezTo>
                <a:cubicBezTo>
                  <a:pt x="82" y="7"/>
                  <a:pt x="81" y="6"/>
                  <a:pt x="81" y="6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2"/>
                  <a:pt x="71" y="3"/>
                  <a:pt x="71" y="3"/>
                </a:cubicBezTo>
                <a:cubicBezTo>
                  <a:pt x="64" y="22"/>
                  <a:pt x="64" y="22"/>
                  <a:pt x="64" y="22"/>
                </a:cubicBezTo>
                <a:cubicBezTo>
                  <a:pt x="63" y="23"/>
                  <a:pt x="64" y="24"/>
                  <a:pt x="6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425925" y="2201134"/>
            <a:ext cx="73401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cs typeface="+mn-ea"/>
                <a:sym typeface="+mn-lt"/>
              </a:rPr>
              <a:t>清新文艺</a:t>
            </a: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cs typeface="+mn-ea"/>
                <a:sym typeface="+mn-lt"/>
              </a:rPr>
              <a:t>花瓣设计总结计划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>
              <a:alpha val="50000"/>
            </a:srgbClr>
          </a:solidFill>
          <a:ln w="142875" cmpd="thickThin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485375" y="1868356"/>
            <a:ext cx="7132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A61E81"/>
                </a:solidFill>
                <a:cs typeface="+mn-ea"/>
                <a:sym typeface="+mn-lt"/>
              </a:rPr>
              <a:t>谢谢</a:t>
            </a:r>
            <a:endParaRPr lang="en-US" altLang="zh-CN" sz="5400" dirty="0" smtClean="0">
              <a:solidFill>
                <a:srgbClr val="A61E8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5400" dirty="0" smtClean="0">
                <a:solidFill>
                  <a:srgbClr val="A61E81"/>
                </a:solidFill>
                <a:cs typeface="+mn-ea"/>
                <a:sym typeface="+mn-lt"/>
              </a:rPr>
              <a:t>您的耐心聆听</a:t>
            </a:r>
            <a:endParaRPr lang="zh-CN" altLang="en-US" sz="5400" dirty="0">
              <a:solidFill>
                <a:srgbClr val="A61E8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32581" y="3761046"/>
            <a:ext cx="5499204" cy="0"/>
          </a:xfrm>
          <a:prstGeom prst="line">
            <a:avLst/>
          </a:prstGeom>
          <a:ln w="28575">
            <a:solidFill>
              <a:srgbClr val="A61E8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403188" y="3955460"/>
            <a:ext cx="326989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A61E81"/>
                </a:solidFill>
                <a:cs typeface="+mn-ea"/>
                <a:sym typeface="+mn-lt"/>
              </a:rPr>
              <a:t>汇报人：</a:t>
            </a:r>
            <a:r>
              <a:rPr lang="en-US" altLang="zh-CN" dirty="0" smtClean="0">
                <a:solidFill>
                  <a:srgbClr val="A61E8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rgbClr val="A61E8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/>
          </a:solidFill>
          <a:ln w="57150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3013853" y="2459338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kern="0" dirty="0" smtClean="0">
                <a:latin typeface="+mn-lt"/>
                <a:ea typeface="+mn-ea"/>
                <a:cs typeface="+mn-ea"/>
                <a:sym typeface="+mn-lt"/>
              </a:rPr>
              <a:t>PART 1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30"/>
          <p:cNvSpPr txBox="1">
            <a:spLocks noChangeArrowheads="1"/>
          </p:cNvSpPr>
          <p:nvPr/>
        </p:nvSpPr>
        <p:spPr bwMode="auto">
          <a:xfrm>
            <a:off x="3013853" y="3453659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工作回顾总结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91287" y="2868616"/>
            <a:ext cx="714375" cy="104775"/>
            <a:chOff x="4210050" y="2975472"/>
            <a:chExt cx="714375" cy="10477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355458" y="2868616"/>
            <a:ext cx="714375" cy="104775"/>
            <a:chOff x="4210050" y="2975472"/>
            <a:chExt cx="714375" cy="1047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8"/>
          <p:cNvSpPr/>
          <p:nvPr/>
        </p:nvSpPr>
        <p:spPr bwMode="auto">
          <a:xfrm>
            <a:off x="4961914" y="2066854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1 w 291"/>
              <a:gd name="T3" fmla="*/ 331 h 333"/>
              <a:gd name="T4" fmla="*/ 5 w 291"/>
              <a:gd name="T5" fmla="*/ 253 h 333"/>
              <a:gd name="T6" fmla="*/ 0 w 291"/>
              <a:gd name="T7" fmla="*/ 244 h 333"/>
              <a:gd name="T8" fmla="*/ 0 w 291"/>
              <a:gd name="T9" fmla="*/ 88 h 333"/>
              <a:gd name="T10" fmla="*/ 5 w 291"/>
              <a:gd name="T11" fmla="*/ 79 h 333"/>
              <a:gd name="T12" fmla="*/ 141 w 291"/>
              <a:gd name="T13" fmla="*/ 1 h 333"/>
              <a:gd name="T14" fmla="*/ 146 w 291"/>
              <a:gd name="T15" fmla="*/ 0 h 333"/>
              <a:gd name="T16" fmla="*/ 151 w 291"/>
              <a:gd name="T17" fmla="*/ 1 h 333"/>
              <a:gd name="T18" fmla="*/ 286 w 291"/>
              <a:gd name="T19" fmla="*/ 79 h 333"/>
              <a:gd name="T20" fmla="*/ 291 w 291"/>
              <a:gd name="T21" fmla="*/ 88 h 333"/>
              <a:gd name="T22" fmla="*/ 291 w 291"/>
              <a:gd name="T23" fmla="*/ 244 h 333"/>
              <a:gd name="T24" fmla="*/ 286 w 291"/>
              <a:gd name="T25" fmla="*/ 253 h 333"/>
              <a:gd name="T26" fmla="*/ 151 w 291"/>
              <a:gd name="T27" fmla="*/ 331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2"/>
                  <a:pt x="141" y="331"/>
                </a:cubicBezTo>
                <a:cubicBezTo>
                  <a:pt x="5" y="253"/>
                  <a:pt x="5" y="253"/>
                  <a:pt x="5" y="253"/>
                </a:cubicBezTo>
                <a:cubicBezTo>
                  <a:pt x="2" y="251"/>
                  <a:pt x="0" y="248"/>
                  <a:pt x="0" y="244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4"/>
                  <a:pt x="2" y="81"/>
                  <a:pt x="5" y="79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0"/>
                  <a:pt x="144" y="0"/>
                  <a:pt x="146" y="0"/>
                </a:cubicBezTo>
                <a:cubicBezTo>
                  <a:pt x="148" y="0"/>
                  <a:pt x="149" y="0"/>
                  <a:pt x="151" y="1"/>
                </a:cubicBezTo>
                <a:cubicBezTo>
                  <a:pt x="286" y="79"/>
                  <a:pt x="286" y="79"/>
                  <a:pt x="286" y="79"/>
                </a:cubicBezTo>
                <a:cubicBezTo>
                  <a:pt x="289" y="81"/>
                  <a:pt x="291" y="84"/>
                  <a:pt x="291" y="88"/>
                </a:cubicBezTo>
                <a:cubicBezTo>
                  <a:pt x="291" y="244"/>
                  <a:pt x="291" y="244"/>
                  <a:pt x="291" y="244"/>
                </a:cubicBezTo>
                <a:cubicBezTo>
                  <a:pt x="291" y="248"/>
                  <a:pt x="289" y="251"/>
                  <a:pt x="286" y="253"/>
                </a:cubicBezTo>
                <a:cubicBezTo>
                  <a:pt x="151" y="331"/>
                  <a:pt x="151" y="331"/>
                  <a:pt x="151" y="331"/>
                </a:cubicBezTo>
                <a:cubicBezTo>
                  <a:pt x="149" y="332"/>
                  <a:pt x="148" y="333"/>
                  <a:pt x="146" y="333"/>
                </a:cubicBezTo>
              </a:path>
            </a:pathLst>
          </a:custGeom>
          <a:solidFill>
            <a:srgbClr val="E59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21"/>
          <p:cNvSpPr/>
          <p:nvPr/>
        </p:nvSpPr>
        <p:spPr bwMode="auto">
          <a:xfrm>
            <a:off x="4236426" y="3322566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0 w 291"/>
              <a:gd name="T3" fmla="*/ 332 h 333"/>
              <a:gd name="T4" fmla="*/ 5 w 291"/>
              <a:gd name="T5" fmla="*/ 254 h 333"/>
              <a:gd name="T6" fmla="*/ 0 w 291"/>
              <a:gd name="T7" fmla="*/ 245 h 333"/>
              <a:gd name="T8" fmla="*/ 0 w 291"/>
              <a:gd name="T9" fmla="*/ 89 h 333"/>
              <a:gd name="T10" fmla="*/ 5 w 291"/>
              <a:gd name="T11" fmla="*/ 80 h 333"/>
              <a:gd name="T12" fmla="*/ 140 w 291"/>
              <a:gd name="T13" fmla="*/ 2 h 333"/>
              <a:gd name="T14" fmla="*/ 146 w 291"/>
              <a:gd name="T15" fmla="*/ 0 h 333"/>
              <a:gd name="T16" fmla="*/ 151 w 291"/>
              <a:gd name="T17" fmla="*/ 2 h 333"/>
              <a:gd name="T18" fmla="*/ 286 w 291"/>
              <a:gd name="T19" fmla="*/ 80 h 333"/>
              <a:gd name="T20" fmla="*/ 291 w 291"/>
              <a:gd name="T21" fmla="*/ 89 h 333"/>
              <a:gd name="T22" fmla="*/ 291 w 291"/>
              <a:gd name="T23" fmla="*/ 245 h 333"/>
              <a:gd name="T24" fmla="*/ 286 w 291"/>
              <a:gd name="T25" fmla="*/ 254 h 333"/>
              <a:gd name="T26" fmla="*/ 151 w 291"/>
              <a:gd name="T27" fmla="*/ 332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3"/>
                  <a:pt x="140" y="332"/>
                </a:cubicBezTo>
                <a:cubicBezTo>
                  <a:pt x="5" y="254"/>
                  <a:pt x="5" y="254"/>
                  <a:pt x="5" y="254"/>
                </a:cubicBezTo>
                <a:cubicBezTo>
                  <a:pt x="2" y="252"/>
                  <a:pt x="0" y="249"/>
                  <a:pt x="0" y="24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5"/>
                  <a:pt x="2" y="82"/>
                  <a:pt x="5" y="80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1"/>
                  <a:pt x="144" y="0"/>
                  <a:pt x="146" y="0"/>
                </a:cubicBezTo>
                <a:cubicBezTo>
                  <a:pt x="147" y="0"/>
                  <a:pt x="149" y="1"/>
                  <a:pt x="151" y="2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9" y="82"/>
                  <a:pt x="291" y="85"/>
                  <a:pt x="291" y="89"/>
                </a:cubicBezTo>
                <a:cubicBezTo>
                  <a:pt x="291" y="245"/>
                  <a:pt x="291" y="245"/>
                  <a:pt x="291" y="245"/>
                </a:cubicBezTo>
                <a:cubicBezTo>
                  <a:pt x="291" y="249"/>
                  <a:pt x="289" y="252"/>
                  <a:pt x="286" y="254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49" y="333"/>
                  <a:pt x="147" y="333"/>
                  <a:pt x="146" y="333"/>
                </a:cubicBezTo>
              </a:path>
            </a:pathLst>
          </a:custGeom>
          <a:solidFill>
            <a:srgbClr val="E957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39"/>
          <p:cNvSpPr/>
          <p:nvPr/>
        </p:nvSpPr>
        <p:spPr bwMode="auto">
          <a:xfrm>
            <a:off x="6417651" y="2066854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0 w 291"/>
              <a:gd name="T3" fmla="*/ 331 h 333"/>
              <a:gd name="T4" fmla="*/ 5 w 291"/>
              <a:gd name="T5" fmla="*/ 253 h 333"/>
              <a:gd name="T6" fmla="*/ 0 w 291"/>
              <a:gd name="T7" fmla="*/ 244 h 333"/>
              <a:gd name="T8" fmla="*/ 0 w 291"/>
              <a:gd name="T9" fmla="*/ 88 h 333"/>
              <a:gd name="T10" fmla="*/ 5 w 291"/>
              <a:gd name="T11" fmla="*/ 79 h 333"/>
              <a:gd name="T12" fmla="*/ 140 w 291"/>
              <a:gd name="T13" fmla="*/ 1 h 333"/>
              <a:gd name="T14" fmla="*/ 146 w 291"/>
              <a:gd name="T15" fmla="*/ 0 h 333"/>
              <a:gd name="T16" fmla="*/ 151 w 291"/>
              <a:gd name="T17" fmla="*/ 1 h 333"/>
              <a:gd name="T18" fmla="*/ 286 w 291"/>
              <a:gd name="T19" fmla="*/ 79 h 333"/>
              <a:gd name="T20" fmla="*/ 291 w 291"/>
              <a:gd name="T21" fmla="*/ 88 h 333"/>
              <a:gd name="T22" fmla="*/ 291 w 291"/>
              <a:gd name="T23" fmla="*/ 244 h 333"/>
              <a:gd name="T24" fmla="*/ 286 w 291"/>
              <a:gd name="T25" fmla="*/ 253 h 333"/>
              <a:gd name="T26" fmla="*/ 151 w 291"/>
              <a:gd name="T27" fmla="*/ 331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2"/>
                  <a:pt x="140" y="331"/>
                </a:cubicBezTo>
                <a:cubicBezTo>
                  <a:pt x="5" y="253"/>
                  <a:pt x="5" y="253"/>
                  <a:pt x="5" y="253"/>
                </a:cubicBezTo>
                <a:cubicBezTo>
                  <a:pt x="2" y="251"/>
                  <a:pt x="0" y="248"/>
                  <a:pt x="0" y="244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4"/>
                  <a:pt x="2" y="81"/>
                  <a:pt x="5" y="79"/>
                </a:cubicBezTo>
                <a:cubicBezTo>
                  <a:pt x="140" y="1"/>
                  <a:pt x="140" y="1"/>
                  <a:pt x="140" y="1"/>
                </a:cubicBezTo>
                <a:cubicBezTo>
                  <a:pt x="142" y="0"/>
                  <a:pt x="144" y="0"/>
                  <a:pt x="146" y="0"/>
                </a:cubicBezTo>
                <a:cubicBezTo>
                  <a:pt x="147" y="0"/>
                  <a:pt x="149" y="0"/>
                  <a:pt x="151" y="1"/>
                </a:cubicBezTo>
                <a:cubicBezTo>
                  <a:pt x="286" y="79"/>
                  <a:pt x="286" y="79"/>
                  <a:pt x="286" y="79"/>
                </a:cubicBezTo>
                <a:cubicBezTo>
                  <a:pt x="289" y="81"/>
                  <a:pt x="291" y="84"/>
                  <a:pt x="291" y="88"/>
                </a:cubicBezTo>
                <a:cubicBezTo>
                  <a:pt x="291" y="244"/>
                  <a:pt x="291" y="244"/>
                  <a:pt x="291" y="244"/>
                </a:cubicBezTo>
                <a:cubicBezTo>
                  <a:pt x="291" y="248"/>
                  <a:pt x="289" y="251"/>
                  <a:pt x="286" y="253"/>
                </a:cubicBezTo>
                <a:cubicBezTo>
                  <a:pt x="151" y="331"/>
                  <a:pt x="151" y="331"/>
                  <a:pt x="151" y="331"/>
                </a:cubicBezTo>
                <a:cubicBezTo>
                  <a:pt x="149" y="332"/>
                  <a:pt x="147" y="333"/>
                  <a:pt x="146" y="333"/>
                </a:cubicBezTo>
              </a:path>
            </a:pathLst>
          </a:custGeom>
          <a:solidFill>
            <a:srgbClr val="6C8D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51"/>
          <p:cNvSpPr/>
          <p:nvPr/>
        </p:nvSpPr>
        <p:spPr bwMode="auto">
          <a:xfrm>
            <a:off x="4961914" y="4583041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1 w 291"/>
              <a:gd name="T3" fmla="*/ 332 h 333"/>
              <a:gd name="T4" fmla="*/ 5 w 291"/>
              <a:gd name="T5" fmla="*/ 254 h 333"/>
              <a:gd name="T6" fmla="*/ 0 w 291"/>
              <a:gd name="T7" fmla="*/ 245 h 333"/>
              <a:gd name="T8" fmla="*/ 0 w 291"/>
              <a:gd name="T9" fmla="*/ 89 h 333"/>
              <a:gd name="T10" fmla="*/ 5 w 291"/>
              <a:gd name="T11" fmla="*/ 80 h 333"/>
              <a:gd name="T12" fmla="*/ 141 w 291"/>
              <a:gd name="T13" fmla="*/ 2 h 333"/>
              <a:gd name="T14" fmla="*/ 146 w 291"/>
              <a:gd name="T15" fmla="*/ 0 h 333"/>
              <a:gd name="T16" fmla="*/ 151 w 291"/>
              <a:gd name="T17" fmla="*/ 2 h 333"/>
              <a:gd name="T18" fmla="*/ 286 w 291"/>
              <a:gd name="T19" fmla="*/ 80 h 333"/>
              <a:gd name="T20" fmla="*/ 291 w 291"/>
              <a:gd name="T21" fmla="*/ 89 h 333"/>
              <a:gd name="T22" fmla="*/ 291 w 291"/>
              <a:gd name="T23" fmla="*/ 245 h 333"/>
              <a:gd name="T24" fmla="*/ 286 w 291"/>
              <a:gd name="T25" fmla="*/ 254 h 333"/>
              <a:gd name="T26" fmla="*/ 151 w 291"/>
              <a:gd name="T27" fmla="*/ 332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3"/>
                  <a:pt x="141" y="332"/>
                </a:cubicBezTo>
                <a:cubicBezTo>
                  <a:pt x="5" y="254"/>
                  <a:pt x="5" y="254"/>
                  <a:pt x="5" y="254"/>
                </a:cubicBezTo>
                <a:cubicBezTo>
                  <a:pt x="2" y="252"/>
                  <a:pt x="0" y="248"/>
                  <a:pt x="0" y="24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5"/>
                  <a:pt x="2" y="81"/>
                  <a:pt x="5" y="80"/>
                </a:cubicBezTo>
                <a:cubicBezTo>
                  <a:pt x="141" y="2"/>
                  <a:pt x="141" y="2"/>
                  <a:pt x="141" y="2"/>
                </a:cubicBezTo>
                <a:cubicBezTo>
                  <a:pt x="142" y="1"/>
                  <a:pt x="144" y="0"/>
                  <a:pt x="146" y="0"/>
                </a:cubicBezTo>
                <a:cubicBezTo>
                  <a:pt x="148" y="0"/>
                  <a:pt x="149" y="1"/>
                  <a:pt x="151" y="2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9" y="81"/>
                  <a:pt x="291" y="85"/>
                  <a:pt x="291" y="89"/>
                </a:cubicBezTo>
                <a:cubicBezTo>
                  <a:pt x="291" y="245"/>
                  <a:pt x="291" y="245"/>
                  <a:pt x="291" y="245"/>
                </a:cubicBezTo>
                <a:cubicBezTo>
                  <a:pt x="291" y="248"/>
                  <a:pt x="289" y="252"/>
                  <a:pt x="286" y="254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49" y="333"/>
                  <a:pt x="148" y="333"/>
                  <a:pt x="146" y="333"/>
                </a:cubicBezTo>
              </a:path>
            </a:pathLst>
          </a:custGeom>
          <a:solidFill>
            <a:srgbClr val="6C8D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68"/>
          <p:cNvSpPr/>
          <p:nvPr/>
        </p:nvSpPr>
        <p:spPr bwMode="auto">
          <a:xfrm>
            <a:off x="7143139" y="3322566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1 w 291"/>
              <a:gd name="T3" fmla="*/ 332 h 333"/>
              <a:gd name="T4" fmla="*/ 5 w 291"/>
              <a:gd name="T5" fmla="*/ 254 h 333"/>
              <a:gd name="T6" fmla="*/ 0 w 291"/>
              <a:gd name="T7" fmla="*/ 245 h 333"/>
              <a:gd name="T8" fmla="*/ 0 w 291"/>
              <a:gd name="T9" fmla="*/ 89 h 333"/>
              <a:gd name="T10" fmla="*/ 5 w 291"/>
              <a:gd name="T11" fmla="*/ 80 h 333"/>
              <a:gd name="T12" fmla="*/ 141 w 291"/>
              <a:gd name="T13" fmla="*/ 2 h 333"/>
              <a:gd name="T14" fmla="*/ 146 w 291"/>
              <a:gd name="T15" fmla="*/ 0 h 333"/>
              <a:gd name="T16" fmla="*/ 151 w 291"/>
              <a:gd name="T17" fmla="*/ 2 h 333"/>
              <a:gd name="T18" fmla="*/ 286 w 291"/>
              <a:gd name="T19" fmla="*/ 80 h 333"/>
              <a:gd name="T20" fmla="*/ 291 w 291"/>
              <a:gd name="T21" fmla="*/ 89 h 333"/>
              <a:gd name="T22" fmla="*/ 291 w 291"/>
              <a:gd name="T23" fmla="*/ 245 h 333"/>
              <a:gd name="T24" fmla="*/ 286 w 291"/>
              <a:gd name="T25" fmla="*/ 254 h 333"/>
              <a:gd name="T26" fmla="*/ 151 w 291"/>
              <a:gd name="T27" fmla="*/ 332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3"/>
                  <a:pt x="141" y="332"/>
                </a:cubicBezTo>
                <a:cubicBezTo>
                  <a:pt x="5" y="254"/>
                  <a:pt x="5" y="254"/>
                  <a:pt x="5" y="254"/>
                </a:cubicBezTo>
                <a:cubicBezTo>
                  <a:pt x="2" y="252"/>
                  <a:pt x="0" y="249"/>
                  <a:pt x="0" y="24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5"/>
                  <a:pt x="2" y="82"/>
                  <a:pt x="5" y="80"/>
                </a:cubicBezTo>
                <a:cubicBezTo>
                  <a:pt x="141" y="2"/>
                  <a:pt x="141" y="2"/>
                  <a:pt x="141" y="2"/>
                </a:cubicBezTo>
                <a:cubicBezTo>
                  <a:pt x="142" y="1"/>
                  <a:pt x="144" y="0"/>
                  <a:pt x="146" y="0"/>
                </a:cubicBezTo>
                <a:cubicBezTo>
                  <a:pt x="148" y="0"/>
                  <a:pt x="149" y="1"/>
                  <a:pt x="151" y="2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9" y="82"/>
                  <a:pt x="291" y="85"/>
                  <a:pt x="291" y="89"/>
                </a:cubicBezTo>
                <a:cubicBezTo>
                  <a:pt x="291" y="245"/>
                  <a:pt x="291" y="245"/>
                  <a:pt x="291" y="245"/>
                </a:cubicBezTo>
                <a:cubicBezTo>
                  <a:pt x="291" y="249"/>
                  <a:pt x="289" y="252"/>
                  <a:pt x="286" y="254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49" y="333"/>
                  <a:pt x="148" y="333"/>
                  <a:pt x="146" y="333"/>
                </a:cubicBezTo>
              </a:path>
            </a:pathLst>
          </a:custGeom>
          <a:solidFill>
            <a:srgbClr val="E957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76"/>
          <p:cNvSpPr/>
          <p:nvPr/>
        </p:nvSpPr>
        <p:spPr bwMode="auto">
          <a:xfrm>
            <a:off x="6417651" y="4583041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0 w 291"/>
              <a:gd name="T3" fmla="*/ 332 h 333"/>
              <a:gd name="T4" fmla="*/ 5 w 291"/>
              <a:gd name="T5" fmla="*/ 254 h 333"/>
              <a:gd name="T6" fmla="*/ 0 w 291"/>
              <a:gd name="T7" fmla="*/ 245 h 333"/>
              <a:gd name="T8" fmla="*/ 0 w 291"/>
              <a:gd name="T9" fmla="*/ 89 h 333"/>
              <a:gd name="T10" fmla="*/ 5 w 291"/>
              <a:gd name="T11" fmla="*/ 80 h 333"/>
              <a:gd name="T12" fmla="*/ 140 w 291"/>
              <a:gd name="T13" fmla="*/ 2 h 333"/>
              <a:gd name="T14" fmla="*/ 146 w 291"/>
              <a:gd name="T15" fmla="*/ 0 h 333"/>
              <a:gd name="T16" fmla="*/ 151 w 291"/>
              <a:gd name="T17" fmla="*/ 2 h 333"/>
              <a:gd name="T18" fmla="*/ 286 w 291"/>
              <a:gd name="T19" fmla="*/ 80 h 333"/>
              <a:gd name="T20" fmla="*/ 291 w 291"/>
              <a:gd name="T21" fmla="*/ 89 h 333"/>
              <a:gd name="T22" fmla="*/ 291 w 291"/>
              <a:gd name="T23" fmla="*/ 245 h 333"/>
              <a:gd name="T24" fmla="*/ 286 w 291"/>
              <a:gd name="T25" fmla="*/ 254 h 333"/>
              <a:gd name="T26" fmla="*/ 151 w 291"/>
              <a:gd name="T27" fmla="*/ 332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3"/>
                  <a:pt x="140" y="332"/>
                </a:cubicBezTo>
                <a:cubicBezTo>
                  <a:pt x="5" y="254"/>
                  <a:pt x="5" y="254"/>
                  <a:pt x="5" y="254"/>
                </a:cubicBezTo>
                <a:cubicBezTo>
                  <a:pt x="2" y="252"/>
                  <a:pt x="0" y="248"/>
                  <a:pt x="0" y="24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5"/>
                  <a:pt x="2" y="81"/>
                  <a:pt x="5" y="80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1"/>
                  <a:pt x="144" y="0"/>
                  <a:pt x="146" y="0"/>
                </a:cubicBezTo>
                <a:cubicBezTo>
                  <a:pt x="147" y="0"/>
                  <a:pt x="149" y="1"/>
                  <a:pt x="151" y="2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9" y="81"/>
                  <a:pt x="291" y="85"/>
                  <a:pt x="291" y="89"/>
                </a:cubicBezTo>
                <a:cubicBezTo>
                  <a:pt x="291" y="245"/>
                  <a:pt x="291" y="245"/>
                  <a:pt x="291" y="245"/>
                </a:cubicBezTo>
                <a:cubicBezTo>
                  <a:pt x="291" y="248"/>
                  <a:pt x="289" y="252"/>
                  <a:pt x="286" y="254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49" y="333"/>
                  <a:pt x="147" y="333"/>
                  <a:pt x="146" y="333"/>
                </a:cubicBezTo>
              </a:path>
            </a:pathLst>
          </a:custGeom>
          <a:solidFill>
            <a:srgbClr val="E59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5411174" y="2420866"/>
            <a:ext cx="104775" cy="153988"/>
          </a:xfrm>
          <a:custGeom>
            <a:avLst/>
            <a:gdLst>
              <a:gd name="T0" fmla="*/ 6 w 28"/>
              <a:gd name="T1" fmla="*/ 37 h 41"/>
              <a:gd name="T2" fmla="*/ 3 w 28"/>
              <a:gd name="T3" fmla="*/ 35 h 41"/>
              <a:gd name="T4" fmla="*/ 3 w 28"/>
              <a:gd name="T5" fmla="*/ 6 h 41"/>
              <a:gd name="T6" fmla="*/ 6 w 28"/>
              <a:gd name="T7" fmla="*/ 3 h 41"/>
              <a:gd name="T8" fmla="*/ 21 w 28"/>
              <a:gd name="T9" fmla="*/ 3 h 41"/>
              <a:gd name="T10" fmla="*/ 24 w 28"/>
              <a:gd name="T11" fmla="*/ 6 h 41"/>
              <a:gd name="T12" fmla="*/ 24 w 28"/>
              <a:gd name="T13" fmla="*/ 35 h 41"/>
              <a:gd name="T14" fmla="*/ 21 w 28"/>
              <a:gd name="T15" fmla="*/ 37 h 41"/>
              <a:gd name="T16" fmla="*/ 6 w 28"/>
              <a:gd name="T17" fmla="*/ 37 h 41"/>
              <a:gd name="T18" fmla="*/ 21 w 28"/>
              <a:gd name="T19" fmla="*/ 0 h 41"/>
              <a:gd name="T20" fmla="*/ 6 w 28"/>
              <a:gd name="T21" fmla="*/ 0 h 41"/>
              <a:gd name="T22" fmla="*/ 0 w 28"/>
              <a:gd name="T23" fmla="*/ 6 h 41"/>
              <a:gd name="T24" fmla="*/ 0 w 28"/>
              <a:gd name="T25" fmla="*/ 35 h 41"/>
              <a:gd name="T26" fmla="*/ 6 w 28"/>
              <a:gd name="T27" fmla="*/ 41 h 41"/>
              <a:gd name="T28" fmla="*/ 21 w 28"/>
              <a:gd name="T29" fmla="*/ 41 h 41"/>
              <a:gd name="T30" fmla="*/ 28 w 28"/>
              <a:gd name="T31" fmla="*/ 35 h 41"/>
              <a:gd name="T32" fmla="*/ 28 w 28"/>
              <a:gd name="T33" fmla="*/ 6 h 41"/>
              <a:gd name="T34" fmla="*/ 21 w 28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1">
                <a:moveTo>
                  <a:pt x="6" y="37"/>
                </a:moveTo>
                <a:cubicBezTo>
                  <a:pt x="4" y="37"/>
                  <a:pt x="3" y="36"/>
                  <a:pt x="3" y="35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4" y="4"/>
                  <a:pt x="24" y="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6"/>
                  <a:pt x="23" y="37"/>
                  <a:pt x="21" y="37"/>
                </a:cubicBezTo>
                <a:cubicBezTo>
                  <a:pt x="6" y="37"/>
                  <a:pt x="6" y="37"/>
                  <a:pt x="6" y="37"/>
                </a:cubicBezTo>
                <a:moveTo>
                  <a:pt x="21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1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1" y="41"/>
                  <a:pt x="6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6" y="41"/>
                  <a:pt x="28" y="39"/>
                  <a:pt x="28" y="3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10"/>
          <p:cNvSpPr/>
          <p:nvPr/>
        </p:nvSpPr>
        <p:spPr bwMode="auto">
          <a:xfrm>
            <a:off x="5538174" y="2420866"/>
            <a:ext cx="87313" cy="153988"/>
          </a:xfrm>
          <a:custGeom>
            <a:avLst/>
            <a:gdLst>
              <a:gd name="T0" fmla="*/ 12 w 23"/>
              <a:gd name="T1" fmla="*/ 0 h 41"/>
              <a:gd name="T2" fmla="*/ 1 w 23"/>
              <a:gd name="T3" fmla="*/ 0 h 41"/>
              <a:gd name="T4" fmla="*/ 0 w 23"/>
              <a:gd name="T5" fmla="*/ 1 h 41"/>
              <a:gd name="T6" fmla="*/ 0 w 23"/>
              <a:gd name="T7" fmla="*/ 2 h 41"/>
              <a:gd name="T8" fmla="*/ 1 w 23"/>
              <a:gd name="T9" fmla="*/ 3 h 41"/>
              <a:gd name="T10" fmla="*/ 9 w 23"/>
              <a:gd name="T11" fmla="*/ 3 h 41"/>
              <a:gd name="T12" fmla="*/ 9 w 23"/>
              <a:gd name="T13" fmla="*/ 37 h 41"/>
              <a:gd name="T14" fmla="*/ 1 w 23"/>
              <a:gd name="T15" fmla="*/ 37 h 41"/>
              <a:gd name="T16" fmla="*/ 0 w 23"/>
              <a:gd name="T17" fmla="*/ 38 h 41"/>
              <a:gd name="T18" fmla="*/ 0 w 23"/>
              <a:gd name="T19" fmla="*/ 39 h 41"/>
              <a:gd name="T20" fmla="*/ 1 w 23"/>
              <a:gd name="T21" fmla="*/ 41 h 41"/>
              <a:gd name="T22" fmla="*/ 21 w 23"/>
              <a:gd name="T23" fmla="*/ 41 h 41"/>
              <a:gd name="T24" fmla="*/ 23 w 23"/>
              <a:gd name="T25" fmla="*/ 39 h 41"/>
              <a:gd name="T26" fmla="*/ 23 w 23"/>
              <a:gd name="T27" fmla="*/ 38 h 41"/>
              <a:gd name="T28" fmla="*/ 21 w 23"/>
              <a:gd name="T29" fmla="*/ 37 h 41"/>
              <a:gd name="T30" fmla="*/ 13 w 23"/>
              <a:gd name="T31" fmla="*/ 37 h 41"/>
              <a:gd name="T32" fmla="*/ 13 w 23"/>
              <a:gd name="T33" fmla="*/ 1 h 41"/>
              <a:gd name="T34" fmla="*/ 12 w 23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41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7"/>
                  <a:pt x="9" y="37"/>
                  <a:pt x="9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3" y="40"/>
                  <a:pt x="23" y="39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7"/>
                  <a:pt x="22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3" y="0"/>
                  <a:pt x="1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Freeform 11"/>
          <p:cNvSpPr>
            <a:spLocks noEditPoints="1"/>
          </p:cNvSpPr>
          <p:nvPr/>
        </p:nvSpPr>
        <p:spPr bwMode="auto">
          <a:xfrm>
            <a:off x="5395299" y="2763766"/>
            <a:ext cx="241300" cy="236538"/>
          </a:xfrm>
          <a:custGeom>
            <a:avLst/>
            <a:gdLst>
              <a:gd name="T0" fmla="*/ 64 w 64"/>
              <a:gd name="T1" fmla="*/ 31 h 63"/>
              <a:gd name="T2" fmla="*/ 63 w 64"/>
              <a:gd name="T3" fmla="*/ 32 h 63"/>
              <a:gd name="T4" fmla="*/ 62 w 64"/>
              <a:gd name="T5" fmla="*/ 32 h 63"/>
              <a:gd name="T6" fmla="*/ 55 w 64"/>
              <a:gd name="T7" fmla="*/ 51 h 63"/>
              <a:gd name="T8" fmla="*/ 56 w 64"/>
              <a:gd name="T9" fmla="*/ 51 h 63"/>
              <a:gd name="T10" fmla="*/ 56 w 64"/>
              <a:gd name="T11" fmla="*/ 52 h 63"/>
              <a:gd name="T12" fmla="*/ 55 w 64"/>
              <a:gd name="T13" fmla="*/ 52 h 63"/>
              <a:gd name="T14" fmla="*/ 55 w 64"/>
              <a:gd name="T15" fmla="*/ 52 h 63"/>
              <a:gd name="T16" fmla="*/ 54 w 64"/>
              <a:gd name="T17" fmla="*/ 52 h 63"/>
              <a:gd name="T18" fmla="*/ 39 w 64"/>
              <a:gd name="T19" fmla="*/ 61 h 63"/>
              <a:gd name="T20" fmla="*/ 32 w 64"/>
              <a:gd name="T21" fmla="*/ 63 h 63"/>
              <a:gd name="T22" fmla="*/ 25 w 64"/>
              <a:gd name="T23" fmla="*/ 61 h 63"/>
              <a:gd name="T24" fmla="*/ 10 w 64"/>
              <a:gd name="T25" fmla="*/ 52 h 63"/>
              <a:gd name="T26" fmla="*/ 9 w 64"/>
              <a:gd name="T27" fmla="*/ 52 h 63"/>
              <a:gd name="T28" fmla="*/ 8 w 64"/>
              <a:gd name="T29" fmla="*/ 52 h 63"/>
              <a:gd name="T30" fmla="*/ 9 w 64"/>
              <a:gd name="T31" fmla="*/ 51 h 63"/>
              <a:gd name="T32" fmla="*/ 9 w 64"/>
              <a:gd name="T33" fmla="*/ 51 h 63"/>
              <a:gd name="T34" fmla="*/ 2 w 64"/>
              <a:gd name="T35" fmla="*/ 32 h 63"/>
              <a:gd name="T36" fmla="*/ 1 w 64"/>
              <a:gd name="T37" fmla="*/ 32 h 63"/>
              <a:gd name="T38" fmla="*/ 0 w 64"/>
              <a:gd name="T39" fmla="*/ 31 h 63"/>
              <a:gd name="T40" fmla="*/ 0 w 64"/>
              <a:gd name="T41" fmla="*/ 31 h 63"/>
              <a:gd name="T42" fmla="*/ 32 w 64"/>
              <a:gd name="T43" fmla="*/ 63 h 63"/>
              <a:gd name="T44" fmla="*/ 64 w 64"/>
              <a:gd name="T45" fmla="*/ 31 h 63"/>
              <a:gd name="T46" fmla="*/ 64 w 64"/>
              <a:gd name="T47" fmla="*/ 31 h 63"/>
              <a:gd name="T48" fmla="*/ 32 w 64"/>
              <a:gd name="T49" fmla="*/ 0 h 63"/>
              <a:gd name="T50" fmla="*/ 0 w 64"/>
              <a:gd name="T51" fmla="*/ 31 h 63"/>
              <a:gd name="T52" fmla="*/ 1 w 64"/>
              <a:gd name="T53" fmla="*/ 31 h 63"/>
              <a:gd name="T54" fmla="*/ 2 w 64"/>
              <a:gd name="T55" fmla="*/ 31 h 63"/>
              <a:gd name="T56" fmla="*/ 9 w 64"/>
              <a:gd name="T57" fmla="*/ 12 h 63"/>
              <a:gd name="T58" fmla="*/ 9 w 64"/>
              <a:gd name="T59" fmla="*/ 11 h 63"/>
              <a:gd name="T60" fmla="*/ 8 w 64"/>
              <a:gd name="T61" fmla="*/ 10 h 63"/>
              <a:gd name="T62" fmla="*/ 9 w 64"/>
              <a:gd name="T63" fmla="*/ 10 h 63"/>
              <a:gd name="T64" fmla="*/ 10 w 64"/>
              <a:gd name="T65" fmla="*/ 11 h 63"/>
              <a:gd name="T66" fmla="*/ 25 w 64"/>
              <a:gd name="T67" fmla="*/ 2 h 63"/>
              <a:gd name="T68" fmla="*/ 32 w 64"/>
              <a:gd name="T69" fmla="*/ 0 h 63"/>
              <a:gd name="T70" fmla="*/ 32 w 64"/>
              <a:gd name="T71" fmla="*/ 0 h 63"/>
              <a:gd name="T72" fmla="*/ 32 w 64"/>
              <a:gd name="T73" fmla="*/ 0 h 63"/>
              <a:gd name="T74" fmla="*/ 32 w 64"/>
              <a:gd name="T75" fmla="*/ 0 h 63"/>
              <a:gd name="T76" fmla="*/ 39 w 64"/>
              <a:gd name="T77" fmla="*/ 2 h 63"/>
              <a:gd name="T78" fmla="*/ 54 w 64"/>
              <a:gd name="T79" fmla="*/ 11 h 63"/>
              <a:gd name="T80" fmla="*/ 55 w 64"/>
              <a:gd name="T81" fmla="*/ 10 h 63"/>
              <a:gd name="T82" fmla="*/ 56 w 64"/>
              <a:gd name="T83" fmla="*/ 10 h 63"/>
              <a:gd name="T84" fmla="*/ 56 w 64"/>
              <a:gd name="T85" fmla="*/ 11 h 63"/>
              <a:gd name="T86" fmla="*/ 55 w 64"/>
              <a:gd name="T87" fmla="*/ 12 h 63"/>
              <a:gd name="T88" fmla="*/ 62 w 64"/>
              <a:gd name="T89" fmla="*/ 31 h 63"/>
              <a:gd name="T90" fmla="*/ 63 w 64"/>
              <a:gd name="T91" fmla="*/ 31 h 63"/>
              <a:gd name="T92" fmla="*/ 64 w 64"/>
              <a:gd name="T93" fmla="*/ 31 h 63"/>
              <a:gd name="T94" fmla="*/ 32 w 64"/>
              <a:gd name="T9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3">
                <a:moveTo>
                  <a:pt x="64" y="31"/>
                </a:moveTo>
                <a:cubicBezTo>
                  <a:pt x="64" y="32"/>
                  <a:pt x="63" y="32"/>
                  <a:pt x="63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9"/>
                  <a:pt x="59" y="46"/>
                  <a:pt x="55" y="51"/>
                </a:cubicBezTo>
                <a:cubicBezTo>
                  <a:pt x="55" y="51"/>
                  <a:pt x="56" y="51"/>
                  <a:pt x="56" y="51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2"/>
                  <a:pt x="54" y="52"/>
                  <a:pt x="54" y="52"/>
                </a:cubicBezTo>
                <a:cubicBezTo>
                  <a:pt x="50" y="56"/>
                  <a:pt x="45" y="59"/>
                  <a:pt x="39" y="61"/>
                </a:cubicBezTo>
                <a:cubicBezTo>
                  <a:pt x="37" y="62"/>
                  <a:pt x="35" y="63"/>
                  <a:pt x="32" y="63"/>
                </a:cubicBezTo>
                <a:cubicBezTo>
                  <a:pt x="30" y="63"/>
                  <a:pt x="27" y="62"/>
                  <a:pt x="25" y="61"/>
                </a:cubicBezTo>
                <a:cubicBezTo>
                  <a:pt x="19" y="59"/>
                  <a:pt x="14" y="56"/>
                  <a:pt x="10" y="52"/>
                </a:cubicBezTo>
                <a:cubicBezTo>
                  <a:pt x="10" y="52"/>
                  <a:pt x="10" y="52"/>
                  <a:pt x="9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5" y="46"/>
                  <a:pt x="2" y="39"/>
                  <a:pt x="2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0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9"/>
                  <a:pt x="15" y="63"/>
                  <a:pt x="32" y="63"/>
                </a:cubicBezTo>
                <a:cubicBezTo>
                  <a:pt x="50" y="63"/>
                  <a:pt x="64" y="49"/>
                  <a:pt x="64" y="31"/>
                </a:cubicBezTo>
                <a:cubicBezTo>
                  <a:pt x="64" y="31"/>
                  <a:pt x="64" y="31"/>
                  <a:pt x="64" y="31"/>
                </a:cubicBezTo>
                <a:moveTo>
                  <a:pt x="32" y="0"/>
                </a:moveTo>
                <a:cubicBezTo>
                  <a:pt x="15" y="0"/>
                  <a:pt x="0" y="14"/>
                  <a:pt x="0" y="31"/>
                </a:cubicBezTo>
                <a:cubicBezTo>
                  <a:pt x="0" y="31"/>
                  <a:pt x="1" y="31"/>
                  <a:pt x="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23"/>
                  <a:pt x="5" y="17"/>
                  <a:pt x="9" y="12"/>
                </a:cubicBezTo>
                <a:cubicBezTo>
                  <a:pt x="9" y="12"/>
                  <a:pt x="9" y="12"/>
                  <a:pt x="9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1"/>
                  <a:pt x="10" y="11"/>
                </a:cubicBezTo>
                <a:cubicBezTo>
                  <a:pt x="14" y="6"/>
                  <a:pt x="19" y="3"/>
                  <a:pt x="25" y="2"/>
                </a:cubicBezTo>
                <a:cubicBezTo>
                  <a:pt x="27" y="0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moveTo>
                  <a:pt x="32" y="0"/>
                </a:move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7" y="0"/>
                  <a:pt x="39" y="2"/>
                </a:cubicBezTo>
                <a:cubicBezTo>
                  <a:pt x="45" y="3"/>
                  <a:pt x="50" y="6"/>
                  <a:pt x="54" y="11"/>
                </a:cubicBezTo>
                <a:cubicBezTo>
                  <a:pt x="54" y="11"/>
                  <a:pt x="55" y="10"/>
                  <a:pt x="55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9" y="17"/>
                  <a:pt x="62" y="23"/>
                  <a:pt x="62" y="31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31"/>
                  <a:pt x="64" y="31"/>
                  <a:pt x="64" y="31"/>
                </a:cubicBezTo>
                <a:cubicBezTo>
                  <a:pt x="64" y="14"/>
                  <a:pt x="50" y="0"/>
                  <a:pt x="3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Freeform 12"/>
          <p:cNvSpPr>
            <a:spLocks noEditPoints="1"/>
          </p:cNvSpPr>
          <p:nvPr/>
        </p:nvSpPr>
        <p:spPr bwMode="auto">
          <a:xfrm>
            <a:off x="5444512" y="2763766"/>
            <a:ext cx="142875" cy="236538"/>
          </a:xfrm>
          <a:custGeom>
            <a:avLst/>
            <a:gdLst>
              <a:gd name="T0" fmla="*/ 5 w 38"/>
              <a:gd name="T1" fmla="*/ 48 h 63"/>
              <a:gd name="T2" fmla="*/ 4 w 38"/>
              <a:gd name="T3" fmla="*/ 49 h 63"/>
              <a:gd name="T4" fmla="*/ 4 w 38"/>
              <a:gd name="T5" fmla="*/ 49 h 63"/>
              <a:gd name="T6" fmla="*/ 12 w 38"/>
              <a:gd name="T7" fmla="*/ 61 h 63"/>
              <a:gd name="T8" fmla="*/ 19 w 38"/>
              <a:gd name="T9" fmla="*/ 63 h 63"/>
              <a:gd name="T10" fmla="*/ 26 w 38"/>
              <a:gd name="T11" fmla="*/ 61 h 63"/>
              <a:gd name="T12" fmla="*/ 35 w 38"/>
              <a:gd name="T13" fmla="*/ 49 h 63"/>
              <a:gd name="T14" fmla="*/ 34 w 38"/>
              <a:gd name="T15" fmla="*/ 49 h 63"/>
              <a:gd name="T16" fmla="*/ 33 w 38"/>
              <a:gd name="T17" fmla="*/ 48 h 63"/>
              <a:gd name="T18" fmla="*/ 20 w 38"/>
              <a:gd name="T19" fmla="*/ 61 h 63"/>
              <a:gd name="T20" fmla="*/ 20 w 38"/>
              <a:gd name="T21" fmla="*/ 62 h 63"/>
              <a:gd name="T22" fmla="*/ 19 w 38"/>
              <a:gd name="T23" fmla="*/ 63 h 63"/>
              <a:gd name="T24" fmla="*/ 18 w 38"/>
              <a:gd name="T25" fmla="*/ 62 h 63"/>
              <a:gd name="T26" fmla="*/ 18 w 38"/>
              <a:gd name="T27" fmla="*/ 61 h 63"/>
              <a:gd name="T28" fmla="*/ 5 w 38"/>
              <a:gd name="T29" fmla="*/ 48 h 63"/>
              <a:gd name="T30" fmla="*/ 2 w 38"/>
              <a:gd name="T31" fmla="*/ 32 h 63"/>
              <a:gd name="T32" fmla="*/ 0 w 38"/>
              <a:gd name="T33" fmla="*/ 32 h 63"/>
              <a:gd name="T34" fmla="*/ 3 w 38"/>
              <a:gd name="T35" fmla="*/ 47 h 63"/>
              <a:gd name="T36" fmla="*/ 4 w 38"/>
              <a:gd name="T37" fmla="*/ 47 h 63"/>
              <a:gd name="T38" fmla="*/ 4 w 38"/>
              <a:gd name="T39" fmla="*/ 47 h 63"/>
              <a:gd name="T40" fmla="*/ 2 w 38"/>
              <a:gd name="T41" fmla="*/ 32 h 63"/>
              <a:gd name="T42" fmla="*/ 38 w 38"/>
              <a:gd name="T43" fmla="*/ 32 h 63"/>
              <a:gd name="T44" fmla="*/ 36 w 38"/>
              <a:gd name="T45" fmla="*/ 32 h 63"/>
              <a:gd name="T46" fmla="*/ 34 w 38"/>
              <a:gd name="T47" fmla="*/ 47 h 63"/>
              <a:gd name="T48" fmla="*/ 34 w 38"/>
              <a:gd name="T49" fmla="*/ 47 h 63"/>
              <a:gd name="T50" fmla="*/ 35 w 38"/>
              <a:gd name="T51" fmla="*/ 47 h 63"/>
              <a:gd name="T52" fmla="*/ 38 w 38"/>
              <a:gd name="T53" fmla="*/ 32 h 63"/>
              <a:gd name="T54" fmla="*/ 3 w 38"/>
              <a:gd name="T55" fmla="*/ 15 h 63"/>
              <a:gd name="T56" fmla="*/ 0 w 38"/>
              <a:gd name="T57" fmla="*/ 31 h 63"/>
              <a:gd name="T58" fmla="*/ 2 w 38"/>
              <a:gd name="T59" fmla="*/ 31 h 63"/>
              <a:gd name="T60" fmla="*/ 4 w 38"/>
              <a:gd name="T61" fmla="*/ 16 h 63"/>
              <a:gd name="T62" fmla="*/ 4 w 38"/>
              <a:gd name="T63" fmla="*/ 15 h 63"/>
              <a:gd name="T64" fmla="*/ 3 w 38"/>
              <a:gd name="T65" fmla="*/ 15 h 63"/>
              <a:gd name="T66" fmla="*/ 35 w 38"/>
              <a:gd name="T67" fmla="*/ 15 h 63"/>
              <a:gd name="T68" fmla="*/ 34 w 38"/>
              <a:gd name="T69" fmla="*/ 15 h 63"/>
              <a:gd name="T70" fmla="*/ 34 w 38"/>
              <a:gd name="T71" fmla="*/ 16 h 63"/>
              <a:gd name="T72" fmla="*/ 36 w 38"/>
              <a:gd name="T73" fmla="*/ 31 h 63"/>
              <a:gd name="T74" fmla="*/ 38 w 38"/>
              <a:gd name="T75" fmla="*/ 31 h 63"/>
              <a:gd name="T76" fmla="*/ 35 w 38"/>
              <a:gd name="T77" fmla="*/ 15 h 63"/>
              <a:gd name="T78" fmla="*/ 19 w 38"/>
              <a:gd name="T79" fmla="*/ 0 h 63"/>
              <a:gd name="T80" fmla="*/ 12 w 38"/>
              <a:gd name="T81" fmla="*/ 2 h 63"/>
              <a:gd name="T82" fmla="*/ 4 w 38"/>
              <a:gd name="T83" fmla="*/ 14 h 63"/>
              <a:gd name="T84" fmla="*/ 4 w 38"/>
              <a:gd name="T85" fmla="*/ 14 h 63"/>
              <a:gd name="T86" fmla="*/ 5 w 38"/>
              <a:gd name="T87" fmla="*/ 14 h 63"/>
              <a:gd name="T88" fmla="*/ 18 w 38"/>
              <a:gd name="T89" fmla="*/ 1 h 63"/>
              <a:gd name="T90" fmla="*/ 18 w 38"/>
              <a:gd name="T91" fmla="*/ 0 h 63"/>
              <a:gd name="T92" fmla="*/ 19 w 38"/>
              <a:gd name="T93" fmla="*/ 0 h 63"/>
              <a:gd name="T94" fmla="*/ 19 w 38"/>
              <a:gd name="T95" fmla="*/ 0 h 63"/>
              <a:gd name="T96" fmla="*/ 20 w 38"/>
              <a:gd name="T97" fmla="*/ 0 h 63"/>
              <a:gd name="T98" fmla="*/ 20 w 38"/>
              <a:gd name="T99" fmla="*/ 1 h 63"/>
              <a:gd name="T100" fmla="*/ 33 w 38"/>
              <a:gd name="T101" fmla="*/ 14 h 63"/>
              <a:gd name="T102" fmla="*/ 34 w 38"/>
              <a:gd name="T103" fmla="*/ 14 h 63"/>
              <a:gd name="T104" fmla="*/ 35 w 38"/>
              <a:gd name="T105" fmla="*/ 14 h 63"/>
              <a:gd name="T106" fmla="*/ 26 w 38"/>
              <a:gd name="T107" fmla="*/ 2 h 63"/>
              <a:gd name="T108" fmla="*/ 19 w 38"/>
              <a:gd name="T10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" h="63">
                <a:moveTo>
                  <a:pt x="5" y="48"/>
                </a:moveTo>
                <a:cubicBezTo>
                  <a:pt x="5" y="48"/>
                  <a:pt x="4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6" y="54"/>
                  <a:pt x="9" y="58"/>
                  <a:pt x="12" y="61"/>
                </a:cubicBezTo>
                <a:cubicBezTo>
                  <a:pt x="14" y="62"/>
                  <a:pt x="17" y="63"/>
                  <a:pt x="19" y="63"/>
                </a:cubicBezTo>
                <a:cubicBezTo>
                  <a:pt x="22" y="63"/>
                  <a:pt x="24" y="62"/>
                  <a:pt x="26" y="61"/>
                </a:cubicBezTo>
                <a:cubicBezTo>
                  <a:pt x="30" y="58"/>
                  <a:pt x="33" y="54"/>
                  <a:pt x="35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8"/>
                  <a:pt x="33" y="48"/>
                  <a:pt x="33" y="48"/>
                </a:cubicBezTo>
                <a:cubicBezTo>
                  <a:pt x="30" y="56"/>
                  <a:pt x="25" y="61"/>
                  <a:pt x="20" y="61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3"/>
                  <a:pt x="20" y="63"/>
                  <a:pt x="19" y="63"/>
                </a:cubicBezTo>
                <a:cubicBezTo>
                  <a:pt x="19" y="63"/>
                  <a:pt x="18" y="63"/>
                  <a:pt x="18" y="62"/>
                </a:cubicBezTo>
                <a:cubicBezTo>
                  <a:pt x="18" y="61"/>
                  <a:pt x="18" y="61"/>
                  <a:pt x="18" y="61"/>
                </a:cubicBezTo>
                <a:cubicBezTo>
                  <a:pt x="13" y="61"/>
                  <a:pt x="8" y="56"/>
                  <a:pt x="5" y="48"/>
                </a:cubicBezTo>
                <a:moveTo>
                  <a:pt x="2" y="32"/>
                </a:moveTo>
                <a:cubicBezTo>
                  <a:pt x="0" y="32"/>
                  <a:pt x="0" y="32"/>
                  <a:pt x="0" y="32"/>
                </a:cubicBezTo>
                <a:cubicBezTo>
                  <a:pt x="1" y="38"/>
                  <a:pt x="1" y="43"/>
                  <a:pt x="3" y="47"/>
                </a:cubicBezTo>
                <a:cubicBezTo>
                  <a:pt x="3" y="47"/>
                  <a:pt x="4" y="47"/>
                  <a:pt x="4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3" y="43"/>
                  <a:pt x="2" y="37"/>
                  <a:pt x="2" y="32"/>
                </a:cubicBezTo>
                <a:moveTo>
                  <a:pt x="38" y="32"/>
                </a:moveTo>
                <a:cubicBezTo>
                  <a:pt x="36" y="32"/>
                  <a:pt x="36" y="32"/>
                  <a:pt x="36" y="32"/>
                </a:cubicBezTo>
                <a:cubicBezTo>
                  <a:pt x="36" y="37"/>
                  <a:pt x="35" y="43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3"/>
                  <a:pt x="38" y="38"/>
                  <a:pt x="38" y="32"/>
                </a:cubicBezTo>
                <a:moveTo>
                  <a:pt x="3" y="15"/>
                </a:moveTo>
                <a:cubicBezTo>
                  <a:pt x="1" y="20"/>
                  <a:pt x="1" y="25"/>
                  <a:pt x="0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25"/>
                  <a:pt x="3" y="20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3" y="15"/>
                  <a:pt x="3" y="15"/>
                </a:cubicBezTo>
                <a:moveTo>
                  <a:pt x="35" y="15"/>
                </a:moveTo>
                <a:cubicBezTo>
                  <a:pt x="35" y="15"/>
                  <a:pt x="35" y="15"/>
                  <a:pt x="34" y="15"/>
                </a:cubicBezTo>
                <a:cubicBezTo>
                  <a:pt x="34" y="15"/>
                  <a:pt x="34" y="15"/>
                  <a:pt x="34" y="16"/>
                </a:cubicBezTo>
                <a:cubicBezTo>
                  <a:pt x="35" y="20"/>
                  <a:pt x="36" y="25"/>
                  <a:pt x="36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25"/>
                  <a:pt x="37" y="20"/>
                  <a:pt x="35" y="15"/>
                </a:cubicBezTo>
                <a:moveTo>
                  <a:pt x="19" y="0"/>
                </a:moveTo>
                <a:cubicBezTo>
                  <a:pt x="17" y="0"/>
                  <a:pt x="14" y="0"/>
                  <a:pt x="12" y="2"/>
                </a:cubicBezTo>
                <a:cubicBezTo>
                  <a:pt x="9" y="4"/>
                  <a:pt x="6" y="8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5" y="14"/>
                  <a:pt x="5" y="14"/>
                </a:cubicBezTo>
                <a:cubicBezTo>
                  <a:pt x="8" y="7"/>
                  <a:pt x="13" y="2"/>
                  <a:pt x="18" y="1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moveTo>
                  <a:pt x="19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5" y="1"/>
                  <a:pt x="30" y="7"/>
                  <a:pt x="33" y="14"/>
                </a:cubicBezTo>
                <a:cubicBezTo>
                  <a:pt x="33" y="14"/>
                  <a:pt x="34" y="14"/>
                  <a:pt x="34" y="14"/>
                </a:cubicBezTo>
                <a:cubicBezTo>
                  <a:pt x="34" y="14"/>
                  <a:pt x="34" y="14"/>
                  <a:pt x="35" y="14"/>
                </a:cubicBezTo>
                <a:cubicBezTo>
                  <a:pt x="33" y="8"/>
                  <a:pt x="30" y="4"/>
                  <a:pt x="26" y="2"/>
                </a:cubicBezTo>
                <a:cubicBezTo>
                  <a:pt x="24" y="0"/>
                  <a:pt x="22" y="0"/>
                  <a:pt x="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Freeform 13"/>
          <p:cNvSpPr>
            <a:spLocks noEditPoints="1"/>
          </p:cNvSpPr>
          <p:nvPr/>
        </p:nvSpPr>
        <p:spPr bwMode="auto">
          <a:xfrm>
            <a:off x="5425462" y="2800279"/>
            <a:ext cx="180975" cy="30163"/>
          </a:xfrm>
          <a:custGeom>
            <a:avLst/>
            <a:gdLst>
              <a:gd name="T0" fmla="*/ 1 w 48"/>
              <a:gd name="T1" fmla="*/ 0 h 8"/>
              <a:gd name="T2" fmla="*/ 0 w 48"/>
              <a:gd name="T3" fmla="*/ 0 h 8"/>
              <a:gd name="T4" fmla="*/ 1 w 48"/>
              <a:gd name="T5" fmla="*/ 1 h 8"/>
              <a:gd name="T6" fmla="*/ 1 w 48"/>
              <a:gd name="T7" fmla="*/ 2 h 8"/>
              <a:gd name="T8" fmla="*/ 8 w 48"/>
              <a:gd name="T9" fmla="*/ 5 h 8"/>
              <a:gd name="T10" fmla="*/ 9 w 48"/>
              <a:gd name="T11" fmla="*/ 5 h 8"/>
              <a:gd name="T12" fmla="*/ 9 w 48"/>
              <a:gd name="T13" fmla="*/ 6 h 8"/>
              <a:gd name="T14" fmla="*/ 23 w 48"/>
              <a:gd name="T15" fmla="*/ 8 h 8"/>
              <a:gd name="T16" fmla="*/ 23 w 48"/>
              <a:gd name="T17" fmla="*/ 6 h 8"/>
              <a:gd name="T18" fmla="*/ 10 w 48"/>
              <a:gd name="T19" fmla="*/ 4 h 8"/>
              <a:gd name="T20" fmla="*/ 9 w 48"/>
              <a:gd name="T21" fmla="*/ 4 h 8"/>
              <a:gd name="T22" fmla="*/ 9 w 48"/>
              <a:gd name="T23" fmla="*/ 4 h 8"/>
              <a:gd name="T24" fmla="*/ 2 w 48"/>
              <a:gd name="T25" fmla="*/ 1 h 8"/>
              <a:gd name="T26" fmla="*/ 1 w 48"/>
              <a:gd name="T27" fmla="*/ 0 h 8"/>
              <a:gd name="T28" fmla="*/ 47 w 48"/>
              <a:gd name="T29" fmla="*/ 0 h 8"/>
              <a:gd name="T30" fmla="*/ 46 w 48"/>
              <a:gd name="T31" fmla="*/ 1 h 8"/>
              <a:gd name="T32" fmla="*/ 40 w 48"/>
              <a:gd name="T33" fmla="*/ 4 h 8"/>
              <a:gd name="T34" fmla="*/ 39 w 48"/>
              <a:gd name="T35" fmla="*/ 4 h 8"/>
              <a:gd name="T36" fmla="*/ 38 w 48"/>
              <a:gd name="T37" fmla="*/ 4 h 8"/>
              <a:gd name="T38" fmla="*/ 25 w 48"/>
              <a:gd name="T39" fmla="*/ 6 h 8"/>
              <a:gd name="T40" fmla="*/ 25 w 48"/>
              <a:gd name="T41" fmla="*/ 8 h 8"/>
              <a:gd name="T42" fmla="*/ 39 w 48"/>
              <a:gd name="T43" fmla="*/ 6 h 8"/>
              <a:gd name="T44" fmla="*/ 39 w 48"/>
              <a:gd name="T45" fmla="*/ 5 h 8"/>
              <a:gd name="T46" fmla="*/ 40 w 48"/>
              <a:gd name="T47" fmla="*/ 5 h 8"/>
              <a:gd name="T48" fmla="*/ 47 w 48"/>
              <a:gd name="T49" fmla="*/ 2 h 8"/>
              <a:gd name="T50" fmla="*/ 48 w 48"/>
              <a:gd name="T51" fmla="*/ 1 h 8"/>
              <a:gd name="T52" fmla="*/ 48 w 48"/>
              <a:gd name="T53" fmla="*/ 0 h 8"/>
              <a:gd name="T54" fmla="*/ 47 w 48"/>
              <a:gd name="T5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8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3" y="3"/>
                  <a:pt x="5" y="4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5"/>
                  <a:pt x="9" y="5"/>
                  <a:pt x="9" y="6"/>
                </a:cubicBezTo>
                <a:cubicBezTo>
                  <a:pt x="14" y="7"/>
                  <a:pt x="18" y="8"/>
                  <a:pt x="23" y="8"/>
                </a:cubicBezTo>
                <a:cubicBezTo>
                  <a:pt x="23" y="6"/>
                  <a:pt x="23" y="6"/>
                  <a:pt x="23" y="6"/>
                </a:cubicBezTo>
                <a:cubicBezTo>
                  <a:pt x="19" y="6"/>
                  <a:pt x="14" y="5"/>
                  <a:pt x="10" y="4"/>
                </a:cubicBezTo>
                <a:cubicBezTo>
                  <a:pt x="10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6" y="3"/>
                  <a:pt x="4" y="2"/>
                  <a:pt x="2" y="1"/>
                </a:cubicBezTo>
                <a:cubicBezTo>
                  <a:pt x="2" y="1"/>
                  <a:pt x="2" y="0"/>
                  <a:pt x="1" y="0"/>
                </a:cubicBezTo>
                <a:moveTo>
                  <a:pt x="47" y="0"/>
                </a:moveTo>
                <a:cubicBezTo>
                  <a:pt x="47" y="0"/>
                  <a:pt x="46" y="1"/>
                  <a:pt x="46" y="1"/>
                </a:cubicBezTo>
                <a:cubicBezTo>
                  <a:pt x="44" y="2"/>
                  <a:pt x="42" y="3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8" y="4"/>
                  <a:pt x="38" y="4"/>
                </a:cubicBezTo>
                <a:cubicBezTo>
                  <a:pt x="34" y="5"/>
                  <a:pt x="29" y="6"/>
                  <a:pt x="25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30" y="8"/>
                  <a:pt x="34" y="7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3" y="4"/>
                  <a:pt x="45" y="3"/>
                  <a:pt x="47" y="2"/>
                </a:cubicBezTo>
                <a:cubicBezTo>
                  <a:pt x="47" y="2"/>
                  <a:pt x="48" y="2"/>
                  <a:pt x="48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Freeform 14"/>
          <p:cNvSpPr>
            <a:spLocks noEditPoints="1"/>
          </p:cNvSpPr>
          <p:nvPr/>
        </p:nvSpPr>
        <p:spPr bwMode="auto">
          <a:xfrm>
            <a:off x="5425462" y="2932041"/>
            <a:ext cx="180975" cy="26988"/>
          </a:xfrm>
          <a:custGeom>
            <a:avLst/>
            <a:gdLst>
              <a:gd name="T0" fmla="*/ 23 w 48"/>
              <a:gd name="T1" fmla="*/ 0 h 7"/>
              <a:gd name="T2" fmla="*/ 9 w 48"/>
              <a:gd name="T3" fmla="*/ 2 h 7"/>
              <a:gd name="T4" fmla="*/ 9 w 48"/>
              <a:gd name="T5" fmla="*/ 2 h 7"/>
              <a:gd name="T6" fmla="*/ 8 w 48"/>
              <a:gd name="T7" fmla="*/ 2 h 7"/>
              <a:gd name="T8" fmla="*/ 1 w 48"/>
              <a:gd name="T9" fmla="*/ 6 h 7"/>
              <a:gd name="T10" fmla="*/ 1 w 48"/>
              <a:gd name="T11" fmla="*/ 6 h 7"/>
              <a:gd name="T12" fmla="*/ 0 w 48"/>
              <a:gd name="T13" fmla="*/ 7 h 7"/>
              <a:gd name="T14" fmla="*/ 1 w 48"/>
              <a:gd name="T15" fmla="*/ 7 h 7"/>
              <a:gd name="T16" fmla="*/ 2 w 48"/>
              <a:gd name="T17" fmla="*/ 7 h 7"/>
              <a:gd name="T18" fmla="*/ 9 w 48"/>
              <a:gd name="T19" fmla="*/ 4 h 7"/>
              <a:gd name="T20" fmla="*/ 9 w 48"/>
              <a:gd name="T21" fmla="*/ 4 h 7"/>
              <a:gd name="T22" fmla="*/ 10 w 48"/>
              <a:gd name="T23" fmla="*/ 3 h 7"/>
              <a:gd name="T24" fmla="*/ 23 w 48"/>
              <a:gd name="T25" fmla="*/ 1 h 7"/>
              <a:gd name="T26" fmla="*/ 23 w 48"/>
              <a:gd name="T27" fmla="*/ 0 h 7"/>
              <a:gd name="T28" fmla="*/ 25 w 48"/>
              <a:gd name="T29" fmla="*/ 0 h 7"/>
              <a:gd name="T30" fmla="*/ 25 w 48"/>
              <a:gd name="T31" fmla="*/ 1 h 7"/>
              <a:gd name="T32" fmla="*/ 38 w 48"/>
              <a:gd name="T33" fmla="*/ 3 h 7"/>
              <a:gd name="T34" fmla="*/ 39 w 48"/>
              <a:gd name="T35" fmla="*/ 4 h 7"/>
              <a:gd name="T36" fmla="*/ 40 w 48"/>
              <a:gd name="T37" fmla="*/ 4 h 7"/>
              <a:gd name="T38" fmla="*/ 46 w 48"/>
              <a:gd name="T39" fmla="*/ 7 h 7"/>
              <a:gd name="T40" fmla="*/ 47 w 48"/>
              <a:gd name="T41" fmla="*/ 7 h 7"/>
              <a:gd name="T42" fmla="*/ 47 w 48"/>
              <a:gd name="T43" fmla="*/ 7 h 7"/>
              <a:gd name="T44" fmla="*/ 48 w 48"/>
              <a:gd name="T45" fmla="*/ 7 h 7"/>
              <a:gd name="T46" fmla="*/ 48 w 48"/>
              <a:gd name="T47" fmla="*/ 6 h 7"/>
              <a:gd name="T48" fmla="*/ 47 w 48"/>
              <a:gd name="T49" fmla="*/ 6 h 7"/>
              <a:gd name="T50" fmla="*/ 40 w 48"/>
              <a:gd name="T51" fmla="*/ 2 h 7"/>
              <a:gd name="T52" fmla="*/ 39 w 48"/>
              <a:gd name="T53" fmla="*/ 2 h 7"/>
              <a:gd name="T54" fmla="*/ 39 w 48"/>
              <a:gd name="T55" fmla="*/ 2 h 7"/>
              <a:gd name="T56" fmla="*/ 25 w 48"/>
              <a:gd name="T5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" h="7">
                <a:moveTo>
                  <a:pt x="23" y="0"/>
                </a:moveTo>
                <a:cubicBezTo>
                  <a:pt x="18" y="0"/>
                  <a:pt x="14" y="1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8" y="2"/>
                </a:cubicBezTo>
                <a:cubicBezTo>
                  <a:pt x="5" y="3"/>
                  <a:pt x="3" y="4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7"/>
                  <a:pt x="0" y="7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6"/>
                  <a:pt x="6" y="5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10" y="3"/>
                  <a:pt x="10" y="3"/>
                </a:cubicBezTo>
                <a:cubicBezTo>
                  <a:pt x="14" y="2"/>
                  <a:pt x="19" y="1"/>
                  <a:pt x="23" y="1"/>
                </a:cubicBezTo>
                <a:cubicBezTo>
                  <a:pt x="23" y="0"/>
                  <a:pt x="23" y="0"/>
                  <a:pt x="23" y="0"/>
                </a:cubicBezTo>
                <a:moveTo>
                  <a:pt x="25" y="0"/>
                </a:moveTo>
                <a:cubicBezTo>
                  <a:pt x="25" y="1"/>
                  <a:pt x="25" y="1"/>
                  <a:pt x="25" y="1"/>
                </a:cubicBezTo>
                <a:cubicBezTo>
                  <a:pt x="29" y="1"/>
                  <a:pt x="34" y="2"/>
                  <a:pt x="38" y="3"/>
                </a:cubicBezTo>
                <a:cubicBezTo>
                  <a:pt x="38" y="3"/>
                  <a:pt x="39" y="3"/>
                  <a:pt x="39" y="4"/>
                </a:cubicBezTo>
                <a:cubicBezTo>
                  <a:pt x="39" y="4"/>
                  <a:pt x="39" y="4"/>
                  <a:pt x="40" y="4"/>
                </a:cubicBezTo>
                <a:cubicBezTo>
                  <a:pt x="42" y="5"/>
                  <a:pt x="44" y="6"/>
                  <a:pt x="46" y="7"/>
                </a:cubicBezTo>
                <a:cubicBezTo>
                  <a:pt x="46" y="7"/>
                  <a:pt x="47" y="7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7" y="6"/>
                  <a:pt x="47" y="6"/>
                </a:cubicBezTo>
                <a:cubicBezTo>
                  <a:pt x="45" y="4"/>
                  <a:pt x="43" y="3"/>
                  <a:pt x="40" y="2"/>
                </a:cubicBezTo>
                <a:cubicBezTo>
                  <a:pt x="40" y="2"/>
                  <a:pt x="40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4" y="1"/>
                  <a:pt x="30" y="0"/>
                  <a:pt x="2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Freeform 15"/>
          <p:cNvSpPr>
            <a:spLocks noEditPoints="1"/>
          </p:cNvSpPr>
          <p:nvPr/>
        </p:nvSpPr>
        <p:spPr bwMode="auto">
          <a:xfrm>
            <a:off x="5512774" y="2763766"/>
            <a:ext cx="6350" cy="236538"/>
          </a:xfrm>
          <a:custGeom>
            <a:avLst/>
            <a:gdLst>
              <a:gd name="T0" fmla="*/ 2 w 2"/>
              <a:gd name="T1" fmla="*/ 32 h 63"/>
              <a:gd name="T2" fmla="*/ 0 w 2"/>
              <a:gd name="T3" fmla="*/ 32 h 63"/>
              <a:gd name="T4" fmla="*/ 0 w 2"/>
              <a:gd name="T5" fmla="*/ 45 h 63"/>
              <a:gd name="T6" fmla="*/ 0 w 2"/>
              <a:gd name="T7" fmla="*/ 46 h 63"/>
              <a:gd name="T8" fmla="*/ 0 w 2"/>
              <a:gd name="T9" fmla="*/ 61 h 63"/>
              <a:gd name="T10" fmla="*/ 0 w 2"/>
              <a:gd name="T11" fmla="*/ 62 h 63"/>
              <a:gd name="T12" fmla="*/ 1 w 2"/>
              <a:gd name="T13" fmla="*/ 63 h 63"/>
              <a:gd name="T14" fmla="*/ 2 w 2"/>
              <a:gd name="T15" fmla="*/ 62 h 63"/>
              <a:gd name="T16" fmla="*/ 2 w 2"/>
              <a:gd name="T17" fmla="*/ 61 h 63"/>
              <a:gd name="T18" fmla="*/ 2 w 2"/>
              <a:gd name="T19" fmla="*/ 46 h 63"/>
              <a:gd name="T20" fmla="*/ 2 w 2"/>
              <a:gd name="T21" fmla="*/ 45 h 63"/>
              <a:gd name="T22" fmla="*/ 2 w 2"/>
              <a:gd name="T23" fmla="*/ 32 h 63"/>
              <a:gd name="T24" fmla="*/ 1 w 2"/>
              <a:gd name="T25" fmla="*/ 0 h 63"/>
              <a:gd name="T26" fmla="*/ 1 w 2"/>
              <a:gd name="T27" fmla="*/ 0 h 63"/>
              <a:gd name="T28" fmla="*/ 1 w 2"/>
              <a:gd name="T29" fmla="*/ 0 h 63"/>
              <a:gd name="T30" fmla="*/ 0 w 2"/>
              <a:gd name="T31" fmla="*/ 0 h 63"/>
              <a:gd name="T32" fmla="*/ 0 w 2"/>
              <a:gd name="T33" fmla="*/ 1 h 63"/>
              <a:gd name="T34" fmla="*/ 0 w 2"/>
              <a:gd name="T35" fmla="*/ 16 h 63"/>
              <a:gd name="T36" fmla="*/ 0 w 2"/>
              <a:gd name="T37" fmla="*/ 18 h 63"/>
              <a:gd name="T38" fmla="*/ 0 w 2"/>
              <a:gd name="T39" fmla="*/ 31 h 63"/>
              <a:gd name="T40" fmla="*/ 2 w 2"/>
              <a:gd name="T41" fmla="*/ 31 h 63"/>
              <a:gd name="T42" fmla="*/ 2 w 2"/>
              <a:gd name="T43" fmla="*/ 18 h 63"/>
              <a:gd name="T44" fmla="*/ 2 w 2"/>
              <a:gd name="T45" fmla="*/ 16 h 63"/>
              <a:gd name="T46" fmla="*/ 2 w 2"/>
              <a:gd name="T47" fmla="*/ 1 h 63"/>
              <a:gd name="T48" fmla="*/ 2 w 2"/>
              <a:gd name="T49" fmla="*/ 0 h 63"/>
              <a:gd name="T50" fmla="*/ 1 w 2"/>
              <a:gd name="T51" fmla="*/ 0 h 63"/>
              <a:gd name="T52" fmla="*/ 1 w 2"/>
              <a:gd name="T53" fmla="*/ 0 h 63"/>
              <a:gd name="T54" fmla="*/ 1 w 2"/>
              <a:gd name="T5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" h="63">
                <a:moveTo>
                  <a:pt x="2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1" y="63"/>
                  <a:pt x="1" y="63"/>
                </a:cubicBezTo>
                <a:cubicBezTo>
                  <a:pt x="2" y="63"/>
                  <a:pt x="2" y="63"/>
                  <a:pt x="2" y="62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32"/>
                  <a:pt x="2" y="32"/>
                  <a:pt x="2" y="32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1"/>
                  <a:pt x="0" y="31"/>
                  <a:pt x="0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 16"/>
          <p:cNvSpPr/>
          <p:nvPr/>
        </p:nvSpPr>
        <p:spPr bwMode="auto">
          <a:xfrm>
            <a:off x="5395299" y="2879654"/>
            <a:ext cx="241300" cy="3175"/>
          </a:xfrm>
          <a:custGeom>
            <a:avLst/>
            <a:gdLst>
              <a:gd name="T0" fmla="*/ 63 w 64"/>
              <a:gd name="T1" fmla="*/ 0 h 1"/>
              <a:gd name="T2" fmla="*/ 62 w 64"/>
              <a:gd name="T3" fmla="*/ 0 h 1"/>
              <a:gd name="T4" fmla="*/ 51 w 64"/>
              <a:gd name="T5" fmla="*/ 0 h 1"/>
              <a:gd name="T6" fmla="*/ 49 w 64"/>
              <a:gd name="T7" fmla="*/ 0 h 1"/>
              <a:gd name="T8" fmla="*/ 33 w 64"/>
              <a:gd name="T9" fmla="*/ 0 h 1"/>
              <a:gd name="T10" fmla="*/ 31 w 64"/>
              <a:gd name="T11" fmla="*/ 0 h 1"/>
              <a:gd name="T12" fmla="*/ 15 w 64"/>
              <a:gd name="T13" fmla="*/ 0 h 1"/>
              <a:gd name="T14" fmla="*/ 13 w 64"/>
              <a:gd name="T15" fmla="*/ 0 h 1"/>
              <a:gd name="T16" fmla="*/ 2 w 64"/>
              <a:gd name="T17" fmla="*/ 0 h 1"/>
              <a:gd name="T18" fmla="*/ 1 w 64"/>
              <a:gd name="T19" fmla="*/ 0 h 1"/>
              <a:gd name="T20" fmla="*/ 0 w 64"/>
              <a:gd name="T21" fmla="*/ 0 h 1"/>
              <a:gd name="T22" fmla="*/ 0 w 64"/>
              <a:gd name="T23" fmla="*/ 0 h 1"/>
              <a:gd name="T24" fmla="*/ 0 w 64"/>
              <a:gd name="T25" fmla="*/ 0 h 1"/>
              <a:gd name="T26" fmla="*/ 1 w 64"/>
              <a:gd name="T27" fmla="*/ 1 h 1"/>
              <a:gd name="T28" fmla="*/ 2 w 64"/>
              <a:gd name="T29" fmla="*/ 1 h 1"/>
              <a:gd name="T30" fmla="*/ 13 w 64"/>
              <a:gd name="T31" fmla="*/ 1 h 1"/>
              <a:gd name="T32" fmla="*/ 15 w 64"/>
              <a:gd name="T33" fmla="*/ 1 h 1"/>
              <a:gd name="T34" fmla="*/ 31 w 64"/>
              <a:gd name="T35" fmla="*/ 1 h 1"/>
              <a:gd name="T36" fmla="*/ 33 w 64"/>
              <a:gd name="T37" fmla="*/ 1 h 1"/>
              <a:gd name="T38" fmla="*/ 49 w 64"/>
              <a:gd name="T39" fmla="*/ 1 h 1"/>
              <a:gd name="T40" fmla="*/ 51 w 64"/>
              <a:gd name="T41" fmla="*/ 1 h 1"/>
              <a:gd name="T42" fmla="*/ 62 w 64"/>
              <a:gd name="T43" fmla="*/ 1 h 1"/>
              <a:gd name="T44" fmla="*/ 63 w 64"/>
              <a:gd name="T45" fmla="*/ 1 h 1"/>
              <a:gd name="T46" fmla="*/ 64 w 64"/>
              <a:gd name="T47" fmla="*/ 0 h 1"/>
              <a:gd name="T48" fmla="*/ 64 w 64"/>
              <a:gd name="T49" fmla="*/ 0 h 1"/>
              <a:gd name="T50" fmla="*/ 64 w 64"/>
              <a:gd name="T51" fmla="*/ 0 h 1"/>
              <a:gd name="T52" fmla="*/ 63 w 64"/>
              <a:gd name="T5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4" h="1">
                <a:moveTo>
                  <a:pt x="63" y="0"/>
                </a:move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4" y="1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3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17"/>
          <p:cNvSpPr>
            <a:spLocks noEditPoints="1"/>
          </p:cNvSpPr>
          <p:nvPr/>
        </p:nvSpPr>
        <p:spPr bwMode="auto">
          <a:xfrm>
            <a:off x="5376249" y="2739954"/>
            <a:ext cx="279400" cy="279400"/>
          </a:xfrm>
          <a:custGeom>
            <a:avLst/>
            <a:gdLst>
              <a:gd name="T0" fmla="*/ 39 w 74"/>
              <a:gd name="T1" fmla="*/ 73 h 74"/>
              <a:gd name="T2" fmla="*/ 32 w 74"/>
              <a:gd name="T3" fmla="*/ 73 h 74"/>
              <a:gd name="T4" fmla="*/ 41 w 74"/>
              <a:gd name="T5" fmla="*/ 73 h 74"/>
              <a:gd name="T6" fmla="*/ 29 w 74"/>
              <a:gd name="T7" fmla="*/ 73 h 74"/>
              <a:gd name="T8" fmla="*/ 45 w 74"/>
              <a:gd name="T9" fmla="*/ 73 h 74"/>
              <a:gd name="T10" fmla="*/ 26 w 74"/>
              <a:gd name="T11" fmla="*/ 71 h 74"/>
              <a:gd name="T12" fmla="*/ 48 w 74"/>
              <a:gd name="T13" fmla="*/ 71 h 74"/>
              <a:gd name="T14" fmla="*/ 22 w 74"/>
              <a:gd name="T15" fmla="*/ 70 h 74"/>
              <a:gd name="T16" fmla="*/ 20 w 74"/>
              <a:gd name="T17" fmla="*/ 70 h 74"/>
              <a:gd name="T18" fmla="*/ 55 w 74"/>
              <a:gd name="T19" fmla="*/ 70 h 74"/>
              <a:gd name="T20" fmla="*/ 18 w 74"/>
              <a:gd name="T21" fmla="*/ 67 h 74"/>
              <a:gd name="T22" fmla="*/ 14 w 74"/>
              <a:gd name="T23" fmla="*/ 65 h 74"/>
              <a:gd name="T24" fmla="*/ 60 w 74"/>
              <a:gd name="T25" fmla="*/ 66 h 74"/>
              <a:gd name="T26" fmla="*/ 13 w 74"/>
              <a:gd name="T27" fmla="*/ 63 h 74"/>
              <a:gd name="T28" fmla="*/ 9 w 74"/>
              <a:gd name="T29" fmla="*/ 62 h 74"/>
              <a:gd name="T30" fmla="*/ 64 w 74"/>
              <a:gd name="T31" fmla="*/ 62 h 74"/>
              <a:gd name="T32" fmla="*/ 7 w 74"/>
              <a:gd name="T33" fmla="*/ 58 h 74"/>
              <a:gd name="T34" fmla="*/ 5 w 74"/>
              <a:gd name="T35" fmla="*/ 56 h 74"/>
              <a:gd name="T36" fmla="*/ 68 w 74"/>
              <a:gd name="T37" fmla="*/ 57 h 74"/>
              <a:gd name="T38" fmla="*/ 70 w 74"/>
              <a:gd name="T39" fmla="*/ 52 h 74"/>
              <a:gd name="T40" fmla="*/ 71 w 74"/>
              <a:gd name="T41" fmla="*/ 49 h 74"/>
              <a:gd name="T42" fmla="*/ 2 w 74"/>
              <a:gd name="T43" fmla="*/ 50 h 74"/>
              <a:gd name="T44" fmla="*/ 2 w 74"/>
              <a:gd name="T45" fmla="*/ 48 h 74"/>
              <a:gd name="T46" fmla="*/ 73 w 74"/>
              <a:gd name="T47" fmla="*/ 47 h 74"/>
              <a:gd name="T48" fmla="*/ 2 w 74"/>
              <a:gd name="T49" fmla="*/ 44 h 74"/>
              <a:gd name="T50" fmla="*/ 73 w 74"/>
              <a:gd name="T51" fmla="*/ 43 h 74"/>
              <a:gd name="T52" fmla="*/ 73 w 74"/>
              <a:gd name="T53" fmla="*/ 40 h 74"/>
              <a:gd name="T54" fmla="*/ 0 w 74"/>
              <a:gd name="T55" fmla="*/ 37 h 74"/>
              <a:gd name="T56" fmla="*/ 73 w 74"/>
              <a:gd name="T57" fmla="*/ 38 h 74"/>
              <a:gd name="T58" fmla="*/ 1 w 74"/>
              <a:gd name="T59" fmla="*/ 35 h 74"/>
              <a:gd name="T60" fmla="*/ 73 w 74"/>
              <a:gd name="T61" fmla="*/ 35 h 74"/>
              <a:gd name="T62" fmla="*/ 1 w 74"/>
              <a:gd name="T63" fmla="*/ 30 h 74"/>
              <a:gd name="T64" fmla="*/ 73 w 74"/>
              <a:gd name="T65" fmla="*/ 30 h 74"/>
              <a:gd name="T66" fmla="*/ 72 w 74"/>
              <a:gd name="T67" fmla="*/ 27 h 74"/>
              <a:gd name="T68" fmla="*/ 2 w 74"/>
              <a:gd name="T69" fmla="*/ 24 h 74"/>
              <a:gd name="T70" fmla="*/ 70 w 74"/>
              <a:gd name="T71" fmla="*/ 25 h 74"/>
              <a:gd name="T72" fmla="*/ 4 w 74"/>
              <a:gd name="T73" fmla="*/ 22 h 74"/>
              <a:gd name="T74" fmla="*/ 70 w 74"/>
              <a:gd name="T75" fmla="*/ 21 h 74"/>
              <a:gd name="T76" fmla="*/ 68 w 74"/>
              <a:gd name="T77" fmla="*/ 19 h 74"/>
              <a:gd name="T78" fmla="*/ 8 w 74"/>
              <a:gd name="T79" fmla="*/ 17 h 74"/>
              <a:gd name="T80" fmla="*/ 66 w 74"/>
              <a:gd name="T81" fmla="*/ 15 h 74"/>
              <a:gd name="T82" fmla="*/ 64 w 74"/>
              <a:gd name="T83" fmla="*/ 14 h 74"/>
              <a:gd name="T84" fmla="*/ 12 w 74"/>
              <a:gd name="T85" fmla="*/ 12 h 74"/>
              <a:gd name="T86" fmla="*/ 63 w 74"/>
              <a:gd name="T87" fmla="*/ 10 h 74"/>
              <a:gd name="T88" fmla="*/ 59 w 74"/>
              <a:gd name="T89" fmla="*/ 8 h 74"/>
              <a:gd name="T90" fmla="*/ 17 w 74"/>
              <a:gd name="T91" fmla="*/ 8 h 74"/>
              <a:gd name="T92" fmla="*/ 57 w 74"/>
              <a:gd name="T93" fmla="*/ 6 h 74"/>
              <a:gd name="T94" fmla="*/ 54 w 74"/>
              <a:gd name="T95" fmla="*/ 5 h 74"/>
              <a:gd name="T96" fmla="*/ 23 w 74"/>
              <a:gd name="T97" fmla="*/ 5 h 74"/>
              <a:gd name="T98" fmla="*/ 52 w 74"/>
              <a:gd name="T99" fmla="*/ 4 h 74"/>
              <a:gd name="T100" fmla="*/ 26 w 74"/>
              <a:gd name="T101" fmla="*/ 2 h 74"/>
              <a:gd name="T102" fmla="*/ 48 w 74"/>
              <a:gd name="T103" fmla="*/ 2 h 74"/>
              <a:gd name="T104" fmla="*/ 45 w 74"/>
              <a:gd name="T105" fmla="*/ 1 h 74"/>
              <a:gd name="T106" fmla="*/ 32 w 74"/>
              <a:gd name="T107" fmla="*/ 1 h 74"/>
              <a:gd name="T108" fmla="*/ 42 w 74"/>
              <a:gd name="T109" fmla="*/ 2 h 74"/>
              <a:gd name="T110" fmla="*/ 35 w 74"/>
              <a:gd name="T111" fmla="*/ 2 h 74"/>
              <a:gd name="T112" fmla="*/ 39 w 74"/>
              <a:gd name="T1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" h="74">
                <a:moveTo>
                  <a:pt x="35" y="73"/>
                </a:moveTo>
                <a:cubicBezTo>
                  <a:pt x="35" y="73"/>
                  <a:pt x="35" y="73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3"/>
                  <a:pt x="35" y="73"/>
                  <a:pt x="35" y="73"/>
                </a:cubicBezTo>
                <a:moveTo>
                  <a:pt x="39" y="73"/>
                </a:move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8" y="73"/>
                  <a:pt x="38" y="74"/>
                </a:cubicBezTo>
                <a:cubicBezTo>
                  <a:pt x="38" y="74"/>
                  <a:pt x="38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3"/>
                  <a:pt x="39" y="73"/>
                  <a:pt x="39" y="73"/>
                </a:cubicBezTo>
                <a:moveTo>
                  <a:pt x="32" y="73"/>
                </a:moveTo>
                <a:cubicBezTo>
                  <a:pt x="32" y="73"/>
                  <a:pt x="32" y="73"/>
                  <a:pt x="32" y="73"/>
                </a:cubicBezTo>
                <a:cubicBezTo>
                  <a:pt x="31" y="74"/>
                  <a:pt x="32" y="74"/>
                  <a:pt x="32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4"/>
                  <a:pt x="33" y="74"/>
                  <a:pt x="33" y="73"/>
                </a:cubicBezTo>
                <a:cubicBezTo>
                  <a:pt x="33" y="73"/>
                  <a:pt x="33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moveTo>
                  <a:pt x="42" y="73"/>
                </a:moveTo>
                <a:cubicBezTo>
                  <a:pt x="42" y="73"/>
                  <a:pt x="42" y="73"/>
                  <a:pt x="42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4"/>
                  <a:pt x="42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3"/>
                </a:cubicBezTo>
                <a:cubicBezTo>
                  <a:pt x="43" y="73"/>
                  <a:pt x="42" y="73"/>
                  <a:pt x="42" y="73"/>
                </a:cubicBezTo>
                <a:moveTo>
                  <a:pt x="29" y="72"/>
                </a:moveTo>
                <a:cubicBezTo>
                  <a:pt x="29" y="72"/>
                  <a:pt x="28" y="72"/>
                  <a:pt x="28" y="73"/>
                </a:cubicBezTo>
                <a:cubicBezTo>
                  <a:pt x="28" y="73"/>
                  <a:pt x="28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2"/>
                  <a:pt x="30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moveTo>
                  <a:pt x="45" y="72"/>
                </a:move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4" y="72"/>
                  <a:pt x="44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6" y="73"/>
                  <a:pt x="46" y="72"/>
                </a:cubicBezTo>
                <a:cubicBezTo>
                  <a:pt x="46" y="72"/>
                  <a:pt x="45" y="72"/>
                  <a:pt x="45" y="72"/>
                </a:cubicBezTo>
                <a:moveTo>
                  <a:pt x="26" y="71"/>
                </a:moveTo>
                <a:cubicBezTo>
                  <a:pt x="26" y="71"/>
                  <a:pt x="25" y="71"/>
                  <a:pt x="25" y="72"/>
                </a:cubicBezTo>
                <a:cubicBezTo>
                  <a:pt x="25" y="72"/>
                  <a:pt x="25" y="72"/>
                  <a:pt x="26" y="72"/>
                </a:cubicBezTo>
                <a:cubicBezTo>
                  <a:pt x="26" y="73"/>
                  <a:pt x="26" y="73"/>
                  <a:pt x="26" y="73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moveTo>
                  <a:pt x="48" y="71"/>
                </a:moveTo>
                <a:cubicBezTo>
                  <a:pt x="48" y="71"/>
                  <a:pt x="48" y="71"/>
                  <a:pt x="48" y="71"/>
                </a:cubicBezTo>
                <a:cubicBezTo>
                  <a:pt x="48" y="71"/>
                  <a:pt x="48" y="72"/>
                  <a:pt x="48" y="72"/>
                </a:cubicBezTo>
                <a:cubicBezTo>
                  <a:pt x="48" y="73"/>
                  <a:pt x="48" y="73"/>
                  <a:pt x="48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1"/>
                  <a:pt x="49" y="71"/>
                  <a:pt x="48" y="71"/>
                </a:cubicBezTo>
                <a:moveTo>
                  <a:pt x="51" y="70"/>
                </a:moveTo>
                <a:cubicBezTo>
                  <a:pt x="51" y="70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2" y="70"/>
                </a:cubicBezTo>
                <a:cubicBezTo>
                  <a:pt x="51" y="70"/>
                  <a:pt x="51" y="70"/>
                  <a:pt x="51" y="70"/>
                </a:cubicBezTo>
                <a:moveTo>
                  <a:pt x="23" y="70"/>
                </a:moveTo>
                <a:cubicBezTo>
                  <a:pt x="23" y="70"/>
                  <a:pt x="22" y="70"/>
                  <a:pt x="22" y="70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70"/>
                  <a:pt x="23" y="70"/>
                  <a:pt x="23" y="70"/>
                </a:cubicBezTo>
                <a:moveTo>
                  <a:pt x="20" y="69"/>
                </a:moveTo>
                <a:cubicBezTo>
                  <a:pt x="19" y="69"/>
                  <a:pt x="19" y="69"/>
                  <a:pt x="19" y="69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0" y="69"/>
                  <a:pt x="20" y="69"/>
                  <a:pt x="20" y="69"/>
                </a:cubicBezTo>
                <a:moveTo>
                  <a:pt x="54" y="68"/>
                </a:moveTo>
                <a:cubicBezTo>
                  <a:pt x="54" y="68"/>
                  <a:pt x="54" y="69"/>
                  <a:pt x="54" y="69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69"/>
                  <a:pt x="55" y="69"/>
                </a:cubicBezTo>
                <a:cubicBezTo>
                  <a:pt x="55" y="69"/>
                  <a:pt x="55" y="68"/>
                  <a:pt x="54" y="68"/>
                </a:cubicBezTo>
                <a:moveTo>
                  <a:pt x="18" y="67"/>
                </a:moveTo>
                <a:cubicBezTo>
                  <a:pt x="17" y="67"/>
                  <a:pt x="17" y="67"/>
                  <a:pt x="17" y="67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7"/>
                  <a:pt x="18" y="67"/>
                  <a:pt x="18" y="67"/>
                </a:cubicBezTo>
                <a:moveTo>
                  <a:pt x="57" y="67"/>
                </a:moveTo>
                <a:cubicBezTo>
                  <a:pt x="56" y="68"/>
                  <a:pt x="56" y="68"/>
                  <a:pt x="56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7" y="67"/>
                  <a:pt x="57" y="67"/>
                </a:cubicBezTo>
                <a:moveTo>
                  <a:pt x="15" y="65"/>
                </a:moveTo>
                <a:cubicBezTo>
                  <a:pt x="14" y="65"/>
                  <a:pt x="14" y="65"/>
                  <a:pt x="14" y="65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5"/>
                  <a:pt x="15" y="65"/>
                  <a:pt x="15" y="65"/>
                </a:cubicBezTo>
                <a:moveTo>
                  <a:pt x="59" y="65"/>
                </a:moveTo>
                <a:cubicBezTo>
                  <a:pt x="59" y="66"/>
                  <a:pt x="59" y="66"/>
                  <a:pt x="59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9" y="65"/>
                  <a:pt x="59" y="65"/>
                </a:cubicBezTo>
                <a:moveTo>
                  <a:pt x="13" y="63"/>
                </a:moveTo>
                <a:cubicBezTo>
                  <a:pt x="11" y="63"/>
                  <a:pt x="11" y="63"/>
                  <a:pt x="11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3"/>
                  <a:pt x="13" y="63"/>
                  <a:pt x="13" y="63"/>
                </a:cubicBezTo>
                <a:moveTo>
                  <a:pt x="62" y="63"/>
                </a:move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4"/>
                  <a:pt x="63" y="64"/>
                  <a:pt x="63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2" y="63"/>
                  <a:pt x="62" y="63"/>
                  <a:pt x="62" y="63"/>
                </a:cubicBezTo>
                <a:moveTo>
                  <a:pt x="9" y="61"/>
                </a:moveTo>
                <a:cubicBezTo>
                  <a:pt x="9" y="62"/>
                  <a:pt x="9" y="62"/>
                  <a:pt x="9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1"/>
                  <a:pt x="10" y="61"/>
                  <a:pt x="10" y="61"/>
                </a:cubicBezTo>
                <a:cubicBezTo>
                  <a:pt x="9" y="61"/>
                  <a:pt x="9" y="61"/>
                  <a:pt x="9" y="61"/>
                </a:cubicBezTo>
                <a:moveTo>
                  <a:pt x="65" y="61"/>
                </a:moveTo>
                <a:cubicBezTo>
                  <a:pt x="64" y="61"/>
                  <a:pt x="64" y="61"/>
                  <a:pt x="64" y="61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1"/>
                  <a:pt x="65" y="61"/>
                  <a:pt x="65" y="61"/>
                </a:cubicBezTo>
                <a:moveTo>
                  <a:pt x="7" y="58"/>
                </a:moveTo>
                <a:cubicBezTo>
                  <a:pt x="7" y="59"/>
                  <a:pt x="7" y="59"/>
                  <a:pt x="7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8"/>
                  <a:pt x="8" y="58"/>
                  <a:pt x="8" y="58"/>
                </a:cubicBezTo>
                <a:cubicBezTo>
                  <a:pt x="7" y="58"/>
                  <a:pt x="7" y="58"/>
                  <a:pt x="7" y="58"/>
                </a:cubicBezTo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8"/>
                  <a:pt x="67" y="58"/>
                  <a:pt x="67" y="58"/>
                </a:cubicBezTo>
                <a:moveTo>
                  <a:pt x="6" y="55"/>
                </a:moveTo>
                <a:cubicBezTo>
                  <a:pt x="5" y="56"/>
                  <a:pt x="5" y="56"/>
                  <a:pt x="5" y="56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5"/>
                  <a:pt x="6" y="55"/>
                  <a:pt x="6" y="55"/>
                </a:cubicBezTo>
                <a:moveTo>
                  <a:pt x="69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55"/>
                  <a:pt x="69" y="55"/>
                  <a:pt x="69" y="55"/>
                </a:cubicBezTo>
                <a:moveTo>
                  <a:pt x="70" y="52"/>
                </a:moveTo>
                <a:cubicBezTo>
                  <a:pt x="69" y="53"/>
                  <a:pt x="69" y="53"/>
                  <a:pt x="69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0" y="52"/>
                </a:cubicBezTo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5" y="52"/>
                  <a:pt x="4" y="52"/>
                </a:cubicBezTo>
                <a:moveTo>
                  <a:pt x="71" y="49"/>
                </a:move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49"/>
                  <a:pt x="71" y="49"/>
                </a:cubicBezTo>
                <a:moveTo>
                  <a:pt x="3" y="49"/>
                </a:move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2" y="50"/>
                  <a:pt x="2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9"/>
                  <a:pt x="3" y="49"/>
                  <a:pt x="3" y="49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1" y="47"/>
                  <a:pt x="1" y="47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3" y="47"/>
                  <a:pt x="3" y="47"/>
                </a:cubicBezTo>
                <a:cubicBezTo>
                  <a:pt x="3" y="46"/>
                  <a:pt x="2" y="46"/>
                  <a:pt x="2" y="46"/>
                </a:cubicBezTo>
                <a:moveTo>
                  <a:pt x="72" y="46"/>
                </a:moveTo>
                <a:cubicBezTo>
                  <a:pt x="72" y="46"/>
                  <a:pt x="72" y="46"/>
                  <a:pt x="71" y="47"/>
                </a:cubicBezTo>
                <a:cubicBezTo>
                  <a:pt x="71" y="47"/>
                  <a:pt x="72" y="47"/>
                  <a:pt x="72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moveTo>
                  <a:pt x="1" y="43"/>
                </a:move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3"/>
                  <a:pt x="2" y="43"/>
                  <a:pt x="1" y="43"/>
                </a:cubicBezTo>
                <a:moveTo>
                  <a:pt x="73" y="43"/>
                </a:moveTo>
                <a:cubicBezTo>
                  <a:pt x="73" y="43"/>
                  <a:pt x="72" y="43"/>
                  <a:pt x="72" y="44"/>
                </a:cubicBezTo>
                <a:cubicBezTo>
                  <a:pt x="72" y="44"/>
                  <a:pt x="72" y="44"/>
                  <a:pt x="73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3"/>
                  <a:pt x="73" y="43"/>
                  <a:pt x="73" y="43"/>
                </a:cubicBezTo>
                <a:cubicBezTo>
                  <a:pt x="73" y="43"/>
                  <a:pt x="73" y="43"/>
                  <a:pt x="73" y="43"/>
                </a:cubicBezTo>
                <a:moveTo>
                  <a:pt x="1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2" y="41"/>
                  <a:pt x="2" y="40"/>
                </a:cubicBezTo>
                <a:cubicBezTo>
                  <a:pt x="2" y="40"/>
                  <a:pt x="1" y="40"/>
                  <a:pt x="1" y="40"/>
                </a:cubicBezTo>
                <a:moveTo>
                  <a:pt x="73" y="40"/>
                </a:moveTo>
                <a:cubicBezTo>
                  <a:pt x="73" y="40"/>
                  <a:pt x="73" y="40"/>
                  <a:pt x="73" y="40"/>
                </a:cubicBezTo>
                <a:cubicBezTo>
                  <a:pt x="72" y="41"/>
                  <a:pt x="73" y="41"/>
                  <a:pt x="73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40"/>
                  <a:pt x="74" y="40"/>
                  <a:pt x="73" y="40"/>
                </a:cubicBezTo>
                <a:cubicBezTo>
                  <a:pt x="73" y="40"/>
                  <a:pt x="73" y="40"/>
                  <a:pt x="73" y="40"/>
                </a:cubicBezTo>
                <a:moveTo>
                  <a:pt x="1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1" y="38"/>
                </a:cubicBezTo>
                <a:cubicBezTo>
                  <a:pt x="1" y="38"/>
                  <a:pt x="2" y="38"/>
                  <a:pt x="2" y="37"/>
                </a:cubicBezTo>
                <a:cubicBezTo>
                  <a:pt x="2" y="37"/>
                  <a:pt x="1" y="37"/>
                  <a:pt x="1" y="37"/>
                </a:cubicBezTo>
                <a:moveTo>
                  <a:pt x="73" y="36"/>
                </a:moveTo>
                <a:cubicBezTo>
                  <a:pt x="73" y="36"/>
                  <a:pt x="73" y="37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3" y="38"/>
                  <a:pt x="73" y="38"/>
                  <a:pt x="73" y="38"/>
                </a:cubicBezTo>
                <a:cubicBezTo>
                  <a:pt x="74" y="38"/>
                  <a:pt x="74" y="38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6"/>
                  <a:pt x="73" y="36"/>
                </a:cubicBezTo>
                <a:moveTo>
                  <a:pt x="1" y="33"/>
                </a:moveTo>
                <a:cubicBezTo>
                  <a:pt x="1" y="33"/>
                  <a:pt x="0" y="34"/>
                  <a:pt x="0" y="34"/>
                </a:cubicBezTo>
                <a:cubicBezTo>
                  <a:pt x="0" y="34"/>
                  <a:pt x="0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2" y="34"/>
                  <a:pt x="2" y="34"/>
                </a:cubicBezTo>
                <a:cubicBezTo>
                  <a:pt x="2" y="34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moveTo>
                  <a:pt x="73" y="33"/>
                </a:moveTo>
                <a:cubicBezTo>
                  <a:pt x="73" y="33"/>
                  <a:pt x="73" y="33"/>
                  <a:pt x="73" y="33"/>
                </a:cubicBezTo>
                <a:cubicBezTo>
                  <a:pt x="73" y="33"/>
                  <a:pt x="72" y="34"/>
                  <a:pt x="73" y="34"/>
                </a:cubicBezTo>
                <a:cubicBezTo>
                  <a:pt x="73" y="34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5"/>
                  <a:pt x="74" y="34"/>
                  <a:pt x="74" y="34"/>
                </a:cubicBezTo>
                <a:cubicBezTo>
                  <a:pt x="74" y="33"/>
                  <a:pt x="74" y="33"/>
                  <a:pt x="73" y="33"/>
                </a:cubicBezTo>
                <a:moveTo>
                  <a:pt x="1" y="30"/>
                </a:moveTo>
                <a:cubicBezTo>
                  <a:pt x="1" y="30"/>
                  <a:pt x="1" y="30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0"/>
                  <a:pt x="1" y="30"/>
                </a:cubicBezTo>
                <a:cubicBezTo>
                  <a:pt x="1" y="30"/>
                  <a:pt x="1" y="30"/>
                  <a:pt x="1" y="30"/>
                </a:cubicBezTo>
                <a:moveTo>
                  <a:pt x="73" y="30"/>
                </a:moveTo>
                <a:cubicBezTo>
                  <a:pt x="73" y="30"/>
                  <a:pt x="73" y="30"/>
                  <a:pt x="73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moveTo>
                  <a:pt x="2" y="27"/>
                </a:moveTo>
                <a:cubicBezTo>
                  <a:pt x="2" y="27"/>
                  <a:pt x="1" y="27"/>
                  <a:pt x="1" y="27"/>
                </a:cubicBezTo>
                <a:cubicBezTo>
                  <a:pt x="1" y="28"/>
                  <a:pt x="1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7"/>
                  <a:pt x="3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moveTo>
                  <a:pt x="72" y="27"/>
                </a:move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1" y="27"/>
                  <a:pt x="71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3" y="28"/>
                  <a:pt x="73" y="28"/>
                  <a:pt x="73" y="27"/>
                </a:cubicBezTo>
                <a:cubicBezTo>
                  <a:pt x="73" y="27"/>
                  <a:pt x="72" y="27"/>
                  <a:pt x="72" y="27"/>
                </a:cubicBezTo>
                <a:moveTo>
                  <a:pt x="3" y="24"/>
                </a:moveTo>
                <a:cubicBezTo>
                  <a:pt x="3" y="24"/>
                  <a:pt x="2" y="24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4"/>
                  <a:pt x="4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moveTo>
                  <a:pt x="71" y="24"/>
                </a:moveTo>
                <a:cubicBezTo>
                  <a:pt x="71" y="24"/>
                  <a:pt x="71" y="24"/>
                  <a:pt x="71" y="24"/>
                </a:cubicBezTo>
                <a:cubicBezTo>
                  <a:pt x="70" y="24"/>
                  <a:pt x="70" y="24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4"/>
                </a:cubicBezTo>
                <a:cubicBezTo>
                  <a:pt x="72" y="24"/>
                  <a:pt x="71" y="24"/>
                  <a:pt x="71" y="24"/>
                </a:cubicBezTo>
                <a:moveTo>
                  <a:pt x="5" y="21"/>
                </a:move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moveTo>
                  <a:pt x="70" y="21"/>
                </a:moveTo>
                <a:cubicBezTo>
                  <a:pt x="69" y="21"/>
                  <a:pt x="69" y="21"/>
                  <a:pt x="69" y="22"/>
                </a:cubicBezTo>
                <a:cubicBezTo>
                  <a:pt x="70" y="22"/>
                  <a:pt x="70" y="22"/>
                  <a:pt x="70" y="22"/>
                </a:cubicBezTo>
                <a:cubicBezTo>
                  <a:pt x="70" y="22"/>
                  <a:pt x="70" y="22"/>
                  <a:pt x="70" y="22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moveTo>
                  <a:pt x="6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moveTo>
                  <a:pt x="68" y="18"/>
                </a:moveTo>
                <a:cubicBezTo>
                  <a:pt x="68" y="19"/>
                  <a:pt x="68" y="19"/>
                  <a:pt x="68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69" y="18"/>
                  <a:pt x="69" y="18"/>
                  <a:pt x="69" y="18"/>
                </a:cubicBezTo>
                <a:cubicBezTo>
                  <a:pt x="68" y="18"/>
                  <a:pt x="68" y="18"/>
                  <a:pt x="68" y="18"/>
                </a:cubicBezTo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moveTo>
                  <a:pt x="66" y="15"/>
                </a:moveTo>
                <a:cubicBezTo>
                  <a:pt x="66" y="16"/>
                  <a:pt x="66" y="16"/>
                  <a:pt x="66" y="16"/>
                </a:cubicBezTo>
                <a:cubicBezTo>
                  <a:pt x="66" y="17"/>
                  <a:pt x="66" y="17"/>
                  <a:pt x="66" y="17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7" y="15"/>
                  <a:pt x="67" y="15"/>
                </a:cubicBezTo>
                <a:cubicBezTo>
                  <a:pt x="66" y="15"/>
                  <a:pt x="66" y="15"/>
                  <a:pt x="66" y="15"/>
                </a:cubicBezTo>
                <a:moveTo>
                  <a:pt x="10" y="13"/>
                </a:moveTo>
                <a:cubicBezTo>
                  <a:pt x="9" y="13"/>
                  <a:pt x="9" y="13"/>
                  <a:pt x="9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moveTo>
                  <a:pt x="64" y="13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3"/>
                  <a:pt x="65" y="13"/>
                  <a:pt x="65" y="13"/>
                </a:cubicBezTo>
                <a:cubicBezTo>
                  <a:pt x="64" y="13"/>
                  <a:pt x="64" y="13"/>
                  <a:pt x="64" y="13"/>
                </a:cubicBezTo>
                <a:moveTo>
                  <a:pt x="12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0"/>
                  <a:pt x="12" y="10"/>
                  <a:pt x="12" y="10"/>
                </a:cubicBezTo>
                <a:moveTo>
                  <a:pt x="63" y="10"/>
                </a:moveTo>
                <a:cubicBezTo>
                  <a:pt x="62" y="10"/>
                  <a:pt x="62" y="10"/>
                  <a:pt x="62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12"/>
                  <a:pt x="62" y="12"/>
                  <a:pt x="62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moveTo>
                  <a:pt x="14" y="8"/>
                </a:move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4" y="8"/>
                  <a:pt x="14" y="8"/>
                </a:cubicBezTo>
                <a:moveTo>
                  <a:pt x="60" y="8"/>
                </a:moveTo>
                <a:cubicBezTo>
                  <a:pt x="59" y="8"/>
                  <a:pt x="59" y="8"/>
                  <a:pt x="59" y="8"/>
                </a:cubicBezTo>
                <a:cubicBezTo>
                  <a:pt x="59" y="9"/>
                  <a:pt x="59" y="9"/>
                  <a:pt x="59" y="9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8"/>
                  <a:pt x="60" y="8"/>
                  <a:pt x="60" y="8"/>
                </a:cubicBezTo>
                <a:moveTo>
                  <a:pt x="17" y="6"/>
                </a:move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moveTo>
                  <a:pt x="57" y="6"/>
                </a:moveTo>
                <a:cubicBezTo>
                  <a:pt x="56" y="6"/>
                  <a:pt x="56" y="6"/>
                  <a:pt x="56" y="6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7" y="6"/>
                  <a:pt x="57" y="6"/>
                  <a:pt x="57" y="6"/>
                </a:cubicBezTo>
                <a:moveTo>
                  <a:pt x="20" y="5"/>
                </a:moveTo>
                <a:cubicBezTo>
                  <a:pt x="19" y="6"/>
                  <a:pt x="19" y="6"/>
                  <a:pt x="19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moveTo>
                  <a:pt x="55" y="5"/>
                </a:moveTo>
                <a:cubicBezTo>
                  <a:pt x="54" y="5"/>
                  <a:pt x="54" y="5"/>
                  <a:pt x="54" y="5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5" y="5"/>
                  <a:pt x="55" y="5"/>
                </a:cubicBezTo>
                <a:moveTo>
                  <a:pt x="23" y="3"/>
                </a:moveTo>
                <a:cubicBezTo>
                  <a:pt x="23" y="3"/>
                  <a:pt x="23" y="3"/>
                  <a:pt x="22" y="3"/>
                </a:cubicBezTo>
                <a:cubicBezTo>
                  <a:pt x="22" y="3"/>
                  <a:pt x="22" y="4"/>
                  <a:pt x="22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4" y="4"/>
                  <a:pt x="23" y="4"/>
                </a:cubicBezTo>
                <a:cubicBezTo>
                  <a:pt x="23" y="3"/>
                  <a:pt x="23" y="3"/>
                  <a:pt x="23" y="3"/>
                </a:cubicBezTo>
                <a:moveTo>
                  <a:pt x="51" y="3"/>
                </a:moveTo>
                <a:cubicBezTo>
                  <a:pt x="51" y="3"/>
                  <a:pt x="51" y="3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1" y="3"/>
                  <a:pt x="51" y="3"/>
                </a:cubicBezTo>
                <a:moveTo>
                  <a:pt x="26" y="2"/>
                </a:moveTo>
                <a:cubicBezTo>
                  <a:pt x="26" y="2"/>
                  <a:pt x="26" y="2"/>
                  <a:pt x="26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6" y="2"/>
                </a:cubicBezTo>
                <a:cubicBezTo>
                  <a:pt x="26" y="2"/>
                  <a:pt x="26" y="2"/>
                  <a:pt x="26" y="2"/>
                </a:cubicBezTo>
                <a:moveTo>
                  <a:pt x="48" y="2"/>
                </a:moveTo>
                <a:cubicBezTo>
                  <a:pt x="48" y="2"/>
                  <a:pt x="48" y="2"/>
                  <a:pt x="48" y="2"/>
                </a:cubicBezTo>
                <a:cubicBezTo>
                  <a:pt x="47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moveTo>
                  <a:pt x="29" y="1"/>
                </a:move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2"/>
                  <a:pt x="28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1"/>
                  <a:pt x="29" y="1"/>
                </a:cubicBezTo>
                <a:moveTo>
                  <a:pt x="45" y="1"/>
                </a:moveTo>
                <a:cubicBezTo>
                  <a:pt x="45" y="1"/>
                  <a:pt x="44" y="1"/>
                  <a:pt x="44" y="2"/>
                </a:cubicBezTo>
                <a:cubicBezTo>
                  <a:pt x="44" y="2"/>
                  <a:pt x="45" y="2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2"/>
                  <a:pt x="46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moveTo>
                  <a:pt x="32" y="1"/>
                </a:move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1"/>
                  <a:pt x="31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2"/>
                  <a:pt x="33" y="2"/>
                  <a:pt x="33" y="1"/>
                </a:cubicBezTo>
                <a:cubicBezTo>
                  <a:pt x="33" y="1"/>
                  <a:pt x="33" y="1"/>
                  <a:pt x="32" y="1"/>
                </a:cubicBezTo>
                <a:moveTo>
                  <a:pt x="42" y="0"/>
                </a:moveTo>
                <a:cubicBezTo>
                  <a:pt x="42" y="0"/>
                  <a:pt x="41" y="1"/>
                  <a:pt x="41" y="1"/>
                </a:cubicBezTo>
                <a:cubicBezTo>
                  <a:pt x="41" y="2"/>
                  <a:pt x="41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3" y="2"/>
                  <a:pt x="43" y="1"/>
                </a:cubicBezTo>
                <a:cubicBezTo>
                  <a:pt x="43" y="1"/>
                  <a:pt x="42" y="1"/>
                  <a:pt x="42" y="0"/>
                </a:cubicBezTo>
                <a:cubicBezTo>
                  <a:pt x="42" y="0"/>
                  <a:pt x="42" y="0"/>
                  <a:pt x="42" y="0"/>
                </a:cubicBezTo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1"/>
                  <a:pt x="36" y="1"/>
                </a:cubicBezTo>
                <a:cubicBezTo>
                  <a:pt x="36" y="1"/>
                  <a:pt x="36" y="0"/>
                  <a:pt x="35" y="0"/>
                </a:cubicBezTo>
                <a:moveTo>
                  <a:pt x="39" y="0"/>
                </a:moveTo>
                <a:cubicBezTo>
                  <a:pt x="38" y="0"/>
                  <a:pt x="38" y="1"/>
                  <a:pt x="38" y="1"/>
                </a:cubicBezTo>
                <a:cubicBezTo>
                  <a:pt x="38" y="1"/>
                  <a:pt x="38" y="2"/>
                  <a:pt x="39" y="2"/>
                </a:cubicBezTo>
                <a:cubicBezTo>
                  <a:pt x="39" y="2"/>
                  <a:pt x="39" y="1"/>
                  <a:pt x="39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Freeform 22"/>
          <p:cNvSpPr>
            <a:spLocks noEditPoints="1"/>
          </p:cNvSpPr>
          <p:nvPr/>
        </p:nvSpPr>
        <p:spPr bwMode="auto">
          <a:xfrm>
            <a:off x="4669812" y="3679754"/>
            <a:ext cx="104775" cy="150813"/>
          </a:xfrm>
          <a:custGeom>
            <a:avLst/>
            <a:gdLst>
              <a:gd name="T0" fmla="*/ 6 w 28"/>
              <a:gd name="T1" fmla="*/ 37 h 40"/>
              <a:gd name="T2" fmla="*/ 4 w 28"/>
              <a:gd name="T3" fmla="*/ 34 h 40"/>
              <a:gd name="T4" fmla="*/ 4 w 28"/>
              <a:gd name="T5" fmla="*/ 6 h 40"/>
              <a:gd name="T6" fmla="*/ 6 w 28"/>
              <a:gd name="T7" fmla="*/ 3 h 40"/>
              <a:gd name="T8" fmla="*/ 21 w 28"/>
              <a:gd name="T9" fmla="*/ 3 h 40"/>
              <a:gd name="T10" fmla="*/ 24 w 28"/>
              <a:gd name="T11" fmla="*/ 6 h 40"/>
              <a:gd name="T12" fmla="*/ 24 w 28"/>
              <a:gd name="T13" fmla="*/ 34 h 40"/>
              <a:gd name="T14" fmla="*/ 21 w 28"/>
              <a:gd name="T15" fmla="*/ 37 h 40"/>
              <a:gd name="T16" fmla="*/ 6 w 28"/>
              <a:gd name="T17" fmla="*/ 37 h 40"/>
              <a:gd name="T18" fmla="*/ 21 w 28"/>
              <a:gd name="T19" fmla="*/ 0 h 40"/>
              <a:gd name="T20" fmla="*/ 6 w 28"/>
              <a:gd name="T21" fmla="*/ 0 h 40"/>
              <a:gd name="T22" fmla="*/ 0 w 28"/>
              <a:gd name="T23" fmla="*/ 6 h 40"/>
              <a:gd name="T24" fmla="*/ 0 w 28"/>
              <a:gd name="T25" fmla="*/ 34 h 40"/>
              <a:gd name="T26" fmla="*/ 6 w 28"/>
              <a:gd name="T27" fmla="*/ 40 h 40"/>
              <a:gd name="T28" fmla="*/ 21 w 28"/>
              <a:gd name="T29" fmla="*/ 40 h 40"/>
              <a:gd name="T30" fmla="*/ 28 w 28"/>
              <a:gd name="T31" fmla="*/ 34 h 40"/>
              <a:gd name="T32" fmla="*/ 28 w 28"/>
              <a:gd name="T33" fmla="*/ 6 h 40"/>
              <a:gd name="T34" fmla="*/ 21 w 28"/>
              <a:gd name="T3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0">
                <a:moveTo>
                  <a:pt x="6" y="37"/>
                </a:moveTo>
                <a:cubicBezTo>
                  <a:pt x="4" y="37"/>
                  <a:pt x="4" y="36"/>
                  <a:pt x="4" y="34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4" y="4"/>
                  <a:pt x="24" y="6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6"/>
                  <a:pt x="23" y="37"/>
                  <a:pt x="21" y="37"/>
                </a:cubicBezTo>
                <a:cubicBezTo>
                  <a:pt x="6" y="37"/>
                  <a:pt x="6" y="37"/>
                  <a:pt x="6" y="37"/>
                </a:cubicBezTo>
                <a:moveTo>
                  <a:pt x="21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1"/>
                  <a:pt x="0" y="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1" y="40"/>
                  <a:pt x="6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6" y="40"/>
                  <a:pt x="28" y="39"/>
                  <a:pt x="28" y="34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804749" y="3679754"/>
            <a:ext cx="106363" cy="150813"/>
          </a:xfrm>
          <a:custGeom>
            <a:avLst/>
            <a:gdLst>
              <a:gd name="T0" fmla="*/ 6 w 28"/>
              <a:gd name="T1" fmla="*/ 37 h 40"/>
              <a:gd name="T2" fmla="*/ 4 w 28"/>
              <a:gd name="T3" fmla="*/ 34 h 40"/>
              <a:gd name="T4" fmla="*/ 4 w 28"/>
              <a:gd name="T5" fmla="*/ 20 h 40"/>
              <a:gd name="T6" fmla="*/ 21 w 28"/>
              <a:gd name="T7" fmla="*/ 20 h 40"/>
              <a:gd name="T8" fmla="*/ 24 w 28"/>
              <a:gd name="T9" fmla="*/ 22 h 40"/>
              <a:gd name="T10" fmla="*/ 24 w 28"/>
              <a:gd name="T11" fmla="*/ 34 h 40"/>
              <a:gd name="T12" fmla="*/ 21 w 28"/>
              <a:gd name="T13" fmla="*/ 37 h 40"/>
              <a:gd name="T14" fmla="*/ 6 w 28"/>
              <a:gd name="T15" fmla="*/ 37 h 40"/>
              <a:gd name="T16" fmla="*/ 22 w 28"/>
              <a:gd name="T17" fmla="*/ 0 h 40"/>
              <a:gd name="T18" fmla="*/ 6 w 28"/>
              <a:gd name="T19" fmla="*/ 0 h 40"/>
              <a:gd name="T20" fmla="*/ 0 w 28"/>
              <a:gd name="T21" fmla="*/ 6 h 40"/>
              <a:gd name="T22" fmla="*/ 0 w 28"/>
              <a:gd name="T23" fmla="*/ 34 h 40"/>
              <a:gd name="T24" fmla="*/ 6 w 28"/>
              <a:gd name="T25" fmla="*/ 40 h 40"/>
              <a:gd name="T26" fmla="*/ 22 w 28"/>
              <a:gd name="T27" fmla="*/ 40 h 40"/>
              <a:gd name="T28" fmla="*/ 28 w 28"/>
              <a:gd name="T29" fmla="*/ 34 h 40"/>
              <a:gd name="T30" fmla="*/ 28 w 28"/>
              <a:gd name="T31" fmla="*/ 22 h 40"/>
              <a:gd name="T32" fmla="*/ 22 w 28"/>
              <a:gd name="T33" fmla="*/ 16 h 40"/>
              <a:gd name="T34" fmla="*/ 4 w 28"/>
              <a:gd name="T35" fmla="*/ 16 h 40"/>
              <a:gd name="T36" fmla="*/ 4 w 28"/>
              <a:gd name="T37" fmla="*/ 6 h 40"/>
              <a:gd name="T38" fmla="*/ 6 w 28"/>
              <a:gd name="T39" fmla="*/ 3 h 40"/>
              <a:gd name="T40" fmla="*/ 21 w 28"/>
              <a:gd name="T41" fmla="*/ 3 h 40"/>
              <a:gd name="T42" fmla="*/ 24 w 28"/>
              <a:gd name="T43" fmla="*/ 6 h 40"/>
              <a:gd name="T44" fmla="*/ 24 w 28"/>
              <a:gd name="T45" fmla="*/ 11 h 40"/>
              <a:gd name="T46" fmla="*/ 25 w 28"/>
              <a:gd name="T47" fmla="*/ 12 h 40"/>
              <a:gd name="T48" fmla="*/ 27 w 28"/>
              <a:gd name="T49" fmla="*/ 12 h 40"/>
              <a:gd name="T50" fmla="*/ 28 w 28"/>
              <a:gd name="T51" fmla="*/ 11 h 40"/>
              <a:gd name="T52" fmla="*/ 28 w 28"/>
              <a:gd name="T53" fmla="*/ 6 h 40"/>
              <a:gd name="T54" fmla="*/ 22 w 28"/>
              <a:gd name="T5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" h="40">
                <a:moveTo>
                  <a:pt x="6" y="37"/>
                </a:moveTo>
                <a:cubicBezTo>
                  <a:pt x="4" y="37"/>
                  <a:pt x="4" y="36"/>
                  <a:pt x="4" y="34"/>
                </a:cubicBezTo>
                <a:cubicBezTo>
                  <a:pt x="4" y="20"/>
                  <a:pt x="4" y="20"/>
                  <a:pt x="4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4" y="20"/>
                  <a:pt x="24" y="20"/>
                  <a:pt x="24" y="22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6"/>
                  <a:pt x="24" y="37"/>
                  <a:pt x="21" y="37"/>
                </a:cubicBezTo>
                <a:cubicBezTo>
                  <a:pt x="6" y="37"/>
                  <a:pt x="6" y="37"/>
                  <a:pt x="6" y="37"/>
                </a:cubicBezTo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1"/>
                  <a:pt x="0" y="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1" y="40"/>
                  <a:pt x="6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6" y="40"/>
                  <a:pt x="28" y="39"/>
                  <a:pt x="28" y="34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17"/>
                  <a:pt x="26" y="16"/>
                  <a:pt x="22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4" y="3"/>
                  <a:pt x="24" y="4"/>
                  <a:pt x="24" y="6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2"/>
                  <a:pt x="25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1"/>
                  <a:pt x="28" y="11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Freeform 24"/>
          <p:cNvSpPr>
            <a:spLocks noEditPoints="1"/>
          </p:cNvSpPr>
          <p:nvPr/>
        </p:nvSpPr>
        <p:spPr bwMode="auto">
          <a:xfrm>
            <a:off x="4680924" y="4135366"/>
            <a:ext cx="214313" cy="142875"/>
          </a:xfrm>
          <a:custGeom>
            <a:avLst/>
            <a:gdLst>
              <a:gd name="T0" fmla="*/ 56 w 57"/>
              <a:gd name="T1" fmla="*/ 1 h 38"/>
              <a:gd name="T2" fmla="*/ 56 w 57"/>
              <a:gd name="T3" fmla="*/ 37 h 38"/>
              <a:gd name="T4" fmla="*/ 2 w 57"/>
              <a:gd name="T5" fmla="*/ 37 h 38"/>
              <a:gd name="T6" fmla="*/ 2 w 57"/>
              <a:gd name="T7" fmla="*/ 1 h 38"/>
              <a:gd name="T8" fmla="*/ 0 w 57"/>
              <a:gd name="T9" fmla="*/ 2 h 38"/>
              <a:gd name="T10" fmla="*/ 0 w 57"/>
              <a:gd name="T11" fmla="*/ 37 h 38"/>
              <a:gd name="T12" fmla="*/ 1 w 57"/>
              <a:gd name="T13" fmla="*/ 38 h 38"/>
              <a:gd name="T14" fmla="*/ 56 w 57"/>
              <a:gd name="T15" fmla="*/ 38 h 38"/>
              <a:gd name="T16" fmla="*/ 57 w 57"/>
              <a:gd name="T17" fmla="*/ 37 h 38"/>
              <a:gd name="T18" fmla="*/ 57 w 57"/>
              <a:gd name="T19" fmla="*/ 2 h 38"/>
              <a:gd name="T20" fmla="*/ 56 w 57"/>
              <a:gd name="T21" fmla="*/ 1 h 38"/>
              <a:gd name="T22" fmla="*/ 57 w 57"/>
              <a:gd name="T23" fmla="*/ 0 h 38"/>
              <a:gd name="T24" fmla="*/ 57 w 57"/>
              <a:gd name="T25" fmla="*/ 0 h 38"/>
              <a:gd name="T26" fmla="*/ 57 w 57"/>
              <a:gd name="T2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7" h="38">
                <a:moveTo>
                  <a:pt x="56" y="1"/>
                </a:moveTo>
                <a:cubicBezTo>
                  <a:pt x="56" y="37"/>
                  <a:pt x="56" y="37"/>
                  <a:pt x="56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1"/>
                  <a:pt x="2" y="1"/>
                  <a:pt x="2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38"/>
                  <a:pt x="1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7" y="38"/>
                  <a:pt x="57" y="38"/>
                  <a:pt x="57" y="37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1"/>
                  <a:pt x="56" y="1"/>
                  <a:pt x="56" y="1"/>
                </a:cubicBezTo>
                <a:moveTo>
                  <a:pt x="57" y="0"/>
                </a:move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25"/>
          <p:cNvSpPr>
            <a:spLocks noEditPoints="1"/>
          </p:cNvSpPr>
          <p:nvPr/>
        </p:nvSpPr>
        <p:spPr bwMode="auto">
          <a:xfrm>
            <a:off x="4655524" y="4000429"/>
            <a:ext cx="266700" cy="153988"/>
          </a:xfrm>
          <a:custGeom>
            <a:avLst/>
            <a:gdLst>
              <a:gd name="T0" fmla="*/ 54 w 71"/>
              <a:gd name="T1" fmla="*/ 18 h 41"/>
              <a:gd name="T2" fmla="*/ 54 w 71"/>
              <a:gd name="T3" fmla="*/ 19 h 41"/>
              <a:gd name="T4" fmla="*/ 54 w 71"/>
              <a:gd name="T5" fmla="*/ 19 h 41"/>
              <a:gd name="T6" fmla="*/ 53 w 71"/>
              <a:gd name="T7" fmla="*/ 19 h 41"/>
              <a:gd name="T8" fmla="*/ 70 w 71"/>
              <a:gd name="T9" fmla="*/ 36 h 41"/>
              <a:gd name="T10" fmla="*/ 67 w 71"/>
              <a:gd name="T11" fmla="*/ 39 h 41"/>
              <a:gd name="T12" fmla="*/ 67 w 71"/>
              <a:gd name="T13" fmla="*/ 39 h 41"/>
              <a:gd name="T14" fmla="*/ 67 w 71"/>
              <a:gd name="T15" fmla="*/ 40 h 41"/>
              <a:gd name="T16" fmla="*/ 67 w 71"/>
              <a:gd name="T17" fmla="*/ 41 h 41"/>
              <a:gd name="T18" fmla="*/ 66 w 71"/>
              <a:gd name="T19" fmla="*/ 40 h 41"/>
              <a:gd name="T20" fmla="*/ 67 w 71"/>
              <a:gd name="T21" fmla="*/ 41 h 41"/>
              <a:gd name="T22" fmla="*/ 67 w 71"/>
              <a:gd name="T23" fmla="*/ 40 h 41"/>
              <a:gd name="T24" fmla="*/ 71 w 71"/>
              <a:gd name="T25" fmla="*/ 36 h 41"/>
              <a:gd name="T26" fmla="*/ 71 w 71"/>
              <a:gd name="T27" fmla="*/ 35 h 41"/>
              <a:gd name="T28" fmla="*/ 59 w 71"/>
              <a:gd name="T29" fmla="*/ 23 h 41"/>
              <a:gd name="T30" fmla="*/ 59 w 71"/>
              <a:gd name="T31" fmla="*/ 24 h 41"/>
              <a:gd name="T32" fmla="*/ 59 w 71"/>
              <a:gd name="T33" fmla="*/ 24 h 41"/>
              <a:gd name="T34" fmla="*/ 58 w 71"/>
              <a:gd name="T35" fmla="*/ 24 h 41"/>
              <a:gd name="T36" fmla="*/ 58 w 71"/>
              <a:gd name="T37" fmla="*/ 22 h 41"/>
              <a:gd name="T38" fmla="*/ 54 w 71"/>
              <a:gd name="T39" fmla="*/ 18 h 41"/>
              <a:gd name="T40" fmla="*/ 36 w 71"/>
              <a:gd name="T41" fmla="*/ 0 h 41"/>
              <a:gd name="T42" fmla="*/ 35 w 71"/>
              <a:gd name="T43" fmla="*/ 0 h 41"/>
              <a:gd name="T44" fmla="*/ 0 w 71"/>
              <a:gd name="T45" fmla="*/ 35 h 41"/>
              <a:gd name="T46" fmla="*/ 0 w 71"/>
              <a:gd name="T47" fmla="*/ 36 h 41"/>
              <a:gd name="T48" fmla="*/ 4 w 71"/>
              <a:gd name="T49" fmla="*/ 40 h 41"/>
              <a:gd name="T50" fmla="*/ 5 w 71"/>
              <a:gd name="T51" fmla="*/ 40 h 41"/>
              <a:gd name="T52" fmla="*/ 4 w 71"/>
              <a:gd name="T53" fmla="*/ 40 h 41"/>
              <a:gd name="T54" fmla="*/ 4 w 71"/>
              <a:gd name="T55" fmla="*/ 39 h 41"/>
              <a:gd name="T56" fmla="*/ 5 w 71"/>
              <a:gd name="T57" fmla="*/ 39 h 41"/>
              <a:gd name="T58" fmla="*/ 2 w 71"/>
              <a:gd name="T59" fmla="*/ 36 h 41"/>
              <a:gd name="T60" fmla="*/ 36 w 71"/>
              <a:gd name="T61" fmla="*/ 2 h 41"/>
              <a:gd name="T62" fmla="*/ 53 w 71"/>
              <a:gd name="T63" fmla="*/ 19 h 41"/>
              <a:gd name="T64" fmla="*/ 53 w 71"/>
              <a:gd name="T65" fmla="*/ 19 h 41"/>
              <a:gd name="T66" fmla="*/ 53 w 71"/>
              <a:gd name="T67" fmla="*/ 17 h 41"/>
              <a:gd name="T68" fmla="*/ 36 w 71"/>
              <a:gd name="T6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41">
                <a:moveTo>
                  <a:pt x="54" y="18"/>
                </a:move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3" y="19"/>
                  <a:pt x="53" y="19"/>
                </a:cubicBezTo>
                <a:cubicBezTo>
                  <a:pt x="70" y="36"/>
                  <a:pt x="70" y="36"/>
                  <a:pt x="70" y="36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66" y="40"/>
                  <a:pt x="66" y="40"/>
                  <a:pt x="66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0"/>
                  <a:pt x="67" y="40"/>
                  <a:pt x="67" y="40"/>
                </a:cubicBezTo>
                <a:cubicBezTo>
                  <a:pt x="71" y="36"/>
                  <a:pt x="71" y="36"/>
                  <a:pt x="71" y="36"/>
                </a:cubicBezTo>
                <a:cubicBezTo>
                  <a:pt x="71" y="35"/>
                  <a:pt x="71" y="35"/>
                  <a:pt x="71" y="3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2"/>
                  <a:pt x="58" y="22"/>
                  <a:pt x="58" y="22"/>
                </a:cubicBezTo>
                <a:cubicBezTo>
                  <a:pt x="54" y="18"/>
                  <a:pt x="54" y="18"/>
                  <a:pt x="54" y="18"/>
                </a:cubicBezTo>
                <a:moveTo>
                  <a:pt x="36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0"/>
                  <a:pt x="4" y="40"/>
                  <a:pt x="4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2" y="36"/>
                  <a:pt x="2" y="36"/>
                  <a:pt x="2" y="36"/>
                </a:cubicBezTo>
                <a:cubicBezTo>
                  <a:pt x="36" y="2"/>
                  <a:pt x="36" y="2"/>
                  <a:pt x="36" y="2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7"/>
                  <a:pt x="53" y="17"/>
                  <a:pt x="53" y="17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26"/>
          <p:cNvSpPr/>
          <p:nvPr/>
        </p:nvSpPr>
        <p:spPr bwMode="auto">
          <a:xfrm>
            <a:off x="4669812" y="4030591"/>
            <a:ext cx="236538" cy="123825"/>
          </a:xfrm>
          <a:custGeom>
            <a:avLst/>
            <a:gdLst>
              <a:gd name="T0" fmla="*/ 76 w 149"/>
              <a:gd name="T1" fmla="*/ 0 h 78"/>
              <a:gd name="T2" fmla="*/ 73 w 149"/>
              <a:gd name="T3" fmla="*/ 0 h 78"/>
              <a:gd name="T4" fmla="*/ 2 w 149"/>
              <a:gd name="T5" fmla="*/ 73 h 78"/>
              <a:gd name="T6" fmla="*/ 0 w 149"/>
              <a:gd name="T7" fmla="*/ 73 h 78"/>
              <a:gd name="T8" fmla="*/ 0 w 149"/>
              <a:gd name="T9" fmla="*/ 76 h 78"/>
              <a:gd name="T10" fmla="*/ 2 w 149"/>
              <a:gd name="T11" fmla="*/ 76 h 78"/>
              <a:gd name="T12" fmla="*/ 7 w 149"/>
              <a:gd name="T13" fmla="*/ 71 h 78"/>
              <a:gd name="T14" fmla="*/ 12 w 149"/>
              <a:gd name="T15" fmla="*/ 68 h 78"/>
              <a:gd name="T16" fmla="*/ 76 w 149"/>
              <a:gd name="T17" fmla="*/ 5 h 78"/>
              <a:gd name="T18" fmla="*/ 140 w 149"/>
              <a:gd name="T19" fmla="*/ 68 h 78"/>
              <a:gd name="T20" fmla="*/ 142 w 149"/>
              <a:gd name="T21" fmla="*/ 71 h 78"/>
              <a:gd name="T22" fmla="*/ 147 w 149"/>
              <a:gd name="T23" fmla="*/ 76 h 78"/>
              <a:gd name="T24" fmla="*/ 149 w 149"/>
              <a:gd name="T25" fmla="*/ 78 h 78"/>
              <a:gd name="T26" fmla="*/ 149 w 149"/>
              <a:gd name="T27" fmla="*/ 76 h 78"/>
              <a:gd name="T28" fmla="*/ 149 w 149"/>
              <a:gd name="T29" fmla="*/ 73 h 78"/>
              <a:gd name="T30" fmla="*/ 149 w 149"/>
              <a:gd name="T31" fmla="*/ 73 h 78"/>
              <a:gd name="T32" fmla="*/ 142 w 149"/>
              <a:gd name="T33" fmla="*/ 66 h 78"/>
              <a:gd name="T34" fmla="*/ 142 w 149"/>
              <a:gd name="T35" fmla="*/ 66 h 78"/>
              <a:gd name="T36" fmla="*/ 76 w 149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" h="78">
                <a:moveTo>
                  <a:pt x="76" y="0"/>
                </a:moveTo>
                <a:lnTo>
                  <a:pt x="73" y="0"/>
                </a:lnTo>
                <a:lnTo>
                  <a:pt x="2" y="73"/>
                </a:lnTo>
                <a:lnTo>
                  <a:pt x="0" y="73"/>
                </a:lnTo>
                <a:lnTo>
                  <a:pt x="0" y="76"/>
                </a:lnTo>
                <a:lnTo>
                  <a:pt x="2" y="76"/>
                </a:lnTo>
                <a:lnTo>
                  <a:pt x="7" y="71"/>
                </a:lnTo>
                <a:lnTo>
                  <a:pt x="12" y="68"/>
                </a:lnTo>
                <a:lnTo>
                  <a:pt x="76" y="5"/>
                </a:lnTo>
                <a:lnTo>
                  <a:pt x="140" y="68"/>
                </a:lnTo>
                <a:lnTo>
                  <a:pt x="142" y="71"/>
                </a:lnTo>
                <a:lnTo>
                  <a:pt x="147" y="76"/>
                </a:lnTo>
                <a:lnTo>
                  <a:pt x="149" y="78"/>
                </a:lnTo>
                <a:lnTo>
                  <a:pt x="149" y="76"/>
                </a:lnTo>
                <a:lnTo>
                  <a:pt x="149" y="73"/>
                </a:lnTo>
                <a:lnTo>
                  <a:pt x="149" y="73"/>
                </a:lnTo>
                <a:lnTo>
                  <a:pt x="142" y="66"/>
                </a:lnTo>
                <a:lnTo>
                  <a:pt x="142" y="66"/>
                </a:lnTo>
                <a:lnTo>
                  <a:pt x="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27"/>
          <p:cNvSpPr/>
          <p:nvPr/>
        </p:nvSpPr>
        <p:spPr bwMode="auto">
          <a:xfrm>
            <a:off x="4669812" y="4030591"/>
            <a:ext cx="236538" cy="123825"/>
          </a:xfrm>
          <a:custGeom>
            <a:avLst/>
            <a:gdLst>
              <a:gd name="T0" fmla="*/ 76 w 149"/>
              <a:gd name="T1" fmla="*/ 0 h 78"/>
              <a:gd name="T2" fmla="*/ 73 w 149"/>
              <a:gd name="T3" fmla="*/ 0 h 78"/>
              <a:gd name="T4" fmla="*/ 2 w 149"/>
              <a:gd name="T5" fmla="*/ 73 h 78"/>
              <a:gd name="T6" fmla="*/ 0 w 149"/>
              <a:gd name="T7" fmla="*/ 73 h 78"/>
              <a:gd name="T8" fmla="*/ 0 w 149"/>
              <a:gd name="T9" fmla="*/ 76 h 78"/>
              <a:gd name="T10" fmla="*/ 2 w 149"/>
              <a:gd name="T11" fmla="*/ 76 h 78"/>
              <a:gd name="T12" fmla="*/ 7 w 149"/>
              <a:gd name="T13" fmla="*/ 71 h 78"/>
              <a:gd name="T14" fmla="*/ 12 w 149"/>
              <a:gd name="T15" fmla="*/ 68 h 78"/>
              <a:gd name="T16" fmla="*/ 76 w 149"/>
              <a:gd name="T17" fmla="*/ 5 h 78"/>
              <a:gd name="T18" fmla="*/ 140 w 149"/>
              <a:gd name="T19" fmla="*/ 68 h 78"/>
              <a:gd name="T20" fmla="*/ 142 w 149"/>
              <a:gd name="T21" fmla="*/ 71 h 78"/>
              <a:gd name="T22" fmla="*/ 147 w 149"/>
              <a:gd name="T23" fmla="*/ 76 h 78"/>
              <a:gd name="T24" fmla="*/ 149 w 149"/>
              <a:gd name="T25" fmla="*/ 78 h 78"/>
              <a:gd name="T26" fmla="*/ 149 w 149"/>
              <a:gd name="T27" fmla="*/ 76 h 78"/>
              <a:gd name="T28" fmla="*/ 149 w 149"/>
              <a:gd name="T29" fmla="*/ 73 h 78"/>
              <a:gd name="T30" fmla="*/ 149 w 149"/>
              <a:gd name="T31" fmla="*/ 73 h 78"/>
              <a:gd name="T32" fmla="*/ 142 w 149"/>
              <a:gd name="T33" fmla="*/ 66 h 78"/>
              <a:gd name="T34" fmla="*/ 142 w 149"/>
              <a:gd name="T35" fmla="*/ 66 h 78"/>
              <a:gd name="T36" fmla="*/ 76 w 149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" h="78">
                <a:moveTo>
                  <a:pt x="76" y="0"/>
                </a:moveTo>
                <a:lnTo>
                  <a:pt x="73" y="0"/>
                </a:lnTo>
                <a:lnTo>
                  <a:pt x="2" y="73"/>
                </a:lnTo>
                <a:lnTo>
                  <a:pt x="0" y="73"/>
                </a:lnTo>
                <a:lnTo>
                  <a:pt x="0" y="76"/>
                </a:lnTo>
                <a:lnTo>
                  <a:pt x="2" y="76"/>
                </a:lnTo>
                <a:lnTo>
                  <a:pt x="7" y="71"/>
                </a:lnTo>
                <a:lnTo>
                  <a:pt x="12" y="68"/>
                </a:lnTo>
                <a:lnTo>
                  <a:pt x="76" y="5"/>
                </a:lnTo>
                <a:lnTo>
                  <a:pt x="140" y="68"/>
                </a:lnTo>
                <a:lnTo>
                  <a:pt x="142" y="71"/>
                </a:lnTo>
                <a:lnTo>
                  <a:pt x="147" y="76"/>
                </a:lnTo>
                <a:lnTo>
                  <a:pt x="149" y="78"/>
                </a:lnTo>
                <a:lnTo>
                  <a:pt x="149" y="76"/>
                </a:lnTo>
                <a:lnTo>
                  <a:pt x="149" y="73"/>
                </a:lnTo>
                <a:lnTo>
                  <a:pt x="149" y="73"/>
                </a:lnTo>
                <a:lnTo>
                  <a:pt x="142" y="66"/>
                </a:lnTo>
                <a:lnTo>
                  <a:pt x="142" y="66"/>
                </a:lnTo>
                <a:lnTo>
                  <a:pt x="7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Freeform 28"/>
          <p:cNvSpPr/>
          <p:nvPr/>
        </p:nvSpPr>
        <p:spPr bwMode="auto">
          <a:xfrm>
            <a:off x="4853962" y="4025829"/>
            <a:ext cx="22225" cy="65088"/>
          </a:xfrm>
          <a:custGeom>
            <a:avLst/>
            <a:gdLst>
              <a:gd name="T0" fmla="*/ 6 w 6"/>
              <a:gd name="T1" fmla="*/ 0 h 17"/>
              <a:gd name="T2" fmla="*/ 0 w 6"/>
              <a:gd name="T3" fmla="*/ 0 h 17"/>
              <a:gd name="T4" fmla="*/ 0 w 6"/>
              <a:gd name="T5" fmla="*/ 10 h 17"/>
              <a:gd name="T6" fmla="*/ 0 w 6"/>
              <a:gd name="T7" fmla="*/ 12 h 17"/>
              <a:gd name="T8" fmla="*/ 0 w 6"/>
              <a:gd name="T9" fmla="*/ 12 h 17"/>
              <a:gd name="T10" fmla="*/ 0 w 6"/>
              <a:gd name="T11" fmla="*/ 12 h 17"/>
              <a:gd name="T12" fmla="*/ 1 w 6"/>
              <a:gd name="T13" fmla="*/ 12 h 17"/>
              <a:gd name="T14" fmla="*/ 1 w 6"/>
              <a:gd name="T15" fmla="*/ 12 h 17"/>
              <a:gd name="T16" fmla="*/ 1 w 6"/>
              <a:gd name="T17" fmla="*/ 11 h 17"/>
              <a:gd name="T18" fmla="*/ 1 w 6"/>
              <a:gd name="T19" fmla="*/ 0 h 17"/>
              <a:gd name="T20" fmla="*/ 5 w 6"/>
              <a:gd name="T21" fmla="*/ 0 h 17"/>
              <a:gd name="T22" fmla="*/ 5 w 6"/>
              <a:gd name="T23" fmla="*/ 15 h 17"/>
              <a:gd name="T24" fmla="*/ 5 w 6"/>
              <a:gd name="T25" fmla="*/ 17 h 17"/>
              <a:gd name="T26" fmla="*/ 6 w 6"/>
              <a:gd name="T27" fmla="*/ 17 h 17"/>
              <a:gd name="T28" fmla="*/ 6 w 6"/>
              <a:gd name="T29" fmla="*/ 17 h 17"/>
              <a:gd name="T30" fmla="*/ 6 w 6"/>
              <a:gd name="T31" fmla="*/ 16 h 17"/>
              <a:gd name="T32" fmla="*/ 6 w 6"/>
              <a:gd name="T3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" h="17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29"/>
          <p:cNvSpPr>
            <a:spLocks noEditPoints="1"/>
          </p:cNvSpPr>
          <p:nvPr/>
        </p:nvSpPr>
        <p:spPr bwMode="auto">
          <a:xfrm>
            <a:off x="4846024" y="4008366"/>
            <a:ext cx="41275" cy="17463"/>
          </a:xfrm>
          <a:custGeom>
            <a:avLst/>
            <a:gdLst>
              <a:gd name="T0" fmla="*/ 1 w 11"/>
              <a:gd name="T1" fmla="*/ 4 h 5"/>
              <a:gd name="T2" fmla="*/ 1 w 11"/>
              <a:gd name="T3" fmla="*/ 2 h 5"/>
              <a:gd name="T4" fmla="*/ 9 w 11"/>
              <a:gd name="T5" fmla="*/ 2 h 5"/>
              <a:gd name="T6" fmla="*/ 9 w 11"/>
              <a:gd name="T7" fmla="*/ 4 h 5"/>
              <a:gd name="T8" fmla="*/ 1 w 11"/>
              <a:gd name="T9" fmla="*/ 4 h 5"/>
              <a:gd name="T10" fmla="*/ 10 w 11"/>
              <a:gd name="T11" fmla="*/ 0 h 5"/>
              <a:gd name="T12" fmla="*/ 1 w 11"/>
              <a:gd name="T13" fmla="*/ 0 h 5"/>
              <a:gd name="T14" fmla="*/ 0 w 11"/>
              <a:gd name="T15" fmla="*/ 1 h 5"/>
              <a:gd name="T16" fmla="*/ 0 w 11"/>
              <a:gd name="T17" fmla="*/ 5 h 5"/>
              <a:gd name="T18" fmla="*/ 1 w 11"/>
              <a:gd name="T19" fmla="*/ 5 h 5"/>
              <a:gd name="T20" fmla="*/ 2 w 11"/>
              <a:gd name="T21" fmla="*/ 5 h 5"/>
              <a:gd name="T22" fmla="*/ 8 w 11"/>
              <a:gd name="T23" fmla="*/ 5 h 5"/>
              <a:gd name="T24" fmla="*/ 10 w 11"/>
              <a:gd name="T25" fmla="*/ 5 h 5"/>
              <a:gd name="T26" fmla="*/ 11 w 11"/>
              <a:gd name="T27" fmla="*/ 5 h 5"/>
              <a:gd name="T28" fmla="*/ 11 w 11"/>
              <a:gd name="T29" fmla="*/ 1 h 5"/>
              <a:gd name="T30" fmla="*/ 10 w 11"/>
              <a:gd name="T3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5">
                <a:moveTo>
                  <a:pt x="1" y="4"/>
                </a:moveTo>
                <a:cubicBezTo>
                  <a:pt x="1" y="2"/>
                  <a:pt x="1" y="2"/>
                  <a:pt x="1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1" y="4"/>
                  <a:pt x="1" y="4"/>
                  <a:pt x="1" y="4"/>
                </a:cubicBezTo>
                <a:moveTo>
                  <a:pt x="1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8" y="5"/>
                  <a:pt x="8" y="5"/>
                  <a:pt x="8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30"/>
          <p:cNvSpPr>
            <a:spLocks noEditPoints="1"/>
          </p:cNvSpPr>
          <p:nvPr/>
        </p:nvSpPr>
        <p:spPr bwMode="auto">
          <a:xfrm>
            <a:off x="4744424" y="4157591"/>
            <a:ext cx="90488" cy="90488"/>
          </a:xfrm>
          <a:custGeom>
            <a:avLst/>
            <a:gdLst>
              <a:gd name="T0" fmla="*/ 12 w 24"/>
              <a:gd name="T1" fmla="*/ 0 h 24"/>
              <a:gd name="T2" fmla="*/ 1 w 24"/>
              <a:gd name="T3" fmla="*/ 0 h 24"/>
              <a:gd name="T4" fmla="*/ 0 w 24"/>
              <a:gd name="T5" fmla="*/ 1 h 24"/>
              <a:gd name="T6" fmla="*/ 0 w 24"/>
              <a:gd name="T7" fmla="*/ 23 h 24"/>
              <a:gd name="T8" fmla="*/ 1 w 24"/>
              <a:gd name="T9" fmla="*/ 24 h 24"/>
              <a:gd name="T10" fmla="*/ 23 w 24"/>
              <a:gd name="T11" fmla="*/ 24 h 24"/>
              <a:gd name="T12" fmla="*/ 24 w 24"/>
              <a:gd name="T13" fmla="*/ 23 h 24"/>
              <a:gd name="T14" fmla="*/ 24 w 24"/>
              <a:gd name="T15" fmla="*/ 12 h 24"/>
              <a:gd name="T16" fmla="*/ 23 w 24"/>
              <a:gd name="T17" fmla="*/ 12 h 24"/>
              <a:gd name="T18" fmla="*/ 22 w 24"/>
              <a:gd name="T19" fmla="*/ 12 h 24"/>
              <a:gd name="T20" fmla="*/ 22 w 24"/>
              <a:gd name="T21" fmla="*/ 22 h 24"/>
              <a:gd name="T22" fmla="*/ 13 w 24"/>
              <a:gd name="T23" fmla="*/ 22 h 24"/>
              <a:gd name="T24" fmla="*/ 13 w 24"/>
              <a:gd name="T25" fmla="*/ 23 h 24"/>
              <a:gd name="T26" fmla="*/ 12 w 24"/>
              <a:gd name="T27" fmla="*/ 24 h 24"/>
              <a:gd name="T28" fmla="*/ 11 w 24"/>
              <a:gd name="T29" fmla="*/ 23 h 24"/>
              <a:gd name="T30" fmla="*/ 11 w 24"/>
              <a:gd name="T31" fmla="*/ 22 h 24"/>
              <a:gd name="T32" fmla="*/ 1 w 24"/>
              <a:gd name="T33" fmla="*/ 22 h 24"/>
              <a:gd name="T34" fmla="*/ 1 w 24"/>
              <a:gd name="T35" fmla="*/ 12 h 24"/>
              <a:gd name="T36" fmla="*/ 1 w 24"/>
              <a:gd name="T37" fmla="*/ 12 h 24"/>
              <a:gd name="T38" fmla="*/ 0 w 24"/>
              <a:gd name="T39" fmla="*/ 12 h 24"/>
              <a:gd name="T40" fmla="*/ 1 w 24"/>
              <a:gd name="T41" fmla="*/ 11 h 24"/>
              <a:gd name="T42" fmla="*/ 1 w 24"/>
              <a:gd name="T43" fmla="*/ 11 h 24"/>
              <a:gd name="T44" fmla="*/ 1 w 24"/>
              <a:gd name="T45" fmla="*/ 1 h 24"/>
              <a:gd name="T46" fmla="*/ 11 w 24"/>
              <a:gd name="T47" fmla="*/ 1 h 24"/>
              <a:gd name="T48" fmla="*/ 11 w 24"/>
              <a:gd name="T49" fmla="*/ 1 h 24"/>
              <a:gd name="T50" fmla="*/ 12 w 24"/>
              <a:gd name="T51" fmla="*/ 0 h 24"/>
              <a:gd name="T52" fmla="*/ 23 w 24"/>
              <a:gd name="T53" fmla="*/ 0 h 24"/>
              <a:gd name="T54" fmla="*/ 12 w 24"/>
              <a:gd name="T55" fmla="*/ 0 h 24"/>
              <a:gd name="T56" fmla="*/ 13 w 24"/>
              <a:gd name="T57" fmla="*/ 1 h 24"/>
              <a:gd name="T58" fmla="*/ 13 w 24"/>
              <a:gd name="T59" fmla="*/ 1 h 24"/>
              <a:gd name="T60" fmla="*/ 22 w 24"/>
              <a:gd name="T61" fmla="*/ 1 h 24"/>
              <a:gd name="T62" fmla="*/ 22 w 24"/>
              <a:gd name="T63" fmla="*/ 11 h 24"/>
              <a:gd name="T64" fmla="*/ 23 w 24"/>
              <a:gd name="T65" fmla="*/ 11 h 24"/>
              <a:gd name="T66" fmla="*/ 24 w 24"/>
              <a:gd name="T67" fmla="*/ 12 h 24"/>
              <a:gd name="T68" fmla="*/ 24 w 24"/>
              <a:gd name="T69" fmla="*/ 1 h 24"/>
              <a:gd name="T70" fmla="*/ 23 w 24"/>
              <a:gd name="T7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24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3"/>
                  <a:pt x="24" y="2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2"/>
                  <a:pt x="22" y="22"/>
                  <a:pt x="2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2" y="24"/>
                  <a:pt x="12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"/>
                  <a:pt x="1" y="1"/>
                  <a:pt x="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2" y="0"/>
                </a:cubicBezTo>
                <a:moveTo>
                  <a:pt x="23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4" y="11"/>
                  <a:pt x="24" y="1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3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31"/>
          <p:cNvSpPr>
            <a:spLocks noEditPoints="1"/>
          </p:cNvSpPr>
          <p:nvPr/>
        </p:nvSpPr>
        <p:spPr bwMode="auto">
          <a:xfrm>
            <a:off x="4785699" y="4157591"/>
            <a:ext cx="7938" cy="90488"/>
          </a:xfrm>
          <a:custGeom>
            <a:avLst/>
            <a:gdLst>
              <a:gd name="T0" fmla="*/ 2 w 2"/>
              <a:gd name="T1" fmla="*/ 12 h 24"/>
              <a:gd name="T2" fmla="*/ 0 w 2"/>
              <a:gd name="T3" fmla="*/ 12 h 24"/>
              <a:gd name="T4" fmla="*/ 0 w 2"/>
              <a:gd name="T5" fmla="*/ 22 h 24"/>
              <a:gd name="T6" fmla="*/ 0 w 2"/>
              <a:gd name="T7" fmla="*/ 23 h 24"/>
              <a:gd name="T8" fmla="*/ 1 w 2"/>
              <a:gd name="T9" fmla="*/ 24 h 24"/>
              <a:gd name="T10" fmla="*/ 2 w 2"/>
              <a:gd name="T11" fmla="*/ 23 h 24"/>
              <a:gd name="T12" fmla="*/ 2 w 2"/>
              <a:gd name="T13" fmla="*/ 22 h 24"/>
              <a:gd name="T14" fmla="*/ 2 w 2"/>
              <a:gd name="T15" fmla="*/ 12 h 24"/>
              <a:gd name="T16" fmla="*/ 1 w 2"/>
              <a:gd name="T17" fmla="*/ 0 h 24"/>
              <a:gd name="T18" fmla="*/ 1 w 2"/>
              <a:gd name="T19" fmla="*/ 0 h 24"/>
              <a:gd name="T20" fmla="*/ 0 w 2"/>
              <a:gd name="T21" fmla="*/ 1 h 24"/>
              <a:gd name="T22" fmla="*/ 0 w 2"/>
              <a:gd name="T23" fmla="*/ 1 h 24"/>
              <a:gd name="T24" fmla="*/ 0 w 2"/>
              <a:gd name="T25" fmla="*/ 11 h 24"/>
              <a:gd name="T26" fmla="*/ 2 w 2"/>
              <a:gd name="T27" fmla="*/ 11 h 24"/>
              <a:gd name="T28" fmla="*/ 2 w 2"/>
              <a:gd name="T29" fmla="*/ 1 h 24"/>
              <a:gd name="T30" fmla="*/ 2 w 2"/>
              <a:gd name="T31" fmla="*/ 1 h 24"/>
              <a:gd name="T32" fmla="*/ 1 w 2"/>
              <a:gd name="T33" fmla="*/ 0 h 24"/>
              <a:gd name="T34" fmla="*/ 1 w 2"/>
              <a:gd name="T3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" h="24">
                <a:moveTo>
                  <a:pt x="2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1" y="24"/>
                  <a:pt x="2" y="23"/>
                  <a:pt x="2" y="23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12"/>
                  <a:pt x="2" y="12"/>
                  <a:pt x="2" y="12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Freeform 32"/>
          <p:cNvSpPr/>
          <p:nvPr/>
        </p:nvSpPr>
        <p:spPr bwMode="auto">
          <a:xfrm>
            <a:off x="4744424" y="4198866"/>
            <a:ext cx="90488" cy="4763"/>
          </a:xfrm>
          <a:custGeom>
            <a:avLst/>
            <a:gdLst>
              <a:gd name="T0" fmla="*/ 23 w 24"/>
              <a:gd name="T1" fmla="*/ 0 h 1"/>
              <a:gd name="T2" fmla="*/ 22 w 24"/>
              <a:gd name="T3" fmla="*/ 0 h 1"/>
              <a:gd name="T4" fmla="*/ 13 w 24"/>
              <a:gd name="T5" fmla="*/ 0 h 1"/>
              <a:gd name="T6" fmla="*/ 11 w 24"/>
              <a:gd name="T7" fmla="*/ 0 h 1"/>
              <a:gd name="T8" fmla="*/ 1 w 24"/>
              <a:gd name="T9" fmla="*/ 0 h 1"/>
              <a:gd name="T10" fmla="*/ 1 w 24"/>
              <a:gd name="T11" fmla="*/ 0 h 1"/>
              <a:gd name="T12" fmla="*/ 0 w 24"/>
              <a:gd name="T13" fmla="*/ 1 h 1"/>
              <a:gd name="T14" fmla="*/ 1 w 24"/>
              <a:gd name="T15" fmla="*/ 1 h 1"/>
              <a:gd name="T16" fmla="*/ 1 w 24"/>
              <a:gd name="T17" fmla="*/ 1 h 1"/>
              <a:gd name="T18" fmla="*/ 11 w 24"/>
              <a:gd name="T19" fmla="*/ 1 h 1"/>
              <a:gd name="T20" fmla="*/ 13 w 24"/>
              <a:gd name="T21" fmla="*/ 1 h 1"/>
              <a:gd name="T22" fmla="*/ 22 w 24"/>
              <a:gd name="T23" fmla="*/ 1 h 1"/>
              <a:gd name="T24" fmla="*/ 23 w 24"/>
              <a:gd name="T25" fmla="*/ 1 h 1"/>
              <a:gd name="T26" fmla="*/ 24 w 24"/>
              <a:gd name="T27" fmla="*/ 1 h 1"/>
              <a:gd name="T28" fmla="*/ 24 w 24"/>
              <a:gd name="T29" fmla="*/ 1 h 1"/>
              <a:gd name="T30" fmla="*/ 24 w 24"/>
              <a:gd name="T31" fmla="*/ 1 h 1"/>
              <a:gd name="T32" fmla="*/ 23 w 24"/>
              <a:gd name="T3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1">
                <a:moveTo>
                  <a:pt x="23" y="0"/>
                </a:moveTo>
                <a:cubicBezTo>
                  <a:pt x="22" y="0"/>
                  <a:pt x="22" y="0"/>
                  <a:pt x="2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3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33"/>
          <p:cNvSpPr>
            <a:spLocks noEditPoints="1"/>
          </p:cNvSpPr>
          <p:nvPr/>
        </p:nvSpPr>
        <p:spPr bwMode="auto">
          <a:xfrm>
            <a:off x="4760299" y="4071866"/>
            <a:ext cx="60325" cy="60325"/>
          </a:xfrm>
          <a:custGeom>
            <a:avLst/>
            <a:gdLst>
              <a:gd name="T0" fmla="*/ 16 w 16"/>
              <a:gd name="T1" fmla="*/ 8 h 16"/>
              <a:gd name="T2" fmla="*/ 15 w 16"/>
              <a:gd name="T3" fmla="*/ 9 h 16"/>
              <a:gd name="T4" fmla="*/ 14 w 16"/>
              <a:gd name="T5" fmla="*/ 9 h 16"/>
              <a:gd name="T6" fmla="*/ 9 w 16"/>
              <a:gd name="T7" fmla="*/ 14 h 16"/>
              <a:gd name="T8" fmla="*/ 9 w 16"/>
              <a:gd name="T9" fmla="*/ 15 h 16"/>
              <a:gd name="T10" fmla="*/ 8 w 16"/>
              <a:gd name="T11" fmla="*/ 16 h 16"/>
              <a:gd name="T12" fmla="*/ 7 w 16"/>
              <a:gd name="T13" fmla="*/ 15 h 16"/>
              <a:gd name="T14" fmla="*/ 7 w 16"/>
              <a:gd name="T15" fmla="*/ 14 h 16"/>
              <a:gd name="T16" fmla="*/ 1 w 16"/>
              <a:gd name="T17" fmla="*/ 9 h 16"/>
              <a:gd name="T18" fmla="*/ 1 w 16"/>
              <a:gd name="T19" fmla="*/ 9 h 16"/>
              <a:gd name="T20" fmla="*/ 0 w 16"/>
              <a:gd name="T21" fmla="*/ 8 h 16"/>
              <a:gd name="T22" fmla="*/ 0 w 16"/>
              <a:gd name="T23" fmla="*/ 8 h 16"/>
              <a:gd name="T24" fmla="*/ 8 w 16"/>
              <a:gd name="T25" fmla="*/ 16 h 16"/>
              <a:gd name="T26" fmla="*/ 16 w 16"/>
              <a:gd name="T27" fmla="*/ 8 h 16"/>
              <a:gd name="T28" fmla="*/ 16 w 16"/>
              <a:gd name="T29" fmla="*/ 8 h 16"/>
              <a:gd name="T30" fmla="*/ 8 w 16"/>
              <a:gd name="T31" fmla="*/ 0 h 16"/>
              <a:gd name="T32" fmla="*/ 0 w 16"/>
              <a:gd name="T33" fmla="*/ 8 h 16"/>
              <a:gd name="T34" fmla="*/ 1 w 16"/>
              <a:gd name="T35" fmla="*/ 7 h 16"/>
              <a:gd name="T36" fmla="*/ 1 w 16"/>
              <a:gd name="T37" fmla="*/ 7 h 16"/>
              <a:gd name="T38" fmla="*/ 7 w 16"/>
              <a:gd name="T39" fmla="*/ 1 h 16"/>
              <a:gd name="T40" fmla="*/ 7 w 16"/>
              <a:gd name="T41" fmla="*/ 1 h 16"/>
              <a:gd name="T42" fmla="*/ 8 w 16"/>
              <a:gd name="T43" fmla="*/ 0 h 16"/>
              <a:gd name="T44" fmla="*/ 8 w 16"/>
              <a:gd name="T45" fmla="*/ 0 h 16"/>
              <a:gd name="T46" fmla="*/ 9 w 16"/>
              <a:gd name="T47" fmla="*/ 1 h 16"/>
              <a:gd name="T48" fmla="*/ 9 w 16"/>
              <a:gd name="T49" fmla="*/ 1 h 16"/>
              <a:gd name="T50" fmla="*/ 14 w 16"/>
              <a:gd name="T51" fmla="*/ 7 h 16"/>
              <a:gd name="T52" fmla="*/ 15 w 16"/>
              <a:gd name="T53" fmla="*/ 7 h 16"/>
              <a:gd name="T54" fmla="*/ 16 w 16"/>
              <a:gd name="T55" fmla="*/ 8 h 16"/>
              <a:gd name="T56" fmla="*/ 8 w 16"/>
              <a:gd name="T5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" h="16">
                <a:moveTo>
                  <a:pt x="16" y="8"/>
                </a:moveTo>
                <a:cubicBezTo>
                  <a:pt x="16" y="8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2"/>
                  <a:pt x="12" y="14"/>
                  <a:pt x="9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8" y="16"/>
                  <a:pt x="8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2" y="12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8"/>
                  <a:pt x="16" y="8"/>
                  <a:pt x="16" y="8"/>
                </a:cubicBezTo>
                <a:moveTo>
                  <a:pt x="8" y="0"/>
                </a:moveTo>
                <a:cubicBezTo>
                  <a:pt x="3" y="0"/>
                  <a:pt x="0" y="3"/>
                  <a:pt x="0" y="8"/>
                </a:cubicBezTo>
                <a:cubicBezTo>
                  <a:pt x="0" y="7"/>
                  <a:pt x="0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4"/>
                  <a:pt x="4" y="2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moveTo>
                  <a:pt x="8" y="0"/>
                </a:moveTo>
                <a:cubicBezTo>
                  <a:pt x="8" y="0"/>
                  <a:pt x="9" y="0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2" y="2"/>
                  <a:pt x="14" y="4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6" y="7"/>
                  <a:pt x="16" y="8"/>
                </a:cubicBezTo>
                <a:cubicBezTo>
                  <a:pt x="16" y="3"/>
                  <a:pt x="12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34"/>
          <p:cNvSpPr>
            <a:spLocks noEditPoints="1"/>
          </p:cNvSpPr>
          <p:nvPr/>
        </p:nvSpPr>
        <p:spPr bwMode="auto">
          <a:xfrm>
            <a:off x="4785699" y="4071866"/>
            <a:ext cx="7938" cy="60325"/>
          </a:xfrm>
          <a:custGeom>
            <a:avLst/>
            <a:gdLst>
              <a:gd name="T0" fmla="*/ 2 w 2"/>
              <a:gd name="T1" fmla="*/ 9 h 16"/>
              <a:gd name="T2" fmla="*/ 0 w 2"/>
              <a:gd name="T3" fmla="*/ 9 h 16"/>
              <a:gd name="T4" fmla="*/ 0 w 2"/>
              <a:gd name="T5" fmla="*/ 14 h 16"/>
              <a:gd name="T6" fmla="*/ 0 w 2"/>
              <a:gd name="T7" fmla="*/ 15 h 16"/>
              <a:gd name="T8" fmla="*/ 1 w 2"/>
              <a:gd name="T9" fmla="*/ 16 h 16"/>
              <a:gd name="T10" fmla="*/ 2 w 2"/>
              <a:gd name="T11" fmla="*/ 15 h 16"/>
              <a:gd name="T12" fmla="*/ 2 w 2"/>
              <a:gd name="T13" fmla="*/ 14 h 16"/>
              <a:gd name="T14" fmla="*/ 2 w 2"/>
              <a:gd name="T15" fmla="*/ 9 h 16"/>
              <a:gd name="T16" fmla="*/ 1 w 2"/>
              <a:gd name="T17" fmla="*/ 0 h 16"/>
              <a:gd name="T18" fmla="*/ 1 w 2"/>
              <a:gd name="T19" fmla="*/ 0 h 16"/>
              <a:gd name="T20" fmla="*/ 0 w 2"/>
              <a:gd name="T21" fmla="*/ 1 h 16"/>
              <a:gd name="T22" fmla="*/ 0 w 2"/>
              <a:gd name="T23" fmla="*/ 1 h 16"/>
              <a:gd name="T24" fmla="*/ 0 w 2"/>
              <a:gd name="T25" fmla="*/ 7 h 16"/>
              <a:gd name="T26" fmla="*/ 2 w 2"/>
              <a:gd name="T27" fmla="*/ 7 h 16"/>
              <a:gd name="T28" fmla="*/ 2 w 2"/>
              <a:gd name="T29" fmla="*/ 1 h 16"/>
              <a:gd name="T30" fmla="*/ 2 w 2"/>
              <a:gd name="T31" fmla="*/ 1 h 16"/>
              <a:gd name="T32" fmla="*/ 1 w 2"/>
              <a:gd name="T33" fmla="*/ 0 h 16"/>
              <a:gd name="T34" fmla="*/ 1 w 2"/>
              <a:gd name="T3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" h="16">
                <a:moveTo>
                  <a:pt x="2" y="9"/>
                </a:moveTo>
                <a:cubicBezTo>
                  <a:pt x="0" y="9"/>
                  <a:pt x="0" y="9"/>
                  <a:pt x="0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6"/>
                  <a:pt x="1" y="16"/>
                </a:cubicBezTo>
                <a:cubicBezTo>
                  <a:pt x="1" y="16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9"/>
                  <a:pt x="2" y="9"/>
                  <a:pt x="2" y="9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7"/>
                  <a:pt x="0" y="7"/>
                  <a:pt x="0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35"/>
          <p:cNvSpPr/>
          <p:nvPr/>
        </p:nvSpPr>
        <p:spPr bwMode="auto">
          <a:xfrm>
            <a:off x="4760299" y="4097266"/>
            <a:ext cx="60325" cy="7938"/>
          </a:xfrm>
          <a:custGeom>
            <a:avLst/>
            <a:gdLst>
              <a:gd name="T0" fmla="*/ 15 w 16"/>
              <a:gd name="T1" fmla="*/ 0 h 2"/>
              <a:gd name="T2" fmla="*/ 14 w 16"/>
              <a:gd name="T3" fmla="*/ 0 h 2"/>
              <a:gd name="T4" fmla="*/ 9 w 16"/>
              <a:gd name="T5" fmla="*/ 0 h 2"/>
              <a:gd name="T6" fmla="*/ 7 w 16"/>
              <a:gd name="T7" fmla="*/ 0 h 2"/>
              <a:gd name="T8" fmla="*/ 1 w 16"/>
              <a:gd name="T9" fmla="*/ 0 h 2"/>
              <a:gd name="T10" fmla="*/ 1 w 16"/>
              <a:gd name="T11" fmla="*/ 0 h 2"/>
              <a:gd name="T12" fmla="*/ 0 w 16"/>
              <a:gd name="T13" fmla="*/ 1 h 2"/>
              <a:gd name="T14" fmla="*/ 0 w 16"/>
              <a:gd name="T15" fmla="*/ 1 h 2"/>
              <a:gd name="T16" fmla="*/ 0 w 16"/>
              <a:gd name="T17" fmla="*/ 1 h 2"/>
              <a:gd name="T18" fmla="*/ 1 w 16"/>
              <a:gd name="T19" fmla="*/ 2 h 2"/>
              <a:gd name="T20" fmla="*/ 1 w 16"/>
              <a:gd name="T21" fmla="*/ 2 h 2"/>
              <a:gd name="T22" fmla="*/ 7 w 16"/>
              <a:gd name="T23" fmla="*/ 2 h 2"/>
              <a:gd name="T24" fmla="*/ 9 w 16"/>
              <a:gd name="T25" fmla="*/ 2 h 2"/>
              <a:gd name="T26" fmla="*/ 14 w 16"/>
              <a:gd name="T27" fmla="*/ 2 h 2"/>
              <a:gd name="T28" fmla="*/ 15 w 16"/>
              <a:gd name="T29" fmla="*/ 2 h 2"/>
              <a:gd name="T30" fmla="*/ 16 w 16"/>
              <a:gd name="T31" fmla="*/ 1 h 2"/>
              <a:gd name="T32" fmla="*/ 16 w 16"/>
              <a:gd name="T33" fmla="*/ 1 h 2"/>
              <a:gd name="T34" fmla="*/ 16 w 16"/>
              <a:gd name="T35" fmla="*/ 1 h 2"/>
              <a:gd name="T36" fmla="*/ 15 w 16"/>
              <a:gd name="T3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" h="2">
                <a:moveTo>
                  <a:pt x="15" y="0"/>
                </a:move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7" y="2"/>
                  <a:pt x="7" y="2"/>
                  <a:pt x="7" y="2"/>
                </a:cubicBezTo>
                <a:cubicBezTo>
                  <a:pt x="9" y="2"/>
                  <a:pt x="9" y="2"/>
                  <a:pt x="9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40"/>
          <p:cNvSpPr>
            <a:spLocks noEditPoints="1"/>
          </p:cNvSpPr>
          <p:nvPr/>
        </p:nvSpPr>
        <p:spPr bwMode="auto">
          <a:xfrm>
            <a:off x="6854212" y="2420866"/>
            <a:ext cx="106363" cy="153988"/>
          </a:xfrm>
          <a:custGeom>
            <a:avLst/>
            <a:gdLst>
              <a:gd name="T0" fmla="*/ 7 w 28"/>
              <a:gd name="T1" fmla="*/ 37 h 41"/>
              <a:gd name="T2" fmla="*/ 4 w 28"/>
              <a:gd name="T3" fmla="*/ 35 h 41"/>
              <a:gd name="T4" fmla="*/ 4 w 28"/>
              <a:gd name="T5" fmla="*/ 6 h 41"/>
              <a:gd name="T6" fmla="*/ 7 w 28"/>
              <a:gd name="T7" fmla="*/ 3 h 41"/>
              <a:gd name="T8" fmla="*/ 22 w 28"/>
              <a:gd name="T9" fmla="*/ 3 h 41"/>
              <a:gd name="T10" fmla="*/ 24 w 28"/>
              <a:gd name="T11" fmla="*/ 6 h 41"/>
              <a:gd name="T12" fmla="*/ 24 w 28"/>
              <a:gd name="T13" fmla="*/ 35 h 41"/>
              <a:gd name="T14" fmla="*/ 22 w 28"/>
              <a:gd name="T15" fmla="*/ 37 h 41"/>
              <a:gd name="T16" fmla="*/ 7 w 28"/>
              <a:gd name="T17" fmla="*/ 37 h 41"/>
              <a:gd name="T18" fmla="*/ 22 w 28"/>
              <a:gd name="T19" fmla="*/ 0 h 41"/>
              <a:gd name="T20" fmla="*/ 6 w 28"/>
              <a:gd name="T21" fmla="*/ 0 h 41"/>
              <a:gd name="T22" fmla="*/ 0 w 28"/>
              <a:gd name="T23" fmla="*/ 6 h 41"/>
              <a:gd name="T24" fmla="*/ 0 w 28"/>
              <a:gd name="T25" fmla="*/ 35 h 41"/>
              <a:gd name="T26" fmla="*/ 6 w 28"/>
              <a:gd name="T27" fmla="*/ 41 h 41"/>
              <a:gd name="T28" fmla="*/ 22 w 28"/>
              <a:gd name="T29" fmla="*/ 41 h 41"/>
              <a:gd name="T30" fmla="*/ 28 w 28"/>
              <a:gd name="T31" fmla="*/ 35 h 41"/>
              <a:gd name="T32" fmla="*/ 28 w 28"/>
              <a:gd name="T33" fmla="*/ 6 h 41"/>
              <a:gd name="T34" fmla="*/ 22 w 28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1">
                <a:moveTo>
                  <a:pt x="7" y="37"/>
                </a:moveTo>
                <a:cubicBezTo>
                  <a:pt x="4" y="37"/>
                  <a:pt x="4" y="36"/>
                  <a:pt x="4" y="35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7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3"/>
                  <a:pt x="24" y="4"/>
                  <a:pt x="24" y="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6"/>
                  <a:pt x="24" y="37"/>
                  <a:pt x="22" y="37"/>
                </a:cubicBezTo>
                <a:cubicBezTo>
                  <a:pt x="7" y="37"/>
                  <a:pt x="7" y="37"/>
                  <a:pt x="7" y="37"/>
                </a:cubicBezTo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1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2" y="41"/>
                  <a:pt x="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6" y="41"/>
                  <a:pt x="28" y="39"/>
                  <a:pt x="28" y="3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41"/>
          <p:cNvSpPr/>
          <p:nvPr/>
        </p:nvSpPr>
        <p:spPr bwMode="auto">
          <a:xfrm>
            <a:off x="6985974" y="2420866"/>
            <a:ext cx="98425" cy="153988"/>
          </a:xfrm>
          <a:custGeom>
            <a:avLst/>
            <a:gdLst>
              <a:gd name="T0" fmla="*/ 20 w 26"/>
              <a:gd name="T1" fmla="*/ 0 h 41"/>
              <a:gd name="T2" fmla="*/ 6 w 26"/>
              <a:gd name="T3" fmla="*/ 0 h 41"/>
              <a:gd name="T4" fmla="*/ 0 w 26"/>
              <a:gd name="T5" fmla="*/ 6 h 41"/>
              <a:gd name="T6" fmla="*/ 0 w 26"/>
              <a:gd name="T7" fmla="*/ 11 h 41"/>
              <a:gd name="T8" fmla="*/ 1 w 26"/>
              <a:gd name="T9" fmla="*/ 12 h 41"/>
              <a:gd name="T10" fmla="*/ 3 w 26"/>
              <a:gd name="T11" fmla="*/ 12 h 41"/>
              <a:gd name="T12" fmla="*/ 4 w 26"/>
              <a:gd name="T13" fmla="*/ 11 h 41"/>
              <a:gd name="T14" fmla="*/ 4 w 26"/>
              <a:gd name="T15" fmla="*/ 6 h 41"/>
              <a:gd name="T16" fmla="*/ 6 w 26"/>
              <a:gd name="T17" fmla="*/ 3 h 41"/>
              <a:gd name="T18" fmla="*/ 20 w 26"/>
              <a:gd name="T19" fmla="*/ 3 h 41"/>
              <a:gd name="T20" fmla="*/ 22 w 26"/>
              <a:gd name="T21" fmla="*/ 6 h 41"/>
              <a:gd name="T22" fmla="*/ 22 w 26"/>
              <a:gd name="T23" fmla="*/ 12 h 41"/>
              <a:gd name="T24" fmla="*/ 20 w 26"/>
              <a:gd name="T25" fmla="*/ 18 h 41"/>
              <a:gd name="T26" fmla="*/ 1 w 26"/>
              <a:gd name="T27" fmla="*/ 36 h 41"/>
              <a:gd name="T28" fmla="*/ 0 w 26"/>
              <a:gd name="T29" fmla="*/ 37 h 41"/>
              <a:gd name="T30" fmla="*/ 0 w 26"/>
              <a:gd name="T31" fmla="*/ 39 h 41"/>
              <a:gd name="T32" fmla="*/ 1 w 26"/>
              <a:gd name="T33" fmla="*/ 41 h 41"/>
              <a:gd name="T34" fmla="*/ 25 w 26"/>
              <a:gd name="T35" fmla="*/ 41 h 41"/>
              <a:gd name="T36" fmla="*/ 26 w 26"/>
              <a:gd name="T37" fmla="*/ 39 h 41"/>
              <a:gd name="T38" fmla="*/ 26 w 26"/>
              <a:gd name="T39" fmla="*/ 38 h 41"/>
              <a:gd name="T40" fmla="*/ 25 w 26"/>
              <a:gd name="T41" fmla="*/ 37 h 41"/>
              <a:gd name="T42" fmla="*/ 5 w 26"/>
              <a:gd name="T43" fmla="*/ 37 h 41"/>
              <a:gd name="T44" fmla="*/ 23 w 26"/>
              <a:gd name="T45" fmla="*/ 21 h 41"/>
              <a:gd name="T46" fmla="*/ 26 w 26"/>
              <a:gd name="T47" fmla="*/ 17 h 41"/>
              <a:gd name="T48" fmla="*/ 26 w 26"/>
              <a:gd name="T49" fmla="*/ 11 h 41"/>
              <a:gd name="T50" fmla="*/ 26 w 26"/>
              <a:gd name="T51" fmla="*/ 6 h 41"/>
              <a:gd name="T52" fmla="*/ 20 w 26"/>
              <a:gd name="T5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41">
                <a:moveTo>
                  <a:pt x="20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1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4" y="12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6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2" y="3"/>
                  <a:pt x="22" y="4"/>
                  <a:pt x="22" y="6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5"/>
                  <a:pt x="22" y="17"/>
                  <a:pt x="20" y="18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7"/>
                  <a:pt x="0" y="3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0"/>
                  <a:pt x="26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7"/>
                  <a:pt x="26" y="37"/>
                  <a:pt x="2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19"/>
                  <a:pt x="25" y="18"/>
                  <a:pt x="26" y="17"/>
                </a:cubicBezTo>
                <a:cubicBezTo>
                  <a:pt x="26" y="16"/>
                  <a:pt x="26" y="14"/>
                  <a:pt x="26" y="11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"/>
                  <a:pt x="25" y="0"/>
                  <a:pt x="2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42"/>
          <p:cNvSpPr>
            <a:spLocks noEditPoints="1"/>
          </p:cNvSpPr>
          <p:nvPr/>
        </p:nvSpPr>
        <p:spPr bwMode="auto">
          <a:xfrm>
            <a:off x="6831987" y="2751066"/>
            <a:ext cx="277813" cy="211138"/>
          </a:xfrm>
          <a:custGeom>
            <a:avLst/>
            <a:gdLst>
              <a:gd name="T0" fmla="*/ 74 w 74"/>
              <a:gd name="T1" fmla="*/ 49 h 56"/>
              <a:gd name="T2" fmla="*/ 73 w 74"/>
              <a:gd name="T3" fmla="*/ 49 h 56"/>
              <a:gd name="T4" fmla="*/ 72 w 74"/>
              <a:gd name="T5" fmla="*/ 49 h 56"/>
              <a:gd name="T6" fmla="*/ 72 w 74"/>
              <a:gd name="T7" fmla="*/ 52 h 56"/>
              <a:gd name="T8" fmla="*/ 70 w 74"/>
              <a:gd name="T9" fmla="*/ 55 h 56"/>
              <a:gd name="T10" fmla="*/ 46 w 74"/>
              <a:gd name="T11" fmla="*/ 55 h 56"/>
              <a:gd name="T12" fmla="*/ 47 w 74"/>
              <a:gd name="T13" fmla="*/ 55 h 56"/>
              <a:gd name="T14" fmla="*/ 47 w 74"/>
              <a:gd name="T15" fmla="*/ 56 h 56"/>
              <a:gd name="T16" fmla="*/ 70 w 74"/>
              <a:gd name="T17" fmla="*/ 56 h 56"/>
              <a:gd name="T18" fmla="*/ 74 w 74"/>
              <a:gd name="T19" fmla="*/ 52 h 56"/>
              <a:gd name="T20" fmla="*/ 74 w 74"/>
              <a:gd name="T21" fmla="*/ 49 h 56"/>
              <a:gd name="T22" fmla="*/ 70 w 74"/>
              <a:gd name="T23" fmla="*/ 0 h 56"/>
              <a:gd name="T24" fmla="*/ 4 w 74"/>
              <a:gd name="T25" fmla="*/ 0 h 56"/>
              <a:gd name="T26" fmla="*/ 0 w 74"/>
              <a:gd name="T27" fmla="*/ 4 h 56"/>
              <a:gd name="T28" fmla="*/ 0 w 74"/>
              <a:gd name="T29" fmla="*/ 52 h 56"/>
              <a:gd name="T30" fmla="*/ 4 w 74"/>
              <a:gd name="T31" fmla="*/ 56 h 56"/>
              <a:gd name="T32" fmla="*/ 26 w 74"/>
              <a:gd name="T33" fmla="*/ 56 h 56"/>
              <a:gd name="T34" fmla="*/ 27 w 74"/>
              <a:gd name="T35" fmla="*/ 55 h 56"/>
              <a:gd name="T36" fmla="*/ 27 w 74"/>
              <a:gd name="T37" fmla="*/ 55 h 56"/>
              <a:gd name="T38" fmla="*/ 4 w 74"/>
              <a:gd name="T39" fmla="*/ 55 h 56"/>
              <a:gd name="T40" fmla="*/ 1 w 74"/>
              <a:gd name="T41" fmla="*/ 52 h 56"/>
              <a:gd name="T42" fmla="*/ 1 w 74"/>
              <a:gd name="T43" fmla="*/ 49 h 56"/>
              <a:gd name="T44" fmla="*/ 0 w 74"/>
              <a:gd name="T45" fmla="*/ 49 h 56"/>
              <a:gd name="T46" fmla="*/ 0 w 74"/>
              <a:gd name="T47" fmla="*/ 49 h 56"/>
              <a:gd name="T48" fmla="*/ 0 w 74"/>
              <a:gd name="T49" fmla="*/ 48 h 56"/>
              <a:gd name="T50" fmla="*/ 1 w 74"/>
              <a:gd name="T51" fmla="*/ 48 h 56"/>
              <a:gd name="T52" fmla="*/ 1 w 74"/>
              <a:gd name="T53" fmla="*/ 4 h 56"/>
              <a:gd name="T54" fmla="*/ 4 w 74"/>
              <a:gd name="T55" fmla="*/ 2 h 56"/>
              <a:gd name="T56" fmla="*/ 70 w 74"/>
              <a:gd name="T57" fmla="*/ 2 h 56"/>
              <a:gd name="T58" fmla="*/ 72 w 74"/>
              <a:gd name="T59" fmla="*/ 4 h 56"/>
              <a:gd name="T60" fmla="*/ 72 w 74"/>
              <a:gd name="T61" fmla="*/ 48 h 56"/>
              <a:gd name="T62" fmla="*/ 73 w 74"/>
              <a:gd name="T63" fmla="*/ 48 h 56"/>
              <a:gd name="T64" fmla="*/ 74 w 74"/>
              <a:gd name="T65" fmla="*/ 49 h 56"/>
              <a:gd name="T66" fmla="*/ 74 w 74"/>
              <a:gd name="T67" fmla="*/ 4 h 56"/>
              <a:gd name="T68" fmla="*/ 70 w 74"/>
              <a:gd name="T6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56">
                <a:moveTo>
                  <a:pt x="74" y="49"/>
                </a:moveTo>
                <a:cubicBezTo>
                  <a:pt x="74" y="49"/>
                  <a:pt x="73" y="49"/>
                  <a:pt x="73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3"/>
                  <a:pt x="71" y="55"/>
                  <a:pt x="70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2" y="56"/>
                  <a:pt x="74" y="54"/>
                  <a:pt x="74" y="52"/>
                </a:cubicBezTo>
                <a:cubicBezTo>
                  <a:pt x="74" y="49"/>
                  <a:pt x="74" y="49"/>
                  <a:pt x="74" y="49"/>
                </a:cubicBezTo>
                <a:moveTo>
                  <a:pt x="7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1" y="53"/>
                  <a:pt x="1" y="5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2" y="2"/>
                  <a:pt x="4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1" y="2"/>
                  <a:pt x="72" y="3"/>
                  <a:pt x="72" y="4"/>
                </a:cubicBezTo>
                <a:cubicBezTo>
                  <a:pt x="72" y="48"/>
                  <a:pt x="72" y="48"/>
                  <a:pt x="72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4" y="48"/>
                  <a:pt x="74" y="49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2"/>
                  <a:pt x="72" y="0"/>
                  <a:pt x="7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43"/>
          <p:cNvSpPr>
            <a:spLocks noEditPoints="1"/>
          </p:cNvSpPr>
          <p:nvPr/>
        </p:nvSpPr>
        <p:spPr bwMode="auto">
          <a:xfrm>
            <a:off x="6847862" y="2766941"/>
            <a:ext cx="247650" cy="157163"/>
          </a:xfrm>
          <a:custGeom>
            <a:avLst/>
            <a:gdLst>
              <a:gd name="T0" fmla="*/ 1 w 66"/>
              <a:gd name="T1" fmla="*/ 40 h 42"/>
              <a:gd name="T2" fmla="*/ 1 w 66"/>
              <a:gd name="T3" fmla="*/ 1 h 42"/>
              <a:gd name="T4" fmla="*/ 64 w 66"/>
              <a:gd name="T5" fmla="*/ 1 h 42"/>
              <a:gd name="T6" fmla="*/ 64 w 66"/>
              <a:gd name="T7" fmla="*/ 40 h 42"/>
              <a:gd name="T8" fmla="*/ 1 w 66"/>
              <a:gd name="T9" fmla="*/ 40 h 42"/>
              <a:gd name="T10" fmla="*/ 65 w 66"/>
              <a:gd name="T11" fmla="*/ 0 h 42"/>
              <a:gd name="T12" fmla="*/ 1 w 66"/>
              <a:gd name="T13" fmla="*/ 0 h 42"/>
              <a:gd name="T14" fmla="*/ 0 w 66"/>
              <a:gd name="T15" fmla="*/ 1 h 42"/>
              <a:gd name="T16" fmla="*/ 0 w 66"/>
              <a:gd name="T17" fmla="*/ 41 h 42"/>
              <a:gd name="T18" fmla="*/ 1 w 66"/>
              <a:gd name="T19" fmla="*/ 42 h 42"/>
              <a:gd name="T20" fmla="*/ 65 w 66"/>
              <a:gd name="T21" fmla="*/ 42 h 42"/>
              <a:gd name="T22" fmla="*/ 66 w 66"/>
              <a:gd name="T23" fmla="*/ 41 h 42"/>
              <a:gd name="T24" fmla="*/ 66 w 66"/>
              <a:gd name="T25" fmla="*/ 1 h 42"/>
              <a:gd name="T26" fmla="*/ 65 w 66"/>
              <a:gd name="T2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42">
                <a:moveTo>
                  <a:pt x="1" y="40"/>
                </a:moveTo>
                <a:cubicBezTo>
                  <a:pt x="1" y="1"/>
                  <a:pt x="1" y="1"/>
                  <a:pt x="1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40"/>
                  <a:pt x="64" y="40"/>
                  <a:pt x="64" y="40"/>
                </a:cubicBezTo>
                <a:cubicBezTo>
                  <a:pt x="1" y="40"/>
                  <a:pt x="1" y="40"/>
                  <a:pt x="1" y="40"/>
                </a:cubicBezTo>
                <a:moveTo>
                  <a:pt x="65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2"/>
                  <a:pt x="1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6" y="41"/>
                  <a:pt x="66" y="41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Freeform 44"/>
          <p:cNvSpPr/>
          <p:nvPr/>
        </p:nvSpPr>
        <p:spPr bwMode="auto">
          <a:xfrm>
            <a:off x="6831987" y="2932041"/>
            <a:ext cx="277813" cy="3175"/>
          </a:xfrm>
          <a:custGeom>
            <a:avLst/>
            <a:gdLst>
              <a:gd name="T0" fmla="*/ 73 w 74"/>
              <a:gd name="T1" fmla="*/ 0 h 1"/>
              <a:gd name="T2" fmla="*/ 72 w 74"/>
              <a:gd name="T3" fmla="*/ 0 h 1"/>
              <a:gd name="T4" fmla="*/ 1 w 74"/>
              <a:gd name="T5" fmla="*/ 0 h 1"/>
              <a:gd name="T6" fmla="*/ 0 w 74"/>
              <a:gd name="T7" fmla="*/ 0 h 1"/>
              <a:gd name="T8" fmla="*/ 0 w 74"/>
              <a:gd name="T9" fmla="*/ 1 h 1"/>
              <a:gd name="T10" fmla="*/ 0 w 74"/>
              <a:gd name="T11" fmla="*/ 1 h 1"/>
              <a:gd name="T12" fmla="*/ 1 w 74"/>
              <a:gd name="T13" fmla="*/ 1 h 1"/>
              <a:gd name="T14" fmla="*/ 72 w 74"/>
              <a:gd name="T15" fmla="*/ 1 h 1"/>
              <a:gd name="T16" fmla="*/ 73 w 74"/>
              <a:gd name="T17" fmla="*/ 1 h 1"/>
              <a:gd name="T18" fmla="*/ 74 w 74"/>
              <a:gd name="T19" fmla="*/ 1 h 1"/>
              <a:gd name="T20" fmla="*/ 74 w 74"/>
              <a:gd name="T21" fmla="*/ 1 h 1"/>
              <a:gd name="T22" fmla="*/ 74 w 74"/>
              <a:gd name="T23" fmla="*/ 1 h 1"/>
              <a:gd name="T24" fmla="*/ 73 w 74"/>
              <a:gd name="T2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1"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3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Freeform 45"/>
          <p:cNvSpPr/>
          <p:nvPr/>
        </p:nvSpPr>
        <p:spPr bwMode="auto">
          <a:xfrm>
            <a:off x="6922474" y="2959029"/>
            <a:ext cx="93663" cy="30163"/>
          </a:xfrm>
          <a:custGeom>
            <a:avLst/>
            <a:gdLst>
              <a:gd name="T0" fmla="*/ 52 w 59"/>
              <a:gd name="T1" fmla="*/ 0 h 19"/>
              <a:gd name="T2" fmla="*/ 7 w 59"/>
              <a:gd name="T3" fmla="*/ 0 h 19"/>
              <a:gd name="T4" fmla="*/ 7 w 59"/>
              <a:gd name="T5" fmla="*/ 0 h 19"/>
              <a:gd name="T6" fmla="*/ 5 w 59"/>
              <a:gd name="T7" fmla="*/ 2 h 19"/>
              <a:gd name="T8" fmla="*/ 0 w 59"/>
              <a:gd name="T9" fmla="*/ 19 h 19"/>
              <a:gd name="T10" fmla="*/ 5 w 59"/>
              <a:gd name="T11" fmla="*/ 19 h 19"/>
              <a:gd name="T12" fmla="*/ 9 w 59"/>
              <a:gd name="T13" fmla="*/ 2 h 19"/>
              <a:gd name="T14" fmla="*/ 52 w 59"/>
              <a:gd name="T15" fmla="*/ 2 h 19"/>
              <a:gd name="T16" fmla="*/ 57 w 59"/>
              <a:gd name="T17" fmla="*/ 19 h 19"/>
              <a:gd name="T18" fmla="*/ 59 w 59"/>
              <a:gd name="T19" fmla="*/ 19 h 19"/>
              <a:gd name="T20" fmla="*/ 54 w 59"/>
              <a:gd name="T21" fmla="*/ 2 h 19"/>
              <a:gd name="T22" fmla="*/ 54 w 59"/>
              <a:gd name="T23" fmla="*/ 0 h 19"/>
              <a:gd name="T24" fmla="*/ 52 w 59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19">
                <a:moveTo>
                  <a:pt x="52" y="0"/>
                </a:moveTo>
                <a:lnTo>
                  <a:pt x="7" y="0"/>
                </a:lnTo>
                <a:lnTo>
                  <a:pt x="7" y="0"/>
                </a:lnTo>
                <a:lnTo>
                  <a:pt x="5" y="2"/>
                </a:lnTo>
                <a:lnTo>
                  <a:pt x="0" y="19"/>
                </a:lnTo>
                <a:lnTo>
                  <a:pt x="5" y="19"/>
                </a:lnTo>
                <a:lnTo>
                  <a:pt x="9" y="2"/>
                </a:lnTo>
                <a:lnTo>
                  <a:pt x="52" y="2"/>
                </a:lnTo>
                <a:lnTo>
                  <a:pt x="57" y="19"/>
                </a:lnTo>
                <a:lnTo>
                  <a:pt x="59" y="19"/>
                </a:lnTo>
                <a:lnTo>
                  <a:pt x="54" y="2"/>
                </a:lnTo>
                <a:lnTo>
                  <a:pt x="54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Freeform 46"/>
          <p:cNvSpPr/>
          <p:nvPr/>
        </p:nvSpPr>
        <p:spPr bwMode="auto">
          <a:xfrm>
            <a:off x="6922474" y="2959029"/>
            <a:ext cx="93663" cy="30163"/>
          </a:xfrm>
          <a:custGeom>
            <a:avLst/>
            <a:gdLst>
              <a:gd name="T0" fmla="*/ 52 w 59"/>
              <a:gd name="T1" fmla="*/ 0 h 19"/>
              <a:gd name="T2" fmla="*/ 7 w 59"/>
              <a:gd name="T3" fmla="*/ 0 h 19"/>
              <a:gd name="T4" fmla="*/ 7 w 59"/>
              <a:gd name="T5" fmla="*/ 0 h 19"/>
              <a:gd name="T6" fmla="*/ 5 w 59"/>
              <a:gd name="T7" fmla="*/ 2 h 19"/>
              <a:gd name="T8" fmla="*/ 0 w 59"/>
              <a:gd name="T9" fmla="*/ 19 h 19"/>
              <a:gd name="T10" fmla="*/ 5 w 59"/>
              <a:gd name="T11" fmla="*/ 19 h 19"/>
              <a:gd name="T12" fmla="*/ 9 w 59"/>
              <a:gd name="T13" fmla="*/ 2 h 19"/>
              <a:gd name="T14" fmla="*/ 52 w 59"/>
              <a:gd name="T15" fmla="*/ 2 h 19"/>
              <a:gd name="T16" fmla="*/ 57 w 59"/>
              <a:gd name="T17" fmla="*/ 19 h 19"/>
              <a:gd name="T18" fmla="*/ 59 w 59"/>
              <a:gd name="T19" fmla="*/ 19 h 19"/>
              <a:gd name="T20" fmla="*/ 54 w 59"/>
              <a:gd name="T21" fmla="*/ 2 h 19"/>
              <a:gd name="T22" fmla="*/ 54 w 59"/>
              <a:gd name="T23" fmla="*/ 0 h 19"/>
              <a:gd name="T24" fmla="*/ 52 w 59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19">
                <a:moveTo>
                  <a:pt x="52" y="0"/>
                </a:moveTo>
                <a:lnTo>
                  <a:pt x="7" y="0"/>
                </a:lnTo>
                <a:lnTo>
                  <a:pt x="7" y="0"/>
                </a:lnTo>
                <a:lnTo>
                  <a:pt x="5" y="2"/>
                </a:lnTo>
                <a:lnTo>
                  <a:pt x="0" y="19"/>
                </a:lnTo>
                <a:lnTo>
                  <a:pt x="5" y="19"/>
                </a:lnTo>
                <a:lnTo>
                  <a:pt x="9" y="2"/>
                </a:lnTo>
                <a:lnTo>
                  <a:pt x="52" y="2"/>
                </a:lnTo>
                <a:lnTo>
                  <a:pt x="57" y="19"/>
                </a:lnTo>
                <a:lnTo>
                  <a:pt x="59" y="19"/>
                </a:lnTo>
                <a:lnTo>
                  <a:pt x="54" y="2"/>
                </a:lnTo>
                <a:lnTo>
                  <a:pt x="54" y="0"/>
                </a:lnTo>
                <a:lnTo>
                  <a:pt x="52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Freeform 47"/>
          <p:cNvSpPr>
            <a:spLocks noEditPoints="1"/>
          </p:cNvSpPr>
          <p:nvPr/>
        </p:nvSpPr>
        <p:spPr bwMode="auto">
          <a:xfrm>
            <a:off x="6906599" y="2989191"/>
            <a:ext cx="128588" cy="17463"/>
          </a:xfrm>
          <a:custGeom>
            <a:avLst/>
            <a:gdLst>
              <a:gd name="T0" fmla="*/ 29 w 34"/>
              <a:gd name="T1" fmla="*/ 1 h 5"/>
              <a:gd name="T2" fmla="*/ 32 w 34"/>
              <a:gd name="T3" fmla="*/ 1 h 5"/>
              <a:gd name="T4" fmla="*/ 32 w 34"/>
              <a:gd name="T5" fmla="*/ 4 h 5"/>
              <a:gd name="T6" fmla="*/ 1 w 34"/>
              <a:gd name="T7" fmla="*/ 4 h 5"/>
              <a:gd name="T8" fmla="*/ 1 w 34"/>
              <a:gd name="T9" fmla="*/ 1 h 5"/>
              <a:gd name="T10" fmla="*/ 5 w 34"/>
              <a:gd name="T11" fmla="*/ 1 h 5"/>
              <a:gd name="T12" fmla="*/ 29 w 34"/>
              <a:gd name="T13" fmla="*/ 1 h 5"/>
              <a:gd name="T14" fmla="*/ 33 w 34"/>
              <a:gd name="T15" fmla="*/ 0 h 5"/>
              <a:gd name="T16" fmla="*/ 29 w 34"/>
              <a:gd name="T17" fmla="*/ 0 h 5"/>
              <a:gd name="T18" fmla="*/ 28 w 34"/>
              <a:gd name="T19" fmla="*/ 0 h 5"/>
              <a:gd name="T20" fmla="*/ 6 w 34"/>
              <a:gd name="T21" fmla="*/ 0 h 5"/>
              <a:gd name="T22" fmla="*/ 4 w 34"/>
              <a:gd name="T23" fmla="*/ 0 h 5"/>
              <a:gd name="T24" fmla="*/ 1 w 34"/>
              <a:gd name="T25" fmla="*/ 0 h 5"/>
              <a:gd name="T26" fmla="*/ 0 w 34"/>
              <a:gd name="T27" fmla="*/ 1 h 5"/>
              <a:gd name="T28" fmla="*/ 0 w 34"/>
              <a:gd name="T29" fmla="*/ 5 h 5"/>
              <a:gd name="T30" fmla="*/ 1 w 34"/>
              <a:gd name="T31" fmla="*/ 5 h 5"/>
              <a:gd name="T32" fmla="*/ 33 w 34"/>
              <a:gd name="T33" fmla="*/ 5 h 5"/>
              <a:gd name="T34" fmla="*/ 34 w 34"/>
              <a:gd name="T35" fmla="*/ 5 h 5"/>
              <a:gd name="T36" fmla="*/ 34 w 34"/>
              <a:gd name="T37" fmla="*/ 1 h 5"/>
              <a:gd name="T38" fmla="*/ 33 w 34"/>
              <a:gd name="T3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">
                <a:moveTo>
                  <a:pt x="29" y="1"/>
                </a:moveTo>
                <a:cubicBezTo>
                  <a:pt x="32" y="1"/>
                  <a:pt x="32" y="1"/>
                  <a:pt x="32" y="1"/>
                </a:cubicBezTo>
                <a:cubicBezTo>
                  <a:pt x="32" y="4"/>
                  <a:pt x="32" y="4"/>
                  <a:pt x="3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1"/>
                  <a:pt x="1" y="1"/>
                  <a:pt x="1" y="1"/>
                </a:cubicBezTo>
                <a:cubicBezTo>
                  <a:pt x="5" y="1"/>
                  <a:pt x="5" y="1"/>
                  <a:pt x="5" y="1"/>
                </a:cubicBezTo>
                <a:cubicBezTo>
                  <a:pt x="29" y="1"/>
                  <a:pt x="29" y="1"/>
                  <a:pt x="29" y="1"/>
                </a:cubicBezTo>
                <a:moveTo>
                  <a:pt x="33" y="0"/>
                </a:move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1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4" y="5"/>
                  <a:pt x="34" y="5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Freeform 52"/>
          <p:cNvSpPr>
            <a:spLocks noEditPoints="1"/>
          </p:cNvSpPr>
          <p:nvPr/>
        </p:nvSpPr>
        <p:spPr bwMode="auto">
          <a:xfrm>
            <a:off x="5400062" y="4937054"/>
            <a:ext cx="104775" cy="153988"/>
          </a:xfrm>
          <a:custGeom>
            <a:avLst/>
            <a:gdLst>
              <a:gd name="T0" fmla="*/ 7 w 28"/>
              <a:gd name="T1" fmla="*/ 38 h 41"/>
              <a:gd name="T2" fmla="*/ 4 w 28"/>
              <a:gd name="T3" fmla="*/ 35 h 41"/>
              <a:gd name="T4" fmla="*/ 4 w 28"/>
              <a:gd name="T5" fmla="*/ 7 h 41"/>
              <a:gd name="T6" fmla="*/ 7 w 28"/>
              <a:gd name="T7" fmla="*/ 4 h 41"/>
              <a:gd name="T8" fmla="*/ 22 w 28"/>
              <a:gd name="T9" fmla="*/ 4 h 41"/>
              <a:gd name="T10" fmla="*/ 24 w 28"/>
              <a:gd name="T11" fmla="*/ 7 h 41"/>
              <a:gd name="T12" fmla="*/ 24 w 28"/>
              <a:gd name="T13" fmla="*/ 35 h 41"/>
              <a:gd name="T14" fmla="*/ 22 w 28"/>
              <a:gd name="T15" fmla="*/ 38 h 41"/>
              <a:gd name="T16" fmla="*/ 7 w 28"/>
              <a:gd name="T17" fmla="*/ 38 h 41"/>
              <a:gd name="T18" fmla="*/ 22 w 28"/>
              <a:gd name="T19" fmla="*/ 0 h 41"/>
              <a:gd name="T20" fmla="*/ 6 w 28"/>
              <a:gd name="T21" fmla="*/ 0 h 41"/>
              <a:gd name="T22" fmla="*/ 0 w 28"/>
              <a:gd name="T23" fmla="*/ 6 h 41"/>
              <a:gd name="T24" fmla="*/ 0 w 28"/>
              <a:gd name="T25" fmla="*/ 35 h 41"/>
              <a:gd name="T26" fmla="*/ 6 w 28"/>
              <a:gd name="T27" fmla="*/ 41 h 41"/>
              <a:gd name="T28" fmla="*/ 22 w 28"/>
              <a:gd name="T29" fmla="*/ 41 h 41"/>
              <a:gd name="T30" fmla="*/ 28 w 28"/>
              <a:gd name="T31" fmla="*/ 35 h 41"/>
              <a:gd name="T32" fmla="*/ 28 w 28"/>
              <a:gd name="T33" fmla="*/ 6 h 41"/>
              <a:gd name="T34" fmla="*/ 22 w 28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1">
                <a:moveTo>
                  <a:pt x="7" y="38"/>
                </a:moveTo>
                <a:cubicBezTo>
                  <a:pt x="4" y="38"/>
                  <a:pt x="4" y="37"/>
                  <a:pt x="4" y="35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4" y="4"/>
                  <a:pt x="7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4" y="4"/>
                  <a:pt x="24" y="5"/>
                  <a:pt x="24" y="7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7"/>
                  <a:pt x="24" y="38"/>
                  <a:pt x="22" y="38"/>
                </a:cubicBezTo>
                <a:cubicBezTo>
                  <a:pt x="7" y="38"/>
                  <a:pt x="7" y="38"/>
                  <a:pt x="7" y="38"/>
                </a:cubicBezTo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0"/>
                  <a:pt x="2" y="41"/>
                  <a:pt x="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6" y="41"/>
                  <a:pt x="28" y="40"/>
                  <a:pt x="28" y="3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2"/>
                  <a:pt x="26" y="0"/>
                  <a:pt x="2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Freeform 53"/>
          <p:cNvSpPr/>
          <p:nvPr/>
        </p:nvSpPr>
        <p:spPr bwMode="auto">
          <a:xfrm>
            <a:off x="5534999" y="4937054"/>
            <a:ext cx="96838" cy="153988"/>
          </a:xfrm>
          <a:custGeom>
            <a:avLst/>
            <a:gdLst>
              <a:gd name="T0" fmla="*/ 23 w 26"/>
              <a:gd name="T1" fmla="*/ 0 h 41"/>
              <a:gd name="T2" fmla="*/ 1 w 26"/>
              <a:gd name="T3" fmla="*/ 0 h 41"/>
              <a:gd name="T4" fmla="*/ 0 w 26"/>
              <a:gd name="T5" fmla="*/ 2 h 41"/>
              <a:gd name="T6" fmla="*/ 0 w 26"/>
              <a:gd name="T7" fmla="*/ 18 h 41"/>
              <a:gd name="T8" fmla="*/ 1 w 26"/>
              <a:gd name="T9" fmla="*/ 19 h 41"/>
              <a:gd name="T10" fmla="*/ 20 w 26"/>
              <a:gd name="T11" fmla="*/ 19 h 41"/>
              <a:gd name="T12" fmla="*/ 22 w 26"/>
              <a:gd name="T13" fmla="*/ 22 h 41"/>
              <a:gd name="T14" fmla="*/ 22 w 26"/>
              <a:gd name="T15" fmla="*/ 35 h 41"/>
              <a:gd name="T16" fmla="*/ 20 w 26"/>
              <a:gd name="T17" fmla="*/ 38 h 41"/>
              <a:gd name="T18" fmla="*/ 6 w 26"/>
              <a:gd name="T19" fmla="*/ 38 h 41"/>
              <a:gd name="T20" fmla="*/ 3 w 26"/>
              <a:gd name="T21" fmla="*/ 35 h 41"/>
              <a:gd name="T22" fmla="*/ 3 w 26"/>
              <a:gd name="T23" fmla="*/ 30 h 41"/>
              <a:gd name="T24" fmla="*/ 2 w 26"/>
              <a:gd name="T25" fmla="*/ 29 h 41"/>
              <a:gd name="T26" fmla="*/ 1 w 26"/>
              <a:gd name="T27" fmla="*/ 29 h 41"/>
              <a:gd name="T28" fmla="*/ 0 w 26"/>
              <a:gd name="T29" fmla="*/ 30 h 41"/>
              <a:gd name="T30" fmla="*/ 0 w 26"/>
              <a:gd name="T31" fmla="*/ 35 h 41"/>
              <a:gd name="T32" fmla="*/ 6 w 26"/>
              <a:gd name="T33" fmla="*/ 41 h 41"/>
              <a:gd name="T34" fmla="*/ 20 w 26"/>
              <a:gd name="T35" fmla="*/ 41 h 41"/>
              <a:gd name="T36" fmla="*/ 26 w 26"/>
              <a:gd name="T37" fmla="*/ 35 h 41"/>
              <a:gd name="T38" fmla="*/ 26 w 26"/>
              <a:gd name="T39" fmla="*/ 22 h 41"/>
              <a:gd name="T40" fmla="*/ 20 w 26"/>
              <a:gd name="T41" fmla="*/ 16 h 41"/>
              <a:gd name="T42" fmla="*/ 3 w 26"/>
              <a:gd name="T43" fmla="*/ 16 h 41"/>
              <a:gd name="T44" fmla="*/ 3 w 26"/>
              <a:gd name="T45" fmla="*/ 4 h 41"/>
              <a:gd name="T46" fmla="*/ 23 w 26"/>
              <a:gd name="T47" fmla="*/ 4 h 41"/>
              <a:gd name="T48" fmla="*/ 25 w 26"/>
              <a:gd name="T49" fmla="*/ 3 h 41"/>
              <a:gd name="T50" fmla="*/ 25 w 26"/>
              <a:gd name="T51" fmla="*/ 2 h 41"/>
              <a:gd name="T52" fmla="*/ 23 w 26"/>
              <a:gd name="T5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41">
                <a:moveTo>
                  <a:pt x="2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1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2" y="19"/>
                  <a:pt x="22" y="20"/>
                  <a:pt x="22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7"/>
                  <a:pt x="22" y="38"/>
                  <a:pt x="20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4" y="38"/>
                  <a:pt x="3" y="37"/>
                  <a:pt x="3" y="35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9"/>
                  <a:pt x="3" y="29"/>
                  <a:pt x="2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29"/>
                  <a:pt x="0" y="3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0"/>
                  <a:pt x="1" y="41"/>
                  <a:pt x="6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4" y="41"/>
                  <a:pt x="26" y="40"/>
                  <a:pt x="26" y="35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17"/>
                  <a:pt x="24" y="16"/>
                  <a:pt x="20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4"/>
                  <a:pt x="3" y="4"/>
                  <a:pt x="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4" y="4"/>
                  <a:pt x="25" y="4"/>
                  <a:pt x="25" y="3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4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Freeform 54"/>
          <p:cNvSpPr/>
          <p:nvPr/>
        </p:nvSpPr>
        <p:spPr bwMode="auto">
          <a:xfrm>
            <a:off x="5369899" y="5259316"/>
            <a:ext cx="176213" cy="161925"/>
          </a:xfrm>
          <a:custGeom>
            <a:avLst/>
            <a:gdLst>
              <a:gd name="T0" fmla="*/ 23 w 47"/>
              <a:gd name="T1" fmla="*/ 0 h 43"/>
              <a:gd name="T2" fmla="*/ 8 w 47"/>
              <a:gd name="T3" fmla="*/ 6 h 43"/>
              <a:gd name="T4" fmla="*/ 8 w 47"/>
              <a:gd name="T5" fmla="*/ 36 h 43"/>
              <a:gd name="T6" fmla="*/ 23 w 47"/>
              <a:gd name="T7" fmla="*/ 43 h 43"/>
              <a:gd name="T8" fmla="*/ 34 w 47"/>
              <a:gd name="T9" fmla="*/ 40 h 43"/>
              <a:gd name="T10" fmla="*/ 34 w 47"/>
              <a:gd name="T11" fmla="*/ 39 h 43"/>
              <a:gd name="T12" fmla="*/ 34 w 47"/>
              <a:gd name="T13" fmla="*/ 38 h 43"/>
              <a:gd name="T14" fmla="*/ 23 w 47"/>
              <a:gd name="T15" fmla="*/ 41 h 43"/>
              <a:gd name="T16" fmla="*/ 9 w 47"/>
              <a:gd name="T17" fmla="*/ 35 h 43"/>
              <a:gd name="T18" fmla="*/ 9 w 47"/>
              <a:gd name="T19" fmla="*/ 7 h 43"/>
              <a:gd name="T20" fmla="*/ 23 w 47"/>
              <a:gd name="T21" fmla="*/ 1 h 43"/>
              <a:gd name="T22" fmla="*/ 38 w 47"/>
              <a:gd name="T23" fmla="*/ 7 h 43"/>
              <a:gd name="T24" fmla="*/ 38 w 47"/>
              <a:gd name="T25" fmla="*/ 35 h 43"/>
              <a:gd name="T26" fmla="*/ 34 w 47"/>
              <a:gd name="T27" fmla="*/ 38 h 43"/>
              <a:gd name="T28" fmla="*/ 35 w 47"/>
              <a:gd name="T29" fmla="*/ 38 h 43"/>
              <a:gd name="T30" fmla="*/ 36 w 47"/>
              <a:gd name="T31" fmla="*/ 39 h 43"/>
              <a:gd name="T32" fmla="*/ 39 w 47"/>
              <a:gd name="T33" fmla="*/ 36 h 43"/>
              <a:gd name="T34" fmla="*/ 41 w 47"/>
              <a:gd name="T35" fmla="*/ 34 h 43"/>
              <a:gd name="T36" fmla="*/ 40 w 47"/>
              <a:gd name="T37" fmla="*/ 33 h 43"/>
              <a:gd name="T38" fmla="*/ 40 w 47"/>
              <a:gd name="T39" fmla="*/ 32 h 43"/>
              <a:gd name="T40" fmla="*/ 41 w 47"/>
              <a:gd name="T41" fmla="*/ 32 h 43"/>
              <a:gd name="T42" fmla="*/ 42 w 47"/>
              <a:gd name="T43" fmla="*/ 32 h 43"/>
              <a:gd name="T44" fmla="*/ 39 w 47"/>
              <a:gd name="T45" fmla="*/ 6 h 43"/>
              <a:gd name="T46" fmla="*/ 23 w 47"/>
              <a:gd name="T4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" h="43">
                <a:moveTo>
                  <a:pt x="23" y="0"/>
                </a:moveTo>
                <a:cubicBezTo>
                  <a:pt x="18" y="0"/>
                  <a:pt x="12" y="2"/>
                  <a:pt x="8" y="6"/>
                </a:cubicBezTo>
                <a:cubicBezTo>
                  <a:pt x="0" y="14"/>
                  <a:pt x="0" y="28"/>
                  <a:pt x="8" y="36"/>
                </a:cubicBezTo>
                <a:cubicBezTo>
                  <a:pt x="12" y="40"/>
                  <a:pt x="18" y="43"/>
                  <a:pt x="23" y="43"/>
                </a:cubicBezTo>
                <a:cubicBezTo>
                  <a:pt x="27" y="43"/>
                  <a:pt x="31" y="42"/>
                  <a:pt x="34" y="40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8"/>
                  <a:pt x="34" y="38"/>
                  <a:pt x="34" y="38"/>
                </a:cubicBezTo>
                <a:cubicBezTo>
                  <a:pt x="31" y="40"/>
                  <a:pt x="27" y="41"/>
                  <a:pt x="23" y="41"/>
                </a:cubicBezTo>
                <a:cubicBezTo>
                  <a:pt x="18" y="41"/>
                  <a:pt x="13" y="39"/>
                  <a:pt x="9" y="35"/>
                </a:cubicBezTo>
                <a:cubicBezTo>
                  <a:pt x="2" y="28"/>
                  <a:pt x="2" y="15"/>
                  <a:pt x="9" y="7"/>
                </a:cubicBezTo>
                <a:cubicBezTo>
                  <a:pt x="13" y="3"/>
                  <a:pt x="18" y="1"/>
                  <a:pt x="23" y="1"/>
                </a:cubicBezTo>
                <a:cubicBezTo>
                  <a:pt x="29" y="1"/>
                  <a:pt x="34" y="3"/>
                  <a:pt x="38" y="7"/>
                </a:cubicBezTo>
                <a:cubicBezTo>
                  <a:pt x="45" y="15"/>
                  <a:pt x="45" y="28"/>
                  <a:pt x="38" y="35"/>
                </a:cubicBezTo>
                <a:cubicBezTo>
                  <a:pt x="36" y="36"/>
                  <a:pt x="35" y="37"/>
                  <a:pt x="34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9"/>
                  <a:pt x="36" y="39"/>
                  <a:pt x="36" y="39"/>
                </a:cubicBezTo>
                <a:cubicBezTo>
                  <a:pt x="37" y="38"/>
                  <a:pt x="38" y="37"/>
                  <a:pt x="39" y="36"/>
                </a:cubicBezTo>
                <a:cubicBezTo>
                  <a:pt x="39" y="35"/>
                  <a:pt x="40" y="35"/>
                  <a:pt x="41" y="34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7" y="24"/>
                  <a:pt x="46" y="13"/>
                  <a:pt x="39" y="6"/>
                </a:cubicBezTo>
                <a:cubicBezTo>
                  <a:pt x="35" y="2"/>
                  <a:pt x="29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Freeform 55"/>
          <p:cNvSpPr>
            <a:spLocks noEditPoints="1"/>
          </p:cNvSpPr>
          <p:nvPr/>
        </p:nvSpPr>
        <p:spPr bwMode="auto">
          <a:xfrm>
            <a:off x="5395299" y="5278366"/>
            <a:ext cx="123825" cy="123825"/>
          </a:xfrm>
          <a:custGeom>
            <a:avLst/>
            <a:gdLst>
              <a:gd name="T0" fmla="*/ 16 w 33"/>
              <a:gd name="T1" fmla="*/ 31 h 33"/>
              <a:gd name="T2" fmla="*/ 6 w 33"/>
              <a:gd name="T3" fmla="*/ 27 h 33"/>
              <a:gd name="T4" fmla="*/ 1 w 33"/>
              <a:gd name="T5" fmla="*/ 16 h 33"/>
              <a:gd name="T6" fmla="*/ 6 w 33"/>
              <a:gd name="T7" fmla="*/ 6 h 33"/>
              <a:gd name="T8" fmla="*/ 16 w 33"/>
              <a:gd name="T9" fmla="*/ 1 h 33"/>
              <a:gd name="T10" fmla="*/ 27 w 33"/>
              <a:gd name="T11" fmla="*/ 6 h 33"/>
              <a:gd name="T12" fmla="*/ 32 w 33"/>
              <a:gd name="T13" fmla="*/ 16 h 33"/>
              <a:gd name="T14" fmla="*/ 27 w 33"/>
              <a:gd name="T15" fmla="*/ 27 h 33"/>
              <a:gd name="T16" fmla="*/ 16 w 33"/>
              <a:gd name="T17" fmla="*/ 31 h 33"/>
              <a:gd name="T18" fmla="*/ 16 w 33"/>
              <a:gd name="T19" fmla="*/ 0 h 33"/>
              <a:gd name="T20" fmla="*/ 5 w 33"/>
              <a:gd name="T21" fmla="*/ 5 h 33"/>
              <a:gd name="T22" fmla="*/ 0 w 33"/>
              <a:gd name="T23" fmla="*/ 16 h 33"/>
              <a:gd name="T24" fmla="*/ 5 w 33"/>
              <a:gd name="T25" fmla="*/ 28 h 33"/>
              <a:gd name="T26" fmla="*/ 16 w 33"/>
              <a:gd name="T27" fmla="*/ 33 h 33"/>
              <a:gd name="T28" fmla="*/ 28 w 33"/>
              <a:gd name="T29" fmla="*/ 28 h 33"/>
              <a:gd name="T30" fmla="*/ 33 w 33"/>
              <a:gd name="T31" fmla="*/ 16 h 33"/>
              <a:gd name="T32" fmla="*/ 28 w 33"/>
              <a:gd name="T33" fmla="*/ 5 h 33"/>
              <a:gd name="T34" fmla="*/ 16 w 33"/>
              <a:gd name="T3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" h="33">
                <a:moveTo>
                  <a:pt x="16" y="31"/>
                </a:moveTo>
                <a:cubicBezTo>
                  <a:pt x="12" y="31"/>
                  <a:pt x="9" y="30"/>
                  <a:pt x="6" y="27"/>
                </a:cubicBezTo>
                <a:cubicBezTo>
                  <a:pt x="3" y="24"/>
                  <a:pt x="1" y="20"/>
                  <a:pt x="1" y="16"/>
                </a:cubicBezTo>
                <a:cubicBezTo>
                  <a:pt x="1" y="12"/>
                  <a:pt x="3" y="8"/>
                  <a:pt x="6" y="6"/>
                </a:cubicBezTo>
                <a:cubicBezTo>
                  <a:pt x="9" y="3"/>
                  <a:pt x="12" y="1"/>
                  <a:pt x="16" y="1"/>
                </a:cubicBezTo>
                <a:cubicBezTo>
                  <a:pt x="20" y="1"/>
                  <a:pt x="24" y="3"/>
                  <a:pt x="27" y="6"/>
                </a:cubicBezTo>
                <a:cubicBezTo>
                  <a:pt x="30" y="8"/>
                  <a:pt x="32" y="12"/>
                  <a:pt x="32" y="16"/>
                </a:cubicBezTo>
                <a:cubicBezTo>
                  <a:pt x="32" y="20"/>
                  <a:pt x="30" y="24"/>
                  <a:pt x="27" y="27"/>
                </a:cubicBezTo>
                <a:cubicBezTo>
                  <a:pt x="24" y="30"/>
                  <a:pt x="20" y="31"/>
                  <a:pt x="16" y="31"/>
                </a:cubicBezTo>
                <a:moveTo>
                  <a:pt x="16" y="0"/>
                </a:moveTo>
                <a:cubicBezTo>
                  <a:pt x="12" y="0"/>
                  <a:pt x="8" y="1"/>
                  <a:pt x="5" y="5"/>
                </a:cubicBezTo>
                <a:cubicBezTo>
                  <a:pt x="2" y="8"/>
                  <a:pt x="0" y="12"/>
                  <a:pt x="0" y="16"/>
                </a:cubicBezTo>
                <a:cubicBezTo>
                  <a:pt x="0" y="21"/>
                  <a:pt x="2" y="25"/>
                  <a:pt x="5" y="28"/>
                </a:cubicBezTo>
                <a:cubicBezTo>
                  <a:pt x="8" y="31"/>
                  <a:pt x="12" y="33"/>
                  <a:pt x="16" y="33"/>
                </a:cubicBezTo>
                <a:cubicBezTo>
                  <a:pt x="21" y="33"/>
                  <a:pt x="25" y="31"/>
                  <a:pt x="28" y="28"/>
                </a:cubicBezTo>
                <a:cubicBezTo>
                  <a:pt x="31" y="25"/>
                  <a:pt x="33" y="21"/>
                  <a:pt x="33" y="16"/>
                </a:cubicBezTo>
                <a:cubicBezTo>
                  <a:pt x="33" y="12"/>
                  <a:pt x="31" y="8"/>
                  <a:pt x="28" y="5"/>
                </a:cubicBezTo>
                <a:cubicBezTo>
                  <a:pt x="25" y="1"/>
                  <a:pt x="21" y="0"/>
                  <a:pt x="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Freeform 56"/>
          <p:cNvSpPr/>
          <p:nvPr/>
        </p:nvSpPr>
        <p:spPr bwMode="auto">
          <a:xfrm>
            <a:off x="5411174" y="5308529"/>
            <a:ext cx="17463" cy="63500"/>
          </a:xfrm>
          <a:custGeom>
            <a:avLst/>
            <a:gdLst>
              <a:gd name="T0" fmla="*/ 5 w 5"/>
              <a:gd name="T1" fmla="*/ 0 h 17"/>
              <a:gd name="T2" fmla="*/ 4 w 5"/>
              <a:gd name="T3" fmla="*/ 0 h 17"/>
              <a:gd name="T4" fmla="*/ 0 w 5"/>
              <a:gd name="T5" fmla="*/ 8 h 17"/>
              <a:gd name="T6" fmla="*/ 4 w 5"/>
              <a:gd name="T7" fmla="*/ 17 h 17"/>
              <a:gd name="T8" fmla="*/ 4 w 5"/>
              <a:gd name="T9" fmla="*/ 17 h 17"/>
              <a:gd name="T10" fmla="*/ 5 w 5"/>
              <a:gd name="T11" fmla="*/ 17 h 17"/>
              <a:gd name="T12" fmla="*/ 5 w 5"/>
              <a:gd name="T13" fmla="*/ 16 h 17"/>
              <a:gd name="T14" fmla="*/ 2 w 5"/>
              <a:gd name="T15" fmla="*/ 8 h 17"/>
              <a:gd name="T16" fmla="*/ 5 w 5"/>
              <a:gd name="T17" fmla="*/ 1 h 17"/>
              <a:gd name="T18" fmla="*/ 5 w 5"/>
              <a:gd name="T1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1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2"/>
                  <a:pt x="0" y="5"/>
                  <a:pt x="0" y="8"/>
                </a:cubicBezTo>
                <a:cubicBezTo>
                  <a:pt x="0" y="11"/>
                  <a:pt x="2" y="15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3" y="14"/>
                  <a:pt x="2" y="11"/>
                  <a:pt x="2" y="8"/>
                </a:cubicBezTo>
                <a:cubicBezTo>
                  <a:pt x="2" y="5"/>
                  <a:pt x="3" y="3"/>
                  <a:pt x="5" y="1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Freeform 57"/>
          <p:cNvSpPr>
            <a:spLocks noEditPoints="1"/>
          </p:cNvSpPr>
          <p:nvPr/>
        </p:nvSpPr>
        <p:spPr bwMode="auto">
          <a:xfrm>
            <a:off x="5496899" y="5379966"/>
            <a:ext cx="41275" cy="41275"/>
          </a:xfrm>
          <a:custGeom>
            <a:avLst/>
            <a:gdLst>
              <a:gd name="T0" fmla="*/ 2 w 26"/>
              <a:gd name="T1" fmla="*/ 14 h 26"/>
              <a:gd name="T2" fmla="*/ 0 w 26"/>
              <a:gd name="T3" fmla="*/ 14 h 26"/>
              <a:gd name="T4" fmla="*/ 0 w 26"/>
              <a:gd name="T5" fmla="*/ 14 h 26"/>
              <a:gd name="T6" fmla="*/ 0 w 26"/>
              <a:gd name="T7" fmla="*/ 14 h 26"/>
              <a:gd name="T8" fmla="*/ 0 w 26"/>
              <a:gd name="T9" fmla="*/ 17 h 26"/>
              <a:gd name="T10" fmla="*/ 0 w 26"/>
              <a:gd name="T11" fmla="*/ 19 h 26"/>
              <a:gd name="T12" fmla="*/ 10 w 26"/>
              <a:gd name="T13" fmla="*/ 26 h 26"/>
              <a:gd name="T14" fmla="*/ 12 w 26"/>
              <a:gd name="T15" fmla="*/ 24 h 26"/>
              <a:gd name="T16" fmla="*/ 5 w 26"/>
              <a:gd name="T17" fmla="*/ 17 h 26"/>
              <a:gd name="T18" fmla="*/ 2 w 26"/>
              <a:gd name="T19" fmla="*/ 14 h 26"/>
              <a:gd name="T20" fmla="*/ 26 w 26"/>
              <a:gd name="T21" fmla="*/ 12 h 26"/>
              <a:gd name="T22" fmla="*/ 12 w 26"/>
              <a:gd name="T23" fmla="*/ 26 h 26"/>
              <a:gd name="T24" fmla="*/ 12 w 26"/>
              <a:gd name="T25" fmla="*/ 26 h 26"/>
              <a:gd name="T26" fmla="*/ 26 w 26"/>
              <a:gd name="T27" fmla="*/ 12 h 26"/>
              <a:gd name="T28" fmla="*/ 17 w 26"/>
              <a:gd name="T29" fmla="*/ 0 h 26"/>
              <a:gd name="T30" fmla="*/ 14 w 26"/>
              <a:gd name="T31" fmla="*/ 0 h 26"/>
              <a:gd name="T32" fmla="*/ 14 w 26"/>
              <a:gd name="T33" fmla="*/ 2 h 26"/>
              <a:gd name="T34" fmla="*/ 17 w 26"/>
              <a:gd name="T35" fmla="*/ 5 h 26"/>
              <a:gd name="T36" fmla="*/ 24 w 26"/>
              <a:gd name="T37" fmla="*/ 10 h 26"/>
              <a:gd name="T38" fmla="*/ 26 w 26"/>
              <a:gd name="T39" fmla="*/ 7 h 26"/>
              <a:gd name="T40" fmla="*/ 19 w 26"/>
              <a:gd name="T41" fmla="*/ 0 h 26"/>
              <a:gd name="T42" fmla="*/ 17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7"/>
                </a:lnTo>
                <a:lnTo>
                  <a:pt x="0" y="19"/>
                </a:lnTo>
                <a:lnTo>
                  <a:pt x="10" y="26"/>
                </a:lnTo>
                <a:lnTo>
                  <a:pt x="12" y="24"/>
                </a:lnTo>
                <a:lnTo>
                  <a:pt x="5" y="17"/>
                </a:lnTo>
                <a:lnTo>
                  <a:pt x="2" y="14"/>
                </a:lnTo>
                <a:close/>
                <a:moveTo>
                  <a:pt x="26" y="12"/>
                </a:moveTo>
                <a:lnTo>
                  <a:pt x="12" y="26"/>
                </a:lnTo>
                <a:lnTo>
                  <a:pt x="12" y="26"/>
                </a:lnTo>
                <a:lnTo>
                  <a:pt x="26" y="12"/>
                </a:lnTo>
                <a:close/>
                <a:moveTo>
                  <a:pt x="17" y="0"/>
                </a:moveTo>
                <a:lnTo>
                  <a:pt x="14" y="0"/>
                </a:lnTo>
                <a:lnTo>
                  <a:pt x="14" y="2"/>
                </a:lnTo>
                <a:lnTo>
                  <a:pt x="17" y="5"/>
                </a:lnTo>
                <a:lnTo>
                  <a:pt x="24" y="10"/>
                </a:lnTo>
                <a:lnTo>
                  <a:pt x="26" y="7"/>
                </a:lnTo>
                <a:lnTo>
                  <a:pt x="19" y="0"/>
                </a:lnTo>
                <a:lnTo>
                  <a:pt x="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Freeform 58"/>
          <p:cNvSpPr>
            <a:spLocks noEditPoints="1"/>
          </p:cNvSpPr>
          <p:nvPr/>
        </p:nvSpPr>
        <p:spPr bwMode="auto">
          <a:xfrm>
            <a:off x="5496899" y="5379966"/>
            <a:ext cx="41275" cy="41275"/>
          </a:xfrm>
          <a:custGeom>
            <a:avLst/>
            <a:gdLst>
              <a:gd name="T0" fmla="*/ 2 w 26"/>
              <a:gd name="T1" fmla="*/ 14 h 26"/>
              <a:gd name="T2" fmla="*/ 0 w 26"/>
              <a:gd name="T3" fmla="*/ 14 h 26"/>
              <a:gd name="T4" fmla="*/ 0 w 26"/>
              <a:gd name="T5" fmla="*/ 14 h 26"/>
              <a:gd name="T6" fmla="*/ 0 w 26"/>
              <a:gd name="T7" fmla="*/ 14 h 26"/>
              <a:gd name="T8" fmla="*/ 0 w 26"/>
              <a:gd name="T9" fmla="*/ 17 h 26"/>
              <a:gd name="T10" fmla="*/ 0 w 26"/>
              <a:gd name="T11" fmla="*/ 19 h 26"/>
              <a:gd name="T12" fmla="*/ 10 w 26"/>
              <a:gd name="T13" fmla="*/ 26 h 26"/>
              <a:gd name="T14" fmla="*/ 12 w 26"/>
              <a:gd name="T15" fmla="*/ 24 h 26"/>
              <a:gd name="T16" fmla="*/ 5 w 26"/>
              <a:gd name="T17" fmla="*/ 17 h 26"/>
              <a:gd name="T18" fmla="*/ 2 w 26"/>
              <a:gd name="T19" fmla="*/ 14 h 26"/>
              <a:gd name="T20" fmla="*/ 26 w 26"/>
              <a:gd name="T21" fmla="*/ 12 h 26"/>
              <a:gd name="T22" fmla="*/ 12 w 26"/>
              <a:gd name="T23" fmla="*/ 26 h 26"/>
              <a:gd name="T24" fmla="*/ 12 w 26"/>
              <a:gd name="T25" fmla="*/ 26 h 26"/>
              <a:gd name="T26" fmla="*/ 26 w 26"/>
              <a:gd name="T27" fmla="*/ 12 h 26"/>
              <a:gd name="T28" fmla="*/ 17 w 26"/>
              <a:gd name="T29" fmla="*/ 0 h 26"/>
              <a:gd name="T30" fmla="*/ 14 w 26"/>
              <a:gd name="T31" fmla="*/ 0 h 26"/>
              <a:gd name="T32" fmla="*/ 14 w 26"/>
              <a:gd name="T33" fmla="*/ 2 h 26"/>
              <a:gd name="T34" fmla="*/ 17 w 26"/>
              <a:gd name="T35" fmla="*/ 5 h 26"/>
              <a:gd name="T36" fmla="*/ 24 w 26"/>
              <a:gd name="T37" fmla="*/ 10 h 26"/>
              <a:gd name="T38" fmla="*/ 26 w 26"/>
              <a:gd name="T39" fmla="*/ 7 h 26"/>
              <a:gd name="T40" fmla="*/ 19 w 26"/>
              <a:gd name="T41" fmla="*/ 0 h 26"/>
              <a:gd name="T42" fmla="*/ 17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" y="14"/>
                </a:move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7"/>
                </a:lnTo>
                <a:lnTo>
                  <a:pt x="0" y="19"/>
                </a:lnTo>
                <a:lnTo>
                  <a:pt x="10" y="26"/>
                </a:lnTo>
                <a:lnTo>
                  <a:pt x="12" y="24"/>
                </a:lnTo>
                <a:lnTo>
                  <a:pt x="5" y="17"/>
                </a:lnTo>
                <a:lnTo>
                  <a:pt x="2" y="14"/>
                </a:lnTo>
                <a:moveTo>
                  <a:pt x="26" y="12"/>
                </a:moveTo>
                <a:lnTo>
                  <a:pt x="12" y="26"/>
                </a:lnTo>
                <a:lnTo>
                  <a:pt x="12" y="26"/>
                </a:lnTo>
                <a:lnTo>
                  <a:pt x="26" y="12"/>
                </a:lnTo>
                <a:moveTo>
                  <a:pt x="17" y="0"/>
                </a:moveTo>
                <a:lnTo>
                  <a:pt x="14" y="0"/>
                </a:lnTo>
                <a:lnTo>
                  <a:pt x="14" y="2"/>
                </a:lnTo>
                <a:lnTo>
                  <a:pt x="17" y="5"/>
                </a:lnTo>
                <a:lnTo>
                  <a:pt x="24" y="10"/>
                </a:lnTo>
                <a:lnTo>
                  <a:pt x="26" y="7"/>
                </a:lnTo>
                <a:lnTo>
                  <a:pt x="19" y="0"/>
                </a:lnTo>
                <a:lnTo>
                  <a:pt x="17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Freeform 59"/>
          <p:cNvSpPr/>
          <p:nvPr/>
        </p:nvSpPr>
        <p:spPr bwMode="auto">
          <a:xfrm>
            <a:off x="5508012" y="5391079"/>
            <a:ext cx="147638" cy="147638"/>
          </a:xfrm>
          <a:custGeom>
            <a:avLst/>
            <a:gdLst>
              <a:gd name="T0" fmla="*/ 24 w 93"/>
              <a:gd name="T1" fmla="*/ 0 h 93"/>
              <a:gd name="T2" fmla="*/ 22 w 93"/>
              <a:gd name="T3" fmla="*/ 0 h 93"/>
              <a:gd name="T4" fmla="*/ 19 w 93"/>
              <a:gd name="T5" fmla="*/ 0 h 93"/>
              <a:gd name="T6" fmla="*/ 17 w 93"/>
              <a:gd name="T7" fmla="*/ 3 h 93"/>
              <a:gd name="T8" fmla="*/ 5 w 93"/>
              <a:gd name="T9" fmla="*/ 17 h 93"/>
              <a:gd name="T10" fmla="*/ 3 w 93"/>
              <a:gd name="T11" fmla="*/ 19 h 93"/>
              <a:gd name="T12" fmla="*/ 0 w 93"/>
              <a:gd name="T13" fmla="*/ 19 h 93"/>
              <a:gd name="T14" fmla="*/ 0 w 93"/>
              <a:gd name="T15" fmla="*/ 22 h 93"/>
              <a:gd name="T16" fmla="*/ 0 w 93"/>
              <a:gd name="T17" fmla="*/ 24 h 93"/>
              <a:gd name="T18" fmla="*/ 69 w 93"/>
              <a:gd name="T19" fmla="*/ 93 h 93"/>
              <a:gd name="T20" fmla="*/ 71 w 93"/>
              <a:gd name="T21" fmla="*/ 93 h 93"/>
              <a:gd name="T22" fmla="*/ 71 w 93"/>
              <a:gd name="T23" fmla="*/ 93 h 93"/>
              <a:gd name="T24" fmla="*/ 93 w 93"/>
              <a:gd name="T25" fmla="*/ 71 h 93"/>
              <a:gd name="T26" fmla="*/ 93 w 93"/>
              <a:gd name="T27" fmla="*/ 69 h 93"/>
              <a:gd name="T28" fmla="*/ 86 w 93"/>
              <a:gd name="T29" fmla="*/ 62 h 93"/>
              <a:gd name="T30" fmla="*/ 86 w 93"/>
              <a:gd name="T31" fmla="*/ 64 h 93"/>
              <a:gd name="T32" fmla="*/ 86 w 93"/>
              <a:gd name="T33" fmla="*/ 67 h 93"/>
              <a:gd name="T34" fmla="*/ 88 w 93"/>
              <a:gd name="T35" fmla="*/ 69 h 93"/>
              <a:gd name="T36" fmla="*/ 71 w 93"/>
              <a:gd name="T37" fmla="*/ 88 h 93"/>
              <a:gd name="T38" fmla="*/ 67 w 93"/>
              <a:gd name="T39" fmla="*/ 83 h 93"/>
              <a:gd name="T40" fmla="*/ 64 w 93"/>
              <a:gd name="T41" fmla="*/ 86 h 93"/>
              <a:gd name="T42" fmla="*/ 64 w 93"/>
              <a:gd name="T43" fmla="*/ 86 h 93"/>
              <a:gd name="T44" fmla="*/ 62 w 93"/>
              <a:gd name="T45" fmla="*/ 86 h 93"/>
              <a:gd name="T46" fmla="*/ 62 w 93"/>
              <a:gd name="T47" fmla="*/ 83 h 93"/>
              <a:gd name="T48" fmla="*/ 64 w 93"/>
              <a:gd name="T49" fmla="*/ 81 h 93"/>
              <a:gd name="T50" fmla="*/ 10 w 93"/>
              <a:gd name="T51" fmla="*/ 29 h 93"/>
              <a:gd name="T52" fmla="*/ 10 w 93"/>
              <a:gd name="T53" fmla="*/ 29 h 93"/>
              <a:gd name="T54" fmla="*/ 7 w 93"/>
              <a:gd name="T55" fmla="*/ 31 h 93"/>
              <a:gd name="T56" fmla="*/ 7 w 93"/>
              <a:gd name="T57" fmla="*/ 29 h 93"/>
              <a:gd name="T58" fmla="*/ 7 w 93"/>
              <a:gd name="T59" fmla="*/ 26 h 93"/>
              <a:gd name="T60" fmla="*/ 7 w 93"/>
              <a:gd name="T61" fmla="*/ 26 h 93"/>
              <a:gd name="T62" fmla="*/ 3 w 93"/>
              <a:gd name="T63" fmla="*/ 22 h 93"/>
              <a:gd name="T64" fmla="*/ 5 w 93"/>
              <a:gd name="T65" fmla="*/ 19 h 93"/>
              <a:gd name="T66" fmla="*/ 19 w 93"/>
              <a:gd name="T67" fmla="*/ 5 h 93"/>
              <a:gd name="T68" fmla="*/ 22 w 93"/>
              <a:gd name="T69" fmla="*/ 3 h 93"/>
              <a:gd name="T70" fmla="*/ 26 w 93"/>
              <a:gd name="T71" fmla="*/ 7 h 93"/>
              <a:gd name="T72" fmla="*/ 29 w 93"/>
              <a:gd name="T73" fmla="*/ 7 h 93"/>
              <a:gd name="T74" fmla="*/ 31 w 93"/>
              <a:gd name="T75" fmla="*/ 7 h 93"/>
              <a:gd name="T76" fmla="*/ 31 w 93"/>
              <a:gd name="T77" fmla="*/ 10 h 93"/>
              <a:gd name="T78" fmla="*/ 29 w 93"/>
              <a:gd name="T79" fmla="*/ 10 h 93"/>
              <a:gd name="T80" fmla="*/ 83 w 93"/>
              <a:gd name="T81" fmla="*/ 64 h 93"/>
              <a:gd name="T82" fmla="*/ 83 w 93"/>
              <a:gd name="T83" fmla="*/ 62 h 93"/>
              <a:gd name="T84" fmla="*/ 86 w 93"/>
              <a:gd name="T85" fmla="*/ 62 h 93"/>
              <a:gd name="T86" fmla="*/ 24 w 93"/>
              <a:gd name="T8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3" h="93">
                <a:moveTo>
                  <a:pt x="24" y="0"/>
                </a:moveTo>
                <a:lnTo>
                  <a:pt x="22" y="0"/>
                </a:lnTo>
                <a:lnTo>
                  <a:pt x="19" y="0"/>
                </a:lnTo>
                <a:lnTo>
                  <a:pt x="17" y="3"/>
                </a:lnTo>
                <a:lnTo>
                  <a:pt x="5" y="17"/>
                </a:lnTo>
                <a:lnTo>
                  <a:pt x="3" y="19"/>
                </a:lnTo>
                <a:lnTo>
                  <a:pt x="0" y="19"/>
                </a:lnTo>
                <a:lnTo>
                  <a:pt x="0" y="22"/>
                </a:lnTo>
                <a:lnTo>
                  <a:pt x="0" y="24"/>
                </a:lnTo>
                <a:lnTo>
                  <a:pt x="69" y="93"/>
                </a:lnTo>
                <a:lnTo>
                  <a:pt x="71" y="93"/>
                </a:lnTo>
                <a:lnTo>
                  <a:pt x="71" y="93"/>
                </a:lnTo>
                <a:lnTo>
                  <a:pt x="93" y="71"/>
                </a:lnTo>
                <a:lnTo>
                  <a:pt x="93" y="69"/>
                </a:lnTo>
                <a:lnTo>
                  <a:pt x="86" y="62"/>
                </a:lnTo>
                <a:lnTo>
                  <a:pt x="86" y="64"/>
                </a:lnTo>
                <a:lnTo>
                  <a:pt x="86" y="67"/>
                </a:lnTo>
                <a:lnTo>
                  <a:pt x="88" y="69"/>
                </a:lnTo>
                <a:lnTo>
                  <a:pt x="71" y="88"/>
                </a:lnTo>
                <a:lnTo>
                  <a:pt x="67" y="83"/>
                </a:lnTo>
                <a:lnTo>
                  <a:pt x="64" y="86"/>
                </a:lnTo>
                <a:lnTo>
                  <a:pt x="64" y="86"/>
                </a:lnTo>
                <a:lnTo>
                  <a:pt x="62" y="86"/>
                </a:lnTo>
                <a:lnTo>
                  <a:pt x="62" y="83"/>
                </a:lnTo>
                <a:lnTo>
                  <a:pt x="64" y="81"/>
                </a:lnTo>
                <a:lnTo>
                  <a:pt x="10" y="29"/>
                </a:lnTo>
                <a:lnTo>
                  <a:pt x="10" y="29"/>
                </a:lnTo>
                <a:lnTo>
                  <a:pt x="7" y="31"/>
                </a:lnTo>
                <a:lnTo>
                  <a:pt x="7" y="29"/>
                </a:lnTo>
                <a:lnTo>
                  <a:pt x="7" y="26"/>
                </a:lnTo>
                <a:lnTo>
                  <a:pt x="7" y="26"/>
                </a:lnTo>
                <a:lnTo>
                  <a:pt x="3" y="22"/>
                </a:lnTo>
                <a:lnTo>
                  <a:pt x="5" y="19"/>
                </a:lnTo>
                <a:lnTo>
                  <a:pt x="19" y="5"/>
                </a:lnTo>
                <a:lnTo>
                  <a:pt x="22" y="3"/>
                </a:lnTo>
                <a:lnTo>
                  <a:pt x="26" y="7"/>
                </a:lnTo>
                <a:lnTo>
                  <a:pt x="29" y="7"/>
                </a:lnTo>
                <a:lnTo>
                  <a:pt x="31" y="7"/>
                </a:lnTo>
                <a:lnTo>
                  <a:pt x="31" y="10"/>
                </a:lnTo>
                <a:lnTo>
                  <a:pt x="29" y="10"/>
                </a:lnTo>
                <a:lnTo>
                  <a:pt x="83" y="64"/>
                </a:lnTo>
                <a:lnTo>
                  <a:pt x="83" y="62"/>
                </a:lnTo>
                <a:lnTo>
                  <a:pt x="86" y="62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Freeform 60"/>
          <p:cNvSpPr/>
          <p:nvPr/>
        </p:nvSpPr>
        <p:spPr bwMode="auto">
          <a:xfrm>
            <a:off x="5508012" y="5391079"/>
            <a:ext cx="147638" cy="147638"/>
          </a:xfrm>
          <a:custGeom>
            <a:avLst/>
            <a:gdLst>
              <a:gd name="T0" fmla="*/ 24 w 93"/>
              <a:gd name="T1" fmla="*/ 0 h 93"/>
              <a:gd name="T2" fmla="*/ 22 w 93"/>
              <a:gd name="T3" fmla="*/ 0 h 93"/>
              <a:gd name="T4" fmla="*/ 19 w 93"/>
              <a:gd name="T5" fmla="*/ 0 h 93"/>
              <a:gd name="T6" fmla="*/ 17 w 93"/>
              <a:gd name="T7" fmla="*/ 3 h 93"/>
              <a:gd name="T8" fmla="*/ 5 w 93"/>
              <a:gd name="T9" fmla="*/ 17 h 93"/>
              <a:gd name="T10" fmla="*/ 3 w 93"/>
              <a:gd name="T11" fmla="*/ 19 h 93"/>
              <a:gd name="T12" fmla="*/ 0 w 93"/>
              <a:gd name="T13" fmla="*/ 19 h 93"/>
              <a:gd name="T14" fmla="*/ 0 w 93"/>
              <a:gd name="T15" fmla="*/ 22 h 93"/>
              <a:gd name="T16" fmla="*/ 0 w 93"/>
              <a:gd name="T17" fmla="*/ 24 h 93"/>
              <a:gd name="T18" fmla="*/ 69 w 93"/>
              <a:gd name="T19" fmla="*/ 93 h 93"/>
              <a:gd name="T20" fmla="*/ 71 w 93"/>
              <a:gd name="T21" fmla="*/ 93 h 93"/>
              <a:gd name="T22" fmla="*/ 71 w 93"/>
              <a:gd name="T23" fmla="*/ 93 h 93"/>
              <a:gd name="T24" fmla="*/ 93 w 93"/>
              <a:gd name="T25" fmla="*/ 71 h 93"/>
              <a:gd name="T26" fmla="*/ 93 w 93"/>
              <a:gd name="T27" fmla="*/ 69 h 93"/>
              <a:gd name="T28" fmla="*/ 86 w 93"/>
              <a:gd name="T29" fmla="*/ 62 h 93"/>
              <a:gd name="T30" fmla="*/ 86 w 93"/>
              <a:gd name="T31" fmla="*/ 64 h 93"/>
              <a:gd name="T32" fmla="*/ 86 w 93"/>
              <a:gd name="T33" fmla="*/ 67 h 93"/>
              <a:gd name="T34" fmla="*/ 88 w 93"/>
              <a:gd name="T35" fmla="*/ 69 h 93"/>
              <a:gd name="T36" fmla="*/ 71 w 93"/>
              <a:gd name="T37" fmla="*/ 88 h 93"/>
              <a:gd name="T38" fmla="*/ 67 w 93"/>
              <a:gd name="T39" fmla="*/ 83 h 93"/>
              <a:gd name="T40" fmla="*/ 64 w 93"/>
              <a:gd name="T41" fmla="*/ 86 h 93"/>
              <a:gd name="T42" fmla="*/ 64 w 93"/>
              <a:gd name="T43" fmla="*/ 86 h 93"/>
              <a:gd name="T44" fmla="*/ 62 w 93"/>
              <a:gd name="T45" fmla="*/ 86 h 93"/>
              <a:gd name="T46" fmla="*/ 62 w 93"/>
              <a:gd name="T47" fmla="*/ 83 h 93"/>
              <a:gd name="T48" fmla="*/ 64 w 93"/>
              <a:gd name="T49" fmla="*/ 81 h 93"/>
              <a:gd name="T50" fmla="*/ 10 w 93"/>
              <a:gd name="T51" fmla="*/ 29 h 93"/>
              <a:gd name="T52" fmla="*/ 10 w 93"/>
              <a:gd name="T53" fmla="*/ 29 h 93"/>
              <a:gd name="T54" fmla="*/ 7 w 93"/>
              <a:gd name="T55" fmla="*/ 31 h 93"/>
              <a:gd name="T56" fmla="*/ 7 w 93"/>
              <a:gd name="T57" fmla="*/ 29 h 93"/>
              <a:gd name="T58" fmla="*/ 7 w 93"/>
              <a:gd name="T59" fmla="*/ 26 h 93"/>
              <a:gd name="T60" fmla="*/ 7 w 93"/>
              <a:gd name="T61" fmla="*/ 26 h 93"/>
              <a:gd name="T62" fmla="*/ 3 w 93"/>
              <a:gd name="T63" fmla="*/ 22 h 93"/>
              <a:gd name="T64" fmla="*/ 5 w 93"/>
              <a:gd name="T65" fmla="*/ 19 h 93"/>
              <a:gd name="T66" fmla="*/ 19 w 93"/>
              <a:gd name="T67" fmla="*/ 5 h 93"/>
              <a:gd name="T68" fmla="*/ 22 w 93"/>
              <a:gd name="T69" fmla="*/ 3 h 93"/>
              <a:gd name="T70" fmla="*/ 26 w 93"/>
              <a:gd name="T71" fmla="*/ 7 h 93"/>
              <a:gd name="T72" fmla="*/ 29 w 93"/>
              <a:gd name="T73" fmla="*/ 7 h 93"/>
              <a:gd name="T74" fmla="*/ 31 w 93"/>
              <a:gd name="T75" fmla="*/ 7 h 93"/>
              <a:gd name="T76" fmla="*/ 31 w 93"/>
              <a:gd name="T77" fmla="*/ 10 h 93"/>
              <a:gd name="T78" fmla="*/ 29 w 93"/>
              <a:gd name="T79" fmla="*/ 10 h 93"/>
              <a:gd name="T80" fmla="*/ 83 w 93"/>
              <a:gd name="T81" fmla="*/ 64 h 93"/>
              <a:gd name="T82" fmla="*/ 83 w 93"/>
              <a:gd name="T83" fmla="*/ 62 h 93"/>
              <a:gd name="T84" fmla="*/ 86 w 93"/>
              <a:gd name="T85" fmla="*/ 62 h 93"/>
              <a:gd name="T86" fmla="*/ 24 w 93"/>
              <a:gd name="T8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3" h="93">
                <a:moveTo>
                  <a:pt x="24" y="0"/>
                </a:moveTo>
                <a:lnTo>
                  <a:pt x="22" y="0"/>
                </a:lnTo>
                <a:lnTo>
                  <a:pt x="19" y="0"/>
                </a:lnTo>
                <a:lnTo>
                  <a:pt x="17" y="3"/>
                </a:lnTo>
                <a:lnTo>
                  <a:pt x="5" y="17"/>
                </a:lnTo>
                <a:lnTo>
                  <a:pt x="3" y="19"/>
                </a:lnTo>
                <a:lnTo>
                  <a:pt x="0" y="19"/>
                </a:lnTo>
                <a:lnTo>
                  <a:pt x="0" y="22"/>
                </a:lnTo>
                <a:lnTo>
                  <a:pt x="0" y="24"/>
                </a:lnTo>
                <a:lnTo>
                  <a:pt x="69" y="93"/>
                </a:lnTo>
                <a:lnTo>
                  <a:pt x="71" y="93"/>
                </a:lnTo>
                <a:lnTo>
                  <a:pt x="71" y="93"/>
                </a:lnTo>
                <a:lnTo>
                  <a:pt x="93" y="71"/>
                </a:lnTo>
                <a:lnTo>
                  <a:pt x="93" y="69"/>
                </a:lnTo>
                <a:lnTo>
                  <a:pt x="86" y="62"/>
                </a:lnTo>
                <a:lnTo>
                  <a:pt x="86" y="64"/>
                </a:lnTo>
                <a:lnTo>
                  <a:pt x="86" y="67"/>
                </a:lnTo>
                <a:lnTo>
                  <a:pt x="88" y="69"/>
                </a:lnTo>
                <a:lnTo>
                  <a:pt x="71" y="88"/>
                </a:lnTo>
                <a:lnTo>
                  <a:pt x="67" y="83"/>
                </a:lnTo>
                <a:lnTo>
                  <a:pt x="64" y="86"/>
                </a:lnTo>
                <a:lnTo>
                  <a:pt x="64" y="86"/>
                </a:lnTo>
                <a:lnTo>
                  <a:pt x="62" y="86"/>
                </a:lnTo>
                <a:lnTo>
                  <a:pt x="62" y="83"/>
                </a:lnTo>
                <a:lnTo>
                  <a:pt x="64" y="81"/>
                </a:lnTo>
                <a:lnTo>
                  <a:pt x="10" y="29"/>
                </a:lnTo>
                <a:lnTo>
                  <a:pt x="10" y="29"/>
                </a:lnTo>
                <a:lnTo>
                  <a:pt x="7" y="31"/>
                </a:lnTo>
                <a:lnTo>
                  <a:pt x="7" y="29"/>
                </a:lnTo>
                <a:lnTo>
                  <a:pt x="7" y="26"/>
                </a:lnTo>
                <a:lnTo>
                  <a:pt x="7" y="26"/>
                </a:lnTo>
                <a:lnTo>
                  <a:pt x="3" y="22"/>
                </a:lnTo>
                <a:lnTo>
                  <a:pt x="5" y="19"/>
                </a:lnTo>
                <a:lnTo>
                  <a:pt x="19" y="5"/>
                </a:lnTo>
                <a:lnTo>
                  <a:pt x="22" y="3"/>
                </a:lnTo>
                <a:lnTo>
                  <a:pt x="26" y="7"/>
                </a:lnTo>
                <a:lnTo>
                  <a:pt x="29" y="7"/>
                </a:lnTo>
                <a:lnTo>
                  <a:pt x="31" y="7"/>
                </a:lnTo>
                <a:lnTo>
                  <a:pt x="31" y="10"/>
                </a:lnTo>
                <a:lnTo>
                  <a:pt x="29" y="10"/>
                </a:lnTo>
                <a:lnTo>
                  <a:pt x="83" y="64"/>
                </a:lnTo>
                <a:lnTo>
                  <a:pt x="83" y="62"/>
                </a:lnTo>
                <a:lnTo>
                  <a:pt x="86" y="62"/>
                </a:lnTo>
                <a:lnTo>
                  <a:pt x="24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Freeform 61"/>
          <p:cNvSpPr/>
          <p:nvPr/>
        </p:nvSpPr>
        <p:spPr bwMode="auto">
          <a:xfrm>
            <a:off x="5519124" y="5402191"/>
            <a:ext cx="38100" cy="38100"/>
          </a:xfrm>
          <a:custGeom>
            <a:avLst/>
            <a:gdLst>
              <a:gd name="T0" fmla="*/ 24 w 24"/>
              <a:gd name="T1" fmla="*/ 0 h 24"/>
              <a:gd name="T2" fmla="*/ 22 w 24"/>
              <a:gd name="T3" fmla="*/ 0 h 24"/>
              <a:gd name="T4" fmla="*/ 19 w 24"/>
              <a:gd name="T5" fmla="*/ 0 h 24"/>
              <a:gd name="T6" fmla="*/ 0 w 24"/>
              <a:gd name="T7" fmla="*/ 19 h 24"/>
              <a:gd name="T8" fmla="*/ 0 w 24"/>
              <a:gd name="T9" fmla="*/ 19 h 24"/>
              <a:gd name="T10" fmla="*/ 0 w 24"/>
              <a:gd name="T11" fmla="*/ 22 h 24"/>
              <a:gd name="T12" fmla="*/ 0 w 24"/>
              <a:gd name="T13" fmla="*/ 24 h 24"/>
              <a:gd name="T14" fmla="*/ 3 w 24"/>
              <a:gd name="T15" fmla="*/ 22 h 24"/>
              <a:gd name="T16" fmla="*/ 3 w 24"/>
              <a:gd name="T17" fmla="*/ 22 h 24"/>
              <a:gd name="T18" fmla="*/ 22 w 24"/>
              <a:gd name="T19" fmla="*/ 3 h 24"/>
              <a:gd name="T20" fmla="*/ 24 w 24"/>
              <a:gd name="T21" fmla="*/ 3 h 24"/>
              <a:gd name="T22" fmla="*/ 24 w 24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24">
                <a:moveTo>
                  <a:pt x="24" y="0"/>
                </a:moveTo>
                <a:lnTo>
                  <a:pt x="22" y="0"/>
                </a:lnTo>
                <a:lnTo>
                  <a:pt x="19" y="0"/>
                </a:lnTo>
                <a:lnTo>
                  <a:pt x="0" y="19"/>
                </a:lnTo>
                <a:lnTo>
                  <a:pt x="0" y="19"/>
                </a:lnTo>
                <a:lnTo>
                  <a:pt x="0" y="22"/>
                </a:lnTo>
                <a:lnTo>
                  <a:pt x="0" y="24"/>
                </a:lnTo>
                <a:lnTo>
                  <a:pt x="3" y="22"/>
                </a:lnTo>
                <a:lnTo>
                  <a:pt x="3" y="22"/>
                </a:lnTo>
                <a:lnTo>
                  <a:pt x="22" y="3"/>
                </a:lnTo>
                <a:lnTo>
                  <a:pt x="24" y="3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Freeform 62"/>
          <p:cNvSpPr/>
          <p:nvPr/>
        </p:nvSpPr>
        <p:spPr bwMode="auto">
          <a:xfrm>
            <a:off x="5519124" y="5402191"/>
            <a:ext cx="38100" cy="38100"/>
          </a:xfrm>
          <a:custGeom>
            <a:avLst/>
            <a:gdLst>
              <a:gd name="T0" fmla="*/ 24 w 24"/>
              <a:gd name="T1" fmla="*/ 0 h 24"/>
              <a:gd name="T2" fmla="*/ 22 w 24"/>
              <a:gd name="T3" fmla="*/ 0 h 24"/>
              <a:gd name="T4" fmla="*/ 19 w 24"/>
              <a:gd name="T5" fmla="*/ 0 h 24"/>
              <a:gd name="T6" fmla="*/ 0 w 24"/>
              <a:gd name="T7" fmla="*/ 19 h 24"/>
              <a:gd name="T8" fmla="*/ 0 w 24"/>
              <a:gd name="T9" fmla="*/ 19 h 24"/>
              <a:gd name="T10" fmla="*/ 0 w 24"/>
              <a:gd name="T11" fmla="*/ 22 h 24"/>
              <a:gd name="T12" fmla="*/ 0 w 24"/>
              <a:gd name="T13" fmla="*/ 24 h 24"/>
              <a:gd name="T14" fmla="*/ 3 w 24"/>
              <a:gd name="T15" fmla="*/ 22 h 24"/>
              <a:gd name="T16" fmla="*/ 3 w 24"/>
              <a:gd name="T17" fmla="*/ 22 h 24"/>
              <a:gd name="T18" fmla="*/ 22 w 24"/>
              <a:gd name="T19" fmla="*/ 3 h 24"/>
              <a:gd name="T20" fmla="*/ 24 w 24"/>
              <a:gd name="T21" fmla="*/ 3 h 24"/>
              <a:gd name="T22" fmla="*/ 24 w 24"/>
              <a:gd name="T2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24">
                <a:moveTo>
                  <a:pt x="24" y="0"/>
                </a:moveTo>
                <a:lnTo>
                  <a:pt x="22" y="0"/>
                </a:lnTo>
                <a:lnTo>
                  <a:pt x="19" y="0"/>
                </a:lnTo>
                <a:lnTo>
                  <a:pt x="0" y="19"/>
                </a:lnTo>
                <a:lnTo>
                  <a:pt x="0" y="19"/>
                </a:lnTo>
                <a:lnTo>
                  <a:pt x="0" y="22"/>
                </a:lnTo>
                <a:lnTo>
                  <a:pt x="0" y="24"/>
                </a:lnTo>
                <a:lnTo>
                  <a:pt x="3" y="22"/>
                </a:lnTo>
                <a:lnTo>
                  <a:pt x="3" y="22"/>
                </a:lnTo>
                <a:lnTo>
                  <a:pt x="22" y="3"/>
                </a:lnTo>
                <a:lnTo>
                  <a:pt x="24" y="3"/>
                </a:lnTo>
                <a:lnTo>
                  <a:pt x="24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Freeform 63"/>
          <p:cNvSpPr/>
          <p:nvPr/>
        </p:nvSpPr>
        <p:spPr bwMode="auto">
          <a:xfrm>
            <a:off x="5606437" y="5489504"/>
            <a:ext cx="38100" cy="38100"/>
          </a:xfrm>
          <a:custGeom>
            <a:avLst/>
            <a:gdLst>
              <a:gd name="T0" fmla="*/ 24 w 24"/>
              <a:gd name="T1" fmla="*/ 0 h 24"/>
              <a:gd name="T2" fmla="*/ 24 w 24"/>
              <a:gd name="T3" fmla="*/ 0 h 24"/>
              <a:gd name="T4" fmla="*/ 21 w 24"/>
              <a:gd name="T5" fmla="*/ 0 h 24"/>
              <a:gd name="T6" fmla="*/ 21 w 24"/>
              <a:gd name="T7" fmla="*/ 2 h 24"/>
              <a:gd name="T8" fmla="*/ 2 w 24"/>
              <a:gd name="T9" fmla="*/ 19 h 24"/>
              <a:gd name="T10" fmla="*/ 0 w 24"/>
              <a:gd name="T11" fmla="*/ 21 h 24"/>
              <a:gd name="T12" fmla="*/ 0 w 24"/>
              <a:gd name="T13" fmla="*/ 24 h 24"/>
              <a:gd name="T14" fmla="*/ 2 w 24"/>
              <a:gd name="T15" fmla="*/ 24 h 24"/>
              <a:gd name="T16" fmla="*/ 2 w 24"/>
              <a:gd name="T17" fmla="*/ 24 h 24"/>
              <a:gd name="T18" fmla="*/ 5 w 24"/>
              <a:gd name="T19" fmla="*/ 21 h 24"/>
              <a:gd name="T20" fmla="*/ 24 w 24"/>
              <a:gd name="T21" fmla="*/ 5 h 24"/>
              <a:gd name="T22" fmla="*/ 24 w 24"/>
              <a:gd name="T23" fmla="*/ 2 h 24"/>
              <a:gd name="T24" fmla="*/ 24 w 24"/>
              <a:gd name="T25" fmla="*/ 0 h 24"/>
              <a:gd name="T26" fmla="*/ 24 w 24"/>
              <a:gd name="T2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24">
                <a:moveTo>
                  <a:pt x="24" y="0"/>
                </a:moveTo>
                <a:lnTo>
                  <a:pt x="24" y="0"/>
                </a:lnTo>
                <a:lnTo>
                  <a:pt x="21" y="0"/>
                </a:lnTo>
                <a:lnTo>
                  <a:pt x="21" y="2"/>
                </a:lnTo>
                <a:lnTo>
                  <a:pt x="2" y="19"/>
                </a:lnTo>
                <a:lnTo>
                  <a:pt x="0" y="21"/>
                </a:lnTo>
                <a:lnTo>
                  <a:pt x="0" y="24"/>
                </a:lnTo>
                <a:lnTo>
                  <a:pt x="2" y="24"/>
                </a:lnTo>
                <a:lnTo>
                  <a:pt x="2" y="24"/>
                </a:lnTo>
                <a:lnTo>
                  <a:pt x="5" y="21"/>
                </a:lnTo>
                <a:lnTo>
                  <a:pt x="24" y="5"/>
                </a:lnTo>
                <a:lnTo>
                  <a:pt x="24" y="2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Freeform 64"/>
          <p:cNvSpPr/>
          <p:nvPr/>
        </p:nvSpPr>
        <p:spPr bwMode="auto">
          <a:xfrm>
            <a:off x="5606437" y="5489504"/>
            <a:ext cx="38100" cy="38100"/>
          </a:xfrm>
          <a:custGeom>
            <a:avLst/>
            <a:gdLst>
              <a:gd name="T0" fmla="*/ 24 w 24"/>
              <a:gd name="T1" fmla="*/ 0 h 24"/>
              <a:gd name="T2" fmla="*/ 24 w 24"/>
              <a:gd name="T3" fmla="*/ 0 h 24"/>
              <a:gd name="T4" fmla="*/ 21 w 24"/>
              <a:gd name="T5" fmla="*/ 0 h 24"/>
              <a:gd name="T6" fmla="*/ 21 w 24"/>
              <a:gd name="T7" fmla="*/ 2 h 24"/>
              <a:gd name="T8" fmla="*/ 2 w 24"/>
              <a:gd name="T9" fmla="*/ 19 h 24"/>
              <a:gd name="T10" fmla="*/ 0 w 24"/>
              <a:gd name="T11" fmla="*/ 21 h 24"/>
              <a:gd name="T12" fmla="*/ 0 w 24"/>
              <a:gd name="T13" fmla="*/ 24 h 24"/>
              <a:gd name="T14" fmla="*/ 2 w 24"/>
              <a:gd name="T15" fmla="*/ 24 h 24"/>
              <a:gd name="T16" fmla="*/ 2 w 24"/>
              <a:gd name="T17" fmla="*/ 24 h 24"/>
              <a:gd name="T18" fmla="*/ 5 w 24"/>
              <a:gd name="T19" fmla="*/ 21 h 24"/>
              <a:gd name="T20" fmla="*/ 24 w 24"/>
              <a:gd name="T21" fmla="*/ 5 h 24"/>
              <a:gd name="T22" fmla="*/ 24 w 24"/>
              <a:gd name="T23" fmla="*/ 2 h 24"/>
              <a:gd name="T24" fmla="*/ 24 w 24"/>
              <a:gd name="T25" fmla="*/ 0 h 24"/>
              <a:gd name="T26" fmla="*/ 24 w 24"/>
              <a:gd name="T2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24">
                <a:moveTo>
                  <a:pt x="24" y="0"/>
                </a:moveTo>
                <a:lnTo>
                  <a:pt x="24" y="0"/>
                </a:lnTo>
                <a:lnTo>
                  <a:pt x="21" y="0"/>
                </a:lnTo>
                <a:lnTo>
                  <a:pt x="21" y="2"/>
                </a:lnTo>
                <a:lnTo>
                  <a:pt x="2" y="19"/>
                </a:lnTo>
                <a:lnTo>
                  <a:pt x="0" y="21"/>
                </a:lnTo>
                <a:lnTo>
                  <a:pt x="0" y="24"/>
                </a:lnTo>
                <a:lnTo>
                  <a:pt x="2" y="24"/>
                </a:lnTo>
                <a:lnTo>
                  <a:pt x="2" y="24"/>
                </a:lnTo>
                <a:lnTo>
                  <a:pt x="5" y="21"/>
                </a:lnTo>
                <a:lnTo>
                  <a:pt x="24" y="5"/>
                </a:lnTo>
                <a:lnTo>
                  <a:pt x="24" y="2"/>
                </a:lnTo>
                <a:lnTo>
                  <a:pt x="24" y="0"/>
                </a:lnTo>
                <a:lnTo>
                  <a:pt x="24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Freeform 69"/>
          <p:cNvSpPr>
            <a:spLocks noEditPoints="1"/>
          </p:cNvSpPr>
          <p:nvPr/>
        </p:nvSpPr>
        <p:spPr bwMode="auto">
          <a:xfrm>
            <a:off x="7579699" y="3679754"/>
            <a:ext cx="106363" cy="150813"/>
          </a:xfrm>
          <a:custGeom>
            <a:avLst/>
            <a:gdLst>
              <a:gd name="T0" fmla="*/ 6 w 28"/>
              <a:gd name="T1" fmla="*/ 37 h 40"/>
              <a:gd name="T2" fmla="*/ 3 w 28"/>
              <a:gd name="T3" fmla="*/ 34 h 40"/>
              <a:gd name="T4" fmla="*/ 3 w 28"/>
              <a:gd name="T5" fmla="*/ 6 h 40"/>
              <a:gd name="T6" fmla="*/ 6 w 28"/>
              <a:gd name="T7" fmla="*/ 3 h 40"/>
              <a:gd name="T8" fmla="*/ 21 w 28"/>
              <a:gd name="T9" fmla="*/ 3 h 40"/>
              <a:gd name="T10" fmla="*/ 24 w 28"/>
              <a:gd name="T11" fmla="*/ 6 h 40"/>
              <a:gd name="T12" fmla="*/ 24 w 28"/>
              <a:gd name="T13" fmla="*/ 34 h 40"/>
              <a:gd name="T14" fmla="*/ 21 w 28"/>
              <a:gd name="T15" fmla="*/ 37 h 40"/>
              <a:gd name="T16" fmla="*/ 6 w 28"/>
              <a:gd name="T17" fmla="*/ 37 h 40"/>
              <a:gd name="T18" fmla="*/ 21 w 28"/>
              <a:gd name="T19" fmla="*/ 0 h 40"/>
              <a:gd name="T20" fmla="*/ 6 w 28"/>
              <a:gd name="T21" fmla="*/ 0 h 40"/>
              <a:gd name="T22" fmla="*/ 0 w 28"/>
              <a:gd name="T23" fmla="*/ 6 h 40"/>
              <a:gd name="T24" fmla="*/ 0 w 28"/>
              <a:gd name="T25" fmla="*/ 34 h 40"/>
              <a:gd name="T26" fmla="*/ 6 w 28"/>
              <a:gd name="T27" fmla="*/ 40 h 40"/>
              <a:gd name="T28" fmla="*/ 21 w 28"/>
              <a:gd name="T29" fmla="*/ 40 h 40"/>
              <a:gd name="T30" fmla="*/ 28 w 28"/>
              <a:gd name="T31" fmla="*/ 34 h 40"/>
              <a:gd name="T32" fmla="*/ 28 w 28"/>
              <a:gd name="T33" fmla="*/ 6 h 40"/>
              <a:gd name="T34" fmla="*/ 21 w 28"/>
              <a:gd name="T3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0">
                <a:moveTo>
                  <a:pt x="6" y="37"/>
                </a:moveTo>
                <a:cubicBezTo>
                  <a:pt x="4" y="37"/>
                  <a:pt x="3" y="36"/>
                  <a:pt x="3" y="34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4" y="4"/>
                  <a:pt x="24" y="6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6"/>
                  <a:pt x="23" y="37"/>
                  <a:pt x="21" y="37"/>
                </a:cubicBezTo>
                <a:cubicBezTo>
                  <a:pt x="6" y="37"/>
                  <a:pt x="6" y="37"/>
                  <a:pt x="6" y="37"/>
                </a:cubicBezTo>
                <a:moveTo>
                  <a:pt x="21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1"/>
                  <a:pt x="0" y="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1" y="40"/>
                  <a:pt x="6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6" y="40"/>
                  <a:pt x="28" y="39"/>
                  <a:pt x="28" y="34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Freeform 70"/>
          <p:cNvSpPr/>
          <p:nvPr/>
        </p:nvSpPr>
        <p:spPr bwMode="auto">
          <a:xfrm>
            <a:off x="7711462" y="3679754"/>
            <a:ext cx="106363" cy="150813"/>
          </a:xfrm>
          <a:custGeom>
            <a:avLst/>
            <a:gdLst>
              <a:gd name="T0" fmla="*/ 21 w 28"/>
              <a:gd name="T1" fmla="*/ 0 h 40"/>
              <a:gd name="T2" fmla="*/ 6 w 28"/>
              <a:gd name="T3" fmla="*/ 0 h 40"/>
              <a:gd name="T4" fmla="*/ 0 w 28"/>
              <a:gd name="T5" fmla="*/ 6 h 40"/>
              <a:gd name="T6" fmla="*/ 0 w 28"/>
              <a:gd name="T7" fmla="*/ 11 h 40"/>
              <a:gd name="T8" fmla="*/ 1 w 28"/>
              <a:gd name="T9" fmla="*/ 12 h 40"/>
              <a:gd name="T10" fmla="*/ 2 w 28"/>
              <a:gd name="T11" fmla="*/ 12 h 40"/>
              <a:gd name="T12" fmla="*/ 4 w 28"/>
              <a:gd name="T13" fmla="*/ 11 h 40"/>
              <a:gd name="T14" fmla="*/ 4 w 28"/>
              <a:gd name="T15" fmla="*/ 6 h 40"/>
              <a:gd name="T16" fmla="*/ 6 w 28"/>
              <a:gd name="T17" fmla="*/ 3 h 40"/>
              <a:gd name="T18" fmla="*/ 21 w 28"/>
              <a:gd name="T19" fmla="*/ 3 h 40"/>
              <a:gd name="T20" fmla="*/ 24 w 28"/>
              <a:gd name="T21" fmla="*/ 6 h 40"/>
              <a:gd name="T22" fmla="*/ 24 w 28"/>
              <a:gd name="T23" fmla="*/ 16 h 40"/>
              <a:gd name="T24" fmla="*/ 21 w 28"/>
              <a:gd name="T25" fmla="*/ 18 h 40"/>
              <a:gd name="T26" fmla="*/ 12 w 28"/>
              <a:gd name="T27" fmla="*/ 18 h 40"/>
              <a:gd name="T28" fmla="*/ 11 w 28"/>
              <a:gd name="T29" fmla="*/ 20 h 40"/>
              <a:gd name="T30" fmla="*/ 11 w 28"/>
              <a:gd name="T31" fmla="*/ 21 h 40"/>
              <a:gd name="T32" fmla="*/ 12 w 28"/>
              <a:gd name="T33" fmla="*/ 22 h 40"/>
              <a:gd name="T34" fmla="*/ 21 w 28"/>
              <a:gd name="T35" fmla="*/ 22 h 40"/>
              <a:gd name="T36" fmla="*/ 24 w 28"/>
              <a:gd name="T37" fmla="*/ 25 h 40"/>
              <a:gd name="T38" fmla="*/ 24 w 28"/>
              <a:gd name="T39" fmla="*/ 34 h 40"/>
              <a:gd name="T40" fmla="*/ 21 w 28"/>
              <a:gd name="T41" fmla="*/ 37 h 40"/>
              <a:gd name="T42" fmla="*/ 6 w 28"/>
              <a:gd name="T43" fmla="*/ 37 h 40"/>
              <a:gd name="T44" fmla="*/ 4 w 28"/>
              <a:gd name="T45" fmla="*/ 34 h 40"/>
              <a:gd name="T46" fmla="*/ 4 w 28"/>
              <a:gd name="T47" fmla="*/ 29 h 40"/>
              <a:gd name="T48" fmla="*/ 2 w 28"/>
              <a:gd name="T49" fmla="*/ 28 h 40"/>
              <a:gd name="T50" fmla="*/ 1 w 28"/>
              <a:gd name="T51" fmla="*/ 28 h 40"/>
              <a:gd name="T52" fmla="*/ 0 w 28"/>
              <a:gd name="T53" fmla="*/ 29 h 40"/>
              <a:gd name="T54" fmla="*/ 0 w 28"/>
              <a:gd name="T55" fmla="*/ 34 h 40"/>
              <a:gd name="T56" fmla="*/ 6 w 28"/>
              <a:gd name="T57" fmla="*/ 40 h 40"/>
              <a:gd name="T58" fmla="*/ 21 w 28"/>
              <a:gd name="T59" fmla="*/ 40 h 40"/>
              <a:gd name="T60" fmla="*/ 28 w 28"/>
              <a:gd name="T61" fmla="*/ 34 h 40"/>
              <a:gd name="T62" fmla="*/ 28 w 28"/>
              <a:gd name="T63" fmla="*/ 25 h 40"/>
              <a:gd name="T64" fmla="*/ 25 w 28"/>
              <a:gd name="T65" fmla="*/ 20 h 40"/>
              <a:gd name="T66" fmla="*/ 28 w 28"/>
              <a:gd name="T67" fmla="*/ 15 h 40"/>
              <a:gd name="T68" fmla="*/ 28 w 28"/>
              <a:gd name="T69" fmla="*/ 6 h 40"/>
              <a:gd name="T70" fmla="*/ 21 w 28"/>
              <a:gd name="T7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" h="40">
                <a:moveTo>
                  <a:pt x="21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1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2"/>
                  <a:pt x="4" y="11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" y="4"/>
                  <a:pt x="4" y="3"/>
                  <a:pt x="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4" y="4"/>
                  <a:pt x="24" y="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8"/>
                  <a:pt x="23" y="18"/>
                  <a:pt x="21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1" y="19"/>
                  <a:pt x="11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2" y="22"/>
                  <a:pt x="1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3" y="22"/>
                  <a:pt x="24" y="23"/>
                  <a:pt x="24" y="25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6"/>
                  <a:pt x="23" y="37"/>
                  <a:pt x="21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4" y="36"/>
                  <a:pt x="4" y="3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3" y="28"/>
                  <a:pt x="2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9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1" y="40"/>
                  <a:pt x="6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6" y="40"/>
                  <a:pt x="28" y="39"/>
                  <a:pt x="28" y="3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7" y="21"/>
                  <a:pt x="25" y="20"/>
                </a:cubicBezTo>
                <a:cubicBezTo>
                  <a:pt x="27" y="19"/>
                  <a:pt x="28" y="18"/>
                  <a:pt x="28" y="1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1"/>
                  <a:pt x="26" y="0"/>
                  <a:pt x="2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Freeform 71"/>
          <p:cNvSpPr>
            <a:spLocks noEditPoints="1"/>
          </p:cNvSpPr>
          <p:nvPr/>
        </p:nvSpPr>
        <p:spPr bwMode="auto">
          <a:xfrm>
            <a:off x="7603512" y="4000429"/>
            <a:ext cx="187325" cy="277813"/>
          </a:xfrm>
          <a:custGeom>
            <a:avLst/>
            <a:gdLst>
              <a:gd name="T0" fmla="*/ 25 w 50"/>
              <a:gd name="T1" fmla="*/ 73 h 74"/>
              <a:gd name="T2" fmla="*/ 24 w 50"/>
              <a:gd name="T3" fmla="*/ 72 h 74"/>
              <a:gd name="T4" fmla="*/ 11 w 50"/>
              <a:gd name="T5" fmla="*/ 52 h 74"/>
              <a:gd name="T6" fmla="*/ 2 w 50"/>
              <a:gd name="T7" fmla="*/ 25 h 74"/>
              <a:gd name="T8" fmla="*/ 25 w 50"/>
              <a:gd name="T9" fmla="*/ 1 h 74"/>
              <a:gd name="T10" fmla="*/ 49 w 50"/>
              <a:gd name="T11" fmla="*/ 25 h 74"/>
              <a:gd name="T12" fmla="*/ 39 w 50"/>
              <a:gd name="T13" fmla="*/ 52 h 74"/>
              <a:gd name="T14" fmla="*/ 26 w 50"/>
              <a:gd name="T15" fmla="*/ 72 h 74"/>
              <a:gd name="T16" fmla="*/ 25 w 50"/>
              <a:gd name="T17" fmla="*/ 73 h 74"/>
              <a:gd name="T18" fmla="*/ 25 w 50"/>
              <a:gd name="T19" fmla="*/ 0 h 74"/>
              <a:gd name="T20" fmla="*/ 0 w 50"/>
              <a:gd name="T21" fmla="*/ 25 h 74"/>
              <a:gd name="T22" fmla="*/ 23 w 50"/>
              <a:gd name="T23" fmla="*/ 73 h 74"/>
              <a:gd name="T24" fmla="*/ 25 w 50"/>
              <a:gd name="T25" fmla="*/ 74 h 74"/>
              <a:gd name="T26" fmla="*/ 27 w 50"/>
              <a:gd name="T27" fmla="*/ 73 h 74"/>
              <a:gd name="T28" fmla="*/ 50 w 50"/>
              <a:gd name="T29" fmla="*/ 25 h 74"/>
              <a:gd name="T30" fmla="*/ 25 w 50"/>
              <a:gd name="T3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" h="74">
                <a:moveTo>
                  <a:pt x="25" y="73"/>
                </a:moveTo>
                <a:cubicBezTo>
                  <a:pt x="24" y="72"/>
                  <a:pt x="24" y="72"/>
                  <a:pt x="24" y="72"/>
                </a:cubicBezTo>
                <a:cubicBezTo>
                  <a:pt x="22" y="69"/>
                  <a:pt x="16" y="61"/>
                  <a:pt x="11" y="52"/>
                </a:cubicBezTo>
                <a:cubicBezTo>
                  <a:pt x="5" y="41"/>
                  <a:pt x="2" y="32"/>
                  <a:pt x="2" y="25"/>
                </a:cubicBezTo>
                <a:cubicBezTo>
                  <a:pt x="2" y="12"/>
                  <a:pt x="12" y="1"/>
                  <a:pt x="25" y="1"/>
                </a:cubicBezTo>
                <a:cubicBezTo>
                  <a:pt x="38" y="1"/>
                  <a:pt x="49" y="12"/>
                  <a:pt x="49" y="25"/>
                </a:cubicBezTo>
                <a:cubicBezTo>
                  <a:pt x="49" y="32"/>
                  <a:pt x="45" y="41"/>
                  <a:pt x="39" y="52"/>
                </a:cubicBezTo>
                <a:cubicBezTo>
                  <a:pt x="34" y="61"/>
                  <a:pt x="28" y="69"/>
                  <a:pt x="26" y="72"/>
                </a:cubicBezTo>
                <a:cubicBezTo>
                  <a:pt x="25" y="73"/>
                  <a:pt x="25" y="73"/>
                  <a:pt x="25" y="73"/>
                </a:cubicBezTo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41"/>
                  <a:pt x="18" y="66"/>
                  <a:pt x="23" y="73"/>
                </a:cubicBezTo>
                <a:cubicBezTo>
                  <a:pt x="24" y="74"/>
                  <a:pt x="24" y="74"/>
                  <a:pt x="25" y="74"/>
                </a:cubicBezTo>
                <a:cubicBezTo>
                  <a:pt x="26" y="74"/>
                  <a:pt x="26" y="74"/>
                  <a:pt x="27" y="73"/>
                </a:cubicBezTo>
                <a:cubicBezTo>
                  <a:pt x="32" y="66"/>
                  <a:pt x="50" y="41"/>
                  <a:pt x="50" y="25"/>
                </a:cubicBezTo>
                <a:cubicBezTo>
                  <a:pt x="50" y="11"/>
                  <a:pt x="39" y="0"/>
                  <a:pt x="2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Freeform 72"/>
          <p:cNvSpPr>
            <a:spLocks noEditPoints="1"/>
          </p:cNvSpPr>
          <p:nvPr/>
        </p:nvSpPr>
        <p:spPr bwMode="auto">
          <a:xfrm>
            <a:off x="7625737" y="4022654"/>
            <a:ext cx="142875" cy="142875"/>
          </a:xfrm>
          <a:custGeom>
            <a:avLst/>
            <a:gdLst>
              <a:gd name="T0" fmla="*/ 19 w 38"/>
              <a:gd name="T1" fmla="*/ 37 h 38"/>
              <a:gd name="T2" fmla="*/ 1 w 38"/>
              <a:gd name="T3" fmla="*/ 19 h 38"/>
              <a:gd name="T4" fmla="*/ 19 w 38"/>
              <a:gd name="T5" fmla="*/ 1 h 38"/>
              <a:gd name="T6" fmla="*/ 37 w 38"/>
              <a:gd name="T7" fmla="*/ 19 h 38"/>
              <a:gd name="T8" fmla="*/ 19 w 38"/>
              <a:gd name="T9" fmla="*/ 37 h 38"/>
              <a:gd name="T10" fmla="*/ 19 w 38"/>
              <a:gd name="T11" fmla="*/ 0 h 38"/>
              <a:gd name="T12" fmla="*/ 0 w 38"/>
              <a:gd name="T13" fmla="*/ 19 h 38"/>
              <a:gd name="T14" fmla="*/ 19 w 38"/>
              <a:gd name="T15" fmla="*/ 38 h 38"/>
              <a:gd name="T16" fmla="*/ 38 w 38"/>
              <a:gd name="T17" fmla="*/ 19 h 38"/>
              <a:gd name="T18" fmla="*/ 19 w 38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7"/>
                </a:moveTo>
                <a:cubicBezTo>
                  <a:pt x="9" y="37"/>
                  <a:pt x="1" y="29"/>
                  <a:pt x="1" y="19"/>
                </a:cubicBezTo>
                <a:cubicBezTo>
                  <a:pt x="1" y="9"/>
                  <a:pt x="9" y="1"/>
                  <a:pt x="19" y="1"/>
                </a:cubicBezTo>
                <a:cubicBezTo>
                  <a:pt x="29" y="1"/>
                  <a:pt x="37" y="9"/>
                  <a:pt x="37" y="19"/>
                </a:cubicBezTo>
                <a:cubicBezTo>
                  <a:pt x="37" y="29"/>
                  <a:pt x="29" y="37"/>
                  <a:pt x="19" y="37"/>
                </a:cubicBezTo>
                <a:moveTo>
                  <a:pt x="19" y="0"/>
                </a:moveTo>
                <a:cubicBezTo>
                  <a:pt x="8" y="0"/>
                  <a:pt x="0" y="8"/>
                  <a:pt x="0" y="19"/>
                </a:cubicBezTo>
                <a:cubicBezTo>
                  <a:pt x="0" y="30"/>
                  <a:pt x="8" y="38"/>
                  <a:pt x="19" y="38"/>
                </a:cubicBezTo>
                <a:cubicBezTo>
                  <a:pt x="30" y="38"/>
                  <a:pt x="38" y="30"/>
                  <a:pt x="38" y="19"/>
                </a:cubicBezTo>
                <a:cubicBezTo>
                  <a:pt x="38" y="8"/>
                  <a:pt x="30" y="0"/>
                  <a:pt x="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Freeform 77"/>
          <p:cNvSpPr>
            <a:spLocks noEditPoints="1"/>
          </p:cNvSpPr>
          <p:nvPr/>
        </p:nvSpPr>
        <p:spPr bwMode="auto">
          <a:xfrm>
            <a:off x="6858974" y="4937054"/>
            <a:ext cx="104775" cy="153988"/>
          </a:xfrm>
          <a:custGeom>
            <a:avLst/>
            <a:gdLst>
              <a:gd name="T0" fmla="*/ 7 w 28"/>
              <a:gd name="T1" fmla="*/ 38 h 41"/>
              <a:gd name="T2" fmla="*/ 4 w 28"/>
              <a:gd name="T3" fmla="*/ 35 h 41"/>
              <a:gd name="T4" fmla="*/ 4 w 28"/>
              <a:gd name="T5" fmla="*/ 7 h 41"/>
              <a:gd name="T6" fmla="*/ 7 w 28"/>
              <a:gd name="T7" fmla="*/ 4 h 41"/>
              <a:gd name="T8" fmla="*/ 22 w 28"/>
              <a:gd name="T9" fmla="*/ 4 h 41"/>
              <a:gd name="T10" fmla="*/ 24 w 28"/>
              <a:gd name="T11" fmla="*/ 7 h 41"/>
              <a:gd name="T12" fmla="*/ 24 w 28"/>
              <a:gd name="T13" fmla="*/ 35 h 41"/>
              <a:gd name="T14" fmla="*/ 22 w 28"/>
              <a:gd name="T15" fmla="*/ 38 h 41"/>
              <a:gd name="T16" fmla="*/ 7 w 28"/>
              <a:gd name="T17" fmla="*/ 38 h 41"/>
              <a:gd name="T18" fmla="*/ 22 w 28"/>
              <a:gd name="T19" fmla="*/ 0 h 41"/>
              <a:gd name="T20" fmla="*/ 6 w 28"/>
              <a:gd name="T21" fmla="*/ 0 h 41"/>
              <a:gd name="T22" fmla="*/ 0 w 28"/>
              <a:gd name="T23" fmla="*/ 6 h 41"/>
              <a:gd name="T24" fmla="*/ 0 w 28"/>
              <a:gd name="T25" fmla="*/ 35 h 41"/>
              <a:gd name="T26" fmla="*/ 6 w 28"/>
              <a:gd name="T27" fmla="*/ 41 h 41"/>
              <a:gd name="T28" fmla="*/ 22 w 28"/>
              <a:gd name="T29" fmla="*/ 41 h 41"/>
              <a:gd name="T30" fmla="*/ 28 w 28"/>
              <a:gd name="T31" fmla="*/ 35 h 41"/>
              <a:gd name="T32" fmla="*/ 28 w 28"/>
              <a:gd name="T33" fmla="*/ 6 h 41"/>
              <a:gd name="T34" fmla="*/ 22 w 28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1">
                <a:moveTo>
                  <a:pt x="7" y="38"/>
                </a:moveTo>
                <a:cubicBezTo>
                  <a:pt x="5" y="38"/>
                  <a:pt x="4" y="37"/>
                  <a:pt x="4" y="35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4"/>
                  <a:pt x="7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4" y="4"/>
                  <a:pt x="24" y="5"/>
                  <a:pt x="24" y="7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7"/>
                  <a:pt x="24" y="38"/>
                  <a:pt x="22" y="38"/>
                </a:cubicBezTo>
                <a:cubicBezTo>
                  <a:pt x="7" y="38"/>
                  <a:pt x="7" y="38"/>
                  <a:pt x="7" y="38"/>
                </a:cubicBezTo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0"/>
                  <a:pt x="2" y="41"/>
                  <a:pt x="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6" y="41"/>
                  <a:pt x="28" y="40"/>
                  <a:pt x="28" y="35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2"/>
                  <a:pt x="26" y="0"/>
                  <a:pt x="2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Freeform 78"/>
          <p:cNvSpPr/>
          <p:nvPr/>
        </p:nvSpPr>
        <p:spPr bwMode="auto">
          <a:xfrm>
            <a:off x="6985974" y="4937054"/>
            <a:ext cx="93663" cy="153988"/>
          </a:xfrm>
          <a:custGeom>
            <a:avLst/>
            <a:gdLst>
              <a:gd name="T0" fmla="*/ 18 w 25"/>
              <a:gd name="T1" fmla="*/ 0 h 41"/>
              <a:gd name="T2" fmla="*/ 15 w 25"/>
              <a:gd name="T3" fmla="*/ 0 h 41"/>
              <a:gd name="T4" fmla="*/ 14 w 25"/>
              <a:gd name="T5" fmla="*/ 1 h 41"/>
              <a:gd name="T6" fmla="*/ 0 w 25"/>
              <a:gd name="T7" fmla="*/ 26 h 41"/>
              <a:gd name="T8" fmla="*/ 0 w 25"/>
              <a:gd name="T9" fmla="*/ 29 h 41"/>
              <a:gd name="T10" fmla="*/ 0 w 25"/>
              <a:gd name="T11" fmla="*/ 30 h 41"/>
              <a:gd name="T12" fmla="*/ 1 w 25"/>
              <a:gd name="T13" fmla="*/ 31 h 41"/>
              <a:gd name="T14" fmla="*/ 21 w 25"/>
              <a:gd name="T15" fmla="*/ 31 h 41"/>
              <a:gd name="T16" fmla="*/ 21 w 25"/>
              <a:gd name="T17" fmla="*/ 40 h 41"/>
              <a:gd name="T18" fmla="*/ 23 w 25"/>
              <a:gd name="T19" fmla="*/ 41 h 41"/>
              <a:gd name="T20" fmla="*/ 24 w 25"/>
              <a:gd name="T21" fmla="*/ 41 h 41"/>
              <a:gd name="T22" fmla="*/ 25 w 25"/>
              <a:gd name="T23" fmla="*/ 40 h 41"/>
              <a:gd name="T24" fmla="*/ 25 w 25"/>
              <a:gd name="T25" fmla="*/ 11 h 41"/>
              <a:gd name="T26" fmla="*/ 24 w 25"/>
              <a:gd name="T27" fmla="*/ 10 h 41"/>
              <a:gd name="T28" fmla="*/ 23 w 25"/>
              <a:gd name="T29" fmla="*/ 10 h 41"/>
              <a:gd name="T30" fmla="*/ 21 w 25"/>
              <a:gd name="T31" fmla="*/ 11 h 41"/>
              <a:gd name="T32" fmla="*/ 21 w 25"/>
              <a:gd name="T33" fmla="*/ 28 h 41"/>
              <a:gd name="T34" fmla="*/ 4 w 25"/>
              <a:gd name="T35" fmla="*/ 28 h 41"/>
              <a:gd name="T36" fmla="*/ 18 w 25"/>
              <a:gd name="T37" fmla="*/ 1 h 41"/>
              <a:gd name="T38" fmla="*/ 18 w 25"/>
              <a:gd name="T3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" h="41">
                <a:moveTo>
                  <a:pt x="18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4" y="1"/>
                  <a:pt x="14" y="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1"/>
                  <a:pt x="22" y="41"/>
                  <a:pt x="23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5" y="40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0"/>
                  <a:pt x="24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1" y="11"/>
                  <a:pt x="21" y="11"/>
                </a:cubicBezTo>
                <a:cubicBezTo>
                  <a:pt x="21" y="28"/>
                  <a:pt x="21" y="28"/>
                  <a:pt x="21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8" y="0"/>
                  <a:pt x="1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Freeform 79"/>
          <p:cNvSpPr>
            <a:spLocks noEditPoints="1"/>
          </p:cNvSpPr>
          <p:nvPr/>
        </p:nvSpPr>
        <p:spPr bwMode="auto">
          <a:xfrm>
            <a:off x="6870087" y="5259316"/>
            <a:ext cx="198438" cy="279400"/>
          </a:xfrm>
          <a:custGeom>
            <a:avLst/>
            <a:gdLst>
              <a:gd name="T0" fmla="*/ 37 w 53"/>
              <a:gd name="T1" fmla="*/ 2 h 74"/>
              <a:gd name="T2" fmla="*/ 37 w 53"/>
              <a:gd name="T3" fmla="*/ 2 h 74"/>
              <a:gd name="T4" fmla="*/ 51 w 53"/>
              <a:gd name="T5" fmla="*/ 16 h 74"/>
              <a:gd name="T6" fmla="*/ 51 w 53"/>
              <a:gd name="T7" fmla="*/ 16 h 74"/>
              <a:gd name="T8" fmla="*/ 37 w 53"/>
              <a:gd name="T9" fmla="*/ 2 h 74"/>
              <a:gd name="T10" fmla="*/ 36 w 53"/>
              <a:gd name="T11" fmla="*/ 0 h 74"/>
              <a:gd name="T12" fmla="*/ 1 w 53"/>
              <a:gd name="T13" fmla="*/ 0 h 74"/>
              <a:gd name="T14" fmla="*/ 0 w 53"/>
              <a:gd name="T15" fmla="*/ 1 h 74"/>
              <a:gd name="T16" fmla="*/ 0 w 53"/>
              <a:gd name="T17" fmla="*/ 73 h 74"/>
              <a:gd name="T18" fmla="*/ 1 w 53"/>
              <a:gd name="T19" fmla="*/ 74 h 74"/>
              <a:gd name="T20" fmla="*/ 52 w 53"/>
              <a:gd name="T21" fmla="*/ 74 h 74"/>
              <a:gd name="T22" fmla="*/ 53 w 53"/>
              <a:gd name="T23" fmla="*/ 73 h 74"/>
              <a:gd name="T24" fmla="*/ 53 w 53"/>
              <a:gd name="T25" fmla="*/ 17 h 74"/>
              <a:gd name="T26" fmla="*/ 53 w 53"/>
              <a:gd name="T27" fmla="*/ 17 h 74"/>
              <a:gd name="T28" fmla="*/ 53 w 53"/>
              <a:gd name="T29" fmla="*/ 17 h 74"/>
              <a:gd name="T30" fmla="*/ 52 w 53"/>
              <a:gd name="T31" fmla="*/ 18 h 74"/>
              <a:gd name="T32" fmla="*/ 52 w 53"/>
              <a:gd name="T33" fmla="*/ 18 h 74"/>
              <a:gd name="T34" fmla="*/ 52 w 53"/>
              <a:gd name="T35" fmla="*/ 72 h 74"/>
              <a:gd name="T36" fmla="*/ 31 w 53"/>
              <a:gd name="T37" fmla="*/ 72 h 74"/>
              <a:gd name="T38" fmla="*/ 31 w 53"/>
              <a:gd name="T39" fmla="*/ 73 h 74"/>
              <a:gd name="T40" fmla="*/ 30 w 53"/>
              <a:gd name="T41" fmla="*/ 74 h 74"/>
              <a:gd name="T42" fmla="*/ 23 w 53"/>
              <a:gd name="T43" fmla="*/ 74 h 74"/>
              <a:gd name="T44" fmla="*/ 22 w 53"/>
              <a:gd name="T45" fmla="*/ 73 h 74"/>
              <a:gd name="T46" fmla="*/ 22 w 53"/>
              <a:gd name="T47" fmla="*/ 72 h 74"/>
              <a:gd name="T48" fmla="*/ 2 w 53"/>
              <a:gd name="T49" fmla="*/ 72 h 74"/>
              <a:gd name="T50" fmla="*/ 2 w 53"/>
              <a:gd name="T51" fmla="*/ 1 h 74"/>
              <a:gd name="T52" fmla="*/ 35 w 53"/>
              <a:gd name="T53" fmla="*/ 1 h 74"/>
              <a:gd name="T54" fmla="*/ 35 w 53"/>
              <a:gd name="T55" fmla="*/ 1 h 74"/>
              <a:gd name="T56" fmla="*/ 36 w 53"/>
              <a:gd name="T57" fmla="*/ 0 h 74"/>
              <a:gd name="T58" fmla="*/ 36 w 53"/>
              <a:gd name="T59" fmla="*/ 0 h 74"/>
              <a:gd name="T60" fmla="*/ 36 w 53"/>
              <a:gd name="T6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3" h="74">
                <a:moveTo>
                  <a:pt x="37" y="2"/>
                </a:moveTo>
                <a:cubicBezTo>
                  <a:pt x="37" y="2"/>
                  <a:pt x="37" y="2"/>
                  <a:pt x="37" y="2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37" y="2"/>
                  <a:pt x="37" y="2"/>
                  <a:pt x="37" y="2"/>
                </a:cubicBezTo>
                <a:moveTo>
                  <a:pt x="3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1" y="74"/>
                  <a:pt x="1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53" y="74"/>
                  <a:pt x="53" y="74"/>
                  <a:pt x="53" y="73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72"/>
                  <a:pt x="52" y="72"/>
                  <a:pt x="52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4"/>
                  <a:pt x="31" y="74"/>
                  <a:pt x="30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2" y="74"/>
                  <a:pt x="22" y="73"/>
                </a:cubicBezTo>
                <a:cubicBezTo>
                  <a:pt x="22" y="72"/>
                  <a:pt x="22" y="72"/>
                  <a:pt x="2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1"/>
                  <a:pt x="2" y="1"/>
                  <a:pt x="2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Freeform 80"/>
          <p:cNvSpPr>
            <a:spLocks noEditPoints="1"/>
          </p:cNvSpPr>
          <p:nvPr/>
        </p:nvSpPr>
        <p:spPr bwMode="auto">
          <a:xfrm>
            <a:off x="7001849" y="5259316"/>
            <a:ext cx="66675" cy="68263"/>
          </a:xfrm>
          <a:custGeom>
            <a:avLst/>
            <a:gdLst>
              <a:gd name="T0" fmla="*/ 2 w 18"/>
              <a:gd name="T1" fmla="*/ 2 h 18"/>
              <a:gd name="T2" fmla="*/ 2 w 18"/>
              <a:gd name="T3" fmla="*/ 2 h 18"/>
              <a:gd name="T4" fmla="*/ 16 w 18"/>
              <a:gd name="T5" fmla="*/ 16 h 18"/>
              <a:gd name="T6" fmla="*/ 16 w 18"/>
              <a:gd name="T7" fmla="*/ 16 h 18"/>
              <a:gd name="T8" fmla="*/ 2 w 18"/>
              <a:gd name="T9" fmla="*/ 16 h 18"/>
              <a:gd name="T10" fmla="*/ 2 w 18"/>
              <a:gd name="T11" fmla="*/ 2 h 18"/>
              <a:gd name="T12" fmla="*/ 1 w 18"/>
              <a:gd name="T13" fmla="*/ 0 h 18"/>
              <a:gd name="T14" fmla="*/ 0 w 18"/>
              <a:gd name="T15" fmla="*/ 1 h 18"/>
              <a:gd name="T16" fmla="*/ 0 w 18"/>
              <a:gd name="T17" fmla="*/ 1 h 18"/>
              <a:gd name="T18" fmla="*/ 0 w 18"/>
              <a:gd name="T19" fmla="*/ 17 h 18"/>
              <a:gd name="T20" fmla="*/ 1 w 18"/>
              <a:gd name="T21" fmla="*/ 18 h 18"/>
              <a:gd name="T22" fmla="*/ 17 w 18"/>
              <a:gd name="T23" fmla="*/ 18 h 18"/>
              <a:gd name="T24" fmla="*/ 17 w 18"/>
              <a:gd name="T25" fmla="*/ 18 h 18"/>
              <a:gd name="T26" fmla="*/ 18 w 18"/>
              <a:gd name="T27" fmla="*/ 17 h 18"/>
              <a:gd name="T28" fmla="*/ 18 w 18"/>
              <a:gd name="T29" fmla="*/ 17 h 18"/>
              <a:gd name="T30" fmla="*/ 1 w 18"/>
              <a:gd name="T31" fmla="*/ 0 h 18"/>
              <a:gd name="T32" fmla="*/ 1 w 18"/>
              <a:gd name="T3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" h="18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2"/>
                  <a:pt x="2" y="2"/>
                  <a:pt x="2" y="2"/>
                </a:cubicBezTo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1" y="18"/>
                  <a:pt x="1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Freeform 81"/>
          <p:cNvSpPr/>
          <p:nvPr/>
        </p:nvSpPr>
        <p:spPr bwMode="auto">
          <a:xfrm>
            <a:off x="6952637" y="5399016"/>
            <a:ext cx="33338" cy="139700"/>
          </a:xfrm>
          <a:custGeom>
            <a:avLst/>
            <a:gdLst>
              <a:gd name="T0" fmla="*/ 8 w 9"/>
              <a:gd name="T1" fmla="*/ 0 h 37"/>
              <a:gd name="T2" fmla="*/ 8 w 9"/>
              <a:gd name="T3" fmla="*/ 1 h 37"/>
              <a:gd name="T4" fmla="*/ 8 w 9"/>
              <a:gd name="T5" fmla="*/ 35 h 37"/>
              <a:gd name="T6" fmla="*/ 2 w 9"/>
              <a:gd name="T7" fmla="*/ 35 h 37"/>
              <a:gd name="T8" fmla="*/ 2 w 9"/>
              <a:gd name="T9" fmla="*/ 1 h 37"/>
              <a:gd name="T10" fmla="*/ 1 w 9"/>
              <a:gd name="T11" fmla="*/ 0 h 37"/>
              <a:gd name="T12" fmla="*/ 1 w 9"/>
              <a:gd name="T13" fmla="*/ 1 h 37"/>
              <a:gd name="T14" fmla="*/ 1 w 9"/>
              <a:gd name="T15" fmla="*/ 1 h 37"/>
              <a:gd name="T16" fmla="*/ 2 w 9"/>
              <a:gd name="T17" fmla="*/ 1 h 37"/>
              <a:gd name="T18" fmla="*/ 2 w 9"/>
              <a:gd name="T19" fmla="*/ 2 h 37"/>
              <a:gd name="T20" fmla="*/ 0 w 9"/>
              <a:gd name="T21" fmla="*/ 3 h 37"/>
              <a:gd name="T22" fmla="*/ 0 w 9"/>
              <a:gd name="T23" fmla="*/ 35 h 37"/>
              <a:gd name="T24" fmla="*/ 0 w 9"/>
              <a:gd name="T25" fmla="*/ 36 h 37"/>
              <a:gd name="T26" fmla="*/ 1 w 9"/>
              <a:gd name="T27" fmla="*/ 37 h 37"/>
              <a:gd name="T28" fmla="*/ 8 w 9"/>
              <a:gd name="T29" fmla="*/ 37 h 37"/>
              <a:gd name="T30" fmla="*/ 9 w 9"/>
              <a:gd name="T31" fmla="*/ 36 h 37"/>
              <a:gd name="T32" fmla="*/ 9 w 9"/>
              <a:gd name="T33" fmla="*/ 35 h 37"/>
              <a:gd name="T34" fmla="*/ 9 w 9"/>
              <a:gd name="T35" fmla="*/ 3 h 37"/>
              <a:gd name="T36" fmla="*/ 8 w 9"/>
              <a:gd name="T37" fmla="*/ 2 h 37"/>
              <a:gd name="T38" fmla="*/ 8 w 9"/>
              <a:gd name="T39" fmla="*/ 1 h 37"/>
              <a:gd name="T40" fmla="*/ 9 w 9"/>
              <a:gd name="T41" fmla="*/ 1 h 37"/>
              <a:gd name="T42" fmla="*/ 9 w 9"/>
              <a:gd name="T43" fmla="*/ 1 h 37"/>
              <a:gd name="T44" fmla="*/ 8 w 9"/>
              <a:gd name="T4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" h="37">
                <a:moveTo>
                  <a:pt x="8" y="0"/>
                </a:moveTo>
                <a:cubicBezTo>
                  <a:pt x="8" y="0"/>
                  <a:pt x="8" y="1"/>
                  <a:pt x="8" y="1"/>
                </a:cubicBezTo>
                <a:cubicBezTo>
                  <a:pt x="8" y="35"/>
                  <a:pt x="8" y="35"/>
                  <a:pt x="8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Freeform 82"/>
          <p:cNvSpPr/>
          <p:nvPr/>
        </p:nvSpPr>
        <p:spPr bwMode="auto">
          <a:xfrm>
            <a:off x="6914537" y="5349804"/>
            <a:ext cx="112713" cy="79375"/>
          </a:xfrm>
          <a:custGeom>
            <a:avLst/>
            <a:gdLst>
              <a:gd name="T0" fmla="*/ 36 w 71"/>
              <a:gd name="T1" fmla="*/ 0 h 50"/>
              <a:gd name="T2" fmla="*/ 33 w 71"/>
              <a:gd name="T3" fmla="*/ 0 h 50"/>
              <a:gd name="T4" fmla="*/ 0 w 71"/>
              <a:gd name="T5" fmla="*/ 33 h 50"/>
              <a:gd name="T6" fmla="*/ 0 w 71"/>
              <a:gd name="T7" fmla="*/ 36 h 50"/>
              <a:gd name="T8" fmla="*/ 12 w 71"/>
              <a:gd name="T9" fmla="*/ 48 h 50"/>
              <a:gd name="T10" fmla="*/ 12 w 71"/>
              <a:gd name="T11" fmla="*/ 45 h 50"/>
              <a:gd name="T12" fmla="*/ 12 w 71"/>
              <a:gd name="T13" fmla="*/ 45 h 50"/>
              <a:gd name="T14" fmla="*/ 3 w 71"/>
              <a:gd name="T15" fmla="*/ 36 h 50"/>
              <a:gd name="T16" fmla="*/ 36 w 71"/>
              <a:gd name="T17" fmla="*/ 3 h 50"/>
              <a:gd name="T18" fmla="*/ 66 w 71"/>
              <a:gd name="T19" fmla="*/ 36 h 50"/>
              <a:gd name="T20" fmla="*/ 57 w 71"/>
              <a:gd name="T21" fmla="*/ 45 h 50"/>
              <a:gd name="T22" fmla="*/ 59 w 71"/>
              <a:gd name="T23" fmla="*/ 45 h 50"/>
              <a:gd name="T24" fmla="*/ 59 w 71"/>
              <a:gd name="T25" fmla="*/ 48 h 50"/>
              <a:gd name="T26" fmla="*/ 57 w 71"/>
              <a:gd name="T27" fmla="*/ 50 h 50"/>
              <a:gd name="T28" fmla="*/ 57 w 71"/>
              <a:gd name="T29" fmla="*/ 48 h 50"/>
              <a:gd name="T30" fmla="*/ 57 w 71"/>
              <a:gd name="T31" fmla="*/ 50 h 50"/>
              <a:gd name="T32" fmla="*/ 59 w 71"/>
              <a:gd name="T33" fmla="*/ 48 h 50"/>
              <a:gd name="T34" fmla="*/ 71 w 71"/>
              <a:gd name="T35" fmla="*/ 36 h 50"/>
              <a:gd name="T36" fmla="*/ 71 w 71"/>
              <a:gd name="T37" fmla="*/ 33 h 50"/>
              <a:gd name="T38" fmla="*/ 36 w 71"/>
              <a:gd name="T3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1" h="50">
                <a:moveTo>
                  <a:pt x="36" y="0"/>
                </a:moveTo>
                <a:lnTo>
                  <a:pt x="33" y="0"/>
                </a:lnTo>
                <a:lnTo>
                  <a:pt x="0" y="33"/>
                </a:lnTo>
                <a:lnTo>
                  <a:pt x="0" y="36"/>
                </a:lnTo>
                <a:lnTo>
                  <a:pt x="12" y="48"/>
                </a:lnTo>
                <a:lnTo>
                  <a:pt x="12" y="45"/>
                </a:lnTo>
                <a:lnTo>
                  <a:pt x="12" y="45"/>
                </a:lnTo>
                <a:lnTo>
                  <a:pt x="3" y="36"/>
                </a:lnTo>
                <a:lnTo>
                  <a:pt x="36" y="3"/>
                </a:lnTo>
                <a:lnTo>
                  <a:pt x="66" y="36"/>
                </a:lnTo>
                <a:lnTo>
                  <a:pt x="57" y="45"/>
                </a:lnTo>
                <a:lnTo>
                  <a:pt x="59" y="45"/>
                </a:lnTo>
                <a:lnTo>
                  <a:pt x="59" y="48"/>
                </a:lnTo>
                <a:lnTo>
                  <a:pt x="57" y="50"/>
                </a:lnTo>
                <a:lnTo>
                  <a:pt x="57" y="48"/>
                </a:lnTo>
                <a:lnTo>
                  <a:pt x="57" y="50"/>
                </a:lnTo>
                <a:lnTo>
                  <a:pt x="59" y="48"/>
                </a:lnTo>
                <a:lnTo>
                  <a:pt x="71" y="36"/>
                </a:lnTo>
                <a:lnTo>
                  <a:pt x="71" y="33"/>
                </a:lnTo>
                <a:lnTo>
                  <a:pt x="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Freeform 83"/>
          <p:cNvSpPr/>
          <p:nvPr/>
        </p:nvSpPr>
        <p:spPr bwMode="auto">
          <a:xfrm>
            <a:off x="6914537" y="5349804"/>
            <a:ext cx="112713" cy="79375"/>
          </a:xfrm>
          <a:custGeom>
            <a:avLst/>
            <a:gdLst>
              <a:gd name="T0" fmla="*/ 36 w 71"/>
              <a:gd name="T1" fmla="*/ 0 h 50"/>
              <a:gd name="T2" fmla="*/ 33 w 71"/>
              <a:gd name="T3" fmla="*/ 0 h 50"/>
              <a:gd name="T4" fmla="*/ 0 w 71"/>
              <a:gd name="T5" fmla="*/ 33 h 50"/>
              <a:gd name="T6" fmla="*/ 0 w 71"/>
              <a:gd name="T7" fmla="*/ 36 h 50"/>
              <a:gd name="T8" fmla="*/ 12 w 71"/>
              <a:gd name="T9" fmla="*/ 48 h 50"/>
              <a:gd name="T10" fmla="*/ 12 w 71"/>
              <a:gd name="T11" fmla="*/ 45 h 50"/>
              <a:gd name="T12" fmla="*/ 12 w 71"/>
              <a:gd name="T13" fmla="*/ 45 h 50"/>
              <a:gd name="T14" fmla="*/ 3 w 71"/>
              <a:gd name="T15" fmla="*/ 36 h 50"/>
              <a:gd name="T16" fmla="*/ 36 w 71"/>
              <a:gd name="T17" fmla="*/ 3 h 50"/>
              <a:gd name="T18" fmla="*/ 66 w 71"/>
              <a:gd name="T19" fmla="*/ 36 h 50"/>
              <a:gd name="T20" fmla="*/ 57 w 71"/>
              <a:gd name="T21" fmla="*/ 45 h 50"/>
              <a:gd name="T22" fmla="*/ 59 w 71"/>
              <a:gd name="T23" fmla="*/ 45 h 50"/>
              <a:gd name="T24" fmla="*/ 59 w 71"/>
              <a:gd name="T25" fmla="*/ 48 h 50"/>
              <a:gd name="T26" fmla="*/ 57 w 71"/>
              <a:gd name="T27" fmla="*/ 50 h 50"/>
              <a:gd name="T28" fmla="*/ 57 w 71"/>
              <a:gd name="T29" fmla="*/ 48 h 50"/>
              <a:gd name="T30" fmla="*/ 57 w 71"/>
              <a:gd name="T31" fmla="*/ 50 h 50"/>
              <a:gd name="T32" fmla="*/ 59 w 71"/>
              <a:gd name="T33" fmla="*/ 48 h 50"/>
              <a:gd name="T34" fmla="*/ 71 w 71"/>
              <a:gd name="T35" fmla="*/ 36 h 50"/>
              <a:gd name="T36" fmla="*/ 71 w 71"/>
              <a:gd name="T37" fmla="*/ 33 h 50"/>
              <a:gd name="T38" fmla="*/ 36 w 71"/>
              <a:gd name="T3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1" h="50">
                <a:moveTo>
                  <a:pt x="36" y="0"/>
                </a:moveTo>
                <a:lnTo>
                  <a:pt x="33" y="0"/>
                </a:lnTo>
                <a:lnTo>
                  <a:pt x="0" y="33"/>
                </a:lnTo>
                <a:lnTo>
                  <a:pt x="0" y="36"/>
                </a:lnTo>
                <a:lnTo>
                  <a:pt x="12" y="48"/>
                </a:lnTo>
                <a:lnTo>
                  <a:pt x="12" y="45"/>
                </a:lnTo>
                <a:lnTo>
                  <a:pt x="12" y="45"/>
                </a:lnTo>
                <a:lnTo>
                  <a:pt x="3" y="36"/>
                </a:lnTo>
                <a:lnTo>
                  <a:pt x="36" y="3"/>
                </a:lnTo>
                <a:lnTo>
                  <a:pt x="66" y="36"/>
                </a:lnTo>
                <a:lnTo>
                  <a:pt x="57" y="45"/>
                </a:lnTo>
                <a:lnTo>
                  <a:pt x="59" y="45"/>
                </a:lnTo>
                <a:lnTo>
                  <a:pt x="59" y="48"/>
                </a:lnTo>
                <a:lnTo>
                  <a:pt x="57" y="50"/>
                </a:lnTo>
                <a:lnTo>
                  <a:pt x="57" y="48"/>
                </a:lnTo>
                <a:lnTo>
                  <a:pt x="57" y="50"/>
                </a:lnTo>
                <a:lnTo>
                  <a:pt x="59" y="48"/>
                </a:lnTo>
                <a:lnTo>
                  <a:pt x="71" y="36"/>
                </a:lnTo>
                <a:lnTo>
                  <a:pt x="71" y="33"/>
                </a:lnTo>
                <a:lnTo>
                  <a:pt x="3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Freeform 84"/>
          <p:cNvSpPr/>
          <p:nvPr/>
        </p:nvSpPr>
        <p:spPr bwMode="auto">
          <a:xfrm>
            <a:off x="6982799" y="5402191"/>
            <a:ext cx="25400" cy="26988"/>
          </a:xfrm>
          <a:custGeom>
            <a:avLst/>
            <a:gdLst>
              <a:gd name="T0" fmla="*/ 2 w 16"/>
              <a:gd name="T1" fmla="*/ 0 h 17"/>
              <a:gd name="T2" fmla="*/ 0 w 16"/>
              <a:gd name="T3" fmla="*/ 0 h 17"/>
              <a:gd name="T4" fmla="*/ 0 w 16"/>
              <a:gd name="T5" fmla="*/ 3 h 17"/>
              <a:gd name="T6" fmla="*/ 2 w 16"/>
              <a:gd name="T7" fmla="*/ 5 h 17"/>
              <a:gd name="T8" fmla="*/ 14 w 16"/>
              <a:gd name="T9" fmla="*/ 15 h 17"/>
              <a:gd name="T10" fmla="*/ 14 w 16"/>
              <a:gd name="T11" fmla="*/ 17 h 17"/>
              <a:gd name="T12" fmla="*/ 16 w 16"/>
              <a:gd name="T13" fmla="*/ 15 h 17"/>
              <a:gd name="T14" fmla="*/ 16 w 16"/>
              <a:gd name="T15" fmla="*/ 12 h 17"/>
              <a:gd name="T16" fmla="*/ 14 w 16"/>
              <a:gd name="T17" fmla="*/ 12 h 17"/>
              <a:gd name="T18" fmla="*/ 2 w 16"/>
              <a:gd name="T19" fmla="*/ 0 h 17"/>
              <a:gd name="T20" fmla="*/ 2 w 16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17">
                <a:moveTo>
                  <a:pt x="2" y="0"/>
                </a:moveTo>
                <a:lnTo>
                  <a:pt x="0" y="0"/>
                </a:lnTo>
                <a:lnTo>
                  <a:pt x="0" y="3"/>
                </a:lnTo>
                <a:lnTo>
                  <a:pt x="2" y="5"/>
                </a:lnTo>
                <a:lnTo>
                  <a:pt x="14" y="15"/>
                </a:lnTo>
                <a:lnTo>
                  <a:pt x="14" y="17"/>
                </a:lnTo>
                <a:lnTo>
                  <a:pt x="16" y="15"/>
                </a:lnTo>
                <a:lnTo>
                  <a:pt x="16" y="12"/>
                </a:lnTo>
                <a:lnTo>
                  <a:pt x="14" y="1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Freeform 85"/>
          <p:cNvSpPr/>
          <p:nvPr/>
        </p:nvSpPr>
        <p:spPr bwMode="auto">
          <a:xfrm>
            <a:off x="6982799" y="5402191"/>
            <a:ext cx="25400" cy="26988"/>
          </a:xfrm>
          <a:custGeom>
            <a:avLst/>
            <a:gdLst>
              <a:gd name="T0" fmla="*/ 2 w 16"/>
              <a:gd name="T1" fmla="*/ 0 h 17"/>
              <a:gd name="T2" fmla="*/ 0 w 16"/>
              <a:gd name="T3" fmla="*/ 0 h 17"/>
              <a:gd name="T4" fmla="*/ 0 w 16"/>
              <a:gd name="T5" fmla="*/ 3 h 17"/>
              <a:gd name="T6" fmla="*/ 2 w 16"/>
              <a:gd name="T7" fmla="*/ 5 h 17"/>
              <a:gd name="T8" fmla="*/ 14 w 16"/>
              <a:gd name="T9" fmla="*/ 15 h 17"/>
              <a:gd name="T10" fmla="*/ 14 w 16"/>
              <a:gd name="T11" fmla="*/ 17 h 17"/>
              <a:gd name="T12" fmla="*/ 16 w 16"/>
              <a:gd name="T13" fmla="*/ 15 h 17"/>
              <a:gd name="T14" fmla="*/ 16 w 16"/>
              <a:gd name="T15" fmla="*/ 12 h 17"/>
              <a:gd name="T16" fmla="*/ 14 w 16"/>
              <a:gd name="T17" fmla="*/ 12 h 17"/>
              <a:gd name="T18" fmla="*/ 2 w 16"/>
              <a:gd name="T19" fmla="*/ 0 h 17"/>
              <a:gd name="T20" fmla="*/ 2 w 16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17">
                <a:moveTo>
                  <a:pt x="2" y="0"/>
                </a:moveTo>
                <a:lnTo>
                  <a:pt x="0" y="0"/>
                </a:lnTo>
                <a:lnTo>
                  <a:pt x="0" y="3"/>
                </a:lnTo>
                <a:lnTo>
                  <a:pt x="2" y="5"/>
                </a:lnTo>
                <a:lnTo>
                  <a:pt x="14" y="15"/>
                </a:lnTo>
                <a:lnTo>
                  <a:pt x="14" y="17"/>
                </a:lnTo>
                <a:lnTo>
                  <a:pt x="16" y="15"/>
                </a:lnTo>
                <a:lnTo>
                  <a:pt x="16" y="12"/>
                </a:lnTo>
                <a:lnTo>
                  <a:pt x="14" y="12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Freeform 86"/>
          <p:cNvSpPr/>
          <p:nvPr/>
        </p:nvSpPr>
        <p:spPr bwMode="auto">
          <a:xfrm>
            <a:off x="6933587" y="5402191"/>
            <a:ext cx="26988" cy="26988"/>
          </a:xfrm>
          <a:custGeom>
            <a:avLst/>
            <a:gdLst>
              <a:gd name="T0" fmla="*/ 17 w 17"/>
              <a:gd name="T1" fmla="*/ 0 h 17"/>
              <a:gd name="T2" fmla="*/ 14 w 17"/>
              <a:gd name="T3" fmla="*/ 0 h 17"/>
              <a:gd name="T4" fmla="*/ 14 w 17"/>
              <a:gd name="T5" fmla="*/ 0 h 17"/>
              <a:gd name="T6" fmla="*/ 0 w 17"/>
              <a:gd name="T7" fmla="*/ 12 h 17"/>
              <a:gd name="T8" fmla="*/ 0 w 17"/>
              <a:gd name="T9" fmla="*/ 12 h 17"/>
              <a:gd name="T10" fmla="*/ 0 w 17"/>
              <a:gd name="T11" fmla="*/ 15 h 17"/>
              <a:gd name="T12" fmla="*/ 0 w 17"/>
              <a:gd name="T13" fmla="*/ 17 h 17"/>
              <a:gd name="T14" fmla="*/ 2 w 17"/>
              <a:gd name="T15" fmla="*/ 15 h 17"/>
              <a:gd name="T16" fmla="*/ 12 w 17"/>
              <a:gd name="T17" fmla="*/ 5 h 17"/>
              <a:gd name="T18" fmla="*/ 17 w 17"/>
              <a:gd name="T19" fmla="*/ 3 h 17"/>
              <a:gd name="T20" fmla="*/ 17 w 17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17">
                <a:moveTo>
                  <a:pt x="17" y="0"/>
                </a:moveTo>
                <a:lnTo>
                  <a:pt x="14" y="0"/>
                </a:lnTo>
                <a:lnTo>
                  <a:pt x="14" y="0"/>
                </a:lnTo>
                <a:lnTo>
                  <a:pt x="0" y="12"/>
                </a:lnTo>
                <a:lnTo>
                  <a:pt x="0" y="12"/>
                </a:lnTo>
                <a:lnTo>
                  <a:pt x="0" y="15"/>
                </a:lnTo>
                <a:lnTo>
                  <a:pt x="0" y="17"/>
                </a:lnTo>
                <a:lnTo>
                  <a:pt x="2" y="15"/>
                </a:lnTo>
                <a:lnTo>
                  <a:pt x="12" y="5"/>
                </a:lnTo>
                <a:lnTo>
                  <a:pt x="17" y="3"/>
                </a:lnTo>
                <a:lnTo>
                  <a:pt x="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Freeform 87"/>
          <p:cNvSpPr/>
          <p:nvPr/>
        </p:nvSpPr>
        <p:spPr bwMode="auto">
          <a:xfrm>
            <a:off x="6933587" y="5402191"/>
            <a:ext cx="26988" cy="26988"/>
          </a:xfrm>
          <a:custGeom>
            <a:avLst/>
            <a:gdLst>
              <a:gd name="T0" fmla="*/ 17 w 17"/>
              <a:gd name="T1" fmla="*/ 0 h 17"/>
              <a:gd name="T2" fmla="*/ 14 w 17"/>
              <a:gd name="T3" fmla="*/ 0 h 17"/>
              <a:gd name="T4" fmla="*/ 14 w 17"/>
              <a:gd name="T5" fmla="*/ 0 h 17"/>
              <a:gd name="T6" fmla="*/ 0 w 17"/>
              <a:gd name="T7" fmla="*/ 12 h 17"/>
              <a:gd name="T8" fmla="*/ 0 w 17"/>
              <a:gd name="T9" fmla="*/ 12 h 17"/>
              <a:gd name="T10" fmla="*/ 0 w 17"/>
              <a:gd name="T11" fmla="*/ 15 h 17"/>
              <a:gd name="T12" fmla="*/ 0 w 17"/>
              <a:gd name="T13" fmla="*/ 17 h 17"/>
              <a:gd name="T14" fmla="*/ 2 w 17"/>
              <a:gd name="T15" fmla="*/ 15 h 17"/>
              <a:gd name="T16" fmla="*/ 12 w 17"/>
              <a:gd name="T17" fmla="*/ 5 h 17"/>
              <a:gd name="T18" fmla="*/ 17 w 17"/>
              <a:gd name="T19" fmla="*/ 3 h 17"/>
              <a:gd name="T20" fmla="*/ 17 w 17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17">
                <a:moveTo>
                  <a:pt x="17" y="0"/>
                </a:moveTo>
                <a:lnTo>
                  <a:pt x="14" y="0"/>
                </a:lnTo>
                <a:lnTo>
                  <a:pt x="14" y="0"/>
                </a:lnTo>
                <a:lnTo>
                  <a:pt x="0" y="12"/>
                </a:lnTo>
                <a:lnTo>
                  <a:pt x="0" y="12"/>
                </a:lnTo>
                <a:lnTo>
                  <a:pt x="0" y="15"/>
                </a:lnTo>
                <a:lnTo>
                  <a:pt x="0" y="17"/>
                </a:lnTo>
                <a:lnTo>
                  <a:pt x="2" y="15"/>
                </a:lnTo>
                <a:lnTo>
                  <a:pt x="12" y="5"/>
                </a:lnTo>
                <a:lnTo>
                  <a:pt x="17" y="3"/>
                </a:lnTo>
                <a:lnTo>
                  <a:pt x="17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TextBox 76"/>
          <p:cNvSpPr txBox="1"/>
          <p:nvPr/>
        </p:nvSpPr>
        <p:spPr>
          <a:xfrm>
            <a:off x="8905265" y="3318370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905265" y="3624172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TextBox 76"/>
          <p:cNvSpPr txBox="1"/>
          <p:nvPr/>
        </p:nvSpPr>
        <p:spPr>
          <a:xfrm>
            <a:off x="2469546" y="3318370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239999" y="3624172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TextBox 76"/>
          <p:cNvSpPr txBox="1"/>
          <p:nvPr/>
        </p:nvSpPr>
        <p:spPr>
          <a:xfrm>
            <a:off x="8162792" y="2148383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162792" y="2454185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TextBox 76"/>
          <p:cNvSpPr txBox="1"/>
          <p:nvPr/>
        </p:nvSpPr>
        <p:spPr>
          <a:xfrm>
            <a:off x="8162792" y="4675870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162792" y="4981672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TextBox 76"/>
          <p:cNvSpPr txBox="1"/>
          <p:nvPr/>
        </p:nvSpPr>
        <p:spPr>
          <a:xfrm>
            <a:off x="3212017" y="2148383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982470" y="2454185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4" name="TextBox 76"/>
          <p:cNvSpPr txBox="1"/>
          <p:nvPr/>
        </p:nvSpPr>
        <p:spPr>
          <a:xfrm>
            <a:off x="3212017" y="4675870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982470" y="4981672"/>
            <a:ext cx="2328088" cy="4919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Freeform 21"/>
          <p:cNvSpPr/>
          <p:nvPr/>
        </p:nvSpPr>
        <p:spPr bwMode="auto">
          <a:xfrm>
            <a:off x="5681084" y="3322566"/>
            <a:ext cx="1093788" cy="1252538"/>
          </a:xfrm>
          <a:custGeom>
            <a:avLst/>
            <a:gdLst>
              <a:gd name="T0" fmla="*/ 146 w 291"/>
              <a:gd name="T1" fmla="*/ 333 h 333"/>
              <a:gd name="T2" fmla="*/ 140 w 291"/>
              <a:gd name="T3" fmla="*/ 332 h 333"/>
              <a:gd name="T4" fmla="*/ 5 w 291"/>
              <a:gd name="T5" fmla="*/ 254 h 333"/>
              <a:gd name="T6" fmla="*/ 0 w 291"/>
              <a:gd name="T7" fmla="*/ 245 h 333"/>
              <a:gd name="T8" fmla="*/ 0 w 291"/>
              <a:gd name="T9" fmla="*/ 89 h 333"/>
              <a:gd name="T10" fmla="*/ 5 w 291"/>
              <a:gd name="T11" fmla="*/ 80 h 333"/>
              <a:gd name="T12" fmla="*/ 140 w 291"/>
              <a:gd name="T13" fmla="*/ 2 h 333"/>
              <a:gd name="T14" fmla="*/ 146 w 291"/>
              <a:gd name="T15" fmla="*/ 0 h 333"/>
              <a:gd name="T16" fmla="*/ 151 w 291"/>
              <a:gd name="T17" fmla="*/ 2 h 333"/>
              <a:gd name="T18" fmla="*/ 286 w 291"/>
              <a:gd name="T19" fmla="*/ 80 h 333"/>
              <a:gd name="T20" fmla="*/ 291 w 291"/>
              <a:gd name="T21" fmla="*/ 89 h 333"/>
              <a:gd name="T22" fmla="*/ 291 w 291"/>
              <a:gd name="T23" fmla="*/ 245 h 333"/>
              <a:gd name="T24" fmla="*/ 286 w 291"/>
              <a:gd name="T25" fmla="*/ 254 h 333"/>
              <a:gd name="T26" fmla="*/ 151 w 291"/>
              <a:gd name="T27" fmla="*/ 332 h 333"/>
              <a:gd name="T28" fmla="*/ 146 w 291"/>
              <a:gd name="T2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1" h="333">
                <a:moveTo>
                  <a:pt x="146" y="333"/>
                </a:moveTo>
                <a:cubicBezTo>
                  <a:pt x="144" y="333"/>
                  <a:pt x="142" y="333"/>
                  <a:pt x="140" y="332"/>
                </a:cubicBezTo>
                <a:cubicBezTo>
                  <a:pt x="5" y="254"/>
                  <a:pt x="5" y="254"/>
                  <a:pt x="5" y="254"/>
                </a:cubicBezTo>
                <a:cubicBezTo>
                  <a:pt x="2" y="252"/>
                  <a:pt x="0" y="249"/>
                  <a:pt x="0" y="24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5"/>
                  <a:pt x="2" y="82"/>
                  <a:pt x="5" y="80"/>
                </a:cubicBezTo>
                <a:cubicBezTo>
                  <a:pt x="140" y="2"/>
                  <a:pt x="140" y="2"/>
                  <a:pt x="140" y="2"/>
                </a:cubicBezTo>
                <a:cubicBezTo>
                  <a:pt x="142" y="1"/>
                  <a:pt x="144" y="0"/>
                  <a:pt x="146" y="0"/>
                </a:cubicBezTo>
                <a:cubicBezTo>
                  <a:pt x="147" y="0"/>
                  <a:pt x="149" y="1"/>
                  <a:pt x="151" y="2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89" y="82"/>
                  <a:pt x="291" y="85"/>
                  <a:pt x="291" y="89"/>
                </a:cubicBezTo>
                <a:cubicBezTo>
                  <a:pt x="291" y="245"/>
                  <a:pt x="291" y="245"/>
                  <a:pt x="291" y="245"/>
                </a:cubicBezTo>
                <a:cubicBezTo>
                  <a:pt x="291" y="249"/>
                  <a:pt x="289" y="252"/>
                  <a:pt x="286" y="254"/>
                </a:cubicBezTo>
                <a:cubicBezTo>
                  <a:pt x="151" y="332"/>
                  <a:pt x="151" y="332"/>
                  <a:pt x="151" y="332"/>
                </a:cubicBezTo>
                <a:cubicBezTo>
                  <a:pt x="149" y="333"/>
                  <a:pt x="147" y="333"/>
                  <a:pt x="146" y="333"/>
                </a:cubicBezTo>
              </a:path>
            </a:pathLst>
          </a:custGeom>
          <a:solidFill>
            <a:srgbClr val="907D6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7" name="TextBox 76"/>
          <p:cNvSpPr txBox="1"/>
          <p:nvPr/>
        </p:nvSpPr>
        <p:spPr>
          <a:xfrm>
            <a:off x="5678707" y="3624172"/>
            <a:ext cx="109854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119" name="文本框 118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/>
          <p:nvPr/>
        </p:nvSpPr>
        <p:spPr bwMode="auto">
          <a:xfrm>
            <a:off x="5091611" y="2042595"/>
            <a:ext cx="1978506" cy="1937028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solidFill>
            <a:srgbClr val="E9577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 14"/>
          <p:cNvSpPr/>
          <p:nvPr/>
        </p:nvSpPr>
        <p:spPr bwMode="auto">
          <a:xfrm>
            <a:off x="3997450" y="3051046"/>
            <a:ext cx="1941175" cy="1978506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E590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15"/>
          <p:cNvSpPr/>
          <p:nvPr/>
        </p:nvSpPr>
        <p:spPr bwMode="auto">
          <a:xfrm>
            <a:off x="5116742" y="4153600"/>
            <a:ext cx="1978506" cy="1932879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6C8D7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16"/>
          <p:cNvSpPr/>
          <p:nvPr/>
        </p:nvSpPr>
        <p:spPr bwMode="auto">
          <a:xfrm>
            <a:off x="6190654" y="3051046"/>
            <a:ext cx="1928732" cy="1978506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907D6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21"/>
          <p:cNvGrpSpPr/>
          <p:nvPr/>
        </p:nvGrpSpPr>
        <p:grpSpPr>
          <a:xfrm>
            <a:off x="5768510" y="2789479"/>
            <a:ext cx="702874" cy="617237"/>
            <a:chOff x="7399338" y="4675188"/>
            <a:chExt cx="581024" cy="490537"/>
          </a:xfrm>
          <a:solidFill>
            <a:schemeClr val="bg1"/>
          </a:solidFill>
          <a:effectLst/>
        </p:grpSpPr>
        <p:sp>
          <p:nvSpPr>
            <p:cNvPr id="7" name="Freeform 22"/>
            <p:cNvSpPr/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6932258" y="3804669"/>
            <a:ext cx="482854" cy="509273"/>
            <a:chOff x="8804275" y="3135313"/>
            <a:chExt cx="449263" cy="476250"/>
          </a:xfrm>
          <a:solidFill>
            <a:schemeClr val="bg1"/>
          </a:solidFill>
          <a:effectLst/>
        </p:grpSpPr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5857181" y="4925753"/>
            <a:ext cx="424719" cy="444286"/>
            <a:chOff x="8385175" y="3870325"/>
            <a:chExt cx="473075" cy="473075"/>
          </a:xfrm>
          <a:solidFill>
            <a:schemeClr val="bg1"/>
          </a:solidFill>
          <a:effectLst/>
        </p:grpSpPr>
        <p:sp>
          <p:nvSpPr>
            <p:cNvPr id="14" name="Freeform 29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31"/>
          <p:cNvGrpSpPr/>
          <p:nvPr/>
        </p:nvGrpSpPr>
        <p:grpSpPr>
          <a:xfrm>
            <a:off x="4701069" y="3707654"/>
            <a:ext cx="446164" cy="508551"/>
            <a:chOff x="8356600" y="3611563"/>
            <a:chExt cx="374650" cy="427037"/>
          </a:xfrm>
          <a:solidFill>
            <a:schemeClr val="bg1"/>
          </a:solidFill>
          <a:effectLst/>
        </p:grpSpPr>
        <p:sp>
          <p:nvSpPr>
            <p:cNvPr id="17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0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Box 76"/>
          <p:cNvSpPr txBox="1"/>
          <p:nvPr/>
        </p:nvSpPr>
        <p:spPr>
          <a:xfrm>
            <a:off x="8192947" y="2283108"/>
            <a:ext cx="1611101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2947" y="2619767"/>
            <a:ext cx="2717182" cy="607472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8192947" y="4705029"/>
            <a:ext cx="1611101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92947" y="5041688"/>
            <a:ext cx="2717182" cy="607472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2386349" y="2283108"/>
            <a:ext cx="1611101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80268" y="2619767"/>
            <a:ext cx="2717182" cy="607472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2386349" y="4705029"/>
            <a:ext cx="1611101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0268" y="5041688"/>
            <a:ext cx="2717182" cy="607472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6"/>
          <p:cNvSpPr>
            <a:spLocks noChangeArrowheads="1"/>
          </p:cNvSpPr>
          <p:nvPr/>
        </p:nvSpPr>
        <p:spPr bwMode="auto">
          <a:xfrm>
            <a:off x="1602828" y="3579862"/>
            <a:ext cx="2227688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E59030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58"/>
          <p:cNvSpPr>
            <a:spLocks noChangeArrowheads="1"/>
          </p:cNvSpPr>
          <p:nvPr/>
        </p:nvSpPr>
        <p:spPr bwMode="auto">
          <a:xfrm>
            <a:off x="3903689" y="4562957"/>
            <a:ext cx="2226061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907D6D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68"/>
          <p:cNvSpPr>
            <a:spLocks noChangeArrowheads="1"/>
          </p:cNvSpPr>
          <p:nvPr/>
        </p:nvSpPr>
        <p:spPr bwMode="auto">
          <a:xfrm>
            <a:off x="8502159" y="4562957"/>
            <a:ext cx="2227688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E95775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80"/>
          <p:cNvSpPr>
            <a:spLocks noChangeArrowheads="1"/>
          </p:cNvSpPr>
          <p:nvPr/>
        </p:nvSpPr>
        <p:spPr bwMode="auto">
          <a:xfrm>
            <a:off x="6203266" y="3579862"/>
            <a:ext cx="2227347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6C8D77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302730" y="3821797"/>
            <a:ext cx="827885" cy="568158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4630665" y="4841608"/>
            <a:ext cx="772110" cy="480369"/>
          </a:xfrm>
          <a:custGeom>
            <a:avLst/>
            <a:gdLst>
              <a:gd name="T0" fmla="*/ 253 w 257"/>
              <a:gd name="T1" fmla="*/ 41 h 159"/>
              <a:gd name="T2" fmla="*/ 224 w 257"/>
              <a:gd name="T3" fmla="*/ 24 h 159"/>
              <a:gd name="T4" fmla="*/ 220 w 257"/>
              <a:gd name="T5" fmla="*/ 25 h 159"/>
              <a:gd name="T6" fmla="*/ 220 w 257"/>
              <a:gd name="T7" fmla="*/ 12 h 159"/>
              <a:gd name="T8" fmla="*/ 220 w 257"/>
              <a:gd name="T9" fmla="*/ 8 h 159"/>
              <a:gd name="T10" fmla="*/ 212 w 257"/>
              <a:gd name="T11" fmla="*/ 0 h 159"/>
              <a:gd name="T12" fmla="*/ 8 w 257"/>
              <a:gd name="T13" fmla="*/ 0 h 159"/>
              <a:gd name="T14" fmla="*/ 0 w 257"/>
              <a:gd name="T15" fmla="*/ 8 h 159"/>
              <a:gd name="T16" fmla="*/ 0 w 257"/>
              <a:gd name="T17" fmla="*/ 12 h 159"/>
              <a:gd name="T18" fmla="*/ 51 w 257"/>
              <a:gd name="T19" fmla="*/ 134 h 159"/>
              <a:gd name="T20" fmla="*/ 51 w 257"/>
              <a:gd name="T21" fmla="*/ 151 h 159"/>
              <a:gd name="T22" fmla="*/ 59 w 257"/>
              <a:gd name="T23" fmla="*/ 159 h 159"/>
              <a:gd name="T24" fmla="*/ 161 w 257"/>
              <a:gd name="T25" fmla="*/ 159 h 159"/>
              <a:gd name="T26" fmla="*/ 169 w 257"/>
              <a:gd name="T27" fmla="*/ 151 h 159"/>
              <a:gd name="T28" fmla="*/ 169 w 257"/>
              <a:gd name="T29" fmla="*/ 134 h 159"/>
              <a:gd name="T30" fmla="*/ 195 w 257"/>
              <a:gd name="T31" fmla="*/ 114 h 159"/>
              <a:gd name="T32" fmla="*/ 252 w 257"/>
              <a:gd name="T33" fmla="*/ 73 h 159"/>
              <a:gd name="T34" fmla="*/ 253 w 257"/>
              <a:gd name="T35" fmla="*/ 41 h 159"/>
              <a:gd name="T36" fmla="*/ 158 w 257"/>
              <a:gd name="T37" fmla="*/ 121 h 159"/>
              <a:gd name="T38" fmla="*/ 157 w 257"/>
              <a:gd name="T39" fmla="*/ 122 h 159"/>
              <a:gd name="T40" fmla="*/ 146 w 257"/>
              <a:gd name="T41" fmla="*/ 122 h 159"/>
              <a:gd name="T42" fmla="*/ 141 w 257"/>
              <a:gd name="T43" fmla="*/ 127 h 159"/>
              <a:gd name="T44" fmla="*/ 146 w 257"/>
              <a:gd name="T45" fmla="*/ 132 h 159"/>
              <a:gd name="T46" fmla="*/ 153 w 257"/>
              <a:gd name="T47" fmla="*/ 132 h 159"/>
              <a:gd name="T48" fmla="*/ 153 w 257"/>
              <a:gd name="T49" fmla="*/ 143 h 159"/>
              <a:gd name="T50" fmla="*/ 67 w 257"/>
              <a:gd name="T51" fmla="*/ 143 h 159"/>
              <a:gd name="T52" fmla="*/ 67 w 257"/>
              <a:gd name="T53" fmla="*/ 132 h 159"/>
              <a:gd name="T54" fmla="*/ 119 w 257"/>
              <a:gd name="T55" fmla="*/ 132 h 159"/>
              <a:gd name="T56" fmla="*/ 125 w 257"/>
              <a:gd name="T57" fmla="*/ 127 h 159"/>
              <a:gd name="T58" fmla="*/ 119 w 257"/>
              <a:gd name="T59" fmla="*/ 122 h 159"/>
              <a:gd name="T60" fmla="*/ 63 w 257"/>
              <a:gd name="T61" fmla="*/ 122 h 159"/>
              <a:gd name="T62" fmla="*/ 62 w 257"/>
              <a:gd name="T63" fmla="*/ 121 h 159"/>
              <a:gd name="T64" fmla="*/ 16 w 257"/>
              <a:gd name="T65" fmla="*/ 39 h 159"/>
              <a:gd name="T66" fmla="*/ 145 w 257"/>
              <a:gd name="T67" fmla="*/ 39 h 159"/>
              <a:gd name="T68" fmla="*/ 150 w 257"/>
              <a:gd name="T69" fmla="*/ 34 h 159"/>
              <a:gd name="T70" fmla="*/ 145 w 257"/>
              <a:gd name="T71" fmla="*/ 28 h 159"/>
              <a:gd name="T72" fmla="*/ 16 w 257"/>
              <a:gd name="T73" fmla="*/ 28 h 159"/>
              <a:gd name="T74" fmla="*/ 16 w 257"/>
              <a:gd name="T75" fmla="*/ 16 h 159"/>
              <a:gd name="T76" fmla="*/ 204 w 257"/>
              <a:gd name="T77" fmla="*/ 16 h 159"/>
              <a:gd name="T78" fmla="*/ 204 w 257"/>
              <a:gd name="T79" fmla="*/ 28 h 159"/>
              <a:gd name="T80" fmla="*/ 174 w 257"/>
              <a:gd name="T81" fmla="*/ 28 h 159"/>
              <a:gd name="T82" fmla="*/ 169 w 257"/>
              <a:gd name="T83" fmla="*/ 34 h 159"/>
              <a:gd name="T84" fmla="*/ 174 w 257"/>
              <a:gd name="T85" fmla="*/ 39 h 159"/>
              <a:gd name="T86" fmla="*/ 203 w 257"/>
              <a:gd name="T87" fmla="*/ 39 h 159"/>
              <a:gd name="T88" fmla="*/ 158 w 257"/>
              <a:gd name="T89" fmla="*/ 121 h 159"/>
              <a:gd name="T90" fmla="*/ 238 w 257"/>
              <a:gd name="T91" fmla="*/ 66 h 159"/>
              <a:gd name="T92" fmla="*/ 211 w 257"/>
              <a:gd name="T93" fmla="*/ 90 h 159"/>
              <a:gd name="T94" fmla="*/ 220 w 257"/>
              <a:gd name="T95" fmla="*/ 41 h 159"/>
              <a:gd name="T96" fmla="*/ 224 w 257"/>
              <a:gd name="T97" fmla="*/ 40 h 159"/>
              <a:gd name="T98" fmla="*/ 238 w 257"/>
              <a:gd name="T99" fmla="*/ 48 h 159"/>
              <a:gd name="T100" fmla="*/ 238 w 257"/>
              <a:gd name="T101" fmla="*/ 6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59">
                <a:moveTo>
                  <a:pt x="253" y="41"/>
                </a:moveTo>
                <a:cubicBezTo>
                  <a:pt x="248" y="31"/>
                  <a:pt x="237" y="24"/>
                  <a:pt x="224" y="24"/>
                </a:cubicBezTo>
                <a:cubicBezTo>
                  <a:pt x="223" y="24"/>
                  <a:pt x="221" y="24"/>
                  <a:pt x="220" y="25"/>
                </a:cubicBezTo>
                <a:cubicBezTo>
                  <a:pt x="220" y="20"/>
                  <a:pt x="220" y="16"/>
                  <a:pt x="220" y="12"/>
                </a:cubicBezTo>
                <a:cubicBezTo>
                  <a:pt x="220" y="8"/>
                  <a:pt x="220" y="8"/>
                  <a:pt x="220" y="8"/>
                </a:cubicBezTo>
                <a:cubicBezTo>
                  <a:pt x="220" y="3"/>
                  <a:pt x="216" y="0"/>
                  <a:pt x="21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7"/>
                  <a:pt x="0" y="108"/>
                  <a:pt x="51" y="134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1" y="155"/>
                  <a:pt x="54" y="159"/>
                  <a:pt x="59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5" y="159"/>
                  <a:pt x="169" y="155"/>
                  <a:pt x="169" y="15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80" y="128"/>
                  <a:pt x="189" y="121"/>
                  <a:pt x="195" y="114"/>
                </a:cubicBezTo>
                <a:cubicBezTo>
                  <a:pt x="225" y="104"/>
                  <a:pt x="245" y="91"/>
                  <a:pt x="252" y="73"/>
                </a:cubicBezTo>
                <a:cubicBezTo>
                  <a:pt x="257" y="62"/>
                  <a:pt x="257" y="50"/>
                  <a:pt x="253" y="41"/>
                </a:cubicBezTo>
                <a:close/>
                <a:moveTo>
                  <a:pt x="158" y="121"/>
                </a:moveTo>
                <a:cubicBezTo>
                  <a:pt x="157" y="121"/>
                  <a:pt x="157" y="122"/>
                  <a:pt x="157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3" y="122"/>
                  <a:pt x="141" y="124"/>
                  <a:pt x="141" y="127"/>
                </a:cubicBezTo>
                <a:cubicBezTo>
                  <a:pt x="141" y="130"/>
                  <a:pt x="143" y="132"/>
                  <a:pt x="146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2" y="132"/>
                  <a:pt x="125" y="130"/>
                  <a:pt x="125" y="127"/>
                </a:cubicBezTo>
                <a:cubicBezTo>
                  <a:pt x="125" y="124"/>
                  <a:pt x="122" y="122"/>
                  <a:pt x="119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3" y="122"/>
                  <a:pt x="62" y="121"/>
                  <a:pt x="62" y="121"/>
                </a:cubicBezTo>
                <a:cubicBezTo>
                  <a:pt x="25" y="105"/>
                  <a:pt x="18" y="74"/>
                  <a:pt x="16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8" y="39"/>
                  <a:pt x="150" y="37"/>
                  <a:pt x="150" y="34"/>
                </a:cubicBezTo>
                <a:cubicBezTo>
                  <a:pt x="150" y="31"/>
                  <a:pt x="148" y="28"/>
                  <a:pt x="14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0"/>
                  <a:pt x="16" y="16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204" y="20"/>
                  <a:pt x="204" y="24"/>
                  <a:pt x="204" y="28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71" y="28"/>
                  <a:pt x="169" y="31"/>
                  <a:pt x="169" y="34"/>
                </a:cubicBezTo>
                <a:cubicBezTo>
                  <a:pt x="169" y="37"/>
                  <a:pt x="171" y="39"/>
                  <a:pt x="17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74"/>
                  <a:pt x="195" y="105"/>
                  <a:pt x="158" y="121"/>
                </a:cubicBezTo>
                <a:close/>
                <a:moveTo>
                  <a:pt x="238" y="66"/>
                </a:moveTo>
                <a:cubicBezTo>
                  <a:pt x="235" y="73"/>
                  <a:pt x="228" y="82"/>
                  <a:pt x="211" y="90"/>
                </a:cubicBezTo>
                <a:cubicBezTo>
                  <a:pt x="218" y="74"/>
                  <a:pt x="219" y="57"/>
                  <a:pt x="220" y="41"/>
                </a:cubicBezTo>
                <a:cubicBezTo>
                  <a:pt x="221" y="40"/>
                  <a:pt x="223" y="40"/>
                  <a:pt x="224" y="40"/>
                </a:cubicBezTo>
                <a:cubicBezTo>
                  <a:pt x="234" y="40"/>
                  <a:pt x="237" y="46"/>
                  <a:pt x="238" y="48"/>
                </a:cubicBezTo>
                <a:cubicBezTo>
                  <a:pt x="240" y="52"/>
                  <a:pt x="241" y="59"/>
                  <a:pt x="23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6911890" y="3787630"/>
            <a:ext cx="810098" cy="622134"/>
          </a:xfrm>
          <a:custGeom>
            <a:avLst/>
            <a:gdLst>
              <a:gd name="T0" fmla="*/ 181 w 256"/>
              <a:gd name="T1" fmla="*/ 27 h 196"/>
              <a:gd name="T2" fmla="*/ 156 w 256"/>
              <a:gd name="T3" fmla="*/ 0 h 196"/>
              <a:gd name="T4" fmla="*/ 75 w 256"/>
              <a:gd name="T5" fmla="*/ 25 h 196"/>
              <a:gd name="T6" fmla="*/ 25 w 256"/>
              <a:gd name="T7" fmla="*/ 27 h 196"/>
              <a:gd name="T8" fmla="*/ 0 w 256"/>
              <a:gd name="T9" fmla="*/ 171 h 196"/>
              <a:gd name="T10" fmla="*/ 231 w 256"/>
              <a:gd name="T11" fmla="*/ 196 h 196"/>
              <a:gd name="T12" fmla="*/ 256 w 256"/>
              <a:gd name="T13" fmla="*/ 52 h 196"/>
              <a:gd name="T14" fmla="*/ 91 w 256"/>
              <a:gd name="T15" fmla="*/ 25 h 196"/>
              <a:gd name="T16" fmla="*/ 156 w 256"/>
              <a:gd name="T17" fmla="*/ 16 h 196"/>
              <a:gd name="T18" fmla="*/ 165 w 256"/>
              <a:gd name="T19" fmla="*/ 27 h 196"/>
              <a:gd name="T20" fmla="*/ 91 w 256"/>
              <a:gd name="T21" fmla="*/ 25 h 196"/>
              <a:gd name="T22" fmla="*/ 231 w 256"/>
              <a:gd name="T23" fmla="*/ 43 h 196"/>
              <a:gd name="T24" fmla="*/ 240 w 256"/>
              <a:gd name="T25" fmla="*/ 69 h 196"/>
              <a:gd name="T26" fmla="*/ 227 w 256"/>
              <a:gd name="T27" fmla="*/ 84 h 196"/>
              <a:gd name="T28" fmla="*/ 148 w 256"/>
              <a:gd name="T29" fmla="*/ 85 h 196"/>
              <a:gd name="T30" fmla="*/ 90 w 256"/>
              <a:gd name="T31" fmla="*/ 100 h 196"/>
              <a:gd name="T32" fmla="*/ 16 w 256"/>
              <a:gd name="T33" fmla="*/ 72 h 196"/>
              <a:gd name="T34" fmla="*/ 25 w 256"/>
              <a:gd name="T35" fmla="*/ 43 h 196"/>
              <a:gd name="T36" fmla="*/ 155 w 256"/>
              <a:gd name="T37" fmla="*/ 112 h 196"/>
              <a:gd name="T38" fmla="*/ 108 w 256"/>
              <a:gd name="T39" fmla="*/ 117 h 196"/>
              <a:gd name="T40" fmla="*/ 101 w 256"/>
              <a:gd name="T41" fmla="*/ 101 h 196"/>
              <a:gd name="T42" fmla="*/ 148 w 256"/>
              <a:gd name="T43" fmla="*/ 96 h 196"/>
              <a:gd name="T44" fmla="*/ 231 w 256"/>
              <a:gd name="T45" fmla="*/ 180 h 196"/>
              <a:gd name="T46" fmla="*/ 16 w 256"/>
              <a:gd name="T47" fmla="*/ 171 h 196"/>
              <a:gd name="T48" fmla="*/ 27 w 256"/>
              <a:gd name="T49" fmla="*/ 172 h 196"/>
              <a:gd name="T50" fmla="*/ 183 w 256"/>
              <a:gd name="T51" fmla="*/ 167 h 196"/>
              <a:gd name="T52" fmla="*/ 27 w 256"/>
              <a:gd name="T53" fmla="*/ 161 h 196"/>
              <a:gd name="T54" fmla="*/ 16 w 256"/>
              <a:gd name="T55" fmla="*/ 90 h 196"/>
              <a:gd name="T56" fmla="*/ 25 w 256"/>
              <a:gd name="T57" fmla="*/ 94 h 196"/>
              <a:gd name="T58" fmla="*/ 90 w 256"/>
              <a:gd name="T59" fmla="*/ 112 h 196"/>
              <a:gd name="T60" fmla="*/ 148 w 256"/>
              <a:gd name="T61" fmla="*/ 128 h 196"/>
              <a:gd name="T62" fmla="*/ 166 w 256"/>
              <a:gd name="T63" fmla="*/ 111 h 196"/>
              <a:gd name="T64" fmla="*/ 231 w 256"/>
              <a:gd name="T65" fmla="*/ 94 h 196"/>
              <a:gd name="T66" fmla="*/ 240 w 256"/>
              <a:gd name="T67" fmla="*/ 152 h 196"/>
              <a:gd name="T68" fmla="*/ 203 w 256"/>
              <a:gd name="T69" fmla="*/ 161 h 196"/>
              <a:gd name="T70" fmla="*/ 203 w 256"/>
              <a:gd name="T71" fmla="*/ 172 h 196"/>
              <a:gd name="T72" fmla="*/ 240 w 256"/>
              <a:gd name="T73" fmla="*/ 169 h 196"/>
              <a:gd name="T74" fmla="*/ 231 w 256"/>
              <a:gd name="T75" fmla="*/ 18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6" h="196">
                <a:moveTo>
                  <a:pt x="231" y="27"/>
                </a:moveTo>
                <a:cubicBezTo>
                  <a:pt x="181" y="27"/>
                  <a:pt x="181" y="27"/>
                  <a:pt x="181" y="27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81" y="12"/>
                  <a:pt x="170" y="0"/>
                  <a:pt x="15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6" y="0"/>
                  <a:pt x="75" y="12"/>
                  <a:pt x="75" y="25"/>
                </a:cubicBezTo>
                <a:cubicBezTo>
                  <a:pt x="75" y="27"/>
                  <a:pt x="75" y="27"/>
                  <a:pt x="7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1" y="27"/>
                  <a:pt x="0" y="38"/>
                  <a:pt x="0" y="5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5"/>
                  <a:pt x="11" y="196"/>
                  <a:pt x="25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45" y="196"/>
                  <a:pt x="256" y="185"/>
                  <a:pt x="256" y="17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38"/>
                  <a:pt x="245" y="27"/>
                  <a:pt x="231" y="27"/>
                </a:cubicBezTo>
                <a:close/>
                <a:moveTo>
                  <a:pt x="91" y="25"/>
                </a:moveTo>
                <a:cubicBezTo>
                  <a:pt x="91" y="20"/>
                  <a:pt x="95" y="16"/>
                  <a:pt x="100" y="16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161" y="16"/>
                  <a:pt x="165" y="20"/>
                  <a:pt x="165" y="25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91" y="27"/>
                  <a:pt x="91" y="27"/>
                  <a:pt x="91" y="27"/>
                </a:cubicBezTo>
                <a:lnTo>
                  <a:pt x="91" y="25"/>
                </a:lnTo>
                <a:close/>
                <a:moveTo>
                  <a:pt x="25" y="43"/>
                </a:moveTo>
                <a:cubicBezTo>
                  <a:pt x="231" y="43"/>
                  <a:pt x="231" y="43"/>
                  <a:pt x="231" y="43"/>
                </a:cubicBezTo>
                <a:cubicBezTo>
                  <a:pt x="236" y="43"/>
                  <a:pt x="240" y="47"/>
                  <a:pt x="240" y="5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70"/>
                  <a:pt x="240" y="70"/>
                </a:cubicBezTo>
                <a:cubicBezTo>
                  <a:pt x="240" y="75"/>
                  <a:pt x="238" y="80"/>
                  <a:pt x="227" y="84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91"/>
                  <a:pt x="157" y="85"/>
                  <a:pt x="14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99" y="85"/>
                  <a:pt x="91" y="91"/>
                  <a:pt x="90" y="100"/>
                </a:cubicBezTo>
                <a:cubicBezTo>
                  <a:pt x="28" y="84"/>
                  <a:pt x="28" y="84"/>
                  <a:pt x="28" y="84"/>
                </a:cubicBezTo>
                <a:cubicBezTo>
                  <a:pt x="19" y="81"/>
                  <a:pt x="16" y="76"/>
                  <a:pt x="16" y="7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7"/>
                  <a:pt x="20" y="43"/>
                  <a:pt x="25" y="43"/>
                </a:cubicBezTo>
                <a:close/>
                <a:moveTo>
                  <a:pt x="155" y="101"/>
                </a:moveTo>
                <a:cubicBezTo>
                  <a:pt x="155" y="112"/>
                  <a:pt x="155" y="112"/>
                  <a:pt x="155" y="112"/>
                </a:cubicBezTo>
                <a:cubicBezTo>
                  <a:pt x="155" y="115"/>
                  <a:pt x="152" y="117"/>
                  <a:pt x="14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4" y="117"/>
                  <a:pt x="101" y="115"/>
                  <a:pt x="101" y="112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98"/>
                  <a:pt x="104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2" y="96"/>
                  <a:pt x="155" y="98"/>
                  <a:pt x="155" y="101"/>
                </a:cubicBezTo>
                <a:close/>
                <a:moveTo>
                  <a:pt x="231" y="180"/>
                </a:moveTo>
                <a:cubicBezTo>
                  <a:pt x="25" y="180"/>
                  <a:pt x="25" y="180"/>
                  <a:pt x="25" y="180"/>
                </a:cubicBezTo>
                <a:cubicBezTo>
                  <a:pt x="20" y="180"/>
                  <a:pt x="16" y="176"/>
                  <a:pt x="16" y="171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9" y="171"/>
                  <a:pt x="23" y="172"/>
                  <a:pt x="2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80" y="172"/>
                  <a:pt x="183" y="169"/>
                  <a:pt x="183" y="167"/>
                </a:cubicBezTo>
                <a:cubicBezTo>
                  <a:pt x="183" y="164"/>
                  <a:pt x="180" y="161"/>
                  <a:pt x="17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2" y="161"/>
                  <a:pt x="17" y="157"/>
                  <a:pt x="16" y="152"/>
                </a:cubicBezTo>
                <a:cubicBezTo>
                  <a:pt x="16" y="90"/>
                  <a:pt x="16" y="90"/>
                  <a:pt x="16" y="90"/>
                </a:cubicBezTo>
                <a:cubicBezTo>
                  <a:pt x="18" y="91"/>
                  <a:pt x="21" y="93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21"/>
                  <a:pt x="98" y="128"/>
                  <a:pt x="10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8" y="128"/>
                  <a:pt x="166" y="121"/>
                  <a:pt x="166" y="112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0" y="94"/>
                  <a:pt x="231" y="94"/>
                  <a:pt x="231" y="94"/>
                </a:cubicBezTo>
                <a:cubicBezTo>
                  <a:pt x="234" y="93"/>
                  <a:pt x="237" y="91"/>
                  <a:pt x="240" y="90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9" y="157"/>
                  <a:pt x="234" y="161"/>
                  <a:pt x="229" y="161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0" y="161"/>
                  <a:pt x="198" y="164"/>
                  <a:pt x="198" y="167"/>
                </a:cubicBezTo>
                <a:cubicBezTo>
                  <a:pt x="198" y="169"/>
                  <a:pt x="200" y="172"/>
                  <a:pt x="203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33" y="172"/>
                  <a:pt x="237" y="171"/>
                  <a:pt x="240" y="169"/>
                </a:cubicBezTo>
                <a:cubicBezTo>
                  <a:pt x="240" y="171"/>
                  <a:pt x="240" y="171"/>
                  <a:pt x="240" y="171"/>
                </a:cubicBezTo>
                <a:cubicBezTo>
                  <a:pt x="240" y="176"/>
                  <a:pt x="236" y="180"/>
                  <a:pt x="231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16"/>
          <p:cNvGrpSpPr>
            <a:grpSpLocks noChangeAspect="1"/>
          </p:cNvGrpSpPr>
          <p:nvPr/>
        </p:nvGrpSpPr>
        <p:grpSpPr bwMode="auto">
          <a:xfrm>
            <a:off x="9305413" y="4705417"/>
            <a:ext cx="621181" cy="715404"/>
            <a:chOff x="4720" y="688"/>
            <a:chExt cx="534" cy="615"/>
          </a:xfrm>
          <a:solidFill>
            <a:schemeClr val="bg1"/>
          </a:solidFill>
          <a:effectLst/>
        </p:grpSpPr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4737" y="970"/>
              <a:ext cx="517" cy="218"/>
            </a:xfrm>
            <a:custGeom>
              <a:avLst/>
              <a:gdLst>
                <a:gd name="T0" fmla="*/ 208 w 216"/>
                <a:gd name="T1" fmla="*/ 14 h 91"/>
                <a:gd name="T2" fmla="*/ 185 w 216"/>
                <a:gd name="T3" fmla="*/ 14 h 91"/>
                <a:gd name="T4" fmla="*/ 181 w 216"/>
                <a:gd name="T5" fmla="*/ 14 h 91"/>
                <a:gd name="T6" fmla="*/ 163 w 216"/>
                <a:gd name="T7" fmla="*/ 23 h 91"/>
                <a:gd name="T8" fmla="*/ 163 w 216"/>
                <a:gd name="T9" fmla="*/ 8 h 91"/>
                <a:gd name="T10" fmla="*/ 155 w 216"/>
                <a:gd name="T11" fmla="*/ 0 h 91"/>
                <a:gd name="T12" fmla="*/ 8 w 216"/>
                <a:gd name="T13" fmla="*/ 0 h 91"/>
                <a:gd name="T14" fmla="*/ 0 w 216"/>
                <a:gd name="T15" fmla="*/ 8 h 91"/>
                <a:gd name="T16" fmla="*/ 0 w 216"/>
                <a:gd name="T17" fmla="*/ 35 h 91"/>
                <a:gd name="T18" fmla="*/ 8 w 216"/>
                <a:gd name="T19" fmla="*/ 43 h 91"/>
                <a:gd name="T20" fmla="*/ 24 w 216"/>
                <a:gd name="T21" fmla="*/ 43 h 91"/>
                <a:gd name="T22" fmla="*/ 24 w 216"/>
                <a:gd name="T23" fmla="*/ 83 h 91"/>
                <a:gd name="T24" fmla="*/ 32 w 216"/>
                <a:gd name="T25" fmla="*/ 91 h 91"/>
                <a:gd name="T26" fmla="*/ 155 w 216"/>
                <a:gd name="T27" fmla="*/ 91 h 91"/>
                <a:gd name="T28" fmla="*/ 163 w 216"/>
                <a:gd name="T29" fmla="*/ 83 h 91"/>
                <a:gd name="T30" fmla="*/ 163 w 216"/>
                <a:gd name="T31" fmla="*/ 72 h 91"/>
                <a:gd name="T32" fmla="*/ 181 w 216"/>
                <a:gd name="T33" fmla="*/ 80 h 91"/>
                <a:gd name="T34" fmla="*/ 185 w 216"/>
                <a:gd name="T35" fmla="*/ 81 h 91"/>
                <a:gd name="T36" fmla="*/ 208 w 216"/>
                <a:gd name="T37" fmla="*/ 81 h 91"/>
                <a:gd name="T38" fmla="*/ 216 w 216"/>
                <a:gd name="T39" fmla="*/ 73 h 91"/>
                <a:gd name="T40" fmla="*/ 216 w 216"/>
                <a:gd name="T41" fmla="*/ 22 h 91"/>
                <a:gd name="T42" fmla="*/ 208 w 216"/>
                <a:gd name="T43" fmla="*/ 14 h 91"/>
                <a:gd name="T44" fmla="*/ 40 w 216"/>
                <a:gd name="T45" fmla="*/ 75 h 91"/>
                <a:gd name="T46" fmla="*/ 40 w 216"/>
                <a:gd name="T47" fmla="*/ 37 h 91"/>
                <a:gd name="T48" fmla="*/ 106 w 216"/>
                <a:gd name="T49" fmla="*/ 37 h 91"/>
                <a:gd name="T50" fmla="*/ 112 w 216"/>
                <a:gd name="T51" fmla="*/ 32 h 91"/>
                <a:gd name="T52" fmla="*/ 106 w 216"/>
                <a:gd name="T53" fmla="*/ 27 h 91"/>
                <a:gd name="T54" fmla="*/ 16 w 216"/>
                <a:gd name="T55" fmla="*/ 27 h 91"/>
                <a:gd name="T56" fmla="*/ 16 w 216"/>
                <a:gd name="T57" fmla="*/ 16 h 91"/>
                <a:gd name="T58" fmla="*/ 147 w 216"/>
                <a:gd name="T59" fmla="*/ 16 h 91"/>
                <a:gd name="T60" fmla="*/ 147 w 216"/>
                <a:gd name="T61" fmla="*/ 27 h 91"/>
                <a:gd name="T62" fmla="*/ 131 w 216"/>
                <a:gd name="T63" fmla="*/ 27 h 91"/>
                <a:gd name="T64" fmla="*/ 125 w 216"/>
                <a:gd name="T65" fmla="*/ 32 h 91"/>
                <a:gd name="T66" fmla="*/ 131 w 216"/>
                <a:gd name="T67" fmla="*/ 37 h 91"/>
                <a:gd name="T68" fmla="*/ 147 w 216"/>
                <a:gd name="T69" fmla="*/ 37 h 91"/>
                <a:gd name="T70" fmla="*/ 147 w 216"/>
                <a:gd name="T71" fmla="*/ 75 h 91"/>
                <a:gd name="T72" fmla="*/ 40 w 216"/>
                <a:gd name="T73" fmla="*/ 75 h 91"/>
                <a:gd name="T74" fmla="*/ 200 w 216"/>
                <a:gd name="T75" fmla="*/ 65 h 91"/>
                <a:gd name="T76" fmla="*/ 189 w 216"/>
                <a:gd name="T77" fmla="*/ 65 h 91"/>
                <a:gd name="T78" fmla="*/ 189 w 216"/>
                <a:gd name="T79" fmla="*/ 45 h 91"/>
                <a:gd name="T80" fmla="*/ 184 w 216"/>
                <a:gd name="T81" fmla="*/ 40 h 91"/>
                <a:gd name="T82" fmla="*/ 178 w 216"/>
                <a:gd name="T83" fmla="*/ 45 h 91"/>
                <a:gd name="T84" fmla="*/ 178 w 216"/>
                <a:gd name="T85" fmla="*/ 61 h 91"/>
                <a:gd name="T86" fmla="*/ 166 w 216"/>
                <a:gd name="T87" fmla="*/ 56 h 91"/>
                <a:gd name="T88" fmla="*/ 166 w 216"/>
                <a:gd name="T89" fmla="*/ 39 h 91"/>
                <a:gd name="T90" fmla="*/ 187 w 216"/>
                <a:gd name="T91" fmla="*/ 30 h 91"/>
                <a:gd name="T92" fmla="*/ 200 w 216"/>
                <a:gd name="T93" fmla="*/ 30 h 91"/>
                <a:gd name="T94" fmla="*/ 200 w 216"/>
                <a:gd name="T95" fmla="*/ 6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91">
                  <a:moveTo>
                    <a:pt x="208" y="14"/>
                  </a:move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1" y="14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4"/>
                    <a:pt x="159" y="0"/>
                    <a:pt x="15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3" y="43"/>
                    <a:pt x="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7"/>
                    <a:pt x="28" y="91"/>
                    <a:pt x="32" y="9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9" y="91"/>
                    <a:pt x="163" y="87"/>
                    <a:pt x="163" y="83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3" y="81"/>
                    <a:pt x="184" y="81"/>
                    <a:pt x="185" y="81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13" y="81"/>
                    <a:pt x="216" y="78"/>
                    <a:pt x="216" y="73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17"/>
                    <a:pt x="213" y="14"/>
                    <a:pt x="208" y="14"/>
                  </a:cubicBezTo>
                  <a:close/>
                  <a:moveTo>
                    <a:pt x="40" y="75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9" y="37"/>
                    <a:pt x="112" y="35"/>
                    <a:pt x="112" y="32"/>
                  </a:cubicBezTo>
                  <a:cubicBezTo>
                    <a:pt x="112" y="29"/>
                    <a:pt x="109" y="27"/>
                    <a:pt x="10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28" y="27"/>
                    <a:pt x="125" y="29"/>
                    <a:pt x="125" y="32"/>
                  </a:cubicBezTo>
                  <a:cubicBezTo>
                    <a:pt x="125" y="35"/>
                    <a:pt x="128" y="37"/>
                    <a:pt x="131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7" y="75"/>
                    <a:pt x="147" y="75"/>
                    <a:pt x="147" y="75"/>
                  </a:cubicBezTo>
                  <a:lnTo>
                    <a:pt x="40" y="75"/>
                  </a:lnTo>
                  <a:close/>
                  <a:moveTo>
                    <a:pt x="200" y="65"/>
                  </a:moveTo>
                  <a:cubicBezTo>
                    <a:pt x="189" y="65"/>
                    <a:pt x="189" y="65"/>
                    <a:pt x="189" y="6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3"/>
                    <a:pt x="187" y="40"/>
                    <a:pt x="184" y="40"/>
                  </a:cubicBezTo>
                  <a:cubicBezTo>
                    <a:pt x="181" y="40"/>
                    <a:pt x="178" y="43"/>
                    <a:pt x="178" y="45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200" y="30"/>
                    <a:pt x="200" y="30"/>
                    <a:pt x="200" y="30"/>
                  </a:cubicBezTo>
                  <a:lnTo>
                    <a:pt x="20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8"/>
            <p:cNvSpPr/>
            <p:nvPr/>
          </p:nvSpPr>
          <p:spPr bwMode="auto">
            <a:xfrm>
              <a:off x="4881" y="1210"/>
              <a:ext cx="160" cy="93"/>
            </a:xfrm>
            <a:custGeom>
              <a:avLst/>
              <a:gdLst>
                <a:gd name="T0" fmla="*/ 39 w 67"/>
                <a:gd name="T1" fmla="*/ 3 h 39"/>
                <a:gd name="T2" fmla="*/ 28 w 67"/>
                <a:gd name="T3" fmla="*/ 3 h 39"/>
                <a:gd name="T4" fmla="*/ 4 w 67"/>
                <a:gd name="T5" fmla="*/ 24 h 39"/>
                <a:gd name="T6" fmla="*/ 3 w 67"/>
                <a:gd name="T7" fmla="*/ 35 h 39"/>
                <a:gd name="T8" fmla="*/ 14 w 67"/>
                <a:gd name="T9" fmla="*/ 36 h 39"/>
                <a:gd name="T10" fmla="*/ 33 w 67"/>
                <a:gd name="T11" fmla="*/ 19 h 39"/>
                <a:gd name="T12" fmla="*/ 53 w 67"/>
                <a:gd name="T13" fmla="*/ 36 h 39"/>
                <a:gd name="T14" fmla="*/ 58 w 67"/>
                <a:gd name="T15" fmla="*/ 38 h 39"/>
                <a:gd name="T16" fmla="*/ 64 w 67"/>
                <a:gd name="T17" fmla="*/ 35 h 39"/>
                <a:gd name="T18" fmla="*/ 63 w 67"/>
                <a:gd name="T19" fmla="*/ 24 h 39"/>
                <a:gd name="T20" fmla="*/ 39 w 67"/>
                <a:gd name="T2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9">
                  <a:moveTo>
                    <a:pt x="39" y="3"/>
                  </a:moveTo>
                  <a:cubicBezTo>
                    <a:pt x="36" y="0"/>
                    <a:pt x="31" y="0"/>
                    <a:pt x="28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27"/>
                    <a:pt x="0" y="32"/>
                    <a:pt x="3" y="35"/>
                  </a:cubicBezTo>
                  <a:cubicBezTo>
                    <a:pt x="6" y="39"/>
                    <a:pt x="11" y="39"/>
                    <a:pt x="14" y="36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5" y="37"/>
                    <a:pt x="56" y="38"/>
                    <a:pt x="58" y="38"/>
                  </a:cubicBezTo>
                  <a:cubicBezTo>
                    <a:pt x="60" y="38"/>
                    <a:pt x="63" y="37"/>
                    <a:pt x="64" y="35"/>
                  </a:cubicBezTo>
                  <a:cubicBezTo>
                    <a:pt x="67" y="32"/>
                    <a:pt x="67" y="27"/>
                    <a:pt x="63" y="24"/>
                  </a:cubicBezTo>
                  <a:lnTo>
                    <a:pt x="3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9"/>
            <p:cNvSpPr>
              <a:spLocks noEditPoints="1"/>
            </p:cNvSpPr>
            <p:nvPr/>
          </p:nvSpPr>
          <p:spPr bwMode="auto">
            <a:xfrm>
              <a:off x="4720" y="688"/>
              <a:ext cx="482" cy="258"/>
            </a:xfrm>
            <a:custGeom>
              <a:avLst/>
              <a:gdLst>
                <a:gd name="T0" fmla="*/ 54 w 201"/>
                <a:gd name="T1" fmla="*/ 108 h 108"/>
                <a:gd name="T2" fmla="*/ 100 w 201"/>
                <a:gd name="T3" fmla="*/ 82 h 108"/>
                <a:gd name="T4" fmla="*/ 147 w 201"/>
                <a:gd name="T5" fmla="*/ 108 h 108"/>
                <a:gd name="T6" fmla="*/ 201 w 201"/>
                <a:gd name="T7" fmla="*/ 54 h 108"/>
                <a:gd name="T8" fmla="*/ 147 w 201"/>
                <a:gd name="T9" fmla="*/ 0 h 108"/>
                <a:gd name="T10" fmla="*/ 100 w 201"/>
                <a:gd name="T11" fmla="*/ 26 h 108"/>
                <a:gd name="T12" fmla="*/ 54 w 201"/>
                <a:gd name="T13" fmla="*/ 0 h 108"/>
                <a:gd name="T14" fmla="*/ 0 w 201"/>
                <a:gd name="T15" fmla="*/ 54 h 108"/>
                <a:gd name="T16" fmla="*/ 54 w 201"/>
                <a:gd name="T17" fmla="*/ 108 h 108"/>
                <a:gd name="T18" fmla="*/ 147 w 201"/>
                <a:gd name="T19" fmla="*/ 16 h 108"/>
                <a:gd name="T20" fmla="*/ 185 w 201"/>
                <a:gd name="T21" fmla="*/ 54 h 108"/>
                <a:gd name="T22" fmla="*/ 147 w 201"/>
                <a:gd name="T23" fmla="*/ 92 h 108"/>
                <a:gd name="T24" fmla="*/ 108 w 201"/>
                <a:gd name="T25" fmla="*/ 54 h 108"/>
                <a:gd name="T26" fmla="*/ 147 w 201"/>
                <a:gd name="T27" fmla="*/ 16 h 108"/>
                <a:gd name="T28" fmla="*/ 54 w 201"/>
                <a:gd name="T29" fmla="*/ 16 h 108"/>
                <a:gd name="T30" fmla="*/ 92 w 201"/>
                <a:gd name="T31" fmla="*/ 54 h 108"/>
                <a:gd name="T32" fmla="*/ 54 w 201"/>
                <a:gd name="T33" fmla="*/ 92 h 108"/>
                <a:gd name="T34" fmla="*/ 16 w 201"/>
                <a:gd name="T35" fmla="*/ 54 h 108"/>
                <a:gd name="T36" fmla="*/ 54 w 201"/>
                <a:gd name="T37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108">
                  <a:moveTo>
                    <a:pt x="54" y="108"/>
                  </a:moveTo>
                  <a:cubicBezTo>
                    <a:pt x="74" y="108"/>
                    <a:pt x="91" y="98"/>
                    <a:pt x="100" y="82"/>
                  </a:cubicBezTo>
                  <a:cubicBezTo>
                    <a:pt x="110" y="98"/>
                    <a:pt x="127" y="108"/>
                    <a:pt x="147" y="108"/>
                  </a:cubicBezTo>
                  <a:cubicBezTo>
                    <a:pt x="176" y="108"/>
                    <a:pt x="201" y="84"/>
                    <a:pt x="201" y="54"/>
                  </a:cubicBezTo>
                  <a:cubicBezTo>
                    <a:pt x="201" y="24"/>
                    <a:pt x="176" y="0"/>
                    <a:pt x="147" y="0"/>
                  </a:cubicBezTo>
                  <a:cubicBezTo>
                    <a:pt x="127" y="0"/>
                    <a:pt x="110" y="10"/>
                    <a:pt x="100" y="26"/>
                  </a:cubicBezTo>
                  <a:cubicBezTo>
                    <a:pt x="91" y="10"/>
                    <a:pt x="7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lose/>
                  <a:moveTo>
                    <a:pt x="147" y="16"/>
                  </a:moveTo>
                  <a:cubicBezTo>
                    <a:pt x="168" y="16"/>
                    <a:pt x="185" y="33"/>
                    <a:pt x="185" y="54"/>
                  </a:cubicBezTo>
                  <a:cubicBezTo>
                    <a:pt x="185" y="75"/>
                    <a:pt x="168" y="92"/>
                    <a:pt x="147" y="92"/>
                  </a:cubicBezTo>
                  <a:cubicBezTo>
                    <a:pt x="126" y="92"/>
                    <a:pt x="108" y="75"/>
                    <a:pt x="108" y="54"/>
                  </a:cubicBezTo>
                  <a:cubicBezTo>
                    <a:pt x="108" y="33"/>
                    <a:pt x="126" y="16"/>
                    <a:pt x="147" y="16"/>
                  </a:cubicBezTo>
                  <a:close/>
                  <a:moveTo>
                    <a:pt x="54" y="16"/>
                  </a:moveTo>
                  <a:cubicBezTo>
                    <a:pt x="75" y="16"/>
                    <a:pt x="92" y="33"/>
                    <a:pt x="92" y="54"/>
                  </a:cubicBezTo>
                  <a:cubicBezTo>
                    <a:pt x="92" y="75"/>
                    <a:pt x="75" y="92"/>
                    <a:pt x="54" y="92"/>
                  </a:cubicBezTo>
                  <a:cubicBezTo>
                    <a:pt x="33" y="92"/>
                    <a:pt x="16" y="75"/>
                    <a:pt x="16" y="54"/>
                  </a:cubicBezTo>
                  <a:cubicBezTo>
                    <a:pt x="16" y="33"/>
                    <a:pt x="33" y="16"/>
                    <a:pt x="5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4809" y="777"/>
              <a:ext cx="81" cy="81"/>
            </a:xfrm>
            <a:custGeom>
              <a:avLst/>
              <a:gdLst>
                <a:gd name="T0" fmla="*/ 17 w 34"/>
                <a:gd name="T1" fmla="*/ 34 h 34"/>
                <a:gd name="T2" fmla="*/ 34 w 34"/>
                <a:gd name="T3" fmla="*/ 17 h 34"/>
                <a:gd name="T4" fmla="*/ 17 w 34"/>
                <a:gd name="T5" fmla="*/ 0 h 34"/>
                <a:gd name="T6" fmla="*/ 0 w 34"/>
                <a:gd name="T7" fmla="*/ 17 h 34"/>
                <a:gd name="T8" fmla="*/ 17 w 34"/>
                <a:gd name="T9" fmla="*/ 34 h 34"/>
                <a:gd name="T10" fmla="*/ 17 w 34"/>
                <a:gd name="T11" fmla="*/ 11 h 34"/>
                <a:gd name="T12" fmla="*/ 24 w 34"/>
                <a:gd name="T13" fmla="*/ 17 h 34"/>
                <a:gd name="T14" fmla="*/ 17 w 34"/>
                <a:gd name="T15" fmla="*/ 24 h 34"/>
                <a:gd name="T16" fmla="*/ 11 w 34"/>
                <a:gd name="T17" fmla="*/ 17 h 34"/>
                <a:gd name="T18" fmla="*/ 17 w 34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34"/>
                  </a:moveTo>
                  <a:cubicBezTo>
                    <a:pt x="27" y="34"/>
                    <a:pt x="34" y="2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7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5029" y="777"/>
              <a:ext cx="84" cy="81"/>
            </a:xfrm>
            <a:custGeom>
              <a:avLst/>
              <a:gdLst>
                <a:gd name="T0" fmla="*/ 18 w 35"/>
                <a:gd name="T1" fmla="*/ 34 h 34"/>
                <a:gd name="T2" fmla="*/ 35 w 35"/>
                <a:gd name="T3" fmla="*/ 17 h 34"/>
                <a:gd name="T4" fmla="*/ 18 w 35"/>
                <a:gd name="T5" fmla="*/ 0 h 34"/>
                <a:gd name="T6" fmla="*/ 0 w 35"/>
                <a:gd name="T7" fmla="*/ 17 h 34"/>
                <a:gd name="T8" fmla="*/ 18 w 35"/>
                <a:gd name="T9" fmla="*/ 34 h 34"/>
                <a:gd name="T10" fmla="*/ 18 w 35"/>
                <a:gd name="T11" fmla="*/ 11 h 34"/>
                <a:gd name="T12" fmla="*/ 24 w 35"/>
                <a:gd name="T13" fmla="*/ 17 h 34"/>
                <a:gd name="T14" fmla="*/ 18 w 35"/>
                <a:gd name="T15" fmla="*/ 24 h 34"/>
                <a:gd name="T16" fmla="*/ 11 w 35"/>
                <a:gd name="T17" fmla="*/ 17 h 34"/>
                <a:gd name="T18" fmla="*/ 18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8" y="34"/>
                  </a:moveTo>
                  <a:cubicBezTo>
                    <a:pt x="27" y="34"/>
                    <a:pt x="35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8" y="34"/>
                  </a:cubicBezTo>
                  <a:close/>
                  <a:moveTo>
                    <a:pt x="18" y="11"/>
                  </a:moveTo>
                  <a:cubicBezTo>
                    <a:pt x="21" y="11"/>
                    <a:pt x="24" y="14"/>
                    <a:pt x="24" y="17"/>
                  </a:cubicBezTo>
                  <a:cubicBezTo>
                    <a:pt x="24" y="21"/>
                    <a:pt x="21" y="24"/>
                    <a:pt x="18" y="24"/>
                  </a:cubicBezTo>
                  <a:cubicBezTo>
                    <a:pt x="14" y="24"/>
                    <a:pt x="11" y="21"/>
                    <a:pt x="11" y="17"/>
                  </a:cubicBezTo>
                  <a:cubicBezTo>
                    <a:pt x="11" y="14"/>
                    <a:pt x="14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50"/>
          <p:cNvSpPr txBox="1">
            <a:spLocks noChangeArrowheads="1"/>
          </p:cNvSpPr>
          <p:nvPr/>
        </p:nvSpPr>
        <p:spPr bwMode="auto">
          <a:xfrm>
            <a:off x="2082982" y="2180727"/>
            <a:ext cx="1267382" cy="39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E59030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  <a:endParaRPr lang="zh-CN" altLang="en-US" sz="2000" dirty="0">
              <a:solidFill>
                <a:srgbClr val="E590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94231" y="2575154"/>
            <a:ext cx="2044881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50"/>
          <p:cNvSpPr txBox="1">
            <a:spLocks noChangeArrowheads="1"/>
          </p:cNvSpPr>
          <p:nvPr/>
        </p:nvSpPr>
        <p:spPr bwMode="auto">
          <a:xfrm>
            <a:off x="4383029" y="3163823"/>
            <a:ext cx="1267382" cy="39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907D6D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  <a:endParaRPr lang="zh-CN" altLang="en-US" sz="2000" dirty="0">
              <a:solidFill>
                <a:srgbClr val="907D6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4279" y="3558250"/>
            <a:ext cx="2044881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50"/>
          <p:cNvSpPr txBox="1">
            <a:spLocks noChangeArrowheads="1"/>
          </p:cNvSpPr>
          <p:nvPr/>
        </p:nvSpPr>
        <p:spPr bwMode="auto">
          <a:xfrm>
            <a:off x="6683247" y="2180727"/>
            <a:ext cx="1267382" cy="39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6C8D77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  <a:endParaRPr lang="zh-CN" altLang="en-US" sz="2000" dirty="0">
              <a:solidFill>
                <a:srgbClr val="6C8D7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94498" y="2575154"/>
            <a:ext cx="2044881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50"/>
          <p:cNvSpPr txBox="1">
            <a:spLocks noChangeArrowheads="1"/>
          </p:cNvSpPr>
          <p:nvPr/>
        </p:nvSpPr>
        <p:spPr bwMode="auto">
          <a:xfrm>
            <a:off x="8982313" y="3163823"/>
            <a:ext cx="1267382" cy="39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E95775"/>
                </a:solidFill>
                <a:latin typeface="+mn-lt"/>
                <a:ea typeface="+mn-ea"/>
                <a:cs typeface="+mn-ea"/>
                <a:sym typeface="+mn-lt"/>
              </a:rPr>
              <a:t>您的标题</a:t>
            </a:r>
            <a:endParaRPr lang="zh-CN" altLang="en-US" sz="2000" dirty="0">
              <a:solidFill>
                <a:srgbClr val="E9577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93562" y="3558250"/>
            <a:ext cx="2044881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6"/>
          <p:cNvSpPr/>
          <p:nvPr/>
        </p:nvSpPr>
        <p:spPr>
          <a:xfrm flipH="1" flipV="1">
            <a:off x="6320339" y="3835602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6C8D7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61"/>
          <p:cNvSpPr/>
          <p:nvPr/>
        </p:nvSpPr>
        <p:spPr>
          <a:xfrm flipH="1" flipV="1">
            <a:off x="4541259" y="4084226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907D6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6"/>
          <p:cNvSpPr/>
          <p:nvPr/>
        </p:nvSpPr>
        <p:spPr>
          <a:xfrm>
            <a:off x="4541259" y="2316875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E9577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61"/>
          <p:cNvSpPr/>
          <p:nvPr/>
        </p:nvSpPr>
        <p:spPr>
          <a:xfrm>
            <a:off x="6059417" y="2304813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E5903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TextBox 121"/>
          <p:cNvSpPr txBox="1"/>
          <p:nvPr/>
        </p:nvSpPr>
        <p:spPr>
          <a:xfrm>
            <a:off x="4852984" y="2850464"/>
            <a:ext cx="1072026" cy="67710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122"/>
          <p:cNvSpPr txBox="1"/>
          <p:nvPr/>
        </p:nvSpPr>
        <p:spPr>
          <a:xfrm>
            <a:off x="6531721" y="2826177"/>
            <a:ext cx="987843" cy="67710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123"/>
          <p:cNvSpPr txBox="1"/>
          <p:nvPr/>
        </p:nvSpPr>
        <p:spPr>
          <a:xfrm>
            <a:off x="4907458" y="4551523"/>
            <a:ext cx="1104809" cy="67710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24"/>
          <p:cNvSpPr txBox="1"/>
          <p:nvPr/>
        </p:nvSpPr>
        <p:spPr>
          <a:xfrm>
            <a:off x="6655507" y="4478891"/>
            <a:ext cx="1021143" cy="67710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8097742" y="454404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6C8D77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6C8D77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7743" y="4902993"/>
            <a:ext cx="2721892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8097742" y="209174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59030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5903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97743" y="2450693"/>
            <a:ext cx="2721892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596255" y="454404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907D6D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907D6D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91658" y="4902993"/>
            <a:ext cx="2738267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596255" y="2091746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E95775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E95775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91658" y="2450693"/>
            <a:ext cx="2738267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808" b="21628"/>
          <a:stretch>
            <a:fillRect/>
          </a:stretch>
        </p:blipFill>
        <p:spPr>
          <a:xfrm>
            <a:off x="0" y="0"/>
            <a:ext cx="12191999" cy="6879938"/>
          </a:xfrm>
          <a:custGeom>
            <a:avLst/>
            <a:gdLst>
              <a:gd name="connsiteX0" fmla="*/ 0 w 12191999"/>
              <a:gd name="connsiteY0" fmla="*/ 0 h 6879938"/>
              <a:gd name="connsiteX1" fmla="*/ 12191999 w 12191999"/>
              <a:gd name="connsiteY1" fmla="*/ 0 h 6879938"/>
              <a:gd name="connsiteX2" fmla="*/ 12191999 w 12191999"/>
              <a:gd name="connsiteY2" fmla="*/ 6879938 h 6879938"/>
              <a:gd name="connsiteX3" fmla="*/ 0 w 12191999"/>
              <a:gd name="connsiteY3" fmla="*/ 6879938 h 68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79938">
                <a:moveTo>
                  <a:pt x="0" y="0"/>
                </a:moveTo>
                <a:lnTo>
                  <a:pt x="12191999" y="0"/>
                </a:lnTo>
                <a:lnTo>
                  <a:pt x="12191999" y="6879938"/>
                </a:lnTo>
                <a:lnTo>
                  <a:pt x="0" y="6879938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045642" y="1559376"/>
            <a:ext cx="8079133" cy="3646585"/>
          </a:xfrm>
          <a:prstGeom prst="rect">
            <a:avLst/>
          </a:prstGeom>
          <a:solidFill>
            <a:srgbClr val="FFFFFF"/>
          </a:solidFill>
          <a:ln w="57150">
            <a:solidFill>
              <a:srgbClr val="A61E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8706" y="705462"/>
            <a:ext cx="10274589" cy="5447077"/>
            <a:chOff x="1322222" y="716430"/>
            <a:chExt cx="10274589" cy="5447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2222" y="716430"/>
              <a:ext cx="2173875" cy="308826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004" y="2986440"/>
              <a:ext cx="2262807" cy="3177067"/>
            </a:xfrm>
            <a:prstGeom prst="rect">
              <a:avLst/>
            </a:prstGeom>
          </p:spPr>
        </p:pic>
      </p:grp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3013853" y="2459338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A61E8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PART 2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30"/>
          <p:cNvSpPr txBox="1">
            <a:spLocks noChangeArrowheads="1"/>
          </p:cNvSpPr>
          <p:nvPr/>
        </p:nvSpPr>
        <p:spPr bwMode="auto">
          <a:xfrm>
            <a:off x="3013853" y="3453659"/>
            <a:ext cx="61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A61E8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lvl="0"/>
            <a:r>
              <a:rPr lang="zh-CN" altLang="en-US" kern="0" dirty="0">
                <a:latin typeface="+mn-lt"/>
                <a:ea typeface="+mn-ea"/>
                <a:cs typeface="+mn-ea"/>
                <a:sym typeface="+mn-lt"/>
              </a:rPr>
              <a:t>自我鉴定评价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A61E8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91287" y="2868616"/>
            <a:ext cx="714375" cy="104775"/>
            <a:chOff x="4210050" y="2975472"/>
            <a:chExt cx="714375" cy="10477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355458" y="2868616"/>
            <a:ext cx="714375" cy="104775"/>
            <a:chOff x="4210050" y="2975472"/>
            <a:chExt cx="714375" cy="1047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210050" y="2975472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210050" y="3080247"/>
              <a:ext cx="714375" cy="0"/>
            </a:xfrm>
            <a:prstGeom prst="line">
              <a:avLst/>
            </a:prstGeom>
            <a:ln w="12700">
              <a:solidFill>
                <a:srgbClr val="A61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roup 4"/>
          <p:cNvGrpSpPr/>
          <p:nvPr/>
        </p:nvGrpSpPr>
        <p:grpSpPr>
          <a:xfrm>
            <a:off x="4674403" y="1885361"/>
            <a:ext cx="2817314" cy="4140000"/>
            <a:chOff x="1059008" y="1758749"/>
            <a:chExt cx="2817314" cy="4140000"/>
          </a:xfrm>
        </p:grpSpPr>
        <p:sp>
          <p:nvSpPr>
            <p:cNvPr id="202" name="Freeform 6"/>
            <p:cNvSpPr/>
            <p:nvPr/>
          </p:nvSpPr>
          <p:spPr bwMode="auto">
            <a:xfrm flipH="1">
              <a:off x="2081153" y="5594890"/>
              <a:ext cx="750039" cy="161360"/>
            </a:xfrm>
            <a:custGeom>
              <a:avLst/>
              <a:gdLst>
                <a:gd name="T0" fmla="*/ 20 w 23"/>
                <a:gd name="T1" fmla="*/ 0 h 5"/>
                <a:gd name="T2" fmla="*/ 3 w 23"/>
                <a:gd name="T3" fmla="*/ 0 h 5"/>
                <a:gd name="T4" fmla="*/ 0 w 23"/>
                <a:gd name="T5" fmla="*/ 2 h 5"/>
                <a:gd name="T6" fmla="*/ 3 w 23"/>
                <a:gd name="T7" fmla="*/ 5 h 5"/>
                <a:gd name="T8" fmla="*/ 20 w 23"/>
                <a:gd name="T9" fmla="*/ 5 h 5"/>
                <a:gd name="T10" fmla="*/ 23 w 23"/>
                <a:gd name="T11" fmla="*/ 2 h 5"/>
                <a:gd name="T12" fmla="*/ 20 w 2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6"/>
            <p:cNvSpPr/>
            <p:nvPr/>
          </p:nvSpPr>
          <p:spPr>
            <a:xfrm flipH="1">
              <a:off x="1884563" y="5227989"/>
              <a:ext cx="1143215" cy="333268"/>
            </a:xfrm>
            <a:custGeom>
              <a:avLst/>
              <a:gdLst>
                <a:gd name="connsiteX0" fmla="*/ 0 w 2645228"/>
                <a:gd name="connsiteY0" fmla="*/ 0 h 496975"/>
                <a:gd name="connsiteX1" fmla="*/ 2645228 w 2645228"/>
                <a:gd name="connsiteY1" fmla="*/ 0 h 496975"/>
                <a:gd name="connsiteX2" fmla="*/ 2645228 w 2645228"/>
                <a:gd name="connsiteY2" fmla="*/ 56095 h 496975"/>
                <a:gd name="connsiteX3" fmla="*/ 2204348 w 2645228"/>
                <a:gd name="connsiteY3" fmla="*/ 496975 h 496975"/>
                <a:gd name="connsiteX4" fmla="*/ 440880 w 2645228"/>
                <a:gd name="connsiteY4" fmla="*/ 496975 h 496975"/>
                <a:gd name="connsiteX5" fmla="*/ 0 w 2645228"/>
                <a:gd name="connsiteY5" fmla="*/ 56095 h 496975"/>
                <a:gd name="connsiteX6" fmla="*/ 0 w 2645228"/>
                <a:gd name="connsiteY6" fmla="*/ 0 h 49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228" h="496975">
                  <a:moveTo>
                    <a:pt x="0" y="0"/>
                  </a:moveTo>
                  <a:lnTo>
                    <a:pt x="2645228" y="0"/>
                  </a:lnTo>
                  <a:lnTo>
                    <a:pt x="2645228" y="56095"/>
                  </a:lnTo>
                  <a:cubicBezTo>
                    <a:pt x="2645228" y="299586"/>
                    <a:pt x="2447839" y="496975"/>
                    <a:pt x="2204348" y="496975"/>
                  </a:cubicBezTo>
                  <a:lnTo>
                    <a:pt x="440880" y="496975"/>
                  </a:lnTo>
                  <a:cubicBezTo>
                    <a:pt x="197389" y="496975"/>
                    <a:pt x="0" y="299586"/>
                    <a:pt x="0" y="560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04" name="Freeform 7"/>
            <p:cNvSpPr/>
            <p:nvPr/>
          </p:nvSpPr>
          <p:spPr>
            <a:xfrm flipH="1">
              <a:off x="2201185" y="5789883"/>
              <a:ext cx="509974" cy="108866"/>
            </a:xfrm>
            <a:custGeom>
              <a:avLst/>
              <a:gdLst>
                <a:gd name="connsiteX0" fmla="*/ 0 w 694404"/>
                <a:gd name="connsiteY0" fmla="*/ 0 h 288475"/>
                <a:gd name="connsiteX1" fmla="*/ 694404 w 694404"/>
                <a:gd name="connsiteY1" fmla="*/ 0 h 288475"/>
                <a:gd name="connsiteX2" fmla="*/ 693800 w 694404"/>
                <a:gd name="connsiteY2" fmla="*/ 5989 h 288475"/>
                <a:gd name="connsiteX3" fmla="*/ 347202 w 694404"/>
                <a:gd name="connsiteY3" fmla="*/ 288475 h 288475"/>
                <a:gd name="connsiteX4" fmla="*/ 604 w 694404"/>
                <a:gd name="connsiteY4" fmla="*/ 5989 h 288475"/>
                <a:gd name="connsiteX5" fmla="*/ 0 w 694404"/>
                <a:gd name="connsiteY5" fmla="*/ 0 h 28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04" h="288475">
                  <a:moveTo>
                    <a:pt x="0" y="0"/>
                  </a:moveTo>
                  <a:lnTo>
                    <a:pt x="694404" y="0"/>
                  </a:lnTo>
                  <a:lnTo>
                    <a:pt x="693800" y="5989"/>
                  </a:lnTo>
                  <a:cubicBezTo>
                    <a:pt x="660811" y="167204"/>
                    <a:pt x="518169" y="288475"/>
                    <a:pt x="347202" y="288475"/>
                  </a:cubicBezTo>
                  <a:cubicBezTo>
                    <a:pt x="176235" y="288475"/>
                    <a:pt x="33593" y="167204"/>
                    <a:pt x="604" y="59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05" name="Freeform 5"/>
            <p:cNvSpPr/>
            <p:nvPr/>
          </p:nvSpPr>
          <p:spPr bwMode="auto">
            <a:xfrm>
              <a:off x="2364430" y="4584054"/>
              <a:ext cx="149191" cy="440913"/>
            </a:xfrm>
            <a:custGeom>
              <a:avLst/>
              <a:gdLst>
                <a:gd name="T0" fmla="*/ 77 w 112"/>
                <a:gd name="T1" fmla="*/ 270 h 331"/>
                <a:gd name="T2" fmla="*/ 44 w 112"/>
                <a:gd name="T3" fmla="*/ 331 h 331"/>
                <a:gd name="T4" fmla="*/ 15 w 112"/>
                <a:gd name="T5" fmla="*/ 328 h 331"/>
                <a:gd name="T6" fmla="*/ 0 w 112"/>
                <a:gd name="T7" fmla="*/ 261 h 331"/>
                <a:gd name="T8" fmla="*/ 35 w 112"/>
                <a:gd name="T9" fmla="*/ 0 h 331"/>
                <a:gd name="T10" fmla="*/ 112 w 112"/>
                <a:gd name="T11" fmla="*/ 11 h 331"/>
                <a:gd name="T12" fmla="*/ 77 w 112"/>
                <a:gd name="T13" fmla="*/ 2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1">
                  <a:moveTo>
                    <a:pt x="77" y="270"/>
                  </a:moveTo>
                  <a:lnTo>
                    <a:pt x="44" y="331"/>
                  </a:lnTo>
                  <a:lnTo>
                    <a:pt x="15" y="328"/>
                  </a:lnTo>
                  <a:lnTo>
                    <a:pt x="0" y="261"/>
                  </a:lnTo>
                  <a:lnTo>
                    <a:pt x="35" y="0"/>
                  </a:lnTo>
                  <a:lnTo>
                    <a:pt x="112" y="11"/>
                  </a:lnTo>
                  <a:lnTo>
                    <a:pt x="77" y="27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6"/>
            <p:cNvSpPr/>
            <p:nvPr/>
          </p:nvSpPr>
          <p:spPr bwMode="auto">
            <a:xfrm>
              <a:off x="2407056" y="4505463"/>
              <a:ext cx="117222" cy="13587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2 w 64"/>
                <a:gd name="T15" fmla="*/ 22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3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2" y="22"/>
                  </a:cubicBezTo>
                  <a:lnTo>
                    <a:pt x="58" y="48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7" name="Freeform 7"/>
            <p:cNvSpPr/>
            <p:nvPr/>
          </p:nvSpPr>
          <p:spPr bwMode="auto">
            <a:xfrm>
              <a:off x="2393736" y="4554749"/>
              <a:ext cx="127878" cy="123883"/>
            </a:xfrm>
            <a:custGeom>
              <a:avLst/>
              <a:gdLst>
                <a:gd name="T0" fmla="*/ 85 w 96"/>
                <a:gd name="T1" fmla="*/ 93 h 93"/>
                <a:gd name="T2" fmla="*/ 0 w 96"/>
                <a:gd name="T3" fmla="*/ 81 h 93"/>
                <a:gd name="T4" fmla="*/ 11 w 96"/>
                <a:gd name="T5" fmla="*/ 0 h 93"/>
                <a:gd name="T6" fmla="*/ 96 w 96"/>
                <a:gd name="T7" fmla="*/ 12 h 93"/>
                <a:gd name="T8" fmla="*/ 85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85" y="93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2"/>
                  </a:lnTo>
                  <a:lnTo>
                    <a:pt x="85" y="9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8" name="Freeform 8"/>
            <p:cNvSpPr/>
            <p:nvPr/>
          </p:nvSpPr>
          <p:spPr bwMode="auto">
            <a:xfrm>
              <a:off x="2384412" y="5008982"/>
              <a:ext cx="38631" cy="63939"/>
            </a:xfrm>
            <a:custGeom>
              <a:avLst/>
              <a:gdLst>
                <a:gd name="T0" fmla="*/ 0 w 21"/>
                <a:gd name="T1" fmla="*/ 5 h 35"/>
                <a:gd name="T2" fmla="*/ 5 w 21"/>
                <a:gd name="T3" fmla="*/ 26 h 35"/>
                <a:gd name="T4" fmla="*/ 21 w 21"/>
                <a:gd name="T5" fmla="*/ 9 h 35"/>
                <a:gd name="T6" fmla="*/ 0 w 21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5"/>
                  </a:moveTo>
                  <a:cubicBezTo>
                    <a:pt x="0" y="5"/>
                    <a:pt x="3" y="22"/>
                    <a:pt x="5" y="26"/>
                  </a:cubicBezTo>
                  <a:cubicBezTo>
                    <a:pt x="6" y="31"/>
                    <a:pt x="9" y="35"/>
                    <a:pt x="21" y="9"/>
                  </a:cubicBezTo>
                  <a:cubicBezTo>
                    <a:pt x="21" y="9"/>
                    <a:pt x="13" y="0"/>
                    <a:pt x="0" y="5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9"/>
            <p:cNvSpPr/>
            <p:nvPr/>
          </p:nvSpPr>
          <p:spPr bwMode="auto">
            <a:xfrm>
              <a:off x="2518950" y="4582722"/>
              <a:ext cx="147860" cy="440913"/>
            </a:xfrm>
            <a:custGeom>
              <a:avLst/>
              <a:gdLst>
                <a:gd name="T0" fmla="*/ 75 w 111"/>
                <a:gd name="T1" fmla="*/ 269 h 331"/>
                <a:gd name="T2" fmla="*/ 44 w 111"/>
                <a:gd name="T3" fmla="*/ 331 h 331"/>
                <a:gd name="T4" fmla="*/ 15 w 111"/>
                <a:gd name="T5" fmla="*/ 326 h 331"/>
                <a:gd name="T6" fmla="*/ 0 w 111"/>
                <a:gd name="T7" fmla="*/ 259 h 331"/>
                <a:gd name="T8" fmla="*/ 34 w 111"/>
                <a:gd name="T9" fmla="*/ 0 h 331"/>
                <a:gd name="T10" fmla="*/ 111 w 111"/>
                <a:gd name="T11" fmla="*/ 9 h 331"/>
                <a:gd name="T12" fmla="*/ 75 w 111"/>
                <a:gd name="T13" fmla="*/ 26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31">
                  <a:moveTo>
                    <a:pt x="75" y="269"/>
                  </a:moveTo>
                  <a:lnTo>
                    <a:pt x="44" y="331"/>
                  </a:lnTo>
                  <a:lnTo>
                    <a:pt x="15" y="326"/>
                  </a:lnTo>
                  <a:lnTo>
                    <a:pt x="0" y="259"/>
                  </a:lnTo>
                  <a:lnTo>
                    <a:pt x="34" y="0"/>
                  </a:lnTo>
                  <a:lnTo>
                    <a:pt x="111" y="9"/>
                  </a:lnTo>
                  <a:lnTo>
                    <a:pt x="75" y="269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10"/>
            <p:cNvSpPr/>
            <p:nvPr/>
          </p:nvSpPr>
          <p:spPr bwMode="auto">
            <a:xfrm>
              <a:off x="2560243" y="4501466"/>
              <a:ext cx="117222" cy="13587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1 w 64"/>
                <a:gd name="T15" fmla="*/ 23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4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1" y="23"/>
                  </a:cubicBezTo>
                  <a:lnTo>
                    <a:pt x="58" y="48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11"/>
            <p:cNvSpPr/>
            <p:nvPr/>
          </p:nvSpPr>
          <p:spPr bwMode="auto">
            <a:xfrm>
              <a:off x="2548254" y="4553416"/>
              <a:ext cx="127878" cy="122550"/>
            </a:xfrm>
            <a:custGeom>
              <a:avLst/>
              <a:gdLst>
                <a:gd name="T0" fmla="*/ 85 w 96"/>
                <a:gd name="T1" fmla="*/ 92 h 92"/>
                <a:gd name="T2" fmla="*/ 0 w 96"/>
                <a:gd name="T3" fmla="*/ 81 h 92"/>
                <a:gd name="T4" fmla="*/ 11 w 96"/>
                <a:gd name="T5" fmla="*/ 0 h 92"/>
                <a:gd name="T6" fmla="*/ 96 w 96"/>
                <a:gd name="T7" fmla="*/ 11 h 92"/>
                <a:gd name="T8" fmla="*/ 85 w 9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2">
                  <a:moveTo>
                    <a:pt x="85" y="92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1"/>
                  </a:lnTo>
                  <a:lnTo>
                    <a:pt x="85" y="92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12"/>
            <p:cNvSpPr/>
            <p:nvPr/>
          </p:nvSpPr>
          <p:spPr bwMode="auto">
            <a:xfrm>
              <a:off x="2538930" y="5004986"/>
              <a:ext cx="38631" cy="63939"/>
            </a:xfrm>
            <a:custGeom>
              <a:avLst/>
              <a:gdLst>
                <a:gd name="T0" fmla="*/ 0 w 21"/>
                <a:gd name="T1" fmla="*/ 6 h 35"/>
                <a:gd name="T2" fmla="*/ 5 w 21"/>
                <a:gd name="T3" fmla="*/ 27 h 35"/>
                <a:gd name="T4" fmla="*/ 21 w 21"/>
                <a:gd name="T5" fmla="*/ 10 h 35"/>
                <a:gd name="T6" fmla="*/ 0 w 21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6"/>
                  </a:moveTo>
                  <a:cubicBezTo>
                    <a:pt x="0" y="6"/>
                    <a:pt x="3" y="22"/>
                    <a:pt x="5" y="27"/>
                  </a:cubicBezTo>
                  <a:cubicBezTo>
                    <a:pt x="6" y="31"/>
                    <a:pt x="9" y="35"/>
                    <a:pt x="21" y="10"/>
                  </a:cubicBezTo>
                  <a:cubicBezTo>
                    <a:pt x="21" y="10"/>
                    <a:pt x="13" y="0"/>
                    <a:pt x="0" y="6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13"/>
            <p:cNvSpPr/>
            <p:nvPr/>
          </p:nvSpPr>
          <p:spPr bwMode="auto">
            <a:xfrm>
              <a:off x="2653489" y="4585386"/>
              <a:ext cx="34633" cy="223787"/>
            </a:xfrm>
            <a:custGeom>
              <a:avLst/>
              <a:gdLst>
                <a:gd name="T0" fmla="*/ 4 w 19"/>
                <a:gd name="T1" fmla="*/ 0 h 122"/>
                <a:gd name="T2" fmla="*/ 19 w 19"/>
                <a:gd name="T3" fmla="*/ 16 h 122"/>
                <a:gd name="T4" fmla="*/ 7 w 19"/>
                <a:gd name="T5" fmla="*/ 115 h 122"/>
                <a:gd name="T6" fmla="*/ 0 w 19"/>
                <a:gd name="T7" fmla="*/ 121 h 122"/>
                <a:gd name="T8" fmla="*/ 10 w 19"/>
                <a:gd name="T9" fmla="*/ 43 h 122"/>
                <a:gd name="T10" fmla="*/ 5 w 19"/>
                <a:gd name="T11" fmla="*/ 34 h 122"/>
                <a:gd name="T12" fmla="*/ 4 w 1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2">
                  <a:moveTo>
                    <a:pt x="4" y="0"/>
                  </a:moveTo>
                  <a:cubicBezTo>
                    <a:pt x="4" y="0"/>
                    <a:pt x="18" y="10"/>
                    <a:pt x="19" y="16"/>
                  </a:cubicBezTo>
                  <a:cubicBezTo>
                    <a:pt x="19" y="21"/>
                    <a:pt x="7" y="115"/>
                    <a:pt x="7" y="115"/>
                  </a:cubicBezTo>
                  <a:cubicBezTo>
                    <a:pt x="7" y="115"/>
                    <a:pt x="8" y="122"/>
                    <a:pt x="0" y="12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14" name="Group 17"/>
            <p:cNvGrpSpPr/>
            <p:nvPr/>
          </p:nvGrpSpPr>
          <p:grpSpPr>
            <a:xfrm>
              <a:off x="1617144" y="4516119"/>
              <a:ext cx="686012" cy="520837"/>
              <a:chOff x="7170738" y="4168775"/>
              <a:chExt cx="817563" cy="620713"/>
            </a:xfrm>
            <a:solidFill>
              <a:schemeClr val="accent3"/>
            </a:solidFill>
          </p:grpSpPr>
          <p:sp>
            <p:nvSpPr>
              <p:cNvPr id="296" name="Freeform 14"/>
              <p:cNvSpPr/>
              <p:nvPr/>
            </p:nvSpPr>
            <p:spPr bwMode="auto">
              <a:xfrm>
                <a:off x="7170738" y="4168775"/>
                <a:ext cx="785813" cy="354013"/>
              </a:xfrm>
              <a:custGeom>
                <a:avLst/>
                <a:gdLst>
                  <a:gd name="T0" fmla="*/ 246 w 495"/>
                  <a:gd name="T1" fmla="*/ 223 h 223"/>
                  <a:gd name="T2" fmla="*/ 0 w 495"/>
                  <a:gd name="T3" fmla="*/ 111 h 223"/>
                  <a:gd name="T4" fmla="*/ 252 w 495"/>
                  <a:gd name="T5" fmla="*/ 0 h 223"/>
                  <a:gd name="T6" fmla="*/ 495 w 495"/>
                  <a:gd name="T7" fmla="*/ 109 h 223"/>
                  <a:gd name="T8" fmla="*/ 246 w 49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23">
                    <a:moveTo>
                      <a:pt x="246" y="223"/>
                    </a:moveTo>
                    <a:lnTo>
                      <a:pt x="0" y="111"/>
                    </a:lnTo>
                    <a:lnTo>
                      <a:pt x="252" y="0"/>
                    </a:lnTo>
                    <a:lnTo>
                      <a:pt x="495" y="109"/>
                    </a:lnTo>
                    <a:lnTo>
                      <a:pt x="246" y="223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7" name="Rectangle 15"/>
              <p:cNvSpPr>
                <a:spLocks noChangeArrowheads="1"/>
              </p:cNvSpPr>
              <p:nvPr/>
            </p:nvSpPr>
            <p:spPr bwMode="auto">
              <a:xfrm>
                <a:off x="7924800" y="4335463"/>
                <a:ext cx="23813" cy="257175"/>
              </a:xfrm>
              <a:prstGeom prst="rect">
                <a:avLst/>
              </a:pr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8" name="Oval 16"/>
              <p:cNvSpPr>
                <a:spLocks noChangeArrowheads="1"/>
              </p:cNvSpPr>
              <p:nvPr/>
            </p:nvSpPr>
            <p:spPr bwMode="auto">
              <a:xfrm>
                <a:off x="7897813" y="4564063"/>
                <a:ext cx="76200" cy="77788"/>
              </a:xfrm>
              <a:prstGeom prst="ellipse">
                <a:avLst/>
              </a:pr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9" name="Freeform 17"/>
              <p:cNvSpPr/>
              <p:nvPr/>
            </p:nvSpPr>
            <p:spPr bwMode="auto">
              <a:xfrm>
                <a:off x="7888288" y="4605338"/>
                <a:ext cx="55563" cy="171450"/>
              </a:xfrm>
              <a:custGeom>
                <a:avLst/>
                <a:gdLst>
                  <a:gd name="T0" fmla="*/ 14 w 26"/>
                  <a:gd name="T1" fmla="*/ 4 h 79"/>
                  <a:gd name="T2" fmla="*/ 6 w 26"/>
                  <a:gd name="T3" fmla="*/ 79 h 79"/>
                  <a:gd name="T4" fmla="*/ 26 w 26"/>
                  <a:gd name="T5" fmla="*/ 79 h 79"/>
                  <a:gd name="T6" fmla="*/ 26 w 26"/>
                  <a:gd name="T7" fmla="*/ 0 h 79"/>
                  <a:gd name="T8" fmla="*/ 14 w 26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9">
                    <a:moveTo>
                      <a:pt x="14" y="4"/>
                    </a:moveTo>
                    <a:cubicBezTo>
                      <a:pt x="14" y="4"/>
                      <a:pt x="0" y="34"/>
                      <a:pt x="6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4" y="7"/>
                      <a:pt x="14" y="4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0" name="Freeform 18"/>
              <p:cNvSpPr/>
              <p:nvPr/>
            </p:nvSpPr>
            <p:spPr bwMode="auto">
              <a:xfrm>
                <a:off x="7932738" y="4605338"/>
                <a:ext cx="55563" cy="171450"/>
              </a:xfrm>
              <a:custGeom>
                <a:avLst/>
                <a:gdLst>
                  <a:gd name="T0" fmla="*/ 11 w 25"/>
                  <a:gd name="T1" fmla="*/ 4 h 79"/>
                  <a:gd name="T2" fmla="*/ 20 w 25"/>
                  <a:gd name="T3" fmla="*/ 79 h 79"/>
                  <a:gd name="T4" fmla="*/ 0 w 25"/>
                  <a:gd name="T5" fmla="*/ 79 h 79"/>
                  <a:gd name="T6" fmla="*/ 0 w 25"/>
                  <a:gd name="T7" fmla="*/ 0 h 79"/>
                  <a:gd name="T8" fmla="*/ 11 w 25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9">
                    <a:moveTo>
                      <a:pt x="11" y="4"/>
                    </a:moveTo>
                    <a:cubicBezTo>
                      <a:pt x="11" y="4"/>
                      <a:pt x="25" y="34"/>
                      <a:pt x="2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7"/>
                      <a:pt x="11" y="4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1" name="Freeform 19"/>
              <p:cNvSpPr/>
              <p:nvPr/>
            </p:nvSpPr>
            <p:spPr bwMode="auto">
              <a:xfrm>
                <a:off x="7327900" y="4449763"/>
                <a:ext cx="455613" cy="339725"/>
              </a:xfrm>
              <a:custGeom>
                <a:avLst/>
                <a:gdLst>
                  <a:gd name="T0" fmla="*/ 209 w 209"/>
                  <a:gd name="T1" fmla="*/ 0 h 156"/>
                  <a:gd name="T2" fmla="*/ 104 w 209"/>
                  <a:gd name="T3" fmla="*/ 49 h 156"/>
                  <a:gd name="T4" fmla="*/ 0 w 209"/>
                  <a:gd name="T5" fmla="*/ 0 h 156"/>
                  <a:gd name="T6" fmla="*/ 0 w 209"/>
                  <a:gd name="T7" fmla="*/ 120 h 156"/>
                  <a:gd name="T8" fmla="*/ 102 w 209"/>
                  <a:gd name="T9" fmla="*/ 156 h 156"/>
                  <a:gd name="T10" fmla="*/ 102 w 209"/>
                  <a:gd name="T11" fmla="*/ 156 h 156"/>
                  <a:gd name="T12" fmla="*/ 104 w 209"/>
                  <a:gd name="T13" fmla="*/ 156 h 156"/>
                  <a:gd name="T14" fmla="*/ 107 w 209"/>
                  <a:gd name="T15" fmla="*/ 156 h 156"/>
                  <a:gd name="T16" fmla="*/ 107 w 209"/>
                  <a:gd name="T17" fmla="*/ 156 h 156"/>
                  <a:gd name="T18" fmla="*/ 209 w 209"/>
                  <a:gd name="T19" fmla="*/ 120 h 156"/>
                  <a:gd name="T20" fmla="*/ 209 w 209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9" h="156">
                    <a:moveTo>
                      <a:pt x="209" y="0"/>
                    </a:moveTo>
                    <a:cubicBezTo>
                      <a:pt x="209" y="1"/>
                      <a:pt x="121" y="41"/>
                      <a:pt x="104" y="49"/>
                    </a:cubicBezTo>
                    <a:cubicBezTo>
                      <a:pt x="87" y="41"/>
                      <a:pt x="0" y="1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8" y="150"/>
                      <a:pt x="84" y="155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6" y="156"/>
                      <a:pt x="107" y="156"/>
                      <a:pt x="107" y="156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25" y="155"/>
                      <a:pt x="181" y="150"/>
                      <a:pt x="209" y="120"/>
                    </a:cubicBez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5" name="Freeform 20"/>
            <p:cNvSpPr>
              <a:spLocks noEditPoints="1"/>
            </p:cNvSpPr>
            <p:nvPr/>
          </p:nvSpPr>
          <p:spPr bwMode="auto">
            <a:xfrm>
              <a:off x="1059008" y="2704513"/>
              <a:ext cx="400952" cy="422265"/>
            </a:xfrm>
            <a:custGeom>
              <a:avLst/>
              <a:gdLst>
                <a:gd name="T0" fmla="*/ 168 w 219"/>
                <a:gd name="T1" fmla="*/ 224 h 231"/>
                <a:gd name="T2" fmla="*/ 197 w 219"/>
                <a:gd name="T3" fmla="*/ 212 h 231"/>
                <a:gd name="T4" fmla="*/ 168 w 219"/>
                <a:gd name="T5" fmla="*/ 132 h 231"/>
                <a:gd name="T6" fmla="*/ 168 w 219"/>
                <a:gd name="T7" fmla="*/ 150 h 231"/>
                <a:gd name="T8" fmla="*/ 192 w 219"/>
                <a:gd name="T9" fmla="*/ 190 h 231"/>
                <a:gd name="T10" fmla="*/ 168 w 219"/>
                <a:gd name="T11" fmla="*/ 209 h 231"/>
                <a:gd name="T12" fmla="*/ 168 w 219"/>
                <a:gd name="T13" fmla="*/ 224 h 231"/>
                <a:gd name="T14" fmla="*/ 168 w 219"/>
                <a:gd name="T15" fmla="*/ 203 h 231"/>
                <a:gd name="T16" fmla="*/ 168 w 219"/>
                <a:gd name="T17" fmla="*/ 157 h 231"/>
                <a:gd name="T18" fmla="*/ 181 w 219"/>
                <a:gd name="T19" fmla="*/ 187 h 231"/>
                <a:gd name="T20" fmla="*/ 168 w 219"/>
                <a:gd name="T21" fmla="*/ 203 h 231"/>
                <a:gd name="T22" fmla="*/ 146 w 219"/>
                <a:gd name="T23" fmla="*/ 112 h 231"/>
                <a:gd name="T24" fmla="*/ 141 w 219"/>
                <a:gd name="T25" fmla="*/ 98 h 231"/>
                <a:gd name="T26" fmla="*/ 141 w 219"/>
                <a:gd name="T27" fmla="*/ 44 h 231"/>
                <a:gd name="T28" fmla="*/ 146 w 219"/>
                <a:gd name="T29" fmla="*/ 37 h 231"/>
                <a:gd name="T30" fmla="*/ 148 w 219"/>
                <a:gd name="T31" fmla="*/ 37 h 231"/>
                <a:gd name="T32" fmla="*/ 148 w 219"/>
                <a:gd name="T33" fmla="*/ 14 h 231"/>
                <a:gd name="T34" fmla="*/ 146 w 219"/>
                <a:gd name="T35" fmla="*/ 14 h 231"/>
                <a:gd name="T36" fmla="*/ 146 w 219"/>
                <a:gd name="T37" fmla="*/ 13 h 231"/>
                <a:gd name="T38" fmla="*/ 114 w 219"/>
                <a:gd name="T39" fmla="*/ 0 h 231"/>
                <a:gd name="T40" fmla="*/ 81 w 219"/>
                <a:gd name="T41" fmla="*/ 13 h 231"/>
                <a:gd name="T42" fmla="*/ 81 w 219"/>
                <a:gd name="T43" fmla="*/ 14 h 231"/>
                <a:gd name="T44" fmla="*/ 80 w 219"/>
                <a:gd name="T45" fmla="*/ 14 h 231"/>
                <a:gd name="T46" fmla="*/ 80 w 219"/>
                <a:gd name="T47" fmla="*/ 37 h 231"/>
                <a:gd name="T48" fmla="*/ 81 w 219"/>
                <a:gd name="T49" fmla="*/ 37 h 231"/>
                <a:gd name="T50" fmla="*/ 90 w 219"/>
                <a:gd name="T51" fmla="*/ 45 h 231"/>
                <a:gd name="T52" fmla="*/ 90 w 219"/>
                <a:gd name="T53" fmla="*/ 98 h 231"/>
                <a:gd name="T54" fmla="*/ 83 w 219"/>
                <a:gd name="T55" fmla="*/ 112 h 231"/>
                <a:gd name="T56" fmla="*/ 31 w 219"/>
                <a:gd name="T57" fmla="*/ 212 h 231"/>
                <a:gd name="T58" fmla="*/ 114 w 219"/>
                <a:gd name="T59" fmla="*/ 230 h 231"/>
                <a:gd name="T60" fmla="*/ 168 w 219"/>
                <a:gd name="T61" fmla="*/ 224 h 231"/>
                <a:gd name="T62" fmla="*/ 168 w 219"/>
                <a:gd name="T63" fmla="*/ 209 h 231"/>
                <a:gd name="T64" fmla="*/ 144 w 219"/>
                <a:gd name="T65" fmla="*/ 212 h 231"/>
                <a:gd name="T66" fmla="*/ 144 w 219"/>
                <a:gd name="T67" fmla="*/ 212 h 231"/>
                <a:gd name="T68" fmla="*/ 168 w 219"/>
                <a:gd name="T69" fmla="*/ 203 h 231"/>
                <a:gd name="T70" fmla="*/ 168 w 219"/>
                <a:gd name="T71" fmla="*/ 157 h 231"/>
                <a:gd name="T72" fmla="*/ 149 w 219"/>
                <a:gd name="T73" fmla="*/ 134 h 231"/>
                <a:gd name="T74" fmla="*/ 168 w 219"/>
                <a:gd name="T75" fmla="*/ 150 h 231"/>
                <a:gd name="T76" fmla="*/ 168 w 219"/>
                <a:gd name="T77" fmla="*/ 132 h 231"/>
                <a:gd name="T78" fmla="*/ 146 w 219"/>
                <a:gd name="T79" fmla="*/ 1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9" h="231">
                  <a:moveTo>
                    <a:pt x="168" y="224"/>
                  </a:moveTo>
                  <a:cubicBezTo>
                    <a:pt x="179" y="221"/>
                    <a:pt x="189" y="217"/>
                    <a:pt x="197" y="212"/>
                  </a:cubicBezTo>
                  <a:cubicBezTo>
                    <a:pt x="219" y="196"/>
                    <a:pt x="191" y="157"/>
                    <a:pt x="168" y="132"/>
                  </a:cubicBezTo>
                  <a:cubicBezTo>
                    <a:pt x="168" y="150"/>
                    <a:pt x="168" y="150"/>
                    <a:pt x="168" y="150"/>
                  </a:cubicBezTo>
                  <a:cubicBezTo>
                    <a:pt x="180" y="162"/>
                    <a:pt x="193" y="177"/>
                    <a:pt x="192" y="190"/>
                  </a:cubicBezTo>
                  <a:cubicBezTo>
                    <a:pt x="192" y="201"/>
                    <a:pt x="180" y="207"/>
                    <a:pt x="168" y="209"/>
                  </a:cubicBezTo>
                  <a:cubicBezTo>
                    <a:pt x="168" y="224"/>
                    <a:pt x="168" y="224"/>
                    <a:pt x="168" y="224"/>
                  </a:cubicBezTo>
                  <a:close/>
                  <a:moveTo>
                    <a:pt x="168" y="203"/>
                  </a:moveTo>
                  <a:cubicBezTo>
                    <a:pt x="168" y="157"/>
                    <a:pt x="168" y="157"/>
                    <a:pt x="168" y="157"/>
                  </a:cubicBezTo>
                  <a:cubicBezTo>
                    <a:pt x="175" y="167"/>
                    <a:pt x="182" y="179"/>
                    <a:pt x="181" y="187"/>
                  </a:cubicBezTo>
                  <a:cubicBezTo>
                    <a:pt x="180" y="194"/>
                    <a:pt x="175" y="199"/>
                    <a:pt x="168" y="203"/>
                  </a:cubicBezTo>
                  <a:close/>
                  <a:moveTo>
                    <a:pt x="146" y="112"/>
                  </a:moveTo>
                  <a:cubicBezTo>
                    <a:pt x="146" y="112"/>
                    <a:pt x="141" y="109"/>
                    <a:pt x="141" y="98"/>
                  </a:cubicBezTo>
                  <a:cubicBezTo>
                    <a:pt x="141" y="90"/>
                    <a:pt x="141" y="56"/>
                    <a:pt x="141" y="44"/>
                  </a:cubicBezTo>
                  <a:cubicBezTo>
                    <a:pt x="144" y="43"/>
                    <a:pt x="146" y="40"/>
                    <a:pt x="146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3"/>
                    <a:pt x="146" y="13"/>
                  </a:cubicBezTo>
                  <a:cubicBezTo>
                    <a:pt x="146" y="6"/>
                    <a:pt x="132" y="0"/>
                    <a:pt x="114" y="0"/>
                  </a:cubicBezTo>
                  <a:cubicBezTo>
                    <a:pt x="95" y="0"/>
                    <a:pt x="81" y="6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40"/>
                    <a:pt x="84" y="43"/>
                    <a:pt x="90" y="45"/>
                  </a:cubicBezTo>
                  <a:cubicBezTo>
                    <a:pt x="90" y="56"/>
                    <a:pt x="90" y="90"/>
                    <a:pt x="90" y="98"/>
                  </a:cubicBezTo>
                  <a:cubicBezTo>
                    <a:pt x="90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8" y="231"/>
                    <a:pt x="105" y="230"/>
                    <a:pt x="114" y="230"/>
                  </a:cubicBezTo>
                  <a:cubicBezTo>
                    <a:pt x="121" y="230"/>
                    <a:pt x="145" y="230"/>
                    <a:pt x="168" y="224"/>
                  </a:cubicBezTo>
                  <a:cubicBezTo>
                    <a:pt x="168" y="209"/>
                    <a:pt x="168" y="209"/>
                    <a:pt x="168" y="209"/>
                  </a:cubicBezTo>
                  <a:cubicBezTo>
                    <a:pt x="156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58" y="210"/>
                    <a:pt x="168" y="203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59" y="144"/>
                    <a:pt x="149" y="134"/>
                    <a:pt x="149" y="134"/>
                  </a:cubicBezTo>
                  <a:cubicBezTo>
                    <a:pt x="149" y="134"/>
                    <a:pt x="158" y="141"/>
                    <a:pt x="168" y="150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9" y="122"/>
                    <a:pt x="150" y="114"/>
                    <a:pt x="146" y="112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6" name="Oval 21"/>
            <p:cNvSpPr>
              <a:spLocks noChangeArrowheads="1"/>
            </p:cNvSpPr>
            <p:nvPr/>
          </p:nvSpPr>
          <p:spPr bwMode="auto">
            <a:xfrm>
              <a:off x="3617902" y="2605940"/>
              <a:ext cx="118554" cy="118554"/>
            </a:xfrm>
            <a:prstGeom prst="ellipse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22"/>
            <p:cNvSpPr/>
            <p:nvPr/>
          </p:nvSpPr>
          <p:spPr bwMode="auto">
            <a:xfrm>
              <a:off x="3660527" y="2693856"/>
              <a:ext cx="186489" cy="388963"/>
            </a:xfrm>
            <a:custGeom>
              <a:avLst/>
              <a:gdLst>
                <a:gd name="T0" fmla="*/ 0 w 102"/>
                <a:gd name="T1" fmla="*/ 6 h 213"/>
                <a:gd name="T2" fmla="*/ 68 w 102"/>
                <a:gd name="T3" fmla="*/ 184 h 213"/>
                <a:gd name="T4" fmla="*/ 99 w 102"/>
                <a:gd name="T5" fmla="*/ 213 h 213"/>
                <a:gd name="T6" fmla="*/ 23 w 102"/>
                <a:gd name="T7" fmla="*/ 0 h 213"/>
                <a:gd name="T8" fmla="*/ 0 w 102"/>
                <a:gd name="T9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13">
                  <a:moveTo>
                    <a:pt x="0" y="6"/>
                  </a:moveTo>
                  <a:cubicBezTo>
                    <a:pt x="0" y="7"/>
                    <a:pt x="68" y="184"/>
                    <a:pt x="68" y="184"/>
                  </a:cubicBezTo>
                  <a:cubicBezTo>
                    <a:pt x="68" y="184"/>
                    <a:pt x="96" y="213"/>
                    <a:pt x="99" y="213"/>
                  </a:cubicBezTo>
                  <a:cubicBezTo>
                    <a:pt x="102" y="213"/>
                    <a:pt x="23" y="0"/>
                    <a:pt x="23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8" name="Freeform 23"/>
            <p:cNvSpPr/>
            <p:nvPr/>
          </p:nvSpPr>
          <p:spPr bwMode="auto">
            <a:xfrm>
              <a:off x="3496684" y="2693856"/>
              <a:ext cx="199810" cy="383634"/>
            </a:xfrm>
            <a:custGeom>
              <a:avLst/>
              <a:gdLst>
                <a:gd name="T0" fmla="*/ 149 w 150"/>
                <a:gd name="T1" fmla="*/ 14 h 288"/>
                <a:gd name="T2" fmla="*/ 40 w 150"/>
                <a:gd name="T3" fmla="*/ 248 h 288"/>
                <a:gd name="T4" fmla="*/ 0 w 150"/>
                <a:gd name="T5" fmla="*/ 288 h 288"/>
                <a:gd name="T6" fmla="*/ 11 w 150"/>
                <a:gd name="T7" fmla="*/ 233 h 288"/>
                <a:gd name="T8" fmla="*/ 117 w 150"/>
                <a:gd name="T9" fmla="*/ 0 h 288"/>
                <a:gd name="T10" fmla="*/ 150 w 150"/>
                <a:gd name="T11" fmla="*/ 11 h 288"/>
                <a:gd name="T12" fmla="*/ 149 w 150"/>
                <a:gd name="T1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88">
                  <a:moveTo>
                    <a:pt x="149" y="14"/>
                  </a:moveTo>
                  <a:lnTo>
                    <a:pt x="40" y="248"/>
                  </a:lnTo>
                  <a:lnTo>
                    <a:pt x="0" y="288"/>
                  </a:lnTo>
                  <a:lnTo>
                    <a:pt x="11" y="233"/>
                  </a:lnTo>
                  <a:lnTo>
                    <a:pt x="117" y="0"/>
                  </a:lnTo>
                  <a:lnTo>
                    <a:pt x="150" y="11"/>
                  </a:lnTo>
                  <a:lnTo>
                    <a:pt x="149" y="14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9" name="Freeform 24"/>
            <p:cNvSpPr/>
            <p:nvPr/>
          </p:nvSpPr>
          <p:spPr bwMode="auto">
            <a:xfrm>
              <a:off x="3671185" y="2563315"/>
              <a:ext cx="21313" cy="66603"/>
            </a:xfrm>
            <a:custGeom>
              <a:avLst/>
              <a:gdLst>
                <a:gd name="T0" fmla="*/ 12 w 12"/>
                <a:gd name="T1" fmla="*/ 30 h 36"/>
                <a:gd name="T2" fmla="*/ 6 w 12"/>
                <a:gd name="T3" fmla="*/ 36 h 36"/>
                <a:gd name="T4" fmla="*/ 0 w 12"/>
                <a:gd name="T5" fmla="*/ 30 h 36"/>
                <a:gd name="T6" fmla="*/ 0 w 12"/>
                <a:gd name="T7" fmla="*/ 6 h 36"/>
                <a:gd name="T8" fmla="*/ 6 w 12"/>
                <a:gd name="T9" fmla="*/ 0 h 36"/>
                <a:gd name="T10" fmla="*/ 12 w 12"/>
                <a:gd name="T11" fmla="*/ 6 h 36"/>
                <a:gd name="T12" fmla="*/ 12 w 12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12" y="30"/>
                  </a:moveTo>
                  <a:cubicBezTo>
                    <a:pt x="12" y="33"/>
                    <a:pt x="10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3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25"/>
            <p:cNvSpPr>
              <a:spLocks noEditPoints="1"/>
            </p:cNvSpPr>
            <p:nvPr/>
          </p:nvSpPr>
          <p:spPr bwMode="auto">
            <a:xfrm>
              <a:off x="2717427" y="2276921"/>
              <a:ext cx="189153" cy="511512"/>
            </a:xfrm>
            <a:custGeom>
              <a:avLst/>
              <a:gdLst>
                <a:gd name="T0" fmla="*/ 51 w 103"/>
                <a:gd name="T1" fmla="*/ 280 h 280"/>
                <a:gd name="T2" fmla="*/ 103 w 103"/>
                <a:gd name="T3" fmla="*/ 140 h 280"/>
                <a:gd name="T4" fmla="*/ 51 w 103"/>
                <a:gd name="T5" fmla="*/ 0 h 280"/>
                <a:gd name="T6" fmla="*/ 51 w 103"/>
                <a:gd name="T7" fmla="*/ 22 h 280"/>
                <a:gd name="T8" fmla="*/ 94 w 103"/>
                <a:gd name="T9" fmla="*/ 140 h 280"/>
                <a:gd name="T10" fmla="*/ 51 w 103"/>
                <a:gd name="T11" fmla="*/ 257 h 280"/>
                <a:gd name="T12" fmla="*/ 51 w 103"/>
                <a:gd name="T13" fmla="*/ 280 h 280"/>
                <a:gd name="T14" fmla="*/ 51 w 103"/>
                <a:gd name="T15" fmla="*/ 0 h 280"/>
                <a:gd name="T16" fmla="*/ 0 w 103"/>
                <a:gd name="T17" fmla="*/ 140 h 280"/>
                <a:gd name="T18" fmla="*/ 51 w 103"/>
                <a:gd name="T19" fmla="*/ 280 h 280"/>
                <a:gd name="T20" fmla="*/ 51 w 103"/>
                <a:gd name="T21" fmla="*/ 280 h 280"/>
                <a:gd name="T22" fmla="*/ 51 w 103"/>
                <a:gd name="T23" fmla="*/ 257 h 280"/>
                <a:gd name="T24" fmla="*/ 51 w 103"/>
                <a:gd name="T25" fmla="*/ 257 h 280"/>
                <a:gd name="T26" fmla="*/ 51 w 103"/>
                <a:gd name="T27" fmla="*/ 257 h 280"/>
                <a:gd name="T28" fmla="*/ 8 w 103"/>
                <a:gd name="T29" fmla="*/ 140 h 280"/>
                <a:gd name="T30" fmla="*/ 51 w 103"/>
                <a:gd name="T31" fmla="*/ 22 h 280"/>
                <a:gd name="T32" fmla="*/ 51 w 103"/>
                <a:gd name="T33" fmla="*/ 22 h 280"/>
                <a:gd name="T34" fmla="*/ 51 w 103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280">
                  <a:moveTo>
                    <a:pt x="51" y="280"/>
                  </a:moveTo>
                  <a:cubicBezTo>
                    <a:pt x="80" y="280"/>
                    <a:pt x="103" y="217"/>
                    <a:pt x="103" y="140"/>
                  </a:cubicBezTo>
                  <a:cubicBezTo>
                    <a:pt x="103" y="62"/>
                    <a:pt x="80" y="0"/>
                    <a:pt x="51" y="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75" y="22"/>
                    <a:pt x="94" y="75"/>
                    <a:pt x="94" y="140"/>
                  </a:cubicBezTo>
                  <a:cubicBezTo>
                    <a:pt x="94" y="204"/>
                    <a:pt x="75" y="257"/>
                    <a:pt x="51" y="257"/>
                  </a:cubicBezTo>
                  <a:lnTo>
                    <a:pt x="51" y="280"/>
                  </a:lnTo>
                  <a:close/>
                  <a:moveTo>
                    <a:pt x="51" y="0"/>
                  </a:moveTo>
                  <a:cubicBezTo>
                    <a:pt x="23" y="0"/>
                    <a:pt x="0" y="62"/>
                    <a:pt x="0" y="140"/>
                  </a:cubicBezTo>
                  <a:cubicBezTo>
                    <a:pt x="0" y="217"/>
                    <a:pt x="23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27" y="257"/>
                    <a:pt x="8" y="204"/>
                    <a:pt x="8" y="140"/>
                  </a:cubicBezTo>
                  <a:cubicBezTo>
                    <a:pt x="8" y="75"/>
                    <a:pt x="27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26"/>
            <p:cNvSpPr>
              <a:spLocks noEditPoints="1"/>
            </p:cNvSpPr>
            <p:nvPr/>
          </p:nvSpPr>
          <p:spPr bwMode="auto">
            <a:xfrm>
              <a:off x="2554916" y="2438100"/>
              <a:ext cx="512845" cy="187822"/>
            </a:xfrm>
            <a:custGeom>
              <a:avLst/>
              <a:gdLst>
                <a:gd name="T0" fmla="*/ 280 w 280"/>
                <a:gd name="T1" fmla="*/ 52 h 103"/>
                <a:gd name="T2" fmla="*/ 140 w 280"/>
                <a:gd name="T3" fmla="*/ 0 h 103"/>
                <a:gd name="T4" fmla="*/ 140 w 280"/>
                <a:gd name="T5" fmla="*/ 8 h 103"/>
                <a:gd name="T6" fmla="*/ 257 w 280"/>
                <a:gd name="T7" fmla="*/ 52 h 103"/>
                <a:gd name="T8" fmla="*/ 140 w 280"/>
                <a:gd name="T9" fmla="*/ 95 h 103"/>
                <a:gd name="T10" fmla="*/ 140 w 280"/>
                <a:gd name="T11" fmla="*/ 103 h 103"/>
                <a:gd name="T12" fmla="*/ 280 w 280"/>
                <a:gd name="T13" fmla="*/ 52 h 103"/>
                <a:gd name="T14" fmla="*/ 140 w 280"/>
                <a:gd name="T15" fmla="*/ 0 h 103"/>
                <a:gd name="T16" fmla="*/ 140 w 280"/>
                <a:gd name="T17" fmla="*/ 0 h 103"/>
                <a:gd name="T18" fmla="*/ 0 w 280"/>
                <a:gd name="T19" fmla="*/ 52 h 103"/>
                <a:gd name="T20" fmla="*/ 140 w 280"/>
                <a:gd name="T21" fmla="*/ 103 h 103"/>
                <a:gd name="T22" fmla="*/ 140 w 280"/>
                <a:gd name="T23" fmla="*/ 103 h 103"/>
                <a:gd name="T24" fmla="*/ 140 w 280"/>
                <a:gd name="T25" fmla="*/ 95 h 103"/>
                <a:gd name="T26" fmla="*/ 140 w 280"/>
                <a:gd name="T27" fmla="*/ 95 h 103"/>
                <a:gd name="T28" fmla="*/ 23 w 280"/>
                <a:gd name="T29" fmla="*/ 52 h 103"/>
                <a:gd name="T30" fmla="*/ 23 w 280"/>
                <a:gd name="T31" fmla="*/ 52 h 103"/>
                <a:gd name="T32" fmla="*/ 140 w 280"/>
                <a:gd name="T33" fmla="*/ 8 h 103"/>
                <a:gd name="T34" fmla="*/ 140 w 280"/>
                <a:gd name="T35" fmla="*/ 8 h 103"/>
                <a:gd name="T36" fmla="*/ 140 w 28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03">
                  <a:moveTo>
                    <a:pt x="280" y="52"/>
                  </a:moveTo>
                  <a:cubicBezTo>
                    <a:pt x="280" y="23"/>
                    <a:pt x="217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205" y="8"/>
                    <a:pt x="257" y="28"/>
                    <a:pt x="257" y="52"/>
                  </a:cubicBezTo>
                  <a:cubicBezTo>
                    <a:pt x="257" y="75"/>
                    <a:pt x="205" y="95"/>
                    <a:pt x="140" y="9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217" y="103"/>
                    <a:pt x="280" y="80"/>
                    <a:pt x="280" y="52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23"/>
                    <a:pt x="0" y="52"/>
                  </a:cubicBezTo>
                  <a:cubicBezTo>
                    <a:pt x="0" y="80"/>
                    <a:pt x="63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75" y="95"/>
                    <a:pt x="23" y="75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28"/>
                    <a:pt x="7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27"/>
            <p:cNvSpPr>
              <a:spLocks noEditPoints="1"/>
            </p:cNvSpPr>
            <p:nvPr/>
          </p:nvSpPr>
          <p:spPr bwMode="auto">
            <a:xfrm>
              <a:off x="2593545" y="2322212"/>
              <a:ext cx="435585" cy="418267"/>
            </a:xfrm>
            <a:custGeom>
              <a:avLst/>
              <a:gdLst>
                <a:gd name="T0" fmla="*/ 218 w 238"/>
                <a:gd name="T1" fmla="*/ 16 h 229"/>
                <a:gd name="T2" fmla="*/ 119 w 238"/>
                <a:gd name="T3" fmla="*/ 46 h 229"/>
                <a:gd name="T4" fmla="*/ 119 w 238"/>
                <a:gd name="T5" fmla="*/ 57 h 229"/>
                <a:gd name="T6" fmla="*/ 202 w 238"/>
                <a:gd name="T7" fmla="*/ 32 h 229"/>
                <a:gd name="T8" fmla="*/ 150 w 238"/>
                <a:gd name="T9" fmla="*/ 145 h 229"/>
                <a:gd name="T10" fmla="*/ 119 w 238"/>
                <a:gd name="T11" fmla="*/ 172 h 229"/>
                <a:gd name="T12" fmla="*/ 119 w 238"/>
                <a:gd name="T13" fmla="*/ 183 h 229"/>
                <a:gd name="T14" fmla="*/ 156 w 238"/>
                <a:gd name="T15" fmla="*/ 151 h 229"/>
                <a:gd name="T16" fmla="*/ 218 w 238"/>
                <a:gd name="T17" fmla="*/ 16 h 229"/>
                <a:gd name="T18" fmla="*/ 119 w 238"/>
                <a:gd name="T19" fmla="*/ 46 h 229"/>
                <a:gd name="T20" fmla="*/ 83 w 238"/>
                <a:gd name="T21" fmla="*/ 78 h 229"/>
                <a:gd name="T22" fmla="*/ 20 w 238"/>
                <a:gd name="T23" fmla="*/ 214 h 229"/>
                <a:gd name="T24" fmla="*/ 119 w 238"/>
                <a:gd name="T25" fmla="*/ 183 h 229"/>
                <a:gd name="T26" fmla="*/ 119 w 238"/>
                <a:gd name="T27" fmla="*/ 172 h 229"/>
                <a:gd name="T28" fmla="*/ 36 w 238"/>
                <a:gd name="T29" fmla="*/ 197 h 229"/>
                <a:gd name="T30" fmla="*/ 36 w 238"/>
                <a:gd name="T31" fmla="*/ 197 h 229"/>
                <a:gd name="T32" fmla="*/ 89 w 238"/>
                <a:gd name="T33" fmla="*/ 84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16"/>
                  </a:moveTo>
                  <a:cubicBezTo>
                    <a:pt x="202" y="0"/>
                    <a:pt x="162" y="13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55" y="30"/>
                    <a:pt x="189" y="19"/>
                    <a:pt x="202" y="32"/>
                  </a:cubicBezTo>
                  <a:cubicBezTo>
                    <a:pt x="219" y="49"/>
                    <a:pt x="195" y="99"/>
                    <a:pt x="150" y="145"/>
                  </a:cubicBezTo>
                  <a:cubicBezTo>
                    <a:pt x="140" y="155"/>
                    <a:pt x="129" y="164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31" y="174"/>
                    <a:pt x="144" y="163"/>
                    <a:pt x="156" y="151"/>
                  </a:cubicBezTo>
                  <a:cubicBezTo>
                    <a:pt x="210" y="96"/>
                    <a:pt x="238" y="36"/>
                    <a:pt x="218" y="16"/>
                  </a:cubicBezTo>
                  <a:close/>
                  <a:moveTo>
                    <a:pt x="119" y="46"/>
                  </a:moveTo>
                  <a:cubicBezTo>
                    <a:pt x="107" y="55"/>
                    <a:pt x="95" y="66"/>
                    <a:pt x="83" y="78"/>
                  </a:cubicBezTo>
                  <a:cubicBezTo>
                    <a:pt x="28" y="133"/>
                    <a:pt x="0" y="193"/>
                    <a:pt x="20" y="214"/>
                  </a:cubicBezTo>
                  <a:cubicBezTo>
                    <a:pt x="36" y="229"/>
                    <a:pt x="76" y="216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83" y="199"/>
                    <a:pt x="49" y="211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19" y="181"/>
                    <a:pt x="43" y="130"/>
                    <a:pt x="89" y="84"/>
                  </a:cubicBezTo>
                  <a:cubicBezTo>
                    <a:pt x="99" y="74"/>
                    <a:pt x="109" y="65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28"/>
            <p:cNvSpPr>
              <a:spLocks noEditPoints="1"/>
            </p:cNvSpPr>
            <p:nvPr/>
          </p:nvSpPr>
          <p:spPr bwMode="auto">
            <a:xfrm>
              <a:off x="2593545" y="2322212"/>
              <a:ext cx="435585" cy="418267"/>
            </a:xfrm>
            <a:custGeom>
              <a:avLst/>
              <a:gdLst>
                <a:gd name="T0" fmla="*/ 218 w 238"/>
                <a:gd name="T1" fmla="*/ 214 h 229"/>
                <a:gd name="T2" fmla="*/ 156 w 238"/>
                <a:gd name="T3" fmla="*/ 78 h 229"/>
                <a:gd name="T4" fmla="*/ 119 w 238"/>
                <a:gd name="T5" fmla="*/ 46 h 229"/>
                <a:gd name="T6" fmla="*/ 119 w 238"/>
                <a:gd name="T7" fmla="*/ 57 h 229"/>
                <a:gd name="T8" fmla="*/ 150 w 238"/>
                <a:gd name="T9" fmla="*/ 84 h 229"/>
                <a:gd name="T10" fmla="*/ 202 w 238"/>
                <a:gd name="T11" fmla="*/ 197 h 229"/>
                <a:gd name="T12" fmla="*/ 119 w 238"/>
                <a:gd name="T13" fmla="*/ 172 h 229"/>
                <a:gd name="T14" fmla="*/ 119 w 238"/>
                <a:gd name="T15" fmla="*/ 183 h 229"/>
                <a:gd name="T16" fmla="*/ 218 w 238"/>
                <a:gd name="T17" fmla="*/ 214 h 229"/>
                <a:gd name="T18" fmla="*/ 119 w 238"/>
                <a:gd name="T19" fmla="*/ 46 h 229"/>
                <a:gd name="T20" fmla="*/ 20 w 238"/>
                <a:gd name="T21" fmla="*/ 16 h 229"/>
                <a:gd name="T22" fmla="*/ 83 w 238"/>
                <a:gd name="T23" fmla="*/ 151 h 229"/>
                <a:gd name="T24" fmla="*/ 119 w 238"/>
                <a:gd name="T25" fmla="*/ 183 h 229"/>
                <a:gd name="T26" fmla="*/ 119 w 238"/>
                <a:gd name="T27" fmla="*/ 172 h 229"/>
                <a:gd name="T28" fmla="*/ 89 w 238"/>
                <a:gd name="T29" fmla="*/ 145 h 229"/>
                <a:gd name="T30" fmla="*/ 36 w 238"/>
                <a:gd name="T31" fmla="*/ 32 h 229"/>
                <a:gd name="T32" fmla="*/ 36 w 238"/>
                <a:gd name="T33" fmla="*/ 32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214"/>
                  </a:moveTo>
                  <a:cubicBezTo>
                    <a:pt x="238" y="193"/>
                    <a:pt x="210" y="133"/>
                    <a:pt x="156" y="78"/>
                  </a:cubicBezTo>
                  <a:cubicBezTo>
                    <a:pt x="144" y="66"/>
                    <a:pt x="131" y="55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29" y="65"/>
                    <a:pt x="140" y="74"/>
                    <a:pt x="150" y="84"/>
                  </a:cubicBezTo>
                  <a:cubicBezTo>
                    <a:pt x="195" y="130"/>
                    <a:pt x="219" y="181"/>
                    <a:pt x="202" y="197"/>
                  </a:cubicBezTo>
                  <a:cubicBezTo>
                    <a:pt x="189" y="211"/>
                    <a:pt x="155" y="199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62" y="216"/>
                    <a:pt x="202" y="229"/>
                    <a:pt x="218" y="214"/>
                  </a:cubicBezTo>
                  <a:close/>
                  <a:moveTo>
                    <a:pt x="119" y="46"/>
                  </a:moveTo>
                  <a:cubicBezTo>
                    <a:pt x="76" y="13"/>
                    <a:pt x="36" y="0"/>
                    <a:pt x="20" y="16"/>
                  </a:cubicBezTo>
                  <a:cubicBezTo>
                    <a:pt x="0" y="36"/>
                    <a:pt x="28" y="96"/>
                    <a:pt x="83" y="151"/>
                  </a:cubicBezTo>
                  <a:cubicBezTo>
                    <a:pt x="95" y="163"/>
                    <a:pt x="107" y="174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09" y="164"/>
                    <a:pt x="99" y="155"/>
                    <a:pt x="89" y="145"/>
                  </a:cubicBezTo>
                  <a:cubicBezTo>
                    <a:pt x="43" y="99"/>
                    <a:pt x="19" y="4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9" y="19"/>
                    <a:pt x="83" y="30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4" name="Oval 29"/>
            <p:cNvSpPr>
              <a:spLocks noChangeArrowheads="1"/>
            </p:cNvSpPr>
            <p:nvPr/>
          </p:nvSpPr>
          <p:spPr bwMode="auto">
            <a:xfrm>
              <a:off x="2773375" y="2492716"/>
              <a:ext cx="78592" cy="78592"/>
            </a:xfrm>
            <a:prstGeom prst="ellipse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30"/>
            <p:cNvSpPr>
              <a:spLocks noEditPoints="1"/>
            </p:cNvSpPr>
            <p:nvPr/>
          </p:nvSpPr>
          <p:spPr bwMode="auto">
            <a:xfrm>
              <a:off x="3376799" y="2131727"/>
              <a:ext cx="215794" cy="408943"/>
            </a:xfrm>
            <a:custGeom>
              <a:avLst/>
              <a:gdLst>
                <a:gd name="T0" fmla="*/ 67 w 162"/>
                <a:gd name="T1" fmla="*/ 307 h 307"/>
                <a:gd name="T2" fmla="*/ 162 w 162"/>
                <a:gd name="T3" fmla="*/ 307 h 307"/>
                <a:gd name="T4" fmla="*/ 67 w 162"/>
                <a:gd name="T5" fmla="*/ 127 h 307"/>
                <a:gd name="T6" fmla="*/ 67 w 162"/>
                <a:gd name="T7" fmla="*/ 193 h 307"/>
                <a:gd name="T8" fmla="*/ 110 w 162"/>
                <a:gd name="T9" fmla="*/ 267 h 307"/>
                <a:gd name="T10" fmla="*/ 67 w 162"/>
                <a:gd name="T11" fmla="*/ 267 h 307"/>
                <a:gd name="T12" fmla="*/ 67 w 162"/>
                <a:gd name="T13" fmla="*/ 307 h 307"/>
                <a:gd name="T14" fmla="*/ 0 w 162"/>
                <a:gd name="T15" fmla="*/ 0 h 307"/>
                <a:gd name="T16" fmla="*/ 0 w 162"/>
                <a:gd name="T17" fmla="*/ 307 h 307"/>
                <a:gd name="T18" fmla="*/ 67 w 162"/>
                <a:gd name="T19" fmla="*/ 307 h 307"/>
                <a:gd name="T20" fmla="*/ 67 w 162"/>
                <a:gd name="T21" fmla="*/ 267 h 307"/>
                <a:gd name="T22" fmla="*/ 24 w 162"/>
                <a:gd name="T23" fmla="*/ 267 h 307"/>
                <a:gd name="T24" fmla="*/ 24 w 162"/>
                <a:gd name="T25" fmla="*/ 120 h 307"/>
                <a:gd name="T26" fmla="*/ 24 w 162"/>
                <a:gd name="T27" fmla="*/ 120 h 307"/>
                <a:gd name="T28" fmla="*/ 67 w 162"/>
                <a:gd name="T29" fmla="*/ 193 h 307"/>
                <a:gd name="T30" fmla="*/ 67 w 162"/>
                <a:gd name="T31" fmla="*/ 127 h 307"/>
                <a:gd name="T32" fmla="*/ 0 w 162"/>
                <a:gd name="T3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307">
                  <a:moveTo>
                    <a:pt x="67" y="307"/>
                  </a:moveTo>
                  <a:lnTo>
                    <a:pt x="162" y="307"/>
                  </a:lnTo>
                  <a:lnTo>
                    <a:pt x="67" y="127"/>
                  </a:lnTo>
                  <a:lnTo>
                    <a:pt x="67" y="193"/>
                  </a:lnTo>
                  <a:lnTo>
                    <a:pt x="110" y="267"/>
                  </a:lnTo>
                  <a:lnTo>
                    <a:pt x="67" y="267"/>
                  </a:lnTo>
                  <a:lnTo>
                    <a:pt x="67" y="307"/>
                  </a:lnTo>
                  <a:close/>
                  <a:moveTo>
                    <a:pt x="0" y="0"/>
                  </a:moveTo>
                  <a:lnTo>
                    <a:pt x="0" y="307"/>
                  </a:lnTo>
                  <a:lnTo>
                    <a:pt x="67" y="307"/>
                  </a:lnTo>
                  <a:lnTo>
                    <a:pt x="67" y="267"/>
                  </a:lnTo>
                  <a:lnTo>
                    <a:pt x="24" y="267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67" y="193"/>
                  </a:lnTo>
                  <a:lnTo>
                    <a:pt x="67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6" name="Rectangle 31"/>
            <p:cNvSpPr>
              <a:spLocks noChangeArrowheads="1"/>
            </p:cNvSpPr>
            <p:nvPr/>
          </p:nvSpPr>
          <p:spPr bwMode="auto">
            <a:xfrm>
              <a:off x="3268901" y="2130395"/>
              <a:ext cx="54615" cy="398287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32"/>
            <p:cNvSpPr>
              <a:spLocks noEditPoints="1"/>
            </p:cNvSpPr>
            <p:nvPr/>
          </p:nvSpPr>
          <p:spPr bwMode="auto">
            <a:xfrm>
              <a:off x="1499922" y="4136481"/>
              <a:ext cx="471550" cy="345004"/>
            </a:xfrm>
            <a:custGeom>
              <a:avLst/>
              <a:gdLst>
                <a:gd name="T0" fmla="*/ 213 w 258"/>
                <a:gd name="T1" fmla="*/ 31 h 189"/>
                <a:gd name="T2" fmla="*/ 204 w 258"/>
                <a:gd name="T3" fmla="*/ 69 h 189"/>
                <a:gd name="T4" fmla="*/ 228 w 258"/>
                <a:gd name="T5" fmla="*/ 109 h 189"/>
                <a:gd name="T6" fmla="*/ 204 w 258"/>
                <a:gd name="T7" fmla="*/ 146 h 189"/>
                <a:gd name="T8" fmla="*/ 204 w 258"/>
                <a:gd name="T9" fmla="*/ 27 h 189"/>
                <a:gd name="T10" fmla="*/ 91 w 258"/>
                <a:gd name="T11" fmla="*/ 14 h 189"/>
                <a:gd name="T12" fmla="*/ 97 w 258"/>
                <a:gd name="T13" fmla="*/ 15 h 189"/>
                <a:gd name="T14" fmla="*/ 91 w 258"/>
                <a:gd name="T15" fmla="*/ 42 h 189"/>
                <a:gd name="T16" fmla="*/ 91 w 258"/>
                <a:gd name="T17" fmla="*/ 162 h 189"/>
                <a:gd name="T18" fmla="*/ 166 w 258"/>
                <a:gd name="T19" fmla="*/ 145 h 189"/>
                <a:gd name="T20" fmla="*/ 204 w 258"/>
                <a:gd name="T21" fmla="*/ 125 h 189"/>
                <a:gd name="T22" fmla="*/ 191 w 258"/>
                <a:gd name="T23" fmla="*/ 122 h 189"/>
                <a:gd name="T24" fmla="*/ 204 w 258"/>
                <a:gd name="T25" fmla="*/ 69 h 189"/>
                <a:gd name="T26" fmla="*/ 91 w 258"/>
                <a:gd name="T27" fmla="*/ 6 h 189"/>
                <a:gd name="T28" fmla="*/ 78 w 258"/>
                <a:gd name="T29" fmla="*/ 24 h 189"/>
                <a:gd name="T30" fmla="*/ 91 w 258"/>
                <a:gd name="T31" fmla="*/ 14 h 189"/>
                <a:gd name="T32" fmla="*/ 78 w 258"/>
                <a:gd name="T33" fmla="*/ 188 h 189"/>
                <a:gd name="T34" fmla="*/ 91 w 258"/>
                <a:gd name="T35" fmla="*/ 162 h 189"/>
                <a:gd name="T36" fmla="*/ 78 w 258"/>
                <a:gd name="T37" fmla="*/ 176 h 189"/>
                <a:gd name="T38" fmla="*/ 91 w 258"/>
                <a:gd name="T39" fmla="*/ 42 h 189"/>
                <a:gd name="T40" fmla="*/ 80 w 258"/>
                <a:gd name="T41" fmla="*/ 134 h 189"/>
                <a:gd name="T42" fmla="*/ 78 w 258"/>
                <a:gd name="T43" fmla="*/ 64 h 189"/>
                <a:gd name="T44" fmla="*/ 78 w 258"/>
                <a:gd name="T45" fmla="*/ 33 h 189"/>
                <a:gd name="T46" fmla="*/ 91 w 258"/>
                <a:gd name="T47" fmla="*/ 42 h 189"/>
                <a:gd name="T48" fmla="*/ 60 w 258"/>
                <a:gd name="T49" fmla="*/ 18 h 189"/>
                <a:gd name="T50" fmla="*/ 68 w 258"/>
                <a:gd name="T51" fmla="*/ 42 h 189"/>
                <a:gd name="T52" fmla="*/ 78 w 258"/>
                <a:gd name="T53" fmla="*/ 33 h 189"/>
                <a:gd name="T54" fmla="*/ 78 w 258"/>
                <a:gd name="T55" fmla="*/ 9 h 189"/>
                <a:gd name="T56" fmla="*/ 78 w 258"/>
                <a:gd name="T57" fmla="*/ 188 h 189"/>
                <a:gd name="T58" fmla="*/ 60 w 258"/>
                <a:gd name="T59" fmla="*/ 176 h 189"/>
                <a:gd name="T60" fmla="*/ 78 w 258"/>
                <a:gd name="T61" fmla="*/ 64 h 189"/>
                <a:gd name="T62" fmla="*/ 60 w 258"/>
                <a:gd name="T63" fmla="*/ 134 h 189"/>
                <a:gd name="T64" fmla="*/ 70 w 258"/>
                <a:gd name="T65" fmla="*/ 116 h 189"/>
                <a:gd name="T66" fmla="*/ 60 w 258"/>
                <a:gd name="T67" fmla="*/ 87 h 189"/>
                <a:gd name="T68" fmla="*/ 76 w 258"/>
                <a:gd name="T69" fmla="*/ 68 h 189"/>
                <a:gd name="T70" fmla="*/ 60 w 258"/>
                <a:gd name="T71" fmla="*/ 18 h 189"/>
                <a:gd name="T72" fmla="*/ 60 w 258"/>
                <a:gd name="T73" fmla="*/ 187 h 189"/>
                <a:gd name="T74" fmla="*/ 59 w 258"/>
                <a:gd name="T75" fmla="*/ 175 h 189"/>
                <a:gd name="T76" fmla="*/ 49 w 258"/>
                <a:gd name="T77" fmla="*/ 144 h 189"/>
                <a:gd name="T78" fmla="*/ 60 w 258"/>
                <a:gd name="T79" fmla="*/ 125 h 189"/>
                <a:gd name="T80" fmla="*/ 41 w 258"/>
                <a:gd name="T81" fmla="*/ 125 h 189"/>
                <a:gd name="T82" fmla="*/ 60 w 258"/>
                <a:gd name="T83" fmla="*/ 87 h 189"/>
                <a:gd name="T84" fmla="*/ 51 w 258"/>
                <a:gd name="T85" fmla="*/ 76 h 189"/>
                <a:gd name="T86" fmla="*/ 43 w 258"/>
                <a:gd name="T87" fmla="*/ 51 h 189"/>
                <a:gd name="T88" fmla="*/ 60 w 258"/>
                <a:gd name="T8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89">
                  <a:moveTo>
                    <a:pt x="253" y="104"/>
                  </a:moveTo>
                  <a:cubicBezTo>
                    <a:pt x="258" y="60"/>
                    <a:pt x="213" y="31"/>
                    <a:pt x="213" y="31"/>
                  </a:cubicBezTo>
                  <a:cubicBezTo>
                    <a:pt x="210" y="30"/>
                    <a:pt x="207" y="28"/>
                    <a:pt x="204" y="27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70"/>
                    <a:pt x="216" y="72"/>
                  </a:cubicBezTo>
                  <a:cubicBezTo>
                    <a:pt x="230" y="79"/>
                    <a:pt x="235" y="95"/>
                    <a:pt x="228" y="109"/>
                  </a:cubicBezTo>
                  <a:cubicBezTo>
                    <a:pt x="224" y="119"/>
                    <a:pt x="214" y="125"/>
                    <a:pt x="204" y="125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30" y="144"/>
                    <a:pt x="249" y="134"/>
                    <a:pt x="253" y="104"/>
                  </a:cubicBezTo>
                  <a:close/>
                  <a:moveTo>
                    <a:pt x="204" y="27"/>
                  </a:moveTo>
                  <a:cubicBezTo>
                    <a:pt x="156" y="5"/>
                    <a:pt x="119" y="0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5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4" y="19"/>
                    <a:pt x="107" y="27"/>
                    <a:pt x="103" y="34"/>
                  </a:cubicBezTo>
                  <a:cubicBezTo>
                    <a:pt x="101" y="39"/>
                    <a:pt x="96" y="42"/>
                    <a:pt x="91" y="4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3" y="151"/>
                    <a:pt x="93" y="157"/>
                    <a:pt x="91" y="162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17" y="174"/>
                    <a:pt x="138" y="143"/>
                    <a:pt x="166" y="145"/>
                  </a:cubicBezTo>
                  <a:cubicBezTo>
                    <a:pt x="179" y="147"/>
                    <a:pt x="192" y="147"/>
                    <a:pt x="204" y="14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199" y="125"/>
                    <a:pt x="195" y="124"/>
                    <a:pt x="19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77" y="115"/>
                    <a:pt x="172" y="98"/>
                    <a:pt x="179" y="84"/>
                  </a:cubicBezTo>
                  <a:cubicBezTo>
                    <a:pt x="184" y="74"/>
                    <a:pt x="193" y="69"/>
                    <a:pt x="204" y="69"/>
                  </a:cubicBezTo>
                  <a:lnTo>
                    <a:pt x="204" y="27"/>
                  </a:lnTo>
                  <a:close/>
                  <a:moveTo>
                    <a:pt x="91" y="6"/>
                  </a:moveTo>
                  <a:cubicBezTo>
                    <a:pt x="86" y="6"/>
                    <a:pt x="82" y="8"/>
                    <a:pt x="78" y="9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3"/>
                    <a:pt x="78" y="22"/>
                    <a:pt x="78" y="22"/>
                  </a:cubicBezTo>
                  <a:cubicBezTo>
                    <a:pt x="81" y="17"/>
                    <a:pt x="86" y="14"/>
                    <a:pt x="91" y="14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78" y="188"/>
                  </a:moveTo>
                  <a:cubicBezTo>
                    <a:pt x="82" y="188"/>
                    <a:pt x="87" y="187"/>
                    <a:pt x="91" y="185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0" y="163"/>
                    <a:pt x="90" y="164"/>
                    <a:pt x="90" y="165"/>
                  </a:cubicBezTo>
                  <a:cubicBezTo>
                    <a:pt x="87" y="170"/>
                    <a:pt x="83" y="174"/>
                    <a:pt x="78" y="176"/>
                  </a:cubicBezTo>
                  <a:cubicBezTo>
                    <a:pt x="78" y="188"/>
                    <a:pt x="78" y="188"/>
                    <a:pt x="78" y="188"/>
                  </a:cubicBezTo>
                  <a:close/>
                  <a:moveTo>
                    <a:pt x="91" y="42"/>
                  </a:moveTo>
                  <a:cubicBezTo>
                    <a:pt x="91" y="146"/>
                    <a:pt x="91" y="146"/>
                    <a:pt x="91" y="146"/>
                  </a:cubicBezTo>
                  <a:cubicBezTo>
                    <a:pt x="89" y="141"/>
                    <a:pt x="85" y="136"/>
                    <a:pt x="80" y="134"/>
                  </a:cubicBezTo>
                  <a:cubicBezTo>
                    <a:pt x="79" y="133"/>
                    <a:pt x="78" y="133"/>
                    <a:pt x="78" y="13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9" y="57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9" y="36"/>
                    <a:pt x="81" y="39"/>
                    <a:pt x="84" y="41"/>
                  </a:cubicBezTo>
                  <a:cubicBezTo>
                    <a:pt x="86" y="42"/>
                    <a:pt x="89" y="42"/>
                    <a:pt x="91" y="42"/>
                  </a:cubicBezTo>
                  <a:close/>
                  <a:moveTo>
                    <a:pt x="78" y="9"/>
                  </a:moveTo>
                  <a:cubicBezTo>
                    <a:pt x="71" y="11"/>
                    <a:pt x="65" y="14"/>
                    <a:pt x="60" y="1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5" y="41"/>
                    <a:pt x="68" y="42"/>
                  </a:cubicBezTo>
                  <a:cubicBezTo>
                    <a:pt x="73" y="45"/>
                    <a:pt x="76" y="49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0"/>
                    <a:pt x="77" y="27"/>
                    <a:pt x="78" y="24"/>
                  </a:cubicBezTo>
                  <a:cubicBezTo>
                    <a:pt x="78" y="9"/>
                    <a:pt x="78" y="9"/>
                    <a:pt x="78" y="9"/>
                  </a:cubicBezTo>
                  <a:close/>
                  <a:moveTo>
                    <a:pt x="60" y="187"/>
                  </a:moveTo>
                  <a:cubicBezTo>
                    <a:pt x="66" y="188"/>
                    <a:pt x="72" y="189"/>
                    <a:pt x="78" y="188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2" y="178"/>
                    <a:pt x="65" y="178"/>
                    <a:pt x="60" y="176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78" y="64"/>
                  </a:moveTo>
                  <a:cubicBezTo>
                    <a:pt x="78" y="133"/>
                    <a:pt x="78" y="133"/>
                    <a:pt x="78" y="133"/>
                  </a:cubicBezTo>
                  <a:cubicBezTo>
                    <a:pt x="72" y="131"/>
                    <a:pt x="65" y="131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4" y="123"/>
                    <a:pt x="67" y="120"/>
                    <a:pt x="70" y="116"/>
                  </a:cubicBezTo>
                  <a:cubicBezTo>
                    <a:pt x="75" y="105"/>
                    <a:pt x="71" y="92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6" y="78"/>
                    <a:pt x="73" y="74"/>
                    <a:pt x="76" y="68"/>
                  </a:cubicBezTo>
                  <a:cubicBezTo>
                    <a:pt x="77" y="66"/>
                    <a:pt x="77" y="65"/>
                    <a:pt x="78" y="64"/>
                  </a:cubicBezTo>
                  <a:close/>
                  <a:moveTo>
                    <a:pt x="60" y="18"/>
                  </a:moveTo>
                  <a:cubicBezTo>
                    <a:pt x="0" y="56"/>
                    <a:pt x="10" y="159"/>
                    <a:pt x="46" y="180"/>
                  </a:cubicBezTo>
                  <a:cubicBezTo>
                    <a:pt x="51" y="183"/>
                    <a:pt x="55" y="185"/>
                    <a:pt x="60" y="18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48" y="170"/>
                    <a:pt x="43" y="156"/>
                    <a:pt x="49" y="144"/>
                  </a:cubicBezTo>
                  <a:cubicBezTo>
                    <a:pt x="51" y="139"/>
                    <a:pt x="55" y="136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4" y="128"/>
                    <a:pt x="47" y="128"/>
                    <a:pt x="41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1" y="120"/>
                    <a:pt x="26" y="107"/>
                    <a:pt x="32" y="97"/>
                  </a:cubicBezTo>
                  <a:cubicBezTo>
                    <a:pt x="37" y="86"/>
                    <a:pt x="49" y="82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78"/>
                    <a:pt x="54" y="77"/>
                    <a:pt x="51" y="76"/>
                  </a:cubicBezTo>
                  <a:cubicBezTo>
                    <a:pt x="42" y="71"/>
                    <a:pt x="38" y="6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6" y="44"/>
                    <a:pt x="53" y="40"/>
                    <a:pt x="60" y="40"/>
                  </a:cubicBezTo>
                  <a:lnTo>
                    <a:pt x="60" y="18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28" name="Group 31"/>
            <p:cNvGrpSpPr/>
            <p:nvPr/>
          </p:nvGrpSpPr>
          <p:grpSpPr>
            <a:xfrm>
              <a:off x="2825325" y="4481485"/>
              <a:ext cx="426261" cy="548810"/>
              <a:chOff x="8610600" y="4127500"/>
              <a:chExt cx="508001" cy="654050"/>
            </a:xfrm>
            <a:solidFill>
              <a:schemeClr val="accent3"/>
            </a:solidFill>
          </p:grpSpPr>
          <p:sp>
            <p:nvSpPr>
              <p:cNvPr id="288" name="Freeform 33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9" name="Freeform 34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0" name="Freeform 35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1" name="Freeform 36"/>
              <p:cNvSpPr/>
              <p:nvPr/>
            </p:nvSpPr>
            <p:spPr bwMode="auto">
              <a:xfrm>
                <a:off x="8729663" y="4613275"/>
                <a:ext cx="141288" cy="168275"/>
              </a:xfrm>
              <a:custGeom>
                <a:avLst/>
                <a:gdLst>
                  <a:gd name="T0" fmla="*/ 45 w 65"/>
                  <a:gd name="T1" fmla="*/ 5 h 77"/>
                  <a:gd name="T2" fmla="*/ 45 w 65"/>
                  <a:gd name="T3" fmla="*/ 28 h 77"/>
                  <a:gd name="T4" fmla="*/ 25 w 65"/>
                  <a:gd name="T5" fmla="*/ 45 h 77"/>
                  <a:gd name="T6" fmla="*/ 1 w 65"/>
                  <a:gd name="T7" fmla="*/ 64 h 77"/>
                  <a:gd name="T8" fmla="*/ 65 w 65"/>
                  <a:gd name="T9" fmla="*/ 77 h 77"/>
                  <a:gd name="T10" fmla="*/ 65 w 65"/>
                  <a:gd name="T11" fmla="*/ 0 h 77"/>
                  <a:gd name="T12" fmla="*/ 45 w 65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7">
                    <a:moveTo>
                      <a:pt x="45" y="5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39" y="40"/>
                      <a:pt x="25" y="45"/>
                    </a:cubicBezTo>
                    <a:cubicBezTo>
                      <a:pt x="12" y="49"/>
                      <a:pt x="0" y="56"/>
                      <a:pt x="1" y="64"/>
                    </a:cubicBezTo>
                    <a:cubicBezTo>
                      <a:pt x="2" y="71"/>
                      <a:pt x="18" y="77"/>
                      <a:pt x="65" y="77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2" name="Freeform 37"/>
              <p:cNvSpPr/>
              <p:nvPr/>
            </p:nvSpPr>
            <p:spPr bwMode="auto">
              <a:xfrm>
                <a:off x="8855075" y="4613275"/>
                <a:ext cx="134938" cy="168275"/>
              </a:xfrm>
              <a:custGeom>
                <a:avLst/>
                <a:gdLst>
                  <a:gd name="T0" fmla="*/ 14 w 62"/>
                  <a:gd name="T1" fmla="*/ 5 h 77"/>
                  <a:gd name="T2" fmla="*/ 14 w 62"/>
                  <a:gd name="T3" fmla="*/ 28 h 77"/>
                  <a:gd name="T4" fmla="*/ 32 w 62"/>
                  <a:gd name="T5" fmla="*/ 45 h 77"/>
                  <a:gd name="T6" fmla="*/ 61 w 62"/>
                  <a:gd name="T7" fmla="*/ 64 h 77"/>
                  <a:gd name="T8" fmla="*/ 0 w 62"/>
                  <a:gd name="T9" fmla="*/ 77 h 77"/>
                  <a:gd name="T10" fmla="*/ 0 w 62"/>
                  <a:gd name="T11" fmla="*/ 0 h 77"/>
                  <a:gd name="T12" fmla="*/ 14 w 62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7">
                    <a:moveTo>
                      <a:pt x="14" y="5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9" y="40"/>
                      <a:pt x="32" y="45"/>
                    </a:cubicBezTo>
                    <a:cubicBezTo>
                      <a:pt x="46" y="49"/>
                      <a:pt x="62" y="56"/>
                      <a:pt x="61" y="64"/>
                    </a:cubicBezTo>
                    <a:cubicBezTo>
                      <a:pt x="60" y="71"/>
                      <a:pt x="34" y="77"/>
                      <a:pt x="0" y="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3" name="Freeform 38"/>
              <p:cNvSpPr/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4" name="Freeform 39"/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5" name="Freeform 40"/>
              <p:cNvSpPr/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9" name="Freeform 41"/>
            <p:cNvSpPr>
              <a:spLocks noEditPoints="1"/>
            </p:cNvSpPr>
            <p:nvPr/>
          </p:nvSpPr>
          <p:spPr bwMode="auto">
            <a:xfrm>
              <a:off x="3178322" y="3927347"/>
              <a:ext cx="359657" cy="327688"/>
            </a:xfrm>
            <a:custGeom>
              <a:avLst/>
              <a:gdLst>
                <a:gd name="T0" fmla="*/ 116 w 196"/>
                <a:gd name="T1" fmla="*/ 2 h 179"/>
                <a:gd name="T2" fmla="*/ 98 w 196"/>
                <a:gd name="T3" fmla="*/ 0 h 179"/>
                <a:gd name="T4" fmla="*/ 98 w 196"/>
                <a:gd name="T5" fmla="*/ 17 h 179"/>
                <a:gd name="T6" fmla="*/ 113 w 196"/>
                <a:gd name="T7" fmla="*/ 18 h 179"/>
                <a:gd name="T8" fmla="*/ 169 w 196"/>
                <a:gd name="T9" fmla="*/ 105 h 179"/>
                <a:gd name="T10" fmla="*/ 98 w 196"/>
                <a:gd name="T11" fmla="*/ 163 h 179"/>
                <a:gd name="T12" fmla="*/ 98 w 196"/>
                <a:gd name="T13" fmla="*/ 179 h 179"/>
                <a:gd name="T14" fmla="*/ 185 w 196"/>
                <a:gd name="T15" fmla="*/ 108 h 179"/>
                <a:gd name="T16" fmla="*/ 116 w 196"/>
                <a:gd name="T17" fmla="*/ 2 h 179"/>
                <a:gd name="T18" fmla="*/ 98 w 196"/>
                <a:gd name="T19" fmla="*/ 0 h 179"/>
                <a:gd name="T20" fmla="*/ 10 w 196"/>
                <a:gd name="T21" fmla="*/ 71 h 179"/>
                <a:gd name="T22" fmla="*/ 79 w 196"/>
                <a:gd name="T23" fmla="*/ 177 h 179"/>
                <a:gd name="T24" fmla="*/ 98 w 196"/>
                <a:gd name="T25" fmla="*/ 179 h 179"/>
                <a:gd name="T26" fmla="*/ 98 w 196"/>
                <a:gd name="T27" fmla="*/ 163 h 179"/>
                <a:gd name="T28" fmla="*/ 83 w 196"/>
                <a:gd name="T29" fmla="*/ 161 h 179"/>
                <a:gd name="T30" fmla="*/ 83 w 196"/>
                <a:gd name="T31" fmla="*/ 161 h 179"/>
                <a:gd name="T32" fmla="*/ 26 w 196"/>
                <a:gd name="T33" fmla="*/ 75 h 179"/>
                <a:gd name="T34" fmla="*/ 98 w 196"/>
                <a:gd name="T35" fmla="*/ 17 h 179"/>
                <a:gd name="T36" fmla="*/ 98 w 196"/>
                <a:gd name="T3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79">
                  <a:moveTo>
                    <a:pt x="116" y="2"/>
                  </a:moveTo>
                  <a:cubicBezTo>
                    <a:pt x="110" y="1"/>
                    <a:pt x="104" y="0"/>
                    <a:pt x="98" y="0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7"/>
                    <a:pt x="108" y="17"/>
                    <a:pt x="113" y="18"/>
                  </a:cubicBezTo>
                  <a:cubicBezTo>
                    <a:pt x="152" y="27"/>
                    <a:pt x="177" y="65"/>
                    <a:pt x="169" y="105"/>
                  </a:cubicBezTo>
                  <a:cubicBezTo>
                    <a:pt x="162" y="139"/>
                    <a:pt x="131" y="163"/>
                    <a:pt x="98" y="163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39" y="179"/>
                    <a:pt x="177" y="150"/>
                    <a:pt x="185" y="108"/>
                  </a:cubicBezTo>
                  <a:cubicBezTo>
                    <a:pt x="196" y="60"/>
                    <a:pt x="165" y="12"/>
                    <a:pt x="116" y="2"/>
                  </a:cubicBezTo>
                  <a:close/>
                  <a:moveTo>
                    <a:pt x="98" y="0"/>
                  </a:moveTo>
                  <a:cubicBezTo>
                    <a:pt x="56" y="0"/>
                    <a:pt x="19" y="29"/>
                    <a:pt x="10" y="71"/>
                  </a:cubicBezTo>
                  <a:cubicBezTo>
                    <a:pt x="0" y="120"/>
                    <a:pt x="31" y="167"/>
                    <a:pt x="79" y="177"/>
                  </a:cubicBezTo>
                  <a:cubicBezTo>
                    <a:pt x="85" y="179"/>
                    <a:pt x="92" y="179"/>
                    <a:pt x="98" y="179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3" y="163"/>
                    <a:pt x="88" y="162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43" y="153"/>
                    <a:pt x="18" y="114"/>
                    <a:pt x="26" y="75"/>
                  </a:cubicBezTo>
                  <a:cubicBezTo>
                    <a:pt x="33" y="40"/>
                    <a:pt x="64" y="17"/>
                    <a:pt x="98" y="17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0" name="Freeform 42"/>
            <p:cNvSpPr/>
            <p:nvPr/>
          </p:nvSpPr>
          <p:spPr bwMode="auto">
            <a:xfrm>
              <a:off x="3271566" y="4229725"/>
              <a:ext cx="77259" cy="166509"/>
            </a:xfrm>
            <a:custGeom>
              <a:avLst/>
              <a:gdLst>
                <a:gd name="T0" fmla="*/ 33 w 58"/>
                <a:gd name="T1" fmla="*/ 125 h 125"/>
                <a:gd name="T2" fmla="*/ 0 w 58"/>
                <a:gd name="T3" fmla="*/ 118 h 125"/>
                <a:gd name="T4" fmla="*/ 25 w 58"/>
                <a:gd name="T5" fmla="*/ 0 h 125"/>
                <a:gd name="T6" fmla="*/ 58 w 58"/>
                <a:gd name="T7" fmla="*/ 7 h 125"/>
                <a:gd name="T8" fmla="*/ 33 w 5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5">
                  <a:moveTo>
                    <a:pt x="33" y="125"/>
                  </a:moveTo>
                  <a:lnTo>
                    <a:pt x="0" y="118"/>
                  </a:lnTo>
                  <a:lnTo>
                    <a:pt x="25" y="0"/>
                  </a:lnTo>
                  <a:lnTo>
                    <a:pt x="58" y="7"/>
                  </a:lnTo>
                  <a:lnTo>
                    <a:pt x="33" y="125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1" name="Freeform 43"/>
            <p:cNvSpPr/>
            <p:nvPr/>
          </p:nvSpPr>
          <p:spPr bwMode="auto">
            <a:xfrm>
              <a:off x="3239597" y="4280344"/>
              <a:ext cx="109229" cy="225119"/>
            </a:xfrm>
            <a:custGeom>
              <a:avLst/>
              <a:gdLst>
                <a:gd name="T0" fmla="*/ 40 w 60"/>
                <a:gd name="T1" fmla="*/ 106 h 123"/>
                <a:gd name="T2" fmla="*/ 18 w 60"/>
                <a:gd name="T3" fmla="*/ 121 h 123"/>
                <a:gd name="T4" fmla="*/ 3 w 60"/>
                <a:gd name="T5" fmla="*/ 98 h 123"/>
                <a:gd name="T6" fmla="*/ 20 w 60"/>
                <a:gd name="T7" fmla="*/ 17 h 123"/>
                <a:gd name="T8" fmla="*/ 42 w 60"/>
                <a:gd name="T9" fmla="*/ 2 h 123"/>
                <a:gd name="T10" fmla="*/ 57 w 60"/>
                <a:gd name="T11" fmla="*/ 25 h 123"/>
                <a:gd name="T12" fmla="*/ 40 w 60"/>
                <a:gd name="T13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3">
                  <a:moveTo>
                    <a:pt x="40" y="106"/>
                  </a:moveTo>
                  <a:cubicBezTo>
                    <a:pt x="38" y="116"/>
                    <a:pt x="28" y="123"/>
                    <a:pt x="18" y="121"/>
                  </a:cubicBezTo>
                  <a:cubicBezTo>
                    <a:pt x="7" y="118"/>
                    <a:pt x="0" y="108"/>
                    <a:pt x="3" y="9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6"/>
                    <a:pt x="32" y="0"/>
                    <a:pt x="42" y="2"/>
                  </a:cubicBezTo>
                  <a:cubicBezTo>
                    <a:pt x="53" y="4"/>
                    <a:pt x="60" y="14"/>
                    <a:pt x="57" y="25"/>
                  </a:cubicBezTo>
                  <a:lnTo>
                    <a:pt x="40" y="106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2" name="Freeform 44"/>
            <p:cNvSpPr/>
            <p:nvPr/>
          </p:nvSpPr>
          <p:spPr bwMode="auto">
            <a:xfrm>
              <a:off x="2241881" y="1758749"/>
              <a:ext cx="439580" cy="402283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3" name="Freeform 45"/>
            <p:cNvSpPr>
              <a:spLocks noEditPoints="1"/>
            </p:cNvSpPr>
            <p:nvPr/>
          </p:nvSpPr>
          <p:spPr bwMode="auto">
            <a:xfrm>
              <a:off x="2111339" y="3991286"/>
              <a:ext cx="535489" cy="443578"/>
            </a:xfrm>
            <a:custGeom>
              <a:avLst/>
              <a:gdLst>
                <a:gd name="T0" fmla="*/ 199 w 293"/>
                <a:gd name="T1" fmla="*/ 192 h 242"/>
                <a:gd name="T2" fmla="*/ 219 w 293"/>
                <a:gd name="T3" fmla="*/ 205 h 242"/>
                <a:gd name="T4" fmla="*/ 219 w 293"/>
                <a:gd name="T5" fmla="*/ 214 h 242"/>
                <a:gd name="T6" fmla="*/ 199 w 293"/>
                <a:gd name="T7" fmla="*/ 214 h 242"/>
                <a:gd name="T8" fmla="*/ 219 w 293"/>
                <a:gd name="T9" fmla="*/ 242 h 242"/>
                <a:gd name="T10" fmla="*/ 242 w 293"/>
                <a:gd name="T11" fmla="*/ 216 h 242"/>
                <a:gd name="T12" fmla="*/ 199 w 293"/>
                <a:gd name="T13" fmla="*/ 170 h 242"/>
                <a:gd name="T14" fmla="*/ 293 w 293"/>
                <a:gd name="T15" fmla="*/ 147 h 242"/>
                <a:gd name="T16" fmla="*/ 269 w 293"/>
                <a:gd name="T17" fmla="*/ 0 h 242"/>
                <a:gd name="T18" fmla="*/ 199 w 293"/>
                <a:gd name="T19" fmla="*/ 16 h 242"/>
                <a:gd name="T20" fmla="*/ 275 w 293"/>
                <a:gd name="T21" fmla="*/ 35 h 242"/>
                <a:gd name="T22" fmla="*/ 256 w 293"/>
                <a:gd name="T23" fmla="*/ 154 h 242"/>
                <a:gd name="T24" fmla="*/ 199 w 293"/>
                <a:gd name="T25" fmla="*/ 170 h 242"/>
                <a:gd name="T26" fmla="*/ 175 w 293"/>
                <a:gd name="T27" fmla="*/ 192 h 242"/>
                <a:gd name="T28" fmla="*/ 199 w 293"/>
                <a:gd name="T29" fmla="*/ 170 h 242"/>
                <a:gd name="T30" fmla="*/ 146 w 293"/>
                <a:gd name="T31" fmla="*/ 154 h 242"/>
                <a:gd name="T32" fmla="*/ 199 w 293"/>
                <a:gd name="T33" fmla="*/ 242 h 242"/>
                <a:gd name="T34" fmla="*/ 179 w 293"/>
                <a:gd name="T35" fmla="*/ 214 h 242"/>
                <a:gd name="T36" fmla="*/ 179 w 293"/>
                <a:gd name="T37" fmla="*/ 205 h 242"/>
                <a:gd name="T38" fmla="*/ 199 w 293"/>
                <a:gd name="T39" fmla="*/ 192 h 242"/>
                <a:gd name="T40" fmla="*/ 146 w 293"/>
                <a:gd name="T41" fmla="*/ 0 h 242"/>
                <a:gd name="T42" fmla="*/ 199 w 293"/>
                <a:gd name="T43" fmla="*/ 16 h 242"/>
                <a:gd name="T44" fmla="*/ 146 w 293"/>
                <a:gd name="T45" fmla="*/ 0 h 242"/>
                <a:gd name="T46" fmla="*/ 0 w 293"/>
                <a:gd name="T47" fmla="*/ 24 h 242"/>
                <a:gd name="T48" fmla="*/ 23 w 293"/>
                <a:gd name="T49" fmla="*/ 170 h 242"/>
                <a:gd name="T50" fmla="*/ 117 w 293"/>
                <a:gd name="T51" fmla="*/ 192 h 242"/>
                <a:gd name="T52" fmla="*/ 52 w 293"/>
                <a:gd name="T53" fmla="*/ 216 h 242"/>
                <a:gd name="T54" fmla="*/ 75 w 293"/>
                <a:gd name="T55" fmla="*/ 242 h 242"/>
                <a:gd name="T56" fmla="*/ 146 w 293"/>
                <a:gd name="T57" fmla="*/ 154 h 242"/>
                <a:gd name="T58" fmla="*/ 37 w 293"/>
                <a:gd name="T59" fmla="*/ 154 h 242"/>
                <a:gd name="T60" fmla="*/ 17 w 293"/>
                <a:gd name="T61" fmla="*/ 35 h 242"/>
                <a:gd name="T62" fmla="*/ 146 w 293"/>
                <a:gd name="T63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42">
                  <a:moveTo>
                    <a:pt x="219" y="192"/>
                  </a:moveTo>
                  <a:cubicBezTo>
                    <a:pt x="199" y="192"/>
                    <a:pt x="199" y="192"/>
                    <a:pt x="199" y="192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1" y="205"/>
                    <a:pt x="223" y="207"/>
                    <a:pt x="223" y="209"/>
                  </a:cubicBezTo>
                  <a:cubicBezTo>
                    <a:pt x="223" y="212"/>
                    <a:pt x="221" y="214"/>
                    <a:pt x="219" y="214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32" y="242"/>
                    <a:pt x="242" y="232"/>
                    <a:pt x="242" y="219"/>
                  </a:cubicBezTo>
                  <a:cubicBezTo>
                    <a:pt x="242" y="216"/>
                    <a:pt x="242" y="216"/>
                    <a:pt x="242" y="216"/>
                  </a:cubicBezTo>
                  <a:cubicBezTo>
                    <a:pt x="242" y="203"/>
                    <a:pt x="232" y="192"/>
                    <a:pt x="219" y="192"/>
                  </a:cubicBezTo>
                  <a:close/>
                  <a:moveTo>
                    <a:pt x="199" y="170"/>
                  </a:moveTo>
                  <a:cubicBezTo>
                    <a:pt x="269" y="170"/>
                    <a:pt x="269" y="170"/>
                    <a:pt x="269" y="170"/>
                  </a:cubicBezTo>
                  <a:cubicBezTo>
                    <a:pt x="282" y="170"/>
                    <a:pt x="293" y="160"/>
                    <a:pt x="293" y="147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11"/>
                    <a:pt x="282" y="0"/>
                    <a:pt x="26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7" y="16"/>
                    <a:pt x="275" y="24"/>
                    <a:pt x="275" y="35"/>
                  </a:cubicBezTo>
                  <a:cubicBezTo>
                    <a:pt x="275" y="135"/>
                    <a:pt x="275" y="135"/>
                    <a:pt x="275" y="135"/>
                  </a:cubicBezTo>
                  <a:cubicBezTo>
                    <a:pt x="275" y="146"/>
                    <a:pt x="267" y="154"/>
                    <a:pt x="256" y="154"/>
                  </a:cubicBezTo>
                  <a:cubicBezTo>
                    <a:pt x="199" y="154"/>
                    <a:pt x="199" y="154"/>
                    <a:pt x="199" y="154"/>
                  </a:cubicBezTo>
                  <a:lnTo>
                    <a:pt x="199" y="170"/>
                  </a:lnTo>
                  <a:close/>
                  <a:moveTo>
                    <a:pt x="199" y="192"/>
                  </a:moveTo>
                  <a:cubicBezTo>
                    <a:pt x="175" y="192"/>
                    <a:pt x="175" y="192"/>
                    <a:pt x="175" y="192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7" y="214"/>
                    <a:pt x="175" y="212"/>
                    <a:pt x="175" y="209"/>
                  </a:cubicBezTo>
                  <a:cubicBezTo>
                    <a:pt x="175" y="207"/>
                    <a:pt x="177" y="205"/>
                    <a:pt x="179" y="205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99" y="192"/>
                    <a:pt x="199" y="192"/>
                    <a:pt x="199" y="192"/>
                  </a:cubicBezTo>
                  <a:close/>
                  <a:moveTo>
                    <a:pt x="199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99" y="16"/>
                    <a:pt x="199" y="16"/>
                    <a:pt x="199" y="16"/>
                  </a:cubicBezTo>
                  <a:lnTo>
                    <a:pt x="199" y="0"/>
                  </a:lnTo>
                  <a:close/>
                  <a:moveTo>
                    <a:pt x="14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0"/>
                    <a:pt x="10" y="170"/>
                    <a:pt x="23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62" y="192"/>
                    <a:pt x="52" y="203"/>
                    <a:pt x="52" y="216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32"/>
                    <a:pt x="62" y="242"/>
                    <a:pt x="75" y="242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6" y="154"/>
                    <a:pt x="17" y="146"/>
                    <a:pt x="17" y="1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146" y="16"/>
                    <a:pt x="146" y="16"/>
                    <a:pt x="146" y="16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4" name="Freeform 46"/>
            <p:cNvSpPr>
              <a:spLocks noEditPoints="1"/>
            </p:cNvSpPr>
            <p:nvPr/>
          </p:nvSpPr>
          <p:spPr bwMode="auto">
            <a:xfrm>
              <a:off x="3058435" y="3108130"/>
              <a:ext cx="687345" cy="801901"/>
            </a:xfrm>
            <a:custGeom>
              <a:avLst/>
              <a:gdLst>
                <a:gd name="T0" fmla="*/ 376 w 376"/>
                <a:gd name="T1" fmla="*/ 43 h 438"/>
                <a:gd name="T2" fmla="*/ 324 w 376"/>
                <a:gd name="T3" fmla="*/ 32 h 438"/>
                <a:gd name="T4" fmla="*/ 334 w 376"/>
                <a:gd name="T5" fmla="*/ 54 h 438"/>
                <a:gd name="T6" fmla="*/ 324 w 376"/>
                <a:gd name="T7" fmla="*/ 59 h 438"/>
                <a:gd name="T8" fmla="*/ 272 w 376"/>
                <a:gd name="T9" fmla="*/ 63 h 438"/>
                <a:gd name="T10" fmla="*/ 304 w 376"/>
                <a:gd name="T11" fmla="*/ 98 h 438"/>
                <a:gd name="T12" fmla="*/ 256 w 376"/>
                <a:gd name="T13" fmla="*/ 81 h 438"/>
                <a:gd name="T14" fmla="*/ 271 w 376"/>
                <a:gd name="T15" fmla="*/ 103 h 438"/>
                <a:gd name="T16" fmla="*/ 241 w 376"/>
                <a:gd name="T17" fmla="*/ 100 h 438"/>
                <a:gd name="T18" fmla="*/ 256 w 376"/>
                <a:gd name="T19" fmla="*/ 122 h 438"/>
                <a:gd name="T20" fmla="*/ 226 w 376"/>
                <a:gd name="T21" fmla="*/ 119 h 438"/>
                <a:gd name="T22" fmla="*/ 240 w 376"/>
                <a:gd name="T23" fmla="*/ 140 h 438"/>
                <a:gd name="T24" fmla="*/ 210 w 376"/>
                <a:gd name="T25" fmla="*/ 138 h 438"/>
                <a:gd name="T26" fmla="*/ 242 w 376"/>
                <a:gd name="T27" fmla="*/ 173 h 438"/>
                <a:gd name="T28" fmla="*/ 195 w 376"/>
                <a:gd name="T29" fmla="*/ 156 h 438"/>
                <a:gd name="T30" fmla="*/ 210 w 376"/>
                <a:gd name="T31" fmla="*/ 178 h 438"/>
                <a:gd name="T32" fmla="*/ 180 w 376"/>
                <a:gd name="T33" fmla="*/ 175 h 438"/>
                <a:gd name="T34" fmla="*/ 194 w 376"/>
                <a:gd name="T35" fmla="*/ 197 h 438"/>
                <a:gd name="T36" fmla="*/ 164 w 376"/>
                <a:gd name="T37" fmla="*/ 194 h 438"/>
                <a:gd name="T38" fmla="*/ 179 w 376"/>
                <a:gd name="T39" fmla="*/ 215 h 438"/>
                <a:gd name="T40" fmla="*/ 149 w 376"/>
                <a:gd name="T41" fmla="*/ 213 h 438"/>
                <a:gd name="T42" fmla="*/ 181 w 376"/>
                <a:gd name="T43" fmla="*/ 248 h 438"/>
                <a:gd name="T44" fmla="*/ 134 w 376"/>
                <a:gd name="T45" fmla="*/ 232 h 438"/>
                <a:gd name="T46" fmla="*/ 148 w 376"/>
                <a:gd name="T47" fmla="*/ 253 h 438"/>
                <a:gd name="T48" fmla="*/ 118 w 376"/>
                <a:gd name="T49" fmla="*/ 250 h 438"/>
                <a:gd name="T50" fmla="*/ 133 w 376"/>
                <a:gd name="T51" fmla="*/ 272 h 438"/>
                <a:gd name="T52" fmla="*/ 103 w 376"/>
                <a:gd name="T53" fmla="*/ 269 h 438"/>
                <a:gd name="T54" fmla="*/ 117 w 376"/>
                <a:gd name="T55" fmla="*/ 290 h 438"/>
                <a:gd name="T56" fmla="*/ 88 w 376"/>
                <a:gd name="T57" fmla="*/ 288 h 438"/>
                <a:gd name="T58" fmla="*/ 119 w 376"/>
                <a:gd name="T59" fmla="*/ 323 h 438"/>
                <a:gd name="T60" fmla="*/ 72 w 376"/>
                <a:gd name="T61" fmla="*/ 307 h 438"/>
                <a:gd name="T62" fmla="*/ 87 w 376"/>
                <a:gd name="T63" fmla="*/ 328 h 438"/>
                <a:gd name="T64" fmla="*/ 57 w 376"/>
                <a:gd name="T65" fmla="*/ 325 h 438"/>
                <a:gd name="T66" fmla="*/ 71 w 376"/>
                <a:gd name="T67" fmla="*/ 347 h 438"/>
                <a:gd name="T68" fmla="*/ 42 w 376"/>
                <a:gd name="T69" fmla="*/ 344 h 438"/>
                <a:gd name="T70" fmla="*/ 56 w 376"/>
                <a:gd name="T71" fmla="*/ 366 h 438"/>
                <a:gd name="T72" fmla="*/ 26 w 376"/>
                <a:gd name="T73" fmla="*/ 363 h 438"/>
                <a:gd name="T74" fmla="*/ 58 w 376"/>
                <a:gd name="T75" fmla="*/ 398 h 438"/>
                <a:gd name="T76" fmla="*/ 0 w 376"/>
                <a:gd name="T77" fmla="*/ 395 h 438"/>
                <a:gd name="T78" fmla="*/ 324 w 376"/>
                <a:gd name="T79" fmla="*/ 106 h 438"/>
                <a:gd name="T80" fmla="*/ 316 w 376"/>
                <a:gd name="T81" fmla="*/ 56 h 438"/>
                <a:gd name="T82" fmla="*/ 324 w 376"/>
                <a:gd name="T83" fmla="*/ 32 h 438"/>
                <a:gd name="T84" fmla="*/ 323 w 376"/>
                <a:gd name="T8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6" h="438">
                  <a:moveTo>
                    <a:pt x="324" y="106"/>
                  </a:moveTo>
                  <a:cubicBezTo>
                    <a:pt x="376" y="43"/>
                    <a:pt x="376" y="43"/>
                    <a:pt x="376" y="43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7" y="32"/>
                    <a:pt x="330" y="33"/>
                    <a:pt x="332" y="35"/>
                  </a:cubicBezTo>
                  <a:cubicBezTo>
                    <a:pt x="338" y="40"/>
                    <a:pt x="339" y="49"/>
                    <a:pt x="334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2" y="57"/>
                    <a:pt x="328" y="59"/>
                    <a:pt x="324" y="59"/>
                  </a:cubicBezTo>
                  <a:lnTo>
                    <a:pt x="324" y="106"/>
                  </a:lnTo>
                  <a:close/>
                  <a:moveTo>
                    <a:pt x="272" y="63"/>
                  </a:moveTo>
                  <a:cubicBezTo>
                    <a:pt x="308" y="92"/>
                    <a:pt x="308" y="92"/>
                    <a:pt x="308" y="92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56" y="81"/>
                    <a:pt x="256" y="81"/>
                    <a:pt x="256" y="81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52" y="87"/>
                    <a:pt x="252" y="87"/>
                    <a:pt x="252" y="87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6" y="122"/>
                    <a:pt x="256" y="122"/>
                    <a:pt x="256" y="122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2" y="173"/>
                    <a:pt x="242" y="173"/>
                    <a:pt x="242" y="173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75" y="181"/>
                    <a:pt x="175" y="181"/>
                    <a:pt x="175" y="181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1" y="248"/>
                    <a:pt x="181" y="248"/>
                    <a:pt x="181" y="248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53" y="247"/>
                    <a:pt x="153" y="247"/>
                    <a:pt x="153" y="247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14" y="256"/>
                    <a:pt x="114" y="256"/>
                    <a:pt x="114" y="256"/>
                  </a:cubicBezTo>
                  <a:cubicBezTo>
                    <a:pt x="103" y="269"/>
                    <a:pt x="103" y="269"/>
                    <a:pt x="103" y="269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124" y="318"/>
                    <a:pt x="124" y="318"/>
                    <a:pt x="124" y="318"/>
                  </a:cubicBezTo>
                  <a:cubicBezTo>
                    <a:pt x="119" y="323"/>
                    <a:pt x="119" y="323"/>
                    <a:pt x="119" y="323"/>
                  </a:cubicBezTo>
                  <a:cubicBezTo>
                    <a:pt x="83" y="294"/>
                    <a:pt x="83" y="294"/>
                    <a:pt x="83" y="294"/>
                  </a:cubicBezTo>
                  <a:cubicBezTo>
                    <a:pt x="72" y="307"/>
                    <a:pt x="72" y="307"/>
                    <a:pt x="72" y="307"/>
                  </a:cubicBezTo>
                  <a:cubicBezTo>
                    <a:pt x="91" y="322"/>
                    <a:pt x="91" y="322"/>
                    <a:pt x="91" y="322"/>
                  </a:cubicBezTo>
                  <a:cubicBezTo>
                    <a:pt x="87" y="328"/>
                    <a:pt x="87" y="328"/>
                    <a:pt x="87" y="328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1" y="347"/>
                    <a:pt x="71" y="347"/>
                    <a:pt x="71" y="347"/>
                  </a:cubicBezTo>
                  <a:cubicBezTo>
                    <a:pt x="52" y="331"/>
                    <a:pt x="52" y="331"/>
                    <a:pt x="52" y="331"/>
                  </a:cubicBezTo>
                  <a:cubicBezTo>
                    <a:pt x="42" y="344"/>
                    <a:pt x="42" y="344"/>
                    <a:pt x="42" y="344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37" y="350"/>
                    <a:pt x="37" y="350"/>
                    <a:pt x="37" y="350"/>
                  </a:cubicBezTo>
                  <a:cubicBezTo>
                    <a:pt x="26" y="363"/>
                    <a:pt x="26" y="363"/>
                    <a:pt x="26" y="363"/>
                  </a:cubicBezTo>
                  <a:cubicBezTo>
                    <a:pt x="63" y="393"/>
                    <a:pt x="63" y="393"/>
                    <a:pt x="63" y="393"/>
                  </a:cubicBezTo>
                  <a:cubicBezTo>
                    <a:pt x="58" y="398"/>
                    <a:pt x="58" y="398"/>
                    <a:pt x="58" y="398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3" y="438"/>
                    <a:pt x="53" y="438"/>
                    <a:pt x="53" y="438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1" y="59"/>
                    <a:pt x="318" y="58"/>
                    <a:pt x="316" y="56"/>
                  </a:cubicBezTo>
                  <a:cubicBezTo>
                    <a:pt x="310" y="51"/>
                    <a:pt x="309" y="43"/>
                    <a:pt x="314" y="37"/>
                  </a:cubicBezTo>
                  <a:cubicBezTo>
                    <a:pt x="316" y="34"/>
                    <a:pt x="320" y="32"/>
                    <a:pt x="324" y="3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2" y="6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5" name="Freeform 47"/>
            <p:cNvSpPr>
              <a:spLocks noEditPoints="1"/>
            </p:cNvSpPr>
            <p:nvPr/>
          </p:nvSpPr>
          <p:spPr bwMode="auto">
            <a:xfrm>
              <a:off x="3579271" y="3342571"/>
              <a:ext cx="297051" cy="583444"/>
            </a:xfrm>
            <a:custGeom>
              <a:avLst/>
              <a:gdLst>
                <a:gd name="T0" fmla="*/ 121 w 162"/>
                <a:gd name="T1" fmla="*/ 144 h 319"/>
                <a:gd name="T2" fmla="*/ 128 w 162"/>
                <a:gd name="T3" fmla="*/ 138 h 319"/>
                <a:gd name="T4" fmla="*/ 150 w 162"/>
                <a:gd name="T5" fmla="*/ 80 h 319"/>
                <a:gd name="T6" fmla="*/ 147 w 162"/>
                <a:gd name="T7" fmla="*/ 69 h 319"/>
                <a:gd name="T8" fmla="*/ 156 w 162"/>
                <a:gd name="T9" fmla="*/ 46 h 319"/>
                <a:gd name="T10" fmla="*/ 137 w 162"/>
                <a:gd name="T11" fmla="*/ 3 h 319"/>
                <a:gd name="T12" fmla="*/ 121 w 162"/>
                <a:gd name="T13" fmla="*/ 1 h 319"/>
                <a:gd name="T14" fmla="*/ 121 w 162"/>
                <a:gd name="T15" fmla="*/ 58 h 319"/>
                <a:gd name="T16" fmla="*/ 126 w 162"/>
                <a:gd name="T17" fmla="*/ 61 h 319"/>
                <a:gd name="T18" fmla="*/ 121 w 162"/>
                <a:gd name="T19" fmla="*/ 59 h 319"/>
                <a:gd name="T20" fmla="*/ 121 w 162"/>
                <a:gd name="T21" fmla="*/ 85 h 319"/>
                <a:gd name="T22" fmla="*/ 125 w 162"/>
                <a:gd name="T23" fmla="*/ 75 h 319"/>
                <a:gd name="T24" fmla="*/ 123 w 162"/>
                <a:gd name="T25" fmla="*/ 66 h 319"/>
                <a:gd name="T26" fmla="*/ 139 w 162"/>
                <a:gd name="T27" fmla="*/ 72 h 319"/>
                <a:gd name="T28" fmla="*/ 144 w 162"/>
                <a:gd name="T29" fmla="*/ 83 h 319"/>
                <a:gd name="T30" fmla="*/ 125 w 162"/>
                <a:gd name="T31" fmla="*/ 132 h 319"/>
                <a:gd name="T32" fmla="*/ 121 w 162"/>
                <a:gd name="T33" fmla="*/ 136 h 319"/>
                <a:gd name="T34" fmla="*/ 121 w 162"/>
                <a:gd name="T35" fmla="*/ 144 h 319"/>
                <a:gd name="T36" fmla="*/ 66 w 162"/>
                <a:gd name="T37" fmla="*/ 284 h 319"/>
                <a:gd name="T38" fmla="*/ 121 w 162"/>
                <a:gd name="T39" fmla="*/ 144 h 319"/>
                <a:gd name="T40" fmla="*/ 121 w 162"/>
                <a:gd name="T41" fmla="*/ 144 h 319"/>
                <a:gd name="T42" fmla="*/ 121 w 162"/>
                <a:gd name="T43" fmla="*/ 136 h 319"/>
                <a:gd name="T44" fmla="*/ 114 w 162"/>
                <a:gd name="T45" fmla="*/ 137 h 319"/>
                <a:gd name="T46" fmla="*/ 98 w 162"/>
                <a:gd name="T47" fmla="*/ 130 h 319"/>
                <a:gd name="T48" fmla="*/ 98 w 162"/>
                <a:gd name="T49" fmla="*/ 130 h 319"/>
                <a:gd name="T50" fmla="*/ 106 w 162"/>
                <a:gd name="T51" fmla="*/ 125 h 319"/>
                <a:gd name="T52" fmla="*/ 121 w 162"/>
                <a:gd name="T53" fmla="*/ 85 h 319"/>
                <a:gd name="T54" fmla="*/ 121 w 162"/>
                <a:gd name="T55" fmla="*/ 59 h 319"/>
                <a:gd name="T56" fmla="*/ 85 w 162"/>
                <a:gd name="T57" fmla="*/ 45 h 319"/>
                <a:gd name="T58" fmla="*/ 74 w 162"/>
                <a:gd name="T59" fmla="*/ 51 h 319"/>
                <a:gd name="T60" fmla="*/ 52 w 162"/>
                <a:gd name="T61" fmla="*/ 108 h 319"/>
                <a:gd name="T62" fmla="*/ 54 w 162"/>
                <a:gd name="T63" fmla="*/ 118 h 319"/>
                <a:gd name="T64" fmla="*/ 35 w 162"/>
                <a:gd name="T65" fmla="*/ 168 h 319"/>
                <a:gd name="T66" fmla="*/ 35 w 162"/>
                <a:gd name="T67" fmla="*/ 256 h 319"/>
                <a:gd name="T68" fmla="*/ 39 w 162"/>
                <a:gd name="T69" fmla="*/ 257 h 319"/>
                <a:gd name="T70" fmla="*/ 45 w 162"/>
                <a:gd name="T71" fmla="*/ 268 h 319"/>
                <a:gd name="T72" fmla="*/ 58 w 162"/>
                <a:gd name="T73" fmla="*/ 264 h 319"/>
                <a:gd name="T74" fmla="*/ 64 w 162"/>
                <a:gd name="T75" fmla="*/ 278 h 319"/>
                <a:gd name="T76" fmla="*/ 63 w 162"/>
                <a:gd name="T77" fmla="*/ 281 h 319"/>
                <a:gd name="T78" fmla="*/ 35 w 162"/>
                <a:gd name="T79" fmla="*/ 300 h 319"/>
                <a:gd name="T80" fmla="*/ 35 w 162"/>
                <a:gd name="T81" fmla="*/ 306 h 319"/>
                <a:gd name="T82" fmla="*/ 66 w 162"/>
                <a:gd name="T83" fmla="*/ 284 h 319"/>
                <a:gd name="T84" fmla="*/ 121 w 162"/>
                <a:gd name="T85" fmla="*/ 1 h 319"/>
                <a:gd name="T86" fmla="*/ 121 w 162"/>
                <a:gd name="T87" fmla="*/ 58 h 319"/>
                <a:gd name="T88" fmla="*/ 88 w 162"/>
                <a:gd name="T89" fmla="*/ 36 h 319"/>
                <a:gd name="T90" fmla="*/ 94 w 162"/>
                <a:gd name="T91" fmla="*/ 22 h 319"/>
                <a:gd name="T92" fmla="*/ 121 w 162"/>
                <a:gd name="T93" fmla="*/ 1 h 319"/>
                <a:gd name="T94" fmla="*/ 35 w 162"/>
                <a:gd name="T95" fmla="*/ 168 h 319"/>
                <a:gd name="T96" fmla="*/ 0 w 162"/>
                <a:gd name="T97" fmla="*/ 258 h 319"/>
                <a:gd name="T98" fmla="*/ 15 w 162"/>
                <a:gd name="T99" fmla="*/ 319 h 319"/>
                <a:gd name="T100" fmla="*/ 35 w 162"/>
                <a:gd name="T101" fmla="*/ 306 h 319"/>
                <a:gd name="T102" fmla="*/ 35 w 162"/>
                <a:gd name="T103" fmla="*/ 300 h 319"/>
                <a:gd name="T104" fmla="*/ 33 w 162"/>
                <a:gd name="T105" fmla="*/ 301 h 319"/>
                <a:gd name="T106" fmla="*/ 13 w 162"/>
                <a:gd name="T107" fmla="*/ 294 h 319"/>
                <a:gd name="T108" fmla="*/ 5 w 162"/>
                <a:gd name="T109" fmla="*/ 259 h 319"/>
                <a:gd name="T110" fmla="*/ 5 w 162"/>
                <a:gd name="T111" fmla="*/ 259 h 319"/>
                <a:gd name="T112" fmla="*/ 6 w 162"/>
                <a:gd name="T113" fmla="*/ 256 h 319"/>
                <a:gd name="T114" fmla="*/ 19 w 162"/>
                <a:gd name="T115" fmla="*/ 250 h 319"/>
                <a:gd name="T116" fmla="*/ 26 w 162"/>
                <a:gd name="T117" fmla="*/ 261 h 319"/>
                <a:gd name="T118" fmla="*/ 35 w 162"/>
                <a:gd name="T119" fmla="*/ 256 h 319"/>
                <a:gd name="T120" fmla="*/ 35 w 162"/>
                <a:gd name="T121" fmla="*/ 16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319">
                  <a:moveTo>
                    <a:pt x="121" y="144"/>
                  </a:moveTo>
                  <a:cubicBezTo>
                    <a:pt x="124" y="143"/>
                    <a:pt x="127" y="141"/>
                    <a:pt x="128" y="138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52" y="76"/>
                    <a:pt x="150" y="71"/>
                    <a:pt x="147" y="69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29"/>
                    <a:pt x="154" y="9"/>
                    <a:pt x="137" y="3"/>
                  </a:cubicBezTo>
                  <a:cubicBezTo>
                    <a:pt x="132" y="1"/>
                    <a:pt x="126" y="0"/>
                    <a:pt x="121" y="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6" y="72"/>
                    <a:pt x="126" y="68"/>
                    <a:pt x="12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3"/>
                    <a:pt x="146" y="78"/>
                    <a:pt x="144" y="8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4"/>
                    <a:pt x="123" y="135"/>
                    <a:pt x="121" y="136"/>
                  </a:cubicBezTo>
                  <a:lnTo>
                    <a:pt x="121" y="144"/>
                  </a:lnTo>
                  <a:close/>
                  <a:moveTo>
                    <a:pt x="66" y="284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19" y="137"/>
                    <a:pt x="117" y="137"/>
                    <a:pt x="114" y="137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02" y="130"/>
                    <a:pt x="105" y="128"/>
                    <a:pt x="106" y="12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0" y="44"/>
                    <a:pt x="76" y="47"/>
                    <a:pt x="74" y="5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12"/>
                    <a:pt x="52" y="115"/>
                    <a:pt x="54" y="11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6" y="256"/>
                    <a:pt x="37" y="257"/>
                    <a:pt x="39" y="257"/>
                  </a:cubicBezTo>
                  <a:cubicBezTo>
                    <a:pt x="43" y="259"/>
                    <a:pt x="46" y="264"/>
                    <a:pt x="45" y="268"/>
                  </a:cubicBezTo>
                  <a:cubicBezTo>
                    <a:pt x="48" y="264"/>
                    <a:pt x="53" y="263"/>
                    <a:pt x="58" y="264"/>
                  </a:cubicBezTo>
                  <a:cubicBezTo>
                    <a:pt x="63" y="267"/>
                    <a:pt x="66" y="273"/>
                    <a:pt x="64" y="278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66" y="284"/>
                    <a:pt x="66" y="284"/>
                    <a:pt x="66" y="284"/>
                  </a:cubicBezTo>
                  <a:close/>
                  <a:moveTo>
                    <a:pt x="121" y="1"/>
                  </a:moveTo>
                  <a:cubicBezTo>
                    <a:pt x="121" y="58"/>
                    <a:pt x="121" y="58"/>
                    <a:pt x="121" y="5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8" y="10"/>
                    <a:pt x="109" y="2"/>
                    <a:pt x="121" y="1"/>
                  </a:cubicBezTo>
                  <a:close/>
                  <a:moveTo>
                    <a:pt x="35" y="168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13" y="294"/>
                    <a:pt x="13" y="294"/>
                    <a:pt x="13" y="294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8" y="250"/>
                    <a:pt x="14" y="248"/>
                    <a:pt x="19" y="250"/>
                  </a:cubicBezTo>
                  <a:cubicBezTo>
                    <a:pt x="24" y="251"/>
                    <a:pt x="27" y="256"/>
                    <a:pt x="26" y="261"/>
                  </a:cubicBezTo>
                  <a:cubicBezTo>
                    <a:pt x="28" y="258"/>
                    <a:pt x="31" y="256"/>
                    <a:pt x="35" y="256"/>
                  </a:cubicBezTo>
                  <a:lnTo>
                    <a:pt x="35" y="168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6" name="Freeform 48"/>
            <p:cNvSpPr>
              <a:spLocks noEditPoints="1"/>
            </p:cNvSpPr>
            <p:nvPr/>
          </p:nvSpPr>
          <p:spPr bwMode="auto">
            <a:xfrm>
              <a:off x="2542927" y="3417167"/>
              <a:ext cx="486204" cy="486204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133 w 266"/>
                <a:gd name="T5" fmla="*/ 35 h 266"/>
                <a:gd name="T6" fmla="*/ 150 w 266"/>
                <a:gd name="T7" fmla="*/ 24 h 266"/>
                <a:gd name="T8" fmla="*/ 242 w 266"/>
                <a:gd name="T9" fmla="*/ 117 h 266"/>
                <a:gd name="T10" fmla="*/ 231 w 266"/>
                <a:gd name="T11" fmla="*/ 133 h 266"/>
                <a:gd name="T12" fmla="*/ 242 w 266"/>
                <a:gd name="T13" fmla="*/ 149 h 266"/>
                <a:gd name="T14" fmla="*/ 150 w 266"/>
                <a:gd name="T15" fmla="*/ 242 h 266"/>
                <a:gd name="T16" fmla="*/ 150 w 266"/>
                <a:gd name="T17" fmla="*/ 242 h 266"/>
                <a:gd name="T18" fmla="*/ 133 w 266"/>
                <a:gd name="T19" fmla="*/ 231 h 266"/>
                <a:gd name="T20" fmla="*/ 133 w 266"/>
                <a:gd name="T21" fmla="*/ 266 h 266"/>
                <a:gd name="T22" fmla="*/ 133 w 266"/>
                <a:gd name="T23" fmla="*/ 266 h 266"/>
                <a:gd name="T24" fmla="*/ 266 w 266"/>
                <a:gd name="T25" fmla="*/ 133 h 266"/>
                <a:gd name="T26" fmla="*/ 133 w 266"/>
                <a:gd name="T27" fmla="*/ 0 h 266"/>
                <a:gd name="T28" fmla="*/ 133 w 266"/>
                <a:gd name="T29" fmla="*/ 0 h 266"/>
                <a:gd name="T30" fmla="*/ 133 w 266"/>
                <a:gd name="T31" fmla="*/ 0 h 266"/>
                <a:gd name="T32" fmla="*/ 0 w 266"/>
                <a:gd name="T33" fmla="*/ 133 h 266"/>
                <a:gd name="T34" fmla="*/ 133 w 266"/>
                <a:gd name="T35" fmla="*/ 266 h 266"/>
                <a:gd name="T36" fmla="*/ 133 w 266"/>
                <a:gd name="T37" fmla="*/ 266 h 266"/>
                <a:gd name="T38" fmla="*/ 133 w 266"/>
                <a:gd name="T39" fmla="*/ 231 h 266"/>
                <a:gd name="T40" fmla="*/ 133 w 266"/>
                <a:gd name="T41" fmla="*/ 231 h 266"/>
                <a:gd name="T42" fmla="*/ 117 w 266"/>
                <a:gd name="T43" fmla="*/ 242 h 266"/>
                <a:gd name="T44" fmla="*/ 24 w 266"/>
                <a:gd name="T45" fmla="*/ 149 h 266"/>
                <a:gd name="T46" fmla="*/ 35 w 266"/>
                <a:gd name="T47" fmla="*/ 133 h 266"/>
                <a:gd name="T48" fmla="*/ 24 w 266"/>
                <a:gd name="T49" fmla="*/ 117 h 266"/>
                <a:gd name="T50" fmla="*/ 117 w 266"/>
                <a:gd name="T51" fmla="*/ 24 h 266"/>
                <a:gd name="T52" fmla="*/ 133 w 266"/>
                <a:gd name="T53" fmla="*/ 35 h 266"/>
                <a:gd name="T54" fmla="*/ 133 w 266"/>
                <a:gd name="T55" fmla="*/ 35 h 266"/>
                <a:gd name="T56" fmla="*/ 133 w 266"/>
                <a:gd name="T5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41" y="35"/>
                    <a:pt x="147" y="30"/>
                    <a:pt x="150" y="24"/>
                  </a:cubicBezTo>
                  <a:cubicBezTo>
                    <a:pt x="197" y="31"/>
                    <a:pt x="235" y="69"/>
                    <a:pt x="242" y="117"/>
                  </a:cubicBezTo>
                  <a:cubicBezTo>
                    <a:pt x="236" y="119"/>
                    <a:pt x="231" y="125"/>
                    <a:pt x="231" y="133"/>
                  </a:cubicBezTo>
                  <a:cubicBezTo>
                    <a:pt x="231" y="140"/>
                    <a:pt x="236" y="147"/>
                    <a:pt x="242" y="149"/>
                  </a:cubicBezTo>
                  <a:cubicBezTo>
                    <a:pt x="235" y="197"/>
                    <a:pt x="197" y="235"/>
                    <a:pt x="150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47" y="236"/>
                    <a:pt x="141" y="231"/>
                    <a:pt x="133" y="231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207" y="266"/>
                    <a:pt x="266" y="206"/>
                    <a:pt x="266" y="133"/>
                  </a:cubicBezTo>
                  <a:cubicBezTo>
                    <a:pt x="266" y="59"/>
                    <a:pt x="207" y="0"/>
                    <a:pt x="133" y="0"/>
                  </a:cubicBez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59"/>
                    <a:pt x="0" y="133"/>
                  </a:cubicBezTo>
                  <a:cubicBezTo>
                    <a:pt x="0" y="206"/>
                    <a:pt x="60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26" y="231"/>
                    <a:pt x="120" y="236"/>
                    <a:pt x="117" y="242"/>
                  </a:cubicBezTo>
                  <a:cubicBezTo>
                    <a:pt x="69" y="235"/>
                    <a:pt x="31" y="197"/>
                    <a:pt x="24" y="149"/>
                  </a:cubicBezTo>
                  <a:cubicBezTo>
                    <a:pt x="31" y="147"/>
                    <a:pt x="35" y="140"/>
                    <a:pt x="35" y="133"/>
                  </a:cubicBezTo>
                  <a:cubicBezTo>
                    <a:pt x="35" y="125"/>
                    <a:pt x="31" y="119"/>
                    <a:pt x="24" y="117"/>
                  </a:cubicBezTo>
                  <a:cubicBezTo>
                    <a:pt x="31" y="69"/>
                    <a:pt x="69" y="31"/>
                    <a:pt x="117" y="24"/>
                  </a:cubicBezTo>
                  <a:cubicBezTo>
                    <a:pt x="120" y="30"/>
                    <a:pt x="126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7" name="Freeform 49"/>
            <p:cNvSpPr/>
            <p:nvPr/>
          </p:nvSpPr>
          <p:spPr bwMode="auto">
            <a:xfrm>
              <a:off x="2632175" y="3571687"/>
              <a:ext cx="242436" cy="127878"/>
            </a:xfrm>
            <a:custGeom>
              <a:avLst/>
              <a:gdLst>
                <a:gd name="T0" fmla="*/ 124 w 133"/>
                <a:gd name="T1" fmla="*/ 0 h 70"/>
                <a:gd name="T2" fmla="*/ 93 w 133"/>
                <a:gd name="T3" fmla="*/ 30 h 70"/>
                <a:gd name="T4" fmla="*/ 84 w 133"/>
                <a:gd name="T5" fmla="*/ 28 h 70"/>
                <a:gd name="T6" fmla="*/ 65 w 133"/>
                <a:gd name="T7" fmla="*/ 42 h 70"/>
                <a:gd name="T8" fmla="*/ 0 w 133"/>
                <a:gd name="T9" fmla="*/ 42 h 70"/>
                <a:gd name="T10" fmla="*/ 0 w 133"/>
                <a:gd name="T11" fmla="*/ 56 h 70"/>
                <a:gd name="T12" fmla="*/ 65 w 133"/>
                <a:gd name="T13" fmla="*/ 56 h 70"/>
                <a:gd name="T14" fmla="*/ 84 w 133"/>
                <a:gd name="T15" fmla="*/ 70 h 70"/>
                <a:gd name="T16" fmla="*/ 105 w 133"/>
                <a:gd name="T17" fmla="*/ 49 h 70"/>
                <a:gd name="T18" fmla="*/ 103 w 133"/>
                <a:gd name="T19" fmla="*/ 40 h 70"/>
                <a:gd name="T20" fmla="*/ 133 w 133"/>
                <a:gd name="T21" fmla="*/ 9 h 70"/>
                <a:gd name="T22" fmla="*/ 124 w 133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70">
                  <a:moveTo>
                    <a:pt x="124" y="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1" y="29"/>
                    <a:pt x="88" y="28"/>
                    <a:pt x="84" y="28"/>
                  </a:cubicBezTo>
                  <a:cubicBezTo>
                    <a:pt x="75" y="28"/>
                    <a:pt x="67" y="34"/>
                    <a:pt x="65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64"/>
                    <a:pt x="75" y="70"/>
                    <a:pt x="84" y="70"/>
                  </a:cubicBezTo>
                  <a:cubicBezTo>
                    <a:pt x="96" y="70"/>
                    <a:pt x="105" y="60"/>
                    <a:pt x="105" y="49"/>
                  </a:cubicBezTo>
                  <a:cubicBezTo>
                    <a:pt x="105" y="46"/>
                    <a:pt x="104" y="43"/>
                    <a:pt x="103" y="40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38" name="Group 41"/>
            <p:cNvGrpSpPr/>
            <p:nvPr/>
          </p:nvGrpSpPr>
          <p:grpSpPr>
            <a:xfrm>
              <a:off x="2737408" y="4043237"/>
              <a:ext cx="380970" cy="362321"/>
              <a:chOff x="8505825" y="3605213"/>
              <a:chExt cx="454025" cy="431800"/>
            </a:xfrm>
            <a:solidFill>
              <a:schemeClr val="accent3"/>
            </a:solidFill>
          </p:grpSpPr>
          <p:sp>
            <p:nvSpPr>
              <p:cNvPr id="286" name="Freeform 50"/>
              <p:cNvSpPr/>
              <p:nvPr/>
            </p:nvSpPr>
            <p:spPr bwMode="auto">
              <a:xfrm>
                <a:off x="8505825" y="3694113"/>
                <a:ext cx="454025" cy="342900"/>
              </a:xfrm>
              <a:custGeom>
                <a:avLst/>
                <a:gdLst>
                  <a:gd name="T0" fmla="*/ 146 w 208"/>
                  <a:gd name="T1" fmla="*/ 0 h 157"/>
                  <a:gd name="T2" fmla="*/ 104 w 208"/>
                  <a:gd name="T3" fmla="*/ 15 h 157"/>
                  <a:gd name="T4" fmla="*/ 62 w 208"/>
                  <a:gd name="T5" fmla="*/ 0 h 157"/>
                  <a:gd name="T6" fmla="*/ 0 w 208"/>
                  <a:gd name="T7" fmla="*/ 60 h 157"/>
                  <a:gd name="T8" fmla="*/ 107 w 208"/>
                  <a:gd name="T9" fmla="*/ 157 h 157"/>
                  <a:gd name="T10" fmla="*/ 208 w 208"/>
                  <a:gd name="T11" fmla="*/ 60 h 157"/>
                  <a:gd name="T12" fmla="*/ 146 w 208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157">
                    <a:moveTo>
                      <a:pt x="146" y="0"/>
                    </a:moveTo>
                    <a:cubicBezTo>
                      <a:pt x="130" y="0"/>
                      <a:pt x="115" y="6"/>
                      <a:pt x="104" y="15"/>
                    </a:cubicBezTo>
                    <a:cubicBezTo>
                      <a:pt x="93" y="6"/>
                      <a:pt x="78" y="0"/>
                      <a:pt x="62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8"/>
                      <a:pt x="31" y="157"/>
                      <a:pt x="107" y="157"/>
                    </a:cubicBezTo>
                    <a:cubicBezTo>
                      <a:pt x="185" y="157"/>
                      <a:pt x="208" y="95"/>
                      <a:pt x="208" y="60"/>
                    </a:cubicBezTo>
                    <a:cubicBezTo>
                      <a:pt x="208" y="27"/>
                      <a:pt x="180" y="0"/>
                      <a:pt x="146" y="0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7" name="Freeform 51"/>
              <p:cNvSpPr/>
              <p:nvPr/>
            </p:nvSpPr>
            <p:spPr bwMode="auto">
              <a:xfrm>
                <a:off x="8709025" y="3605213"/>
                <a:ext cx="123825" cy="157163"/>
              </a:xfrm>
              <a:custGeom>
                <a:avLst/>
                <a:gdLst>
                  <a:gd name="T0" fmla="*/ 12 w 57"/>
                  <a:gd name="T1" fmla="*/ 72 h 72"/>
                  <a:gd name="T2" fmla="*/ 27 w 57"/>
                  <a:gd name="T3" fmla="*/ 0 h 72"/>
                  <a:gd name="T4" fmla="*/ 57 w 57"/>
                  <a:gd name="T5" fmla="*/ 6 h 72"/>
                  <a:gd name="T6" fmla="*/ 12 w 57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2">
                    <a:moveTo>
                      <a:pt x="12" y="72"/>
                    </a:moveTo>
                    <a:cubicBezTo>
                      <a:pt x="0" y="48"/>
                      <a:pt x="7" y="20"/>
                      <a:pt x="2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29" y="21"/>
                      <a:pt x="12" y="37"/>
                      <a:pt x="12" y="72"/>
                    </a:cubicBezTo>
                    <a:close/>
                  </a:path>
                </a:pathLst>
              </a:custGeom>
              <a:solidFill>
                <a:srgbClr val="FF53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9" name="Freeform 52"/>
            <p:cNvSpPr/>
            <p:nvPr/>
          </p:nvSpPr>
          <p:spPr bwMode="auto">
            <a:xfrm>
              <a:off x="1562529" y="1886626"/>
              <a:ext cx="570123" cy="463558"/>
            </a:xfrm>
            <a:custGeom>
              <a:avLst/>
              <a:gdLst>
                <a:gd name="T0" fmla="*/ 312 w 312"/>
                <a:gd name="T1" fmla="*/ 86 h 253"/>
                <a:gd name="T2" fmla="*/ 305 w 312"/>
                <a:gd name="T3" fmla="*/ 75 h 253"/>
                <a:gd name="T4" fmla="*/ 79 w 312"/>
                <a:gd name="T5" fmla="*/ 226 h 253"/>
                <a:gd name="T6" fmla="*/ 28 w 312"/>
                <a:gd name="T7" fmla="*/ 214 h 253"/>
                <a:gd name="T8" fmla="*/ 35 w 312"/>
                <a:gd name="T9" fmla="*/ 162 h 253"/>
                <a:gd name="T10" fmla="*/ 262 w 312"/>
                <a:gd name="T11" fmla="*/ 11 h 253"/>
                <a:gd name="T12" fmla="*/ 254 w 312"/>
                <a:gd name="T13" fmla="*/ 0 h 253"/>
                <a:gd name="T14" fmla="*/ 26 w 312"/>
                <a:gd name="T15" fmla="*/ 153 h 253"/>
                <a:gd name="T16" fmla="*/ 15 w 312"/>
                <a:gd name="T17" fmla="*/ 222 h 253"/>
                <a:gd name="T18" fmla="*/ 83 w 312"/>
                <a:gd name="T19" fmla="*/ 239 h 253"/>
                <a:gd name="T20" fmla="*/ 312 w 312"/>
                <a:gd name="T21" fmla="*/ 8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53">
                  <a:moveTo>
                    <a:pt x="312" y="86"/>
                  </a:moveTo>
                  <a:cubicBezTo>
                    <a:pt x="305" y="75"/>
                    <a:pt x="305" y="75"/>
                    <a:pt x="305" y="75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63" y="237"/>
                    <a:pt x="40" y="231"/>
                    <a:pt x="28" y="214"/>
                  </a:cubicBezTo>
                  <a:cubicBezTo>
                    <a:pt x="16" y="196"/>
                    <a:pt x="19" y="173"/>
                    <a:pt x="35" y="16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4" y="167"/>
                    <a:pt x="0" y="198"/>
                    <a:pt x="15" y="222"/>
                  </a:cubicBezTo>
                  <a:cubicBezTo>
                    <a:pt x="31" y="246"/>
                    <a:pt x="62" y="253"/>
                    <a:pt x="83" y="239"/>
                  </a:cubicBezTo>
                  <a:lnTo>
                    <a:pt x="312" y="86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0" name="Freeform 53"/>
            <p:cNvSpPr/>
            <p:nvPr/>
          </p:nvSpPr>
          <p:spPr bwMode="auto">
            <a:xfrm>
              <a:off x="1995450" y="1861319"/>
              <a:ext cx="157184" cy="215794"/>
            </a:xfrm>
            <a:custGeom>
              <a:avLst/>
              <a:gdLst>
                <a:gd name="T0" fmla="*/ 80 w 86"/>
                <a:gd name="T1" fmla="*/ 115 h 118"/>
                <a:gd name="T2" fmla="*/ 68 w 86"/>
                <a:gd name="T3" fmla="*/ 113 h 118"/>
                <a:gd name="T4" fmla="*/ 3 w 86"/>
                <a:gd name="T5" fmla="*/ 16 h 118"/>
                <a:gd name="T6" fmla="*/ 6 w 86"/>
                <a:gd name="T7" fmla="*/ 3 h 118"/>
                <a:gd name="T8" fmla="*/ 19 w 86"/>
                <a:gd name="T9" fmla="*/ 6 h 118"/>
                <a:gd name="T10" fmla="*/ 83 w 86"/>
                <a:gd name="T11" fmla="*/ 102 h 118"/>
                <a:gd name="T12" fmla="*/ 80 w 86"/>
                <a:gd name="T1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8">
                  <a:moveTo>
                    <a:pt x="80" y="115"/>
                  </a:moveTo>
                  <a:cubicBezTo>
                    <a:pt x="76" y="118"/>
                    <a:pt x="70" y="117"/>
                    <a:pt x="68" y="1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6" y="2"/>
                    <a:pt x="19" y="6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6" y="107"/>
                    <a:pt x="85" y="112"/>
                    <a:pt x="80" y="115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1" name="Freeform 54"/>
            <p:cNvSpPr/>
            <p:nvPr/>
          </p:nvSpPr>
          <p:spPr bwMode="auto">
            <a:xfrm>
              <a:off x="1637124" y="2009176"/>
              <a:ext cx="431589" cy="282398"/>
            </a:xfrm>
            <a:custGeom>
              <a:avLst/>
              <a:gdLst>
                <a:gd name="T0" fmla="*/ 236 w 236"/>
                <a:gd name="T1" fmla="*/ 13 h 154"/>
                <a:gd name="T2" fmla="*/ 227 w 236"/>
                <a:gd name="T3" fmla="*/ 0 h 154"/>
                <a:gd name="T4" fmla="*/ 25 w 236"/>
                <a:gd name="T5" fmla="*/ 135 h 154"/>
                <a:gd name="T6" fmla="*/ 0 w 236"/>
                <a:gd name="T7" fmla="*/ 136 h 154"/>
                <a:gd name="T8" fmla="*/ 1 w 236"/>
                <a:gd name="T9" fmla="*/ 138 h 154"/>
                <a:gd name="T10" fmla="*/ 36 w 236"/>
                <a:gd name="T11" fmla="*/ 146 h 154"/>
                <a:gd name="T12" fmla="*/ 236 w 236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54">
                  <a:moveTo>
                    <a:pt x="236" y="13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7" y="140"/>
                    <a:pt x="8" y="140"/>
                    <a:pt x="0" y="136"/>
                  </a:cubicBezTo>
                  <a:cubicBezTo>
                    <a:pt x="0" y="137"/>
                    <a:pt x="0" y="137"/>
                    <a:pt x="1" y="138"/>
                  </a:cubicBezTo>
                  <a:cubicBezTo>
                    <a:pt x="9" y="150"/>
                    <a:pt x="25" y="154"/>
                    <a:pt x="36" y="146"/>
                  </a:cubicBezTo>
                  <a:lnTo>
                    <a:pt x="236" y="1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2" name="Freeform 55"/>
            <p:cNvSpPr>
              <a:spLocks noEditPoints="1"/>
            </p:cNvSpPr>
            <p:nvPr/>
          </p:nvSpPr>
          <p:spPr bwMode="auto">
            <a:xfrm>
              <a:off x="1285460" y="2256940"/>
              <a:ext cx="249096" cy="436917"/>
            </a:xfrm>
            <a:custGeom>
              <a:avLst/>
              <a:gdLst>
                <a:gd name="T0" fmla="*/ 59 w 136"/>
                <a:gd name="T1" fmla="*/ 203 h 239"/>
                <a:gd name="T2" fmla="*/ 54 w 136"/>
                <a:gd name="T3" fmla="*/ 203 h 239"/>
                <a:gd name="T4" fmla="*/ 54 w 136"/>
                <a:gd name="T5" fmla="*/ 239 h 239"/>
                <a:gd name="T6" fmla="*/ 72 w 136"/>
                <a:gd name="T7" fmla="*/ 226 h 239"/>
                <a:gd name="T8" fmla="*/ 59 w 136"/>
                <a:gd name="T9" fmla="*/ 203 h 239"/>
                <a:gd name="T10" fmla="*/ 54 w 136"/>
                <a:gd name="T11" fmla="*/ 187 h 239"/>
                <a:gd name="T12" fmla="*/ 54 w 136"/>
                <a:gd name="T13" fmla="*/ 82 h 239"/>
                <a:gd name="T14" fmla="*/ 81 w 136"/>
                <a:gd name="T15" fmla="*/ 74 h 239"/>
                <a:gd name="T16" fmla="*/ 97 w 136"/>
                <a:gd name="T17" fmla="*/ 13 h 239"/>
                <a:gd name="T18" fmla="*/ 114 w 136"/>
                <a:gd name="T19" fmla="*/ 2 h 239"/>
                <a:gd name="T20" fmla="*/ 124 w 136"/>
                <a:gd name="T21" fmla="*/ 20 h 239"/>
                <a:gd name="T22" fmla="*/ 109 w 136"/>
                <a:gd name="T23" fmla="*/ 81 h 239"/>
                <a:gd name="T24" fmla="*/ 130 w 136"/>
                <a:gd name="T25" fmla="*/ 134 h 239"/>
                <a:gd name="T26" fmla="*/ 122 w 136"/>
                <a:gd name="T27" fmla="*/ 164 h 239"/>
                <a:gd name="T28" fmla="*/ 122 w 136"/>
                <a:gd name="T29" fmla="*/ 164 h 239"/>
                <a:gd name="T30" fmla="*/ 136 w 136"/>
                <a:gd name="T31" fmla="*/ 187 h 239"/>
                <a:gd name="T32" fmla="*/ 131 w 136"/>
                <a:gd name="T33" fmla="*/ 207 h 239"/>
                <a:gd name="T34" fmla="*/ 54 w 136"/>
                <a:gd name="T35" fmla="*/ 187 h 239"/>
                <a:gd name="T36" fmla="*/ 54 w 136"/>
                <a:gd name="T37" fmla="*/ 203 h 239"/>
                <a:gd name="T38" fmla="*/ 36 w 136"/>
                <a:gd name="T39" fmla="*/ 216 h 239"/>
                <a:gd name="T40" fmla="*/ 50 w 136"/>
                <a:gd name="T41" fmla="*/ 239 h 239"/>
                <a:gd name="T42" fmla="*/ 54 w 136"/>
                <a:gd name="T43" fmla="*/ 239 h 239"/>
                <a:gd name="T44" fmla="*/ 54 w 136"/>
                <a:gd name="T45" fmla="*/ 203 h 239"/>
                <a:gd name="T46" fmla="*/ 54 w 136"/>
                <a:gd name="T47" fmla="*/ 82 h 239"/>
                <a:gd name="T48" fmla="*/ 54 w 136"/>
                <a:gd name="T49" fmla="*/ 187 h 239"/>
                <a:gd name="T50" fmla="*/ 0 w 136"/>
                <a:gd name="T51" fmla="*/ 173 h 239"/>
                <a:gd name="T52" fmla="*/ 5 w 136"/>
                <a:gd name="T53" fmla="*/ 152 h 239"/>
                <a:gd name="T54" fmla="*/ 29 w 136"/>
                <a:gd name="T55" fmla="*/ 140 h 239"/>
                <a:gd name="T56" fmla="*/ 37 w 136"/>
                <a:gd name="T57" fmla="*/ 109 h 239"/>
                <a:gd name="T58" fmla="*/ 54 w 136"/>
                <a:gd name="T59" fmla="*/ 8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239">
                  <a:moveTo>
                    <a:pt x="59" y="203"/>
                  </a:moveTo>
                  <a:cubicBezTo>
                    <a:pt x="57" y="203"/>
                    <a:pt x="56" y="203"/>
                    <a:pt x="54" y="203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62" y="239"/>
                    <a:pt x="70" y="234"/>
                    <a:pt x="72" y="226"/>
                  </a:cubicBezTo>
                  <a:cubicBezTo>
                    <a:pt x="74" y="216"/>
                    <a:pt x="69" y="206"/>
                    <a:pt x="59" y="203"/>
                  </a:cubicBezTo>
                  <a:close/>
                  <a:moveTo>
                    <a:pt x="54" y="187"/>
                  </a:moveTo>
                  <a:cubicBezTo>
                    <a:pt x="54" y="82"/>
                    <a:pt x="54" y="82"/>
                    <a:pt x="54" y="82"/>
                  </a:cubicBezTo>
                  <a:cubicBezTo>
                    <a:pt x="62" y="76"/>
                    <a:pt x="71" y="74"/>
                    <a:pt x="81" y="74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9" y="5"/>
                    <a:pt x="107" y="0"/>
                    <a:pt x="114" y="2"/>
                  </a:cubicBezTo>
                  <a:cubicBezTo>
                    <a:pt x="122" y="4"/>
                    <a:pt x="126" y="12"/>
                    <a:pt x="124" y="20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25" y="90"/>
                    <a:pt x="136" y="109"/>
                    <a:pt x="130" y="134"/>
                  </a:cubicBezTo>
                  <a:cubicBezTo>
                    <a:pt x="130" y="134"/>
                    <a:pt x="125" y="15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18" y="178"/>
                    <a:pt x="136" y="187"/>
                    <a:pt x="136" y="187"/>
                  </a:cubicBezTo>
                  <a:cubicBezTo>
                    <a:pt x="131" y="207"/>
                    <a:pt x="131" y="207"/>
                    <a:pt x="131" y="207"/>
                  </a:cubicBezTo>
                  <a:lnTo>
                    <a:pt x="54" y="187"/>
                  </a:lnTo>
                  <a:close/>
                  <a:moveTo>
                    <a:pt x="54" y="203"/>
                  </a:moveTo>
                  <a:cubicBezTo>
                    <a:pt x="46" y="203"/>
                    <a:pt x="38" y="208"/>
                    <a:pt x="36" y="216"/>
                  </a:cubicBezTo>
                  <a:cubicBezTo>
                    <a:pt x="34" y="226"/>
                    <a:pt x="40" y="236"/>
                    <a:pt x="50" y="239"/>
                  </a:cubicBezTo>
                  <a:cubicBezTo>
                    <a:pt x="51" y="239"/>
                    <a:pt x="53" y="239"/>
                    <a:pt x="54" y="239"/>
                  </a:cubicBezTo>
                  <a:cubicBezTo>
                    <a:pt x="54" y="203"/>
                    <a:pt x="54" y="203"/>
                    <a:pt x="54" y="203"/>
                  </a:cubicBezTo>
                  <a:close/>
                  <a:moveTo>
                    <a:pt x="54" y="82"/>
                  </a:moveTo>
                  <a:cubicBezTo>
                    <a:pt x="54" y="187"/>
                    <a:pt x="54" y="187"/>
                    <a:pt x="54" y="18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25" y="154"/>
                    <a:pt x="29" y="140"/>
                  </a:cubicBezTo>
                  <a:cubicBezTo>
                    <a:pt x="32" y="128"/>
                    <a:pt x="37" y="109"/>
                    <a:pt x="37" y="109"/>
                  </a:cubicBezTo>
                  <a:cubicBezTo>
                    <a:pt x="40" y="97"/>
                    <a:pt x="46" y="88"/>
                    <a:pt x="54" y="82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3" name="Freeform 56"/>
            <p:cNvSpPr>
              <a:spLocks noEditPoints="1"/>
            </p:cNvSpPr>
            <p:nvPr/>
          </p:nvSpPr>
          <p:spPr bwMode="auto">
            <a:xfrm>
              <a:off x="1059009" y="3172067"/>
              <a:ext cx="466222" cy="507517"/>
            </a:xfrm>
            <a:custGeom>
              <a:avLst/>
              <a:gdLst>
                <a:gd name="T0" fmla="*/ 198 w 255"/>
                <a:gd name="T1" fmla="*/ 128 h 277"/>
                <a:gd name="T2" fmla="*/ 191 w 255"/>
                <a:gd name="T3" fmla="*/ 158 h 277"/>
                <a:gd name="T4" fmla="*/ 191 w 255"/>
                <a:gd name="T5" fmla="*/ 185 h 277"/>
                <a:gd name="T6" fmla="*/ 196 w 255"/>
                <a:gd name="T7" fmla="*/ 187 h 277"/>
                <a:gd name="T8" fmla="*/ 218 w 255"/>
                <a:gd name="T9" fmla="*/ 218 h 277"/>
                <a:gd name="T10" fmla="*/ 191 w 255"/>
                <a:gd name="T11" fmla="*/ 201 h 277"/>
                <a:gd name="T12" fmla="*/ 191 w 255"/>
                <a:gd name="T13" fmla="*/ 55 h 277"/>
                <a:gd name="T14" fmla="*/ 218 w 255"/>
                <a:gd name="T15" fmla="*/ 38 h 277"/>
                <a:gd name="T16" fmla="*/ 196 w 255"/>
                <a:gd name="T17" fmla="*/ 69 h 277"/>
                <a:gd name="T18" fmla="*/ 191 w 255"/>
                <a:gd name="T19" fmla="*/ 71 h 277"/>
                <a:gd name="T20" fmla="*/ 249 w 255"/>
                <a:gd name="T21" fmla="*/ 121 h 277"/>
                <a:gd name="T22" fmla="*/ 211 w 255"/>
                <a:gd name="T23" fmla="*/ 128 h 277"/>
                <a:gd name="T24" fmla="*/ 249 w 255"/>
                <a:gd name="T25" fmla="*/ 134 h 277"/>
                <a:gd name="T26" fmla="*/ 249 w 255"/>
                <a:gd name="T27" fmla="*/ 121 h 277"/>
                <a:gd name="T28" fmla="*/ 132 w 255"/>
                <a:gd name="T29" fmla="*/ 277 h 277"/>
                <a:gd name="T30" fmla="*/ 167 w 255"/>
                <a:gd name="T31" fmla="*/ 186 h 277"/>
                <a:gd name="T32" fmla="*/ 191 w 255"/>
                <a:gd name="T33" fmla="*/ 98 h 277"/>
                <a:gd name="T34" fmla="*/ 127 w 255"/>
                <a:gd name="T35" fmla="*/ 72 h 277"/>
                <a:gd name="T36" fmla="*/ 183 w 255"/>
                <a:gd name="T37" fmla="*/ 128 h 277"/>
                <a:gd name="T38" fmla="*/ 156 w 255"/>
                <a:gd name="T39" fmla="*/ 176 h 277"/>
                <a:gd name="T40" fmla="*/ 153 w 255"/>
                <a:gd name="T41" fmla="*/ 214 h 277"/>
                <a:gd name="T42" fmla="*/ 127 w 255"/>
                <a:gd name="T43" fmla="*/ 277 h 277"/>
                <a:gd name="T44" fmla="*/ 191 w 255"/>
                <a:gd name="T45" fmla="*/ 71 h 277"/>
                <a:gd name="T46" fmla="*/ 186 w 255"/>
                <a:gd name="T47" fmla="*/ 60 h 277"/>
                <a:gd name="T48" fmla="*/ 191 w 255"/>
                <a:gd name="T49" fmla="*/ 185 h 277"/>
                <a:gd name="T50" fmla="*/ 186 w 255"/>
                <a:gd name="T51" fmla="*/ 196 h 277"/>
                <a:gd name="T52" fmla="*/ 191 w 255"/>
                <a:gd name="T53" fmla="*/ 185 h 277"/>
                <a:gd name="T54" fmla="*/ 127 w 255"/>
                <a:gd name="T55" fmla="*/ 0 h 277"/>
                <a:gd name="T56" fmla="*/ 134 w 255"/>
                <a:gd name="T57" fmla="*/ 7 h 277"/>
                <a:gd name="T58" fmla="*/ 128 w 255"/>
                <a:gd name="T59" fmla="*/ 45 h 277"/>
                <a:gd name="T60" fmla="*/ 127 w 255"/>
                <a:gd name="T61" fmla="*/ 45 h 277"/>
                <a:gd name="T62" fmla="*/ 64 w 255"/>
                <a:gd name="T63" fmla="*/ 97 h 277"/>
                <a:gd name="T64" fmla="*/ 89 w 255"/>
                <a:gd name="T65" fmla="*/ 187 h 277"/>
                <a:gd name="T66" fmla="*/ 124 w 255"/>
                <a:gd name="T67" fmla="*/ 277 h 277"/>
                <a:gd name="T68" fmla="*/ 127 w 255"/>
                <a:gd name="T69" fmla="*/ 214 h 277"/>
                <a:gd name="T70" fmla="*/ 103 w 255"/>
                <a:gd name="T71" fmla="*/ 183 h 277"/>
                <a:gd name="T72" fmla="*/ 71 w 255"/>
                <a:gd name="T73" fmla="*/ 128 h 277"/>
                <a:gd name="T74" fmla="*/ 127 w 255"/>
                <a:gd name="T75" fmla="*/ 72 h 277"/>
                <a:gd name="T76" fmla="*/ 127 w 255"/>
                <a:gd name="T77" fmla="*/ 57 h 277"/>
                <a:gd name="T78" fmla="*/ 127 w 255"/>
                <a:gd name="T79" fmla="*/ 0 h 277"/>
                <a:gd name="T80" fmla="*/ 121 w 255"/>
                <a:gd name="T81" fmla="*/ 38 h 277"/>
                <a:gd name="T82" fmla="*/ 127 w 255"/>
                <a:gd name="T83" fmla="*/ 0 h 277"/>
                <a:gd name="T84" fmla="*/ 64 w 255"/>
                <a:gd name="T85" fmla="*/ 185 h 277"/>
                <a:gd name="T86" fmla="*/ 69 w 255"/>
                <a:gd name="T87" fmla="*/ 196 h 277"/>
                <a:gd name="T88" fmla="*/ 64 w 255"/>
                <a:gd name="T89" fmla="*/ 71 h 277"/>
                <a:gd name="T90" fmla="*/ 69 w 255"/>
                <a:gd name="T91" fmla="*/ 60 h 277"/>
                <a:gd name="T92" fmla="*/ 64 w 255"/>
                <a:gd name="T93" fmla="*/ 71 h 277"/>
                <a:gd name="T94" fmla="*/ 57 w 255"/>
                <a:gd name="T95" fmla="*/ 128 h 277"/>
                <a:gd name="T96" fmla="*/ 64 w 255"/>
                <a:gd name="T97" fmla="*/ 97 h 277"/>
                <a:gd name="T98" fmla="*/ 64 w 255"/>
                <a:gd name="T99" fmla="*/ 71 h 277"/>
                <a:gd name="T100" fmla="*/ 60 w 255"/>
                <a:gd name="T101" fmla="*/ 69 h 277"/>
                <a:gd name="T102" fmla="*/ 38 w 255"/>
                <a:gd name="T103" fmla="*/ 38 h 277"/>
                <a:gd name="T104" fmla="*/ 64 w 255"/>
                <a:gd name="T105" fmla="*/ 55 h 277"/>
                <a:gd name="T106" fmla="*/ 64 w 255"/>
                <a:gd name="T107" fmla="*/ 201 h 277"/>
                <a:gd name="T108" fmla="*/ 38 w 255"/>
                <a:gd name="T109" fmla="*/ 218 h 277"/>
                <a:gd name="T110" fmla="*/ 60 w 255"/>
                <a:gd name="T111" fmla="*/ 187 h 277"/>
                <a:gd name="T112" fmla="*/ 64 w 255"/>
                <a:gd name="T113" fmla="*/ 185 h 277"/>
                <a:gd name="T114" fmla="*/ 45 w 255"/>
                <a:gd name="T115" fmla="*/ 128 h 277"/>
                <a:gd name="T116" fmla="*/ 7 w 255"/>
                <a:gd name="T117" fmla="*/ 121 h 277"/>
                <a:gd name="T118" fmla="*/ 7 w 255"/>
                <a:gd name="T119" fmla="*/ 134 h 277"/>
                <a:gd name="T120" fmla="*/ 45 w 255"/>
                <a:gd name="T121" fmla="*/ 12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158"/>
                  </a:moveTo>
                  <a:cubicBezTo>
                    <a:pt x="195" y="149"/>
                    <a:pt x="198" y="139"/>
                    <a:pt x="198" y="128"/>
                  </a:cubicBezTo>
                  <a:cubicBezTo>
                    <a:pt x="198" y="117"/>
                    <a:pt x="195" y="107"/>
                    <a:pt x="191" y="98"/>
                  </a:cubicBezTo>
                  <a:cubicBezTo>
                    <a:pt x="191" y="158"/>
                    <a:pt x="191" y="158"/>
                    <a:pt x="191" y="158"/>
                  </a:cubicBezTo>
                  <a:close/>
                  <a:moveTo>
                    <a:pt x="191" y="201"/>
                  </a:moveTo>
                  <a:cubicBezTo>
                    <a:pt x="191" y="185"/>
                    <a:pt x="191" y="185"/>
                    <a:pt x="191" y="185"/>
                  </a:cubicBezTo>
                  <a:cubicBezTo>
                    <a:pt x="193" y="185"/>
                    <a:pt x="194" y="185"/>
                    <a:pt x="196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0" y="211"/>
                    <a:pt x="220" y="216"/>
                    <a:pt x="218" y="218"/>
                  </a:cubicBezTo>
                  <a:cubicBezTo>
                    <a:pt x="215" y="221"/>
                    <a:pt x="211" y="221"/>
                    <a:pt x="209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5"/>
                    <a:pt x="191" y="55"/>
                    <a:pt x="191" y="5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1" y="35"/>
                    <a:pt x="215" y="35"/>
                    <a:pt x="218" y="38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4" y="71"/>
                    <a:pt x="193" y="71"/>
                    <a:pt x="191" y="71"/>
                  </a:cubicBezTo>
                  <a:close/>
                  <a:moveTo>
                    <a:pt x="249" y="121"/>
                  </a:moveTo>
                  <a:cubicBezTo>
                    <a:pt x="249" y="121"/>
                    <a:pt x="249" y="121"/>
                    <a:pt x="249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4" y="121"/>
                    <a:pt x="211" y="124"/>
                    <a:pt x="211" y="128"/>
                  </a:cubicBezTo>
                  <a:cubicBezTo>
                    <a:pt x="211" y="132"/>
                    <a:pt x="214" y="134"/>
                    <a:pt x="217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52" y="134"/>
                    <a:pt x="255" y="132"/>
                    <a:pt x="255" y="128"/>
                  </a:cubicBezTo>
                  <a:cubicBezTo>
                    <a:pt x="255" y="124"/>
                    <a:pt x="252" y="121"/>
                    <a:pt x="249" y="121"/>
                  </a:cubicBezTo>
                  <a:close/>
                  <a:moveTo>
                    <a:pt x="127" y="277"/>
                  </a:moveTo>
                  <a:cubicBezTo>
                    <a:pt x="132" y="277"/>
                    <a:pt x="132" y="277"/>
                    <a:pt x="132" y="277"/>
                  </a:cubicBezTo>
                  <a:cubicBezTo>
                    <a:pt x="151" y="277"/>
                    <a:pt x="167" y="262"/>
                    <a:pt x="167" y="24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7" y="179"/>
                    <a:pt x="186" y="169"/>
                    <a:pt x="191" y="15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0" y="74"/>
                    <a:pt x="156" y="57"/>
                    <a:pt x="127" y="57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3" y="72"/>
                    <a:pt x="157" y="78"/>
                    <a:pt x="167" y="88"/>
                  </a:cubicBezTo>
                  <a:cubicBezTo>
                    <a:pt x="177" y="98"/>
                    <a:pt x="183" y="112"/>
                    <a:pt x="183" y="128"/>
                  </a:cubicBezTo>
                  <a:cubicBezTo>
                    <a:pt x="183" y="148"/>
                    <a:pt x="172" y="166"/>
                    <a:pt x="156" y="176"/>
                  </a:cubicBezTo>
                  <a:cubicBezTo>
                    <a:pt x="156" y="176"/>
                    <a:pt x="156" y="176"/>
                    <a:pt x="156" y="176"/>
                  </a:cubicBezTo>
                  <a:cubicBezTo>
                    <a:pt x="154" y="177"/>
                    <a:pt x="153" y="180"/>
                    <a:pt x="153" y="182"/>
                  </a:cubicBezTo>
                  <a:cubicBezTo>
                    <a:pt x="153" y="214"/>
                    <a:pt x="153" y="214"/>
                    <a:pt x="153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77"/>
                    <a:pt x="127" y="277"/>
                    <a:pt x="127" y="277"/>
                  </a:cubicBezTo>
                  <a:close/>
                  <a:moveTo>
                    <a:pt x="191" y="55"/>
                  </a:moveTo>
                  <a:cubicBezTo>
                    <a:pt x="191" y="71"/>
                    <a:pt x="191" y="71"/>
                    <a:pt x="191" y="71"/>
                  </a:cubicBezTo>
                  <a:cubicBezTo>
                    <a:pt x="189" y="71"/>
                    <a:pt x="188" y="71"/>
                    <a:pt x="186" y="69"/>
                  </a:cubicBezTo>
                  <a:cubicBezTo>
                    <a:pt x="184" y="67"/>
                    <a:pt x="184" y="63"/>
                    <a:pt x="186" y="60"/>
                  </a:cubicBezTo>
                  <a:cubicBezTo>
                    <a:pt x="191" y="55"/>
                    <a:pt x="191" y="55"/>
                    <a:pt x="191" y="55"/>
                  </a:cubicBezTo>
                  <a:close/>
                  <a:moveTo>
                    <a:pt x="191" y="185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4" y="193"/>
                    <a:pt x="184" y="189"/>
                    <a:pt x="186" y="187"/>
                  </a:cubicBezTo>
                  <a:cubicBezTo>
                    <a:pt x="188" y="185"/>
                    <a:pt x="189" y="185"/>
                    <a:pt x="191" y="185"/>
                  </a:cubicBezTo>
                  <a:close/>
                  <a:moveTo>
                    <a:pt x="127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2"/>
                    <a:pt x="131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7" y="45"/>
                    <a:pt x="127" y="45"/>
                  </a:cubicBezTo>
                  <a:close/>
                  <a:moveTo>
                    <a:pt x="127" y="57"/>
                  </a:moveTo>
                  <a:cubicBezTo>
                    <a:pt x="99" y="57"/>
                    <a:pt x="75" y="74"/>
                    <a:pt x="64" y="9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70"/>
                    <a:pt x="78" y="180"/>
                    <a:pt x="89" y="187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62"/>
                    <a:pt x="104" y="277"/>
                    <a:pt x="124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103" y="180"/>
                    <a:pt x="102" y="178"/>
                    <a:pt x="100" y="176"/>
                  </a:cubicBezTo>
                  <a:cubicBezTo>
                    <a:pt x="83" y="167"/>
                    <a:pt x="71" y="149"/>
                    <a:pt x="71" y="128"/>
                  </a:cubicBezTo>
                  <a:cubicBezTo>
                    <a:pt x="71" y="112"/>
                    <a:pt x="78" y="98"/>
                    <a:pt x="88" y="88"/>
                  </a:cubicBezTo>
                  <a:cubicBezTo>
                    <a:pt x="98" y="78"/>
                    <a:pt x="112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lose/>
                  <a:moveTo>
                    <a:pt x="127" y="0"/>
                  </a:moveTo>
                  <a:cubicBezTo>
                    <a:pt x="127" y="45"/>
                    <a:pt x="127" y="45"/>
                    <a:pt x="127" y="45"/>
                  </a:cubicBezTo>
                  <a:cubicBezTo>
                    <a:pt x="124" y="45"/>
                    <a:pt x="121" y="42"/>
                    <a:pt x="121" y="3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4"/>
                    <a:pt x="124" y="1"/>
                    <a:pt x="127" y="0"/>
                  </a:cubicBezTo>
                  <a:close/>
                  <a:moveTo>
                    <a:pt x="64" y="201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6" y="185"/>
                    <a:pt x="68" y="185"/>
                    <a:pt x="69" y="187"/>
                  </a:cubicBezTo>
                  <a:cubicBezTo>
                    <a:pt x="72" y="189"/>
                    <a:pt x="72" y="193"/>
                    <a:pt x="69" y="196"/>
                  </a:cubicBezTo>
                  <a:cubicBezTo>
                    <a:pt x="64" y="201"/>
                    <a:pt x="64" y="201"/>
                    <a:pt x="64" y="201"/>
                  </a:cubicBezTo>
                  <a:close/>
                  <a:moveTo>
                    <a:pt x="64" y="71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2" y="63"/>
                    <a:pt x="72" y="67"/>
                    <a:pt x="69" y="69"/>
                  </a:cubicBezTo>
                  <a:cubicBezTo>
                    <a:pt x="68" y="71"/>
                    <a:pt x="66" y="71"/>
                    <a:pt x="64" y="71"/>
                  </a:cubicBezTo>
                  <a:close/>
                  <a:moveTo>
                    <a:pt x="64" y="97"/>
                  </a:moveTo>
                  <a:cubicBezTo>
                    <a:pt x="59" y="106"/>
                    <a:pt x="57" y="117"/>
                    <a:pt x="57" y="128"/>
                  </a:cubicBezTo>
                  <a:cubicBezTo>
                    <a:pt x="57" y="139"/>
                    <a:pt x="59" y="149"/>
                    <a:pt x="64" y="159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44"/>
                    <a:pt x="35" y="40"/>
                    <a:pt x="38" y="38"/>
                  </a:cubicBezTo>
                  <a:cubicBezTo>
                    <a:pt x="40" y="35"/>
                    <a:pt x="44" y="35"/>
                    <a:pt x="47" y="38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5"/>
                  </a:moveTo>
                  <a:cubicBezTo>
                    <a:pt x="64" y="201"/>
                    <a:pt x="64" y="201"/>
                    <a:pt x="64" y="201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4" y="221"/>
                    <a:pt x="40" y="221"/>
                    <a:pt x="38" y="218"/>
                  </a:cubicBezTo>
                  <a:cubicBezTo>
                    <a:pt x="35" y="216"/>
                    <a:pt x="35" y="211"/>
                    <a:pt x="38" y="209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5"/>
                    <a:pt x="62" y="185"/>
                    <a:pt x="64" y="185"/>
                  </a:cubicBezTo>
                  <a:close/>
                  <a:moveTo>
                    <a:pt x="45" y="128"/>
                  </a:moveTo>
                  <a:cubicBezTo>
                    <a:pt x="45" y="128"/>
                    <a:pt x="45" y="128"/>
                    <a:pt x="45" y="128"/>
                  </a:cubicBezTo>
                  <a:cubicBezTo>
                    <a:pt x="45" y="124"/>
                    <a:pt x="42" y="121"/>
                    <a:pt x="38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" y="121"/>
                    <a:pt x="0" y="124"/>
                    <a:pt x="0" y="128"/>
                  </a:cubicBezTo>
                  <a:cubicBezTo>
                    <a:pt x="0" y="132"/>
                    <a:pt x="3" y="134"/>
                    <a:pt x="7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34"/>
                    <a:pt x="45" y="132"/>
                    <a:pt x="45" y="128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4" name="Freeform 57"/>
            <p:cNvSpPr>
              <a:spLocks noEditPoints="1"/>
            </p:cNvSpPr>
            <p:nvPr/>
          </p:nvSpPr>
          <p:spPr bwMode="auto">
            <a:xfrm>
              <a:off x="2778702" y="1859985"/>
              <a:ext cx="443578" cy="435585"/>
            </a:xfrm>
            <a:custGeom>
              <a:avLst/>
              <a:gdLst>
                <a:gd name="T0" fmla="*/ 231 w 243"/>
                <a:gd name="T1" fmla="*/ 92 h 238"/>
                <a:gd name="T2" fmla="*/ 214 w 243"/>
                <a:gd name="T3" fmla="*/ 83 h 238"/>
                <a:gd name="T4" fmla="*/ 206 w 243"/>
                <a:gd name="T5" fmla="*/ 71 h 238"/>
                <a:gd name="T6" fmla="*/ 192 w 243"/>
                <a:gd name="T7" fmla="*/ 82 h 238"/>
                <a:gd name="T8" fmla="*/ 194 w 243"/>
                <a:gd name="T9" fmla="*/ 64 h 238"/>
                <a:gd name="T10" fmla="*/ 179 w 243"/>
                <a:gd name="T11" fmla="*/ 64 h 238"/>
                <a:gd name="T12" fmla="*/ 162 w 243"/>
                <a:gd name="T13" fmla="*/ 54 h 238"/>
                <a:gd name="T14" fmla="*/ 154 w 243"/>
                <a:gd name="T15" fmla="*/ 42 h 238"/>
                <a:gd name="T16" fmla="*/ 140 w 243"/>
                <a:gd name="T17" fmla="*/ 53 h 238"/>
                <a:gd name="T18" fmla="*/ 142 w 243"/>
                <a:gd name="T19" fmla="*/ 35 h 238"/>
                <a:gd name="T20" fmla="*/ 128 w 243"/>
                <a:gd name="T21" fmla="*/ 35 h 238"/>
                <a:gd name="T22" fmla="*/ 110 w 243"/>
                <a:gd name="T23" fmla="*/ 25 h 238"/>
                <a:gd name="T24" fmla="*/ 102 w 243"/>
                <a:gd name="T25" fmla="*/ 13 h 238"/>
                <a:gd name="T26" fmla="*/ 101 w 243"/>
                <a:gd name="T27" fmla="*/ 22 h 238"/>
                <a:gd name="T28" fmla="*/ 208 w 243"/>
                <a:gd name="T29" fmla="*/ 128 h 238"/>
                <a:gd name="T30" fmla="*/ 206 w 243"/>
                <a:gd name="T31" fmla="*/ 132 h 238"/>
                <a:gd name="T32" fmla="*/ 101 w 243"/>
                <a:gd name="T33" fmla="*/ 74 h 238"/>
                <a:gd name="T34" fmla="*/ 196 w 243"/>
                <a:gd name="T35" fmla="*/ 149 h 238"/>
                <a:gd name="T36" fmla="*/ 194 w 243"/>
                <a:gd name="T37" fmla="*/ 153 h 238"/>
                <a:gd name="T38" fmla="*/ 101 w 243"/>
                <a:gd name="T39" fmla="*/ 101 h 238"/>
                <a:gd name="T40" fmla="*/ 185 w 243"/>
                <a:gd name="T41" fmla="*/ 170 h 238"/>
                <a:gd name="T42" fmla="*/ 182 w 243"/>
                <a:gd name="T43" fmla="*/ 174 h 238"/>
                <a:gd name="T44" fmla="*/ 101 w 243"/>
                <a:gd name="T45" fmla="*/ 129 h 238"/>
                <a:gd name="T46" fmla="*/ 173 w 243"/>
                <a:gd name="T47" fmla="*/ 191 h 238"/>
                <a:gd name="T48" fmla="*/ 171 w 243"/>
                <a:gd name="T49" fmla="*/ 195 h 238"/>
                <a:gd name="T50" fmla="*/ 101 w 243"/>
                <a:gd name="T51" fmla="*/ 156 h 238"/>
                <a:gd name="T52" fmla="*/ 138 w 243"/>
                <a:gd name="T53" fmla="*/ 231 h 238"/>
                <a:gd name="T54" fmla="*/ 243 w 243"/>
                <a:gd name="T55" fmla="*/ 91 h 238"/>
                <a:gd name="T56" fmla="*/ 101 w 243"/>
                <a:gd name="T57" fmla="*/ 22 h 238"/>
                <a:gd name="T58" fmla="*/ 85 w 243"/>
                <a:gd name="T59" fmla="*/ 11 h 238"/>
                <a:gd name="T60" fmla="*/ 78 w 243"/>
                <a:gd name="T61" fmla="*/ 0 h 238"/>
                <a:gd name="T62" fmla="*/ 15 w 243"/>
                <a:gd name="T63" fmla="*/ 163 h 238"/>
                <a:gd name="T64" fmla="*/ 101 w 243"/>
                <a:gd name="T65" fmla="*/ 156 h 238"/>
                <a:gd name="T66" fmla="*/ 27 w 243"/>
                <a:gd name="T67" fmla="*/ 113 h 238"/>
                <a:gd name="T68" fmla="*/ 101 w 243"/>
                <a:gd name="T69" fmla="*/ 151 h 238"/>
                <a:gd name="T70" fmla="*/ 40 w 243"/>
                <a:gd name="T71" fmla="*/ 95 h 238"/>
                <a:gd name="T72" fmla="*/ 42 w 243"/>
                <a:gd name="T73" fmla="*/ 91 h 238"/>
                <a:gd name="T74" fmla="*/ 101 w 243"/>
                <a:gd name="T75" fmla="*/ 101 h 238"/>
                <a:gd name="T76" fmla="*/ 51 w 243"/>
                <a:gd name="T77" fmla="*/ 71 h 238"/>
                <a:gd name="T78" fmla="*/ 101 w 243"/>
                <a:gd name="T79" fmla="*/ 96 h 238"/>
                <a:gd name="T80" fmla="*/ 63 w 243"/>
                <a:gd name="T81" fmla="*/ 53 h 238"/>
                <a:gd name="T82" fmla="*/ 65 w 243"/>
                <a:gd name="T83" fmla="*/ 49 h 238"/>
                <a:gd name="T84" fmla="*/ 101 w 243"/>
                <a:gd name="T85" fmla="*/ 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238">
                  <a:moveTo>
                    <a:pt x="232" y="85"/>
                  </a:moveTo>
                  <a:cubicBezTo>
                    <a:pt x="233" y="87"/>
                    <a:pt x="233" y="90"/>
                    <a:pt x="231" y="92"/>
                  </a:cubicBezTo>
                  <a:cubicBezTo>
                    <a:pt x="229" y="97"/>
                    <a:pt x="223" y="99"/>
                    <a:pt x="218" y="96"/>
                  </a:cubicBezTo>
                  <a:cubicBezTo>
                    <a:pt x="213" y="94"/>
                    <a:pt x="212" y="88"/>
                    <a:pt x="214" y="83"/>
                  </a:cubicBezTo>
                  <a:cubicBezTo>
                    <a:pt x="216" y="81"/>
                    <a:pt x="218" y="79"/>
                    <a:pt x="220" y="78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7" y="73"/>
                    <a:pt x="207" y="76"/>
                    <a:pt x="205" y="78"/>
                  </a:cubicBezTo>
                  <a:cubicBezTo>
                    <a:pt x="203" y="83"/>
                    <a:pt x="197" y="84"/>
                    <a:pt x="192" y="82"/>
                  </a:cubicBezTo>
                  <a:cubicBezTo>
                    <a:pt x="188" y="79"/>
                    <a:pt x="186" y="73"/>
                    <a:pt x="188" y="69"/>
                  </a:cubicBezTo>
                  <a:cubicBezTo>
                    <a:pt x="190" y="66"/>
                    <a:pt x="192" y="65"/>
                    <a:pt x="194" y="64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9"/>
                    <a:pt x="181" y="61"/>
                    <a:pt x="179" y="64"/>
                  </a:cubicBezTo>
                  <a:cubicBezTo>
                    <a:pt x="177" y="68"/>
                    <a:pt x="171" y="70"/>
                    <a:pt x="166" y="67"/>
                  </a:cubicBezTo>
                  <a:cubicBezTo>
                    <a:pt x="161" y="65"/>
                    <a:pt x="160" y="59"/>
                    <a:pt x="162" y="54"/>
                  </a:cubicBezTo>
                  <a:cubicBezTo>
                    <a:pt x="164" y="52"/>
                    <a:pt x="166" y="50"/>
                    <a:pt x="168" y="50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4"/>
                    <a:pt x="155" y="47"/>
                    <a:pt x="153" y="49"/>
                  </a:cubicBezTo>
                  <a:cubicBezTo>
                    <a:pt x="151" y="54"/>
                    <a:pt x="145" y="56"/>
                    <a:pt x="140" y="53"/>
                  </a:cubicBezTo>
                  <a:cubicBezTo>
                    <a:pt x="136" y="50"/>
                    <a:pt x="134" y="45"/>
                    <a:pt x="136" y="40"/>
                  </a:cubicBezTo>
                  <a:cubicBezTo>
                    <a:pt x="138" y="37"/>
                    <a:pt x="140" y="36"/>
                    <a:pt x="142" y="35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9" y="30"/>
                    <a:pt x="129" y="33"/>
                    <a:pt x="128" y="35"/>
                  </a:cubicBezTo>
                  <a:cubicBezTo>
                    <a:pt x="125" y="40"/>
                    <a:pt x="119" y="41"/>
                    <a:pt x="114" y="39"/>
                  </a:cubicBezTo>
                  <a:cubicBezTo>
                    <a:pt x="110" y="36"/>
                    <a:pt x="108" y="30"/>
                    <a:pt x="110" y="25"/>
                  </a:cubicBezTo>
                  <a:cubicBezTo>
                    <a:pt x="112" y="23"/>
                    <a:pt x="114" y="22"/>
                    <a:pt x="116" y="21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6"/>
                    <a:pt x="103" y="18"/>
                    <a:pt x="102" y="21"/>
                  </a:cubicBezTo>
                  <a:cubicBezTo>
                    <a:pt x="101" y="21"/>
                    <a:pt x="101" y="22"/>
                    <a:pt x="101" y="22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9" y="129"/>
                    <a:pt x="209" y="130"/>
                    <a:pt x="209" y="131"/>
                  </a:cubicBezTo>
                  <a:cubicBezTo>
                    <a:pt x="208" y="132"/>
                    <a:pt x="207" y="133"/>
                    <a:pt x="206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197" y="150"/>
                    <a:pt x="198" y="151"/>
                    <a:pt x="197" y="152"/>
                  </a:cubicBezTo>
                  <a:cubicBezTo>
                    <a:pt x="197" y="153"/>
                    <a:pt x="195" y="154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6" y="171"/>
                    <a:pt x="186" y="172"/>
                    <a:pt x="186" y="173"/>
                  </a:cubicBezTo>
                  <a:cubicBezTo>
                    <a:pt x="185" y="174"/>
                    <a:pt x="184" y="175"/>
                    <a:pt x="182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4" y="192"/>
                    <a:pt x="174" y="193"/>
                    <a:pt x="174" y="194"/>
                  </a:cubicBezTo>
                  <a:cubicBezTo>
                    <a:pt x="173" y="196"/>
                    <a:pt x="172" y="196"/>
                    <a:pt x="171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0" y="238"/>
                    <a:pt x="164" y="233"/>
                    <a:pt x="171" y="222"/>
                  </a:cubicBezTo>
                  <a:cubicBezTo>
                    <a:pt x="243" y="91"/>
                    <a:pt x="243" y="91"/>
                    <a:pt x="243" y="91"/>
                  </a:cubicBezTo>
                  <a:lnTo>
                    <a:pt x="232" y="85"/>
                  </a:lnTo>
                  <a:close/>
                  <a:moveTo>
                    <a:pt x="101" y="22"/>
                  </a:moveTo>
                  <a:cubicBezTo>
                    <a:pt x="98" y="26"/>
                    <a:pt x="93" y="27"/>
                    <a:pt x="88" y="24"/>
                  </a:cubicBezTo>
                  <a:cubicBezTo>
                    <a:pt x="84" y="22"/>
                    <a:pt x="82" y="16"/>
                    <a:pt x="85" y="11"/>
                  </a:cubicBezTo>
                  <a:cubicBezTo>
                    <a:pt x="86" y="9"/>
                    <a:pt x="88" y="7"/>
                    <a:pt x="90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0" y="142"/>
                    <a:pt x="4" y="157"/>
                    <a:pt x="15" y="163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6"/>
                    <a:pt x="27" y="114"/>
                    <a:pt x="27" y="113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95"/>
                    <a:pt x="38" y="93"/>
                    <a:pt x="39" y="92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2"/>
                    <a:pt x="51" y="71"/>
                  </a:cubicBezTo>
                  <a:cubicBezTo>
                    <a:pt x="51" y="70"/>
                    <a:pt x="53" y="70"/>
                    <a:pt x="54" y="7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3"/>
                    <a:pt x="62" y="51"/>
                    <a:pt x="62" y="50"/>
                  </a:cubicBezTo>
                  <a:cubicBezTo>
                    <a:pt x="63" y="49"/>
                    <a:pt x="64" y="49"/>
                    <a:pt x="65" y="49"/>
                  </a:cubicBezTo>
                  <a:cubicBezTo>
                    <a:pt x="101" y="69"/>
                    <a:pt x="101" y="69"/>
                    <a:pt x="101" y="69"/>
                  </a:cubicBezTo>
                  <a:lnTo>
                    <a:pt x="101" y="22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5" name="Freeform 58"/>
            <p:cNvSpPr>
              <a:spLocks noEditPoints="1"/>
            </p:cNvSpPr>
            <p:nvPr/>
          </p:nvSpPr>
          <p:spPr bwMode="auto">
            <a:xfrm>
              <a:off x="1211770" y="3677149"/>
              <a:ext cx="431589" cy="436917"/>
            </a:xfrm>
            <a:custGeom>
              <a:avLst/>
              <a:gdLst>
                <a:gd name="T0" fmla="*/ 189 w 236"/>
                <a:gd name="T1" fmla="*/ 60 h 239"/>
                <a:gd name="T2" fmla="*/ 196 w 236"/>
                <a:gd name="T3" fmla="*/ 122 h 239"/>
                <a:gd name="T4" fmla="*/ 198 w 236"/>
                <a:gd name="T5" fmla="*/ 136 h 239"/>
                <a:gd name="T6" fmla="*/ 208 w 236"/>
                <a:gd name="T7" fmla="*/ 157 h 239"/>
                <a:gd name="T8" fmla="*/ 189 w 236"/>
                <a:gd name="T9" fmla="*/ 195 h 239"/>
                <a:gd name="T10" fmla="*/ 168 w 236"/>
                <a:gd name="T11" fmla="*/ 156 h 239"/>
                <a:gd name="T12" fmla="*/ 168 w 236"/>
                <a:gd name="T13" fmla="*/ 78 h 239"/>
                <a:gd name="T14" fmla="*/ 182 w 236"/>
                <a:gd name="T15" fmla="*/ 92 h 239"/>
                <a:gd name="T16" fmla="*/ 185 w 236"/>
                <a:gd name="T17" fmla="*/ 107 h 239"/>
                <a:gd name="T18" fmla="*/ 189 w 236"/>
                <a:gd name="T19" fmla="*/ 141 h 239"/>
                <a:gd name="T20" fmla="*/ 189 w 236"/>
                <a:gd name="T21" fmla="*/ 130 h 239"/>
                <a:gd name="T22" fmla="*/ 168 w 236"/>
                <a:gd name="T23" fmla="*/ 155 h 239"/>
                <a:gd name="T24" fmla="*/ 160 w 236"/>
                <a:gd name="T25" fmla="*/ 138 h 239"/>
                <a:gd name="T26" fmla="*/ 165 w 236"/>
                <a:gd name="T27" fmla="*/ 172 h 239"/>
                <a:gd name="T28" fmla="*/ 168 w 236"/>
                <a:gd name="T29" fmla="*/ 16 h 239"/>
                <a:gd name="T30" fmla="*/ 163 w 236"/>
                <a:gd name="T31" fmla="*/ 49 h 239"/>
                <a:gd name="T32" fmla="*/ 168 w 236"/>
                <a:gd name="T33" fmla="*/ 78 h 239"/>
                <a:gd name="T34" fmla="*/ 159 w 236"/>
                <a:gd name="T35" fmla="*/ 118 h 239"/>
                <a:gd name="T36" fmla="*/ 159 w 236"/>
                <a:gd name="T37" fmla="*/ 209 h 239"/>
                <a:gd name="T38" fmla="*/ 159 w 236"/>
                <a:gd name="T39" fmla="*/ 5 h 239"/>
                <a:gd name="T40" fmla="*/ 159 w 236"/>
                <a:gd name="T41" fmla="*/ 40 h 239"/>
                <a:gd name="T42" fmla="*/ 144 w 236"/>
                <a:gd name="T43" fmla="*/ 89 h 239"/>
                <a:gd name="T44" fmla="*/ 159 w 236"/>
                <a:gd name="T45" fmla="*/ 108 h 239"/>
                <a:gd name="T46" fmla="*/ 159 w 236"/>
                <a:gd name="T47" fmla="*/ 136 h 239"/>
                <a:gd name="T48" fmla="*/ 144 w 236"/>
                <a:gd name="T49" fmla="*/ 162 h 239"/>
                <a:gd name="T50" fmla="*/ 151 w 236"/>
                <a:gd name="T51" fmla="*/ 143 h 239"/>
                <a:gd name="T52" fmla="*/ 146 w 236"/>
                <a:gd name="T53" fmla="*/ 109 h 239"/>
                <a:gd name="T54" fmla="*/ 123 w 236"/>
                <a:gd name="T55" fmla="*/ 7 h 239"/>
                <a:gd name="T56" fmla="*/ 144 w 236"/>
                <a:gd name="T57" fmla="*/ 0 h 239"/>
                <a:gd name="T58" fmla="*/ 144 w 236"/>
                <a:gd name="T59" fmla="*/ 187 h 239"/>
                <a:gd name="T60" fmla="*/ 123 w 236"/>
                <a:gd name="T61" fmla="*/ 225 h 239"/>
                <a:gd name="T62" fmla="*/ 140 w 236"/>
                <a:gd name="T63" fmla="*/ 96 h 239"/>
                <a:gd name="T64" fmla="*/ 123 w 236"/>
                <a:gd name="T65" fmla="*/ 135 h 239"/>
                <a:gd name="T66" fmla="*/ 137 w 236"/>
                <a:gd name="T67" fmla="*/ 113 h 239"/>
                <a:gd name="T68" fmla="*/ 123 w 236"/>
                <a:gd name="T69" fmla="*/ 82 h 239"/>
                <a:gd name="T70" fmla="*/ 125 w 236"/>
                <a:gd name="T71" fmla="*/ 171 h 239"/>
                <a:gd name="T72" fmla="*/ 123 w 236"/>
                <a:gd name="T73" fmla="*/ 7 h 239"/>
                <a:gd name="T74" fmla="*/ 123 w 236"/>
                <a:gd name="T75" fmla="*/ 7 h 239"/>
                <a:gd name="T76" fmla="*/ 123 w 236"/>
                <a:gd name="T77" fmla="*/ 177 h 239"/>
                <a:gd name="T78" fmla="*/ 121 w 236"/>
                <a:gd name="T79" fmla="*/ 162 h 239"/>
                <a:gd name="T80" fmla="*/ 123 w 236"/>
                <a:gd name="T81" fmla="*/ 135 h 239"/>
                <a:gd name="T82" fmla="*/ 99 w 236"/>
                <a:gd name="T83" fmla="*/ 124 h 239"/>
                <a:gd name="T84" fmla="*/ 106 w 236"/>
                <a:gd name="T85" fmla="*/ 164 h 239"/>
                <a:gd name="T86" fmla="*/ 108 w 236"/>
                <a:gd name="T87" fmla="*/ 179 h 239"/>
                <a:gd name="T88" fmla="*/ 118 w 236"/>
                <a:gd name="T89" fmla="*/ 199 h 239"/>
                <a:gd name="T90" fmla="*/ 123 w 236"/>
                <a:gd name="T91" fmla="*/ 99 h 239"/>
                <a:gd name="T92" fmla="*/ 99 w 236"/>
                <a:gd name="T93" fmla="*/ 18 h 239"/>
                <a:gd name="T94" fmla="*/ 99 w 236"/>
                <a:gd name="T95" fmla="*/ 18 h 239"/>
                <a:gd name="T96" fmla="*/ 89 w 236"/>
                <a:gd name="T97" fmla="*/ 212 h 239"/>
                <a:gd name="T98" fmla="*/ 99 w 236"/>
                <a:gd name="T99" fmla="*/ 183 h 239"/>
                <a:gd name="T100" fmla="*/ 71 w 236"/>
                <a:gd name="T101" fmla="*/ 227 h 239"/>
                <a:gd name="T102" fmla="*/ 95 w 236"/>
                <a:gd name="T103" fmla="*/ 117 h 239"/>
                <a:gd name="T104" fmla="*/ 71 w 236"/>
                <a:gd name="T105" fmla="*/ 160 h 239"/>
                <a:gd name="T106" fmla="*/ 92 w 236"/>
                <a:gd name="T107" fmla="*/ 134 h 239"/>
                <a:gd name="T108" fmla="*/ 71 w 236"/>
                <a:gd name="T109" fmla="*/ 107 h 239"/>
                <a:gd name="T110" fmla="*/ 7 w 236"/>
                <a:gd name="T111" fmla="*/ 91 h 239"/>
                <a:gd name="T112" fmla="*/ 70 w 236"/>
                <a:gd name="T113" fmla="*/ 181 h 239"/>
                <a:gd name="T114" fmla="*/ 71 w 236"/>
                <a:gd name="T115" fmla="*/ 149 h 239"/>
                <a:gd name="T116" fmla="*/ 52 w 236"/>
                <a:gd name="T117" fmla="*/ 133 h 239"/>
                <a:gd name="T118" fmla="*/ 35 w 236"/>
                <a:gd name="T119" fmla="*/ 109 h 239"/>
                <a:gd name="T120" fmla="*/ 71 w 236"/>
                <a:gd name="T121" fmla="*/ 3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39">
                  <a:moveTo>
                    <a:pt x="189" y="195"/>
                  </a:moveTo>
                  <a:cubicBezTo>
                    <a:pt x="216" y="182"/>
                    <a:pt x="216" y="182"/>
                    <a:pt x="216" y="182"/>
                  </a:cubicBezTo>
                  <a:cubicBezTo>
                    <a:pt x="230" y="176"/>
                    <a:pt x="236" y="159"/>
                    <a:pt x="229" y="14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8"/>
                    <a:pt x="190" y="108"/>
                    <a:pt x="190" y="109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4"/>
                    <a:pt x="196" y="126"/>
                    <a:pt x="194" y="127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201" y="135"/>
                    <a:pt x="203" y="136"/>
                    <a:pt x="204" y="138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1" y="153"/>
                    <a:pt x="210" y="156"/>
                    <a:pt x="208" y="157"/>
                  </a:cubicBezTo>
                  <a:cubicBezTo>
                    <a:pt x="189" y="166"/>
                    <a:pt x="189" y="166"/>
                    <a:pt x="189" y="166"/>
                  </a:cubicBezTo>
                  <a:lnTo>
                    <a:pt x="189" y="195"/>
                  </a:lnTo>
                  <a:close/>
                  <a:moveTo>
                    <a:pt x="168" y="204"/>
                  </a:moveTo>
                  <a:cubicBezTo>
                    <a:pt x="189" y="195"/>
                    <a:pt x="189" y="195"/>
                    <a:pt x="189" y="195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71"/>
                    <a:pt x="175" y="170"/>
                    <a:pt x="174" y="168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204"/>
                    <a:pt x="168" y="204"/>
                    <a:pt x="168" y="204"/>
                  </a:cubicBezTo>
                  <a:close/>
                  <a:moveTo>
                    <a:pt x="189" y="60"/>
                  </a:moveTo>
                  <a:cubicBezTo>
                    <a:pt x="168" y="16"/>
                    <a:pt x="168" y="16"/>
                    <a:pt x="168" y="16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3" y="76"/>
                    <a:pt x="175" y="77"/>
                    <a:pt x="176" y="79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4"/>
                    <a:pt x="182" y="97"/>
                    <a:pt x="180" y="98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8" y="106"/>
                    <a:pt x="189" y="107"/>
                  </a:cubicBezTo>
                  <a:cubicBezTo>
                    <a:pt x="189" y="60"/>
                    <a:pt x="189" y="60"/>
                    <a:pt x="189" y="60"/>
                  </a:cubicBezTo>
                  <a:close/>
                  <a:moveTo>
                    <a:pt x="189" y="130"/>
                  </a:moveTo>
                  <a:cubicBezTo>
                    <a:pt x="189" y="141"/>
                    <a:pt x="189" y="141"/>
                    <a:pt x="189" y="141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69" y="150"/>
                    <a:pt x="169" y="151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89" y="130"/>
                  </a:lnTo>
                  <a:close/>
                  <a:moveTo>
                    <a:pt x="159" y="209"/>
                  </a:moveTo>
                  <a:cubicBezTo>
                    <a:pt x="168" y="204"/>
                    <a:pt x="168" y="204"/>
                    <a:pt x="168" y="204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4"/>
                    <a:pt x="168" y="152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4" y="142"/>
                    <a:pt x="161" y="141"/>
                    <a:pt x="160" y="138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6" y="175"/>
                    <a:pt x="165" y="177"/>
                    <a:pt x="163" y="178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209"/>
                    <a:pt x="159" y="209"/>
                    <a:pt x="159" y="209"/>
                  </a:cubicBezTo>
                  <a:close/>
                  <a:moveTo>
                    <a:pt x="168" y="16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6" y="11"/>
                    <a:pt x="163" y="7"/>
                    <a:pt x="159" y="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6" y="55"/>
                    <a:pt x="164" y="61"/>
                    <a:pt x="159" y="6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8" y="103"/>
                  </a:moveTo>
                  <a:cubicBezTo>
                    <a:pt x="168" y="114"/>
                    <a:pt x="168" y="114"/>
                    <a:pt x="168" y="1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08"/>
                    <a:pt x="159" y="108"/>
                    <a:pt x="159" y="108"/>
                  </a:cubicBezTo>
                  <a:lnTo>
                    <a:pt x="168" y="103"/>
                  </a:lnTo>
                  <a:close/>
                  <a:moveTo>
                    <a:pt x="144" y="216"/>
                  </a:moveTo>
                  <a:cubicBezTo>
                    <a:pt x="159" y="209"/>
                    <a:pt x="159" y="209"/>
                    <a:pt x="159" y="20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44" y="216"/>
                    <a:pt x="144" y="216"/>
                    <a:pt x="144" y="216"/>
                  </a:cubicBezTo>
                  <a:close/>
                  <a:moveTo>
                    <a:pt x="159" y="5"/>
                  </a:moveTo>
                  <a:cubicBezTo>
                    <a:pt x="155" y="2"/>
                    <a:pt x="149" y="0"/>
                    <a:pt x="144" y="0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8" y="23"/>
                    <a:pt x="152" y="25"/>
                    <a:pt x="154" y="3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59" y="5"/>
                    <a:pt x="159" y="5"/>
                    <a:pt x="159" y="5"/>
                  </a:cubicBezTo>
                  <a:close/>
                  <a:moveTo>
                    <a:pt x="159" y="65"/>
                  </a:moveTo>
                  <a:cubicBezTo>
                    <a:pt x="159" y="82"/>
                    <a:pt x="159" y="82"/>
                    <a:pt x="159" y="82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8" y="66"/>
                    <a:pt x="159" y="66"/>
                    <a:pt x="159" y="65"/>
                  </a:cubicBezTo>
                  <a:close/>
                  <a:moveTo>
                    <a:pt x="159" y="108"/>
                  </a:moveTo>
                  <a:cubicBezTo>
                    <a:pt x="159" y="118"/>
                    <a:pt x="159" y="118"/>
                    <a:pt x="159" y="118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4" y="121"/>
                    <a:pt x="153" y="123"/>
                    <a:pt x="154" y="12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8" y="157"/>
                    <a:pt x="155" y="156"/>
                    <a:pt x="153" y="157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1" y="147"/>
                    <a:pt x="152" y="145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5" y="129"/>
                    <a:pt x="144" y="129"/>
                    <a:pt x="144" y="128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47" y="111"/>
                    <a:pt x="150" y="112"/>
                    <a:pt x="152" y="111"/>
                  </a:cubicBezTo>
                  <a:lnTo>
                    <a:pt x="159" y="108"/>
                  </a:lnTo>
                  <a:close/>
                  <a:moveTo>
                    <a:pt x="132" y="2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9" y="22"/>
                    <a:pt x="142" y="22"/>
                    <a:pt x="144" y="2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0" y="0"/>
                    <a:pt x="136" y="1"/>
                    <a:pt x="132" y="2"/>
                  </a:cubicBezTo>
                  <a:close/>
                  <a:moveTo>
                    <a:pt x="123" y="225"/>
                  </a:moveTo>
                  <a:cubicBezTo>
                    <a:pt x="144" y="216"/>
                    <a:pt x="144" y="216"/>
                    <a:pt x="144" y="216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3" y="192"/>
                    <a:pt x="130" y="191"/>
                    <a:pt x="129" y="18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225"/>
                    <a:pt x="123" y="225"/>
                    <a:pt x="123" y="225"/>
                  </a:cubicBezTo>
                  <a:close/>
                  <a:moveTo>
                    <a:pt x="144" y="72"/>
                  </a:move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0" y="91"/>
                    <a:pt x="139" y="94"/>
                    <a:pt x="140" y="96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1" y="127"/>
                    <a:pt x="139" y="128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7" y="118"/>
                    <a:pt x="138" y="115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8"/>
                    <a:pt x="128" y="97"/>
                    <a:pt x="126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44" y="72"/>
                    <a:pt x="144" y="72"/>
                    <a:pt x="144" y="72"/>
                  </a:cubicBezTo>
                  <a:close/>
                  <a:moveTo>
                    <a:pt x="144" y="151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2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lnTo>
                    <a:pt x="144" y="151"/>
                  </a:lnTo>
                  <a:close/>
                  <a:moveTo>
                    <a:pt x="123" y="7"/>
                  </a:moveTo>
                  <a:cubicBezTo>
                    <a:pt x="99" y="18"/>
                    <a:pt x="99" y="18"/>
                    <a:pt x="99" y="18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99" y="236"/>
                  </a:moveTo>
                  <a:cubicBezTo>
                    <a:pt x="100" y="236"/>
                    <a:pt x="102" y="235"/>
                    <a:pt x="103" y="235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2" y="175"/>
                    <a:pt x="123" y="174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1" y="162"/>
                    <a:pt x="121" y="162"/>
                    <a:pt x="121" y="162"/>
                  </a:cubicBezTo>
                  <a:cubicBezTo>
                    <a:pt x="119" y="163"/>
                    <a:pt x="116" y="162"/>
                    <a:pt x="115" y="15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08" y="145"/>
                    <a:pt x="109" y="142"/>
                    <a:pt x="111" y="141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5" y="133"/>
                    <a:pt x="102" y="132"/>
                    <a:pt x="101" y="130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99" y="151"/>
                    <a:pt x="100" y="151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6"/>
                    <a:pt x="106" y="169"/>
                    <a:pt x="104" y="170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10" y="178"/>
                    <a:pt x="113" y="179"/>
                    <a:pt x="114" y="181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1" y="196"/>
                    <a:pt x="120" y="198"/>
                    <a:pt x="118" y="199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36"/>
                    <a:pt x="99" y="236"/>
                    <a:pt x="99" y="236"/>
                  </a:cubicBezTo>
                  <a:close/>
                  <a:moveTo>
                    <a:pt x="123" y="82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23" y="82"/>
                  </a:lnTo>
                  <a:close/>
                  <a:moveTo>
                    <a:pt x="99" y="18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18"/>
                    <a:pt x="99" y="18"/>
                    <a:pt x="99" y="18"/>
                  </a:cubicBezTo>
                  <a:close/>
                  <a:moveTo>
                    <a:pt x="71" y="227"/>
                  </a:moveTo>
                  <a:cubicBezTo>
                    <a:pt x="77" y="235"/>
                    <a:pt x="88" y="239"/>
                    <a:pt x="99" y="236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89" y="212"/>
                    <a:pt x="89" y="212"/>
                    <a:pt x="89" y="212"/>
                  </a:cubicBezTo>
                  <a:cubicBezTo>
                    <a:pt x="87" y="213"/>
                    <a:pt x="85" y="213"/>
                    <a:pt x="84" y="210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7" y="195"/>
                    <a:pt x="78" y="193"/>
                    <a:pt x="80" y="19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4"/>
                    <a:pt x="72" y="183"/>
                    <a:pt x="71" y="182"/>
                  </a:cubicBezTo>
                  <a:cubicBezTo>
                    <a:pt x="71" y="227"/>
                    <a:pt x="71" y="227"/>
                    <a:pt x="71" y="227"/>
                  </a:cubicBezTo>
                  <a:close/>
                  <a:moveTo>
                    <a:pt x="99" y="94"/>
                  </a:moveTo>
                  <a:cubicBezTo>
                    <a:pt x="99" y="111"/>
                    <a:pt x="99" y="111"/>
                    <a:pt x="99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5" y="112"/>
                    <a:pt x="94" y="115"/>
                    <a:pt x="95" y="117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7" y="149"/>
                    <a:pt x="96" y="148"/>
                    <a:pt x="94" y="149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2" y="139"/>
                    <a:pt x="93" y="136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5" y="119"/>
                    <a:pt x="82" y="118"/>
                    <a:pt x="80" y="119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lnTo>
                    <a:pt x="99" y="94"/>
                  </a:lnTo>
                  <a:close/>
                  <a:moveTo>
                    <a:pt x="71" y="31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6" y="62"/>
                    <a:pt x="0" y="78"/>
                    <a:pt x="7" y="9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9" y="223"/>
                    <a:pt x="70" y="225"/>
                    <a:pt x="71" y="22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0" y="181"/>
                    <a:pt x="70" y="181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3" y="166"/>
                    <a:pt x="64" y="163"/>
                    <a:pt x="66" y="16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4"/>
                    <a:pt x="57" y="153"/>
                    <a:pt x="56" y="151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6"/>
                    <a:pt x="50" y="134"/>
                    <a:pt x="52" y="13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6" y="118"/>
                    <a:pt x="38" y="116"/>
                    <a:pt x="35" y="10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83"/>
                    <a:pt x="26" y="75"/>
                    <a:pt x="33" y="72"/>
                  </a:cubicBezTo>
                  <a:cubicBezTo>
                    <a:pt x="71" y="54"/>
                    <a:pt x="71" y="54"/>
                    <a:pt x="71" y="54"/>
                  </a:cubicBezTo>
                  <a:lnTo>
                    <a:pt x="71" y="31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6" name="Rectangle 59"/>
            <p:cNvSpPr>
              <a:spLocks noChangeArrowheads="1"/>
            </p:cNvSpPr>
            <p:nvPr/>
          </p:nvSpPr>
          <p:spPr bwMode="auto">
            <a:xfrm>
              <a:off x="2886600" y="3262647"/>
              <a:ext cx="526165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7" name="Rectangle 60"/>
            <p:cNvSpPr>
              <a:spLocks noChangeArrowheads="1"/>
            </p:cNvSpPr>
            <p:nvPr/>
          </p:nvSpPr>
          <p:spPr bwMode="auto">
            <a:xfrm>
              <a:off x="2907913" y="3209365"/>
              <a:ext cx="483539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8" name="Rectangle 61"/>
            <p:cNvSpPr>
              <a:spLocks noChangeArrowheads="1"/>
            </p:cNvSpPr>
            <p:nvPr/>
          </p:nvSpPr>
          <p:spPr bwMode="auto">
            <a:xfrm>
              <a:off x="3098397" y="3154750"/>
              <a:ext cx="102570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9" name="Rectangle 62"/>
            <p:cNvSpPr>
              <a:spLocks noChangeArrowheads="1"/>
            </p:cNvSpPr>
            <p:nvPr/>
          </p:nvSpPr>
          <p:spPr bwMode="auto">
            <a:xfrm>
              <a:off x="3117047" y="2958937"/>
              <a:ext cx="65271" cy="213130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0" name="Rectangle 63"/>
            <p:cNvSpPr>
              <a:spLocks noChangeArrowheads="1"/>
            </p:cNvSpPr>
            <p:nvPr/>
          </p:nvSpPr>
          <p:spPr bwMode="auto">
            <a:xfrm>
              <a:off x="3098397" y="2948281"/>
              <a:ext cx="102570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1" name="Rectangle 64"/>
            <p:cNvSpPr>
              <a:spLocks noChangeArrowheads="1"/>
            </p:cNvSpPr>
            <p:nvPr/>
          </p:nvSpPr>
          <p:spPr bwMode="auto">
            <a:xfrm>
              <a:off x="3254249" y="3154750"/>
              <a:ext cx="99905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2" name="Rectangle 65"/>
            <p:cNvSpPr>
              <a:spLocks noChangeArrowheads="1"/>
            </p:cNvSpPr>
            <p:nvPr/>
          </p:nvSpPr>
          <p:spPr bwMode="auto">
            <a:xfrm>
              <a:off x="3271565" y="2958937"/>
              <a:ext cx="63939" cy="213130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3" name="Rectangle 66"/>
            <p:cNvSpPr>
              <a:spLocks noChangeArrowheads="1"/>
            </p:cNvSpPr>
            <p:nvPr/>
          </p:nvSpPr>
          <p:spPr bwMode="auto">
            <a:xfrm>
              <a:off x="3254249" y="2948281"/>
              <a:ext cx="99905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4" name="Rectangle 67"/>
            <p:cNvSpPr>
              <a:spLocks noChangeArrowheads="1"/>
            </p:cNvSpPr>
            <p:nvPr/>
          </p:nvSpPr>
          <p:spPr bwMode="auto">
            <a:xfrm>
              <a:off x="2945209" y="3154750"/>
              <a:ext cx="102570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5" name="Rectangle 68"/>
            <p:cNvSpPr>
              <a:spLocks noChangeArrowheads="1"/>
            </p:cNvSpPr>
            <p:nvPr/>
          </p:nvSpPr>
          <p:spPr bwMode="auto">
            <a:xfrm>
              <a:off x="2962528" y="2958937"/>
              <a:ext cx="66603" cy="213130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6" name="Rectangle 69"/>
            <p:cNvSpPr>
              <a:spLocks noChangeArrowheads="1"/>
            </p:cNvSpPr>
            <p:nvPr/>
          </p:nvSpPr>
          <p:spPr bwMode="auto">
            <a:xfrm>
              <a:off x="2945209" y="2948281"/>
              <a:ext cx="102570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7" name="Rectangle 70"/>
            <p:cNvSpPr>
              <a:spLocks noChangeArrowheads="1"/>
            </p:cNvSpPr>
            <p:nvPr/>
          </p:nvSpPr>
          <p:spPr bwMode="auto">
            <a:xfrm>
              <a:off x="2907913" y="2889670"/>
              <a:ext cx="483539" cy="26642"/>
            </a:xfrm>
            <a:prstGeom prst="rect">
              <a:avLst/>
            </a:pr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71"/>
            <p:cNvSpPr/>
            <p:nvPr/>
          </p:nvSpPr>
          <p:spPr bwMode="auto">
            <a:xfrm>
              <a:off x="2907913" y="2735151"/>
              <a:ext cx="483539" cy="154520"/>
            </a:xfrm>
            <a:custGeom>
              <a:avLst/>
              <a:gdLst>
                <a:gd name="T0" fmla="*/ 181 w 363"/>
                <a:gd name="T1" fmla="*/ 0 h 116"/>
                <a:gd name="T2" fmla="*/ 363 w 363"/>
                <a:gd name="T3" fmla="*/ 116 h 116"/>
                <a:gd name="T4" fmla="*/ 0 w 363"/>
                <a:gd name="T5" fmla="*/ 116 h 116"/>
                <a:gd name="T6" fmla="*/ 181 w 36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16">
                  <a:moveTo>
                    <a:pt x="181" y="0"/>
                  </a:moveTo>
                  <a:lnTo>
                    <a:pt x="363" y="116"/>
                  </a:lnTo>
                  <a:lnTo>
                    <a:pt x="0" y="11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72"/>
            <p:cNvSpPr>
              <a:spLocks noEditPoints="1"/>
            </p:cNvSpPr>
            <p:nvPr/>
          </p:nvSpPr>
          <p:spPr bwMode="auto">
            <a:xfrm>
              <a:off x="1578513" y="2875017"/>
              <a:ext cx="671360" cy="438249"/>
            </a:xfrm>
            <a:custGeom>
              <a:avLst/>
              <a:gdLst>
                <a:gd name="T0" fmla="*/ 82 w 367"/>
                <a:gd name="T1" fmla="*/ 27 h 240"/>
                <a:gd name="T2" fmla="*/ 367 w 367"/>
                <a:gd name="T3" fmla="*/ 120 h 240"/>
                <a:gd name="T4" fmla="*/ 82 w 367"/>
                <a:gd name="T5" fmla="*/ 213 h 240"/>
                <a:gd name="T6" fmla="*/ 82 w 367"/>
                <a:gd name="T7" fmla="*/ 177 h 240"/>
                <a:gd name="T8" fmla="*/ 127 w 367"/>
                <a:gd name="T9" fmla="*/ 143 h 240"/>
                <a:gd name="T10" fmla="*/ 127 w 367"/>
                <a:gd name="T11" fmla="*/ 87 h 240"/>
                <a:gd name="T12" fmla="*/ 138 w 367"/>
                <a:gd name="T13" fmla="*/ 87 h 240"/>
                <a:gd name="T14" fmla="*/ 138 w 367"/>
                <a:gd name="T15" fmla="*/ 64 h 240"/>
                <a:gd name="T16" fmla="*/ 127 w 367"/>
                <a:gd name="T17" fmla="*/ 64 h 240"/>
                <a:gd name="T18" fmla="*/ 102 w 367"/>
                <a:gd name="T19" fmla="*/ 64 h 240"/>
                <a:gd name="T20" fmla="*/ 91 w 367"/>
                <a:gd name="T21" fmla="*/ 64 h 240"/>
                <a:gd name="T22" fmla="*/ 91 w 367"/>
                <a:gd name="T23" fmla="*/ 87 h 240"/>
                <a:gd name="T24" fmla="*/ 102 w 367"/>
                <a:gd name="T25" fmla="*/ 87 h 240"/>
                <a:gd name="T26" fmla="*/ 102 w 367"/>
                <a:gd name="T27" fmla="*/ 143 h 240"/>
                <a:gd name="T28" fmla="*/ 82 w 367"/>
                <a:gd name="T29" fmla="*/ 156 h 240"/>
                <a:gd name="T30" fmla="*/ 82 w 367"/>
                <a:gd name="T31" fmla="*/ 27 h 240"/>
                <a:gd name="T32" fmla="*/ 0 w 367"/>
                <a:gd name="T33" fmla="*/ 0 h 240"/>
                <a:gd name="T34" fmla="*/ 82 w 367"/>
                <a:gd name="T35" fmla="*/ 27 h 240"/>
                <a:gd name="T36" fmla="*/ 82 w 367"/>
                <a:gd name="T37" fmla="*/ 156 h 240"/>
                <a:gd name="T38" fmla="*/ 82 w 367"/>
                <a:gd name="T39" fmla="*/ 156 h 240"/>
                <a:gd name="T40" fmla="*/ 62 w 367"/>
                <a:gd name="T41" fmla="*/ 143 h 240"/>
                <a:gd name="T42" fmla="*/ 62 w 367"/>
                <a:gd name="T43" fmla="*/ 87 h 240"/>
                <a:gd name="T44" fmla="*/ 73 w 367"/>
                <a:gd name="T45" fmla="*/ 87 h 240"/>
                <a:gd name="T46" fmla="*/ 73 w 367"/>
                <a:gd name="T47" fmla="*/ 64 h 240"/>
                <a:gd name="T48" fmla="*/ 62 w 367"/>
                <a:gd name="T49" fmla="*/ 64 h 240"/>
                <a:gd name="T50" fmla="*/ 37 w 367"/>
                <a:gd name="T51" fmla="*/ 64 h 240"/>
                <a:gd name="T52" fmla="*/ 26 w 367"/>
                <a:gd name="T53" fmla="*/ 64 h 240"/>
                <a:gd name="T54" fmla="*/ 26 w 367"/>
                <a:gd name="T55" fmla="*/ 87 h 240"/>
                <a:gd name="T56" fmla="*/ 37 w 367"/>
                <a:gd name="T57" fmla="*/ 87 h 240"/>
                <a:gd name="T58" fmla="*/ 37 w 367"/>
                <a:gd name="T59" fmla="*/ 143 h 240"/>
                <a:gd name="T60" fmla="*/ 82 w 367"/>
                <a:gd name="T61" fmla="*/ 177 h 240"/>
                <a:gd name="T62" fmla="*/ 82 w 367"/>
                <a:gd name="T63" fmla="*/ 177 h 240"/>
                <a:gd name="T64" fmla="*/ 82 w 367"/>
                <a:gd name="T65" fmla="*/ 213 h 240"/>
                <a:gd name="T66" fmla="*/ 0 w 367"/>
                <a:gd name="T67" fmla="*/ 240 h 240"/>
                <a:gd name="T68" fmla="*/ 0 w 367"/>
                <a:gd name="T6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240">
                  <a:moveTo>
                    <a:pt x="82" y="27"/>
                  </a:moveTo>
                  <a:cubicBezTo>
                    <a:pt x="367" y="120"/>
                    <a:pt x="367" y="120"/>
                    <a:pt x="367" y="120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107" y="177"/>
                    <a:pt x="127" y="162"/>
                    <a:pt x="127" y="143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0"/>
                    <a:pt x="93" y="156"/>
                    <a:pt x="82" y="156"/>
                  </a:cubicBezTo>
                  <a:lnTo>
                    <a:pt x="82" y="27"/>
                  </a:lnTo>
                  <a:close/>
                  <a:moveTo>
                    <a:pt x="0" y="0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71" y="156"/>
                    <a:pt x="62" y="150"/>
                    <a:pt x="62" y="143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62"/>
                    <a:pt x="57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0" y="240"/>
                    <a:pt x="0" y="240"/>
                    <a:pt x="0" y="2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0" name="Freeform 73"/>
            <p:cNvSpPr>
              <a:spLocks noEditPoints="1"/>
            </p:cNvSpPr>
            <p:nvPr/>
          </p:nvSpPr>
          <p:spPr bwMode="auto">
            <a:xfrm>
              <a:off x="3059768" y="3355893"/>
              <a:ext cx="157184" cy="274405"/>
            </a:xfrm>
            <a:custGeom>
              <a:avLst/>
              <a:gdLst>
                <a:gd name="T0" fmla="*/ 37 w 86"/>
                <a:gd name="T1" fmla="*/ 128 h 150"/>
                <a:gd name="T2" fmla="*/ 34 w 86"/>
                <a:gd name="T3" fmla="*/ 127 h 150"/>
                <a:gd name="T4" fmla="*/ 34 w 86"/>
                <a:gd name="T5" fmla="*/ 150 h 150"/>
                <a:gd name="T6" fmla="*/ 45 w 86"/>
                <a:gd name="T7" fmla="*/ 142 h 150"/>
                <a:gd name="T8" fmla="*/ 37 w 86"/>
                <a:gd name="T9" fmla="*/ 128 h 150"/>
                <a:gd name="T10" fmla="*/ 34 w 86"/>
                <a:gd name="T11" fmla="*/ 118 h 150"/>
                <a:gd name="T12" fmla="*/ 34 w 86"/>
                <a:gd name="T13" fmla="*/ 51 h 150"/>
                <a:gd name="T14" fmla="*/ 51 w 86"/>
                <a:gd name="T15" fmla="*/ 46 h 150"/>
                <a:gd name="T16" fmla="*/ 61 w 86"/>
                <a:gd name="T17" fmla="*/ 8 h 150"/>
                <a:gd name="T18" fmla="*/ 72 w 86"/>
                <a:gd name="T19" fmla="*/ 1 h 150"/>
                <a:gd name="T20" fmla="*/ 78 w 86"/>
                <a:gd name="T21" fmla="*/ 12 h 150"/>
                <a:gd name="T22" fmla="*/ 69 w 86"/>
                <a:gd name="T23" fmla="*/ 51 h 150"/>
                <a:gd name="T24" fmla="*/ 82 w 86"/>
                <a:gd name="T25" fmla="*/ 84 h 150"/>
                <a:gd name="T26" fmla="*/ 77 w 86"/>
                <a:gd name="T27" fmla="*/ 103 h 150"/>
                <a:gd name="T28" fmla="*/ 77 w 86"/>
                <a:gd name="T29" fmla="*/ 103 h 150"/>
                <a:gd name="T30" fmla="*/ 86 w 86"/>
                <a:gd name="T31" fmla="*/ 117 h 150"/>
                <a:gd name="T32" fmla="*/ 83 w 86"/>
                <a:gd name="T33" fmla="*/ 130 h 150"/>
                <a:gd name="T34" fmla="*/ 34 w 86"/>
                <a:gd name="T35" fmla="*/ 118 h 150"/>
                <a:gd name="T36" fmla="*/ 34 w 86"/>
                <a:gd name="T37" fmla="*/ 127 h 150"/>
                <a:gd name="T38" fmla="*/ 23 w 86"/>
                <a:gd name="T39" fmla="*/ 136 h 150"/>
                <a:gd name="T40" fmla="*/ 31 w 86"/>
                <a:gd name="T41" fmla="*/ 150 h 150"/>
                <a:gd name="T42" fmla="*/ 34 w 86"/>
                <a:gd name="T43" fmla="*/ 150 h 150"/>
                <a:gd name="T44" fmla="*/ 34 w 86"/>
                <a:gd name="T45" fmla="*/ 127 h 150"/>
                <a:gd name="T46" fmla="*/ 34 w 86"/>
                <a:gd name="T47" fmla="*/ 51 h 150"/>
                <a:gd name="T48" fmla="*/ 34 w 86"/>
                <a:gd name="T49" fmla="*/ 118 h 150"/>
                <a:gd name="T50" fmla="*/ 0 w 86"/>
                <a:gd name="T51" fmla="*/ 109 h 150"/>
                <a:gd name="T52" fmla="*/ 3 w 86"/>
                <a:gd name="T53" fmla="*/ 96 h 150"/>
                <a:gd name="T54" fmla="*/ 18 w 86"/>
                <a:gd name="T55" fmla="*/ 88 h 150"/>
                <a:gd name="T56" fmla="*/ 23 w 86"/>
                <a:gd name="T57" fmla="*/ 69 h 150"/>
                <a:gd name="T58" fmla="*/ 34 w 86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0">
                  <a:moveTo>
                    <a:pt x="37" y="128"/>
                  </a:moveTo>
                  <a:cubicBezTo>
                    <a:pt x="36" y="127"/>
                    <a:pt x="35" y="127"/>
                    <a:pt x="34" y="127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9" y="150"/>
                    <a:pt x="44" y="147"/>
                    <a:pt x="45" y="142"/>
                  </a:cubicBezTo>
                  <a:cubicBezTo>
                    <a:pt x="47" y="136"/>
                    <a:pt x="43" y="129"/>
                    <a:pt x="37" y="128"/>
                  </a:cubicBezTo>
                  <a:close/>
                  <a:moveTo>
                    <a:pt x="34" y="11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9" y="48"/>
                    <a:pt x="45" y="46"/>
                    <a:pt x="51" y="4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3"/>
                    <a:pt x="67" y="0"/>
                    <a:pt x="72" y="1"/>
                  </a:cubicBezTo>
                  <a:cubicBezTo>
                    <a:pt x="77" y="2"/>
                    <a:pt x="80" y="7"/>
                    <a:pt x="78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9" y="57"/>
                    <a:pt x="86" y="68"/>
                    <a:pt x="82" y="84"/>
                  </a:cubicBezTo>
                  <a:cubicBezTo>
                    <a:pt x="82" y="84"/>
                    <a:pt x="79" y="97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5" y="112"/>
                    <a:pt x="86" y="117"/>
                    <a:pt x="86" y="117"/>
                  </a:cubicBezTo>
                  <a:cubicBezTo>
                    <a:pt x="83" y="130"/>
                    <a:pt x="83" y="130"/>
                    <a:pt x="83" y="130"/>
                  </a:cubicBezTo>
                  <a:lnTo>
                    <a:pt x="34" y="118"/>
                  </a:lnTo>
                  <a:close/>
                  <a:moveTo>
                    <a:pt x="34" y="127"/>
                  </a:moveTo>
                  <a:cubicBezTo>
                    <a:pt x="29" y="127"/>
                    <a:pt x="24" y="131"/>
                    <a:pt x="23" y="136"/>
                  </a:cubicBezTo>
                  <a:cubicBezTo>
                    <a:pt x="21" y="142"/>
                    <a:pt x="25" y="148"/>
                    <a:pt x="31" y="150"/>
                  </a:cubicBezTo>
                  <a:cubicBezTo>
                    <a:pt x="32" y="150"/>
                    <a:pt x="33" y="150"/>
                    <a:pt x="34" y="150"/>
                  </a:cubicBezTo>
                  <a:cubicBezTo>
                    <a:pt x="34" y="127"/>
                    <a:pt x="34" y="127"/>
                    <a:pt x="34" y="127"/>
                  </a:cubicBezTo>
                  <a:close/>
                  <a:moveTo>
                    <a:pt x="34" y="51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16" y="97"/>
                    <a:pt x="18" y="88"/>
                  </a:cubicBezTo>
                  <a:cubicBezTo>
                    <a:pt x="20" y="80"/>
                    <a:pt x="23" y="69"/>
                    <a:pt x="23" y="69"/>
                  </a:cubicBezTo>
                  <a:cubicBezTo>
                    <a:pt x="25" y="61"/>
                    <a:pt x="29" y="55"/>
                    <a:pt x="34" y="51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74"/>
            <p:cNvSpPr>
              <a:spLocks noEditPoints="1"/>
            </p:cNvSpPr>
            <p:nvPr/>
          </p:nvSpPr>
          <p:spPr bwMode="auto">
            <a:xfrm>
              <a:off x="1687742" y="2415457"/>
              <a:ext cx="315700" cy="386298"/>
            </a:xfrm>
            <a:custGeom>
              <a:avLst/>
              <a:gdLst>
                <a:gd name="T0" fmla="*/ 172 w 172"/>
                <a:gd name="T1" fmla="*/ 9 h 211"/>
                <a:gd name="T2" fmla="*/ 121 w 172"/>
                <a:gd name="T3" fmla="*/ 37 h 211"/>
                <a:gd name="T4" fmla="*/ 143 w 172"/>
                <a:gd name="T5" fmla="*/ 211 h 211"/>
                <a:gd name="T6" fmla="*/ 124 w 172"/>
                <a:gd name="T7" fmla="*/ 165 h 211"/>
                <a:gd name="T8" fmla="*/ 131 w 172"/>
                <a:gd name="T9" fmla="*/ 108 h 211"/>
                <a:gd name="T10" fmla="*/ 121 w 172"/>
                <a:gd name="T11" fmla="*/ 86 h 211"/>
                <a:gd name="T12" fmla="*/ 129 w 172"/>
                <a:gd name="T13" fmla="*/ 146 h 211"/>
                <a:gd name="T14" fmla="*/ 127 w 172"/>
                <a:gd name="T15" fmla="*/ 116 h 211"/>
                <a:gd name="T16" fmla="*/ 121 w 172"/>
                <a:gd name="T17" fmla="*/ 156 h 211"/>
                <a:gd name="T18" fmla="*/ 121 w 172"/>
                <a:gd name="T19" fmla="*/ 9 h 211"/>
                <a:gd name="T20" fmla="*/ 98 w 172"/>
                <a:gd name="T21" fmla="*/ 37 h 211"/>
                <a:gd name="T22" fmla="*/ 110 w 172"/>
                <a:gd name="T23" fmla="*/ 88 h 211"/>
                <a:gd name="T24" fmla="*/ 100 w 172"/>
                <a:gd name="T25" fmla="*/ 81 h 211"/>
                <a:gd name="T26" fmla="*/ 121 w 172"/>
                <a:gd name="T27" fmla="*/ 211 h 211"/>
                <a:gd name="T28" fmla="*/ 101 w 172"/>
                <a:gd name="T29" fmla="*/ 163 h 211"/>
                <a:gd name="T30" fmla="*/ 121 w 172"/>
                <a:gd name="T31" fmla="*/ 211 h 211"/>
                <a:gd name="T32" fmla="*/ 113 w 172"/>
                <a:gd name="T33" fmla="*/ 148 h 211"/>
                <a:gd name="T34" fmla="*/ 121 w 172"/>
                <a:gd name="T35" fmla="*/ 156 h 211"/>
                <a:gd name="T36" fmla="*/ 98 w 172"/>
                <a:gd name="T37" fmla="*/ 0 h 211"/>
                <a:gd name="T38" fmla="*/ 71 w 172"/>
                <a:gd name="T39" fmla="*/ 0 h 211"/>
                <a:gd name="T40" fmla="*/ 98 w 172"/>
                <a:gd name="T41" fmla="*/ 80 h 211"/>
                <a:gd name="T42" fmla="*/ 71 w 172"/>
                <a:gd name="T43" fmla="*/ 37 h 211"/>
                <a:gd name="T44" fmla="*/ 71 w 172"/>
                <a:gd name="T45" fmla="*/ 166 h 211"/>
                <a:gd name="T46" fmla="*/ 98 w 172"/>
                <a:gd name="T47" fmla="*/ 141 h 211"/>
                <a:gd name="T48" fmla="*/ 98 w 172"/>
                <a:gd name="T49" fmla="*/ 160 h 211"/>
                <a:gd name="T50" fmla="*/ 74 w 172"/>
                <a:gd name="T51" fmla="*/ 124 h 211"/>
                <a:gd name="T52" fmla="*/ 71 w 172"/>
                <a:gd name="T53" fmla="*/ 118 h 211"/>
                <a:gd name="T54" fmla="*/ 71 w 172"/>
                <a:gd name="T55" fmla="*/ 98 h 211"/>
                <a:gd name="T56" fmla="*/ 71 w 172"/>
                <a:gd name="T57" fmla="*/ 0 h 211"/>
                <a:gd name="T58" fmla="*/ 60 w 172"/>
                <a:gd name="T59" fmla="*/ 0 h 211"/>
                <a:gd name="T60" fmla="*/ 71 w 172"/>
                <a:gd name="T61" fmla="*/ 88 h 211"/>
                <a:gd name="T62" fmla="*/ 60 w 172"/>
                <a:gd name="T63" fmla="*/ 37 h 211"/>
                <a:gd name="T64" fmla="*/ 60 w 172"/>
                <a:gd name="T65" fmla="*/ 120 h 211"/>
                <a:gd name="T66" fmla="*/ 65 w 172"/>
                <a:gd name="T67" fmla="*/ 166 h 211"/>
                <a:gd name="T68" fmla="*/ 71 w 172"/>
                <a:gd name="T69" fmla="*/ 98 h 211"/>
                <a:gd name="T70" fmla="*/ 71 w 172"/>
                <a:gd name="T71" fmla="*/ 98 h 211"/>
                <a:gd name="T72" fmla="*/ 60 w 172"/>
                <a:gd name="T73" fmla="*/ 9 h 211"/>
                <a:gd name="T74" fmla="*/ 12 w 172"/>
                <a:gd name="T75" fmla="*/ 23 h 211"/>
                <a:gd name="T76" fmla="*/ 60 w 172"/>
                <a:gd name="T77" fmla="*/ 100 h 211"/>
                <a:gd name="T78" fmla="*/ 28 w 172"/>
                <a:gd name="T79" fmla="*/ 118 h 211"/>
                <a:gd name="T80" fmla="*/ 29 w 172"/>
                <a:gd name="T81" fmla="*/ 134 h 211"/>
                <a:gd name="T82" fmla="*/ 34 w 172"/>
                <a:gd name="T83" fmla="*/ 127 h 211"/>
                <a:gd name="T84" fmla="*/ 47 w 172"/>
                <a:gd name="T85" fmla="*/ 120 h 211"/>
                <a:gd name="T86" fmla="*/ 36 w 172"/>
                <a:gd name="T87" fmla="*/ 178 h 211"/>
                <a:gd name="T88" fmla="*/ 45 w 172"/>
                <a:gd name="T89" fmla="*/ 163 h 211"/>
                <a:gd name="T90" fmla="*/ 60 w 172"/>
                <a:gd name="T91" fmla="*/ 211 h 211"/>
                <a:gd name="T92" fmla="*/ 0 w 172"/>
                <a:gd name="T93" fmla="*/ 2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211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8"/>
                    <a:pt x="159" y="211"/>
                    <a:pt x="14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6"/>
                    <a:pt x="123" y="166"/>
                    <a:pt x="124" y="165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5"/>
                    <a:pt x="145" y="137"/>
                    <a:pt x="145" y="128"/>
                  </a:cubicBezTo>
                  <a:cubicBezTo>
                    <a:pt x="145" y="115"/>
                    <a:pt x="140" y="108"/>
                    <a:pt x="131" y="108"/>
                  </a:cubicBezTo>
                  <a:cubicBezTo>
                    <a:pt x="128" y="108"/>
                    <a:pt x="125" y="109"/>
                    <a:pt x="121" y="111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5"/>
                    <a:pt x="126" y="152"/>
                    <a:pt x="129" y="146"/>
                  </a:cubicBezTo>
                  <a:cubicBezTo>
                    <a:pt x="131" y="140"/>
                    <a:pt x="133" y="134"/>
                    <a:pt x="133" y="129"/>
                  </a:cubicBezTo>
                  <a:cubicBezTo>
                    <a:pt x="133" y="123"/>
                    <a:pt x="132" y="119"/>
                    <a:pt x="129" y="117"/>
                  </a:cubicBezTo>
                  <a:cubicBezTo>
                    <a:pt x="129" y="117"/>
                    <a:pt x="128" y="116"/>
                    <a:pt x="127" y="116"/>
                  </a:cubicBezTo>
                  <a:cubicBezTo>
                    <a:pt x="126" y="116"/>
                    <a:pt x="124" y="117"/>
                    <a:pt x="123" y="117"/>
                  </a:cubicBezTo>
                  <a:cubicBezTo>
                    <a:pt x="122" y="117"/>
                    <a:pt x="121" y="117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99" y="81"/>
                    <a:pt x="98" y="80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1"/>
                  </a:moveTo>
                  <a:cubicBezTo>
                    <a:pt x="98" y="211"/>
                    <a:pt x="98" y="211"/>
                    <a:pt x="98" y="211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9" y="161"/>
                    <a:pt x="100" y="162"/>
                    <a:pt x="101" y="163"/>
                  </a:cubicBezTo>
                  <a:cubicBezTo>
                    <a:pt x="103" y="166"/>
                    <a:pt x="107" y="167"/>
                    <a:pt x="112" y="167"/>
                  </a:cubicBezTo>
                  <a:cubicBezTo>
                    <a:pt x="115" y="167"/>
                    <a:pt x="118" y="167"/>
                    <a:pt x="121" y="166"/>
                  </a:cubicBezTo>
                  <a:cubicBezTo>
                    <a:pt x="121" y="211"/>
                    <a:pt x="121" y="211"/>
                    <a:pt x="121" y="211"/>
                  </a:cubicBezTo>
                  <a:close/>
                  <a:moveTo>
                    <a:pt x="121" y="118"/>
                  </a:moveTo>
                  <a:cubicBezTo>
                    <a:pt x="120" y="118"/>
                    <a:pt x="120" y="118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4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8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8"/>
                    <a:pt x="97" y="150"/>
                    <a:pt x="97" y="152"/>
                  </a:cubicBezTo>
                  <a:cubicBezTo>
                    <a:pt x="97" y="155"/>
                    <a:pt x="97" y="158"/>
                    <a:pt x="98" y="160"/>
                  </a:cubicBezTo>
                  <a:cubicBezTo>
                    <a:pt x="98" y="211"/>
                    <a:pt x="98" y="211"/>
                    <a:pt x="98" y="211"/>
                  </a:cubicBezTo>
                  <a:close/>
                  <a:moveTo>
                    <a:pt x="71" y="137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3" y="124"/>
                    <a:pt x="72" y="124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8"/>
                    <a:pt x="74" y="119"/>
                    <a:pt x="75" y="11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7" y="92"/>
                    <a:pt x="64" y="96"/>
                    <a:pt x="60" y="100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1"/>
                  </a:moveTo>
                  <a:cubicBezTo>
                    <a:pt x="60" y="211"/>
                    <a:pt x="60" y="211"/>
                    <a:pt x="60" y="21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4" y="121"/>
                    <a:pt x="68" y="122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211"/>
                    <a:pt x="71" y="211"/>
                    <a:pt x="71" y="211"/>
                  </a:cubicBezTo>
                  <a:close/>
                  <a:moveTo>
                    <a:pt x="71" y="98"/>
                  </a:moveTo>
                  <a:cubicBezTo>
                    <a:pt x="68" y="102"/>
                    <a:pt x="65" y="108"/>
                    <a:pt x="61" y="115"/>
                  </a:cubicBezTo>
                  <a:cubicBezTo>
                    <a:pt x="65" y="116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8" y="9"/>
                    <a:pt x="12" y="15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0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7" y="104"/>
                    <a:pt x="54" y="109"/>
                    <a:pt x="51" y="114"/>
                  </a:cubicBezTo>
                  <a:cubicBezTo>
                    <a:pt x="48" y="114"/>
                    <a:pt x="46" y="113"/>
                    <a:pt x="45" y="113"/>
                  </a:cubicBezTo>
                  <a:cubicBezTo>
                    <a:pt x="38" y="113"/>
                    <a:pt x="32" y="115"/>
                    <a:pt x="28" y="118"/>
                  </a:cubicBezTo>
                  <a:cubicBezTo>
                    <a:pt x="23" y="120"/>
                    <a:pt x="21" y="124"/>
                    <a:pt x="21" y="128"/>
                  </a:cubicBezTo>
                  <a:cubicBezTo>
                    <a:pt x="21" y="130"/>
                    <a:pt x="22" y="131"/>
                    <a:pt x="23" y="133"/>
                  </a:cubicBezTo>
                  <a:cubicBezTo>
                    <a:pt x="24" y="134"/>
                    <a:pt x="26" y="134"/>
                    <a:pt x="29" y="134"/>
                  </a:cubicBezTo>
                  <a:cubicBezTo>
                    <a:pt x="30" y="134"/>
                    <a:pt x="31" y="134"/>
                    <a:pt x="33" y="133"/>
                  </a:cubicBezTo>
                  <a:cubicBezTo>
                    <a:pt x="34" y="132"/>
                    <a:pt x="35" y="131"/>
                    <a:pt x="35" y="130"/>
                  </a:cubicBezTo>
                  <a:cubicBezTo>
                    <a:pt x="35" y="129"/>
                    <a:pt x="34" y="128"/>
                    <a:pt x="34" y="127"/>
                  </a:cubicBezTo>
                  <a:cubicBezTo>
                    <a:pt x="34" y="127"/>
                    <a:pt x="33" y="126"/>
                    <a:pt x="33" y="126"/>
                  </a:cubicBezTo>
                  <a:cubicBezTo>
                    <a:pt x="34" y="124"/>
                    <a:pt x="35" y="123"/>
                    <a:pt x="38" y="122"/>
                  </a:cubicBezTo>
                  <a:cubicBezTo>
                    <a:pt x="40" y="121"/>
                    <a:pt x="43" y="120"/>
                    <a:pt x="47" y="120"/>
                  </a:cubicBezTo>
                  <a:cubicBezTo>
                    <a:pt x="44" y="125"/>
                    <a:pt x="42" y="129"/>
                    <a:pt x="40" y="134"/>
                  </a:cubicBezTo>
                  <a:cubicBezTo>
                    <a:pt x="33" y="148"/>
                    <a:pt x="30" y="159"/>
                    <a:pt x="30" y="167"/>
                  </a:cubicBezTo>
                  <a:cubicBezTo>
                    <a:pt x="30" y="173"/>
                    <a:pt x="32" y="176"/>
                    <a:pt x="36" y="178"/>
                  </a:cubicBezTo>
                  <a:cubicBezTo>
                    <a:pt x="37" y="179"/>
                    <a:pt x="41" y="180"/>
                    <a:pt x="45" y="180"/>
                  </a:cubicBezTo>
                  <a:cubicBezTo>
                    <a:pt x="44" y="178"/>
                    <a:pt x="44" y="176"/>
                    <a:pt x="44" y="173"/>
                  </a:cubicBezTo>
                  <a:cubicBezTo>
                    <a:pt x="44" y="170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0"/>
                  </a:cubicBezTo>
                  <a:cubicBezTo>
                    <a:pt x="59" y="120"/>
                    <a:pt x="60" y="120"/>
                    <a:pt x="60" y="1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3" y="211"/>
                    <a:pt x="0" y="198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2" name="Freeform 75"/>
            <p:cNvSpPr>
              <a:spLocks noEditPoints="1"/>
            </p:cNvSpPr>
            <p:nvPr/>
          </p:nvSpPr>
          <p:spPr bwMode="auto">
            <a:xfrm>
              <a:off x="2295163" y="2821734"/>
              <a:ext cx="478211" cy="479543"/>
            </a:xfrm>
            <a:custGeom>
              <a:avLst/>
              <a:gdLst>
                <a:gd name="T0" fmla="*/ 249 w 261"/>
                <a:gd name="T1" fmla="*/ 220 h 262"/>
                <a:gd name="T2" fmla="*/ 261 w 261"/>
                <a:gd name="T3" fmla="*/ 70 h 262"/>
                <a:gd name="T4" fmla="*/ 249 w 261"/>
                <a:gd name="T5" fmla="*/ 70 h 262"/>
                <a:gd name="T6" fmla="*/ 249 w 261"/>
                <a:gd name="T7" fmla="*/ 154 h 262"/>
                <a:gd name="T8" fmla="*/ 227 w 261"/>
                <a:gd name="T9" fmla="*/ 180 h 262"/>
                <a:gd name="T10" fmla="*/ 209 w 261"/>
                <a:gd name="T11" fmla="*/ 262 h 262"/>
                <a:gd name="T12" fmla="*/ 209 w 261"/>
                <a:gd name="T13" fmla="*/ 262 h 262"/>
                <a:gd name="T14" fmla="*/ 209 w 261"/>
                <a:gd name="T15" fmla="*/ 15 h 262"/>
                <a:gd name="T16" fmla="*/ 203 w 261"/>
                <a:gd name="T17" fmla="*/ 28 h 262"/>
                <a:gd name="T18" fmla="*/ 209 w 261"/>
                <a:gd name="T19" fmla="*/ 50 h 262"/>
                <a:gd name="T20" fmla="*/ 201 w 261"/>
                <a:gd name="T21" fmla="*/ 120 h 262"/>
                <a:gd name="T22" fmla="*/ 209 w 261"/>
                <a:gd name="T23" fmla="*/ 197 h 262"/>
                <a:gd name="T24" fmla="*/ 209 w 261"/>
                <a:gd name="T25" fmla="*/ 197 h 262"/>
                <a:gd name="T26" fmla="*/ 195 w 261"/>
                <a:gd name="T27" fmla="*/ 232 h 262"/>
                <a:gd name="T28" fmla="*/ 168 w 261"/>
                <a:gd name="T29" fmla="*/ 36 h 262"/>
                <a:gd name="T30" fmla="*/ 195 w 261"/>
                <a:gd name="T31" fmla="*/ 20 h 262"/>
                <a:gd name="T32" fmla="*/ 195 w 261"/>
                <a:gd name="T33" fmla="*/ 50 h 262"/>
                <a:gd name="T34" fmla="*/ 195 w 261"/>
                <a:gd name="T35" fmla="*/ 120 h 262"/>
                <a:gd name="T36" fmla="*/ 168 w 261"/>
                <a:gd name="T37" fmla="*/ 220 h 262"/>
                <a:gd name="T38" fmla="*/ 192 w 261"/>
                <a:gd name="T39" fmla="*/ 249 h 262"/>
                <a:gd name="T40" fmla="*/ 168 w 261"/>
                <a:gd name="T41" fmla="*/ 21 h 262"/>
                <a:gd name="T42" fmla="*/ 168 w 261"/>
                <a:gd name="T43" fmla="*/ 44 h 262"/>
                <a:gd name="T44" fmla="*/ 135 w 261"/>
                <a:gd name="T45" fmla="*/ 120 h 262"/>
                <a:gd name="T46" fmla="*/ 167 w 261"/>
                <a:gd name="T47" fmla="*/ 198 h 262"/>
                <a:gd name="T48" fmla="*/ 167 w 261"/>
                <a:gd name="T49" fmla="*/ 167 h 262"/>
                <a:gd name="T50" fmla="*/ 130 w 261"/>
                <a:gd name="T51" fmla="*/ 147 h 262"/>
                <a:gd name="T52" fmla="*/ 93 w 261"/>
                <a:gd name="T53" fmla="*/ 44 h 262"/>
                <a:gd name="T54" fmla="*/ 130 w 261"/>
                <a:gd name="T55" fmla="*/ 0 h 262"/>
                <a:gd name="T56" fmla="*/ 126 w 261"/>
                <a:gd name="T57" fmla="*/ 120 h 262"/>
                <a:gd name="T58" fmla="*/ 130 w 261"/>
                <a:gd name="T59" fmla="*/ 159 h 262"/>
                <a:gd name="T60" fmla="*/ 130 w 261"/>
                <a:gd name="T61" fmla="*/ 179 h 262"/>
                <a:gd name="T62" fmla="*/ 130 w 261"/>
                <a:gd name="T63" fmla="*/ 198 h 262"/>
                <a:gd name="T64" fmla="*/ 93 w 261"/>
                <a:gd name="T65" fmla="*/ 3 h 262"/>
                <a:gd name="T66" fmla="*/ 93 w 261"/>
                <a:gd name="T67" fmla="*/ 36 h 262"/>
                <a:gd name="T68" fmla="*/ 67 w 261"/>
                <a:gd name="T69" fmla="*/ 20 h 262"/>
                <a:gd name="T70" fmla="*/ 67 w 261"/>
                <a:gd name="T71" fmla="*/ 70 h 262"/>
                <a:gd name="T72" fmla="*/ 92 w 261"/>
                <a:gd name="T73" fmla="*/ 147 h 262"/>
                <a:gd name="T74" fmla="*/ 92 w 261"/>
                <a:gd name="T75" fmla="*/ 179 h 262"/>
                <a:gd name="T76" fmla="*/ 93 w 261"/>
                <a:gd name="T77" fmla="*/ 198 h 262"/>
                <a:gd name="T78" fmla="*/ 67 w 261"/>
                <a:gd name="T79" fmla="*/ 171 h 262"/>
                <a:gd name="T80" fmla="*/ 69 w 261"/>
                <a:gd name="T81" fmla="*/ 232 h 262"/>
                <a:gd name="T82" fmla="*/ 58 w 261"/>
                <a:gd name="T83" fmla="*/ 28 h 262"/>
                <a:gd name="T84" fmla="*/ 67 w 261"/>
                <a:gd name="T85" fmla="*/ 9 h 262"/>
                <a:gd name="T86" fmla="*/ 67 w 261"/>
                <a:gd name="T87" fmla="*/ 120 h 262"/>
                <a:gd name="T88" fmla="*/ 67 w 261"/>
                <a:gd name="T89" fmla="*/ 188 h 262"/>
                <a:gd name="T90" fmla="*/ 67 w 261"/>
                <a:gd name="T91" fmla="*/ 232 h 262"/>
                <a:gd name="T92" fmla="*/ 67 w 261"/>
                <a:gd name="T93" fmla="*/ 232 h 262"/>
                <a:gd name="T94" fmla="*/ 52 w 261"/>
                <a:gd name="T95" fmla="*/ 50 h 262"/>
                <a:gd name="T96" fmla="*/ 12 w 261"/>
                <a:gd name="T97" fmla="*/ 220 h 262"/>
                <a:gd name="T98" fmla="*/ 52 w 261"/>
                <a:gd name="T99" fmla="*/ 232 h 262"/>
                <a:gd name="T100" fmla="*/ 52 w 261"/>
                <a:gd name="T101" fmla="*/ 232 h 262"/>
                <a:gd name="T102" fmla="*/ 12 w 261"/>
                <a:gd name="T103" fmla="*/ 114 h 262"/>
                <a:gd name="T104" fmla="*/ 0 w 261"/>
                <a:gd name="T105" fmla="*/ 104 h 262"/>
                <a:gd name="T106" fmla="*/ 12 w 261"/>
                <a:gd name="T107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62">
                  <a:moveTo>
                    <a:pt x="249" y="220"/>
                  </a:moveTo>
                  <a:cubicBezTo>
                    <a:pt x="249" y="154"/>
                    <a:pt x="249" y="154"/>
                    <a:pt x="249" y="154"/>
                  </a:cubicBezTo>
                  <a:cubicBezTo>
                    <a:pt x="251" y="157"/>
                    <a:pt x="252" y="160"/>
                    <a:pt x="252" y="164"/>
                  </a:cubicBezTo>
                  <a:cubicBezTo>
                    <a:pt x="252" y="220"/>
                    <a:pt x="252" y="220"/>
                    <a:pt x="252" y="220"/>
                  </a:cubicBezTo>
                  <a:cubicBezTo>
                    <a:pt x="249" y="220"/>
                    <a:pt x="249" y="220"/>
                    <a:pt x="249" y="220"/>
                  </a:cubicBezTo>
                  <a:close/>
                  <a:moveTo>
                    <a:pt x="249" y="114"/>
                  </a:moveTo>
                  <a:cubicBezTo>
                    <a:pt x="249" y="70"/>
                    <a:pt x="249" y="70"/>
                    <a:pt x="249" y="70"/>
                  </a:cubicBezTo>
                  <a:cubicBezTo>
                    <a:pt x="250" y="70"/>
                    <a:pt x="250" y="70"/>
                    <a:pt x="250" y="69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7"/>
                    <a:pt x="261" y="7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3"/>
                    <a:pt x="250" y="113"/>
                    <a:pt x="250" y="113"/>
                  </a:cubicBezTo>
                  <a:cubicBezTo>
                    <a:pt x="250" y="114"/>
                    <a:pt x="250" y="114"/>
                    <a:pt x="249" y="114"/>
                  </a:cubicBezTo>
                  <a:close/>
                  <a:moveTo>
                    <a:pt x="249" y="70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6" y="112"/>
                    <a:pt x="246" y="110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8" y="71"/>
                    <a:pt x="249" y="70"/>
                  </a:cubicBezTo>
                  <a:close/>
                  <a:moveTo>
                    <a:pt x="249" y="154"/>
                  </a:moveTo>
                  <a:cubicBezTo>
                    <a:pt x="246" y="150"/>
                    <a:pt x="241" y="146"/>
                    <a:pt x="235" y="146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9" y="162"/>
                    <a:pt x="227" y="170"/>
                    <a:pt x="227" y="180"/>
                  </a:cubicBezTo>
                  <a:cubicBezTo>
                    <a:pt x="227" y="189"/>
                    <a:pt x="219" y="197"/>
                    <a:pt x="209" y="197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49" y="220"/>
                    <a:pt x="249" y="220"/>
                    <a:pt x="249" y="220"/>
                  </a:cubicBezTo>
                  <a:cubicBezTo>
                    <a:pt x="249" y="154"/>
                    <a:pt x="249" y="154"/>
                    <a:pt x="249" y="154"/>
                  </a:cubicBezTo>
                  <a:close/>
                  <a:moveTo>
                    <a:pt x="209" y="262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49"/>
                    <a:pt x="226" y="249"/>
                    <a:pt x="226" y="249"/>
                  </a:cubicBezTo>
                  <a:cubicBezTo>
                    <a:pt x="226" y="257"/>
                    <a:pt x="220" y="262"/>
                    <a:pt x="213" y="262"/>
                  </a:cubicBezTo>
                  <a:cubicBezTo>
                    <a:pt x="209" y="262"/>
                    <a:pt x="209" y="262"/>
                    <a:pt x="209" y="262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5" y="33"/>
                    <a:pt x="235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9" y="37"/>
                    <a:pt x="203" y="33"/>
                    <a:pt x="203" y="28"/>
                  </a:cubicBezTo>
                  <a:cubicBezTo>
                    <a:pt x="203" y="24"/>
                    <a:pt x="199" y="20"/>
                    <a:pt x="195" y="2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3" y="162"/>
                    <a:pt x="198" y="166"/>
                    <a:pt x="195" y="171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0"/>
                    <a:pt x="209" y="220"/>
                    <a:pt x="209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8" y="193"/>
                    <a:pt x="203" y="197"/>
                    <a:pt x="209" y="197"/>
                  </a:cubicBezTo>
                  <a:cubicBezTo>
                    <a:pt x="209" y="197"/>
                    <a:pt x="209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2"/>
                    <a:pt x="209" y="262"/>
                    <a:pt x="209" y="262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1" y="262"/>
                    <a:pt x="197" y="260"/>
                    <a:pt x="195" y="257"/>
                  </a:cubicBezTo>
                  <a:cubicBezTo>
                    <a:pt x="195" y="232"/>
                    <a:pt x="195" y="232"/>
                    <a:pt x="195" y="232"/>
                  </a:cubicBezTo>
                  <a:lnTo>
                    <a:pt x="209" y="232"/>
                  </a:lnTo>
                  <a:close/>
                  <a:moveTo>
                    <a:pt x="171" y="20"/>
                  </a:moveTo>
                  <a:cubicBezTo>
                    <a:pt x="175" y="20"/>
                    <a:pt x="179" y="24"/>
                    <a:pt x="179" y="28"/>
                  </a:cubicBezTo>
                  <a:cubicBezTo>
                    <a:pt x="179" y="33"/>
                    <a:pt x="175" y="37"/>
                    <a:pt x="171" y="37"/>
                  </a:cubicBezTo>
                  <a:cubicBezTo>
                    <a:pt x="170" y="37"/>
                    <a:pt x="169" y="37"/>
                    <a:pt x="168" y="36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0" y="37"/>
                    <a:pt x="186" y="33"/>
                    <a:pt x="186" y="28"/>
                  </a:cubicBezTo>
                  <a:cubicBezTo>
                    <a:pt x="186" y="24"/>
                    <a:pt x="190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87" y="6"/>
                    <a:pt x="178" y="4"/>
                    <a:pt x="168" y="3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9" y="20"/>
                    <a:pt x="170" y="20"/>
                    <a:pt x="171" y="20"/>
                  </a:cubicBezTo>
                  <a:close/>
                  <a:moveTo>
                    <a:pt x="195" y="50"/>
                  </a:moveTo>
                  <a:cubicBezTo>
                    <a:pt x="195" y="70"/>
                    <a:pt x="195" y="70"/>
                    <a:pt x="195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5" y="50"/>
                    <a:pt x="195" y="50"/>
                    <a:pt x="195" y="50"/>
                  </a:cubicBezTo>
                  <a:close/>
                  <a:moveTo>
                    <a:pt x="195" y="120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3" y="173"/>
                    <a:pt x="192" y="176"/>
                    <a:pt x="192" y="180"/>
                  </a:cubicBezTo>
                  <a:cubicBezTo>
                    <a:pt x="192" y="183"/>
                    <a:pt x="193" y="186"/>
                    <a:pt x="195" y="188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5" y="120"/>
                    <a:pt x="195" y="120"/>
                    <a:pt x="195" y="120"/>
                  </a:cubicBezTo>
                  <a:close/>
                  <a:moveTo>
                    <a:pt x="195" y="232"/>
                  </a:moveTo>
                  <a:cubicBezTo>
                    <a:pt x="195" y="257"/>
                    <a:pt x="195" y="257"/>
                    <a:pt x="195" y="257"/>
                  </a:cubicBezTo>
                  <a:cubicBezTo>
                    <a:pt x="193" y="254"/>
                    <a:pt x="192" y="252"/>
                    <a:pt x="192" y="249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5" y="232"/>
                  </a:lnTo>
                  <a:close/>
                  <a:moveTo>
                    <a:pt x="168" y="36"/>
                  </a:moveTo>
                  <a:cubicBezTo>
                    <a:pt x="165" y="35"/>
                    <a:pt x="162" y="32"/>
                    <a:pt x="162" y="28"/>
                  </a:cubicBezTo>
                  <a:cubicBezTo>
                    <a:pt x="162" y="25"/>
                    <a:pt x="165" y="22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7" y="1"/>
                    <a:pt x="144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6"/>
                    <a:pt x="168" y="36"/>
                    <a:pt x="168" y="36"/>
                  </a:cubicBezTo>
                  <a:close/>
                  <a:moveTo>
                    <a:pt x="168" y="50"/>
                  </a:moveTo>
                  <a:cubicBezTo>
                    <a:pt x="168" y="70"/>
                    <a:pt x="168" y="70"/>
                    <a:pt x="168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30" y="220"/>
                    <a:pt x="130" y="220"/>
                    <a:pt x="130" y="220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50"/>
                    <a:pt x="130" y="50"/>
                    <a:pt x="130" y="50"/>
                  </a:cubicBezTo>
                  <a:lnTo>
                    <a:pt x="168" y="50"/>
                  </a:lnTo>
                  <a:close/>
                  <a:moveTo>
                    <a:pt x="130" y="0"/>
                  </a:moveTo>
                  <a:cubicBezTo>
                    <a:pt x="130" y="44"/>
                    <a:pt x="130" y="44"/>
                    <a:pt x="13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6" y="35"/>
                    <a:pt x="99" y="32"/>
                    <a:pt x="99" y="28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lose/>
                  <a:moveTo>
                    <a:pt x="130" y="50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30" y="50"/>
                    <a:pt x="130" y="50"/>
                    <a:pt x="130" y="50"/>
                  </a:cubicBezTo>
                  <a:close/>
                  <a:moveTo>
                    <a:pt x="130" y="159"/>
                  </a:moveTo>
                  <a:cubicBezTo>
                    <a:pt x="130" y="167"/>
                    <a:pt x="130" y="167"/>
                    <a:pt x="130" y="167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30" y="159"/>
                    <a:pt x="130" y="159"/>
                    <a:pt x="130" y="159"/>
                  </a:cubicBezTo>
                  <a:close/>
                  <a:moveTo>
                    <a:pt x="130" y="179"/>
                  </a:moveTo>
                  <a:cubicBezTo>
                    <a:pt x="130" y="187"/>
                    <a:pt x="130" y="187"/>
                    <a:pt x="130" y="187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30" y="179"/>
                    <a:pt x="130" y="179"/>
                    <a:pt x="130" y="179"/>
                  </a:cubicBezTo>
                  <a:close/>
                  <a:moveTo>
                    <a:pt x="130" y="198"/>
                  </a:moveTo>
                  <a:cubicBezTo>
                    <a:pt x="130" y="220"/>
                    <a:pt x="130" y="220"/>
                    <a:pt x="130" y="220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3" y="198"/>
                    <a:pt x="93" y="198"/>
                    <a:pt x="93" y="198"/>
                  </a:cubicBezTo>
                  <a:lnTo>
                    <a:pt x="130" y="198"/>
                  </a:lnTo>
                  <a:close/>
                  <a:moveTo>
                    <a:pt x="93" y="3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1" y="20"/>
                  </a:cubicBezTo>
                  <a:cubicBezTo>
                    <a:pt x="86" y="20"/>
                    <a:pt x="83" y="24"/>
                    <a:pt x="83" y="28"/>
                  </a:cubicBezTo>
                  <a:cubicBezTo>
                    <a:pt x="83" y="33"/>
                    <a:pt x="86" y="37"/>
                    <a:pt x="91" y="37"/>
                  </a:cubicBezTo>
                  <a:cubicBezTo>
                    <a:pt x="92" y="37"/>
                    <a:pt x="92" y="37"/>
                    <a:pt x="93" y="36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1" y="37"/>
                    <a:pt x="75" y="33"/>
                    <a:pt x="75" y="28"/>
                  </a:cubicBezTo>
                  <a:cubicBezTo>
                    <a:pt x="75" y="24"/>
                    <a:pt x="71" y="20"/>
                    <a:pt x="67" y="2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5" y="6"/>
                    <a:pt x="84" y="4"/>
                    <a:pt x="93" y="3"/>
                  </a:cubicBezTo>
                  <a:close/>
                  <a:moveTo>
                    <a:pt x="93" y="5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147"/>
                    <a:pt x="93" y="147"/>
                    <a:pt x="93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6"/>
                    <a:pt x="68" y="173"/>
                    <a:pt x="67" y="171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7" y="257"/>
                  </a:moveTo>
                  <a:cubicBezTo>
                    <a:pt x="67" y="232"/>
                    <a:pt x="67" y="232"/>
                    <a:pt x="67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52"/>
                    <a:pt x="68" y="254"/>
                    <a:pt x="67" y="257"/>
                  </a:cubicBezTo>
                  <a:close/>
                  <a:moveTo>
                    <a:pt x="67" y="9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2" y="20"/>
                    <a:pt x="58" y="24"/>
                    <a:pt x="58" y="28"/>
                  </a:cubicBezTo>
                  <a:cubicBezTo>
                    <a:pt x="58" y="33"/>
                    <a:pt x="62" y="37"/>
                    <a:pt x="67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7" y="9"/>
                  </a:cubicBezTo>
                  <a:close/>
                  <a:moveTo>
                    <a:pt x="67" y="5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4" y="166"/>
                    <a:pt x="58" y="162"/>
                    <a:pt x="52" y="162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7" y="188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4" y="193"/>
                    <a:pt x="67" y="188"/>
                  </a:cubicBezTo>
                  <a:close/>
                  <a:moveTo>
                    <a:pt x="67" y="232"/>
                  </a:moveTo>
                  <a:cubicBezTo>
                    <a:pt x="67" y="257"/>
                    <a:pt x="67" y="257"/>
                    <a:pt x="67" y="257"/>
                  </a:cubicBezTo>
                  <a:cubicBezTo>
                    <a:pt x="64" y="260"/>
                    <a:pt x="60" y="262"/>
                    <a:pt x="56" y="262"/>
                  </a:cubicBezTo>
                  <a:cubicBezTo>
                    <a:pt x="52" y="262"/>
                    <a:pt x="52" y="262"/>
                    <a:pt x="52" y="262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7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2"/>
                    <a:pt x="52" y="162"/>
                    <a:pt x="52" y="162"/>
                  </a:cubicBezTo>
                  <a:cubicBezTo>
                    <a:pt x="42" y="162"/>
                    <a:pt x="35" y="170"/>
                    <a:pt x="35" y="180"/>
                  </a:cubicBezTo>
                  <a:cubicBezTo>
                    <a:pt x="35" y="189"/>
                    <a:pt x="42" y="197"/>
                    <a:pt x="52" y="197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5" y="150"/>
                    <a:pt x="21" y="146"/>
                    <a:pt x="27" y="1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2"/>
                    <a:pt x="52" y="262"/>
                    <a:pt x="52" y="262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41" y="262"/>
                    <a:pt x="35" y="257"/>
                    <a:pt x="35" y="249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2"/>
                    <a:pt x="15" y="11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1"/>
                    <a:pt x="12" y="70"/>
                  </a:cubicBezTo>
                  <a:lnTo>
                    <a:pt x="12" y="114"/>
                  </a:lnTo>
                  <a:close/>
                  <a:moveTo>
                    <a:pt x="12" y="70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3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2" y="66"/>
                    <a:pt x="4" y="6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70"/>
                    <a:pt x="12" y="70"/>
                    <a:pt x="12" y="70"/>
                  </a:cubicBezTo>
                  <a:close/>
                  <a:moveTo>
                    <a:pt x="12" y="154"/>
                  </a:moveTo>
                  <a:cubicBezTo>
                    <a:pt x="12" y="220"/>
                    <a:pt x="12" y="220"/>
                    <a:pt x="12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0"/>
                    <a:pt x="10" y="157"/>
                    <a:pt x="12" y="154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3" name="Freeform 76"/>
            <p:cNvSpPr>
              <a:spLocks noEditPoints="1"/>
            </p:cNvSpPr>
            <p:nvPr/>
          </p:nvSpPr>
          <p:spPr bwMode="auto">
            <a:xfrm>
              <a:off x="1818285" y="3439812"/>
              <a:ext cx="539486" cy="408943"/>
            </a:xfrm>
            <a:custGeom>
              <a:avLst/>
              <a:gdLst>
                <a:gd name="T0" fmla="*/ 271 w 295"/>
                <a:gd name="T1" fmla="*/ 0 h 224"/>
                <a:gd name="T2" fmla="*/ 277 w 295"/>
                <a:gd name="T3" fmla="*/ 35 h 224"/>
                <a:gd name="T4" fmla="*/ 224 w 295"/>
                <a:gd name="T5" fmla="*/ 224 h 224"/>
                <a:gd name="T6" fmla="*/ 248 w 295"/>
                <a:gd name="T7" fmla="*/ 188 h 224"/>
                <a:gd name="T8" fmla="*/ 249 w 295"/>
                <a:gd name="T9" fmla="*/ 29 h 224"/>
                <a:gd name="T10" fmla="*/ 224 w 295"/>
                <a:gd name="T11" fmla="*/ 194 h 224"/>
                <a:gd name="T12" fmla="*/ 224 w 295"/>
                <a:gd name="T13" fmla="*/ 16 h 224"/>
                <a:gd name="T14" fmla="*/ 224 w 295"/>
                <a:gd name="T15" fmla="*/ 208 h 224"/>
                <a:gd name="T16" fmla="*/ 224 w 295"/>
                <a:gd name="T17" fmla="*/ 179 h 224"/>
                <a:gd name="T18" fmla="*/ 224 w 295"/>
                <a:gd name="T19" fmla="*/ 194 h 224"/>
                <a:gd name="T20" fmla="*/ 201 w 295"/>
                <a:gd name="T21" fmla="*/ 128 h 224"/>
                <a:gd name="T22" fmla="*/ 203 w 295"/>
                <a:gd name="T23" fmla="*/ 98 h 224"/>
                <a:gd name="T24" fmla="*/ 195 w 295"/>
                <a:gd name="T25" fmla="*/ 67 h 224"/>
                <a:gd name="T26" fmla="*/ 187 w 295"/>
                <a:gd name="T27" fmla="*/ 128 h 224"/>
                <a:gd name="T28" fmla="*/ 187 w 295"/>
                <a:gd name="T29" fmla="*/ 100 h 224"/>
                <a:gd name="T30" fmla="*/ 190 w 295"/>
                <a:gd name="T31" fmla="*/ 75 h 224"/>
                <a:gd name="T32" fmla="*/ 187 w 295"/>
                <a:gd name="T33" fmla="*/ 0 h 224"/>
                <a:gd name="T34" fmla="*/ 187 w 295"/>
                <a:gd name="T35" fmla="*/ 0 h 224"/>
                <a:gd name="T36" fmla="*/ 147 w 295"/>
                <a:gd name="T37" fmla="*/ 208 h 224"/>
                <a:gd name="T38" fmla="*/ 182 w 295"/>
                <a:gd name="T39" fmla="*/ 67 h 224"/>
                <a:gd name="T40" fmla="*/ 168 w 295"/>
                <a:gd name="T41" fmla="*/ 109 h 224"/>
                <a:gd name="T42" fmla="*/ 187 w 295"/>
                <a:gd name="T43" fmla="*/ 194 h 224"/>
                <a:gd name="T44" fmla="*/ 148 w 295"/>
                <a:gd name="T45" fmla="*/ 125 h 224"/>
                <a:gd name="T46" fmla="*/ 147 w 295"/>
                <a:gd name="T47" fmla="*/ 106 h 224"/>
                <a:gd name="T48" fmla="*/ 184 w 295"/>
                <a:gd name="T49" fmla="*/ 70 h 224"/>
                <a:gd name="T50" fmla="*/ 187 w 295"/>
                <a:gd name="T51" fmla="*/ 91 h 224"/>
                <a:gd name="T52" fmla="*/ 179 w 295"/>
                <a:gd name="T53" fmla="*/ 116 h 224"/>
                <a:gd name="T54" fmla="*/ 187 w 295"/>
                <a:gd name="T55" fmla="*/ 100 h 224"/>
                <a:gd name="T56" fmla="*/ 147 w 295"/>
                <a:gd name="T57" fmla="*/ 16 h 224"/>
                <a:gd name="T58" fmla="*/ 147 w 295"/>
                <a:gd name="T59" fmla="*/ 208 h 224"/>
                <a:gd name="T60" fmla="*/ 147 w 295"/>
                <a:gd name="T61" fmla="*/ 106 h 224"/>
                <a:gd name="T62" fmla="*/ 127 w 295"/>
                <a:gd name="T63" fmla="*/ 121 h 224"/>
                <a:gd name="T64" fmla="*/ 147 w 295"/>
                <a:gd name="T65" fmla="*/ 137 h 224"/>
                <a:gd name="T66" fmla="*/ 102 w 295"/>
                <a:gd name="T67" fmla="*/ 156 h 224"/>
                <a:gd name="T68" fmla="*/ 109 w 295"/>
                <a:gd name="T69" fmla="*/ 113 h 224"/>
                <a:gd name="T70" fmla="*/ 100 w 295"/>
                <a:gd name="T71" fmla="*/ 93 h 224"/>
                <a:gd name="T72" fmla="*/ 111 w 295"/>
                <a:gd name="T73" fmla="*/ 97 h 224"/>
                <a:gd name="T74" fmla="*/ 99 w 295"/>
                <a:gd name="T75" fmla="*/ 88 h 224"/>
                <a:gd name="T76" fmla="*/ 101 w 295"/>
                <a:gd name="T77" fmla="*/ 150 h 224"/>
                <a:gd name="T78" fmla="*/ 99 w 295"/>
                <a:gd name="T79" fmla="*/ 123 h 224"/>
                <a:gd name="T80" fmla="*/ 0 w 295"/>
                <a:gd name="T81" fmla="*/ 23 h 224"/>
                <a:gd name="T82" fmla="*/ 99 w 295"/>
                <a:gd name="T83" fmla="*/ 208 h 224"/>
                <a:gd name="T84" fmla="*/ 17 w 295"/>
                <a:gd name="T85" fmla="*/ 35 h 224"/>
                <a:gd name="T86" fmla="*/ 99 w 295"/>
                <a:gd name="T87" fmla="*/ 29 h 224"/>
                <a:gd name="T88" fmla="*/ 79 w 295"/>
                <a:gd name="T89" fmla="*/ 129 h 224"/>
                <a:gd name="T90" fmla="*/ 99 w 295"/>
                <a:gd name="T91" fmla="*/ 157 h 224"/>
                <a:gd name="T92" fmla="*/ 30 w 295"/>
                <a:gd name="T93" fmla="*/ 45 h 224"/>
                <a:gd name="T94" fmla="*/ 99 w 295"/>
                <a:gd name="T95" fmla="*/ 115 h 224"/>
                <a:gd name="T96" fmla="*/ 99 w 295"/>
                <a:gd name="T97" fmla="*/ 123 h 224"/>
                <a:gd name="T98" fmla="*/ 91 w 295"/>
                <a:gd name="T99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5" h="224">
                  <a:moveTo>
                    <a:pt x="271" y="224"/>
                  </a:moveTo>
                  <a:cubicBezTo>
                    <a:pt x="284" y="224"/>
                    <a:pt x="295" y="213"/>
                    <a:pt x="295" y="200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10"/>
                    <a:pt x="284" y="0"/>
                    <a:pt x="27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8" y="16"/>
                    <a:pt x="277" y="24"/>
                    <a:pt x="277" y="35"/>
                  </a:cubicBezTo>
                  <a:cubicBezTo>
                    <a:pt x="277" y="189"/>
                    <a:pt x="277" y="189"/>
                    <a:pt x="277" y="189"/>
                  </a:cubicBezTo>
                  <a:cubicBezTo>
                    <a:pt x="277" y="199"/>
                    <a:pt x="268" y="208"/>
                    <a:pt x="258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71" y="224"/>
                    <a:pt x="271" y="224"/>
                    <a:pt x="271" y="224"/>
                  </a:cubicBezTo>
                  <a:close/>
                  <a:moveTo>
                    <a:pt x="224" y="194"/>
                  </a:moveTo>
                  <a:cubicBezTo>
                    <a:pt x="224" y="188"/>
                    <a:pt x="224" y="188"/>
                    <a:pt x="224" y="188"/>
                  </a:cubicBezTo>
                  <a:cubicBezTo>
                    <a:pt x="248" y="188"/>
                    <a:pt x="248" y="188"/>
                    <a:pt x="248" y="188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7" y="29"/>
                    <a:pt x="264" y="36"/>
                    <a:pt x="264" y="45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264" y="187"/>
                    <a:pt x="257" y="194"/>
                    <a:pt x="249" y="194"/>
                  </a:cubicBezTo>
                  <a:lnTo>
                    <a:pt x="224" y="194"/>
                  </a:lnTo>
                  <a:close/>
                  <a:moveTo>
                    <a:pt x="224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0"/>
                    <a:pt x="224" y="0"/>
                    <a:pt x="224" y="0"/>
                  </a:cubicBezTo>
                  <a:close/>
                  <a:moveTo>
                    <a:pt x="187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24"/>
                    <a:pt x="187" y="224"/>
                    <a:pt x="187" y="224"/>
                  </a:cubicBezTo>
                  <a:close/>
                  <a:moveTo>
                    <a:pt x="224" y="29"/>
                  </a:moveTo>
                  <a:cubicBezTo>
                    <a:pt x="224" y="179"/>
                    <a:pt x="224" y="179"/>
                    <a:pt x="224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8" y="135"/>
                    <a:pt x="189" y="134"/>
                    <a:pt x="189" y="134"/>
                  </a:cubicBezTo>
                  <a:cubicBezTo>
                    <a:pt x="194" y="133"/>
                    <a:pt x="197" y="131"/>
                    <a:pt x="201" y="128"/>
                  </a:cubicBezTo>
                  <a:cubicBezTo>
                    <a:pt x="204" y="124"/>
                    <a:pt x="206" y="121"/>
                    <a:pt x="207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8" y="109"/>
                    <a:pt x="208" y="107"/>
                    <a:pt x="207" y="104"/>
                  </a:cubicBezTo>
                  <a:cubicBezTo>
                    <a:pt x="207" y="102"/>
                    <a:pt x="205" y="100"/>
                    <a:pt x="203" y="98"/>
                  </a:cubicBezTo>
                  <a:cubicBezTo>
                    <a:pt x="200" y="96"/>
                    <a:pt x="197" y="94"/>
                    <a:pt x="193" y="94"/>
                  </a:cubicBezTo>
                  <a:cubicBezTo>
                    <a:pt x="197" y="91"/>
                    <a:pt x="199" y="88"/>
                    <a:pt x="201" y="85"/>
                  </a:cubicBezTo>
                  <a:cubicBezTo>
                    <a:pt x="202" y="81"/>
                    <a:pt x="202" y="78"/>
                    <a:pt x="201" y="74"/>
                  </a:cubicBezTo>
                  <a:cubicBezTo>
                    <a:pt x="200" y="71"/>
                    <a:pt x="198" y="69"/>
                    <a:pt x="195" y="67"/>
                  </a:cubicBezTo>
                  <a:cubicBezTo>
                    <a:pt x="193" y="66"/>
                    <a:pt x="190" y="66"/>
                    <a:pt x="187" y="66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24" y="29"/>
                    <a:pt x="224" y="29"/>
                    <a:pt x="224" y="29"/>
                  </a:cubicBezTo>
                  <a:close/>
                  <a:moveTo>
                    <a:pt x="187" y="128"/>
                  </a:moveTo>
                  <a:cubicBezTo>
                    <a:pt x="187" y="128"/>
                    <a:pt x="188" y="128"/>
                    <a:pt x="188" y="128"/>
                  </a:cubicBezTo>
                  <a:cubicBezTo>
                    <a:pt x="191" y="127"/>
                    <a:pt x="193" y="125"/>
                    <a:pt x="194" y="122"/>
                  </a:cubicBezTo>
                  <a:cubicBezTo>
                    <a:pt x="195" y="118"/>
                    <a:pt x="195" y="115"/>
                    <a:pt x="194" y="111"/>
                  </a:cubicBezTo>
                  <a:cubicBezTo>
                    <a:pt x="193" y="106"/>
                    <a:pt x="191" y="103"/>
                    <a:pt x="187" y="100"/>
                  </a:cubicBezTo>
                  <a:cubicBezTo>
                    <a:pt x="187" y="128"/>
                    <a:pt x="187" y="128"/>
                    <a:pt x="187" y="128"/>
                  </a:cubicBezTo>
                  <a:close/>
                  <a:moveTo>
                    <a:pt x="187" y="91"/>
                  </a:moveTo>
                  <a:cubicBezTo>
                    <a:pt x="189" y="87"/>
                    <a:pt x="190" y="84"/>
                    <a:pt x="190" y="80"/>
                  </a:cubicBezTo>
                  <a:cubicBezTo>
                    <a:pt x="190" y="78"/>
                    <a:pt x="190" y="77"/>
                    <a:pt x="190" y="75"/>
                  </a:cubicBezTo>
                  <a:cubicBezTo>
                    <a:pt x="189" y="74"/>
                    <a:pt x="189" y="72"/>
                    <a:pt x="188" y="71"/>
                  </a:cubicBezTo>
                  <a:cubicBezTo>
                    <a:pt x="187" y="71"/>
                    <a:pt x="187" y="71"/>
                    <a:pt x="187" y="71"/>
                  </a:cubicBezTo>
                  <a:lnTo>
                    <a:pt x="187" y="91"/>
                  </a:lnTo>
                  <a:close/>
                  <a:moveTo>
                    <a:pt x="18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47" y="224"/>
                  </a:moveTo>
                  <a:cubicBezTo>
                    <a:pt x="187" y="224"/>
                    <a:pt x="187" y="224"/>
                    <a:pt x="187" y="224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24"/>
                    <a:pt x="147" y="224"/>
                    <a:pt x="147" y="224"/>
                  </a:cubicBezTo>
                  <a:close/>
                  <a:moveTo>
                    <a:pt x="187" y="29"/>
                  </a:moveTo>
                  <a:cubicBezTo>
                    <a:pt x="187" y="66"/>
                    <a:pt x="187" y="66"/>
                    <a:pt x="187" y="66"/>
                  </a:cubicBezTo>
                  <a:cubicBezTo>
                    <a:pt x="185" y="66"/>
                    <a:pt x="184" y="66"/>
                    <a:pt x="182" y="67"/>
                  </a:cubicBezTo>
                  <a:cubicBezTo>
                    <a:pt x="176" y="68"/>
                    <a:pt x="172" y="71"/>
                    <a:pt x="169" y="75"/>
                  </a:cubicBezTo>
                  <a:cubicBezTo>
                    <a:pt x="167" y="80"/>
                    <a:pt x="166" y="84"/>
                    <a:pt x="167" y="88"/>
                  </a:cubicBezTo>
                  <a:cubicBezTo>
                    <a:pt x="168" y="93"/>
                    <a:pt x="172" y="97"/>
                    <a:pt x="177" y="98"/>
                  </a:cubicBezTo>
                  <a:cubicBezTo>
                    <a:pt x="173" y="101"/>
                    <a:pt x="169" y="105"/>
                    <a:pt x="168" y="109"/>
                  </a:cubicBezTo>
                  <a:cubicBezTo>
                    <a:pt x="166" y="113"/>
                    <a:pt x="165" y="117"/>
                    <a:pt x="167" y="122"/>
                  </a:cubicBezTo>
                  <a:cubicBezTo>
                    <a:pt x="168" y="126"/>
                    <a:pt x="170" y="130"/>
                    <a:pt x="175" y="133"/>
                  </a:cubicBezTo>
                  <a:cubicBezTo>
                    <a:pt x="178" y="135"/>
                    <a:pt x="182" y="135"/>
                    <a:pt x="187" y="135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87" y="29"/>
                    <a:pt x="187" y="29"/>
                    <a:pt x="187" y="29"/>
                  </a:cubicBezTo>
                  <a:close/>
                  <a:moveTo>
                    <a:pt x="187" y="71"/>
                  </a:moveTo>
                  <a:cubicBezTo>
                    <a:pt x="186" y="70"/>
                    <a:pt x="185" y="70"/>
                    <a:pt x="184" y="70"/>
                  </a:cubicBezTo>
                  <a:cubicBezTo>
                    <a:pt x="181" y="71"/>
                    <a:pt x="179" y="73"/>
                    <a:pt x="178" y="76"/>
                  </a:cubicBezTo>
                  <a:cubicBezTo>
                    <a:pt x="177" y="78"/>
                    <a:pt x="177" y="81"/>
                    <a:pt x="178" y="83"/>
                  </a:cubicBezTo>
                  <a:cubicBezTo>
                    <a:pt x="179" y="88"/>
                    <a:pt x="181" y="91"/>
                    <a:pt x="185" y="93"/>
                  </a:cubicBezTo>
                  <a:cubicBezTo>
                    <a:pt x="186" y="92"/>
                    <a:pt x="187" y="91"/>
                    <a:pt x="187" y="91"/>
                  </a:cubicBezTo>
                  <a:cubicBezTo>
                    <a:pt x="187" y="71"/>
                    <a:pt x="187" y="71"/>
                    <a:pt x="187" y="71"/>
                  </a:cubicBezTo>
                  <a:close/>
                  <a:moveTo>
                    <a:pt x="187" y="100"/>
                  </a:moveTo>
                  <a:cubicBezTo>
                    <a:pt x="187" y="100"/>
                    <a:pt x="186" y="100"/>
                    <a:pt x="186" y="99"/>
                  </a:cubicBezTo>
                  <a:cubicBezTo>
                    <a:pt x="181" y="104"/>
                    <a:pt x="179" y="110"/>
                    <a:pt x="179" y="116"/>
                  </a:cubicBezTo>
                  <a:cubicBezTo>
                    <a:pt x="179" y="118"/>
                    <a:pt x="179" y="120"/>
                    <a:pt x="180" y="121"/>
                  </a:cubicBezTo>
                  <a:cubicBezTo>
                    <a:pt x="180" y="124"/>
                    <a:pt x="182" y="126"/>
                    <a:pt x="183" y="127"/>
                  </a:cubicBezTo>
                  <a:cubicBezTo>
                    <a:pt x="184" y="128"/>
                    <a:pt x="186" y="128"/>
                    <a:pt x="187" y="128"/>
                  </a:cubicBezTo>
                  <a:lnTo>
                    <a:pt x="187" y="100"/>
                  </a:lnTo>
                  <a:close/>
                  <a:moveTo>
                    <a:pt x="147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0"/>
                    <a:pt x="147" y="0"/>
                    <a:pt x="147" y="0"/>
                  </a:cubicBezTo>
                  <a:close/>
                  <a:moveTo>
                    <a:pt x="99" y="224"/>
                  </a:moveTo>
                  <a:cubicBezTo>
                    <a:pt x="147" y="224"/>
                    <a:pt x="147" y="224"/>
                    <a:pt x="147" y="22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24"/>
                    <a:pt x="99" y="224"/>
                    <a:pt x="99" y="224"/>
                  </a:cubicBezTo>
                  <a:close/>
                  <a:moveTo>
                    <a:pt x="147" y="29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1" y="157"/>
                    <a:pt x="102" y="156"/>
                  </a:cubicBezTo>
                  <a:cubicBezTo>
                    <a:pt x="109" y="155"/>
                    <a:pt x="113" y="151"/>
                    <a:pt x="117" y="145"/>
                  </a:cubicBezTo>
                  <a:cubicBezTo>
                    <a:pt x="120" y="139"/>
                    <a:pt x="121" y="132"/>
                    <a:pt x="119" y="124"/>
                  </a:cubicBezTo>
                  <a:cubicBezTo>
                    <a:pt x="118" y="120"/>
                    <a:pt x="116" y="117"/>
                    <a:pt x="114" y="115"/>
                  </a:cubicBezTo>
                  <a:cubicBezTo>
                    <a:pt x="112" y="114"/>
                    <a:pt x="111" y="113"/>
                    <a:pt x="109" y="113"/>
                  </a:cubicBezTo>
                  <a:cubicBezTo>
                    <a:pt x="108" y="112"/>
                    <a:pt x="105" y="113"/>
                    <a:pt x="103" y="113"/>
                  </a:cubicBezTo>
                  <a:cubicBezTo>
                    <a:pt x="101" y="114"/>
                    <a:pt x="100" y="114"/>
                    <a:pt x="99" y="11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4"/>
                    <a:pt x="106" y="95"/>
                    <a:pt x="106" y="97"/>
                  </a:cubicBezTo>
                  <a:cubicBezTo>
                    <a:pt x="106" y="98"/>
                    <a:pt x="106" y="99"/>
                    <a:pt x="105" y="100"/>
                  </a:cubicBezTo>
                  <a:cubicBezTo>
                    <a:pt x="108" y="99"/>
                    <a:pt x="110" y="98"/>
                    <a:pt x="111" y="97"/>
                  </a:cubicBezTo>
                  <a:cubicBezTo>
                    <a:pt x="112" y="95"/>
                    <a:pt x="112" y="93"/>
                    <a:pt x="111" y="92"/>
                  </a:cubicBezTo>
                  <a:cubicBezTo>
                    <a:pt x="111" y="90"/>
                    <a:pt x="110" y="89"/>
                    <a:pt x="107" y="88"/>
                  </a:cubicBezTo>
                  <a:cubicBezTo>
                    <a:pt x="105" y="87"/>
                    <a:pt x="103" y="87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47" y="29"/>
                    <a:pt x="147" y="29"/>
                    <a:pt x="147" y="29"/>
                  </a:cubicBezTo>
                  <a:close/>
                  <a:moveTo>
                    <a:pt x="99" y="150"/>
                  </a:moveTo>
                  <a:cubicBezTo>
                    <a:pt x="100" y="150"/>
                    <a:pt x="101" y="150"/>
                    <a:pt x="101" y="150"/>
                  </a:cubicBezTo>
                  <a:cubicBezTo>
                    <a:pt x="105" y="149"/>
                    <a:pt x="107" y="146"/>
                    <a:pt x="109" y="142"/>
                  </a:cubicBezTo>
                  <a:cubicBezTo>
                    <a:pt x="110" y="137"/>
                    <a:pt x="111" y="133"/>
                    <a:pt x="110" y="129"/>
                  </a:cubicBezTo>
                  <a:cubicBezTo>
                    <a:pt x="108" y="123"/>
                    <a:pt x="106" y="120"/>
                    <a:pt x="103" y="121"/>
                  </a:cubicBezTo>
                  <a:cubicBezTo>
                    <a:pt x="101" y="121"/>
                    <a:pt x="100" y="122"/>
                    <a:pt x="99" y="123"/>
                  </a:cubicBezTo>
                  <a:lnTo>
                    <a:pt x="99" y="150"/>
                  </a:lnTo>
                  <a:close/>
                  <a:moveTo>
                    <a:pt x="9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10" y="224"/>
                    <a:pt x="23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7" y="199"/>
                    <a:pt x="17" y="18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29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3" y="89"/>
                    <a:pt x="89" y="93"/>
                    <a:pt x="85" y="97"/>
                  </a:cubicBezTo>
                  <a:cubicBezTo>
                    <a:pt x="82" y="102"/>
                    <a:pt x="80" y="109"/>
                    <a:pt x="79" y="116"/>
                  </a:cubicBezTo>
                  <a:cubicBezTo>
                    <a:pt x="78" y="120"/>
                    <a:pt x="78" y="124"/>
                    <a:pt x="79" y="129"/>
                  </a:cubicBezTo>
                  <a:cubicBezTo>
                    <a:pt x="79" y="134"/>
                    <a:pt x="80" y="138"/>
                    <a:pt x="81" y="142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6"/>
                    <a:pt x="82" y="148"/>
                    <a:pt x="83" y="150"/>
                  </a:cubicBezTo>
                  <a:cubicBezTo>
                    <a:pt x="86" y="156"/>
                    <a:pt x="92" y="158"/>
                    <a:pt x="99" y="157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37" y="194"/>
                    <a:pt x="30" y="187"/>
                    <a:pt x="30" y="17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99" y="93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8" y="115"/>
                    <a:pt x="97" y="116"/>
                    <a:pt x="96" y="118"/>
                  </a:cubicBezTo>
                  <a:cubicBezTo>
                    <a:pt x="94" y="120"/>
                    <a:pt x="93" y="122"/>
                    <a:pt x="94" y="125"/>
                  </a:cubicBezTo>
                  <a:cubicBezTo>
                    <a:pt x="94" y="127"/>
                    <a:pt x="95" y="128"/>
                    <a:pt x="97" y="129"/>
                  </a:cubicBezTo>
                  <a:cubicBezTo>
                    <a:pt x="97" y="127"/>
                    <a:pt x="98" y="125"/>
                    <a:pt x="99" y="12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50"/>
                    <a:pt x="97" y="149"/>
                    <a:pt x="96" y="149"/>
                  </a:cubicBezTo>
                  <a:cubicBezTo>
                    <a:pt x="95" y="148"/>
                    <a:pt x="94" y="146"/>
                    <a:pt x="93" y="142"/>
                  </a:cubicBezTo>
                  <a:cubicBezTo>
                    <a:pt x="92" y="140"/>
                    <a:pt x="92" y="137"/>
                    <a:pt x="91" y="133"/>
                  </a:cubicBezTo>
                  <a:cubicBezTo>
                    <a:pt x="91" y="128"/>
                    <a:pt x="90" y="124"/>
                    <a:pt x="90" y="119"/>
                  </a:cubicBezTo>
                  <a:cubicBezTo>
                    <a:pt x="90" y="111"/>
                    <a:pt x="91" y="104"/>
                    <a:pt x="93" y="100"/>
                  </a:cubicBezTo>
                  <a:cubicBezTo>
                    <a:pt x="95" y="97"/>
                    <a:pt x="97" y="94"/>
                    <a:pt x="99" y="93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4" name="Freeform 77"/>
            <p:cNvSpPr/>
            <p:nvPr/>
          </p:nvSpPr>
          <p:spPr bwMode="auto">
            <a:xfrm>
              <a:off x="2054060" y="2840383"/>
              <a:ext cx="179829" cy="134539"/>
            </a:xfrm>
            <a:custGeom>
              <a:avLst/>
              <a:gdLst>
                <a:gd name="T0" fmla="*/ 69 w 98"/>
                <a:gd name="T1" fmla="*/ 0 h 74"/>
                <a:gd name="T2" fmla="*/ 49 w 98"/>
                <a:gd name="T3" fmla="*/ 8 h 74"/>
                <a:gd name="T4" fmla="*/ 30 w 98"/>
                <a:gd name="T5" fmla="*/ 0 h 74"/>
                <a:gd name="T6" fmla="*/ 0 w 98"/>
                <a:gd name="T7" fmla="*/ 29 h 74"/>
                <a:gd name="T8" fmla="*/ 51 w 98"/>
                <a:gd name="T9" fmla="*/ 74 h 74"/>
                <a:gd name="T10" fmla="*/ 98 w 98"/>
                <a:gd name="T11" fmla="*/ 29 h 74"/>
                <a:gd name="T12" fmla="*/ 69 w 98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4">
                  <a:moveTo>
                    <a:pt x="69" y="0"/>
                  </a:moveTo>
                  <a:cubicBezTo>
                    <a:pt x="61" y="0"/>
                    <a:pt x="54" y="3"/>
                    <a:pt x="49" y="8"/>
                  </a:cubicBezTo>
                  <a:cubicBezTo>
                    <a:pt x="44" y="3"/>
                    <a:pt x="37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15" y="74"/>
                    <a:pt x="51" y="74"/>
                  </a:cubicBezTo>
                  <a:cubicBezTo>
                    <a:pt x="88" y="74"/>
                    <a:pt x="98" y="45"/>
                    <a:pt x="98" y="29"/>
                  </a:cubicBezTo>
                  <a:cubicBezTo>
                    <a:pt x="98" y="13"/>
                    <a:pt x="85" y="0"/>
                    <a:pt x="69" y="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5" name="Freeform 78"/>
            <p:cNvSpPr/>
            <p:nvPr/>
          </p:nvSpPr>
          <p:spPr bwMode="auto">
            <a:xfrm>
              <a:off x="2133983" y="2805750"/>
              <a:ext cx="49287" cy="61275"/>
            </a:xfrm>
            <a:custGeom>
              <a:avLst/>
              <a:gdLst>
                <a:gd name="T0" fmla="*/ 6 w 27"/>
                <a:gd name="T1" fmla="*/ 34 h 34"/>
                <a:gd name="T2" fmla="*/ 13 w 27"/>
                <a:gd name="T3" fmla="*/ 0 h 34"/>
                <a:gd name="T4" fmla="*/ 27 w 27"/>
                <a:gd name="T5" fmla="*/ 3 h 34"/>
                <a:gd name="T6" fmla="*/ 6 w 27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4">
                  <a:moveTo>
                    <a:pt x="6" y="34"/>
                  </a:moveTo>
                  <a:cubicBezTo>
                    <a:pt x="0" y="22"/>
                    <a:pt x="4" y="9"/>
                    <a:pt x="1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10"/>
                    <a:pt x="6" y="18"/>
                    <a:pt x="6" y="34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79"/>
            <p:cNvSpPr>
              <a:spLocks noEditPoints="1"/>
            </p:cNvSpPr>
            <p:nvPr/>
          </p:nvSpPr>
          <p:spPr bwMode="auto">
            <a:xfrm>
              <a:off x="1854250" y="3927347"/>
              <a:ext cx="189153" cy="262417"/>
            </a:xfrm>
            <a:custGeom>
              <a:avLst/>
              <a:gdLst>
                <a:gd name="T0" fmla="*/ 87 w 103"/>
                <a:gd name="T1" fmla="*/ 88 h 143"/>
                <a:gd name="T2" fmla="*/ 103 w 103"/>
                <a:gd name="T3" fmla="*/ 112 h 143"/>
                <a:gd name="T4" fmla="*/ 102 w 103"/>
                <a:gd name="T5" fmla="*/ 143 h 143"/>
                <a:gd name="T6" fmla="*/ 87 w 103"/>
                <a:gd name="T7" fmla="*/ 137 h 143"/>
                <a:gd name="T8" fmla="*/ 87 w 103"/>
                <a:gd name="T9" fmla="*/ 134 h 143"/>
                <a:gd name="T10" fmla="*/ 91 w 103"/>
                <a:gd name="T11" fmla="*/ 136 h 143"/>
                <a:gd name="T12" fmla="*/ 100 w 103"/>
                <a:gd name="T13" fmla="*/ 130 h 143"/>
                <a:gd name="T14" fmla="*/ 100 w 103"/>
                <a:gd name="T15" fmla="*/ 113 h 143"/>
                <a:gd name="T16" fmla="*/ 100 w 103"/>
                <a:gd name="T17" fmla="*/ 113 h 143"/>
                <a:gd name="T18" fmla="*/ 99 w 103"/>
                <a:gd name="T19" fmla="*/ 111 h 143"/>
                <a:gd name="T20" fmla="*/ 92 w 103"/>
                <a:gd name="T21" fmla="*/ 110 h 143"/>
                <a:gd name="T22" fmla="*/ 90 w 103"/>
                <a:gd name="T23" fmla="*/ 116 h 143"/>
                <a:gd name="T24" fmla="*/ 87 w 103"/>
                <a:gd name="T25" fmla="*/ 115 h 143"/>
                <a:gd name="T26" fmla="*/ 87 w 103"/>
                <a:gd name="T27" fmla="*/ 88 h 143"/>
                <a:gd name="T28" fmla="*/ 73 w 103"/>
                <a:gd name="T29" fmla="*/ 132 h 143"/>
                <a:gd name="T30" fmla="*/ 32 w 103"/>
                <a:gd name="T31" fmla="*/ 70 h 143"/>
                <a:gd name="T32" fmla="*/ 28 w 103"/>
                <a:gd name="T33" fmla="*/ 68 h 143"/>
                <a:gd name="T34" fmla="*/ 28 w 103"/>
                <a:gd name="T35" fmla="*/ 67 h 143"/>
                <a:gd name="T36" fmla="*/ 28 w 103"/>
                <a:gd name="T37" fmla="*/ 63 h 143"/>
                <a:gd name="T38" fmla="*/ 29 w 103"/>
                <a:gd name="T39" fmla="*/ 65 h 143"/>
                <a:gd name="T40" fmla="*/ 34 w 103"/>
                <a:gd name="T41" fmla="*/ 66 h 143"/>
                <a:gd name="T42" fmla="*/ 41 w 103"/>
                <a:gd name="T43" fmla="*/ 61 h 143"/>
                <a:gd name="T44" fmla="*/ 41 w 103"/>
                <a:gd name="T45" fmla="*/ 61 h 143"/>
                <a:gd name="T46" fmla="*/ 37 w 103"/>
                <a:gd name="T47" fmla="*/ 59 h 143"/>
                <a:gd name="T48" fmla="*/ 28 w 103"/>
                <a:gd name="T49" fmla="*/ 45 h 143"/>
                <a:gd name="T50" fmla="*/ 28 w 103"/>
                <a:gd name="T51" fmla="*/ 26 h 143"/>
                <a:gd name="T52" fmla="*/ 39 w 103"/>
                <a:gd name="T53" fmla="*/ 19 h 143"/>
                <a:gd name="T54" fmla="*/ 44 w 103"/>
                <a:gd name="T55" fmla="*/ 21 h 143"/>
                <a:gd name="T56" fmla="*/ 61 w 103"/>
                <a:gd name="T57" fmla="*/ 46 h 143"/>
                <a:gd name="T58" fmla="*/ 61 w 103"/>
                <a:gd name="T59" fmla="*/ 50 h 143"/>
                <a:gd name="T60" fmla="*/ 87 w 103"/>
                <a:gd name="T61" fmla="*/ 88 h 143"/>
                <a:gd name="T62" fmla="*/ 87 w 103"/>
                <a:gd name="T63" fmla="*/ 115 h 143"/>
                <a:gd name="T64" fmla="*/ 84 w 103"/>
                <a:gd name="T65" fmla="*/ 116 h 143"/>
                <a:gd name="T66" fmla="*/ 82 w 103"/>
                <a:gd name="T67" fmla="*/ 122 h 143"/>
                <a:gd name="T68" fmla="*/ 75 w 103"/>
                <a:gd name="T69" fmla="*/ 121 h 143"/>
                <a:gd name="T70" fmla="*/ 74 w 103"/>
                <a:gd name="T71" fmla="*/ 128 h 143"/>
                <a:gd name="T72" fmla="*/ 75 w 103"/>
                <a:gd name="T73" fmla="*/ 130 h 143"/>
                <a:gd name="T74" fmla="*/ 87 w 103"/>
                <a:gd name="T75" fmla="*/ 134 h 143"/>
                <a:gd name="T76" fmla="*/ 87 w 103"/>
                <a:gd name="T77" fmla="*/ 137 h 143"/>
                <a:gd name="T78" fmla="*/ 73 w 103"/>
                <a:gd name="T79" fmla="*/ 132 h 143"/>
                <a:gd name="T80" fmla="*/ 28 w 103"/>
                <a:gd name="T81" fmla="*/ 4 h 143"/>
                <a:gd name="T82" fmla="*/ 28 w 103"/>
                <a:gd name="T83" fmla="*/ 24 h 143"/>
                <a:gd name="T84" fmla="*/ 36 w 103"/>
                <a:gd name="T85" fmla="*/ 15 h 143"/>
                <a:gd name="T86" fmla="*/ 32 w 103"/>
                <a:gd name="T87" fmla="*/ 8 h 143"/>
                <a:gd name="T88" fmla="*/ 28 w 103"/>
                <a:gd name="T89" fmla="*/ 4 h 143"/>
                <a:gd name="T90" fmla="*/ 28 w 103"/>
                <a:gd name="T91" fmla="*/ 67 h 143"/>
                <a:gd name="T92" fmla="*/ 11 w 103"/>
                <a:gd name="T93" fmla="*/ 43 h 143"/>
                <a:gd name="T94" fmla="*/ 11 w 103"/>
                <a:gd name="T95" fmla="*/ 37 h 143"/>
                <a:gd name="T96" fmla="*/ 5 w 103"/>
                <a:gd name="T97" fmla="*/ 27 h 143"/>
                <a:gd name="T98" fmla="*/ 9 w 103"/>
                <a:gd name="T99" fmla="*/ 4 h 143"/>
                <a:gd name="T100" fmla="*/ 28 w 103"/>
                <a:gd name="T101" fmla="*/ 4 h 143"/>
                <a:gd name="T102" fmla="*/ 28 w 103"/>
                <a:gd name="T103" fmla="*/ 24 h 143"/>
                <a:gd name="T104" fmla="*/ 21 w 103"/>
                <a:gd name="T105" fmla="*/ 31 h 143"/>
                <a:gd name="T106" fmla="*/ 28 w 103"/>
                <a:gd name="T107" fmla="*/ 26 h 143"/>
                <a:gd name="T108" fmla="*/ 28 w 103"/>
                <a:gd name="T109" fmla="*/ 45 h 143"/>
                <a:gd name="T110" fmla="*/ 22 w 103"/>
                <a:gd name="T111" fmla="*/ 37 h 143"/>
                <a:gd name="T112" fmla="*/ 22 w 103"/>
                <a:gd name="T113" fmla="*/ 33 h 143"/>
                <a:gd name="T114" fmla="*/ 15 w 103"/>
                <a:gd name="T115" fmla="*/ 37 h 143"/>
                <a:gd name="T116" fmla="*/ 14 w 103"/>
                <a:gd name="T117" fmla="*/ 43 h 143"/>
                <a:gd name="T118" fmla="*/ 28 w 103"/>
                <a:gd name="T119" fmla="*/ 63 h 143"/>
                <a:gd name="T120" fmla="*/ 28 w 103"/>
                <a:gd name="T121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" h="143">
                  <a:moveTo>
                    <a:pt x="87" y="88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8" y="109"/>
                    <a:pt x="95" y="108"/>
                    <a:pt x="92" y="110"/>
                  </a:cubicBezTo>
                  <a:cubicBezTo>
                    <a:pt x="90" y="111"/>
                    <a:pt x="89" y="114"/>
                    <a:pt x="90" y="116"/>
                  </a:cubicBezTo>
                  <a:cubicBezTo>
                    <a:pt x="89" y="115"/>
                    <a:pt x="88" y="115"/>
                    <a:pt x="87" y="115"/>
                  </a:cubicBezTo>
                  <a:lnTo>
                    <a:pt x="87" y="88"/>
                  </a:lnTo>
                  <a:close/>
                  <a:moveTo>
                    <a:pt x="73" y="132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7"/>
                    <a:pt x="33" y="67"/>
                    <a:pt x="34" y="66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38" y="61"/>
                    <a:pt x="37" y="5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8"/>
                    <a:pt x="43" y="19"/>
                    <a:pt x="44" y="2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9"/>
                    <a:pt x="61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5" y="115"/>
                    <a:pt x="84" y="116"/>
                  </a:cubicBezTo>
                  <a:cubicBezTo>
                    <a:pt x="82" y="117"/>
                    <a:pt x="81" y="120"/>
                    <a:pt x="82" y="122"/>
                  </a:cubicBezTo>
                  <a:cubicBezTo>
                    <a:pt x="80" y="120"/>
                    <a:pt x="77" y="120"/>
                    <a:pt x="75" y="121"/>
                  </a:cubicBezTo>
                  <a:cubicBezTo>
                    <a:pt x="73" y="123"/>
                    <a:pt x="72" y="126"/>
                    <a:pt x="74" y="12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73" y="132"/>
                    <a:pt x="73" y="132"/>
                    <a:pt x="73" y="132"/>
                  </a:cubicBezTo>
                  <a:close/>
                  <a:moveTo>
                    <a:pt x="28" y="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29" y="5"/>
                    <a:pt x="28" y="4"/>
                  </a:cubicBezTo>
                  <a:close/>
                  <a:moveTo>
                    <a:pt x="28" y="67"/>
                  </a:moveTo>
                  <a:cubicBezTo>
                    <a:pt x="11" y="43"/>
                    <a:pt x="11" y="43"/>
                    <a:pt x="11" y="43"/>
                  </a:cubicBezTo>
                  <a:cubicBezTo>
                    <a:pt x="10" y="41"/>
                    <a:pt x="10" y="38"/>
                    <a:pt x="11" y="3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2" y="9"/>
                    <a:pt x="9" y="4"/>
                  </a:cubicBezTo>
                  <a:cubicBezTo>
                    <a:pt x="15" y="0"/>
                    <a:pt x="22" y="0"/>
                    <a:pt x="28" y="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6"/>
                    <a:pt x="21" y="34"/>
                    <a:pt x="22" y="33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3" y="41"/>
                    <a:pt x="14" y="43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28" y="67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80"/>
            <p:cNvSpPr>
              <a:spLocks noEditPoints="1"/>
            </p:cNvSpPr>
            <p:nvPr/>
          </p:nvSpPr>
          <p:spPr bwMode="auto">
            <a:xfrm>
              <a:off x="3307531" y="2581963"/>
              <a:ext cx="237107" cy="259752"/>
            </a:xfrm>
            <a:custGeom>
              <a:avLst/>
              <a:gdLst>
                <a:gd name="T0" fmla="*/ 101 w 130"/>
                <a:gd name="T1" fmla="*/ 65 h 142"/>
                <a:gd name="T2" fmla="*/ 97 w 130"/>
                <a:gd name="T3" fmla="*/ 81 h 142"/>
                <a:gd name="T4" fmla="*/ 97 w 130"/>
                <a:gd name="T5" fmla="*/ 94 h 142"/>
                <a:gd name="T6" fmla="*/ 100 w 130"/>
                <a:gd name="T7" fmla="*/ 95 h 142"/>
                <a:gd name="T8" fmla="*/ 111 w 130"/>
                <a:gd name="T9" fmla="*/ 112 h 142"/>
                <a:gd name="T10" fmla="*/ 97 w 130"/>
                <a:gd name="T11" fmla="*/ 103 h 142"/>
                <a:gd name="T12" fmla="*/ 97 w 130"/>
                <a:gd name="T13" fmla="*/ 28 h 142"/>
                <a:gd name="T14" fmla="*/ 111 w 130"/>
                <a:gd name="T15" fmla="*/ 19 h 142"/>
                <a:gd name="T16" fmla="*/ 100 w 130"/>
                <a:gd name="T17" fmla="*/ 35 h 142"/>
                <a:gd name="T18" fmla="*/ 97 w 130"/>
                <a:gd name="T19" fmla="*/ 36 h 142"/>
                <a:gd name="T20" fmla="*/ 127 w 130"/>
                <a:gd name="T21" fmla="*/ 62 h 142"/>
                <a:gd name="T22" fmla="*/ 108 w 130"/>
                <a:gd name="T23" fmla="*/ 65 h 142"/>
                <a:gd name="T24" fmla="*/ 127 w 130"/>
                <a:gd name="T25" fmla="*/ 69 h 142"/>
                <a:gd name="T26" fmla="*/ 127 w 130"/>
                <a:gd name="T27" fmla="*/ 62 h 142"/>
                <a:gd name="T28" fmla="*/ 67 w 130"/>
                <a:gd name="T29" fmla="*/ 142 h 142"/>
                <a:gd name="T30" fmla="*/ 85 w 130"/>
                <a:gd name="T31" fmla="*/ 95 h 142"/>
                <a:gd name="T32" fmla="*/ 97 w 130"/>
                <a:gd name="T33" fmla="*/ 50 h 142"/>
                <a:gd name="T34" fmla="*/ 65 w 130"/>
                <a:gd name="T35" fmla="*/ 37 h 142"/>
                <a:gd name="T36" fmla="*/ 93 w 130"/>
                <a:gd name="T37" fmla="*/ 65 h 142"/>
                <a:gd name="T38" fmla="*/ 79 w 130"/>
                <a:gd name="T39" fmla="*/ 90 h 142"/>
                <a:gd name="T40" fmla="*/ 78 w 130"/>
                <a:gd name="T41" fmla="*/ 110 h 142"/>
                <a:gd name="T42" fmla="*/ 65 w 130"/>
                <a:gd name="T43" fmla="*/ 142 h 142"/>
                <a:gd name="T44" fmla="*/ 97 w 130"/>
                <a:gd name="T45" fmla="*/ 36 h 142"/>
                <a:gd name="T46" fmla="*/ 95 w 130"/>
                <a:gd name="T47" fmla="*/ 31 h 142"/>
                <a:gd name="T48" fmla="*/ 97 w 130"/>
                <a:gd name="T49" fmla="*/ 94 h 142"/>
                <a:gd name="T50" fmla="*/ 95 w 130"/>
                <a:gd name="T51" fmla="*/ 100 h 142"/>
                <a:gd name="T52" fmla="*/ 97 w 130"/>
                <a:gd name="T53" fmla="*/ 94 h 142"/>
                <a:gd name="T54" fmla="*/ 65 w 130"/>
                <a:gd name="T55" fmla="*/ 0 h 142"/>
                <a:gd name="T56" fmla="*/ 68 w 130"/>
                <a:gd name="T57" fmla="*/ 3 h 142"/>
                <a:gd name="T58" fmla="*/ 65 w 130"/>
                <a:gd name="T59" fmla="*/ 23 h 142"/>
                <a:gd name="T60" fmla="*/ 65 w 130"/>
                <a:gd name="T61" fmla="*/ 23 h 142"/>
                <a:gd name="T62" fmla="*/ 32 w 130"/>
                <a:gd name="T63" fmla="*/ 50 h 142"/>
                <a:gd name="T64" fmla="*/ 45 w 130"/>
                <a:gd name="T65" fmla="*/ 96 h 142"/>
                <a:gd name="T66" fmla="*/ 63 w 130"/>
                <a:gd name="T67" fmla="*/ 142 h 142"/>
                <a:gd name="T68" fmla="*/ 65 w 130"/>
                <a:gd name="T69" fmla="*/ 110 h 142"/>
                <a:gd name="T70" fmla="*/ 52 w 130"/>
                <a:gd name="T71" fmla="*/ 93 h 142"/>
                <a:gd name="T72" fmla="*/ 36 w 130"/>
                <a:gd name="T73" fmla="*/ 65 h 142"/>
                <a:gd name="T74" fmla="*/ 65 w 130"/>
                <a:gd name="T75" fmla="*/ 37 h 142"/>
                <a:gd name="T76" fmla="*/ 65 w 130"/>
                <a:gd name="T77" fmla="*/ 29 h 142"/>
                <a:gd name="T78" fmla="*/ 65 w 130"/>
                <a:gd name="T79" fmla="*/ 0 h 142"/>
                <a:gd name="T80" fmla="*/ 62 w 130"/>
                <a:gd name="T81" fmla="*/ 20 h 142"/>
                <a:gd name="T82" fmla="*/ 65 w 130"/>
                <a:gd name="T83" fmla="*/ 0 h 142"/>
                <a:gd name="T84" fmla="*/ 32 w 130"/>
                <a:gd name="T85" fmla="*/ 94 h 142"/>
                <a:gd name="T86" fmla="*/ 35 w 130"/>
                <a:gd name="T87" fmla="*/ 100 h 142"/>
                <a:gd name="T88" fmla="*/ 32 w 130"/>
                <a:gd name="T89" fmla="*/ 36 h 142"/>
                <a:gd name="T90" fmla="*/ 35 w 130"/>
                <a:gd name="T91" fmla="*/ 31 h 142"/>
                <a:gd name="T92" fmla="*/ 32 w 130"/>
                <a:gd name="T93" fmla="*/ 36 h 142"/>
                <a:gd name="T94" fmla="*/ 29 w 130"/>
                <a:gd name="T95" fmla="*/ 65 h 142"/>
                <a:gd name="T96" fmla="*/ 32 w 130"/>
                <a:gd name="T97" fmla="*/ 50 h 142"/>
                <a:gd name="T98" fmla="*/ 32 w 130"/>
                <a:gd name="T99" fmla="*/ 36 h 142"/>
                <a:gd name="T100" fmla="*/ 30 w 130"/>
                <a:gd name="T101" fmla="*/ 35 h 142"/>
                <a:gd name="T102" fmla="*/ 19 w 130"/>
                <a:gd name="T103" fmla="*/ 19 h 142"/>
                <a:gd name="T104" fmla="*/ 32 w 130"/>
                <a:gd name="T105" fmla="*/ 28 h 142"/>
                <a:gd name="T106" fmla="*/ 32 w 130"/>
                <a:gd name="T107" fmla="*/ 103 h 142"/>
                <a:gd name="T108" fmla="*/ 19 w 130"/>
                <a:gd name="T109" fmla="*/ 112 h 142"/>
                <a:gd name="T110" fmla="*/ 30 w 130"/>
                <a:gd name="T111" fmla="*/ 95 h 142"/>
                <a:gd name="T112" fmla="*/ 32 w 130"/>
                <a:gd name="T113" fmla="*/ 94 h 142"/>
                <a:gd name="T114" fmla="*/ 22 w 130"/>
                <a:gd name="T115" fmla="*/ 65 h 142"/>
                <a:gd name="T116" fmla="*/ 3 w 130"/>
                <a:gd name="T117" fmla="*/ 62 h 142"/>
                <a:gd name="T118" fmla="*/ 3 w 130"/>
                <a:gd name="T119" fmla="*/ 69 h 142"/>
                <a:gd name="T120" fmla="*/ 22 w 130"/>
                <a:gd name="T12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142">
                  <a:moveTo>
                    <a:pt x="97" y="81"/>
                  </a:moveTo>
                  <a:cubicBezTo>
                    <a:pt x="100" y="76"/>
                    <a:pt x="101" y="71"/>
                    <a:pt x="101" y="65"/>
                  </a:cubicBezTo>
                  <a:cubicBezTo>
                    <a:pt x="101" y="60"/>
                    <a:pt x="100" y="55"/>
                    <a:pt x="97" y="50"/>
                  </a:cubicBezTo>
                  <a:cubicBezTo>
                    <a:pt x="97" y="81"/>
                    <a:pt x="97" y="81"/>
                    <a:pt x="97" y="81"/>
                  </a:cubicBezTo>
                  <a:close/>
                  <a:moveTo>
                    <a:pt x="97" y="103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8" y="94"/>
                    <a:pt x="99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3" y="108"/>
                    <a:pt x="113" y="110"/>
                    <a:pt x="111" y="112"/>
                  </a:cubicBezTo>
                  <a:cubicBezTo>
                    <a:pt x="110" y="113"/>
                    <a:pt x="108" y="113"/>
                    <a:pt x="106" y="112"/>
                  </a:cubicBezTo>
                  <a:cubicBezTo>
                    <a:pt x="97" y="103"/>
                    <a:pt x="97" y="103"/>
                    <a:pt x="97" y="103"/>
                  </a:cubicBezTo>
                  <a:close/>
                  <a:moveTo>
                    <a:pt x="97" y="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8" y="18"/>
                    <a:pt x="110" y="18"/>
                    <a:pt x="111" y="19"/>
                  </a:cubicBezTo>
                  <a:cubicBezTo>
                    <a:pt x="113" y="20"/>
                    <a:pt x="113" y="23"/>
                    <a:pt x="111" y="24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6"/>
                    <a:pt x="98" y="36"/>
                    <a:pt x="97" y="36"/>
                  </a:cubicBezTo>
                  <a:close/>
                  <a:moveTo>
                    <a:pt x="127" y="62"/>
                  </a:moveTo>
                  <a:cubicBezTo>
                    <a:pt x="127" y="62"/>
                    <a:pt x="127" y="62"/>
                    <a:pt x="127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9" y="62"/>
                    <a:pt x="108" y="64"/>
                    <a:pt x="108" y="65"/>
                  </a:cubicBezTo>
                  <a:cubicBezTo>
                    <a:pt x="108" y="67"/>
                    <a:pt x="109" y="69"/>
                    <a:pt x="111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69"/>
                    <a:pt x="130" y="67"/>
                    <a:pt x="130" y="65"/>
                  </a:cubicBezTo>
                  <a:cubicBezTo>
                    <a:pt x="130" y="64"/>
                    <a:pt x="129" y="62"/>
                    <a:pt x="127" y="62"/>
                  </a:cubicBezTo>
                  <a:close/>
                  <a:moveTo>
                    <a:pt x="65" y="142"/>
                  </a:moveTo>
                  <a:cubicBezTo>
                    <a:pt x="67" y="142"/>
                    <a:pt x="67" y="142"/>
                    <a:pt x="67" y="142"/>
                  </a:cubicBezTo>
                  <a:cubicBezTo>
                    <a:pt x="77" y="142"/>
                    <a:pt x="85" y="134"/>
                    <a:pt x="85" y="12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0" y="92"/>
                    <a:pt x="95" y="87"/>
                    <a:pt x="97" y="81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2" y="38"/>
                    <a:pt x="79" y="29"/>
                    <a:pt x="65" y="2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3" y="37"/>
                    <a:pt x="80" y="40"/>
                    <a:pt x="85" y="45"/>
                  </a:cubicBezTo>
                  <a:cubicBezTo>
                    <a:pt x="90" y="50"/>
                    <a:pt x="93" y="57"/>
                    <a:pt x="93" y="65"/>
                  </a:cubicBezTo>
                  <a:cubicBezTo>
                    <a:pt x="93" y="76"/>
                    <a:pt x="88" y="85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1"/>
                    <a:pt x="78" y="92"/>
                    <a:pt x="78" y="93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42"/>
                    <a:pt x="65" y="142"/>
                    <a:pt x="65" y="142"/>
                  </a:cubicBezTo>
                  <a:close/>
                  <a:moveTo>
                    <a:pt x="97" y="28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4" y="34"/>
                    <a:pt x="94" y="32"/>
                    <a:pt x="95" y="31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97" y="94"/>
                  </a:moveTo>
                  <a:cubicBezTo>
                    <a:pt x="97" y="103"/>
                    <a:pt x="97" y="103"/>
                    <a:pt x="97" y="103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99"/>
                    <a:pt x="94" y="97"/>
                    <a:pt x="95" y="95"/>
                  </a:cubicBezTo>
                  <a:cubicBezTo>
                    <a:pt x="96" y="95"/>
                    <a:pt x="97" y="94"/>
                    <a:pt x="97" y="94"/>
                  </a:cubicBezTo>
                  <a:close/>
                  <a:moveTo>
                    <a:pt x="65" y="23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2"/>
                    <a:pt x="68" y="3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7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lose/>
                  <a:moveTo>
                    <a:pt x="65" y="29"/>
                  </a:moveTo>
                  <a:cubicBezTo>
                    <a:pt x="50" y="29"/>
                    <a:pt x="38" y="37"/>
                    <a:pt x="32" y="5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7"/>
                    <a:pt x="40" y="92"/>
                    <a:pt x="45" y="96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34"/>
                    <a:pt x="53" y="142"/>
                    <a:pt x="63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42" y="85"/>
                    <a:pt x="36" y="76"/>
                    <a:pt x="36" y="65"/>
                  </a:cubicBezTo>
                  <a:cubicBezTo>
                    <a:pt x="36" y="57"/>
                    <a:pt x="39" y="50"/>
                    <a:pt x="44" y="45"/>
                  </a:cubicBezTo>
                  <a:cubicBezTo>
                    <a:pt x="50" y="40"/>
                    <a:pt x="57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5" y="0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3"/>
                    <a:pt x="62" y="21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3" y="0"/>
                    <a:pt x="65" y="0"/>
                  </a:cubicBezTo>
                  <a:close/>
                  <a:moveTo>
                    <a:pt x="32" y="103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4" y="95"/>
                    <a:pt x="35" y="95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2" y="103"/>
                    <a:pt x="32" y="103"/>
                    <a:pt x="32" y="103"/>
                  </a:cubicBezTo>
                  <a:close/>
                  <a:moveTo>
                    <a:pt x="32" y="36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2"/>
                    <a:pt x="36" y="34"/>
                    <a:pt x="35" y="35"/>
                  </a:cubicBezTo>
                  <a:cubicBezTo>
                    <a:pt x="34" y="36"/>
                    <a:pt x="33" y="36"/>
                    <a:pt x="32" y="36"/>
                  </a:cubicBezTo>
                  <a:close/>
                  <a:moveTo>
                    <a:pt x="32" y="50"/>
                  </a:moveTo>
                  <a:cubicBezTo>
                    <a:pt x="30" y="54"/>
                    <a:pt x="29" y="60"/>
                    <a:pt x="29" y="65"/>
                  </a:cubicBezTo>
                  <a:cubicBezTo>
                    <a:pt x="29" y="71"/>
                    <a:pt x="30" y="76"/>
                    <a:pt x="32" y="81"/>
                  </a:cubicBezTo>
                  <a:cubicBezTo>
                    <a:pt x="32" y="50"/>
                    <a:pt x="32" y="50"/>
                    <a:pt x="32" y="50"/>
                  </a:cubicBezTo>
                  <a:close/>
                  <a:moveTo>
                    <a:pt x="32" y="28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3"/>
                    <a:pt x="17" y="20"/>
                    <a:pt x="19" y="19"/>
                  </a:cubicBezTo>
                  <a:cubicBezTo>
                    <a:pt x="20" y="18"/>
                    <a:pt x="22" y="18"/>
                    <a:pt x="24" y="19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2" y="94"/>
                  </a:moveTo>
                  <a:cubicBezTo>
                    <a:pt x="32" y="103"/>
                    <a:pt x="32" y="103"/>
                    <a:pt x="32" y="10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3"/>
                    <a:pt x="20" y="113"/>
                    <a:pt x="19" y="112"/>
                  </a:cubicBezTo>
                  <a:cubicBezTo>
                    <a:pt x="17" y="110"/>
                    <a:pt x="17" y="108"/>
                    <a:pt x="19" y="107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5"/>
                    <a:pt x="32" y="95"/>
                    <a:pt x="32" y="94"/>
                  </a:cubicBezTo>
                  <a:close/>
                  <a:moveTo>
                    <a:pt x="22" y="6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64"/>
                    <a:pt x="21" y="62"/>
                    <a:pt x="1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69"/>
                    <a:pt x="22" y="67"/>
                    <a:pt x="22" y="65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81"/>
            <p:cNvSpPr>
              <a:spLocks noEditPoints="1"/>
            </p:cNvSpPr>
            <p:nvPr/>
          </p:nvSpPr>
          <p:spPr bwMode="auto">
            <a:xfrm>
              <a:off x="2121994" y="2232964"/>
              <a:ext cx="358326" cy="515508"/>
            </a:xfrm>
            <a:custGeom>
              <a:avLst/>
              <a:gdLst>
                <a:gd name="T0" fmla="*/ 98 w 196"/>
                <a:gd name="T1" fmla="*/ 5 h 282"/>
                <a:gd name="T2" fmla="*/ 113 w 196"/>
                <a:gd name="T3" fmla="*/ 0 h 282"/>
                <a:gd name="T4" fmla="*/ 155 w 196"/>
                <a:gd name="T5" fmla="*/ 128 h 282"/>
                <a:gd name="T6" fmla="*/ 108 w 196"/>
                <a:gd name="T7" fmla="*/ 143 h 282"/>
                <a:gd name="T8" fmla="*/ 98 w 196"/>
                <a:gd name="T9" fmla="*/ 111 h 282"/>
                <a:gd name="T10" fmla="*/ 98 w 196"/>
                <a:gd name="T11" fmla="*/ 5 h 282"/>
                <a:gd name="T12" fmla="*/ 98 w 196"/>
                <a:gd name="T13" fmla="*/ 222 h 282"/>
                <a:gd name="T14" fmla="*/ 136 w 196"/>
                <a:gd name="T15" fmla="*/ 209 h 282"/>
                <a:gd name="T16" fmla="*/ 107 w 196"/>
                <a:gd name="T17" fmla="*/ 209 h 282"/>
                <a:gd name="T18" fmla="*/ 107 w 196"/>
                <a:gd name="T19" fmla="*/ 192 h 282"/>
                <a:gd name="T20" fmla="*/ 152 w 196"/>
                <a:gd name="T21" fmla="*/ 192 h 282"/>
                <a:gd name="T22" fmla="*/ 189 w 196"/>
                <a:gd name="T23" fmla="*/ 192 h 282"/>
                <a:gd name="T24" fmla="*/ 196 w 196"/>
                <a:gd name="T25" fmla="*/ 192 h 282"/>
                <a:gd name="T26" fmla="*/ 196 w 196"/>
                <a:gd name="T27" fmla="*/ 209 h 282"/>
                <a:gd name="T28" fmla="*/ 180 w 196"/>
                <a:gd name="T29" fmla="*/ 209 h 282"/>
                <a:gd name="T30" fmla="*/ 134 w 196"/>
                <a:gd name="T31" fmla="*/ 247 h 282"/>
                <a:gd name="T32" fmla="*/ 169 w 196"/>
                <a:gd name="T33" fmla="*/ 267 h 282"/>
                <a:gd name="T34" fmla="*/ 169 w 196"/>
                <a:gd name="T35" fmla="*/ 282 h 282"/>
                <a:gd name="T36" fmla="*/ 98 w 196"/>
                <a:gd name="T37" fmla="*/ 282 h 282"/>
                <a:gd name="T38" fmla="*/ 98 w 196"/>
                <a:gd name="T39" fmla="*/ 268 h 282"/>
                <a:gd name="T40" fmla="*/ 111 w 196"/>
                <a:gd name="T41" fmla="*/ 255 h 282"/>
                <a:gd name="T42" fmla="*/ 98 w 196"/>
                <a:gd name="T43" fmla="*/ 242 h 282"/>
                <a:gd name="T44" fmla="*/ 98 w 196"/>
                <a:gd name="T45" fmla="*/ 222 h 282"/>
                <a:gd name="T46" fmla="*/ 67 w 196"/>
                <a:gd name="T47" fmla="*/ 15 h 282"/>
                <a:gd name="T48" fmla="*/ 98 w 196"/>
                <a:gd name="T49" fmla="*/ 5 h 282"/>
                <a:gd name="T50" fmla="*/ 98 w 196"/>
                <a:gd name="T51" fmla="*/ 111 h 282"/>
                <a:gd name="T52" fmla="*/ 92 w 196"/>
                <a:gd name="T53" fmla="*/ 92 h 282"/>
                <a:gd name="T54" fmla="*/ 33 w 196"/>
                <a:gd name="T55" fmla="*/ 157 h 282"/>
                <a:gd name="T56" fmla="*/ 98 w 196"/>
                <a:gd name="T57" fmla="*/ 222 h 282"/>
                <a:gd name="T58" fmla="*/ 98 w 196"/>
                <a:gd name="T59" fmla="*/ 222 h 282"/>
                <a:gd name="T60" fmla="*/ 98 w 196"/>
                <a:gd name="T61" fmla="*/ 242 h 282"/>
                <a:gd name="T62" fmla="*/ 85 w 196"/>
                <a:gd name="T63" fmla="*/ 255 h 282"/>
                <a:gd name="T64" fmla="*/ 98 w 196"/>
                <a:gd name="T65" fmla="*/ 268 h 282"/>
                <a:gd name="T66" fmla="*/ 98 w 196"/>
                <a:gd name="T67" fmla="*/ 282 h 282"/>
                <a:gd name="T68" fmla="*/ 27 w 196"/>
                <a:gd name="T69" fmla="*/ 282 h 282"/>
                <a:gd name="T70" fmla="*/ 27 w 196"/>
                <a:gd name="T71" fmla="*/ 267 h 282"/>
                <a:gd name="T72" fmla="*/ 61 w 196"/>
                <a:gd name="T73" fmla="*/ 247 h 282"/>
                <a:gd name="T74" fmla="*/ 0 w 196"/>
                <a:gd name="T75" fmla="*/ 157 h 282"/>
                <a:gd name="T76" fmla="*/ 82 w 196"/>
                <a:gd name="T77" fmla="*/ 61 h 282"/>
                <a:gd name="T78" fmla="*/ 67 w 196"/>
                <a:gd name="T79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282">
                  <a:moveTo>
                    <a:pt x="98" y="5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98" y="222"/>
                  </a:moveTo>
                  <a:cubicBezTo>
                    <a:pt x="112" y="222"/>
                    <a:pt x="125" y="217"/>
                    <a:pt x="136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69" y="226"/>
                    <a:pt x="153" y="239"/>
                    <a:pt x="134" y="247"/>
                  </a:cubicBezTo>
                  <a:cubicBezTo>
                    <a:pt x="154" y="251"/>
                    <a:pt x="169" y="257"/>
                    <a:pt x="169" y="26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105" y="268"/>
                    <a:pt x="111" y="262"/>
                    <a:pt x="111" y="255"/>
                  </a:cubicBezTo>
                  <a:cubicBezTo>
                    <a:pt x="111" y="248"/>
                    <a:pt x="105" y="242"/>
                    <a:pt x="98" y="242"/>
                  </a:cubicBezTo>
                  <a:lnTo>
                    <a:pt x="98" y="222"/>
                  </a:lnTo>
                  <a:close/>
                  <a:moveTo>
                    <a:pt x="67" y="1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59" y="95"/>
                    <a:pt x="33" y="123"/>
                    <a:pt x="33" y="157"/>
                  </a:cubicBezTo>
                  <a:cubicBezTo>
                    <a:pt x="33" y="193"/>
                    <a:pt x="62" y="222"/>
                    <a:pt x="98" y="22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1" y="242"/>
                    <a:pt x="85" y="248"/>
                    <a:pt x="85" y="255"/>
                  </a:cubicBezTo>
                  <a:cubicBezTo>
                    <a:pt x="85" y="262"/>
                    <a:pt x="91" y="268"/>
                    <a:pt x="98" y="268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27" y="282"/>
                    <a:pt x="27" y="282"/>
                    <a:pt x="27" y="282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57"/>
                    <a:pt x="41" y="251"/>
                    <a:pt x="61" y="247"/>
                  </a:cubicBezTo>
                  <a:cubicBezTo>
                    <a:pt x="26" y="233"/>
                    <a:pt x="0" y="198"/>
                    <a:pt x="0" y="157"/>
                  </a:cubicBezTo>
                  <a:cubicBezTo>
                    <a:pt x="0" y="108"/>
                    <a:pt x="36" y="68"/>
                    <a:pt x="82" y="61"/>
                  </a:cubicBezTo>
                  <a:lnTo>
                    <a:pt x="67" y="15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82"/>
            <p:cNvSpPr>
              <a:spLocks noEditPoints="1"/>
            </p:cNvSpPr>
            <p:nvPr/>
          </p:nvSpPr>
          <p:spPr bwMode="auto">
            <a:xfrm>
              <a:off x="1994117" y="2159700"/>
              <a:ext cx="206470" cy="182493"/>
            </a:xfrm>
            <a:custGeom>
              <a:avLst/>
              <a:gdLst>
                <a:gd name="T0" fmla="*/ 103 w 113"/>
                <a:gd name="T1" fmla="*/ 31 h 100"/>
                <a:gd name="T2" fmla="*/ 57 w 113"/>
                <a:gd name="T3" fmla="*/ 0 h 100"/>
                <a:gd name="T4" fmla="*/ 57 w 113"/>
                <a:gd name="T5" fmla="*/ 9 h 100"/>
                <a:gd name="T6" fmla="*/ 95 w 113"/>
                <a:gd name="T7" fmla="*/ 35 h 100"/>
                <a:gd name="T8" fmla="*/ 72 w 113"/>
                <a:gd name="T9" fmla="*/ 88 h 100"/>
                <a:gd name="T10" fmla="*/ 57 w 113"/>
                <a:gd name="T11" fmla="*/ 91 h 100"/>
                <a:gd name="T12" fmla="*/ 57 w 113"/>
                <a:gd name="T13" fmla="*/ 100 h 100"/>
                <a:gd name="T14" fmla="*/ 75 w 113"/>
                <a:gd name="T15" fmla="*/ 96 h 100"/>
                <a:gd name="T16" fmla="*/ 103 w 113"/>
                <a:gd name="T17" fmla="*/ 31 h 100"/>
                <a:gd name="T18" fmla="*/ 57 w 113"/>
                <a:gd name="T19" fmla="*/ 0 h 100"/>
                <a:gd name="T20" fmla="*/ 38 w 113"/>
                <a:gd name="T21" fmla="*/ 4 h 100"/>
                <a:gd name="T22" fmla="*/ 11 w 113"/>
                <a:gd name="T23" fmla="*/ 68 h 100"/>
                <a:gd name="T24" fmla="*/ 57 w 113"/>
                <a:gd name="T25" fmla="*/ 100 h 100"/>
                <a:gd name="T26" fmla="*/ 57 w 113"/>
                <a:gd name="T27" fmla="*/ 91 h 100"/>
                <a:gd name="T28" fmla="*/ 19 w 113"/>
                <a:gd name="T29" fmla="*/ 65 h 100"/>
                <a:gd name="T30" fmla="*/ 19 w 113"/>
                <a:gd name="T31" fmla="*/ 65 h 100"/>
                <a:gd name="T32" fmla="*/ 42 w 113"/>
                <a:gd name="T33" fmla="*/ 12 h 100"/>
                <a:gd name="T34" fmla="*/ 57 w 113"/>
                <a:gd name="T35" fmla="*/ 9 h 100"/>
                <a:gd name="T36" fmla="*/ 57 w 11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00">
                  <a:moveTo>
                    <a:pt x="103" y="31"/>
                  </a:moveTo>
                  <a:cubicBezTo>
                    <a:pt x="95" y="12"/>
                    <a:pt x="77" y="0"/>
                    <a:pt x="57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3" y="9"/>
                    <a:pt x="88" y="19"/>
                    <a:pt x="95" y="35"/>
                  </a:cubicBezTo>
                  <a:cubicBezTo>
                    <a:pt x="103" y="56"/>
                    <a:pt x="93" y="79"/>
                    <a:pt x="72" y="88"/>
                  </a:cubicBezTo>
                  <a:cubicBezTo>
                    <a:pt x="67" y="90"/>
                    <a:pt x="62" y="91"/>
                    <a:pt x="57" y="9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3" y="100"/>
                    <a:pt x="69" y="99"/>
                    <a:pt x="75" y="96"/>
                  </a:cubicBezTo>
                  <a:cubicBezTo>
                    <a:pt x="101" y="86"/>
                    <a:pt x="113" y="57"/>
                    <a:pt x="103" y="31"/>
                  </a:cubicBezTo>
                  <a:close/>
                  <a:moveTo>
                    <a:pt x="57" y="0"/>
                  </a:moveTo>
                  <a:cubicBezTo>
                    <a:pt x="51" y="0"/>
                    <a:pt x="44" y="1"/>
                    <a:pt x="38" y="4"/>
                  </a:cubicBezTo>
                  <a:cubicBezTo>
                    <a:pt x="13" y="14"/>
                    <a:pt x="0" y="43"/>
                    <a:pt x="11" y="68"/>
                  </a:cubicBezTo>
                  <a:cubicBezTo>
                    <a:pt x="18" y="88"/>
                    <a:pt x="37" y="100"/>
                    <a:pt x="57" y="10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1" y="90"/>
                    <a:pt x="26" y="81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1" y="44"/>
                    <a:pt x="21" y="21"/>
                    <a:pt x="42" y="12"/>
                  </a:cubicBezTo>
                  <a:cubicBezTo>
                    <a:pt x="47" y="10"/>
                    <a:pt x="52" y="9"/>
                    <a:pt x="57" y="9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83"/>
            <p:cNvSpPr/>
            <p:nvPr/>
          </p:nvSpPr>
          <p:spPr bwMode="auto">
            <a:xfrm>
              <a:off x="1935506" y="2268930"/>
              <a:ext cx="90581" cy="57279"/>
            </a:xfrm>
            <a:custGeom>
              <a:avLst/>
              <a:gdLst>
                <a:gd name="T0" fmla="*/ 7 w 68"/>
                <a:gd name="T1" fmla="*/ 43 h 43"/>
                <a:gd name="T2" fmla="*/ 0 w 68"/>
                <a:gd name="T3" fmla="*/ 25 h 43"/>
                <a:gd name="T4" fmla="*/ 62 w 68"/>
                <a:gd name="T5" fmla="*/ 0 h 43"/>
                <a:gd name="T6" fmla="*/ 68 w 68"/>
                <a:gd name="T7" fmla="*/ 18 h 43"/>
                <a:gd name="T8" fmla="*/ 7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7" y="43"/>
                  </a:moveTo>
                  <a:lnTo>
                    <a:pt x="0" y="25"/>
                  </a:lnTo>
                  <a:lnTo>
                    <a:pt x="62" y="0"/>
                  </a:lnTo>
                  <a:lnTo>
                    <a:pt x="68" y="18"/>
                  </a:lnTo>
                  <a:lnTo>
                    <a:pt x="7" y="4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84"/>
            <p:cNvSpPr/>
            <p:nvPr/>
          </p:nvSpPr>
          <p:spPr bwMode="auto">
            <a:xfrm>
              <a:off x="1878227" y="2276921"/>
              <a:ext cx="122550" cy="74596"/>
            </a:xfrm>
            <a:custGeom>
              <a:avLst/>
              <a:gdLst>
                <a:gd name="T0" fmla="*/ 16 w 67"/>
                <a:gd name="T1" fmla="*/ 39 h 41"/>
                <a:gd name="T2" fmla="*/ 2 w 67"/>
                <a:gd name="T3" fmla="*/ 33 h 41"/>
                <a:gd name="T4" fmla="*/ 8 w 67"/>
                <a:gd name="T5" fmla="*/ 19 h 41"/>
                <a:gd name="T6" fmla="*/ 50 w 67"/>
                <a:gd name="T7" fmla="*/ 2 h 41"/>
                <a:gd name="T8" fmla="*/ 64 w 67"/>
                <a:gd name="T9" fmla="*/ 8 h 41"/>
                <a:gd name="T10" fmla="*/ 58 w 67"/>
                <a:gd name="T11" fmla="*/ 22 h 41"/>
                <a:gd name="T12" fmla="*/ 16 w 67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16" y="39"/>
                  </a:moveTo>
                  <a:cubicBezTo>
                    <a:pt x="10" y="41"/>
                    <a:pt x="4" y="39"/>
                    <a:pt x="2" y="33"/>
                  </a:cubicBezTo>
                  <a:cubicBezTo>
                    <a:pt x="0" y="28"/>
                    <a:pt x="2" y="21"/>
                    <a:pt x="8" y="19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6" y="0"/>
                    <a:pt x="62" y="3"/>
                    <a:pt x="64" y="8"/>
                  </a:cubicBezTo>
                  <a:cubicBezTo>
                    <a:pt x="67" y="14"/>
                    <a:pt x="64" y="20"/>
                    <a:pt x="58" y="22"/>
                  </a:cubicBezTo>
                  <a:lnTo>
                    <a:pt x="16" y="39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2" name="Freeform 85"/>
            <p:cNvSpPr>
              <a:spLocks noEditPoints="1"/>
            </p:cNvSpPr>
            <p:nvPr/>
          </p:nvSpPr>
          <p:spPr bwMode="auto">
            <a:xfrm>
              <a:off x="1807628" y="3249327"/>
              <a:ext cx="374310" cy="133207"/>
            </a:xfrm>
            <a:custGeom>
              <a:avLst/>
              <a:gdLst>
                <a:gd name="T0" fmla="*/ 142 w 205"/>
                <a:gd name="T1" fmla="*/ 5 h 73"/>
                <a:gd name="T2" fmla="*/ 157 w 205"/>
                <a:gd name="T3" fmla="*/ 2 h 73"/>
                <a:gd name="T4" fmla="*/ 164 w 205"/>
                <a:gd name="T5" fmla="*/ 5 h 73"/>
                <a:gd name="T6" fmla="*/ 179 w 205"/>
                <a:gd name="T7" fmla="*/ 2 h 73"/>
                <a:gd name="T8" fmla="*/ 202 w 205"/>
                <a:gd name="T9" fmla="*/ 18 h 73"/>
                <a:gd name="T10" fmla="*/ 187 w 205"/>
                <a:gd name="T11" fmla="*/ 42 h 73"/>
                <a:gd name="T12" fmla="*/ 177 w 205"/>
                <a:gd name="T13" fmla="*/ 43 h 73"/>
                <a:gd name="T14" fmla="*/ 166 w 205"/>
                <a:gd name="T15" fmla="*/ 18 h 73"/>
                <a:gd name="T16" fmla="*/ 172 w 205"/>
                <a:gd name="T17" fmla="*/ 45 h 73"/>
                <a:gd name="T18" fmla="*/ 167 w 205"/>
                <a:gd name="T19" fmla="*/ 50 h 73"/>
                <a:gd name="T20" fmla="*/ 142 w 205"/>
                <a:gd name="T21" fmla="*/ 55 h 73"/>
                <a:gd name="T22" fmla="*/ 142 w 205"/>
                <a:gd name="T23" fmla="*/ 20 h 73"/>
                <a:gd name="T24" fmla="*/ 158 w 205"/>
                <a:gd name="T25" fmla="*/ 17 h 73"/>
                <a:gd name="T26" fmla="*/ 163 w 205"/>
                <a:gd name="T27" fmla="*/ 19 h 73"/>
                <a:gd name="T28" fmla="*/ 161 w 205"/>
                <a:gd name="T29" fmla="*/ 9 h 73"/>
                <a:gd name="T30" fmla="*/ 155 w 205"/>
                <a:gd name="T31" fmla="*/ 5 h 73"/>
                <a:gd name="T32" fmla="*/ 142 w 205"/>
                <a:gd name="T33" fmla="*/ 8 h 73"/>
                <a:gd name="T34" fmla="*/ 142 w 205"/>
                <a:gd name="T35" fmla="*/ 5 h 73"/>
                <a:gd name="T36" fmla="*/ 28 w 205"/>
                <a:gd name="T37" fmla="*/ 30 h 73"/>
                <a:gd name="T38" fmla="*/ 116 w 205"/>
                <a:gd name="T39" fmla="*/ 13 h 73"/>
                <a:gd name="T40" fmla="*/ 121 w 205"/>
                <a:gd name="T41" fmla="*/ 9 h 73"/>
                <a:gd name="T42" fmla="*/ 142 w 205"/>
                <a:gd name="T43" fmla="*/ 5 h 73"/>
                <a:gd name="T44" fmla="*/ 142 w 205"/>
                <a:gd name="T45" fmla="*/ 8 h 73"/>
                <a:gd name="T46" fmla="*/ 124 w 205"/>
                <a:gd name="T47" fmla="*/ 11 h 73"/>
                <a:gd name="T48" fmla="*/ 120 w 205"/>
                <a:gd name="T49" fmla="*/ 17 h 73"/>
                <a:gd name="T50" fmla="*/ 122 w 205"/>
                <a:gd name="T51" fmla="*/ 28 h 73"/>
                <a:gd name="T52" fmla="*/ 122 w 205"/>
                <a:gd name="T53" fmla="*/ 28 h 73"/>
                <a:gd name="T54" fmla="*/ 126 w 205"/>
                <a:gd name="T55" fmla="*/ 24 h 73"/>
                <a:gd name="T56" fmla="*/ 142 w 205"/>
                <a:gd name="T57" fmla="*/ 20 h 73"/>
                <a:gd name="T58" fmla="*/ 142 w 205"/>
                <a:gd name="T59" fmla="*/ 55 h 73"/>
                <a:gd name="T60" fmla="*/ 130 w 205"/>
                <a:gd name="T61" fmla="*/ 57 h 73"/>
                <a:gd name="T62" fmla="*/ 125 w 205"/>
                <a:gd name="T63" fmla="*/ 56 h 73"/>
                <a:gd name="T64" fmla="*/ 35 w 205"/>
                <a:gd name="T65" fmla="*/ 73 h 73"/>
                <a:gd name="T66" fmla="*/ 28 w 205"/>
                <a:gd name="T67" fmla="*/ 70 h 73"/>
                <a:gd name="T68" fmla="*/ 28 w 205"/>
                <a:gd name="T69" fmla="*/ 67 h 73"/>
                <a:gd name="T70" fmla="*/ 35 w 205"/>
                <a:gd name="T71" fmla="*/ 70 h 73"/>
                <a:gd name="T72" fmla="*/ 35 w 205"/>
                <a:gd name="T73" fmla="*/ 70 h 73"/>
                <a:gd name="T74" fmla="*/ 37 w 205"/>
                <a:gd name="T75" fmla="*/ 70 h 73"/>
                <a:gd name="T76" fmla="*/ 42 w 205"/>
                <a:gd name="T77" fmla="*/ 62 h 73"/>
                <a:gd name="T78" fmla="*/ 36 w 205"/>
                <a:gd name="T79" fmla="*/ 57 h 73"/>
                <a:gd name="T80" fmla="*/ 40 w 205"/>
                <a:gd name="T81" fmla="*/ 50 h 73"/>
                <a:gd name="T82" fmla="*/ 34 w 205"/>
                <a:gd name="T83" fmla="*/ 45 h 73"/>
                <a:gd name="T84" fmla="*/ 37 w 205"/>
                <a:gd name="T85" fmla="*/ 38 h 73"/>
                <a:gd name="T86" fmla="*/ 30 w 205"/>
                <a:gd name="T87" fmla="*/ 33 h 73"/>
                <a:gd name="T88" fmla="*/ 28 w 205"/>
                <a:gd name="T89" fmla="*/ 33 h 73"/>
                <a:gd name="T90" fmla="*/ 28 w 205"/>
                <a:gd name="T91" fmla="*/ 34 h 73"/>
                <a:gd name="T92" fmla="*/ 28 w 205"/>
                <a:gd name="T93" fmla="*/ 30 h 73"/>
                <a:gd name="T94" fmla="*/ 26 w 205"/>
                <a:gd name="T95" fmla="*/ 31 h 73"/>
                <a:gd name="T96" fmla="*/ 28 w 205"/>
                <a:gd name="T97" fmla="*/ 30 h 73"/>
                <a:gd name="T98" fmla="*/ 28 w 205"/>
                <a:gd name="T99" fmla="*/ 34 h 73"/>
                <a:gd name="T100" fmla="*/ 13 w 205"/>
                <a:gd name="T101" fmla="*/ 49 h 73"/>
                <a:gd name="T102" fmla="*/ 15 w 205"/>
                <a:gd name="T103" fmla="*/ 62 h 73"/>
                <a:gd name="T104" fmla="*/ 28 w 205"/>
                <a:gd name="T105" fmla="*/ 67 h 73"/>
                <a:gd name="T106" fmla="*/ 28 w 205"/>
                <a:gd name="T107" fmla="*/ 70 h 73"/>
                <a:gd name="T108" fmla="*/ 0 w 205"/>
                <a:gd name="T109" fmla="*/ 58 h 73"/>
                <a:gd name="T110" fmla="*/ 26 w 205"/>
                <a:gd name="T11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73">
                  <a:moveTo>
                    <a:pt x="142" y="5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60" y="1"/>
                    <a:pt x="163" y="3"/>
                    <a:pt x="164" y="5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90" y="0"/>
                    <a:pt x="200" y="7"/>
                    <a:pt x="202" y="18"/>
                  </a:cubicBezTo>
                  <a:cubicBezTo>
                    <a:pt x="205" y="29"/>
                    <a:pt x="197" y="39"/>
                    <a:pt x="187" y="42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7"/>
                    <a:pt x="170" y="50"/>
                    <a:pt x="167" y="5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0" y="17"/>
                    <a:pt x="162" y="18"/>
                    <a:pt x="163" y="1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6"/>
                    <a:pt x="158" y="5"/>
                    <a:pt x="155" y="5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2" y="5"/>
                  </a:lnTo>
                  <a:close/>
                  <a:moveTo>
                    <a:pt x="28" y="30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7" y="11"/>
                    <a:pt x="119" y="9"/>
                    <a:pt x="121" y="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1" y="12"/>
                    <a:pt x="119" y="15"/>
                    <a:pt x="120" y="1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6"/>
                    <a:pt x="124" y="24"/>
                    <a:pt x="126" y="2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28" y="58"/>
                    <a:pt x="126" y="57"/>
                    <a:pt x="125" y="5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1" y="69"/>
                    <a:pt x="43" y="66"/>
                    <a:pt x="42" y="62"/>
                  </a:cubicBezTo>
                  <a:cubicBezTo>
                    <a:pt x="42" y="59"/>
                    <a:pt x="39" y="57"/>
                    <a:pt x="36" y="57"/>
                  </a:cubicBezTo>
                  <a:cubicBezTo>
                    <a:pt x="39" y="56"/>
                    <a:pt x="40" y="53"/>
                    <a:pt x="40" y="50"/>
                  </a:cubicBezTo>
                  <a:cubicBezTo>
                    <a:pt x="39" y="47"/>
                    <a:pt x="37" y="45"/>
                    <a:pt x="34" y="45"/>
                  </a:cubicBezTo>
                  <a:cubicBezTo>
                    <a:pt x="36" y="44"/>
                    <a:pt x="38" y="41"/>
                    <a:pt x="37" y="38"/>
                  </a:cubicBezTo>
                  <a:cubicBezTo>
                    <a:pt x="37" y="34"/>
                    <a:pt x="33" y="32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8" y="30"/>
                  </a:lnTo>
                  <a:close/>
                  <a:moveTo>
                    <a:pt x="26" y="31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6" y="31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3" name="Freeform 86"/>
            <p:cNvSpPr/>
            <p:nvPr/>
          </p:nvSpPr>
          <p:spPr bwMode="auto">
            <a:xfrm>
              <a:off x="3358150" y="3593000"/>
              <a:ext cx="206470" cy="265081"/>
            </a:xfrm>
            <a:custGeom>
              <a:avLst/>
              <a:gdLst>
                <a:gd name="T0" fmla="*/ 113 w 113"/>
                <a:gd name="T1" fmla="*/ 25 h 145"/>
                <a:gd name="T2" fmla="*/ 108 w 113"/>
                <a:gd name="T3" fmla="*/ 22 h 145"/>
                <a:gd name="T4" fmla="*/ 42 w 113"/>
                <a:gd name="T5" fmla="*/ 128 h 145"/>
                <a:gd name="T6" fmla="*/ 19 w 113"/>
                <a:gd name="T7" fmla="*/ 132 h 145"/>
                <a:gd name="T8" fmla="*/ 12 w 113"/>
                <a:gd name="T9" fmla="*/ 109 h 145"/>
                <a:gd name="T10" fmla="*/ 78 w 113"/>
                <a:gd name="T11" fmla="*/ 3 h 145"/>
                <a:gd name="T12" fmla="*/ 73 w 113"/>
                <a:gd name="T13" fmla="*/ 0 h 145"/>
                <a:gd name="T14" fmla="*/ 6 w 113"/>
                <a:gd name="T15" fmla="*/ 107 h 145"/>
                <a:gd name="T16" fmla="*/ 15 w 113"/>
                <a:gd name="T17" fmla="*/ 138 h 145"/>
                <a:gd name="T18" fmla="*/ 47 w 113"/>
                <a:gd name="T19" fmla="*/ 132 h 145"/>
                <a:gd name="T20" fmla="*/ 113 w 113"/>
                <a:gd name="T21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45">
                  <a:moveTo>
                    <a:pt x="113" y="25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38" y="135"/>
                    <a:pt x="27" y="137"/>
                    <a:pt x="19" y="132"/>
                  </a:cubicBezTo>
                  <a:cubicBezTo>
                    <a:pt x="11" y="127"/>
                    <a:pt x="8" y="117"/>
                    <a:pt x="12" y="10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0" y="117"/>
                    <a:pt x="4" y="131"/>
                    <a:pt x="15" y="138"/>
                  </a:cubicBezTo>
                  <a:cubicBezTo>
                    <a:pt x="26" y="145"/>
                    <a:pt x="40" y="142"/>
                    <a:pt x="47" y="132"/>
                  </a:cubicBezTo>
                  <a:lnTo>
                    <a:pt x="113" y="25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4" name="Freeform 87"/>
            <p:cNvSpPr/>
            <p:nvPr/>
          </p:nvSpPr>
          <p:spPr bwMode="auto">
            <a:xfrm>
              <a:off x="3475371" y="3583675"/>
              <a:ext cx="99905" cy="69268"/>
            </a:xfrm>
            <a:custGeom>
              <a:avLst/>
              <a:gdLst>
                <a:gd name="T0" fmla="*/ 54 w 55"/>
                <a:gd name="T1" fmla="*/ 35 h 38"/>
                <a:gd name="T2" fmla="*/ 48 w 55"/>
                <a:gd name="T3" fmla="*/ 37 h 38"/>
                <a:gd name="T4" fmla="*/ 3 w 55"/>
                <a:gd name="T5" fmla="*/ 9 h 38"/>
                <a:gd name="T6" fmla="*/ 2 w 55"/>
                <a:gd name="T7" fmla="*/ 3 h 38"/>
                <a:gd name="T8" fmla="*/ 8 w 55"/>
                <a:gd name="T9" fmla="*/ 1 h 38"/>
                <a:gd name="T10" fmla="*/ 53 w 55"/>
                <a:gd name="T11" fmla="*/ 29 h 38"/>
                <a:gd name="T12" fmla="*/ 54 w 55"/>
                <a:gd name="T1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8">
                  <a:moveTo>
                    <a:pt x="54" y="35"/>
                  </a:moveTo>
                  <a:cubicBezTo>
                    <a:pt x="53" y="37"/>
                    <a:pt x="50" y="38"/>
                    <a:pt x="48" y="3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31"/>
                    <a:pt x="55" y="33"/>
                    <a:pt x="54" y="35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5" name="Freeform 88"/>
            <p:cNvSpPr/>
            <p:nvPr/>
          </p:nvSpPr>
          <p:spPr bwMode="auto">
            <a:xfrm>
              <a:off x="3398111" y="3638290"/>
              <a:ext cx="137203" cy="190486"/>
            </a:xfrm>
            <a:custGeom>
              <a:avLst/>
              <a:gdLst>
                <a:gd name="T0" fmla="*/ 75 w 75"/>
                <a:gd name="T1" fmla="*/ 4 h 104"/>
                <a:gd name="T2" fmla="*/ 69 w 75"/>
                <a:gd name="T3" fmla="*/ 0 h 104"/>
                <a:gd name="T4" fmla="*/ 10 w 75"/>
                <a:gd name="T5" fmla="*/ 95 h 104"/>
                <a:gd name="T6" fmla="*/ 0 w 75"/>
                <a:gd name="T7" fmla="*/ 100 h 104"/>
                <a:gd name="T8" fmla="*/ 1 w 75"/>
                <a:gd name="T9" fmla="*/ 101 h 104"/>
                <a:gd name="T10" fmla="*/ 17 w 75"/>
                <a:gd name="T11" fmla="*/ 98 h 104"/>
                <a:gd name="T12" fmla="*/ 75 w 75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4">
                  <a:moveTo>
                    <a:pt x="75" y="4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8"/>
                    <a:pt x="4" y="100"/>
                    <a:pt x="0" y="100"/>
                  </a:cubicBezTo>
                  <a:cubicBezTo>
                    <a:pt x="0" y="100"/>
                    <a:pt x="1" y="100"/>
                    <a:pt x="1" y="101"/>
                  </a:cubicBezTo>
                  <a:cubicBezTo>
                    <a:pt x="7" y="104"/>
                    <a:pt x="14" y="103"/>
                    <a:pt x="17" y="98"/>
                  </a:cubicBezTo>
                  <a:lnTo>
                    <a:pt x="75" y="4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6" name="Freeform 89"/>
            <p:cNvSpPr>
              <a:spLocks noEditPoints="1"/>
            </p:cNvSpPr>
            <p:nvPr/>
          </p:nvSpPr>
          <p:spPr bwMode="auto">
            <a:xfrm>
              <a:off x="3078416" y="2553990"/>
              <a:ext cx="186489" cy="135871"/>
            </a:xfrm>
            <a:custGeom>
              <a:avLst/>
              <a:gdLst>
                <a:gd name="T0" fmla="*/ 84 w 102"/>
                <a:gd name="T1" fmla="*/ 71 h 74"/>
                <a:gd name="T2" fmla="*/ 79 w 102"/>
                <a:gd name="T3" fmla="*/ 69 h 74"/>
                <a:gd name="T4" fmla="*/ 79 w 102"/>
                <a:gd name="T5" fmla="*/ 69 h 74"/>
                <a:gd name="T6" fmla="*/ 79 w 102"/>
                <a:gd name="T7" fmla="*/ 52 h 74"/>
                <a:gd name="T8" fmla="*/ 86 w 102"/>
                <a:gd name="T9" fmla="*/ 49 h 74"/>
                <a:gd name="T10" fmla="*/ 90 w 102"/>
                <a:gd name="T11" fmla="*/ 38 h 74"/>
                <a:gd name="T12" fmla="*/ 79 w 102"/>
                <a:gd name="T13" fmla="*/ 31 h 74"/>
                <a:gd name="T14" fmla="*/ 85 w 102"/>
                <a:gd name="T15" fmla="*/ 20 h 74"/>
                <a:gd name="T16" fmla="*/ 79 w 102"/>
                <a:gd name="T17" fmla="*/ 16 h 74"/>
                <a:gd name="T18" fmla="*/ 72 w 102"/>
                <a:gd name="T19" fmla="*/ 3 h 74"/>
                <a:gd name="T20" fmla="*/ 79 w 102"/>
                <a:gd name="T21" fmla="*/ 16 h 74"/>
                <a:gd name="T22" fmla="*/ 72 w 102"/>
                <a:gd name="T23" fmla="*/ 21 h 74"/>
                <a:gd name="T24" fmla="*/ 72 w 102"/>
                <a:gd name="T25" fmla="*/ 9 h 74"/>
                <a:gd name="T26" fmla="*/ 79 w 102"/>
                <a:gd name="T27" fmla="*/ 73 h 74"/>
                <a:gd name="T28" fmla="*/ 72 w 102"/>
                <a:gd name="T29" fmla="*/ 69 h 74"/>
                <a:gd name="T30" fmla="*/ 79 w 102"/>
                <a:gd name="T31" fmla="*/ 73 h 74"/>
                <a:gd name="T32" fmla="*/ 79 w 102"/>
                <a:gd name="T33" fmla="*/ 34 h 74"/>
                <a:gd name="T34" fmla="*/ 75 w 102"/>
                <a:gd name="T35" fmla="*/ 45 h 74"/>
                <a:gd name="T36" fmla="*/ 79 w 102"/>
                <a:gd name="T37" fmla="*/ 52 h 74"/>
                <a:gd name="T38" fmla="*/ 72 w 102"/>
                <a:gd name="T39" fmla="*/ 25 h 74"/>
                <a:gd name="T40" fmla="*/ 79 w 102"/>
                <a:gd name="T41" fmla="*/ 31 h 74"/>
                <a:gd name="T42" fmla="*/ 72 w 102"/>
                <a:gd name="T43" fmla="*/ 3 h 74"/>
                <a:gd name="T44" fmla="*/ 71 w 102"/>
                <a:gd name="T45" fmla="*/ 8 h 74"/>
                <a:gd name="T46" fmla="*/ 66 w 102"/>
                <a:gd name="T47" fmla="*/ 2 h 74"/>
                <a:gd name="T48" fmla="*/ 66 w 102"/>
                <a:gd name="T49" fmla="*/ 73 h 74"/>
                <a:gd name="T50" fmla="*/ 67 w 102"/>
                <a:gd name="T51" fmla="*/ 65 h 74"/>
                <a:gd name="T52" fmla="*/ 72 w 102"/>
                <a:gd name="T53" fmla="*/ 74 h 74"/>
                <a:gd name="T54" fmla="*/ 72 w 102"/>
                <a:gd name="T55" fmla="*/ 21 h 74"/>
                <a:gd name="T56" fmla="*/ 72 w 102"/>
                <a:gd name="T57" fmla="*/ 52 h 74"/>
                <a:gd name="T58" fmla="*/ 66 w 102"/>
                <a:gd name="T59" fmla="*/ 57 h 74"/>
                <a:gd name="T60" fmla="*/ 69 w 102"/>
                <a:gd name="T61" fmla="*/ 16 h 74"/>
                <a:gd name="T62" fmla="*/ 22 w 102"/>
                <a:gd name="T63" fmla="*/ 10 h 74"/>
                <a:gd name="T64" fmla="*/ 66 w 102"/>
                <a:gd name="T65" fmla="*/ 5 h 74"/>
                <a:gd name="T66" fmla="*/ 64 w 102"/>
                <a:gd name="T67" fmla="*/ 6 h 74"/>
                <a:gd name="T68" fmla="*/ 66 w 102"/>
                <a:gd name="T69" fmla="*/ 16 h 74"/>
                <a:gd name="T70" fmla="*/ 66 w 102"/>
                <a:gd name="T71" fmla="*/ 64 h 74"/>
                <a:gd name="T72" fmla="*/ 37 w 102"/>
                <a:gd name="T73" fmla="*/ 57 h 74"/>
                <a:gd name="T74" fmla="*/ 22 w 102"/>
                <a:gd name="T75" fmla="*/ 49 h 74"/>
                <a:gd name="T76" fmla="*/ 27 w 102"/>
                <a:gd name="T77" fmla="*/ 48 h 74"/>
                <a:gd name="T78" fmla="*/ 22 w 102"/>
                <a:gd name="T79" fmla="*/ 27 h 74"/>
                <a:gd name="T80" fmla="*/ 2 w 102"/>
                <a:gd name="T81" fmla="*/ 41 h 74"/>
                <a:gd name="T82" fmla="*/ 22 w 102"/>
                <a:gd name="T83" fmla="*/ 10 h 74"/>
                <a:gd name="T84" fmla="*/ 17 w 102"/>
                <a:gd name="T85" fmla="*/ 28 h 74"/>
                <a:gd name="T86" fmla="*/ 22 w 102"/>
                <a:gd name="T87" fmla="*/ 49 h 74"/>
                <a:gd name="T88" fmla="*/ 2 w 102"/>
                <a:gd name="T89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74">
                  <a:moveTo>
                    <a:pt x="79" y="7"/>
                  </a:moveTo>
                  <a:cubicBezTo>
                    <a:pt x="102" y="22"/>
                    <a:pt x="98" y="62"/>
                    <a:pt x="84" y="71"/>
                  </a:cubicBezTo>
                  <a:cubicBezTo>
                    <a:pt x="82" y="72"/>
                    <a:pt x="80" y="73"/>
                    <a:pt x="79" y="73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3" y="67"/>
                    <a:pt x="85" y="61"/>
                    <a:pt x="83" y="57"/>
                  </a:cubicBezTo>
                  <a:cubicBezTo>
                    <a:pt x="82" y="55"/>
                    <a:pt x="80" y="53"/>
                    <a:pt x="79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0"/>
                    <a:pt x="84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0" y="47"/>
                    <a:pt x="92" y="42"/>
                    <a:pt x="90" y="38"/>
                  </a:cubicBezTo>
                  <a:cubicBezTo>
                    <a:pt x="88" y="34"/>
                    <a:pt x="83" y="32"/>
                    <a:pt x="79" y="3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1" y="30"/>
                    <a:pt x="82" y="30"/>
                  </a:cubicBezTo>
                  <a:cubicBezTo>
                    <a:pt x="86" y="28"/>
                    <a:pt x="87" y="24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17"/>
                    <a:pt x="81" y="16"/>
                    <a:pt x="79" y="16"/>
                  </a:cubicBezTo>
                  <a:lnTo>
                    <a:pt x="79" y="7"/>
                  </a:lnTo>
                  <a:close/>
                  <a:moveTo>
                    <a:pt x="72" y="3"/>
                  </a:moveTo>
                  <a:cubicBezTo>
                    <a:pt x="74" y="4"/>
                    <a:pt x="76" y="5"/>
                    <a:pt x="79" y="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6" y="16"/>
                    <a:pt x="75" y="17"/>
                  </a:cubicBezTo>
                  <a:cubicBezTo>
                    <a:pt x="73" y="17"/>
                    <a:pt x="72" y="19"/>
                    <a:pt x="72" y="21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0"/>
                    <a:pt x="72" y="9"/>
                  </a:cubicBezTo>
                  <a:cubicBezTo>
                    <a:pt x="72" y="3"/>
                    <a:pt x="72" y="3"/>
                    <a:pt x="72" y="3"/>
                  </a:cubicBezTo>
                  <a:close/>
                  <a:moveTo>
                    <a:pt x="79" y="73"/>
                  </a:moveTo>
                  <a:cubicBezTo>
                    <a:pt x="76" y="74"/>
                    <a:pt x="74" y="74"/>
                    <a:pt x="72" y="7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4" y="70"/>
                    <a:pt x="76" y="70"/>
                    <a:pt x="79" y="69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3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4" y="36"/>
                    <a:pt x="73" y="41"/>
                    <a:pt x="75" y="45"/>
                  </a:cubicBezTo>
                  <a:cubicBezTo>
                    <a:pt x="76" y="47"/>
                    <a:pt x="77" y="48"/>
                    <a:pt x="79" y="49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6" y="51"/>
                    <a:pt x="74" y="51"/>
                    <a:pt x="72" y="52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9"/>
                    <a:pt x="76" y="31"/>
                    <a:pt x="79" y="31"/>
                  </a:cubicBezTo>
                  <a:close/>
                  <a:moveTo>
                    <a:pt x="66" y="2"/>
                  </a:moveTo>
                  <a:cubicBezTo>
                    <a:pt x="68" y="2"/>
                    <a:pt x="70" y="3"/>
                    <a:pt x="72" y="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8"/>
                  </a:cubicBezTo>
                  <a:cubicBezTo>
                    <a:pt x="70" y="7"/>
                    <a:pt x="68" y="5"/>
                    <a:pt x="66" y="5"/>
                  </a:cubicBezTo>
                  <a:cubicBezTo>
                    <a:pt x="66" y="2"/>
                    <a:pt x="66" y="2"/>
                    <a:pt x="66" y="2"/>
                  </a:cubicBezTo>
                  <a:close/>
                  <a:moveTo>
                    <a:pt x="72" y="74"/>
                  </a:moveTo>
                  <a:cubicBezTo>
                    <a:pt x="70" y="74"/>
                    <a:pt x="68" y="73"/>
                    <a:pt x="66" y="7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5"/>
                  </a:cubicBezTo>
                  <a:cubicBezTo>
                    <a:pt x="68" y="67"/>
                    <a:pt x="70" y="68"/>
                    <a:pt x="72" y="69"/>
                  </a:cubicBezTo>
                  <a:cubicBezTo>
                    <a:pt x="72" y="74"/>
                    <a:pt x="72" y="74"/>
                    <a:pt x="72" y="74"/>
                  </a:cubicBezTo>
                  <a:close/>
                  <a:moveTo>
                    <a:pt x="72" y="13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1" y="22"/>
                    <a:pt x="71" y="24"/>
                    <a:pt x="72" y="2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5"/>
                    <a:pt x="66" y="5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5"/>
                    <a:pt x="71" y="14"/>
                    <a:pt x="72" y="13"/>
                  </a:cubicBezTo>
                  <a:close/>
                  <a:moveTo>
                    <a:pt x="22" y="10"/>
                  </a:moveTo>
                  <a:cubicBezTo>
                    <a:pt x="41" y="2"/>
                    <a:pt x="55" y="0"/>
                    <a:pt x="66" y="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7"/>
                    <a:pt x="60" y="11"/>
                    <a:pt x="61" y="13"/>
                  </a:cubicBezTo>
                  <a:cubicBezTo>
                    <a:pt x="62" y="15"/>
                    <a:pt x="64" y="16"/>
                    <a:pt x="66" y="1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6" y="62"/>
                    <a:pt x="66" y="6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8"/>
                    <a:pt x="48" y="56"/>
                    <a:pt x="37" y="57"/>
                  </a:cubicBezTo>
                  <a:cubicBezTo>
                    <a:pt x="32" y="57"/>
                    <a:pt x="27" y="58"/>
                    <a:pt x="22" y="5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2" y="45"/>
                    <a:pt x="34" y="38"/>
                    <a:pt x="32" y="33"/>
                  </a:cubicBezTo>
                  <a:cubicBezTo>
                    <a:pt x="30" y="29"/>
                    <a:pt x="26" y="27"/>
                    <a:pt x="22" y="27"/>
                  </a:cubicBezTo>
                  <a:lnTo>
                    <a:pt x="22" y="10"/>
                  </a:lnTo>
                  <a:close/>
                  <a:moveTo>
                    <a:pt x="2" y="41"/>
                  </a:moveTo>
                  <a:cubicBezTo>
                    <a:pt x="0" y="23"/>
                    <a:pt x="18" y="12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7"/>
                    <a:pt x="19" y="27"/>
                    <a:pt x="17" y="28"/>
                  </a:cubicBezTo>
                  <a:cubicBezTo>
                    <a:pt x="12" y="31"/>
                    <a:pt x="9" y="37"/>
                    <a:pt x="12" y="43"/>
                  </a:cubicBezTo>
                  <a:cubicBezTo>
                    <a:pt x="14" y="47"/>
                    <a:pt x="18" y="49"/>
                    <a:pt x="22" y="4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2" y="57"/>
                    <a:pt x="4" y="53"/>
                    <a:pt x="2" y="41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7" name="Freeform 90"/>
            <p:cNvSpPr/>
            <p:nvPr/>
          </p:nvSpPr>
          <p:spPr bwMode="auto">
            <a:xfrm>
              <a:off x="1523900" y="3443809"/>
              <a:ext cx="173168" cy="223787"/>
            </a:xfrm>
            <a:custGeom>
              <a:avLst/>
              <a:gdLst>
                <a:gd name="T0" fmla="*/ 0 w 95"/>
                <a:gd name="T1" fmla="*/ 21 h 123"/>
                <a:gd name="T2" fmla="*/ 4 w 95"/>
                <a:gd name="T3" fmla="*/ 19 h 123"/>
                <a:gd name="T4" fmla="*/ 59 w 95"/>
                <a:gd name="T5" fmla="*/ 109 h 123"/>
                <a:gd name="T6" fmla="*/ 79 w 95"/>
                <a:gd name="T7" fmla="*/ 112 h 123"/>
                <a:gd name="T8" fmla="*/ 85 w 95"/>
                <a:gd name="T9" fmla="*/ 93 h 123"/>
                <a:gd name="T10" fmla="*/ 29 w 95"/>
                <a:gd name="T11" fmla="*/ 3 h 123"/>
                <a:gd name="T12" fmla="*/ 34 w 95"/>
                <a:gd name="T13" fmla="*/ 0 h 123"/>
                <a:gd name="T14" fmla="*/ 90 w 95"/>
                <a:gd name="T15" fmla="*/ 91 h 123"/>
                <a:gd name="T16" fmla="*/ 82 w 95"/>
                <a:gd name="T17" fmla="*/ 117 h 123"/>
                <a:gd name="T18" fmla="*/ 56 w 95"/>
                <a:gd name="T19" fmla="*/ 112 h 123"/>
                <a:gd name="T20" fmla="*/ 0 w 95"/>
                <a:gd name="T21" fmla="*/ 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3">
                  <a:moveTo>
                    <a:pt x="0" y="21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3" y="115"/>
                    <a:pt x="72" y="117"/>
                    <a:pt x="79" y="112"/>
                  </a:cubicBezTo>
                  <a:cubicBezTo>
                    <a:pt x="87" y="108"/>
                    <a:pt x="89" y="99"/>
                    <a:pt x="85" y="9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5" y="100"/>
                    <a:pt x="92" y="111"/>
                    <a:pt x="82" y="117"/>
                  </a:cubicBezTo>
                  <a:cubicBezTo>
                    <a:pt x="73" y="123"/>
                    <a:pt x="61" y="121"/>
                    <a:pt x="56" y="112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8" name="Freeform 91"/>
            <p:cNvSpPr/>
            <p:nvPr/>
          </p:nvSpPr>
          <p:spPr bwMode="auto">
            <a:xfrm>
              <a:off x="1513242" y="3435816"/>
              <a:ext cx="85252" cy="58611"/>
            </a:xfrm>
            <a:custGeom>
              <a:avLst/>
              <a:gdLst>
                <a:gd name="T0" fmla="*/ 1 w 47"/>
                <a:gd name="T1" fmla="*/ 30 h 32"/>
                <a:gd name="T2" fmla="*/ 6 w 47"/>
                <a:gd name="T3" fmla="*/ 31 h 32"/>
                <a:gd name="T4" fmla="*/ 44 w 47"/>
                <a:gd name="T5" fmla="*/ 7 h 32"/>
                <a:gd name="T6" fmla="*/ 46 w 47"/>
                <a:gd name="T7" fmla="*/ 2 h 32"/>
                <a:gd name="T8" fmla="*/ 41 w 47"/>
                <a:gd name="T9" fmla="*/ 1 h 32"/>
                <a:gd name="T10" fmla="*/ 2 w 47"/>
                <a:gd name="T11" fmla="*/ 25 h 32"/>
                <a:gd name="T12" fmla="*/ 1 w 4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1" y="30"/>
                  </a:moveTo>
                  <a:cubicBezTo>
                    <a:pt x="2" y="32"/>
                    <a:pt x="4" y="32"/>
                    <a:pt x="6" y="31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6"/>
                    <a:pt x="47" y="4"/>
                    <a:pt x="46" y="2"/>
                  </a:cubicBezTo>
                  <a:cubicBezTo>
                    <a:pt x="45" y="1"/>
                    <a:pt x="42" y="0"/>
                    <a:pt x="41" y="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9" name="Freeform 92"/>
            <p:cNvSpPr/>
            <p:nvPr/>
          </p:nvSpPr>
          <p:spPr bwMode="auto">
            <a:xfrm>
              <a:off x="1547876" y="3483770"/>
              <a:ext cx="117222" cy="161180"/>
            </a:xfrm>
            <a:custGeom>
              <a:avLst/>
              <a:gdLst>
                <a:gd name="T0" fmla="*/ 0 w 64"/>
                <a:gd name="T1" fmla="*/ 3 h 88"/>
                <a:gd name="T2" fmla="*/ 5 w 64"/>
                <a:gd name="T3" fmla="*/ 0 h 88"/>
                <a:gd name="T4" fmla="*/ 55 w 64"/>
                <a:gd name="T5" fmla="*/ 80 h 88"/>
                <a:gd name="T6" fmla="*/ 64 w 64"/>
                <a:gd name="T7" fmla="*/ 85 h 88"/>
                <a:gd name="T8" fmla="*/ 63 w 64"/>
                <a:gd name="T9" fmla="*/ 85 h 88"/>
                <a:gd name="T10" fmla="*/ 49 w 64"/>
                <a:gd name="T11" fmla="*/ 82 h 88"/>
                <a:gd name="T12" fmla="*/ 0 w 64"/>
                <a:gd name="T1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8">
                  <a:moveTo>
                    <a:pt x="0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3"/>
                    <a:pt x="60" y="85"/>
                    <a:pt x="64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8" y="88"/>
                    <a:pt x="52" y="87"/>
                    <a:pt x="49" y="8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0" name="Freeform 93"/>
            <p:cNvSpPr>
              <a:spLocks noEditPoints="1"/>
            </p:cNvSpPr>
            <p:nvPr/>
          </p:nvSpPr>
          <p:spPr bwMode="auto">
            <a:xfrm>
              <a:off x="2665477" y="4829154"/>
              <a:ext cx="183824" cy="201142"/>
            </a:xfrm>
            <a:custGeom>
              <a:avLst/>
              <a:gdLst>
                <a:gd name="T0" fmla="*/ 78 w 101"/>
                <a:gd name="T1" fmla="*/ 51 h 110"/>
                <a:gd name="T2" fmla="*/ 75 w 101"/>
                <a:gd name="T3" fmla="*/ 63 h 110"/>
                <a:gd name="T4" fmla="*/ 75 w 101"/>
                <a:gd name="T5" fmla="*/ 73 h 110"/>
                <a:gd name="T6" fmla="*/ 77 w 101"/>
                <a:gd name="T7" fmla="*/ 74 h 110"/>
                <a:gd name="T8" fmla="*/ 86 w 101"/>
                <a:gd name="T9" fmla="*/ 86 h 110"/>
                <a:gd name="T10" fmla="*/ 75 w 101"/>
                <a:gd name="T11" fmla="*/ 80 h 110"/>
                <a:gd name="T12" fmla="*/ 75 w 101"/>
                <a:gd name="T13" fmla="*/ 22 h 110"/>
                <a:gd name="T14" fmla="*/ 86 w 101"/>
                <a:gd name="T15" fmla="*/ 15 h 110"/>
                <a:gd name="T16" fmla="*/ 77 w 101"/>
                <a:gd name="T17" fmla="*/ 28 h 110"/>
                <a:gd name="T18" fmla="*/ 75 w 101"/>
                <a:gd name="T19" fmla="*/ 28 h 110"/>
                <a:gd name="T20" fmla="*/ 98 w 101"/>
                <a:gd name="T21" fmla="*/ 48 h 110"/>
                <a:gd name="T22" fmla="*/ 83 w 101"/>
                <a:gd name="T23" fmla="*/ 51 h 110"/>
                <a:gd name="T24" fmla="*/ 98 w 101"/>
                <a:gd name="T25" fmla="*/ 53 h 110"/>
                <a:gd name="T26" fmla="*/ 98 w 101"/>
                <a:gd name="T27" fmla="*/ 48 h 110"/>
                <a:gd name="T28" fmla="*/ 52 w 101"/>
                <a:gd name="T29" fmla="*/ 110 h 110"/>
                <a:gd name="T30" fmla="*/ 66 w 101"/>
                <a:gd name="T31" fmla="*/ 74 h 110"/>
                <a:gd name="T32" fmla="*/ 75 w 101"/>
                <a:gd name="T33" fmla="*/ 39 h 110"/>
                <a:gd name="T34" fmla="*/ 50 w 101"/>
                <a:gd name="T35" fmla="*/ 29 h 110"/>
                <a:gd name="T36" fmla="*/ 72 w 101"/>
                <a:gd name="T37" fmla="*/ 51 h 110"/>
                <a:gd name="T38" fmla="*/ 62 w 101"/>
                <a:gd name="T39" fmla="*/ 70 h 110"/>
                <a:gd name="T40" fmla="*/ 60 w 101"/>
                <a:gd name="T41" fmla="*/ 85 h 110"/>
                <a:gd name="T42" fmla="*/ 50 w 101"/>
                <a:gd name="T43" fmla="*/ 110 h 110"/>
                <a:gd name="T44" fmla="*/ 75 w 101"/>
                <a:gd name="T45" fmla="*/ 28 h 110"/>
                <a:gd name="T46" fmla="*/ 74 w 101"/>
                <a:gd name="T47" fmla="*/ 24 h 110"/>
                <a:gd name="T48" fmla="*/ 75 w 101"/>
                <a:gd name="T49" fmla="*/ 73 h 110"/>
                <a:gd name="T50" fmla="*/ 74 w 101"/>
                <a:gd name="T51" fmla="*/ 78 h 110"/>
                <a:gd name="T52" fmla="*/ 75 w 101"/>
                <a:gd name="T53" fmla="*/ 73 h 110"/>
                <a:gd name="T54" fmla="*/ 50 w 101"/>
                <a:gd name="T55" fmla="*/ 0 h 110"/>
                <a:gd name="T56" fmla="*/ 53 w 101"/>
                <a:gd name="T57" fmla="*/ 3 h 110"/>
                <a:gd name="T58" fmla="*/ 50 w 101"/>
                <a:gd name="T59" fmla="*/ 18 h 110"/>
                <a:gd name="T60" fmla="*/ 50 w 101"/>
                <a:gd name="T61" fmla="*/ 23 h 110"/>
                <a:gd name="T62" fmla="*/ 25 w 101"/>
                <a:gd name="T63" fmla="*/ 63 h 110"/>
                <a:gd name="T64" fmla="*/ 35 w 101"/>
                <a:gd name="T65" fmla="*/ 96 h 110"/>
                <a:gd name="T66" fmla="*/ 50 w 101"/>
                <a:gd name="T67" fmla="*/ 110 h 110"/>
                <a:gd name="T68" fmla="*/ 41 w 101"/>
                <a:gd name="T69" fmla="*/ 85 h 110"/>
                <a:gd name="T70" fmla="*/ 39 w 101"/>
                <a:gd name="T71" fmla="*/ 70 h 110"/>
                <a:gd name="T72" fmla="*/ 34 w 101"/>
                <a:gd name="T73" fmla="*/ 35 h 110"/>
                <a:gd name="T74" fmla="*/ 50 w 101"/>
                <a:gd name="T75" fmla="*/ 23 h 110"/>
                <a:gd name="T76" fmla="*/ 50 w 101"/>
                <a:gd name="T77" fmla="*/ 18 h 110"/>
                <a:gd name="T78" fmla="*/ 48 w 101"/>
                <a:gd name="T79" fmla="*/ 3 h 110"/>
                <a:gd name="T80" fmla="*/ 25 w 101"/>
                <a:gd name="T81" fmla="*/ 80 h 110"/>
                <a:gd name="T82" fmla="*/ 27 w 101"/>
                <a:gd name="T83" fmla="*/ 74 h 110"/>
                <a:gd name="T84" fmla="*/ 25 w 101"/>
                <a:gd name="T85" fmla="*/ 80 h 110"/>
                <a:gd name="T86" fmla="*/ 25 w 101"/>
                <a:gd name="T87" fmla="*/ 22 h 110"/>
                <a:gd name="T88" fmla="*/ 27 w 101"/>
                <a:gd name="T89" fmla="*/ 28 h 110"/>
                <a:gd name="T90" fmla="*/ 25 w 101"/>
                <a:gd name="T91" fmla="*/ 39 h 110"/>
                <a:gd name="T92" fmla="*/ 25 w 101"/>
                <a:gd name="T93" fmla="*/ 63 h 110"/>
                <a:gd name="T94" fmla="*/ 25 w 101"/>
                <a:gd name="T95" fmla="*/ 22 h 110"/>
                <a:gd name="T96" fmla="*/ 23 w 101"/>
                <a:gd name="T97" fmla="*/ 28 h 110"/>
                <a:gd name="T98" fmla="*/ 15 w 101"/>
                <a:gd name="T99" fmla="*/ 19 h 110"/>
                <a:gd name="T100" fmla="*/ 18 w 101"/>
                <a:gd name="T101" fmla="*/ 15 h 110"/>
                <a:gd name="T102" fmla="*/ 25 w 101"/>
                <a:gd name="T103" fmla="*/ 73 h 110"/>
                <a:gd name="T104" fmla="*/ 18 w 101"/>
                <a:gd name="T105" fmla="*/ 86 h 110"/>
                <a:gd name="T106" fmla="*/ 15 w 101"/>
                <a:gd name="T107" fmla="*/ 83 h 110"/>
                <a:gd name="T108" fmla="*/ 23 w 101"/>
                <a:gd name="T109" fmla="*/ 74 h 110"/>
                <a:gd name="T110" fmla="*/ 18 w 101"/>
                <a:gd name="T111" fmla="*/ 51 h 110"/>
                <a:gd name="T112" fmla="*/ 15 w 101"/>
                <a:gd name="T113" fmla="*/ 48 h 110"/>
                <a:gd name="T114" fmla="*/ 0 w 101"/>
                <a:gd name="T115" fmla="*/ 51 h 110"/>
                <a:gd name="T116" fmla="*/ 15 w 101"/>
                <a:gd name="T117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10">
                  <a:moveTo>
                    <a:pt x="75" y="63"/>
                  </a:moveTo>
                  <a:cubicBezTo>
                    <a:pt x="77" y="59"/>
                    <a:pt x="78" y="55"/>
                    <a:pt x="78" y="51"/>
                  </a:cubicBezTo>
                  <a:cubicBezTo>
                    <a:pt x="78" y="47"/>
                    <a:pt x="77" y="43"/>
                    <a:pt x="75" y="39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75" y="80"/>
                  </a:moveTo>
                  <a:cubicBezTo>
                    <a:pt x="75" y="73"/>
                    <a:pt x="75" y="73"/>
                    <a:pt x="75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5" y="80"/>
                    <a:pt x="75" y="80"/>
                    <a:pt x="75" y="80"/>
                  </a:cubicBezTo>
                  <a:close/>
                  <a:moveTo>
                    <a:pt x="75" y="28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5" y="28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48"/>
                    <a:pt x="83" y="49"/>
                    <a:pt x="83" y="51"/>
                  </a:cubicBezTo>
                  <a:cubicBezTo>
                    <a:pt x="83" y="52"/>
                    <a:pt x="84" y="53"/>
                    <a:pt x="86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3"/>
                    <a:pt x="101" y="52"/>
                    <a:pt x="101" y="51"/>
                  </a:cubicBezTo>
                  <a:cubicBezTo>
                    <a:pt x="101" y="49"/>
                    <a:pt x="100" y="48"/>
                    <a:pt x="98" y="48"/>
                  </a:cubicBezTo>
                  <a:close/>
                  <a:moveTo>
                    <a:pt x="50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60" y="110"/>
                    <a:pt x="66" y="104"/>
                    <a:pt x="66" y="9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0" y="71"/>
                    <a:pt x="73" y="67"/>
                    <a:pt x="75" y="63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29"/>
                    <a:pt x="61" y="23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6" y="29"/>
                    <a:pt x="62" y="31"/>
                    <a:pt x="66" y="35"/>
                  </a:cubicBezTo>
                  <a:cubicBezTo>
                    <a:pt x="70" y="39"/>
                    <a:pt x="72" y="45"/>
                    <a:pt x="72" y="51"/>
                  </a:cubicBezTo>
                  <a:cubicBezTo>
                    <a:pt x="72" y="59"/>
                    <a:pt x="68" y="66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0" y="71"/>
                    <a:pt x="60" y="72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110"/>
                    <a:pt x="50" y="110"/>
                    <a:pt x="50" y="110"/>
                  </a:cubicBezTo>
                  <a:close/>
                  <a:moveTo>
                    <a:pt x="75" y="22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2" y="27"/>
                    <a:pt x="72" y="25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5" y="73"/>
                  </a:moveTo>
                  <a:cubicBezTo>
                    <a:pt x="75" y="80"/>
                    <a:pt x="75" y="80"/>
                    <a:pt x="75" y="8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2" y="77"/>
                    <a:pt x="72" y="75"/>
                    <a:pt x="74" y="74"/>
                  </a:cubicBezTo>
                  <a:cubicBezTo>
                    <a:pt x="74" y="73"/>
                    <a:pt x="75" y="73"/>
                    <a:pt x="75" y="73"/>
                  </a:cubicBezTo>
                  <a:close/>
                  <a:moveTo>
                    <a:pt x="50" y="1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0" y="23"/>
                  </a:moveTo>
                  <a:cubicBezTo>
                    <a:pt x="39" y="23"/>
                    <a:pt x="30" y="29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8"/>
                    <a:pt x="31" y="71"/>
                    <a:pt x="35" y="74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104"/>
                    <a:pt x="41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0" y="71"/>
                    <a:pt x="39" y="70"/>
                  </a:cubicBezTo>
                  <a:cubicBezTo>
                    <a:pt x="33" y="66"/>
                    <a:pt x="28" y="59"/>
                    <a:pt x="28" y="51"/>
                  </a:cubicBezTo>
                  <a:cubicBezTo>
                    <a:pt x="28" y="45"/>
                    <a:pt x="30" y="39"/>
                    <a:pt x="34" y="35"/>
                  </a:cubicBezTo>
                  <a:cubicBezTo>
                    <a:pt x="39" y="31"/>
                    <a:pt x="44" y="29"/>
                    <a:pt x="50" y="29"/>
                  </a:cubicBezTo>
                  <a:cubicBezTo>
                    <a:pt x="50" y="23"/>
                    <a:pt x="50" y="23"/>
                    <a:pt x="50" y="23"/>
                  </a:cubicBezTo>
                  <a:close/>
                  <a:moveTo>
                    <a:pt x="50" y="0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9" y="1"/>
                    <a:pt x="50" y="0"/>
                  </a:cubicBezTo>
                  <a:close/>
                  <a:moveTo>
                    <a:pt x="25" y="80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7" y="74"/>
                  </a:cubicBezTo>
                  <a:cubicBezTo>
                    <a:pt x="28" y="75"/>
                    <a:pt x="28" y="77"/>
                    <a:pt x="27" y="78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25" y="28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7"/>
                    <a:pt x="27" y="28"/>
                  </a:cubicBezTo>
                  <a:cubicBezTo>
                    <a:pt x="27" y="28"/>
                    <a:pt x="26" y="28"/>
                    <a:pt x="25" y="28"/>
                  </a:cubicBezTo>
                  <a:close/>
                  <a:moveTo>
                    <a:pt x="25" y="39"/>
                  </a:moveTo>
                  <a:cubicBezTo>
                    <a:pt x="23" y="42"/>
                    <a:pt x="22" y="46"/>
                    <a:pt x="22" y="51"/>
                  </a:cubicBezTo>
                  <a:cubicBezTo>
                    <a:pt x="22" y="55"/>
                    <a:pt x="23" y="59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5" y="73"/>
                    <a:pt x="25" y="73"/>
                  </a:cubicBezTo>
                  <a:close/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8" y="49"/>
                    <a:pt x="16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8" y="52"/>
                    <a:pt x="18" y="51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94"/>
            <p:cNvSpPr/>
            <p:nvPr/>
          </p:nvSpPr>
          <p:spPr bwMode="auto">
            <a:xfrm>
              <a:off x="2443022" y="3503751"/>
              <a:ext cx="53283" cy="50619"/>
            </a:xfrm>
            <a:custGeom>
              <a:avLst/>
              <a:gdLst>
                <a:gd name="T0" fmla="*/ 28 w 29"/>
                <a:gd name="T1" fmla="*/ 16 h 28"/>
                <a:gd name="T2" fmla="*/ 12 w 29"/>
                <a:gd name="T3" fmla="*/ 27 h 28"/>
                <a:gd name="T4" fmla="*/ 1 w 29"/>
                <a:gd name="T5" fmla="*/ 12 h 28"/>
                <a:gd name="T6" fmla="*/ 17 w 29"/>
                <a:gd name="T7" fmla="*/ 1 h 28"/>
                <a:gd name="T8" fmla="*/ 28 w 29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8" y="16"/>
                  </a:moveTo>
                  <a:cubicBezTo>
                    <a:pt x="26" y="23"/>
                    <a:pt x="19" y="28"/>
                    <a:pt x="12" y="27"/>
                  </a:cubicBezTo>
                  <a:cubicBezTo>
                    <a:pt x="5" y="26"/>
                    <a:pt x="0" y="19"/>
                    <a:pt x="1" y="12"/>
                  </a:cubicBezTo>
                  <a:cubicBezTo>
                    <a:pt x="3" y="4"/>
                    <a:pt x="10" y="0"/>
                    <a:pt x="17" y="1"/>
                  </a:cubicBezTo>
                  <a:cubicBezTo>
                    <a:pt x="24" y="2"/>
                    <a:pt x="29" y="9"/>
                    <a:pt x="28" y="16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2" name="Freeform 95"/>
            <p:cNvSpPr/>
            <p:nvPr/>
          </p:nvSpPr>
          <p:spPr bwMode="auto">
            <a:xfrm>
              <a:off x="2431033" y="3350564"/>
              <a:ext cx="49287" cy="165176"/>
            </a:xfrm>
            <a:custGeom>
              <a:avLst/>
              <a:gdLst>
                <a:gd name="T0" fmla="*/ 27 w 27"/>
                <a:gd name="T1" fmla="*/ 90 h 91"/>
                <a:gd name="T2" fmla="*/ 12 w 27"/>
                <a:gd name="T3" fmla="*/ 14 h 91"/>
                <a:gd name="T4" fmla="*/ 1 w 27"/>
                <a:gd name="T5" fmla="*/ 0 h 91"/>
                <a:gd name="T6" fmla="*/ 17 w 27"/>
                <a:gd name="T7" fmla="*/ 91 h 91"/>
                <a:gd name="T8" fmla="*/ 27 w 2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27" y="90"/>
                  </a:moveTo>
                  <a:cubicBezTo>
                    <a:pt x="27" y="90"/>
                    <a:pt x="12" y="14"/>
                    <a:pt x="12" y="14"/>
                  </a:cubicBezTo>
                  <a:cubicBezTo>
                    <a:pt x="12" y="14"/>
                    <a:pt x="3" y="0"/>
                    <a:pt x="1" y="0"/>
                  </a:cubicBezTo>
                  <a:cubicBezTo>
                    <a:pt x="0" y="0"/>
                    <a:pt x="17" y="91"/>
                    <a:pt x="17" y="91"/>
                  </a:cubicBezTo>
                  <a:lnTo>
                    <a:pt x="27" y="90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3" name="Freeform 96"/>
            <p:cNvSpPr/>
            <p:nvPr/>
          </p:nvSpPr>
          <p:spPr bwMode="auto">
            <a:xfrm>
              <a:off x="2465667" y="3377206"/>
              <a:ext cx="106565" cy="142531"/>
            </a:xfrm>
            <a:custGeom>
              <a:avLst/>
              <a:gdLst>
                <a:gd name="T0" fmla="*/ 1 w 80"/>
                <a:gd name="T1" fmla="*/ 99 h 107"/>
                <a:gd name="T2" fmla="*/ 60 w 80"/>
                <a:gd name="T3" fmla="*/ 13 h 107"/>
                <a:gd name="T4" fmla="*/ 80 w 80"/>
                <a:gd name="T5" fmla="*/ 0 h 107"/>
                <a:gd name="T6" fmla="*/ 71 w 80"/>
                <a:gd name="T7" fmla="*/ 21 h 107"/>
                <a:gd name="T8" fmla="*/ 12 w 80"/>
                <a:gd name="T9" fmla="*/ 107 h 107"/>
                <a:gd name="T10" fmla="*/ 0 w 80"/>
                <a:gd name="T11" fmla="*/ 100 h 107"/>
                <a:gd name="T12" fmla="*/ 1 w 80"/>
                <a:gd name="T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1" y="99"/>
                  </a:moveTo>
                  <a:lnTo>
                    <a:pt x="60" y="13"/>
                  </a:lnTo>
                  <a:lnTo>
                    <a:pt x="80" y="0"/>
                  </a:lnTo>
                  <a:lnTo>
                    <a:pt x="71" y="21"/>
                  </a:lnTo>
                  <a:lnTo>
                    <a:pt x="12" y="107"/>
                  </a:lnTo>
                  <a:lnTo>
                    <a:pt x="0" y="100"/>
                  </a:lnTo>
                  <a:lnTo>
                    <a:pt x="1" y="99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4" name="Freeform 97"/>
            <p:cNvSpPr/>
            <p:nvPr/>
          </p:nvSpPr>
          <p:spPr bwMode="auto">
            <a:xfrm>
              <a:off x="2456343" y="3542381"/>
              <a:ext cx="13320" cy="26642"/>
            </a:xfrm>
            <a:custGeom>
              <a:avLst/>
              <a:gdLst>
                <a:gd name="T0" fmla="*/ 2 w 7"/>
                <a:gd name="T1" fmla="*/ 3 h 15"/>
                <a:gd name="T2" fmla="*/ 5 w 7"/>
                <a:gd name="T3" fmla="*/ 1 h 15"/>
                <a:gd name="T4" fmla="*/ 7 w 7"/>
                <a:gd name="T5" fmla="*/ 3 h 15"/>
                <a:gd name="T6" fmla="*/ 5 w 7"/>
                <a:gd name="T7" fmla="*/ 13 h 15"/>
                <a:gd name="T8" fmla="*/ 3 w 7"/>
                <a:gd name="T9" fmla="*/ 15 h 15"/>
                <a:gd name="T10" fmla="*/ 1 w 7"/>
                <a:gd name="T11" fmla="*/ 12 h 15"/>
                <a:gd name="T12" fmla="*/ 2 w 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2" y="3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1" y="15"/>
                    <a:pt x="0" y="13"/>
                    <a:pt x="1" y="1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98"/>
            <p:cNvSpPr>
              <a:spLocks noEditPoints="1"/>
            </p:cNvSpPr>
            <p:nvPr/>
          </p:nvSpPr>
          <p:spPr bwMode="auto">
            <a:xfrm>
              <a:off x="2413717" y="2193001"/>
              <a:ext cx="185157" cy="198478"/>
            </a:xfrm>
            <a:custGeom>
              <a:avLst/>
              <a:gdLst>
                <a:gd name="T0" fmla="*/ 78 w 101"/>
                <a:gd name="T1" fmla="*/ 50 h 109"/>
                <a:gd name="T2" fmla="*/ 76 w 101"/>
                <a:gd name="T3" fmla="*/ 62 h 109"/>
                <a:gd name="T4" fmla="*/ 76 w 101"/>
                <a:gd name="T5" fmla="*/ 73 h 109"/>
                <a:gd name="T6" fmla="*/ 78 w 101"/>
                <a:gd name="T7" fmla="*/ 73 h 109"/>
                <a:gd name="T8" fmla="*/ 86 w 101"/>
                <a:gd name="T9" fmla="*/ 86 h 109"/>
                <a:gd name="T10" fmla="*/ 76 w 101"/>
                <a:gd name="T11" fmla="*/ 79 h 109"/>
                <a:gd name="T12" fmla="*/ 76 w 101"/>
                <a:gd name="T13" fmla="*/ 22 h 109"/>
                <a:gd name="T14" fmla="*/ 86 w 101"/>
                <a:gd name="T15" fmla="*/ 15 h 109"/>
                <a:gd name="T16" fmla="*/ 78 w 101"/>
                <a:gd name="T17" fmla="*/ 27 h 109"/>
                <a:gd name="T18" fmla="*/ 76 w 101"/>
                <a:gd name="T19" fmla="*/ 28 h 109"/>
                <a:gd name="T20" fmla="*/ 99 w 101"/>
                <a:gd name="T21" fmla="*/ 48 h 109"/>
                <a:gd name="T22" fmla="*/ 84 w 101"/>
                <a:gd name="T23" fmla="*/ 50 h 109"/>
                <a:gd name="T24" fmla="*/ 99 w 101"/>
                <a:gd name="T25" fmla="*/ 53 h 109"/>
                <a:gd name="T26" fmla="*/ 99 w 101"/>
                <a:gd name="T27" fmla="*/ 48 h 109"/>
                <a:gd name="T28" fmla="*/ 53 w 101"/>
                <a:gd name="T29" fmla="*/ 109 h 109"/>
                <a:gd name="T30" fmla="*/ 66 w 101"/>
                <a:gd name="T31" fmla="*/ 73 h 109"/>
                <a:gd name="T32" fmla="*/ 76 w 101"/>
                <a:gd name="T33" fmla="*/ 38 h 109"/>
                <a:gd name="T34" fmla="*/ 51 w 101"/>
                <a:gd name="T35" fmla="*/ 28 h 109"/>
                <a:gd name="T36" fmla="*/ 73 w 101"/>
                <a:gd name="T37" fmla="*/ 50 h 109"/>
                <a:gd name="T38" fmla="*/ 62 w 101"/>
                <a:gd name="T39" fmla="*/ 69 h 109"/>
                <a:gd name="T40" fmla="*/ 61 w 101"/>
                <a:gd name="T41" fmla="*/ 84 h 109"/>
                <a:gd name="T42" fmla="*/ 51 w 101"/>
                <a:gd name="T43" fmla="*/ 109 h 109"/>
                <a:gd name="T44" fmla="*/ 76 w 101"/>
                <a:gd name="T45" fmla="*/ 28 h 109"/>
                <a:gd name="T46" fmla="*/ 74 w 101"/>
                <a:gd name="T47" fmla="*/ 23 h 109"/>
                <a:gd name="T48" fmla="*/ 76 w 101"/>
                <a:gd name="T49" fmla="*/ 73 h 109"/>
                <a:gd name="T50" fmla="*/ 74 w 101"/>
                <a:gd name="T51" fmla="*/ 77 h 109"/>
                <a:gd name="T52" fmla="*/ 76 w 101"/>
                <a:gd name="T53" fmla="*/ 73 h 109"/>
                <a:gd name="T54" fmla="*/ 51 w 101"/>
                <a:gd name="T55" fmla="*/ 0 h 109"/>
                <a:gd name="T56" fmla="*/ 53 w 101"/>
                <a:gd name="T57" fmla="*/ 2 h 109"/>
                <a:gd name="T58" fmla="*/ 51 w 101"/>
                <a:gd name="T59" fmla="*/ 17 h 109"/>
                <a:gd name="T60" fmla="*/ 51 w 101"/>
                <a:gd name="T61" fmla="*/ 22 h 109"/>
                <a:gd name="T62" fmla="*/ 26 w 101"/>
                <a:gd name="T63" fmla="*/ 62 h 109"/>
                <a:gd name="T64" fmla="*/ 35 w 101"/>
                <a:gd name="T65" fmla="*/ 95 h 109"/>
                <a:gd name="T66" fmla="*/ 51 w 101"/>
                <a:gd name="T67" fmla="*/ 109 h 109"/>
                <a:gd name="T68" fmla="*/ 41 w 101"/>
                <a:gd name="T69" fmla="*/ 84 h 109"/>
                <a:gd name="T70" fmla="*/ 40 w 101"/>
                <a:gd name="T71" fmla="*/ 69 h 109"/>
                <a:gd name="T72" fmla="*/ 35 w 101"/>
                <a:gd name="T73" fmla="*/ 35 h 109"/>
                <a:gd name="T74" fmla="*/ 51 w 101"/>
                <a:gd name="T75" fmla="*/ 22 h 109"/>
                <a:gd name="T76" fmla="*/ 51 w 101"/>
                <a:gd name="T77" fmla="*/ 17 h 109"/>
                <a:gd name="T78" fmla="*/ 48 w 101"/>
                <a:gd name="T79" fmla="*/ 2 h 109"/>
                <a:gd name="T80" fmla="*/ 26 w 101"/>
                <a:gd name="T81" fmla="*/ 79 h 109"/>
                <a:gd name="T82" fmla="*/ 28 w 101"/>
                <a:gd name="T83" fmla="*/ 73 h 109"/>
                <a:gd name="T84" fmla="*/ 26 w 101"/>
                <a:gd name="T85" fmla="*/ 79 h 109"/>
                <a:gd name="T86" fmla="*/ 26 w 101"/>
                <a:gd name="T87" fmla="*/ 21 h 109"/>
                <a:gd name="T88" fmla="*/ 28 w 101"/>
                <a:gd name="T89" fmla="*/ 27 h 109"/>
                <a:gd name="T90" fmla="*/ 26 w 101"/>
                <a:gd name="T91" fmla="*/ 38 h 109"/>
                <a:gd name="T92" fmla="*/ 26 w 101"/>
                <a:gd name="T93" fmla="*/ 62 h 109"/>
                <a:gd name="T94" fmla="*/ 26 w 101"/>
                <a:gd name="T95" fmla="*/ 21 h 109"/>
                <a:gd name="T96" fmla="*/ 24 w 101"/>
                <a:gd name="T97" fmla="*/ 27 h 109"/>
                <a:gd name="T98" fmla="*/ 15 w 101"/>
                <a:gd name="T99" fmla="*/ 18 h 109"/>
                <a:gd name="T100" fmla="*/ 19 w 101"/>
                <a:gd name="T101" fmla="*/ 15 h 109"/>
                <a:gd name="T102" fmla="*/ 26 w 101"/>
                <a:gd name="T103" fmla="*/ 73 h 109"/>
                <a:gd name="T104" fmla="*/ 19 w 101"/>
                <a:gd name="T105" fmla="*/ 86 h 109"/>
                <a:gd name="T106" fmla="*/ 15 w 101"/>
                <a:gd name="T107" fmla="*/ 82 h 109"/>
                <a:gd name="T108" fmla="*/ 24 w 101"/>
                <a:gd name="T109" fmla="*/ 73 h 109"/>
                <a:gd name="T110" fmla="*/ 18 w 101"/>
                <a:gd name="T111" fmla="*/ 50 h 109"/>
                <a:gd name="T112" fmla="*/ 15 w 101"/>
                <a:gd name="T113" fmla="*/ 48 h 109"/>
                <a:gd name="T114" fmla="*/ 0 w 101"/>
                <a:gd name="T115" fmla="*/ 50 h 109"/>
                <a:gd name="T116" fmla="*/ 15 w 101"/>
                <a:gd name="T117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09">
                  <a:moveTo>
                    <a:pt x="76" y="62"/>
                  </a:moveTo>
                  <a:cubicBezTo>
                    <a:pt x="78" y="58"/>
                    <a:pt x="78" y="54"/>
                    <a:pt x="78" y="50"/>
                  </a:cubicBezTo>
                  <a:cubicBezTo>
                    <a:pt x="78" y="46"/>
                    <a:pt x="78" y="42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99" y="48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4" y="49"/>
                    <a:pt x="84" y="50"/>
                  </a:cubicBezTo>
                  <a:cubicBezTo>
                    <a:pt x="84" y="52"/>
                    <a:pt x="85" y="53"/>
                    <a:pt x="86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2"/>
                    <a:pt x="101" y="50"/>
                  </a:cubicBezTo>
                  <a:cubicBezTo>
                    <a:pt x="101" y="49"/>
                    <a:pt x="100" y="48"/>
                    <a:pt x="99" y="48"/>
                  </a:cubicBezTo>
                  <a:close/>
                  <a:moveTo>
                    <a:pt x="51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60" y="109"/>
                    <a:pt x="66" y="103"/>
                    <a:pt x="66" y="9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7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1" y="29"/>
                    <a:pt x="62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7" y="28"/>
                    <a:pt x="62" y="31"/>
                    <a:pt x="66" y="35"/>
                  </a:cubicBezTo>
                  <a:cubicBezTo>
                    <a:pt x="70" y="39"/>
                    <a:pt x="73" y="44"/>
                    <a:pt x="73" y="50"/>
                  </a:cubicBezTo>
                  <a:cubicBezTo>
                    <a:pt x="73" y="58"/>
                    <a:pt x="68" y="65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1"/>
                    <a:pt x="61" y="72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76" y="22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4" y="27"/>
                  </a:cubicBezTo>
                  <a:cubicBezTo>
                    <a:pt x="73" y="26"/>
                    <a:pt x="73" y="24"/>
                    <a:pt x="74" y="23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3" y="76"/>
                    <a:pt x="73" y="74"/>
                    <a:pt x="74" y="73"/>
                  </a:cubicBezTo>
                  <a:cubicBezTo>
                    <a:pt x="75" y="73"/>
                    <a:pt x="75" y="73"/>
                    <a:pt x="76" y="73"/>
                  </a:cubicBezTo>
                  <a:close/>
                  <a:moveTo>
                    <a:pt x="51" y="17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1" y="22"/>
                  </a:moveTo>
                  <a:cubicBezTo>
                    <a:pt x="40" y="22"/>
                    <a:pt x="30" y="29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31" y="71"/>
                    <a:pt x="35" y="7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103"/>
                    <a:pt x="42" y="109"/>
                    <a:pt x="49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1" y="70"/>
                    <a:pt x="40" y="69"/>
                  </a:cubicBezTo>
                  <a:cubicBezTo>
                    <a:pt x="33" y="66"/>
                    <a:pt x="28" y="58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9" y="31"/>
                    <a:pt x="44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1" y="0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8" y="16"/>
                    <a:pt x="48" y="1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1" y="0"/>
                  </a:cubicBezTo>
                  <a:close/>
                  <a:moveTo>
                    <a:pt x="26" y="7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9" y="74"/>
                    <a:pt x="29" y="76"/>
                    <a:pt x="28" y="77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lose/>
                  <a:moveTo>
                    <a:pt x="26" y="38"/>
                  </a:moveTo>
                  <a:cubicBezTo>
                    <a:pt x="24" y="42"/>
                    <a:pt x="23" y="46"/>
                    <a:pt x="23" y="50"/>
                  </a:cubicBezTo>
                  <a:cubicBezTo>
                    <a:pt x="23" y="55"/>
                    <a:pt x="24" y="59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26" y="2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8" y="50"/>
                  </a:cubicBezTo>
                  <a:close/>
                </a:path>
              </a:pathLst>
            </a:custGeom>
            <a:solidFill>
              <a:srgbClr val="FF5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3" name="Content Placeholder 2"/>
          <p:cNvSpPr txBox="1"/>
          <p:nvPr/>
        </p:nvSpPr>
        <p:spPr>
          <a:xfrm>
            <a:off x="8119586" y="1814929"/>
            <a:ext cx="3168910" cy="530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6" name="Content Placeholder 2"/>
          <p:cNvSpPr txBox="1"/>
          <p:nvPr/>
        </p:nvSpPr>
        <p:spPr>
          <a:xfrm>
            <a:off x="8078250" y="3256519"/>
            <a:ext cx="3429988" cy="4057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9" name="Content Placeholder 2"/>
          <p:cNvSpPr txBox="1"/>
          <p:nvPr/>
        </p:nvSpPr>
        <p:spPr>
          <a:xfrm>
            <a:off x="8069655" y="4696013"/>
            <a:ext cx="3163301" cy="481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2" name="Content Placeholder 2"/>
          <p:cNvSpPr txBox="1"/>
          <p:nvPr/>
        </p:nvSpPr>
        <p:spPr>
          <a:xfrm>
            <a:off x="653796" y="1814929"/>
            <a:ext cx="3573867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5" name="Content Placeholder 2"/>
          <p:cNvSpPr txBox="1"/>
          <p:nvPr/>
        </p:nvSpPr>
        <p:spPr>
          <a:xfrm>
            <a:off x="660511" y="3279459"/>
            <a:ext cx="3573867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8" name="Content Placeholder 2"/>
          <p:cNvSpPr txBox="1"/>
          <p:nvPr/>
        </p:nvSpPr>
        <p:spPr>
          <a:xfrm>
            <a:off x="635011" y="4703434"/>
            <a:ext cx="3573867" cy="31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cs typeface="+mn-ea"/>
                <a:sym typeface="+mn-lt"/>
              </a:rPr>
              <a:t>单击添加标题</a:t>
            </a:r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0" name="TextBox 14"/>
          <p:cNvSpPr txBox="1"/>
          <p:nvPr/>
        </p:nvSpPr>
        <p:spPr>
          <a:xfrm>
            <a:off x="2016431" y="2271082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1" name="TextBox 14"/>
          <p:cNvSpPr txBox="1"/>
          <p:nvPr/>
        </p:nvSpPr>
        <p:spPr>
          <a:xfrm>
            <a:off x="1962950" y="3703928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" name="TextBox 14"/>
          <p:cNvSpPr txBox="1"/>
          <p:nvPr/>
        </p:nvSpPr>
        <p:spPr>
          <a:xfrm>
            <a:off x="1921693" y="5152301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3" name="TextBox 14"/>
          <p:cNvSpPr txBox="1"/>
          <p:nvPr/>
        </p:nvSpPr>
        <p:spPr>
          <a:xfrm>
            <a:off x="8112198" y="2245017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4" name="TextBox 14"/>
          <p:cNvSpPr txBox="1"/>
          <p:nvPr/>
        </p:nvSpPr>
        <p:spPr>
          <a:xfrm>
            <a:off x="8121574" y="3740541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5" name="TextBox 14"/>
          <p:cNvSpPr txBox="1"/>
          <p:nvPr/>
        </p:nvSpPr>
        <p:spPr>
          <a:xfrm>
            <a:off x="8108875" y="5167287"/>
            <a:ext cx="2232599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template is the spring and autumn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adver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8" r="16299"/>
          <a:stretch>
            <a:fillRect/>
          </a:stretch>
        </p:blipFill>
        <p:spPr>
          <a:xfrm rot="5400000" flipH="1" flipV="1">
            <a:off x="-66967" y="66965"/>
            <a:ext cx="956891" cy="822960"/>
          </a:xfrm>
          <a:prstGeom prst="rect">
            <a:avLst/>
          </a:prstGeom>
        </p:spPr>
      </p:pic>
      <p:sp>
        <p:nvSpPr>
          <p:cNvPr id="118" name="文本框 117"/>
          <p:cNvSpPr txBox="1"/>
          <p:nvPr/>
        </p:nvSpPr>
        <p:spPr>
          <a:xfrm>
            <a:off x="822959" y="181579"/>
            <a:ext cx="6652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请在此处输入您的标题</a:t>
            </a:r>
            <a:endParaRPr lang="zh-CN" altLang="en-US" sz="3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6F912866-F35B-4F8F-92DB-6DADD840D7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清新文艺-04"/>
</p:tagLst>
</file>

<file path=ppt/theme/theme1.xml><?xml version="1.0" encoding="utf-8"?>
<a:theme xmlns:a="http://schemas.openxmlformats.org/drawingml/2006/main" name="述职报告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d1mfyxj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4457</Words>
  <Application>WPS 演示</Application>
  <PresentationFormat>自定义</PresentationFormat>
  <Paragraphs>362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方正清刻本悦宋简体</vt:lpstr>
      <vt:lpstr>Calibri Light</vt:lpstr>
      <vt:lpstr>微软雅黑</vt:lpstr>
      <vt:lpstr>Arial Unicode MS</vt:lpstr>
      <vt:lpstr>等线</vt:lpstr>
      <vt:lpstr>Arial</vt:lpstr>
      <vt:lpstr>述职报告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dc:description>www.1ppt.com</dc:description>
  <cp:lastModifiedBy>铭</cp:lastModifiedBy>
  <cp:revision>17</cp:revision>
  <dcterms:created xsi:type="dcterms:W3CDTF">2016-03-16T03:37:00Z</dcterms:created>
  <dcterms:modified xsi:type="dcterms:W3CDTF">2022-02-24T04:03:45Z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1DDC36DD6A3F460FBC07C4F0E9217F49</vt:lpwstr>
  </property>
</Properties>
</file>