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8" r:id="rId3"/>
    <p:sldId id="279" r:id="rId5"/>
    <p:sldId id="258" r:id="rId6"/>
    <p:sldId id="275" r:id="rId7"/>
    <p:sldId id="265" r:id="rId8"/>
    <p:sldId id="273" r:id="rId9"/>
    <p:sldId id="269" r:id="rId10"/>
    <p:sldId id="280" r:id="rId11"/>
    <p:sldId id="267" r:id="rId12"/>
    <p:sldId id="268" r:id="rId13"/>
    <p:sldId id="262" r:id="rId14"/>
    <p:sldId id="281" r:id="rId15"/>
    <p:sldId id="264" r:id="rId16"/>
    <p:sldId id="263" r:id="rId17"/>
    <p:sldId id="266" r:id="rId18"/>
    <p:sldId id="270" r:id="rId19"/>
    <p:sldId id="282" r:id="rId20"/>
    <p:sldId id="271" r:id="rId21"/>
    <p:sldId id="274" r:id="rId22"/>
    <p:sldId id="272" r:id="rId23"/>
    <p:sldId id="283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6840"/>
    <a:srgbClr val="B5DBBD"/>
    <a:srgbClr val="BED204"/>
    <a:srgbClr val="DEDEB6"/>
    <a:srgbClr val="CCCCFF"/>
    <a:srgbClr val="FCE95F"/>
    <a:srgbClr val="E6E6E6"/>
    <a:srgbClr val="FDEC5E"/>
    <a:srgbClr val="568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1" autoAdjust="0"/>
    <p:restoredTop sz="99395" autoAdjust="0"/>
  </p:normalViewPr>
  <p:slideViewPr>
    <p:cSldViewPr snapToGrid="0">
      <p:cViewPr varScale="1">
        <p:scale>
          <a:sx n="73" d="100"/>
          <a:sy n="73" d="100"/>
        </p:scale>
        <p:origin x="82" y="725"/>
      </p:cViewPr>
      <p:guideLst>
        <p:guide orient="horz" pos="2160"/>
        <p:guide pos="38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21.emf"/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1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13.wmf"/><Relationship Id="rId3" Type="http://schemas.openxmlformats.org/officeDocument/2006/relationships/image" Target="../media/image27.wmf"/><Relationship Id="rId2" Type="http://schemas.openxmlformats.org/officeDocument/2006/relationships/image" Target="../media/image11.wmf"/><Relationship Id="rId1" Type="http://schemas.openxmlformats.org/officeDocument/2006/relationships/image" Target="../media/image1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EDB8A6-8E09-4B9B-9BAB-9AE9CF3664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B569D-5846-405D-B3A8-120868F6DA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921782" cy="8839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4" b="58929"/>
          <a:stretch>
            <a:fillRect/>
          </a:stretch>
        </p:blipFill>
        <p:spPr>
          <a:xfrm rot="5400000" flipH="1" flipV="1">
            <a:off x="10311867" y="4956318"/>
            <a:ext cx="1338337" cy="246502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5D22B-0F62-4799-98F4-D1BE86B594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3032-38B5-4F51-A1DC-C70BEC4F9A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5D22B-0F62-4799-98F4-D1BE86B5947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73032-38B5-4F51-A1DC-C70BEC4F9A2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4.wmf"/><Relationship Id="rId6" Type="http://schemas.openxmlformats.org/officeDocument/2006/relationships/oleObject" Target="../embeddings/oleObject15.bin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4.bin"/><Relationship Id="rId3" Type="http://schemas.openxmlformats.org/officeDocument/2006/relationships/image" Target="../media/image22.wmf"/><Relationship Id="rId2" Type="http://schemas.openxmlformats.org/officeDocument/2006/relationships/oleObject" Target="../embeddings/oleObject13.bin"/><Relationship Id="rId10" Type="http://schemas.openxmlformats.org/officeDocument/2006/relationships/notesSlide" Target="../notesSlides/notesSlide10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17.bin"/><Relationship Id="rId3" Type="http://schemas.openxmlformats.org/officeDocument/2006/relationships/image" Target="../media/image25.emf"/><Relationship Id="rId2" Type="http://schemas.openxmlformats.org/officeDocument/2006/relationships/oleObject" Target="../embeddings/oleObject16.bin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emf"/><Relationship Id="rId8" Type="http://schemas.openxmlformats.org/officeDocument/2006/relationships/oleObject" Target="../embeddings/oleObject21.bin"/><Relationship Id="rId7" Type="http://schemas.openxmlformats.org/officeDocument/2006/relationships/image" Target="../media/image20.emf"/><Relationship Id="rId6" Type="http://schemas.openxmlformats.org/officeDocument/2006/relationships/oleObject" Target="../embeddings/oleObject20.bin"/><Relationship Id="rId5" Type="http://schemas.openxmlformats.org/officeDocument/2006/relationships/image" Target="../media/image19.emf"/><Relationship Id="rId4" Type="http://schemas.openxmlformats.org/officeDocument/2006/relationships/oleObject" Target="../embeddings/oleObject19.bin"/><Relationship Id="rId3" Type="http://schemas.openxmlformats.org/officeDocument/2006/relationships/image" Target="../media/image11.wmf"/><Relationship Id="rId2" Type="http://schemas.openxmlformats.org/officeDocument/2006/relationships/oleObject" Target="../embeddings/oleObject18.bin"/><Relationship Id="rId12" Type="http://schemas.openxmlformats.org/officeDocument/2006/relationships/notesSlide" Target="../notesSlides/notesSlide16.xml"/><Relationship Id="rId11" Type="http://schemas.openxmlformats.org/officeDocument/2006/relationships/vmlDrawing" Target="../drawings/vmlDrawing7.v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wmf"/><Relationship Id="rId8" Type="http://schemas.openxmlformats.org/officeDocument/2006/relationships/oleObject" Target="../embeddings/oleObject25.bin"/><Relationship Id="rId7" Type="http://schemas.openxmlformats.org/officeDocument/2006/relationships/image" Target="../media/image27.wmf"/><Relationship Id="rId6" Type="http://schemas.openxmlformats.org/officeDocument/2006/relationships/oleObject" Target="../embeddings/oleObject24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23.bin"/><Relationship Id="rId3" Type="http://schemas.openxmlformats.org/officeDocument/2006/relationships/image" Target="../media/image12.wmf"/><Relationship Id="rId2" Type="http://schemas.openxmlformats.org/officeDocument/2006/relationships/oleObject" Target="../embeddings/oleObject22.bin"/><Relationship Id="rId12" Type="http://schemas.openxmlformats.org/officeDocument/2006/relationships/notesSlide" Target="../notesSlides/notesSlide18.xml"/><Relationship Id="rId11" Type="http://schemas.openxmlformats.org/officeDocument/2006/relationships/vmlDrawing" Target="../drawings/vmlDrawing8.v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wmf"/><Relationship Id="rId2" Type="http://schemas.openxmlformats.org/officeDocument/2006/relationships/oleObject" Target="../embeddings/oleObject26.bin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vmlDrawing" Target="../drawings/vmlDrawing10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28.bin"/><Relationship Id="rId3" Type="http://schemas.openxmlformats.org/officeDocument/2006/relationships/image" Target="../media/image28.wmf"/><Relationship Id="rId2" Type="http://schemas.openxmlformats.org/officeDocument/2006/relationships/oleObject" Target="../embeddings/oleObject27.bin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wmf"/><Relationship Id="rId8" Type="http://schemas.openxmlformats.org/officeDocument/2006/relationships/oleObject" Target="../embeddings/oleObject4.bin"/><Relationship Id="rId7" Type="http://schemas.openxmlformats.org/officeDocument/2006/relationships/image" Target="../media/image12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10.wmf"/><Relationship Id="rId2" Type="http://schemas.openxmlformats.org/officeDocument/2006/relationships/oleObject" Target="../embeddings/oleObject1.bin"/><Relationship Id="rId12" Type="http://schemas.openxmlformats.org/officeDocument/2006/relationships/notesSlide" Target="../notesSlides/notesSlide4.xml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14.e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wmf"/><Relationship Id="rId6" Type="http://schemas.openxmlformats.org/officeDocument/2006/relationships/oleObject" Target="../embeddings/oleObject9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8.bin"/><Relationship Id="rId3" Type="http://schemas.openxmlformats.org/officeDocument/2006/relationships/image" Target="../media/image16.wmf"/><Relationship Id="rId2" Type="http://schemas.openxmlformats.org/officeDocument/2006/relationships/oleObject" Target="../embeddings/oleObject7.bin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1.emf"/><Relationship Id="rId6" Type="http://schemas.openxmlformats.org/officeDocument/2006/relationships/oleObject" Target="../embeddings/oleObject12.bin"/><Relationship Id="rId5" Type="http://schemas.openxmlformats.org/officeDocument/2006/relationships/image" Target="../media/image20.emf"/><Relationship Id="rId4" Type="http://schemas.openxmlformats.org/officeDocument/2006/relationships/oleObject" Target="../embeddings/oleObject11.bin"/><Relationship Id="rId3" Type="http://schemas.openxmlformats.org/officeDocument/2006/relationships/image" Target="../media/image19.emf"/><Relationship Id="rId2" Type="http://schemas.openxmlformats.org/officeDocument/2006/relationships/oleObject" Target="../embeddings/oleObject10.bin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1" r="26340"/>
          <a:stretch>
            <a:fillRect/>
          </a:stretch>
        </p:blipFill>
        <p:spPr>
          <a:xfrm rot="16200000">
            <a:off x="5672521" y="-2263740"/>
            <a:ext cx="1232002" cy="68580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93"/>
          <a:stretch>
            <a:fillRect/>
          </a:stretch>
        </p:blipFill>
        <p:spPr>
          <a:xfrm>
            <a:off x="3528582" y="4139859"/>
            <a:ext cx="5911269" cy="271814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727291" y="1963256"/>
            <a:ext cx="712246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2E6840"/>
                </a:solidFill>
                <a:cs typeface="+mn-ea"/>
                <a:sym typeface="+mn-lt"/>
              </a:rPr>
              <a:t>清新雅致述职报告</a:t>
            </a:r>
            <a:endParaRPr lang="zh-CN" altLang="en-US" sz="6600" dirty="0">
              <a:solidFill>
                <a:srgbClr val="2E6840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40011" y="3538574"/>
            <a:ext cx="54601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适用于总结汇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报 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个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人简介 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工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作总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结 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个人工作计划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1"/>
          <a:stretch>
            <a:fillRect/>
          </a:stretch>
        </p:blipFill>
        <p:spPr>
          <a:xfrm>
            <a:off x="0" y="4641301"/>
            <a:ext cx="6400800" cy="222124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81"/>
          <a:stretch>
            <a:fillRect/>
          </a:stretch>
        </p:blipFill>
        <p:spPr>
          <a:xfrm>
            <a:off x="-20297" y="0"/>
            <a:ext cx="2113642" cy="6858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81"/>
          <a:stretch>
            <a:fillRect/>
          </a:stretch>
        </p:blipFill>
        <p:spPr>
          <a:xfrm flipH="1">
            <a:off x="10046826" y="0"/>
            <a:ext cx="2145174" cy="6858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1"/>
          <a:stretch>
            <a:fillRect/>
          </a:stretch>
        </p:blipFill>
        <p:spPr>
          <a:xfrm flipH="1">
            <a:off x="5791200" y="4641301"/>
            <a:ext cx="6400800" cy="2221249"/>
          </a:xfrm>
          <a:prstGeom prst="rect">
            <a:avLst/>
          </a:prstGeom>
        </p:spPr>
      </p:pic>
      <p:sp>
        <p:nvSpPr>
          <p:cNvPr id="38" name="圆角矩形 37"/>
          <p:cNvSpPr/>
          <p:nvPr/>
        </p:nvSpPr>
        <p:spPr>
          <a:xfrm>
            <a:off x="2036085" y="1773838"/>
            <a:ext cx="8099530" cy="1495245"/>
          </a:xfrm>
          <a:prstGeom prst="roundRect">
            <a:avLst>
              <a:gd name="adj" fmla="val 0"/>
            </a:avLst>
          </a:prstGeom>
          <a:noFill/>
          <a:ln w="76200">
            <a:solidFill>
              <a:schemeClr val="bg1"/>
            </a:solidFill>
          </a:ln>
          <a:effectLst>
            <a:outerShdw blurRad="2794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4536460" y="4217845"/>
            <a:ext cx="3098780" cy="5516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noFill/>
          </a:ln>
          <a:effectLst>
            <a:innerShdw blurRad="50800" dist="101600" dir="13500000">
              <a:schemeClr val="bg1">
                <a:lumMod val="75000"/>
                <a:alpha val="3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XXX</a:t>
            </a:r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对象 24"/>
          <p:cNvGraphicFramePr/>
          <p:nvPr/>
        </p:nvGraphicFramePr>
        <p:xfrm>
          <a:off x="2476947" y="2120839"/>
          <a:ext cx="875514" cy="765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4" name="CorelDRAW" r:id="rId2" imgW="2409825" imgH="2114550" progId="">
                  <p:embed/>
                </p:oleObj>
              </mc:Choice>
              <mc:Fallback>
                <p:oleObj name="CorelDRAW" r:id="rId2" imgW="2409825" imgH="2114550" progId="">
                  <p:embed/>
                  <p:pic>
                    <p:nvPicPr>
                      <p:cNvPr id="0" name="Picture 152" descr="image20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6947" y="2120839"/>
                        <a:ext cx="875514" cy="7651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/>
          <p:nvPr/>
        </p:nvGraphicFramePr>
        <p:xfrm>
          <a:off x="5464870" y="2048057"/>
          <a:ext cx="854098" cy="8211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5" name="CorelDRAW" r:id="rId4" imgW="2571750" imgH="2476500" progId="">
                  <p:embed/>
                </p:oleObj>
              </mc:Choice>
              <mc:Fallback>
                <p:oleObj name="CorelDRAW" r:id="rId4" imgW="2571750" imgH="2476500" progId="">
                  <p:embed/>
                  <p:pic>
                    <p:nvPicPr>
                      <p:cNvPr id="0" name="Picture 153" descr="image21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4870" y="2048057"/>
                        <a:ext cx="854098" cy="8211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/>
          <p:nvPr/>
        </p:nvGraphicFramePr>
        <p:xfrm>
          <a:off x="8706106" y="2061022"/>
          <a:ext cx="775080" cy="7750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6" name="CorelDRAW" r:id="rId6" imgW="2590800" imgH="2590800" progId="">
                  <p:embed/>
                </p:oleObj>
              </mc:Choice>
              <mc:Fallback>
                <p:oleObj name="CorelDRAW" r:id="rId6" imgW="2590800" imgH="2590800" progId="">
                  <p:embed/>
                  <p:pic>
                    <p:nvPicPr>
                      <p:cNvPr id="0" name="Picture 154" descr="image22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06106" y="2061022"/>
                        <a:ext cx="775080" cy="7750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半闭框 27"/>
          <p:cNvSpPr/>
          <p:nvPr/>
        </p:nvSpPr>
        <p:spPr>
          <a:xfrm rot="8100000">
            <a:off x="4133264" y="2212084"/>
            <a:ext cx="493109" cy="493109"/>
          </a:xfrm>
          <a:prstGeom prst="halfFrame">
            <a:avLst>
              <a:gd name="adj1" fmla="val 16833"/>
              <a:gd name="adj2" fmla="val 17132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9" name="半闭框 28"/>
          <p:cNvSpPr/>
          <p:nvPr/>
        </p:nvSpPr>
        <p:spPr>
          <a:xfrm rot="8100000">
            <a:off x="7217824" y="2212085"/>
            <a:ext cx="493109" cy="493109"/>
          </a:xfrm>
          <a:prstGeom prst="halfFrame">
            <a:avLst>
              <a:gd name="adj1" fmla="val 16833"/>
              <a:gd name="adj2" fmla="val 17132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245290" y="3845500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2000" dirty="0" smtClean="0">
                <a:cs typeface="+mn-ea"/>
                <a:sym typeface="+mn-lt"/>
              </a:rPr>
              <a:t>添加标题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31630" y="4362265"/>
            <a:ext cx="256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342160" y="3845500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2000" dirty="0" smtClean="0">
                <a:cs typeface="+mn-ea"/>
                <a:sym typeface="+mn-lt"/>
              </a:rPr>
              <a:t>添加标题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28500" y="4362265"/>
            <a:ext cx="256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501537" y="3845500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2000" dirty="0" smtClean="0">
                <a:cs typeface="+mn-ea"/>
                <a:sym typeface="+mn-lt"/>
              </a:rPr>
              <a:t>添加标题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887877" y="4362265"/>
            <a:ext cx="256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935954" y="88017"/>
            <a:ext cx="2287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2E6840"/>
                </a:solidFill>
                <a:cs typeface="+mn-ea"/>
                <a:sym typeface="+mn-lt"/>
              </a:rPr>
              <a:t>取得成绩</a:t>
            </a:r>
            <a:endParaRPr lang="zh-CN" altLang="en-US" sz="4000" dirty="0">
              <a:solidFill>
                <a:srgbClr val="2E684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688610" y="1176974"/>
            <a:ext cx="5105401" cy="4021522"/>
            <a:chOff x="793693" y="2224810"/>
            <a:chExt cx="7296207" cy="3600726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800100" y="2224810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800100" y="2621974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00100" y="3028373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00100" y="3434773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00100" y="3831937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00100" y="4209173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00100" y="4615573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93693" y="5012737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00100" y="5419136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800100" y="5825536"/>
              <a:ext cx="7289800" cy="0"/>
            </a:xfrm>
            <a:prstGeom prst="line">
              <a:avLst/>
            </a:prstGeom>
            <a:ln w="19050">
              <a:solidFill>
                <a:schemeClr val="bg2">
                  <a:lumMod val="9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弧形 22"/>
          <p:cNvSpPr/>
          <p:nvPr/>
        </p:nvSpPr>
        <p:spPr>
          <a:xfrm>
            <a:off x="2304900" y="1968050"/>
            <a:ext cx="2283690" cy="2283690"/>
          </a:xfrm>
          <a:prstGeom prst="arc">
            <a:avLst>
              <a:gd name="adj1" fmla="val 16200000"/>
              <a:gd name="adj2" fmla="val 11192042"/>
            </a:avLst>
          </a:prstGeom>
          <a:ln w="444500">
            <a:solidFill>
              <a:srgbClr val="2E6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565241" y="2228391"/>
            <a:ext cx="1763008" cy="1763008"/>
          </a:xfrm>
          <a:prstGeom prst="ellipse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739728" y="2786729"/>
            <a:ext cx="1414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80%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35954" y="4800221"/>
            <a:ext cx="32218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242765" y="4190372"/>
            <a:ext cx="333375" cy="1008124"/>
          </a:xfrm>
          <a:prstGeom prst="rect">
            <a:avLst/>
          </a:prstGeom>
          <a:solidFill>
            <a:srgbClr val="B5D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928565" y="3659787"/>
            <a:ext cx="333375" cy="1538709"/>
          </a:xfrm>
          <a:prstGeom prst="rect">
            <a:avLst/>
          </a:prstGeom>
          <a:solidFill>
            <a:srgbClr val="B5D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614365" y="3529601"/>
            <a:ext cx="333375" cy="1668896"/>
          </a:xfrm>
          <a:prstGeom prst="rect">
            <a:avLst/>
          </a:prstGeom>
          <a:solidFill>
            <a:srgbClr val="B5D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300165" y="2807733"/>
            <a:ext cx="333375" cy="2390764"/>
          </a:xfrm>
          <a:prstGeom prst="rect">
            <a:avLst/>
          </a:prstGeom>
          <a:solidFill>
            <a:srgbClr val="B5D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985965" y="2948889"/>
            <a:ext cx="333375" cy="2249608"/>
          </a:xfrm>
          <a:prstGeom prst="rect">
            <a:avLst/>
          </a:prstGeom>
          <a:solidFill>
            <a:srgbClr val="B5D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666116" y="2123075"/>
            <a:ext cx="333375" cy="3075421"/>
          </a:xfrm>
          <a:prstGeom prst="rect">
            <a:avLst/>
          </a:prstGeom>
          <a:solidFill>
            <a:srgbClr val="B5D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202123" y="527615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01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896440" y="5276151"/>
            <a:ext cx="675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02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571700" y="527615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03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57823" y="5276151"/>
            <a:ext cx="679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04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937427" y="527615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05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623450" y="5276151"/>
            <a:ext cx="645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06</a:t>
            </a: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39" name="直接箭头连接符 38"/>
          <p:cNvCxnSpPr/>
          <p:nvPr/>
        </p:nvCxnSpPr>
        <p:spPr>
          <a:xfrm flipV="1">
            <a:off x="6242765" y="1734222"/>
            <a:ext cx="3380686" cy="2112910"/>
          </a:xfrm>
          <a:prstGeom prst="straightConnector1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1935954" y="88017"/>
            <a:ext cx="2287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2E6840"/>
                </a:solidFill>
                <a:cs typeface="+mn-ea"/>
                <a:sym typeface="+mn-lt"/>
              </a:rPr>
              <a:t>取得成绩</a:t>
            </a:r>
            <a:endParaRPr lang="zh-CN" altLang="en-US" sz="4000" dirty="0">
              <a:solidFill>
                <a:srgbClr val="2E684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47703" y="-997476"/>
            <a:ext cx="6697667" cy="77251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9600" dirty="0" smtClean="0">
                <a:solidFill>
                  <a:schemeClr val="tx1">
                    <a:lumMod val="95000"/>
                    <a:lumOff val="5000"/>
                    <a:alpha val="3000"/>
                  </a:schemeClr>
                </a:solidFill>
                <a:cs typeface="+mn-ea"/>
                <a:sym typeface="+mn-lt"/>
              </a:rPr>
              <a:t>叁</a:t>
            </a:r>
            <a:endParaRPr lang="zh-CN" altLang="en-US" sz="49600" dirty="0">
              <a:solidFill>
                <a:schemeClr val="tx1">
                  <a:lumMod val="95000"/>
                  <a:lumOff val="5000"/>
                  <a:alpha val="3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1" r="26340"/>
          <a:stretch>
            <a:fillRect/>
          </a:stretch>
        </p:blipFill>
        <p:spPr>
          <a:xfrm rot="5400000">
            <a:off x="5469849" y="1496568"/>
            <a:ext cx="123200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1" r="26340"/>
          <a:stretch>
            <a:fillRect/>
          </a:stretch>
        </p:blipFill>
        <p:spPr>
          <a:xfrm rot="16200000">
            <a:off x="5672521" y="-1745580"/>
            <a:ext cx="1232002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34265" y="3617204"/>
            <a:ext cx="64716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036085" y="2291998"/>
            <a:ext cx="8099530" cy="2017569"/>
          </a:xfrm>
          <a:prstGeom prst="roundRect">
            <a:avLst>
              <a:gd name="adj" fmla="val 0"/>
            </a:avLst>
          </a:prstGeom>
          <a:noFill/>
          <a:ln w="76200">
            <a:solidFill>
              <a:schemeClr val="bg1"/>
            </a:solidFill>
          </a:ln>
          <a:effectLst>
            <a:outerShdw blurRad="2794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54423" y="2724652"/>
            <a:ext cx="2287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2E6840"/>
                </a:solidFill>
                <a:cs typeface="+mn-ea"/>
                <a:sym typeface="+mn-lt"/>
              </a:rPr>
              <a:t>存在不足</a:t>
            </a:r>
            <a:endParaRPr lang="zh-CN" altLang="en-US" sz="4000" dirty="0">
              <a:solidFill>
                <a:srgbClr val="2E6840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1"/>
          <a:stretch>
            <a:fillRect/>
          </a:stretch>
        </p:blipFill>
        <p:spPr>
          <a:xfrm>
            <a:off x="0" y="4641301"/>
            <a:ext cx="6400800" cy="222124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81"/>
          <a:stretch>
            <a:fillRect/>
          </a:stretch>
        </p:blipFill>
        <p:spPr>
          <a:xfrm>
            <a:off x="-20297" y="0"/>
            <a:ext cx="2113642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81"/>
          <a:stretch>
            <a:fillRect/>
          </a:stretch>
        </p:blipFill>
        <p:spPr>
          <a:xfrm flipH="1">
            <a:off x="10046826" y="0"/>
            <a:ext cx="2145174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1"/>
          <a:stretch>
            <a:fillRect/>
          </a:stretch>
        </p:blipFill>
        <p:spPr>
          <a:xfrm flipH="1">
            <a:off x="5791200" y="4641301"/>
            <a:ext cx="6400800" cy="2221249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椭圆 74"/>
          <p:cNvSpPr/>
          <p:nvPr/>
        </p:nvSpPr>
        <p:spPr>
          <a:xfrm>
            <a:off x="1786985" y="1620792"/>
            <a:ext cx="1499200" cy="1499200"/>
          </a:xfrm>
          <a:prstGeom prst="ellipse">
            <a:avLst/>
          </a:prstGeom>
          <a:noFill/>
          <a:ln w="3810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弧形 75"/>
          <p:cNvSpPr/>
          <p:nvPr/>
        </p:nvSpPr>
        <p:spPr>
          <a:xfrm>
            <a:off x="1786985" y="1620792"/>
            <a:ext cx="1499200" cy="1499200"/>
          </a:xfrm>
          <a:prstGeom prst="arc">
            <a:avLst>
              <a:gd name="adj1" fmla="val 16200000"/>
              <a:gd name="adj2" fmla="val 20831704"/>
            </a:avLst>
          </a:prstGeom>
          <a:ln w="381000">
            <a:solidFill>
              <a:srgbClr val="2E6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166265" y="2139559"/>
            <a:ext cx="740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20%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1786985" y="4066521"/>
            <a:ext cx="1499200" cy="1499200"/>
          </a:xfrm>
          <a:prstGeom prst="ellipse">
            <a:avLst/>
          </a:prstGeom>
          <a:noFill/>
          <a:ln w="3810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弧形 79"/>
          <p:cNvSpPr/>
          <p:nvPr/>
        </p:nvSpPr>
        <p:spPr>
          <a:xfrm>
            <a:off x="1786985" y="4066521"/>
            <a:ext cx="1499200" cy="1499200"/>
          </a:xfrm>
          <a:prstGeom prst="arc">
            <a:avLst>
              <a:gd name="adj1" fmla="val 16200000"/>
              <a:gd name="adj2" fmla="val 8762095"/>
            </a:avLst>
          </a:prstGeom>
          <a:ln w="381000">
            <a:solidFill>
              <a:srgbClr val="B5DB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2166265" y="4585288"/>
            <a:ext cx="740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60%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6632035" y="1620792"/>
            <a:ext cx="1499200" cy="1499200"/>
          </a:xfrm>
          <a:prstGeom prst="ellipse">
            <a:avLst/>
          </a:prstGeom>
          <a:noFill/>
          <a:ln w="3810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4" name="弧形 83"/>
          <p:cNvSpPr/>
          <p:nvPr/>
        </p:nvSpPr>
        <p:spPr>
          <a:xfrm>
            <a:off x="6632035" y="1620792"/>
            <a:ext cx="1499200" cy="1499200"/>
          </a:xfrm>
          <a:prstGeom prst="arc">
            <a:avLst>
              <a:gd name="adj1" fmla="val 16200000"/>
              <a:gd name="adj2" fmla="val 11484651"/>
            </a:avLst>
          </a:prstGeom>
          <a:ln w="381000">
            <a:solidFill>
              <a:srgbClr val="B5DB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011315" y="2139559"/>
            <a:ext cx="740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80%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6632035" y="4066521"/>
            <a:ext cx="1499200" cy="1499200"/>
          </a:xfrm>
          <a:prstGeom prst="ellipse">
            <a:avLst/>
          </a:prstGeom>
          <a:noFill/>
          <a:ln w="3810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弧形 87"/>
          <p:cNvSpPr/>
          <p:nvPr/>
        </p:nvSpPr>
        <p:spPr>
          <a:xfrm>
            <a:off x="6632035" y="4066521"/>
            <a:ext cx="1499200" cy="1499200"/>
          </a:xfrm>
          <a:prstGeom prst="arc">
            <a:avLst>
              <a:gd name="adj1" fmla="val 16200000"/>
              <a:gd name="adj2" fmla="val 3663209"/>
            </a:avLst>
          </a:prstGeom>
          <a:ln w="381000">
            <a:solidFill>
              <a:srgbClr val="2E6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7011315" y="4585288"/>
            <a:ext cx="740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40%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35954" y="88017"/>
            <a:ext cx="2287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2E6840"/>
                </a:solidFill>
                <a:cs typeface="+mn-ea"/>
                <a:sym typeface="+mn-lt"/>
              </a:rPr>
              <a:t>存在不足</a:t>
            </a:r>
            <a:endParaRPr lang="zh-CN" altLang="en-US" sz="4000" dirty="0">
              <a:solidFill>
                <a:srgbClr val="2E6840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65465" y="1689494"/>
            <a:ext cx="19350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510515" y="1689494"/>
            <a:ext cx="19350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665465" y="4246734"/>
            <a:ext cx="19350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10515" y="4246734"/>
            <a:ext cx="19350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3048922" y="5330732"/>
            <a:ext cx="2356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41" name="对象 40"/>
          <p:cNvGraphicFramePr/>
          <p:nvPr/>
        </p:nvGraphicFramePr>
        <p:xfrm>
          <a:off x="6787934" y="1045920"/>
          <a:ext cx="504948" cy="3687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2" name="CorelDRAW" r:id="rId2" imgW="952500" imgH="698500" progId="">
                  <p:embed/>
                </p:oleObj>
              </mc:Choice>
              <mc:Fallback>
                <p:oleObj name="CorelDRAW" r:id="rId2" imgW="952500" imgH="698500" progId="">
                  <p:embed/>
                  <p:pic>
                    <p:nvPicPr>
                      <p:cNvPr id="0" name="Picture 108" descr="image17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7934" y="1045920"/>
                        <a:ext cx="504948" cy="36878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对象 41"/>
          <p:cNvGraphicFramePr/>
          <p:nvPr/>
        </p:nvGraphicFramePr>
        <p:xfrm>
          <a:off x="4796829" y="1045919"/>
          <a:ext cx="457682" cy="457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3" name="CorelDRAW" r:id="rId4" imgW="939800" imgH="939800" progId="">
                  <p:embed/>
                </p:oleObj>
              </mc:Choice>
              <mc:Fallback>
                <p:oleObj name="CorelDRAW" r:id="rId4" imgW="939800" imgH="939800" progId="">
                  <p:embed/>
                  <p:pic>
                    <p:nvPicPr>
                      <p:cNvPr id="0" name="Picture 109" descr="image18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6829" y="1045919"/>
                        <a:ext cx="457682" cy="45768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3" name="组合 42"/>
          <p:cNvGrpSpPr/>
          <p:nvPr/>
        </p:nvGrpSpPr>
        <p:grpSpPr>
          <a:xfrm>
            <a:off x="1669263" y="2189635"/>
            <a:ext cx="3643305" cy="2678727"/>
            <a:chOff x="4172992" y="3260888"/>
            <a:chExt cx="5767387" cy="704028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4172992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489608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8840015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9940379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5348437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7665265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4542257" y="1503601"/>
            <a:ext cx="784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标题</a:t>
            </a:r>
            <a:r>
              <a:rPr lang="en-US" altLang="zh-CN" dirty="0" smtClean="0">
                <a:cs typeface="+mn-ea"/>
                <a:sym typeface="+mn-lt"/>
              </a:rPr>
              <a:t>1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654955" y="1503601"/>
            <a:ext cx="784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标题</a:t>
            </a:r>
            <a:r>
              <a:rPr lang="en-US" altLang="zh-CN" dirty="0" smtClean="0">
                <a:cs typeface="+mn-ea"/>
                <a:sym typeface="+mn-lt"/>
              </a:rPr>
              <a:t>2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700354" y="5330732"/>
            <a:ext cx="2356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1986467" y="2342576"/>
            <a:ext cx="3326101" cy="190500"/>
          </a:xfrm>
          <a:prstGeom prst="roundRect">
            <a:avLst>
              <a:gd name="adj" fmla="val 0"/>
            </a:avLst>
          </a:prstGeom>
          <a:solidFill>
            <a:srgbClr val="2E68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3621782" y="2862605"/>
            <a:ext cx="1690785" cy="190500"/>
          </a:xfrm>
          <a:prstGeom prst="roundRect">
            <a:avLst>
              <a:gd name="adj" fmla="val 0"/>
            </a:avLst>
          </a:prstGeom>
          <a:solidFill>
            <a:srgbClr val="2E68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2956558" y="3382634"/>
            <a:ext cx="2356010" cy="190500"/>
          </a:xfrm>
          <a:prstGeom prst="roundRect">
            <a:avLst>
              <a:gd name="adj" fmla="val 0"/>
            </a:avLst>
          </a:prstGeom>
          <a:solidFill>
            <a:srgbClr val="2E68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2080718" y="3902663"/>
            <a:ext cx="3231850" cy="174663"/>
          </a:xfrm>
          <a:prstGeom prst="roundRect">
            <a:avLst>
              <a:gd name="adj" fmla="val 0"/>
            </a:avLst>
          </a:prstGeom>
          <a:solidFill>
            <a:srgbClr val="2E68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4129782" y="4422692"/>
            <a:ext cx="1182785" cy="190500"/>
          </a:xfrm>
          <a:prstGeom prst="roundRect">
            <a:avLst>
              <a:gd name="adj" fmla="val 0"/>
            </a:avLst>
          </a:prstGeom>
          <a:solidFill>
            <a:srgbClr val="2E68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6760018" y="2189635"/>
            <a:ext cx="3832355" cy="2678727"/>
            <a:chOff x="4172992" y="3260888"/>
            <a:chExt cx="5767387" cy="704028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4172992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6489608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8840015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9940379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5348437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7665265" y="3260888"/>
              <a:ext cx="0" cy="704028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圆角矩形 64"/>
          <p:cNvSpPr/>
          <p:nvPr/>
        </p:nvSpPr>
        <p:spPr>
          <a:xfrm>
            <a:off x="6774927" y="2342576"/>
            <a:ext cx="3565986" cy="190500"/>
          </a:xfrm>
          <a:prstGeom prst="roundRect">
            <a:avLst>
              <a:gd name="adj" fmla="val 0"/>
            </a:avLst>
          </a:prstGeom>
          <a:solidFill>
            <a:srgbClr val="B5D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6766344" y="2862605"/>
            <a:ext cx="3452650" cy="190500"/>
          </a:xfrm>
          <a:prstGeom prst="roundRect">
            <a:avLst>
              <a:gd name="adj" fmla="val 0"/>
            </a:avLst>
          </a:prstGeom>
          <a:solidFill>
            <a:srgbClr val="B5D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6760018" y="3382634"/>
            <a:ext cx="2356010" cy="190500"/>
          </a:xfrm>
          <a:prstGeom prst="roundRect">
            <a:avLst>
              <a:gd name="adj" fmla="val 0"/>
            </a:avLst>
          </a:prstGeom>
          <a:solidFill>
            <a:srgbClr val="B5D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6766343" y="3902663"/>
            <a:ext cx="1450677" cy="174663"/>
          </a:xfrm>
          <a:prstGeom prst="roundRect">
            <a:avLst>
              <a:gd name="adj" fmla="val 0"/>
            </a:avLst>
          </a:prstGeom>
          <a:solidFill>
            <a:srgbClr val="B5D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6774927" y="4422692"/>
            <a:ext cx="1788669" cy="190500"/>
          </a:xfrm>
          <a:prstGeom prst="roundRect">
            <a:avLst>
              <a:gd name="adj" fmla="val 0"/>
            </a:avLst>
          </a:prstGeom>
          <a:solidFill>
            <a:srgbClr val="B5D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629772" y="2299326"/>
            <a:ext cx="8130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标题文本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629772" y="2819355"/>
            <a:ext cx="8130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标题文本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629772" y="3339384"/>
            <a:ext cx="8130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标题文本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629772" y="3851494"/>
            <a:ext cx="8130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标题文本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629772" y="4379442"/>
            <a:ext cx="8130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标题文本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935954" y="88017"/>
            <a:ext cx="2287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2E6840"/>
                </a:solidFill>
                <a:cs typeface="+mn-ea"/>
                <a:sym typeface="+mn-lt"/>
              </a:rPr>
              <a:t>存在不足</a:t>
            </a:r>
            <a:endParaRPr lang="zh-CN" altLang="en-US" sz="4000" dirty="0">
              <a:solidFill>
                <a:srgbClr val="2E684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3010080" y="1595977"/>
            <a:ext cx="2427360" cy="956164"/>
            <a:chOff x="6892131" y="2390514"/>
            <a:chExt cx="1723532" cy="678918"/>
          </a:xfrm>
          <a:solidFill>
            <a:srgbClr val="B5DBBD"/>
          </a:solidFill>
        </p:grpSpPr>
        <p:sp>
          <p:nvSpPr>
            <p:cNvPr id="50" name="任意多边形 49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-1" fmla="*/ 0 w 995424"/>
                <a:gd name="connsiteY0-2" fmla="*/ 0 h 834231"/>
                <a:gd name="connsiteX1-3" fmla="*/ 4824 w 995424"/>
                <a:gd name="connsiteY1-4" fmla="*/ 834231 h 834231"/>
                <a:gd name="connsiteX2-5" fmla="*/ 258824 w 995424"/>
                <a:gd name="connsiteY2-6" fmla="*/ 618331 h 834231"/>
                <a:gd name="connsiteX3-7" fmla="*/ 995424 w 995424"/>
                <a:gd name="connsiteY3-8" fmla="*/ 618331 h 834231"/>
                <a:gd name="connsiteX4-9" fmla="*/ 995424 w 995424"/>
                <a:gd name="connsiteY4-10" fmla="*/ 199231 h 834231"/>
                <a:gd name="connsiteX5-11" fmla="*/ 246124 w 995424"/>
                <a:gd name="connsiteY5-12" fmla="*/ 199231 h 834231"/>
                <a:gd name="connsiteX6-13" fmla="*/ 0 w 995424"/>
                <a:gd name="connsiteY6-14" fmla="*/ 0 h 834231"/>
                <a:gd name="connsiteX0-15" fmla="*/ 0 w 995424"/>
                <a:gd name="connsiteY0-16" fmla="*/ 0 h 834231"/>
                <a:gd name="connsiteX1-17" fmla="*/ 4824 w 995424"/>
                <a:gd name="connsiteY1-18" fmla="*/ 834231 h 834231"/>
                <a:gd name="connsiteX2-19" fmla="*/ 258824 w 995424"/>
                <a:gd name="connsiteY2-20" fmla="*/ 618331 h 834231"/>
                <a:gd name="connsiteX3-21" fmla="*/ 995424 w 995424"/>
                <a:gd name="connsiteY3-22" fmla="*/ 618331 h 834231"/>
                <a:gd name="connsiteX4-23" fmla="*/ 995424 w 995424"/>
                <a:gd name="connsiteY4-24" fmla="*/ 199231 h 834231"/>
                <a:gd name="connsiteX5-25" fmla="*/ 304016 w 995424"/>
                <a:gd name="connsiteY5-26" fmla="*/ 199231 h 834231"/>
                <a:gd name="connsiteX6-27" fmla="*/ 0 w 995424"/>
                <a:gd name="connsiteY6-28" fmla="*/ 0 h 834231"/>
                <a:gd name="connsiteX0-29" fmla="*/ 0 w 995424"/>
                <a:gd name="connsiteY0-30" fmla="*/ 0 h 834231"/>
                <a:gd name="connsiteX1-31" fmla="*/ 4824 w 995424"/>
                <a:gd name="connsiteY1-32" fmla="*/ 834231 h 834231"/>
                <a:gd name="connsiteX2-33" fmla="*/ 292595 w 995424"/>
                <a:gd name="connsiteY2-34" fmla="*/ 618331 h 834231"/>
                <a:gd name="connsiteX3-35" fmla="*/ 995424 w 995424"/>
                <a:gd name="connsiteY3-36" fmla="*/ 618331 h 834231"/>
                <a:gd name="connsiteX4-37" fmla="*/ 995424 w 995424"/>
                <a:gd name="connsiteY4-38" fmla="*/ 199231 h 834231"/>
                <a:gd name="connsiteX5-39" fmla="*/ 304016 w 995424"/>
                <a:gd name="connsiteY5-40" fmla="*/ 199231 h 834231"/>
                <a:gd name="connsiteX6-41" fmla="*/ 0 w 995424"/>
                <a:gd name="connsiteY6-42" fmla="*/ 0 h 834231"/>
                <a:gd name="connsiteX0-43" fmla="*/ 0 w 995424"/>
                <a:gd name="connsiteY0-44" fmla="*/ 0 h 834231"/>
                <a:gd name="connsiteX1-45" fmla="*/ 4824 w 995424"/>
                <a:gd name="connsiteY1-46" fmla="*/ 834231 h 834231"/>
                <a:gd name="connsiteX2-47" fmla="*/ 292595 w 995424"/>
                <a:gd name="connsiteY2-48" fmla="*/ 618331 h 834231"/>
                <a:gd name="connsiteX3-49" fmla="*/ 995424 w 995424"/>
                <a:gd name="connsiteY3-50" fmla="*/ 618331 h 834231"/>
                <a:gd name="connsiteX4-51" fmla="*/ 995424 w 995424"/>
                <a:gd name="connsiteY4-52" fmla="*/ 199231 h 834231"/>
                <a:gd name="connsiteX5-53" fmla="*/ 304016 w 995424"/>
                <a:gd name="connsiteY5-54" fmla="*/ 199231 h 834231"/>
                <a:gd name="connsiteX6-55" fmla="*/ 0 w 995424"/>
                <a:gd name="connsiteY6-56" fmla="*/ 0 h 834231"/>
                <a:gd name="connsiteX0-57" fmla="*/ 0 w 995424"/>
                <a:gd name="connsiteY0-58" fmla="*/ 0 h 834231"/>
                <a:gd name="connsiteX1-59" fmla="*/ 4824 w 995424"/>
                <a:gd name="connsiteY1-60" fmla="*/ 834231 h 834231"/>
                <a:gd name="connsiteX2-61" fmla="*/ 292595 w 995424"/>
                <a:gd name="connsiteY2-62" fmla="*/ 618331 h 834231"/>
                <a:gd name="connsiteX3-63" fmla="*/ 995424 w 995424"/>
                <a:gd name="connsiteY3-64" fmla="*/ 618331 h 834231"/>
                <a:gd name="connsiteX4-65" fmla="*/ 995424 w 995424"/>
                <a:gd name="connsiteY4-66" fmla="*/ 199231 h 834231"/>
                <a:gd name="connsiteX5-67" fmla="*/ 304016 w 995424"/>
                <a:gd name="connsiteY5-68" fmla="*/ 199231 h 834231"/>
                <a:gd name="connsiteX6-69" fmla="*/ 0 w 995424"/>
                <a:gd name="connsiteY6-70" fmla="*/ 0 h 834231"/>
                <a:gd name="connsiteX0-71" fmla="*/ 0 w 995424"/>
                <a:gd name="connsiteY0-72" fmla="*/ 0 h 834231"/>
                <a:gd name="connsiteX1-73" fmla="*/ 4824 w 995424"/>
                <a:gd name="connsiteY1-74" fmla="*/ 834231 h 834231"/>
                <a:gd name="connsiteX2-75" fmla="*/ 292595 w 995424"/>
                <a:gd name="connsiteY2-76" fmla="*/ 618331 h 834231"/>
                <a:gd name="connsiteX3-77" fmla="*/ 995424 w 995424"/>
                <a:gd name="connsiteY3-78" fmla="*/ 618331 h 834231"/>
                <a:gd name="connsiteX4-79" fmla="*/ 995424 w 995424"/>
                <a:gd name="connsiteY4-80" fmla="*/ 199231 h 834231"/>
                <a:gd name="connsiteX5-81" fmla="*/ 304016 w 995424"/>
                <a:gd name="connsiteY5-82" fmla="*/ 199231 h 834231"/>
                <a:gd name="connsiteX6-83" fmla="*/ 0 w 995424"/>
                <a:gd name="connsiteY6-84" fmla="*/ 0 h 834231"/>
                <a:gd name="connsiteX0-85" fmla="*/ 0 w 995424"/>
                <a:gd name="connsiteY0-86" fmla="*/ 0 h 834231"/>
                <a:gd name="connsiteX1-87" fmla="*/ 4824 w 995424"/>
                <a:gd name="connsiteY1-88" fmla="*/ 834231 h 834231"/>
                <a:gd name="connsiteX2-89" fmla="*/ 292595 w 995424"/>
                <a:gd name="connsiteY2-90" fmla="*/ 618331 h 834231"/>
                <a:gd name="connsiteX3-91" fmla="*/ 995424 w 995424"/>
                <a:gd name="connsiteY3-92" fmla="*/ 618331 h 834231"/>
                <a:gd name="connsiteX4-93" fmla="*/ 995424 w 995424"/>
                <a:gd name="connsiteY4-94" fmla="*/ 199231 h 834231"/>
                <a:gd name="connsiteX5-95" fmla="*/ 304016 w 995424"/>
                <a:gd name="connsiteY5-96" fmla="*/ 199231 h 834231"/>
                <a:gd name="connsiteX6-97" fmla="*/ 0 w 995424"/>
                <a:gd name="connsiteY6-98" fmla="*/ 0 h 8342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6948229" y="2552700"/>
              <a:ext cx="1667434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>
                  <a:cs typeface="+mn-ea"/>
                  <a:sym typeface="+mn-lt"/>
                </a:rPr>
                <a:t>30%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1939973" y="1927532"/>
            <a:ext cx="10246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1600" dirty="0" smtClean="0">
                <a:cs typeface="+mn-ea"/>
                <a:sym typeface="+mn-lt"/>
              </a:rPr>
              <a:t>输入文本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010081" y="2685868"/>
            <a:ext cx="2002487" cy="956164"/>
            <a:chOff x="6892131" y="2390514"/>
            <a:chExt cx="1051719" cy="678918"/>
          </a:xfrm>
          <a:solidFill>
            <a:srgbClr val="B5DBBD"/>
          </a:solidFill>
        </p:grpSpPr>
        <p:sp>
          <p:nvSpPr>
            <p:cNvPr id="54" name="任意多边形 53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-1" fmla="*/ 0 w 995424"/>
                <a:gd name="connsiteY0-2" fmla="*/ 0 h 834231"/>
                <a:gd name="connsiteX1-3" fmla="*/ 4824 w 995424"/>
                <a:gd name="connsiteY1-4" fmla="*/ 834231 h 834231"/>
                <a:gd name="connsiteX2-5" fmla="*/ 258824 w 995424"/>
                <a:gd name="connsiteY2-6" fmla="*/ 618331 h 834231"/>
                <a:gd name="connsiteX3-7" fmla="*/ 995424 w 995424"/>
                <a:gd name="connsiteY3-8" fmla="*/ 618331 h 834231"/>
                <a:gd name="connsiteX4-9" fmla="*/ 995424 w 995424"/>
                <a:gd name="connsiteY4-10" fmla="*/ 199231 h 834231"/>
                <a:gd name="connsiteX5-11" fmla="*/ 246124 w 995424"/>
                <a:gd name="connsiteY5-12" fmla="*/ 199231 h 834231"/>
                <a:gd name="connsiteX6-13" fmla="*/ 0 w 995424"/>
                <a:gd name="connsiteY6-14" fmla="*/ 0 h 834231"/>
                <a:gd name="connsiteX0-15" fmla="*/ 0 w 995424"/>
                <a:gd name="connsiteY0-16" fmla="*/ 0 h 834231"/>
                <a:gd name="connsiteX1-17" fmla="*/ 4824 w 995424"/>
                <a:gd name="connsiteY1-18" fmla="*/ 834231 h 834231"/>
                <a:gd name="connsiteX2-19" fmla="*/ 258824 w 995424"/>
                <a:gd name="connsiteY2-20" fmla="*/ 618331 h 834231"/>
                <a:gd name="connsiteX3-21" fmla="*/ 995424 w 995424"/>
                <a:gd name="connsiteY3-22" fmla="*/ 618331 h 834231"/>
                <a:gd name="connsiteX4-23" fmla="*/ 995424 w 995424"/>
                <a:gd name="connsiteY4-24" fmla="*/ 199231 h 834231"/>
                <a:gd name="connsiteX5-25" fmla="*/ 304016 w 995424"/>
                <a:gd name="connsiteY5-26" fmla="*/ 199231 h 834231"/>
                <a:gd name="connsiteX6-27" fmla="*/ 0 w 995424"/>
                <a:gd name="connsiteY6-28" fmla="*/ 0 h 834231"/>
                <a:gd name="connsiteX0-29" fmla="*/ 0 w 995424"/>
                <a:gd name="connsiteY0-30" fmla="*/ 0 h 834231"/>
                <a:gd name="connsiteX1-31" fmla="*/ 4824 w 995424"/>
                <a:gd name="connsiteY1-32" fmla="*/ 834231 h 834231"/>
                <a:gd name="connsiteX2-33" fmla="*/ 292595 w 995424"/>
                <a:gd name="connsiteY2-34" fmla="*/ 618331 h 834231"/>
                <a:gd name="connsiteX3-35" fmla="*/ 995424 w 995424"/>
                <a:gd name="connsiteY3-36" fmla="*/ 618331 h 834231"/>
                <a:gd name="connsiteX4-37" fmla="*/ 995424 w 995424"/>
                <a:gd name="connsiteY4-38" fmla="*/ 199231 h 834231"/>
                <a:gd name="connsiteX5-39" fmla="*/ 304016 w 995424"/>
                <a:gd name="connsiteY5-40" fmla="*/ 199231 h 834231"/>
                <a:gd name="connsiteX6-41" fmla="*/ 0 w 995424"/>
                <a:gd name="connsiteY6-42" fmla="*/ 0 h 834231"/>
                <a:gd name="connsiteX0-43" fmla="*/ 0 w 995424"/>
                <a:gd name="connsiteY0-44" fmla="*/ 0 h 834231"/>
                <a:gd name="connsiteX1-45" fmla="*/ 4824 w 995424"/>
                <a:gd name="connsiteY1-46" fmla="*/ 834231 h 834231"/>
                <a:gd name="connsiteX2-47" fmla="*/ 292595 w 995424"/>
                <a:gd name="connsiteY2-48" fmla="*/ 618331 h 834231"/>
                <a:gd name="connsiteX3-49" fmla="*/ 995424 w 995424"/>
                <a:gd name="connsiteY3-50" fmla="*/ 618331 h 834231"/>
                <a:gd name="connsiteX4-51" fmla="*/ 995424 w 995424"/>
                <a:gd name="connsiteY4-52" fmla="*/ 199231 h 834231"/>
                <a:gd name="connsiteX5-53" fmla="*/ 304016 w 995424"/>
                <a:gd name="connsiteY5-54" fmla="*/ 199231 h 834231"/>
                <a:gd name="connsiteX6-55" fmla="*/ 0 w 995424"/>
                <a:gd name="connsiteY6-56" fmla="*/ 0 h 834231"/>
                <a:gd name="connsiteX0-57" fmla="*/ 0 w 995424"/>
                <a:gd name="connsiteY0-58" fmla="*/ 0 h 834231"/>
                <a:gd name="connsiteX1-59" fmla="*/ 4824 w 995424"/>
                <a:gd name="connsiteY1-60" fmla="*/ 834231 h 834231"/>
                <a:gd name="connsiteX2-61" fmla="*/ 292595 w 995424"/>
                <a:gd name="connsiteY2-62" fmla="*/ 618331 h 834231"/>
                <a:gd name="connsiteX3-63" fmla="*/ 995424 w 995424"/>
                <a:gd name="connsiteY3-64" fmla="*/ 618331 h 834231"/>
                <a:gd name="connsiteX4-65" fmla="*/ 995424 w 995424"/>
                <a:gd name="connsiteY4-66" fmla="*/ 199231 h 834231"/>
                <a:gd name="connsiteX5-67" fmla="*/ 304016 w 995424"/>
                <a:gd name="connsiteY5-68" fmla="*/ 199231 h 834231"/>
                <a:gd name="connsiteX6-69" fmla="*/ 0 w 995424"/>
                <a:gd name="connsiteY6-70" fmla="*/ 0 h 834231"/>
                <a:gd name="connsiteX0-71" fmla="*/ 0 w 995424"/>
                <a:gd name="connsiteY0-72" fmla="*/ 0 h 834231"/>
                <a:gd name="connsiteX1-73" fmla="*/ 4824 w 995424"/>
                <a:gd name="connsiteY1-74" fmla="*/ 834231 h 834231"/>
                <a:gd name="connsiteX2-75" fmla="*/ 292595 w 995424"/>
                <a:gd name="connsiteY2-76" fmla="*/ 618331 h 834231"/>
                <a:gd name="connsiteX3-77" fmla="*/ 995424 w 995424"/>
                <a:gd name="connsiteY3-78" fmla="*/ 618331 h 834231"/>
                <a:gd name="connsiteX4-79" fmla="*/ 995424 w 995424"/>
                <a:gd name="connsiteY4-80" fmla="*/ 199231 h 834231"/>
                <a:gd name="connsiteX5-81" fmla="*/ 304016 w 995424"/>
                <a:gd name="connsiteY5-82" fmla="*/ 199231 h 834231"/>
                <a:gd name="connsiteX6-83" fmla="*/ 0 w 995424"/>
                <a:gd name="connsiteY6-84" fmla="*/ 0 h 834231"/>
                <a:gd name="connsiteX0-85" fmla="*/ 0 w 995424"/>
                <a:gd name="connsiteY0-86" fmla="*/ 0 h 834231"/>
                <a:gd name="connsiteX1-87" fmla="*/ 4824 w 995424"/>
                <a:gd name="connsiteY1-88" fmla="*/ 834231 h 834231"/>
                <a:gd name="connsiteX2-89" fmla="*/ 292595 w 995424"/>
                <a:gd name="connsiteY2-90" fmla="*/ 618331 h 834231"/>
                <a:gd name="connsiteX3-91" fmla="*/ 995424 w 995424"/>
                <a:gd name="connsiteY3-92" fmla="*/ 618331 h 834231"/>
                <a:gd name="connsiteX4-93" fmla="*/ 995424 w 995424"/>
                <a:gd name="connsiteY4-94" fmla="*/ 199231 h 834231"/>
                <a:gd name="connsiteX5-95" fmla="*/ 304016 w 995424"/>
                <a:gd name="connsiteY5-96" fmla="*/ 199231 h 834231"/>
                <a:gd name="connsiteX6-97" fmla="*/ 0 w 995424"/>
                <a:gd name="connsiteY6-98" fmla="*/ 0 h 8342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6948229" y="2552700"/>
              <a:ext cx="995621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>
                  <a:cs typeface="+mn-ea"/>
                  <a:sym typeface="+mn-lt"/>
                </a:rPr>
                <a:t>30%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1939973" y="3017423"/>
            <a:ext cx="10246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1600" dirty="0">
                <a:cs typeface="+mn-ea"/>
                <a:sym typeface="+mn-lt"/>
              </a:rPr>
              <a:t>输入文本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010081" y="3748053"/>
            <a:ext cx="1780815" cy="956164"/>
            <a:chOff x="6892131" y="2390514"/>
            <a:chExt cx="1051719" cy="678918"/>
          </a:xfrm>
          <a:solidFill>
            <a:srgbClr val="B5DBBD"/>
          </a:solidFill>
        </p:grpSpPr>
        <p:sp>
          <p:nvSpPr>
            <p:cNvPr id="58" name="任意多边形 57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-1" fmla="*/ 0 w 995424"/>
                <a:gd name="connsiteY0-2" fmla="*/ 0 h 834231"/>
                <a:gd name="connsiteX1-3" fmla="*/ 4824 w 995424"/>
                <a:gd name="connsiteY1-4" fmla="*/ 834231 h 834231"/>
                <a:gd name="connsiteX2-5" fmla="*/ 258824 w 995424"/>
                <a:gd name="connsiteY2-6" fmla="*/ 618331 h 834231"/>
                <a:gd name="connsiteX3-7" fmla="*/ 995424 w 995424"/>
                <a:gd name="connsiteY3-8" fmla="*/ 618331 h 834231"/>
                <a:gd name="connsiteX4-9" fmla="*/ 995424 w 995424"/>
                <a:gd name="connsiteY4-10" fmla="*/ 199231 h 834231"/>
                <a:gd name="connsiteX5-11" fmla="*/ 246124 w 995424"/>
                <a:gd name="connsiteY5-12" fmla="*/ 199231 h 834231"/>
                <a:gd name="connsiteX6-13" fmla="*/ 0 w 995424"/>
                <a:gd name="connsiteY6-14" fmla="*/ 0 h 834231"/>
                <a:gd name="connsiteX0-15" fmla="*/ 0 w 995424"/>
                <a:gd name="connsiteY0-16" fmla="*/ 0 h 834231"/>
                <a:gd name="connsiteX1-17" fmla="*/ 4824 w 995424"/>
                <a:gd name="connsiteY1-18" fmla="*/ 834231 h 834231"/>
                <a:gd name="connsiteX2-19" fmla="*/ 258824 w 995424"/>
                <a:gd name="connsiteY2-20" fmla="*/ 618331 h 834231"/>
                <a:gd name="connsiteX3-21" fmla="*/ 995424 w 995424"/>
                <a:gd name="connsiteY3-22" fmla="*/ 618331 h 834231"/>
                <a:gd name="connsiteX4-23" fmla="*/ 995424 w 995424"/>
                <a:gd name="connsiteY4-24" fmla="*/ 199231 h 834231"/>
                <a:gd name="connsiteX5-25" fmla="*/ 304016 w 995424"/>
                <a:gd name="connsiteY5-26" fmla="*/ 199231 h 834231"/>
                <a:gd name="connsiteX6-27" fmla="*/ 0 w 995424"/>
                <a:gd name="connsiteY6-28" fmla="*/ 0 h 834231"/>
                <a:gd name="connsiteX0-29" fmla="*/ 0 w 995424"/>
                <a:gd name="connsiteY0-30" fmla="*/ 0 h 834231"/>
                <a:gd name="connsiteX1-31" fmla="*/ 4824 w 995424"/>
                <a:gd name="connsiteY1-32" fmla="*/ 834231 h 834231"/>
                <a:gd name="connsiteX2-33" fmla="*/ 292595 w 995424"/>
                <a:gd name="connsiteY2-34" fmla="*/ 618331 h 834231"/>
                <a:gd name="connsiteX3-35" fmla="*/ 995424 w 995424"/>
                <a:gd name="connsiteY3-36" fmla="*/ 618331 h 834231"/>
                <a:gd name="connsiteX4-37" fmla="*/ 995424 w 995424"/>
                <a:gd name="connsiteY4-38" fmla="*/ 199231 h 834231"/>
                <a:gd name="connsiteX5-39" fmla="*/ 304016 w 995424"/>
                <a:gd name="connsiteY5-40" fmla="*/ 199231 h 834231"/>
                <a:gd name="connsiteX6-41" fmla="*/ 0 w 995424"/>
                <a:gd name="connsiteY6-42" fmla="*/ 0 h 834231"/>
                <a:gd name="connsiteX0-43" fmla="*/ 0 w 995424"/>
                <a:gd name="connsiteY0-44" fmla="*/ 0 h 834231"/>
                <a:gd name="connsiteX1-45" fmla="*/ 4824 w 995424"/>
                <a:gd name="connsiteY1-46" fmla="*/ 834231 h 834231"/>
                <a:gd name="connsiteX2-47" fmla="*/ 292595 w 995424"/>
                <a:gd name="connsiteY2-48" fmla="*/ 618331 h 834231"/>
                <a:gd name="connsiteX3-49" fmla="*/ 995424 w 995424"/>
                <a:gd name="connsiteY3-50" fmla="*/ 618331 h 834231"/>
                <a:gd name="connsiteX4-51" fmla="*/ 995424 w 995424"/>
                <a:gd name="connsiteY4-52" fmla="*/ 199231 h 834231"/>
                <a:gd name="connsiteX5-53" fmla="*/ 304016 w 995424"/>
                <a:gd name="connsiteY5-54" fmla="*/ 199231 h 834231"/>
                <a:gd name="connsiteX6-55" fmla="*/ 0 w 995424"/>
                <a:gd name="connsiteY6-56" fmla="*/ 0 h 834231"/>
                <a:gd name="connsiteX0-57" fmla="*/ 0 w 995424"/>
                <a:gd name="connsiteY0-58" fmla="*/ 0 h 834231"/>
                <a:gd name="connsiteX1-59" fmla="*/ 4824 w 995424"/>
                <a:gd name="connsiteY1-60" fmla="*/ 834231 h 834231"/>
                <a:gd name="connsiteX2-61" fmla="*/ 292595 w 995424"/>
                <a:gd name="connsiteY2-62" fmla="*/ 618331 h 834231"/>
                <a:gd name="connsiteX3-63" fmla="*/ 995424 w 995424"/>
                <a:gd name="connsiteY3-64" fmla="*/ 618331 h 834231"/>
                <a:gd name="connsiteX4-65" fmla="*/ 995424 w 995424"/>
                <a:gd name="connsiteY4-66" fmla="*/ 199231 h 834231"/>
                <a:gd name="connsiteX5-67" fmla="*/ 304016 w 995424"/>
                <a:gd name="connsiteY5-68" fmla="*/ 199231 h 834231"/>
                <a:gd name="connsiteX6-69" fmla="*/ 0 w 995424"/>
                <a:gd name="connsiteY6-70" fmla="*/ 0 h 834231"/>
                <a:gd name="connsiteX0-71" fmla="*/ 0 w 995424"/>
                <a:gd name="connsiteY0-72" fmla="*/ 0 h 834231"/>
                <a:gd name="connsiteX1-73" fmla="*/ 4824 w 995424"/>
                <a:gd name="connsiteY1-74" fmla="*/ 834231 h 834231"/>
                <a:gd name="connsiteX2-75" fmla="*/ 292595 w 995424"/>
                <a:gd name="connsiteY2-76" fmla="*/ 618331 h 834231"/>
                <a:gd name="connsiteX3-77" fmla="*/ 995424 w 995424"/>
                <a:gd name="connsiteY3-78" fmla="*/ 618331 h 834231"/>
                <a:gd name="connsiteX4-79" fmla="*/ 995424 w 995424"/>
                <a:gd name="connsiteY4-80" fmla="*/ 199231 h 834231"/>
                <a:gd name="connsiteX5-81" fmla="*/ 304016 w 995424"/>
                <a:gd name="connsiteY5-82" fmla="*/ 199231 h 834231"/>
                <a:gd name="connsiteX6-83" fmla="*/ 0 w 995424"/>
                <a:gd name="connsiteY6-84" fmla="*/ 0 h 834231"/>
                <a:gd name="connsiteX0-85" fmla="*/ 0 w 995424"/>
                <a:gd name="connsiteY0-86" fmla="*/ 0 h 834231"/>
                <a:gd name="connsiteX1-87" fmla="*/ 4824 w 995424"/>
                <a:gd name="connsiteY1-88" fmla="*/ 834231 h 834231"/>
                <a:gd name="connsiteX2-89" fmla="*/ 292595 w 995424"/>
                <a:gd name="connsiteY2-90" fmla="*/ 618331 h 834231"/>
                <a:gd name="connsiteX3-91" fmla="*/ 995424 w 995424"/>
                <a:gd name="connsiteY3-92" fmla="*/ 618331 h 834231"/>
                <a:gd name="connsiteX4-93" fmla="*/ 995424 w 995424"/>
                <a:gd name="connsiteY4-94" fmla="*/ 199231 h 834231"/>
                <a:gd name="connsiteX5-95" fmla="*/ 304016 w 995424"/>
                <a:gd name="connsiteY5-96" fmla="*/ 199231 h 834231"/>
                <a:gd name="connsiteX6-97" fmla="*/ 0 w 995424"/>
                <a:gd name="connsiteY6-98" fmla="*/ 0 h 8342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6948229" y="2552700"/>
              <a:ext cx="995621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>
                  <a:cs typeface="+mn-ea"/>
                  <a:sym typeface="+mn-lt"/>
                </a:rPr>
                <a:t>30%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1939973" y="4079608"/>
            <a:ext cx="10246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1600" dirty="0">
                <a:cs typeface="+mn-ea"/>
                <a:sym typeface="+mn-lt"/>
              </a:rPr>
              <a:t>输入文本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010081" y="4762487"/>
            <a:ext cx="2085615" cy="956164"/>
            <a:chOff x="6892131" y="2390514"/>
            <a:chExt cx="1480878" cy="678918"/>
          </a:xfrm>
          <a:solidFill>
            <a:srgbClr val="B5DBBD"/>
          </a:solidFill>
        </p:grpSpPr>
        <p:sp>
          <p:nvSpPr>
            <p:cNvPr id="62" name="任意多边形 61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-1" fmla="*/ 0 w 995424"/>
                <a:gd name="connsiteY0-2" fmla="*/ 0 h 834231"/>
                <a:gd name="connsiteX1-3" fmla="*/ 4824 w 995424"/>
                <a:gd name="connsiteY1-4" fmla="*/ 834231 h 834231"/>
                <a:gd name="connsiteX2-5" fmla="*/ 258824 w 995424"/>
                <a:gd name="connsiteY2-6" fmla="*/ 618331 h 834231"/>
                <a:gd name="connsiteX3-7" fmla="*/ 995424 w 995424"/>
                <a:gd name="connsiteY3-8" fmla="*/ 618331 h 834231"/>
                <a:gd name="connsiteX4-9" fmla="*/ 995424 w 995424"/>
                <a:gd name="connsiteY4-10" fmla="*/ 199231 h 834231"/>
                <a:gd name="connsiteX5-11" fmla="*/ 246124 w 995424"/>
                <a:gd name="connsiteY5-12" fmla="*/ 199231 h 834231"/>
                <a:gd name="connsiteX6-13" fmla="*/ 0 w 995424"/>
                <a:gd name="connsiteY6-14" fmla="*/ 0 h 834231"/>
                <a:gd name="connsiteX0-15" fmla="*/ 0 w 995424"/>
                <a:gd name="connsiteY0-16" fmla="*/ 0 h 834231"/>
                <a:gd name="connsiteX1-17" fmla="*/ 4824 w 995424"/>
                <a:gd name="connsiteY1-18" fmla="*/ 834231 h 834231"/>
                <a:gd name="connsiteX2-19" fmla="*/ 258824 w 995424"/>
                <a:gd name="connsiteY2-20" fmla="*/ 618331 h 834231"/>
                <a:gd name="connsiteX3-21" fmla="*/ 995424 w 995424"/>
                <a:gd name="connsiteY3-22" fmla="*/ 618331 h 834231"/>
                <a:gd name="connsiteX4-23" fmla="*/ 995424 w 995424"/>
                <a:gd name="connsiteY4-24" fmla="*/ 199231 h 834231"/>
                <a:gd name="connsiteX5-25" fmla="*/ 304016 w 995424"/>
                <a:gd name="connsiteY5-26" fmla="*/ 199231 h 834231"/>
                <a:gd name="connsiteX6-27" fmla="*/ 0 w 995424"/>
                <a:gd name="connsiteY6-28" fmla="*/ 0 h 834231"/>
                <a:gd name="connsiteX0-29" fmla="*/ 0 w 995424"/>
                <a:gd name="connsiteY0-30" fmla="*/ 0 h 834231"/>
                <a:gd name="connsiteX1-31" fmla="*/ 4824 w 995424"/>
                <a:gd name="connsiteY1-32" fmla="*/ 834231 h 834231"/>
                <a:gd name="connsiteX2-33" fmla="*/ 292595 w 995424"/>
                <a:gd name="connsiteY2-34" fmla="*/ 618331 h 834231"/>
                <a:gd name="connsiteX3-35" fmla="*/ 995424 w 995424"/>
                <a:gd name="connsiteY3-36" fmla="*/ 618331 h 834231"/>
                <a:gd name="connsiteX4-37" fmla="*/ 995424 w 995424"/>
                <a:gd name="connsiteY4-38" fmla="*/ 199231 h 834231"/>
                <a:gd name="connsiteX5-39" fmla="*/ 304016 w 995424"/>
                <a:gd name="connsiteY5-40" fmla="*/ 199231 h 834231"/>
                <a:gd name="connsiteX6-41" fmla="*/ 0 w 995424"/>
                <a:gd name="connsiteY6-42" fmla="*/ 0 h 834231"/>
                <a:gd name="connsiteX0-43" fmla="*/ 0 w 995424"/>
                <a:gd name="connsiteY0-44" fmla="*/ 0 h 834231"/>
                <a:gd name="connsiteX1-45" fmla="*/ 4824 w 995424"/>
                <a:gd name="connsiteY1-46" fmla="*/ 834231 h 834231"/>
                <a:gd name="connsiteX2-47" fmla="*/ 292595 w 995424"/>
                <a:gd name="connsiteY2-48" fmla="*/ 618331 h 834231"/>
                <a:gd name="connsiteX3-49" fmla="*/ 995424 w 995424"/>
                <a:gd name="connsiteY3-50" fmla="*/ 618331 h 834231"/>
                <a:gd name="connsiteX4-51" fmla="*/ 995424 w 995424"/>
                <a:gd name="connsiteY4-52" fmla="*/ 199231 h 834231"/>
                <a:gd name="connsiteX5-53" fmla="*/ 304016 w 995424"/>
                <a:gd name="connsiteY5-54" fmla="*/ 199231 h 834231"/>
                <a:gd name="connsiteX6-55" fmla="*/ 0 w 995424"/>
                <a:gd name="connsiteY6-56" fmla="*/ 0 h 834231"/>
                <a:gd name="connsiteX0-57" fmla="*/ 0 w 995424"/>
                <a:gd name="connsiteY0-58" fmla="*/ 0 h 834231"/>
                <a:gd name="connsiteX1-59" fmla="*/ 4824 w 995424"/>
                <a:gd name="connsiteY1-60" fmla="*/ 834231 h 834231"/>
                <a:gd name="connsiteX2-61" fmla="*/ 292595 w 995424"/>
                <a:gd name="connsiteY2-62" fmla="*/ 618331 h 834231"/>
                <a:gd name="connsiteX3-63" fmla="*/ 995424 w 995424"/>
                <a:gd name="connsiteY3-64" fmla="*/ 618331 h 834231"/>
                <a:gd name="connsiteX4-65" fmla="*/ 995424 w 995424"/>
                <a:gd name="connsiteY4-66" fmla="*/ 199231 h 834231"/>
                <a:gd name="connsiteX5-67" fmla="*/ 304016 w 995424"/>
                <a:gd name="connsiteY5-68" fmla="*/ 199231 h 834231"/>
                <a:gd name="connsiteX6-69" fmla="*/ 0 w 995424"/>
                <a:gd name="connsiteY6-70" fmla="*/ 0 h 834231"/>
                <a:gd name="connsiteX0-71" fmla="*/ 0 w 995424"/>
                <a:gd name="connsiteY0-72" fmla="*/ 0 h 834231"/>
                <a:gd name="connsiteX1-73" fmla="*/ 4824 w 995424"/>
                <a:gd name="connsiteY1-74" fmla="*/ 834231 h 834231"/>
                <a:gd name="connsiteX2-75" fmla="*/ 292595 w 995424"/>
                <a:gd name="connsiteY2-76" fmla="*/ 618331 h 834231"/>
                <a:gd name="connsiteX3-77" fmla="*/ 995424 w 995424"/>
                <a:gd name="connsiteY3-78" fmla="*/ 618331 h 834231"/>
                <a:gd name="connsiteX4-79" fmla="*/ 995424 w 995424"/>
                <a:gd name="connsiteY4-80" fmla="*/ 199231 h 834231"/>
                <a:gd name="connsiteX5-81" fmla="*/ 304016 w 995424"/>
                <a:gd name="connsiteY5-82" fmla="*/ 199231 h 834231"/>
                <a:gd name="connsiteX6-83" fmla="*/ 0 w 995424"/>
                <a:gd name="connsiteY6-84" fmla="*/ 0 h 834231"/>
                <a:gd name="connsiteX0-85" fmla="*/ 0 w 995424"/>
                <a:gd name="connsiteY0-86" fmla="*/ 0 h 834231"/>
                <a:gd name="connsiteX1-87" fmla="*/ 4824 w 995424"/>
                <a:gd name="connsiteY1-88" fmla="*/ 834231 h 834231"/>
                <a:gd name="connsiteX2-89" fmla="*/ 292595 w 995424"/>
                <a:gd name="connsiteY2-90" fmla="*/ 618331 h 834231"/>
                <a:gd name="connsiteX3-91" fmla="*/ 995424 w 995424"/>
                <a:gd name="connsiteY3-92" fmla="*/ 618331 h 834231"/>
                <a:gd name="connsiteX4-93" fmla="*/ 995424 w 995424"/>
                <a:gd name="connsiteY4-94" fmla="*/ 199231 h 834231"/>
                <a:gd name="connsiteX5-95" fmla="*/ 304016 w 995424"/>
                <a:gd name="connsiteY5-96" fmla="*/ 199231 h 834231"/>
                <a:gd name="connsiteX6-97" fmla="*/ 0 w 995424"/>
                <a:gd name="connsiteY6-98" fmla="*/ 0 h 8342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6948229" y="2552700"/>
              <a:ext cx="1424780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>
                  <a:cs typeface="+mn-ea"/>
                  <a:sym typeface="+mn-lt"/>
                </a:rPr>
                <a:t>30%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1939973" y="5094042"/>
            <a:ext cx="10246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1600" dirty="0">
                <a:cs typeface="+mn-ea"/>
                <a:sym typeface="+mn-lt"/>
              </a:rPr>
              <a:t>输入文本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331041" y="1595977"/>
            <a:ext cx="2085616" cy="956164"/>
            <a:chOff x="6892131" y="2390514"/>
            <a:chExt cx="1480879" cy="678918"/>
          </a:xfrm>
          <a:solidFill>
            <a:srgbClr val="2E6840"/>
          </a:solidFill>
        </p:grpSpPr>
        <p:sp>
          <p:nvSpPr>
            <p:cNvPr id="66" name="任意多边形 65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-1" fmla="*/ 0 w 995424"/>
                <a:gd name="connsiteY0-2" fmla="*/ 0 h 834231"/>
                <a:gd name="connsiteX1-3" fmla="*/ 4824 w 995424"/>
                <a:gd name="connsiteY1-4" fmla="*/ 834231 h 834231"/>
                <a:gd name="connsiteX2-5" fmla="*/ 258824 w 995424"/>
                <a:gd name="connsiteY2-6" fmla="*/ 618331 h 834231"/>
                <a:gd name="connsiteX3-7" fmla="*/ 995424 w 995424"/>
                <a:gd name="connsiteY3-8" fmla="*/ 618331 h 834231"/>
                <a:gd name="connsiteX4-9" fmla="*/ 995424 w 995424"/>
                <a:gd name="connsiteY4-10" fmla="*/ 199231 h 834231"/>
                <a:gd name="connsiteX5-11" fmla="*/ 246124 w 995424"/>
                <a:gd name="connsiteY5-12" fmla="*/ 199231 h 834231"/>
                <a:gd name="connsiteX6-13" fmla="*/ 0 w 995424"/>
                <a:gd name="connsiteY6-14" fmla="*/ 0 h 834231"/>
                <a:gd name="connsiteX0-15" fmla="*/ 0 w 995424"/>
                <a:gd name="connsiteY0-16" fmla="*/ 0 h 834231"/>
                <a:gd name="connsiteX1-17" fmla="*/ 4824 w 995424"/>
                <a:gd name="connsiteY1-18" fmla="*/ 834231 h 834231"/>
                <a:gd name="connsiteX2-19" fmla="*/ 258824 w 995424"/>
                <a:gd name="connsiteY2-20" fmla="*/ 618331 h 834231"/>
                <a:gd name="connsiteX3-21" fmla="*/ 995424 w 995424"/>
                <a:gd name="connsiteY3-22" fmla="*/ 618331 h 834231"/>
                <a:gd name="connsiteX4-23" fmla="*/ 995424 w 995424"/>
                <a:gd name="connsiteY4-24" fmla="*/ 199231 h 834231"/>
                <a:gd name="connsiteX5-25" fmla="*/ 304016 w 995424"/>
                <a:gd name="connsiteY5-26" fmla="*/ 199231 h 834231"/>
                <a:gd name="connsiteX6-27" fmla="*/ 0 w 995424"/>
                <a:gd name="connsiteY6-28" fmla="*/ 0 h 834231"/>
                <a:gd name="connsiteX0-29" fmla="*/ 0 w 995424"/>
                <a:gd name="connsiteY0-30" fmla="*/ 0 h 834231"/>
                <a:gd name="connsiteX1-31" fmla="*/ 4824 w 995424"/>
                <a:gd name="connsiteY1-32" fmla="*/ 834231 h 834231"/>
                <a:gd name="connsiteX2-33" fmla="*/ 292595 w 995424"/>
                <a:gd name="connsiteY2-34" fmla="*/ 618331 h 834231"/>
                <a:gd name="connsiteX3-35" fmla="*/ 995424 w 995424"/>
                <a:gd name="connsiteY3-36" fmla="*/ 618331 h 834231"/>
                <a:gd name="connsiteX4-37" fmla="*/ 995424 w 995424"/>
                <a:gd name="connsiteY4-38" fmla="*/ 199231 h 834231"/>
                <a:gd name="connsiteX5-39" fmla="*/ 304016 w 995424"/>
                <a:gd name="connsiteY5-40" fmla="*/ 199231 h 834231"/>
                <a:gd name="connsiteX6-41" fmla="*/ 0 w 995424"/>
                <a:gd name="connsiteY6-42" fmla="*/ 0 h 834231"/>
                <a:gd name="connsiteX0-43" fmla="*/ 0 w 995424"/>
                <a:gd name="connsiteY0-44" fmla="*/ 0 h 834231"/>
                <a:gd name="connsiteX1-45" fmla="*/ 4824 w 995424"/>
                <a:gd name="connsiteY1-46" fmla="*/ 834231 h 834231"/>
                <a:gd name="connsiteX2-47" fmla="*/ 292595 w 995424"/>
                <a:gd name="connsiteY2-48" fmla="*/ 618331 h 834231"/>
                <a:gd name="connsiteX3-49" fmla="*/ 995424 w 995424"/>
                <a:gd name="connsiteY3-50" fmla="*/ 618331 h 834231"/>
                <a:gd name="connsiteX4-51" fmla="*/ 995424 w 995424"/>
                <a:gd name="connsiteY4-52" fmla="*/ 199231 h 834231"/>
                <a:gd name="connsiteX5-53" fmla="*/ 304016 w 995424"/>
                <a:gd name="connsiteY5-54" fmla="*/ 199231 h 834231"/>
                <a:gd name="connsiteX6-55" fmla="*/ 0 w 995424"/>
                <a:gd name="connsiteY6-56" fmla="*/ 0 h 834231"/>
                <a:gd name="connsiteX0-57" fmla="*/ 0 w 995424"/>
                <a:gd name="connsiteY0-58" fmla="*/ 0 h 834231"/>
                <a:gd name="connsiteX1-59" fmla="*/ 4824 w 995424"/>
                <a:gd name="connsiteY1-60" fmla="*/ 834231 h 834231"/>
                <a:gd name="connsiteX2-61" fmla="*/ 292595 w 995424"/>
                <a:gd name="connsiteY2-62" fmla="*/ 618331 h 834231"/>
                <a:gd name="connsiteX3-63" fmla="*/ 995424 w 995424"/>
                <a:gd name="connsiteY3-64" fmla="*/ 618331 h 834231"/>
                <a:gd name="connsiteX4-65" fmla="*/ 995424 w 995424"/>
                <a:gd name="connsiteY4-66" fmla="*/ 199231 h 834231"/>
                <a:gd name="connsiteX5-67" fmla="*/ 304016 w 995424"/>
                <a:gd name="connsiteY5-68" fmla="*/ 199231 h 834231"/>
                <a:gd name="connsiteX6-69" fmla="*/ 0 w 995424"/>
                <a:gd name="connsiteY6-70" fmla="*/ 0 h 834231"/>
                <a:gd name="connsiteX0-71" fmla="*/ 0 w 995424"/>
                <a:gd name="connsiteY0-72" fmla="*/ 0 h 834231"/>
                <a:gd name="connsiteX1-73" fmla="*/ 4824 w 995424"/>
                <a:gd name="connsiteY1-74" fmla="*/ 834231 h 834231"/>
                <a:gd name="connsiteX2-75" fmla="*/ 292595 w 995424"/>
                <a:gd name="connsiteY2-76" fmla="*/ 618331 h 834231"/>
                <a:gd name="connsiteX3-77" fmla="*/ 995424 w 995424"/>
                <a:gd name="connsiteY3-78" fmla="*/ 618331 h 834231"/>
                <a:gd name="connsiteX4-79" fmla="*/ 995424 w 995424"/>
                <a:gd name="connsiteY4-80" fmla="*/ 199231 h 834231"/>
                <a:gd name="connsiteX5-81" fmla="*/ 304016 w 995424"/>
                <a:gd name="connsiteY5-82" fmla="*/ 199231 h 834231"/>
                <a:gd name="connsiteX6-83" fmla="*/ 0 w 995424"/>
                <a:gd name="connsiteY6-84" fmla="*/ 0 h 834231"/>
                <a:gd name="connsiteX0-85" fmla="*/ 0 w 995424"/>
                <a:gd name="connsiteY0-86" fmla="*/ 0 h 834231"/>
                <a:gd name="connsiteX1-87" fmla="*/ 4824 w 995424"/>
                <a:gd name="connsiteY1-88" fmla="*/ 834231 h 834231"/>
                <a:gd name="connsiteX2-89" fmla="*/ 292595 w 995424"/>
                <a:gd name="connsiteY2-90" fmla="*/ 618331 h 834231"/>
                <a:gd name="connsiteX3-91" fmla="*/ 995424 w 995424"/>
                <a:gd name="connsiteY3-92" fmla="*/ 618331 h 834231"/>
                <a:gd name="connsiteX4-93" fmla="*/ 995424 w 995424"/>
                <a:gd name="connsiteY4-94" fmla="*/ 199231 h 834231"/>
                <a:gd name="connsiteX5-95" fmla="*/ 304016 w 995424"/>
                <a:gd name="connsiteY5-96" fmla="*/ 199231 h 834231"/>
                <a:gd name="connsiteX6-97" fmla="*/ 0 w 995424"/>
                <a:gd name="connsiteY6-98" fmla="*/ 0 h 8342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6948229" y="2552700"/>
              <a:ext cx="1424781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>
                  <a:cs typeface="+mn-ea"/>
                  <a:sym typeface="+mn-lt"/>
                </a:rPr>
                <a:t>30%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6260935" y="1927532"/>
            <a:ext cx="10246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1600" dirty="0">
                <a:cs typeface="+mn-ea"/>
                <a:sym typeface="+mn-lt"/>
              </a:rPr>
              <a:t>输入文本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7331042" y="2685868"/>
            <a:ext cx="2810691" cy="956164"/>
            <a:chOff x="6892131" y="2390514"/>
            <a:chExt cx="1476193" cy="678918"/>
          </a:xfrm>
          <a:solidFill>
            <a:srgbClr val="2E6840"/>
          </a:solidFill>
        </p:grpSpPr>
        <p:sp>
          <p:nvSpPr>
            <p:cNvPr id="70" name="任意多边形 69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-1" fmla="*/ 0 w 995424"/>
                <a:gd name="connsiteY0-2" fmla="*/ 0 h 834231"/>
                <a:gd name="connsiteX1-3" fmla="*/ 4824 w 995424"/>
                <a:gd name="connsiteY1-4" fmla="*/ 834231 h 834231"/>
                <a:gd name="connsiteX2-5" fmla="*/ 258824 w 995424"/>
                <a:gd name="connsiteY2-6" fmla="*/ 618331 h 834231"/>
                <a:gd name="connsiteX3-7" fmla="*/ 995424 w 995424"/>
                <a:gd name="connsiteY3-8" fmla="*/ 618331 h 834231"/>
                <a:gd name="connsiteX4-9" fmla="*/ 995424 w 995424"/>
                <a:gd name="connsiteY4-10" fmla="*/ 199231 h 834231"/>
                <a:gd name="connsiteX5-11" fmla="*/ 246124 w 995424"/>
                <a:gd name="connsiteY5-12" fmla="*/ 199231 h 834231"/>
                <a:gd name="connsiteX6-13" fmla="*/ 0 w 995424"/>
                <a:gd name="connsiteY6-14" fmla="*/ 0 h 834231"/>
                <a:gd name="connsiteX0-15" fmla="*/ 0 w 995424"/>
                <a:gd name="connsiteY0-16" fmla="*/ 0 h 834231"/>
                <a:gd name="connsiteX1-17" fmla="*/ 4824 w 995424"/>
                <a:gd name="connsiteY1-18" fmla="*/ 834231 h 834231"/>
                <a:gd name="connsiteX2-19" fmla="*/ 258824 w 995424"/>
                <a:gd name="connsiteY2-20" fmla="*/ 618331 h 834231"/>
                <a:gd name="connsiteX3-21" fmla="*/ 995424 w 995424"/>
                <a:gd name="connsiteY3-22" fmla="*/ 618331 h 834231"/>
                <a:gd name="connsiteX4-23" fmla="*/ 995424 w 995424"/>
                <a:gd name="connsiteY4-24" fmla="*/ 199231 h 834231"/>
                <a:gd name="connsiteX5-25" fmla="*/ 304016 w 995424"/>
                <a:gd name="connsiteY5-26" fmla="*/ 199231 h 834231"/>
                <a:gd name="connsiteX6-27" fmla="*/ 0 w 995424"/>
                <a:gd name="connsiteY6-28" fmla="*/ 0 h 834231"/>
                <a:gd name="connsiteX0-29" fmla="*/ 0 w 995424"/>
                <a:gd name="connsiteY0-30" fmla="*/ 0 h 834231"/>
                <a:gd name="connsiteX1-31" fmla="*/ 4824 w 995424"/>
                <a:gd name="connsiteY1-32" fmla="*/ 834231 h 834231"/>
                <a:gd name="connsiteX2-33" fmla="*/ 292595 w 995424"/>
                <a:gd name="connsiteY2-34" fmla="*/ 618331 h 834231"/>
                <a:gd name="connsiteX3-35" fmla="*/ 995424 w 995424"/>
                <a:gd name="connsiteY3-36" fmla="*/ 618331 h 834231"/>
                <a:gd name="connsiteX4-37" fmla="*/ 995424 w 995424"/>
                <a:gd name="connsiteY4-38" fmla="*/ 199231 h 834231"/>
                <a:gd name="connsiteX5-39" fmla="*/ 304016 w 995424"/>
                <a:gd name="connsiteY5-40" fmla="*/ 199231 h 834231"/>
                <a:gd name="connsiteX6-41" fmla="*/ 0 w 995424"/>
                <a:gd name="connsiteY6-42" fmla="*/ 0 h 834231"/>
                <a:gd name="connsiteX0-43" fmla="*/ 0 w 995424"/>
                <a:gd name="connsiteY0-44" fmla="*/ 0 h 834231"/>
                <a:gd name="connsiteX1-45" fmla="*/ 4824 w 995424"/>
                <a:gd name="connsiteY1-46" fmla="*/ 834231 h 834231"/>
                <a:gd name="connsiteX2-47" fmla="*/ 292595 w 995424"/>
                <a:gd name="connsiteY2-48" fmla="*/ 618331 h 834231"/>
                <a:gd name="connsiteX3-49" fmla="*/ 995424 w 995424"/>
                <a:gd name="connsiteY3-50" fmla="*/ 618331 h 834231"/>
                <a:gd name="connsiteX4-51" fmla="*/ 995424 w 995424"/>
                <a:gd name="connsiteY4-52" fmla="*/ 199231 h 834231"/>
                <a:gd name="connsiteX5-53" fmla="*/ 304016 w 995424"/>
                <a:gd name="connsiteY5-54" fmla="*/ 199231 h 834231"/>
                <a:gd name="connsiteX6-55" fmla="*/ 0 w 995424"/>
                <a:gd name="connsiteY6-56" fmla="*/ 0 h 834231"/>
                <a:gd name="connsiteX0-57" fmla="*/ 0 w 995424"/>
                <a:gd name="connsiteY0-58" fmla="*/ 0 h 834231"/>
                <a:gd name="connsiteX1-59" fmla="*/ 4824 w 995424"/>
                <a:gd name="connsiteY1-60" fmla="*/ 834231 h 834231"/>
                <a:gd name="connsiteX2-61" fmla="*/ 292595 w 995424"/>
                <a:gd name="connsiteY2-62" fmla="*/ 618331 h 834231"/>
                <a:gd name="connsiteX3-63" fmla="*/ 995424 w 995424"/>
                <a:gd name="connsiteY3-64" fmla="*/ 618331 h 834231"/>
                <a:gd name="connsiteX4-65" fmla="*/ 995424 w 995424"/>
                <a:gd name="connsiteY4-66" fmla="*/ 199231 h 834231"/>
                <a:gd name="connsiteX5-67" fmla="*/ 304016 w 995424"/>
                <a:gd name="connsiteY5-68" fmla="*/ 199231 h 834231"/>
                <a:gd name="connsiteX6-69" fmla="*/ 0 w 995424"/>
                <a:gd name="connsiteY6-70" fmla="*/ 0 h 834231"/>
                <a:gd name="connsiteX0-71" fmla="*/ 0 w 995424"/>
                <a:gd name="connsiteY0-72" fmla="*/ 0 h 834231"/>
                <a:gd name="connsiteX1-73" fmla="*/ 4824 w 995424"/>
                <a:gd name="connsiteY1-74" fmla="*/ 834231 h 834231"/>
                <a:gd name="connsiteX2-75" fmla="*/ 292595 w 995424"/>
                <a:gd name="connsiteY2-76" fmla="*/ 618331 h 834231"/>
                <a:gd name="connsiteX3-77" fmla="*/ 995424 w 995424"/>
                <a:gd name="connsiteY3-78" fmla="*/ 618331 h 834231"/>
                <a:gd name="connsiteX4-79" fmla="*/ 995424 w 995424"/>
                <a:gd name="connsiteY4-80" fmla="*/ 199231 h 834231"/>
                <a:gd name="connsiteX5-81" fmla="*/ 304016 w 995424"/>
                <a:gd name="connsiteY5-82" fmla="*/ 199231 h 834231"/>
                <a:gd name="connsiteX6-83" fmla="*/ 0 w 995424"/>
                <a:gd name="connsiteY6-84" fmla="*/ 0 h 834231"/>
                <a:gd name="connsiteX0-85" fmla="*/ 0 w 995424"/>
                <a:gd name="connsiteY0-86" fmla="*/ 0 h 834231"/>
                <a:gd name="connsiteX1-87" fmla="*/ 4824 w 995424"/>
                <a:gd name="connsiteY1-88" fmla="*/ 834231 h 834231"/>
                <a:gd name="connsiteX2-89" fmla="*/ 292595 w 995424"/>
                <a:gd name="connsiteY2-90" fmla="*/ 618331 h 834231"/>
                <a:gd name="connsiteX3-91" fmla="*/ 995424 w 995424"/>
                <a:gd name="connsiteY3-92" fmla="*/ 618331 h 834231"/>
                <a:gd name="connsiteX4-93" fmla="*/ 995424 w 995424"/>
                <a:gd name="connsiteY4-94" fmla="*/ 199231 h 834231"/>
                <a:gd name="connsiteX5-95" fmla="*/ 304016 w 995424"/>
                <a:gd name="connsiteY5-96" fmla="*/ 199231 h 834231"/>
                <a:gd name="connsiteX6-97" fmla="*/ 0 w 995424"/>
                <a:gd name="connsiteY6-98" fmla="*/ 0 h 8342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6948229" y="2552700"/>
              <a:ext cx="1420095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>
                  <a:cs typeface="+mn-ea"/>
                  <a:sym typeface="+mn-lt"/>
                </a:rPr>
                <a:t>30%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6260935" y="3017423"/>
            <a:ext cx="10246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1600" dirty="0">
                <a:cs typeface="+mn-ea"/>
                <a:sym typeface="+mn-lt"/>
              </a:rPr>
              <a:t>输入文本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331043" y="3748053"/>
            <a:ext cx="3004655" cy="956164"/>
            <a:chOff x="6892131" y="2390514"/>
            <a:chExt cx="1774498" cy="678918"/>
          </a:xfrm>
          <a:solidFill>
            <a:srgbClr val="2E6840"/>
          </a:solidFill>
        </p:grpSpPr>
        <p:sp>
          <p:nvSpPr>
            <p:cNvPr id="74" name="任意多边形 73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-1" fmla="*/ 0 w 995424"/>
                <a:gd name="connsiteY0-2" fmla="*/ 0 h 834231"/>
                <a:gd name="connsiteX1-3" fmla="*/ 4824 w 995424"/>
                <a:gd name="connsiteY1-4" fmla="*/ 834231 h 834231"/>
                <a:gd name="connsiteX2-5" fmla="*/ 258824 w 995424"/>
                <a:gd name="connsiteY2-6" fmla="*/ 618331 h 834231"/>
                <a:gd name="connsiteX3-7" fmla="*/ 995424 w 995424"/>
                <a:gd name="connsiteY3-8" fmla="*/ 618331 h 834231"/>
                <a:gd name="connsiteX4-9" fmla="*/ 995424 w 995424"/>
                <a:gd name="connsiteY4-10" fmla="*/ 199231 h 834231"/>
                <a:gd name="connsiteX5-11" fmla="*/ 246124 w 995424"/>
                <a:gd name="connsiteY5-12" fmla="*/ 199231 h 834231"/>
                <a:gd name="connsiteX6-13" fmla="*/ 0 w 995424"/>
                <a:gd name="connsiteY6-14" fmla="*/ 0 h 834231"/>
                <a:gd name="connsiteX0-15" fmla="*/ 0 w 995424"/>
                <a:gd name="connsiteY0-16" fmla="*/ 0 h 834231"/>
                <a:gd name="connsiteX1-17" fmla="*/ 4824 w 995424"/>
                <a:gd name="connsiteY1-18" fmla="*/ 834231 h 834231"/>
                <a:gd name="connsiteX2-19" fmla="*/ 258824 w 995424"/>
                <a:gd name="connsiteY2-20" fmla="*/ 618331 h 834231"/>
                <a:gd name="connsiteX3-21" fmla="*/ 995424 w 995424"/>
                <a:gd name="connsiteY3-22" fmla="*/ 618331 h 834231"/>
                <a:gd name="connsiteX4-23" fmla="*/ 995424 w 995424"/>
                <a:gd name="connsiteY4-24" fmla="*/ 199231 h 834231"/>
                <a:gd name="connsiteX5-25" fmla="*/ 304016 w 995424"/>
                <a:gd name="connsiteY5-26" fmla="*/ 199231 h 834231"/>
                <a:gd name="connsiteX6-27" fmla="*/ 0 w 995424"/>
                <a:gd name="connsiteY6-28" fmla="*/ 0 h 834231"/>
                <a:gd name="connsiteX0-29" fmla="*/ 0 w 995424"/>
                <a:gd name="connsiteY0-30" fmla="*/ 0 h 834231"/>
                <a:gd name="connsiteX1-31" fmla="*/ 4824 w 995424"/>
                <a:gd name="connsiteY1-32" fmla="*/ 834231 h 834231"/>
                <a:gd name="connsiteX2-33" fmla="*/ 292595 w 995424"/>
                <a:gd name="connsiteY2-34" fmla="*/ 618331 h 834231"/>
                <a:gd name="connsiteX3-35" fmla="*/ 995424 w 995424"/>
                <a:gd name="connsiteY3-36" fmla="*/ 618331 h 834231"/>
                <a:gd name="connsiteX4-37" fmla="*/ 995424 w 995424"/>
                <a:gd name="connsiteY4-38" fmla="*/ 199231 h 834231"/>
                <a:gd name="connsiteX5-39" fmla="*/ 304016 w 995424"/>
                <a:gd name="connsiteY5-40" fmla="*/ 199231 h 834231"/>
                <a:gd name="connsiteX6-41" fmla="*/ 0 w 995424"/>
                <a:gd name="connsiteY6-42" fmla="*/ 0 h 834231"/>
                <a:gd name="connsiteX0-43" fmla="*/ 0 w 995424"/>
                <a:gd name="connsiteY0-44" fmla="*/ 0 h 834231"/>
                <a:gd name="connsiteX1-45" fmla="*/ 4824 w 995424"/>
                <a:gd name="connsiteY1-46" fmla="*/ 834231 h 834231"/>
                <a:gd name="connsiteX2-47" fmla="*/ 292595 w 995424"/>
                <a:gd name="connsiteY2-48" fmla="*/ 618331 h 834231"/>
                <a:gd name="connsiteX3-49" fmla="*/ 995424 w 995424"/>
                <a:gd name="connsiteY3-50" fmla="*/ 618331 h 834231"/>
                <a:gd name="connsiteX4-51" fmla="*/ 995424 w 995424"/>
                <a:gd name="connsiteY4-52" fmla="*/ 199231 h 834231"/>
                <a:gd name="connsiteX5-53" fmla="*/ 304016 w 995424"/>
                <a:gd name="connsiteY5-54" fmla="*/ 199231 h 834231"/>
                <a:gd name="connsiteX6-55" fmla="*/ 0 w 995424"/>
                <a:gd name="connsiteY6-56" fmla="*/ 0 h 834231"/>
                <a:gd name="connsiteX0-57" fmla="*/ 0 w 995424"/>
                <a:gd name="connsiteY0-58" fmla="*/ 0 h 834231"/>
                <a:gd name="connsiteX1-59" fmla="*/ 4824 w 995424"/>
                <a:gd name="connsiteY1-60" fmla="*/ 834231 h 834231"/>
                <a:gd name="connsiteX2-61" fmla="*/ 292595 w 995424"/>
                <a:gd name="connsiteY2-62" fmla="*/ 618331 h 834231"/>
                <a:gd name="connsiteX3-63" fmla="*/ 995424 w 995424"/>
                <a:gd name="connsiteY3-64" fmla="*/ 618331 h 834231"/>
                <a:gd name="connsiteX4-65" fmla="*/ 995424 w 995424"/>
                <a:gd name="connsiteY4-66" fmla="*/ 199231 h 834231"/>
                <a:gd name="connsiteX5-67" fmla="*/ 304016 w 995424"/>
                <a:gd name="connsiteY5-68" fmla="*/ 199231 h 834231"/>
                <a:gd name="connsiteX6-69" fmla="*/ 0 w 995424"/>
                <a:gd name="connsiteY6-70" fmla="*/ 0 h 834231"/>
                <a:gd name="connsiteX0-71" fmla="*/ 0 w 995424"/>
                <a:gd name="connsiteY0-72" fmla="*/ 0 h 834231"/>
                <a:gd name="connsiteX1-73" fmla="*/ 4824 w 995424"/>
                <a:gd name="connsiteY1-74" fmla="*/ 834231 h 834231"/>
                <a:gd name="connsiteX2-75" fmla="*/ 292595 w 995424"/>
                <a:gd name="connsiteY2-76" fmla="*/ 618331 h 834231"/>
                <a:gd name="connsiteX3-77" fmla="*/ 995424 w 995424"/>
                <a:gd name="connsiteY3-78" fmla="*/ 618331 h 834231"/>
                <a:gd name="connsiteX4-79" fmla="*/ 995424 w 995424"/>
                <a:gd name="connsiteY4-80" fmla="*/ 199231 h 834231"/>
                <a:gd name="connsiteX5-81" fmla="*/ 304016 w 995424"/>
                <a:gd name="connsiteY5-82" fmla="*/ 199231 h 834231"/>
                <a:gd name="connsiteX6-83" fmla="*/ 0 w 995424"/>
                <a:gd name="connsiteY6-84" fmla="*/ 0 h 834231"/>
                <a:gd name="connsiteX0-85" fmla="*/ 0 w 995424"/>
                <a:gd name="connsiteY0-86" fmla="*/ 0 h 834231"/>
                <a:gd name="connsiteX1-87" fmla="*/ 4824 w 995424"/>
                <a:gd name="connsiteY1-88" fmla="*/ 834231 h 834231"/>
                <a:gd name="connsiteX2-89" fmla="*/ 292595 w 995424"/>
                <a:gd name="connsiteY2-90" fmla="*/ 618331 h 834231"/>
                <a:gd name="connsiteX3-91" fmla="*/ 995424 w 995424"/>
                <a:gd name="connsiteY3-92" fmla="*/ 618331 h 834231"/>
                <a:gd name="connsiteX4-93" fmla="*/ 995424 w 995424"/>
                <a:gd name="connsiteY4-94" fmla="*/ 199231 h 834231"/>
                <a:gd name="connsiteX5-95" fmla="*/ 304016 w 995424"/>
                <a:gd name="connsiteY5-96" fmla="*/ 199231 h 834231"/>
                <a:gd name="connsiteX6-97" fmla="*/ 0 w 995424"/>
                <a:gd name="connsiteY6-98" fmla="*/ 0 h 8342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6948229" y="2552700"/>
              <a:ext cx="1718400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>
                  <a:cs typeface="+mn-ea"/>
                  <a:sym typeface="+mn-lt"/>
                </a:rPr>
                <a:t>30%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6260935" y="4079608"/>
            <a:ext cx="10246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1600" dirty="0">
                <a:cs typeface="+mn-ea"/>
                <a:sym typeface="+mn-lt"/>
              </a:rPr>
              <a:t>输入文本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7331043" y="4762487"/>
            <a:ext cx="3106255" cy="956164"/>
            <a:chOff x="6892131" y="2390514"/>
            <a:chExt cx="2205577" cy="678918"/>
          </a:xfrm>
          <a:solidFill>
            <a:srgbClr val="2E6840"/>
          </a:solidFill>
        </p:grpSpPr>
        <p:sp>
          <p:nvSpPr>
            <p:cNvPr id="78" name="任意多边形 77"/>
            <p:cNvSpPr/>
            <p:nvPr/>
          </p:nvSpPr>
          <p:spPr>
            <a:xfrm>
              <a:off x="6892131" y="2390514"/>
              <a:ext cx="491331" cy="678918"/>
            </a:xfrm>
            <a:custGeom>
              <a:avLst/>
              <a:gdLst>
                <a:gd name="connsiteX0" fmla="*/ 0 w 990600"/>
                <a:gd name="connsiteY0" fmla="*/ 0 h 736600"/>
                <a:gd name="connsiteX1" fmla="*/ 0 w 990600"/>
                <a:gd name="connsiteY1" fmla="*/ 736600 h 736600"/>
                <a:gd name="connsiteX2" fmla="*/ 254000 w 990600"/>
                <a:gd name="connsiteY2" fmla="*/ 520700 h 736600"/>
                <a:gd name="connsiteX3" fmla="*/ 990600 w 990600"/>
                <a:gd name="connsiteY3" fmla="*/ 520700 h 736600"/>
                <a:gd name="connsiteX4" fmla="*/ 990600 w 990600"/>
                <a:gd name="connsiteY4" fmla="*/ 101600 h 736600"/>
                <a:gd name="connsiteX5" fmla="*/ 241300 w 990600"/>
                <a:gd name="connsiteY5" fmla="*/ 101600 h 736600"/>
                <a:gd name="connsiteX6" fmla="*/ 0 w 990600"/>
                <a:gd name="connsiteY6" fmla="*/ 0 h 736600"/>
                <a:gd name="connsiteX0-1" fmla="*/ 0 w 995424"/>
                <a:gd name="connsiteY0-2" fmla="*/ 0 h 834231"/>
                <a:gd name="connsiteX1-3" fmla="*/ 4824 w 995424"/>
                <a:gd name="connsiteY1-4" fmla="*/ 834231 h 834231"/>
                <a:gd name="connsiteX2-5" fmla="*/ 258824 w 995424"/>
                <a:gd name="connsiteY2-6" fmla="*/ 618331 h 834231"/>
                <a:gd name="connsiteX3-7" fmla="*/ 995424 w 995424"/>
                <a:gd name="connsiteY3-8" fmla="*/ 618331 h 834231"/>
                <a:gd name="connsiteX4-9" fmla="*/ 995424 w 995424"/>
                <a:gd name="connsiteY4-10" fmla="*/ 199231 h 834231"/>
                <a:gd name="connsiteX5-11" fmla="*/ 246124 w 995424"/>
                <a:gd name="connsiteY5-12" fmla="*/ 199231 h 834231"/>
                <a:gd name="connsiteX6-13" fmla="*/ 0 w 995424"/>
                <a:gd name="connsiteY6-14" fmla="*/ 0 h 834231"/>
                <a:gd name="connsiteX0-15" fmla="*/ 0 w 995424"/>
                <a:gd name="connsiteY0-16" fmla="*/ 0 h 834231"/>
                <a:gd name="connsiteX1-17" fmla="*/ 4824 w 995424"/>
                <a:gd name="connsiteY1-18" fmla="*/ 834231 h 834231"/>
                <a:gd name="connsiteX2-19" fmla="*/ 258824 w 995424"/>
                <a:gd name="connsiteY2-20" fmla="*/ 618331 h 834231"/>
                <a:gd name="connsiteX3-21" fmla="*/ 995424 w 995424"/>
                <a:gd name="connsiteY3-22" fmla="*/ 618331 h 834231"/>
                <a:gd name="connsiteX4-23" fmla="*/ 995424 w 995424"/>
                <a:gd name="connsiteY4-24" fmla="*/ 199231 h 834231"/>
                <a:gd name="connsiteX5-25" fmla="*/ 304016 w 995424"/>
                <a:gd name="connsiteY5-26" fmla="*/ 199231 h 834231"/>
                <a:gd name="connsiteX6-27" fmla="*/ 0 w 995424"/>
                <a:gd name="connsiteY6-28" fmla="*/ 0 h 834231"/>
                <a:gd name="connsiteX0-29" fmla="*/ 0 w 995424"/>
                <a:gd name="connsiteY0-30" fmla="*/ 0 h 834231"/>
                <a:gd name="connsiteX1-31" fmla="*/ 4824 w 995424"/>
                <a:gd name="connsiteY1-32" fmla="*/ 834231 h 834231"/>
                <a:gd name="connsiteX2-33" fmla="*/ 292595 w 995424"/>
                <a:gd name="connsiteY2-34" fmla="*/ 618331 h 834231"/>
                <a:gd name="connsiteX3-35" fmla="*/ 995424 w 995424"/>
                <a:gd name="connsiteY3-36" fmla="*/ 618331 h 834231"/>
                <a:gd name="connsiteX4-37" fmla="*/ 995424 w 995424"/>
                <a:gd name="connsiteY4-38" fmla="*/ 199231 h 834231"/>
                <a:gd name="connsiteX5-39" fmla="*/ 304016 w 995424"/>
                <a:gd name="connsiteY5-40" fmla="*/ 199231 h 834231"/>
                <a:gd name="connsiteX6-41" fmla="*/ 0 w 995424"/>
                <a:gd name="connsiteY6-42" fmla="*/ 0 h 834231"/>
                <a:gd name="connsiteX0-43" fmla="*/ 0 w 995424"/>
                <a:gd name="connsiteY0-44" fmla="*/ 0 h 834231"/>
                <a:gd name="connsiteX1-45" fmla="*/ 4824 w 995424"/>
                <a:gd name="connsiteY1-46" fmla="*/ 834231 h 834231"/>
                <a:gd name="connsiteX2-47" fmla="*/ 292595 w 995424"/>
                <a:gd name="connsiteY2-48" fmla="*/ 618331 h 834231"/>
                <a:gd name="connsiteX3-49" fmla="*/ 995424 w 995424"/>
                <a:gd name="connsiteY3-50" fmla="*/ 618331 h 834231"/>
                <a:gd name="connsiteX4-51" fmla="*/ 995424 w 995424"/>
                <a:gd name="connsiteY4-52" fmla="*/ 199231 h 834231"/>
                <a:gd name="connsiteX5-53" fmla="*/ 304016 w 995424"/>
                <a:gd name="connsiteY5-54" fmla="*/ 199231 h 834231"/>
                <a:gd name="connsiteX6-55" fmla="*/ 0 w 995424"/>
                <a:gd name="connsiteY6-56" fmla="*/ 0 h 834231"/>
                <a:gd name="connsiteX0-57" fmla="*/ 0 w 995424"/>
                <a:gd name="connsiteY0-58" fmla="*/ 0 h 834231"/>
                <a:gd name="connsiteX1-59" fmla="*/ 4824 w 995424"/>
                <a:gd name="connsiteY1-60" fmla="*/ 834231 h 834231"/>
                <a:gd name="connsiteX2-61" fmla="*/ 292595 w 995424"/>
                <a:gd name="connsiteY2-62" fmla="*/ 618331 h 834231"/>
                <a:gd name="connsiteX3-63" fmla="*/ 995424 w 995424"/>
                <a:gd name="connsiteY3-64" fmla="*/ 618331 h 834231"/>
                <a:gd name="connsiteX4-65" fmla="*/ 995424 w 995424"/>
                <a:gd name="connsiteY4-66" fmla="*/ 199231 h 834231"/>
                <a:gd name="connsiteX5-67" fmla="*/ 304016 w 995424"/>
                <a:gd name="connsiteY5-68" fmla="*/ 199231 h 834231"/>
                <a:gd name="connsiteX6-69" fmla="*/ 0 w 995424"/>
                <a:gd name="connsiteY6-70" fmla="*/ 0 h 834231"/>
                <a:gd name="connsiteX0-71" fmla="*/ 0 w 995424"/>
                <a:gd name="connsiteY0-72" fmla="*/ 0 h 834231"/>
                <a:gd name="connsiteX1-73" fmla="*/ 4824 w 995424"/>
                <a:gd name="connsiteY1-74" fmla="*/ 834231 h 834231"/>
                <a:gd name="connsiteX2-75" fmla="*/ 292595 w 995424"/>
                <a:gd name="connsiteY2-76" fmla="*/ 618331 h 834231"/>
                <a:gd name="connsiteX3-77" fmla="*/ 995424 w 995424"/>
                <a:gd name="connsiteY3-78" fmla="*/ 618331 h 834231"/>
                <a:gd name="connsiteX4-79" fmla="*/ 995424 w 995424"/>
                <a:gd name="connsiteY4-80" fmla="*/ 199231 h 834231"/>
                <a:gd name="connsiteX5-81" fmla="*/ 304016 w 995424"/>
                <a:gd name="connsiteY5-82" fmla="*/ 199231 h 834231"/>
                <a:gd name="connsiteX6-83" fmla="*/ 0 w 995424"/>
                <a:gd name="connsiteY6-84" fmla="*/ 0 h 834231"/>
                <a:gd name="connsiteX0-85" fmla="*/ 0 w 995424"/>
                <a:gd name="connsiteY0-86" fmla="*/ 0 h 834231"/>
                <a:gd name="connsiteX1-87" fmla="*/ 4824 w 995424"/>
                <a:gd name="connsiteY1-88" fmla="*/ 834231 h 834231"/>
                <a:gd name="connsiteX2-89" fmla="*/ 292595 w 995424"/>
                <a:gd name="connsiteY2-90" fmla="*/ 618331 h 834231"/>
                <a:gd name="connsiteX3-91" fmla="*/ 995424 w 995424"/>
                <a:gd name="connsiteY3-92" fmla="*/ 618331 h 834231"/>
                <a:gd name="connsiteX4-93" fmla="*/ 995424 w 995424"/>
                <a:gd name="connsiteY4-94" fmla="*/ 199231 h 834231"/>
                <a:gd name="connsiteX5-95" fmla="*/ 304016 w 995424"/>
                <a:gd name="connsiteY5-96" fmla="*/ 199231 h 834231"/>
                <a:gd name="connsiteX6-97" fmla="*/ 0 w 995424"/>
                <a:gd name="connsiteY6-98" fmla="*/ 0 h 8342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995424" h="834231">
                  <a:moveTo>
                    <a:pt x="0" y="0"/>
                  </a:moveTo>
                  <a:lnTo>
                    <a:pt x="4824" y="834231"/>
                  </a:lnTo>
                  <a:cubicBezTo>
                    <a:pt x="47679" y="759882"/>
                    <a:pt x="100184" y="626005"/>
                    <a:pt x="292595" y="618331"/>
                  </a:cubicBezTo>
                  <a:lnTo>
                    <a:pt x="995424" y="618331"/>
                  </a:lnTo>
                  <a:lnTo>
                    <a:pt x="995424" y="199231"/>
                  </a:lnTo>
                  <a:lnTo>
                    <a:pt x="304016" y="199231"/>
                  </a:lnTo>
                  <a:cubicBezTo>
                    <a:pt x="115837" y="204259"/>
                    <a:pt x="72394" y="8307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6948229" y="2552700"/>
              <a:ext cx="2149479" cy="341125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dirty="0">
                  <a:cs typeface="+mn-ea"/>
                  <a:sym typeface="+mn-lt"/>
                </a:rPr>
                <a:t>30%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6260935" y="5094042"/>
            <a:ext cx="10246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1600" dirty="0">
                <a:cs typeface="+mn-ea"/>
                <a:sym typeface="+mn-lt"/>
              </a:rPr>
              <a:t>输入文本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010080" y="1099483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2000" dirty="0" smtClean="0">
                <a:cs typeface="+mn-ea"/>
                <a:sym typeface="+mn-lt"/>
              </a:rPr>
              <a:t>添加标题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426031" y="1099483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2000" dirty="0" smtClean="0">
                <a:cs typeface="+mn-ea"/>
                <a:sym typeface="+mn-lt"/>
              </a:rPr>
              <a:t>添加标题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935954" y="88017"/>
            <a:ext cx="2287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2E6840"/>
                </a:solidFill>
                <a:cs typeface="+mn-ea"/>
                <a:sym typeface="+mn-lt"/>
              </a:rPr>
              <a:t>存在不足</a:t>
            </a:r>
            <a:endParaRPr lang="zh-CN" altLang="en-US" sz="4000" dirty="0">
              <a:solidFill>
                <a:srgbClr val="2E684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对象 25"/>
          <p:cNvGraphicFramePr/>
          <p:nvPr/>
        </p:nvGraphicFramePr>
        <p:xfrm>
          <a:off x="5614830" y="1282662"/>
          <a:ext cx="646706" cy="621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82" name="CorelDRAW" r:id="rId2" imgW="9525" imgH="9525" progId="">
                  <p:embed/>
                </p:oleObj>
              </mc:Choice>
              <mc:Fallback>
                <p:oleObj name="CorelDRAW" r:id="rId2" imgW="9525" imgH="9525" progId="">
                  <p:embed/>
                  <p:pic>
                    <p:nvPicPr>
                      <p:cNvPr id="0" name="Picture 202" descr="image26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14830" y="1282662"/>
                        <a:ext cx="646706" cy="62176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圆角矩形 32"/>
          <p:cNvSpPr/>
          <p:nvPr/>
        </p:nvSpPr>
        <p:spPr>
          <a:xfrm>
            <a:off x="2110219" y="3148386"/>
            <a:ext cx="1011930" cy="1011930"/>
          </a:xfrm>
          <a:prstGeom prst="roundRect">
            <a:avLst/>
          </a:prstGeom>
          <a:solidFill>
            <a:srgbClr val="B5D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5469563" y="3153801"/>
            <a:ext cx="1005386" cy="1005386"/>
          </a:xfrm>
          <a:prstGeom prst="roundRect">
            <a:avLst/>
          </a:prstGeom>
          <a:solidFill>
            <a:srgbClr val="2E68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8788549" y="3148385"/>
            <a:ext cx="1010981" cy="1010981"/>
          </a:xfrm>
          <a:prstGeom prst="roundRect">
            <a:avLst/>
          </a:prstGeom>
          <a:solidFill>
            <a:srgbClr val="B5D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44" name="对象 43"/>
          <p:cNvGraphicFramePr/>
          <p:nvPr/>
        </p:nvGraphicFramePr>
        <p:xfrm>
          <a:off x="2450386" y="3467913"/>
          <a:ext cx="401498" cy="401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83" name="CorelDRAW" r:id="rId4" imgW="952500" imgH="952500" progId="">
                  <p:embed/>
                </p:oleObj>
              </mc:Choice>
              <mc:Fallback>
                <p:oleObj name="CorelDRAW" r:id="rId4" imgW="952500" imgH="952500" progId="">
                  <p:embed/>
                  <p:pic>
                    <p:nvPicPr>
                      <p:cNvPr id="0" name="Picture 203" descr="image2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0386" y="3467913"/>
                        <a:ext cx="401498" cy="4014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对象 44"/>
          <p:cNvGraphicFramePr/>
          <p:nvPr/>
        </p:nvGraphicFramePr>
        <p:xfrm>
          <a:off x="5738118" y="3412920"/>
          <a:ext cx="475802" cy="48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84" name="CorelDRAW" r:id="rId6" imgW="965200" imgH="965200" progId="">
                  <p:embed/>
                </p:oleObj>
              </mc:Choice>
              <mc:Fallback>
                <p:oleObj name="CorelDRAW" r:id="rId6" imgW="965200" imgH="965200" progId="">
                  <p:embed/>
                  <p:pic>
                    <p:nvPicPr>
                      <p:cNvPr id="0" name="Picture 204" descr="image24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8118" y="3412920"/>
                        <a:ext cx="475802" cy="4800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对象 45"/>
          <p:cNvGraphicFramePr/>
          <p:nvPr/>
        </p:nvGraphicFramePr>
        <p:xfrm>
          <a:off x="9063602" y="3412920"/>
          <a:ext cx="440330" cy="440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85" name="CorelDRAW" r:id="rId8" imgW="838200" imgH="838200" progId="">
                  <p:embed/>
                </p:oleObj>
              </mc:Choice>
              <mc:Fallback>
                <p:oleObj name="CorelDRAW" r:id="rId8" imgW="838200" imgH="838200" progId="">
                  <p:embed/>
                  <p:pic>
                    <p:nvPicPr>
                      <p:cNvPr id="0" name="Picture 205" descr="image25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63602" y="3412920"/>
                        <a:ext cx="440330" cy="4403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7" name="组合 46"/>
          <p:cNvGrpSpPr/>
          <p:nvPr/>
        </p:nvGrpSpPr>
        <p:grpSpPr>
          <a:xfrm>
            <a:off x="2613994" y="2025346"/>
            <a:ext cx="6697595" cy="863599"/>
            <a:chOff x="2666845" y="2570631"/>
            <a:chExt cx="6697595" cy="863599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6015642" y="2570631"/>
              <a:ext cx="0" cy="863599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2666845" y="3002430"/>
              <a:ext cx="12616" cy="4318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9364440" y="3002430"/>
              <a:ext cx="0" cy="43180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2666845" y="3002430"/>
              <a:ext cx="6656056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/>
        </p:nvSpPr>
        <p:spPr>
          <a:xfrm>
            <a:off x="1935954" y="88017"/>
            <a:ext cx="2287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2E6840"/>
                </a:solidFill>
                <a:cs typeface="+mn-ea"/>
                <a:sym typeface="+mn-lt"/>
              </a:rPr>
              <a:t>存在不足</a:t>
            </a:r>
            <a:endParaRPr lang="zh-CN" altLang="en-US" sz="4000" dirty="0">
              <a:solidFill>
                <a:srgbClr val="2E6840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02916" y="4493830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2000" dirty="0" smtClean="0">
                <a:cs typeface="+mn-ea"/>
                <a:sym typeface="+mn-lt"/>
              </a:rPr>
              <a:t>添加标题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89256" y="5010595"/>
            <a:ext cx="256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86196" y="4493830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2000" dirty="0" smtClean="0">
                <a:cs typeface="+mn-ea"/>
                <a:sym typeface="+mn-lt"/>
              </a:rPr>
              <a:t>添加标题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772536" y="5010595"/>
            <a:ext cx="256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723756" y="4493830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2000" dirty="0" smtClean="0">
                <a:cs typeface="+mn-ea"/>
                <a:sym typeface="+mn-lt"/>
              </a:rPr>
              <a:t>添加标题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10096" y="5010595"/>
            <a:ext cx="256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47703" y="-997476"/>
            <a:ext cx="6697667" cy="77251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9600" dirty="0" smtClean="0">
                <a:solidFill>
                  <a:schemeClr val="tx1">
                    <a:lumMod val="95000"/>
                    <a:lumOff val="5000"/>
                    <a:alpha val="3000"/>
                  </a:schemeClr>
                </a:solidFill>
                <a:cs typeface="+mn-ea"/>
                <a:sym typeface="+mn-lt"/>
              </a:rPr>
              <a:t>肆</a:t>
            </a:r>
            <a:endParaRPr lang="zh-CN" altLang="en-US" sz="49600" dirty="0">
              <a:solidFill>
                <a:schemeClr val="tx1">
                  <a:lumMod val="95000"/>
                  <a:lumOff val="5000"/>
                  <a:alpha val="3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1" r="26340"/>
          <a:stretch>
            <a:fillRect/>
          </a:stretch>
        </p:blipFill>
        <p:spPr>
          <a:xfrm rot="5400000">
            <a:off x="5469849" y="1496568"/>
            <a:ext cx="123200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1" r="26340"/>
          <a:stretch>
            <a:fillRect/>
          </a:stretch>
        </p:blipFill>
        <p:spPr>
          <a:xfrm rot="16200000">
            <a:off x="5672521" y="-1745580"/>
            <a:ext cx="1232002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34265" y="3617204"/>
            <a:ext cx="64716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036085" y="2291998"/>
            <a:ext cx="8099530" cy="2017569"/>
          </a:xfrm>
          <a:prstGeom prst="roundRect">
            <a:avLst>
              <a:gd name="adj" fmla="val 0"/>
            </a:avLst>
          </a:prstGeom>
          <a:noFill/>
          <a:ln w="76200">
            <a:solidFill>
              <a:schemeClr val="bg1"/>
            </a:solidFill>
          </a:ln>
          <a:effectLst>
            <a:outerShdw blurRad="2794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54423" y="2724652"/>
            <a:ext cx="2287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2E6840"/>
                </a:solidFill>
                <a:cs typeface="+mn-ea"/>
                <a:sym typeface="+mn-lt"/>
              </a:rPr>
              <a:t>工作计划</a:t>
            </a:r>
            <a:endParaRPr lang="zh-CN" altLang="en-US" sz="4000" dirty="0">
              <a:solidFill>
                <a:srgbClr val="2E6840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1"/>
          <a:stretch>
            <a:fillRect/>
          </a:stretch>
        </p:blipFill>
        <p:spPr>
          <a:xfrm>
            <a:off x="0" y="4641301"/>
            <a:ext cx="6400800" cy="222124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81"/>
          <a:stretch>
            <a:fillRect/>
          </a:stretch>
        </p:blipFill>
        <p:spPr>
          <a:xfrm>
            <a:off x="-20297" y="0"/>
            <a:ext cx="2113642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81"/>
          <a:stretch>
            <a:fillRect/>
          </a:stretch>
        </p:blipFill>
        <p:spPr>
          <a:xfrm flipH="1">
            <a:off x="10046826" y="0"/>
            <a:ext cx="2145174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1"/>
          <a:stretch>
            <a:fillRect/>
          </a:stretch>
        </p:blipFill>
        <p:spPr>
          <a:xfrm flipH="1">
            <a:off x="5791200" y="4641301"/>
            <a:ext cx="6400800" cy="2221249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1750077" y="2049921"/>
            <a:ext cx="1499200" cy="1499200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弧形 36"/>
          <p:cNvSpPr/>
          <p:nvPr/>
        </p:nvSpPr>
        <p:spPr>
          <a:xfrm>
            <a:off x="1750077" y="2049921"/>
            <a:ext cx="1499200" cy="1499200"/>
          </a:xfrm>
          <a:prstGeom prst="arc">
            <a:avLst>
              <a:gd name="adj1" fmla="val 16200000"/>
              <a:gd name="adj2" fmla="val 13210481"/>
            </a:avLst>
          </a:prstGeom>
          <a:ln w="76200">
            <a:solidFill>
              <a:srgbClr val="2E6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4067993" y="2046746"/>
            <a:ext cx="1499200" cy="1499200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弧形 38"/>
          <p:cNvSpPr/>
          <p:nvPr/>
        </p:nvSpPr>
        <p:spPr>
          <a:xfrm>
            <a:off x="4067993" y="2046746"/>
            <a:ext cx="1499200" cy="1499200"/>
          </a:xfrm>
          <a:prstGeom prst="arc">
            <a:avLst>
              <a:gd name="adj1" fmla="val 16200000"/>
              <a:gd name="adj2" fmla="val 11235840"/>
            </a:avLst>
          </a:prstGeom>
          <a:ln w="76200">
            <a:solidFill>
              <a:srgbClr val="2E6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449984" y="2008274"/>
            <a:ext cx="1499200" cy="1499200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弧形 40"/>
          <p:cNvSpPr/>
          <p:nvPr/>
        </p:nvSpPr>
        <p:spPr>
          <a:xfrm>
            <a:off x="6449984" y="2008274"/>
            <a:ext cx="1499200" cy="1499200"/>
          </a:xfrm>
          <a:prstGeom prst="arc">
            <a:avLst>
              <a:gd name="adj1" fmla="val 16200000"/>
              <a:gd name="adj2" fmla="val 11484651"/>
            </a:avLst>
          </a:prstGeom>
          <a:ln w="76200">
            <a:solidFill>
              <a:srgbClr val="2E6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8805097" y="2046746"/>
            <a:ext cx="1499200" cy="1499200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弧形 42"/>
          <p:cNvSpPr/>
          <p:nvPr/>
        </p:nvSpPr>
        <p:spPr>
          <a:xfrm>
            <a:off x="8805097" y="2046746"/>
            <a:ext cx="1499200" cy="1499200"/>
          </a:xfrm>
          <a:prstGeom prst="arc">
            <a:avLst>
              <a:gd name="adj1" fmla="val 16200000"/>
              <a:gd name="adj2" fmla="val 11441934"/>
            </a:avLst>
          </a:prstGeom>
          <a:ln w="76200">
            <a:solidFill>
              <a:srgbClr val="2E6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60" name="对象 59"/>
          <p:cNvGraphicFramePr/>
          <p:nvPr/>
        </p:nvGraphicFramePr>
        <p:xfrm>
          <a:off x="2275335" y="2614577"/>
          <a:ext cx="474086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6" name="CorelDRAW" r:id="rId2" imgW="10160" imgH="8890" progId="">
                  <p:embed/>
                </p:oleObj>
              </mc:Choice>
              <mc:Fallback>
                <p:oleObj name="CorelDRAW" r:id="rId2" imgW="10160" imgH="8890" progId="">
                  <p:embed/>
                  <p:pic>
                    <p:nvPicPr>
                      <p:cNvPr id="0" name="Picture 202" descr="image28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5335" y="2614577"/>
                        <a:ext cx="474086" cy="414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对象 60"/>
          <p:cNvGraphicFramePr/>
          <p:nvPr/>
        </p:nvGraphicFramePr>
        <p:xfrm>
          <a:off x="4583125" y="2614576"/>
          <a:ext cx="468936" cy="4508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7" name="CorelDRAW" r:id="rId4" imgW="9525" imgH="9525" progId="">
                  <p:embed/>
                </p:oleObj>
              </mc:Choice>
              <mc:Fallback>
                <p:oleObj name="CorelDRAW" r:id="rId4" imgW="9525" imgH="9525" progId="">
                  <p:embed/>
                  <p:pic>
                    <p:nvPicPr>
                      <p:cNvPr id="0" name="Picture 203" descr="image26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3125" y="2614576"/>
                        <a:ext cx="468936" cy="4508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对象 61"/>
          <p:cNvGraphicFramePr/>
          <p:nvPr/>
        </p:nvGraphicFramePr>
        <p:xfrm>
          <a:off x="6980479" y="2521934"/>
          <a:ext cx="471882" cy="471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8" name="CorelDRAW" r:id="rId6" imgW="2590800" imgH="2590800" progId="">
                  <p:embed/>
                </p:oleObj>
              </mc:Choice>
              <mc:Fallback>
                <p:oleObj name="CorelDRAW" r:id="rId6" imgW="2590800" imgH="2590800" progId="">
                  <p:embed/>
                  <p:pic>
                    <p:nvPicPr>
                      <p:cNvPr id="0" name="Picture 204" descr="image29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0479" y="2521934"/>
                        <a:ext cx="471882" cy="4718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对象 62"/>
          <p:cNvGraphicFramePr/>
          <p:nvPr/>
        </p:nvGraphicFramePr>
        <p:xfrm>
          <a:off x="9272198" y="2581596"/>
          <a:ext cx="564998" cy="41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09" name="CorelDRAW" r:id="rId8" imgW="10795" imgH="8255" progId="">
                  <p:embed/>
                </p:oleObj>
              </mc:Choice>
              <mc:Fallback>
                <p:oleObj name="CorelDRAW" r:id="rId8" imgW="10795" imgH="8255" progId="">
                  <p:embed/>
                  <p:pic>
                    <p:nvPicPr>
                      <p:cNvPr id="0" name="Picture 205" descr="image30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72198" y="2581596"/>
                        <a:ext cx="564998" cy="412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矩形 24"/>
          <p:cNvSpPr/>
          <p:nvPr/>
        </p:nvSpPr>
        <p:spPr>
          <a:xfrm>
            <a:off x="1935954" y="88017"/>
            <a:ext cx="2287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2E6840"/>
                </a:solidFill>
                <a:cs typeface="+mn-ea"/>
                <a:sym typeface="+mn-lt"/>
              </a:rPr>
              <a:t>工作计划</a:t>
            </a:r>
            <a:endParaRPr lang="zh-CN" altLang="en-US" sz="4000" dirty="0">
              <a:solidFill>
                <a:srgbClr val="2E6840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94343" y="3824709"/>
            <a:ext cx="1682983" cy="1347762"/>
            <a:chOff x="1694343" y="3824709"/>
            <a:chExt cx="1682983" cy="1347762"/>
          </a:xfrm>
        </p:grpSpPr>
        <p:sp>
          <p:nvSpPr>
            <p:cNvPr id="30" name="文本框 29"/>
            <p:cNvSpPr txBox="1"/>
            <p:nvPr/>
          </p:nvSpPr>
          <p:spPr>
            <a:xfrm>
              <a:off x="1917717" y="3824709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zh-CN" altLang="en-US" sz="2000" dirty="0" smtClean="0">
                  <a:cs typeface="+mn-ea"/>
                  <a:sym typeface="+mn-lt"/>
                </a:rPr>
                <a:t>添加标题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694343" y="4341474"/>
              <a:ext cx="16829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76101" y="3824709"/>
            <a:ext cx="1682983" cy="1347762"/>
            <a:chOff x="1694343" y="3824709"/>
            <a:chExt cx="1682983" cy="1347762"/>
          </a:xfrm>
        </p:grpSpPr>
        <p:sp>
          <p:nvSpPr>
            <p:cNvPr id="35" name="文本框 34"/>
            <p:cNvSpPr txBox="1"/>
            <p:nvPr/>
          </p:nvSpPr>
          <p:spPr>
            <a:xfrm>
              <a:off x="1917717" y="3824709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zh-CN" altLang="en-US" sz="2000" dirty="0" smtClean="0">
                  <a:cs typeface="+mn-ea"/>
                  <a:sym typeface="+mn-lt"/>
                </a:rPr>
                <a:t>添加标题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694343" y="4341474"/>
              <a:ext cx="16829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358092" y="3824709"/>
            <a:ext cx="1682983" cy="1347762"/>
            <a:chOff x="1694343" y="3824709"/>
            <a:chExt cx="1682983" cy="1347762"/>
          </a:xfrm>
        </p:grpSpPr>
        <p:sp>
          <p:nvSpPr>
            <p:cNvPr id="46" name="文本框 45"/>
            <p:cNvSpPr txBox="1"/>
            <p:nvPr/>
          </p:nvSpPr>
          <p:spPr>
            <a:xfrm>
              <a:off x="1917717" y="3824709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zh-CN" altLang="en-US" sz="2000" dirty="0" smtClean="0">
                  <a:cs typeface="+mn-ea"/>
                  <a:sym typeface="+mn-lt"/>
                </a:rPr>
                <a:t>添加标题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694343" y="4341474"/>
              <a:ext cx="16829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805097" y="3824709"/>
            <a:ext cx="1682983" cy="1347762"/>
            <a:chOff x="1694343" y="3824709"/>
            <a:chExt cx="1682983" cy="1347762"/>
          </a:xfrm>
        </p:grpSpPr>
        <p:sp>
          <p:nvSpPr>
            <p:cNvPr id="49" name="文本框 48"/>
            <p:cNvSpPr txBox="1"/>
            <p:nvPr/>
          </p:nvSpPr>
          <p:spPr>
            <a:xfrm>
              <a:off x="1917717" y="3824709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zh-CN" altLang="en-US" sz="2000" dirty="0" smtClean="0">
                  <a:cs typeface="+mn-ea"/>
                  <a:sym typeface="+mn-lt"/>
                </a:rPr>
                <a:t>添加标题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694343" y="4341474"/>
              <a:ext cx="16829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饼形 26"/>
          <p:cNvSpPr/>
          <p:nvPr/>
        </p:nvSpPr>
        <p:spPr>
          <a:xfrm>
            <a:off x="2185862" y="2001927"/>
            <a:ext cx="2476500" cy="2476500"/>
          </a:xfrm>
          <a:prstGeom prst="pie">
            <a:avLst>
              <a:gd name="adj1" fmla="val 1669630"/>
              <a:gd name="adj2" fmla="val 20130567"/>
            </a:avLst>
          </a:prstGeom>
          <a:solidFill>
            <a:srgbClr val="2E68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831936" y="2406713"/>
            <a:ext cx="10246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37" name="对象 36"/>
          <p:cNvGraphicFramePr/>
          <p:nvPr/>
        </p:nvGraphicFramePr>
        <p:xfrm>
          <a:off x="3055846" y="3607970"/>
          <a:ext cx="576820" cy="554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95" name="CorelDRAW" r:id="rId2" imgW="2571750" imgH="2476500" progId="">
                  <p:embed/>
                </p:oleObj>
              </mc:Choice>
              <mc:Fallback>
                <p:oleObj name="CorelDRAW" r:id="rId2" imgW="2571750" imgH="2476500" progId="">
                  <p:embed/>
                  <p:pic>
                    <p:nvPicPr>
                      <p:cNvPr id="0" name="Picture 1" descr="image32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5846" y="3607970"/>
                        <a:ext cx="576820" cy="5545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线形标注 1 37"/>
          <p:cNvSpPr/>
          <p:nvPr/>
        </p:nvSpPr>
        <p:spPr>
          <a:xfrm>
            <a:off x="5666659" y="1554199"/>
            <a:ext cx="4495800" cy="977900"/>
          </a:xfrm>
          <a:prstGeom prst="borderCallout1">
            <a:avLst>
              <a:gd name="adj1" fmla="val 77365"/>
              <a:gd name="adj2" fmla="val -488"/>
              <a:gd name="adj3" fmla="val 172630"/>
              <a:gd name="adj4" fmla="val -47480"/>
            </a:avLst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线形标注 2 38"/>
          <p:cNvSpPr/>
          <p:nvPr/>
        </p:nvSpPr>
        <p:spPr>
          <a:xfrm>
            <a:off x="5666659" y="4032406"/>
            <a:ext cx="4495800" cy="895197"/>
          </a:xfrm>
          <a:prstGeom prst="borderCallout2">
            <a:avLst>
              <a:gd name="adj1" fmla="val 20523"/>
              <a:gd name="adj2" fmla="val -141"/>
              <a:gd name="adj3" fmla="val 31872"/>
              <a:gd name="adj4" fmla="val -72"/>
              <a:gd name="adj5" fmla="val -88952"/>
              <a:gd name="adj6" fmla="val -46949"/>
            </a:avLst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0" name="线形标注 1 39"/>
          <p:cNvSpPr/>
          <p:nvPr/>
        </p:nvSpPr>
        <p:spPr>
          <a:xfrm>
            <a:off x="5666659" y="2782995"/>
            <a:ext cx="4495800" cy="977900"/>
          </a:xfrm>
          <a:prstGeom prst="borderCallout1">
            <a:avLst>
              <a:gd name="adj1" fmla="val 46196"/>
              <a:gd name="adj2" fmla="val -205"/>
              <a:gd name="adj3" fmla="val 45359"/>
              <a:gd name="adj4" fmla="val -46915"/>
            </a:avLst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35954" y="88017"/>
            <a:ext cx="2287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2E6840"/>
                </a:solidFill>
                <a:cs typeface="+mn-ea"/>
                <a:sym typeface="+mn-lt"/>
              </a:rPr>
              <a:t>工作计划</a:t>
            </a:r>
            <a:endParaRPr lang="zh-CN" altLang="en-US" sz="4000" dirty="0">
              <a:solidFill>
                <a:srgbClr val="2E6840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794020" y="5094909"/>
            <a:ext cx="8691100" cy="910841"/>
            <a:chOff x="1694343" y="3892298"/>
            <a:chExt cx="8691100" cy="910841"/>
          </a:xfrm>
        </p:grpSpPr>
        <p:sp>
          <p:nvSpPr>
            <p:cNvPr id="22" name="文本框 21"/>
            <p:cNvSpPr txBox="1"/>
            <p:nvPr/>
          </p:nvSpPr>
          <p:spPr>
            <a:xfrm>
              <a:off x="1694343" y="3892298"/>
              <a:ext cx="281359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zh-CN" altLang="en-US" sz="2000" dirty="0">
                  <a:cs typeface="+mn-ea"/>
                  <a:sym typeface="+mn-lt"/>
                </a:rPr>
                <a:t>单击此处添加标题文本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694343" y="4341474"/>
              <a:ext cx="86911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根据自己的需要添加适当的文字，在幻灯片中，一页的文字最好不要超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字，根据自己的需要添加适当的文字一页的文字最好不要超过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字。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550"/>
            <a:ext cx="12192000" cy="686255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93"/>
          <a:stretch>
            <a:fillRect/>
          </a:stretch>
        </p:blipFill>
        <p:spPr>
          <a:xfrm>
            <a:off x="3528582" y="4139859"/>
            <a:ext cx="5911269" cy="271814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1"/>
          <a:stretch>
            <a:fillRect/>
          </a:stretch>
        </p:blipFill>
        <p:spPr>
          <a:xfrm>
            <a:off x="0" y="4641301"/>
            <a:ext cx="6400800" cy="222124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81"/>
          <a:stretch>
            <a:fillRect/>
          </a:stretch>
        </p:blipFill>
        <p:spPr>
          <a:xfrm>
            <a:off x="-20297" y="0"/>
            <a:ext cx="2113642" cy="6858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81"/>
          <a:stretch>
            <a:fillRect/>
          </a:stretch>
        </p:blipFill>
        <p:spPr>
          <a:xfrm flipH="1">
            <a:off x="10046826" y="0"/>
            <a:ext cx="2145174" cy="6858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1"/>
          <a:stretch>
            <a:fillRect/>
          </a:stretch>
        </p:blipFill>
        <p:spPr>
          <a:xfrm flipH="1">
            <a:off x="5791200" y="4641301"/>
            <a:ext cx="6400800" cy="2221249"/>
          </a:xfrm>
          <a:prstGeom prst="rect">
            <a:avLst/>
          </a:prstGeom>
        </p:spPr>
      </p:pic>
      <p:sp>
        <p:nvSpPr>
          <p:cNvPr id="14" name="任意多边形 13"/>
          <p:cNvSpPr/>
          <p:nvPr/>
        </p:nvSpPr>
        <p:spPr>
          <a:xfrm>
            <a:off x="2377876" y="2184601"/>
            <a:ext cx="1145910" cy="1952983"/>
          </a:xfrm>
          <a:custGeom>
            <a:avLst/>
            <a:gdLst>
              <a:gd name="connsiteX0" fmla="*/ 1689100 w 1727200"/>
              <a:gd name="connsiteY0" fmla="*/ 381000 h 2349500"/>
              <a:gd name="connsiteX1" fmla="*/ 1689100 w 1727200"/>
              <a:gd name="connsiteY1" fmla="*/ 0 h 2349500"/>
              <a:gd name="connsiteX2" fmla="*/ 0 w 1727200"/>
              <a:gd name="connsiteY2" fmla="*/ 0 h 2349500"/>
              <a:gd name="connsiteX3" fmla="*/ 0 w 1727200"/>
              <a:gd name="connsiteY3" fmla="*/ 2349500 h 2349500"/>
              <a:gd name="connsiteX4" fmla="*/ 1727200 w 1727200"/>
              <a:gd name="connsiteY4" fmla="*/ 2349500 h 2349500"/>
              <a:gd name="connsiteX5" fmla="*/ 1727200 w 1727200"/>
              <a:gd name="connsiteY5" fmla="*/ 1816100 h 2349500"/>
              <a:gd name="connsiteX0-1" fmla="*/ 1689100 w 1727200"/>
              <a:gd name="connsiteY0-2" fmla="*/ 381000 h 2349500"/>
              <a:gd name="connsiteX1-3" fmla="*/ 1717675 w 1727200"/>
              <a:gd name="connsiteY1-4" fmla="*/ 0 h 2349500"/>
              <a:gd name="connsiteX2-5" fmla="*/ 0 w 1727200"/>
              <a:gd name="connsiteY2-6" fmla="*/ 0 h 2349500"/>
              <a:gd name="connsiteX3-7" fmla="*/ 0 w 1727200"/>
              <a:gd name="connsiteY3-8" fmla="*/ 2349500 h 2349500"/>
              <a:gd name="connsiteX4-9" fmla="*/ 1727200 w 1727200"/>
              <a:gd name="connsiteY4-10" fmla="*/ 2349500 h 2349500"/>
              <a:gd name="connsiteX5-11" fmla="*/ 1727200 w 1727200"/>
              <a:gd name="connsiteY5-12" fmla="*/ 1816100 h 2349500"/>
              <a:gd name="connsiteX0-13" fmla="*/ 1720850 w 1727200"/>
              <a:gd name="connsiteY0-14" fmla="*/ 381000 h 2349500"/>
              <a:gd name="connsiteX1-15" fmla="*/ 1717675 w 1727200"/>
              <a:gd name="connsiteY1-16" fmla="*/ 0 h 2349500"/>
              <a:gd name="connsiteX2-17" fmla="*/ 0 w 1727200"/>
              <a:gd name="connsiteY2-18" fmla="*/ 0 h 2349500"/>
              <a:gd name="connsiteX3-19" fmla="*/ 0 w 1727200"/>
              <a:gd name="connsiteY3-20" fmla="*/ 2349500 h 2349500"/>
              <a:gd name="connsiteX4-21" fmla="*/ 1727200 w 1727200"/>
              <a:gd name="connsiteY4-22" fmla="*/ 2349500 h 2349500"/>
              <a:gd name="connsiteX5-23" fmla="*/ 1727200 w 1727200"/>
              <a:gd name="connsiteY5-24" fmla="*/ 1816100 h 23495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727200" h="2349500">
                <a:moveTo>
                  <a:pt x="1720850" y="381000"/>
                </a:moveTo>
                <a:cubicBezTo>
                  <a:pt x="1719792" y="254000"/>
                  <a:pt x="1718733" y="127000"/>
                  <a:pt x="1717675" y="0"/>
                </a:cubicBezTo>
                <a:lnTo>
                  <a:pt x="0" y="0"/>
                </a:lnTo>
                <a:lnTo>
                  <a:pt x="0" y="2349500"/>
                </a:lnTo>
                <a:lnTo>
                  <a:pt x="1727200" y="2349500"/>
                </a:lnTo>
                <a:lnTo>
                  <a:pt x="1727200" y="1816100"/>
                </a:lnTo>
              </a:path>
            </a:pathLst>
          </a:custGeom>
          <a:noFill/>
          <a:ln w="98425">
            <a:solidFill>
              <a:schemeClr val="bg1"/>
            </a:solidFill>
          </a:ln>
          <a:effectLst>
            <a:outerShdw blurRad="2794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377875" y="2558746"/>
            <a:ext cx="1507874" cy="1078303"/>
            <a:chOff x="1481470" y="3990386"/>
            <a:chExt cx="1507874" cy="1078303"/>
          </a:xfrm>
        </p:grpSpPr>
        <p:sp>
          <p:nvSpPr>
            <p:cNvPr id="16" name="文本框 15"/>
            <p:cNvSpPr txBox="1"/>
            <p:nvPr/>
          </p:nvSpPr>
          <p:spPr>
            <a:xfrm>
              <a:off x="1481470" y="4730135"/>
              <a:ext cx="14865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rgbClr val="2E6840"/>
                  </a:solidFill>
                  <a:cs typeface="+mn-ea"/>
                  <a:sym typeface="+mn-lt"/>
                </a:rPr>
                <a:t>工作进度</a:t>
              </a:r>
              <a:endParaRPr lang="zh-CN" altLang="en-US" sz="1600" dirty="0">
                <a:solidFill>
                  <a:srgbClr val="2E6840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78588" y="3990386"/>
              <a:ext cx="13107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solidFill>
                    <a:srgbClr val="2E6840"/>
                  </a:solidFill>
                  <a:cs typeface="+mn-ea"/>
                  <a:sym typeface="+mn-lt"/>
                </a:rPr>
                <a:t>壹</a:t>
              </a:r>
              <a:endParaRPr lang="zh-CN" altLang="en-US" sz="4400" dirty="0">
                <a:solidFill>
                  <a:srgbClr val="2E68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44582" y="2558746"/>
            <a:ext cx="1507874" cy="1078303"/>
            <a:chOff x="6781035" y="3990386"/>
            <a:chExt cx="1507874" cy="1078303"/>
          </a:xfrm>
        </p:grpSpPr>
        <p:sp>
          <p:nvSpPr>
            <p:cNvPr id="19" name="文本框 18"/>
            <p:cNvSpPr txBox="1"/>
            <p:nvPr/>
          </p:nvSpPr>
          <p:spPr>
            <a:xfrm>
              <a:off x="6781035" y="4730135"/>
              <a:ext cx="14865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rgbClr val="2E6840"/>
                  </a:solidFill>
                  <a:cs typeface="+mn-ea"/>
                  <a:sym typeface="+mn-lt"/>
                </a:rPr>
                <a:t>存在不足</a:t>
              </a:r>
              <a:endParaRPr lang="zh-CN" altLang="en-US" sz="1600" dirty="0">
                <a:solidFill>
                  <a:srgbClr val="2E6840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978153" y="3990386"/>
              <a:ext cx="13107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solidFill>
                    <a:srgbClr val="2E6840"/>
                  </a:solidFill>
                  <a:cs typeface="+mn-ea"/>
                  <a:sym typeface="+mn-lt"/>
                </a:rPr>
                <a:t>叁</a:t>
              </a:r>
              <a:endParaRPr lang="zh-CN" altLang="en-US" sz="4400" dirty="0">
                <a:solidFill>
                  <a:srgbClr val="2E68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79546" y="2558746"/>
            <a:ext cx="1618698" cy="1078303"/>
            <a:chOff x="4063001" y="3990386"/>
            <a:chExt cx="1618698" cy="1078303"/>
          </a:xfrm>
        </p:grpSpPr>
        <p:sp>
          <p:nvSpPr>
            <p:cNvPr id="22" name="文本框 21"/>
            <p:cNvSpPr txBox="1"/>
            <p:nvPr/>
          </p:nvSpPr>
          <p:spPr>
            <a:xfrm>
              <a:off x="4063001" y="4730135"/>
              <a:ext cx="15973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rgbClr val="2E6840"/>
                  </a:solidFill>
                  <a:cs typeface="+mn-ea"/>
                  <a:sym typeface="+mn-lt"/>
                </a:rPr>
                <a:t>取得成绩</a:t>
              </a:r>
              <a:endParaRPr lang="zh-CN" altLang="en-US" sz="1600" dirty="0">
                <a:solidFill>
                  <a:srgbClr val="2E6840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370943" y="3990386"/>
              <a:ext cx="13107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solidFill>
                    <a:srgbClr val="2E6840"/>
                  </a:solidFill>
                  <a:cs typeface="+mn-ea"/>
                  <a:sym typeface="+mn-lt"/>
                </a:rPr>
                <a:t>贰</a:t>
              </a:r>
              <a:endParaRPr lang="zh-CN" altLang="en-US" sz="4400" dirty="0">
                <a:solidFill>
                  <a:srgbClr val="2E684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567861" y="2558746"/>
            <a:ext cx="1595368" cy="1078303"/>
            <a:chOff x="9445731" y="3990386"/>
            <a:chExt cx="1595368" cy="1078303"/>
          </a:xfrm>
        </p:grpSpPr>
        <p:sp>
          <p:nvSpPr>
            <p:cNvPr id="25" name="文本框 24"/>
            <p:cNvSpPr txBox="1"/>
            <p:nvPr/>
          </p:nvSpPr>
          <p:spPr>
            <a:xfrm>
              <a:off x="9445731" y="4730135"/>
              <a:ext cx="15740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rgbClr val="2E6840"/>
                  </a:solidFill>
                  <a:cs typeface="+mn-ea"/>
                  <a:sym typeface="+mn-lt"/>
                </a:rPr>
                <a:t>工作计划</a:t>
              </a:r>
              <a:endParaRPr lang="zh-CN" altLang="en-US" sz="1600" dirty="0">
                <a:solidFill>
                  <a:srgbClr val="2E6840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730343" y="3990386"/>
              <a:ext cx="131075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4400" dirty="0">
                  <a:solidFill>
                    <a:srgbClr val="2E6840"/>
                  </a:solidFill>
                  <a:cs typeface="+mn-ea"/>
                  <a:sym typeface="+mn-lt"/>
                </a:rPr>
                <a:t>肆</a:t>
              </a:r>
              <a:endParaRPr lang="zh-CN" altLang="en-US" sz="4400" dirty="0">
                <a:solidFill>
                  <a:srgbClr val="2E684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2455421" y="399975"/>
            <a:ext cx="728115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目录 </a:t>
            </a:r>
            <a:r>
              <a:rPr lang="en-US" altLang="zh-CN" sz="6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 CONTENTS</a:t>
            </a:r>
            <a:endParaRPr lang="zh-CN" altLang="en-US" sz="6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4450576" y="2184601"/>
            <a:ext cx="1145910" cy="1952983"/>
          </a:xfrm>
          <a:custGeom>
            <a:avLst/>
            <a:gdLst>
              <a:gd name="connsiteX0" fmla="*/ 1689100 w 1727200"/>
              <a:gd name="connsiteY0" fmla="*/ 381000 h 2349500"/>
              <a:gd name="connsiteX1" fmla="*/ 1689100 w 1727200"/>
              <a:gd name="connsiteY1" fmla="*/ 0 h 2349500"/>
              <a:gd name="connsiteX2" fmla="*/ 0 w 1727200"/>
              <a:gd name="connsiteY2" fmla="*/ 0 h 2349500"/>
              <a:gd name="connsiteX3" fmla="*/ 0 w 1727200"/>
              <a:gd name="connsiteY3" fmla="*/ 2349500 h 2349500"/>
              <a:gd name="connsiteX4" fmla="*/ 1727200 w 1727200"/>
              <a:gd name="connsiteY4" fmla="*/ 2349500 h 2349500"/>
              <a:gd name="connsiteX5" fmla="*/ 1727200 w 1727200"/>
              <a:gd name="connsiteY5" fmla="*/ 1816100 h 2349500"/>
              <a:gd name="connsiteX0-1" fmla="*/ 1689100 w 1727200"/>
              <a:gd name="connsiteY0-2" fmla="*/ 381000 h 2349500"/>
              <a:gd name="connsiteX1-3" fmla="*/ 1717675 w 1727200"/>
              <a:gd name="connsiteY1-4" fmla="*/ 0 h 2349500"/>
              <a:gd name="connsiteX2-5" fmla="*/ 0 w 1727200"/>
              <a:gd name="connsiteY2-6" fmla="*/ 0 h 2349500"/>
              <a:gd name="connsiteX3-7" fmla="*/ 0 w 1727200"/>
              <a:gd name="connsiteY3-8" fmla="*/ 2349500 h 2349500"/>
              <a:gd name="connsiteX4-9" fmla="*/ 1727200 w 1727200"/>
              <a:gd name="connsiteY4-10" fmla="*/ 2349500 h 2349500"/>
              <a:gd name="connsiteX5-11" fmla="*/ 1727200 w 1727200"/>
              <a:gd name="connsiteY5-12" fmla="*/ 1816100 h 2349500"/>
              <a:gd name="connsiteX0-13" fmla="*/ 1720850 w 1727200"/>
              <a:gd name="connsiteY0-14" fmla="*/ 381000 h 2349500"/>
              <a:gd name="connsiteX1-15" fmla="*/ 1717675 w 1727200"/>
              <a:gd name="connsiteY1-16" fmla="*/ 0 h 2349500"/>
              <a:gd name="connsiteX2-17" fmla="*/ 0 w 1727200"/>
              <a:gd name="connsiteY2-18" fmla="*/ 0 h 2349500"/>
              <a:gd name="connsiteX3-19" fmla="*/ 0 w 1727200"/>
              <a:gd name="connsiteY3-20" fmla="*/ 2349500 h 2349500"/>
              <a:gd name="connsiteX4-21" fmla="*/ 1727200 w 1727200"/>
              <a:gd name="connsiteY4-22" fmla="*/ 2349500 h 2349500"/>
              <a:gd name="connsiteX5-23" fmla="*/ 1727200 w 1727200"/>
              <a:gd name="connsiteY5-24" fmla="*/ 1816100 h 23495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727200" h="2349500">
                <a:moveTo>
                  <a:pt x="1720850" y="381000"/>
                </a:moveTo>
                <a:cubicBezTo>
                  <a:pt x="1719792" y="254000"/>
                  <a:pt x="1718733" y="127000"/>
                  <a:pt x="1717675" y="0"/>
                </a:cubicBezTo>
                <a:lnTo>
                  <a:pt x="0" y="0"/>
                </a:lnTo>
                <a:lnTo>
                  <a:pt x="0" y="2349500"/>
                </a:lnTo>
                <a:lnTo>
                  <a:pt x="1727200" y="2349500"/>
                </a:lnTo>
                <a:lnTo>
                  <a:pt x="1727200" y="1816100"/>
                </a:lnTo>
              </a:path>
            </a:pathLst>
          </a:custGeom>
          <a:noFill/>
          <a:ln w="98425">
            <a:solidFill>
              <a:schemeClr val="bg1"/>
            </a:solidFill>
          </a:ln>
          <a:effectLst>
            <a:outerShdw blurRad="2794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6523276" y="2184601"/>
            <a:ext cx="1145910" cy="1952983"/>
          </a:xfrm>
          <a:custGeom>
            <a:avLst/>
            <a:gdLst>
              <a:gd name="connsiteX0" fmla="*/ 1689100 w 1727200"/>
              <a:gd name="connsiteY0" fmla="*/ 381000 h 2349500"/>
              <a:gd name="connsiteX1" fmla="*/ 1689100 w 1727200"/>
              <a:gd name="connsiteY1" fmla="*/ 0 h 2349500"/>
              <a:gd name="connsiteX2" fmla="*/ 0 w 1727200"/>
              <a:gd name="connsiteY2" fmla="*/ 0 h 2349500"/>
              <a:gd name="connsiteX3" fmla="*/ 0 w 1727200"/>
              <a:gd name="connsiteY3" fmla="*/ 2349500 h 2349500"/>
              <a:gd name="connsiteX4" fmla="*/ 1727200 w 1727200"/>
              <a:gd name="connsiteY4" fmla="*/ 2349500 h 2349500"/>
              <a:gd name="connsiteX5" fmla="*/ 1727200 w 1727200"/>
              <a:gd name="connsiteY5" fmla="*/ 1816100 h 2349500"/>
              <a:gd name="connsiteX0-1" fmla="*/ 1689100 w 1727200"/>
              <a:gd name="connsiteY0-2" fmla="*/ 381000 h 2349500"/>
              <a:gd name="connsiteX1-3" fmla="*/ 1717675 w 1727200"/>
              <a:gd name="connsiteY1-4" fmla="*/ 0 h 2349500"/>
              <a:gd name="connsiteX2-5" fmla="*/ 0 w 1727200"/>
              <a:gd name="connsiteY2-6" fmla="*/ 0 h 2349500"/>
              <a:gd name="connsiteX3-7" fmla="*/ 0 w 1727200"/>
              <a:gd name="connsiteY3-8" fmla="*/ 2349500 h 2349500"/>
              <a:gd name="connsiteX4-9" fmla="*/ 1727200 w 1727200"/>
              <a:gd name="connsiteY4-10" fmla="*/ 2349500 h 2349500"/>
              <a:gd name="connsiteX5-11" fmla="*/ 1727200 w 1727200"/>
              <a:gd name="connsiteY5-12" fmla="*/ 1816100 h 2349500"/>
              <a:gd name="connsiteX0-13" fmla="*/ 1720850 w 1727200"/>
              <a:gd name="connsiteY0-14" fmla="*/ 381000 h 2349500"/>
              <a:gd name="connsiteX1-15" fmla="*/ 1717675 w 1727200"/>
              <a:gd name="connsiteY1-16" fmla="*/ 0 h 2349500"/>
              <a:gd name="connsiteX2-17" fmla="*/ 0 w 1727200"/>
              <a:gd name="connsiteY2-18" fmla="*/ 0 h 2349500"/>
              <a:gd name="connsiteX3-19" fmla="*/ 0 w 1727200"/>
              <a:gd name="connsiteY3-20" fmla="*/ 2349500 h 2349500"/>
              <a:gd name="connsiteX4-21" fmla="*/ 1727200 w 1727200"/>
              <a:gd name="connsiteY4-22" fmla="*/ 2349500 h 2349500"/>
              <a:gd name="connsiteX5-23" fmla="*/ 1727200 w 1727200"/>
              <a:gd name="connsiteY5-24" fmla="*/ 1816100 h 23495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727200" h="2349500">
                <a:moveTo>
                  <a:pt x="1720850" y="381000"/>
                </a:moveTo>
                <a:cubicBezTo>
                  <a:pt x="1719792" y="254000"/>
                  <a:pt x="1718733" y="127000"/>
                  <a:pt x="1717675" y="0"/>
                </a:cubicBezTo>
                <a:lnTo>
                  <a:pt x="0" y="0"/>
                </a:lnTo>
                <a:lnTo>
                  <a:pt x="0" y="2349500"/>
                </a:lnTo>
                <a:lnTo>
                  <a:pt x="1727200" y="2349500"/>
                </a:lnTo>
                <a:lnTo>
                  <a:pt x="1727200" y="1816100"/>
                </a:lnTo>
              </a:path>
            </a:pathLst>
          </a:custGeom>
          <a:noFill/>
          <a:ln w="98425">
            <a:solidFill>
              <a:schemeClr val="bg1"/>
            </a:solidFill>
          </a:ln>
          <a:effectLst>
            <a:outerShdw blurRad="2794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8595976" y="2184601"/>
            <a:ext cx="1145910" cy="1952983"/>
          </a:xfrm>
          <a:custGeom>
            <a:avLst/>
            <a:gdLst>
              <a:gd name="connsiteX0" fmla="*/ 1689100 w 1727200"/>
              <a:gd name="connsiteY0" fmla="*/ 381000 h 2349500"/>
              <a:gd name="connsiteX1" fmla="*/ 1689100 w 1727200"/>
              <a:gd name="connsiteY1" fmla="*/ 0 h 2349500"/>
              <a:gd name="connsiteX2" fmla="*/ 0 w 1727200"/>
              <a:gd name="connsiteY2" fmla="*/ 0 h 2349500"/>
              <a:gd name="connsiteX3" fmla="*/ 0 w 1727200"/>
              <a:gd name="connsiteY3" fmla="*/ 2349500 h 2349500"/>
              <a:gd name="connsiteX4" fmla="*/ 1727200 w 1727200"/>
              <a:gd name="connsiteY4" fmla="*/ 2349500 h 2349500"/>
              <a:gd name="connsiteX5" fmla="*/ 1727200 w 1727200"/>
              <a:gd name="connsiteY5" fmla="*/ 1816100 h 2349500"/>
              <a:gd name="connsiteX0-1" fmla="*/ 1689100 w 1727200"/>
              <a:gd name="connsiteY0-2" fmla="*/ 381000 h 2349500"/>
              <a:gd name="connsiteX1-3" fmla="*/ 1717675 w 1727200"/>
              <a:gd name="connsiteY1-4" fmla="*/ 0 h 2349500"/>
              <a:gd name="connsiteX2-5" fmla="*/ 0 w 1727200"/>
              <a:gd name="connsiteY2-6" fmla="*/ 0 h 2349500"/>
              <a:gd name="connsiteX3-7" fmla="*/ 0 w 1727200"/>
              <a:gd name="connsiteY3-8" fmla="*/ 2349500 h 2349500"/>
              <a:gd name="connsiteX4-9" fmla="*/ 1727200 w 1727200"/>
              <a:gd name="connsiteY4-10" fmla="*/ 2349500 h 2349500"/>
              <a:gd name="connsiteX5-11" fmla="*/ 1727200 w 1727200"/>
              <a:gd name="connsiteY5-12" fmla="*/ 1816100 h 2349500"/>
              <a:gd name="connsiteX0-13" fmla="*/ 1720850 w 1727200"/>
              <a:gd name="connsiteY0-14" fmla="*/ 381000 h 2349500"/>
              <a:gd name="connsiteX1-15" fmla="*/ 1717675 w 1727200"/>
              <a:gd name="connsiteY1-16" fmla="*/ 0 h 2349500"/>
              <a:gd name="connsiteX2-17" fmla="*/ 0 w 1727200"/>
              <a:gd name="connsiteY2-18" fmla="*/ 0 h 2349500"/>
              <a:gd name="connsiteX3-19" fmla="*/ 0 w 1727200"/>
              <a:gd name="connsiteY3-20" fmla="*/ 2349500 h 2349500"/>
              <a:gd name="connsiteX4-21" fmla="*/ 1727200 w 1727200"/>
              <a:gd name="connsiteY4-22" fmla="*/ 2349500 h 2349500"/>
              <a:gd name="connsiteX5-23" fmla="*/ 1727200 w 1727200"/>
              <a:gd name="connsiteY5-24" fmla="*/ 1816100 h 23495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727200" h="2349500">
                <a:moveTo>
                  <a:pt x="1720850" y="381000"/>
                </a:moveTo>
                <a:cubicBezTo>
                  <a:pt x="1719792" y="254000"/>
                  <a:pt x="1718733" y="127000"/>
                  <a:pt x="1717675" y="0"/>
                </a:cubicBezTo>
                <a:lnTo>
                  <a:pt x="0" y="0"/>
                </a:lnTo>
                <a:lnTo>
                  <a:pt x="0" y="2349500"/>
                </a:lnTo>
                <a:lnTo>
                  <a:pt x="1727200" y="2349500"/>
                </a:lnTo>
                <a:lnTo>
                  <a:pt x="1727200" y="1816100"/>
                </a:lnTo>
              </a:path>
            </a:pathLst>
          </a:custGeom>
          <a:noFill/>
          <a:ln w="98425">
            <a:solidFill>
              <a:schemeClr val="bg1"/>
            </a:solidFill>
          </a:ln>
          <a:effectLst>
            <a:outerShdw blurRad="2794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2098089" y="2054667"/>
            <a:ext cx="3470914" cy="147172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8"/>
          <p:cNvSpPr/>
          <p:nvPr/>
        </p:nvSpPr>
        <p:spPr>
          <a:xfrm flipV="1">
            <a:off x="2493510" y="2244077"/>
            <a:ext cx="1932493" cy="8322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769829" y="2389269"/>
            <a:ext cx="806600" cy="35806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1631154" y="1485325"/>
            <a:ext cx="9084630" cy="5036240"/>
          </a:xfrm>
          <a:custGeom>
            <a:avLst/>
            <a:gdLst>
              <a:gd name="connsiteX0" fmla="*/ 0 w 10845800"/>
              <a:gd name="connsiteY0" fmla="*/ 736600 h 4584700"/>
              <a:gd name="connsiteX1" fmla="*/ 3848100 w 10845800"/>
              <a:gd name="connsiteY1" fmla="*/ 0 h 4584700"/>
              <a:gd name="connsiteX2" fmla="*/ 5295900 w 10845800"/>
              <a:gd name="connsiteY2" fmla="*/ 1371600 h 4584700"/>
              <a:gd name="connsiteX3" fmla="*/ 9398000 w 10845800"/>
              <a:gd name="connsiteY3" fmla="*/ 431800 h 4584700"/>
              <a:gd name="connsiteX4" fmla="*/ 10845800 w 10845800"/>
              <a:gd name="connsiteY4" fmla="*/ 1651000 h 4584700"/>
              <a:gd name="connsiteX5" fmla="*/ 8864600 w 10845800"/>
              <a:gd name="connsiteY5" fmla="*/ 2209800 h 4584700"/>
              <a:gd name="connsiteX6" fmla="*/ 10744200 w 10845800"/>
              <a:gd name="connsiteY6" fmla="*/ 4165600 h 4584700"/>
              <a:gd name="connsiteX7" fmla="*/ 9474200 w 10845800"/>
              <a:gd name="connsiteY7" fmla="*/ 4584700 h 4584700"/>
              <a:gd name="connsiteX8" fmla="*/ 9601200 w 10845800"/>
              <a:gd name="connsiteY8" fmla="*/ 4495800 h 4584700"/>
              <a:gd name="connsiteX0-1" fmla="*/ 0 w 10845800"/>
              <a:gd name="connsiteY0-2" fmla="*/ 736600 h 4584700"/>
              <a:gd name="connsiteX1-3" fmla="*/ 3848100 w 10845800"/>
              <a:gd name="connsiteY1-4" fmla="*/ 0 h 4584700"/>
              <a:gd name="connsiteX2-5" fmla="*/ 5295900 w 10845800"/>
              <a:gd name="connsiteY2-6" fmla="*/ 1371600 h 4584700"/>
              <a:gd name="connsiteX3-7" fmla="*/ 9398000 w 10845800"/>
              <a:gd name="connsiteY3-8" fmla="*/ 431800 h 4584700"/>
              <a:gd name="connsiteX4-9" fmla="*/ 10845800 w 10845800"/>
              <a:gd name="connsiteY4-10" fmla="*/ 1651000 h 4584700"/>
              <a:gd name="connsiteX5-11" fmla="*/ 8864600 w 10845800"/>
              <a:gd name="connsiteY5-12" fmla="*/ 2209800 h 4584700"/>
              <a:gd name="connsiteX6-13" fmla="*/ 10744200 w 10845800"/>
              <a:gd name="connsiteY6-14" fmla="*/ 4165600 h 4584700"/>
              <a:gd name="connsiteX7-15" fmla="*/ 9474200 w 10845800"/>
              <a:gd name="connsiteY7-16" fmla="*/ 4584700 h 4584700"/>
              <a:gd name="connsiteX8-17" fmla="*/ 9601200 w 10845800"/>
              <a:gd name="connsiteY8-18" fmla="*/ 4495800 h 4584700"/>
              <a:gd name="connsiteX0-19" fmla="*/ 0 w 10845800"/>
              <a:gd name="connsiteY0-20" fmla="*/ 736600 h 4495800"/>
              <a:gd name="connsiteX1-21" fmla="*/ 3848100 w 10845800"/>
              <a:gd name="connsiteY1-22" fmla="*/ 0 h 4495800"/>
              <a:gd name="connsiteX2-23" fmla="*/ 5295900 w 10845800"/>
              <a:gd name="connsiteY2-24" fmla="*/ 1371600 h 4495800"/>
              <a:gd name="connsiteX3-25" fmla="*/ 9398000 w 10845800"/>
              <a:gd name="connsiteY3-26" fmla="*/ 431800 h 4495800"/>
              <a:gd name="connsiteX4-27" fmla="*/ 10845800 w 10845800"/>
              <a:gd name="connsiteY4-28" fmla="*/ 1651000 h 4495800"/>
              <a:gd name="connsiteX5-29" fmla="*/ 8864600 w 10845800"/>
              <a:gd name="connsiteY5-30" fmla="*/ 2209800 h 4495800"/>
              <a:gd name="connsiteX6-31" fmla="*/ 10744200 w 10845800"/>
              <a:gd name="connsiteY6-32" fmla="*/ 4165600 h 4495800"/>
              <a:gd name="connsiteX7-33" fmla="*/ 9601200 w 10845800"/>
              <a:gd name="connsiteY7-34" fmla="*/ 4495800 h 4495800"/>
              <a:gd name="connsiteX0-35" fmla="*/ 0 w 10845800"/>
              <a:gd name="connsiteY0-36" fmla="*/ 736600 h 4686300"/>
              <a:gd name="connsiteX1-37" fmla="*/ 3848100 w 10845800"/>
              <a:gd name="connsiteY1-38" fmla="*/ 0 h 4686300"/>
              <a:gd name="connsiteX2-39" fmla="*/ 5295900 w 10845800"/>
              <a:gd name="connsiteY2-40" fmla="*/ 1371600 h 4686300"/>
              <a:gd name="connsiteX3-41" fmla="*/ 9398000 w 10845800"/>
              <a:gd name="connsiteY3-42" fmla="*/ 431800 h 4686300"/>
              <a:gd name="connsiteX4-43" fmla="*/ 10845800 w 10845800"/>
              <a:gd name="connsiteY4-44" fmla="*/ 1651000 h 4686300"/>
              <a:gd name="connsiteX5-45" fmla="*/ 8864600 w 10845800"/>
              <a:gd name="connsiteY5-46" fmla="*/ 2209800 h 4686300"/>
              <a:gd name="connsiteX6-47" fmla="*/ 10744200 w 10845800"/>
              <a:gd name="connsiteY6-48" fmla="*/ 4165600 h 4686300"/>
              <a:gd name="connsiteX7-49" fmla="*/ 8915400 w 10845800"/>
              <a:gd name="connsiteY7-50" fmla="*/ 4686300 h 46863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0845800" h="4686300">
                <a:moveTo>
                  <a:pt x="0" y="736600"/>
                </a:moveTo>
                <a:lnTo>
                  <a:pt x="3848100" y="0"/>
                </a:lnTo>
                <a:lnTo>
                  <a:pt x="5295900" y="1371600"/>
                </a:lnTo>
                <a:lnTo>
                  <a:pt x="9398000" y="431800"/>
                </a:lnTo>
                <a:lnTo>
                  <a:pt x="10845800" y="1651000"/>
                </a:lnTo>
                <a:lnTo>
                  <a:pt x="8864600" y="2209800"/>
                </a:lnTo>
                <a:lnTo>
                  <a:pt x="10744200" y="4165600"/>
                </a:lnTo>
                <a:lnTo>
                  <a:pt x="8915400" y="4686300"/>
                </a:lnTo>
              </a:path>
            </a:pathLst>
          </a:cu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泪滴形 33"/>
          <p:cNvSpPr/>
          <p:nvPr/>
        </p:nvSpPr>
        <p:spPr>
          <a:xfrm rot="8100000">
            <a:off x="2574684" y="1049725"/>
            <a:ext cx="1225564" cy="1225566"/>
          </a:xfrm>
          <a:prstGeom prst="teardrop">
            <a:avLst/>
          </a:prstGeom>
          <a:solidFill>
            <a:srgbClr val="2E68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783183" y="1346781"/>
            <a:ext cx="808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4" name="泪滴形 43"/>
          <p:cNvSpPr/>
          <p:nvPr/>
        </p:nvSpPr>
        <p:spPr>
          <a:xfrm rot="8100000">
            <a:off x="9078272" y="4064270"/>
            <a:ext cx="1309324" cy="1309326"/>
          </a:xfrm>
          <a:prstGeom prst="teardrop">
            <a:avLst/>
          </a:prstGeom>
          <a:solidFill>
            <a:srgbClr val="2E684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172409" y="4342058"/>
            <a:ext cx="11210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9727065" y="2210540"/>
            <a:ext cx="705762" cy="70576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778124" y="2667395"/>
            <a:ext cx="642600" cy="64259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48" name="对象 47"/>
          <p:cNvGraphicFramePr/>
          <p:nvPr/>
        </p:nvGraphicFramePr>
        <p:xfrm>
          <a:off x="5883127" y="2833736"/>
          <a:ext cx="397750" cy="38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0" name="CorelDRAW" r:id="rId2" imgW="2571750" imgH="2476500" progId="">
                  <p:embed/>
                </p:oleObj>
              </mc:Choice>
              <mc:Fallback>
                <p:oleObj name="CorelDRAW" r:id="rId2" imgW="2571750" imgH="2476500" progId="">
                  <p:embed/>
                  <p:pic>
                    <p:nvPicPr>
                      <p:cNvPr id="0" name="Picture 102" descr="image32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3127" y="2833736"/>
                        <a:ext cx="397750" cy="382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对象 48"/>
          <p:cNvGraphicFramePr/>
          <p:nvPr/>
        </p:nvGraphicFramePr>
        <p:xfrm>
          <a:off x="9874997" y="2396277"/>
          <a:ext cx="409896" cy="35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51" name="CorelDRAW" r:id="rId4" imgW="2409825" imgH="2114550" progId="">
                  <p:embed/>
                </p:oleObj>
              </mc:Choice>
              <mc:Fallback>
                <p:oleObj name="CorelDRAW" r:id="rId4" imgW="2409825" imgH="2114550" progId="">
                  <p:embed/>
                  <p:pic>
                    <p:nvPicPr>
                      <p:cNvPr id="0" name="Picture 103" descr="image35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74997" y="2396277"/>
                        <a:ext cx="409896" cy="358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矩形 36"/>
          <p:cNvSpPr/>
          <p:nvPr/>
        </p:nvSpPr>
        <p:spPr>
          <a:xfrm>
            <a:off x="1935954" y="88017"/>
            <a:ext cx="2287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2E6840"/>
                </a:solidFill>
                <a:cs typeface="+mn-ea"/>
                <a:sym typeface="+mn-lt"/>
              </a:rPr>
              <a:t>工作计划</a:t>
            </a:r>
            <a:endParaRPr lang="zh-CN" altLang="en-US" sz="4000" dirty="0">
              <a:solidFill>
                <a:srgbClr val="2E6840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545071" y="3690099"/>
            <a:ext cx="28135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2000" dirty="0">
                <a:cs typeface="+mn-ea"/>
                <a:sym typeface="+mn-lt"/>
              </a:rPr>
              <a:t>单击此处添加标题文本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587910" y="4206864"/>
            <a:ext cx="70151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550"/>
            <a:ext cx="12192000" cy="686255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1" r="26340"/>
          <a:stretch>
            <a:fillRect/>
          </a:stretch>
        </p:blipFill>
        <p:spPr>
          <a:xfrm rot="16200000">
            <a:off x="5672521" y="-2263740"/>
            <a:ext cx="1232002" cy="68580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93"/>
          <a:stretch>
            <a:fillRect/>
          </a:stretch>
        </p:blipFill>
        <p:spPr>
          <a:xfrm>
            <a:off x="3528582" y="4139859"/>
            <a:ext cx="5911269" cy="271814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302242" y="1963256"/>
            <a:ext cx="397256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2E6840"/>
                </a:solidFill>
                <a:cs typeface="+mn-ea"/>
                <a:sym typeface="+mn-lt"/>
              </a:rPr>
              <a:t>谢谢观看！</a:t>
            </a:r>
            <a:endParaRPr lang="zh-CN" altLang="en-US" sz="6600" dirty="0">
              <a:solidFill>
                <a:srgbClr val="2E6840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40011" y="3538574"/>
            <a:ext cx="54601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适用于总结汇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报 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个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人简介 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工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作总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结 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个人工作计划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1"/>
          <a:stretch>
            <a:fillRect/>
          </a:stretch>
        </p:blipFill>
        <p:spPr>
          <a:xfrm>
            <a:off x="0" y="4641301"/>
            <a:ext cx="6400800" cy="222124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81"/>
          <a:stretch>
            <a:fillRect/>
          </a:stretch>
        </p:blipFill>
        <p:spPr>
          <a:xfrm>
            <a:off x="-20297" y="0"/>
            <a:ext cx="2113642" cy="6858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81"/>
          <a:stretch>
            <a:fillRect/>
          </a:stretch>
        </p:blipFill>
        <p:spPr>
          <a:xfrm flipH="1">
            <a:off x="10046826" y="0"/>
            <a:ext cx="2145174" cy="6858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1"/>
          <a:stretch>
            <a:fillRect/>
          </a:stretch>
        </p:blipFill>
        <p:spPr>
          <a:xfrm flipH="1">
            <a:off x="5791200" y="4641301"/>
            <a:ext cx="6400800" cy="2221249"/>
          </a:xfrm>
          <a:prstGeom prst="rect">
            <a:avLst/>
          </a:prstGeom>
        </p:spPr>
      </p:pic>
      <p:sp>
        <p:nvSpPr>
          <p:cNvPr id="38" name="圆角矩形 37"/>
          <p:cNvSpPr/>
          <p:nvPr/>
        </p:nvSpPr>
        <p:spPr>
          <a:xfrm>
            <a:off x="2036085" y="1773838"/>
            <a:ext cx="8099530" cy="1495245"/>
          </a:xfrm>
          <a:prstGeom prst="roundRect">
            <a:avLst>
              <a:gd name="adj" fmla="val 0"/>
            </a:avLst>
          </a:prstGeom>
          <a:noFill/>
          <a:ln w="76200">
            <a:solidFill>
              <a:schemeClr val="bg1"/>
            </a:solidFill>
          </a:ln>
          <a:effectLst>
            <a:outerShdw blurRad="2794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4536460" y="4217845"/>
            <a:ext cx="3098780" cy="5516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76200">
            <a:noFill/>
          </a:ln>
          <a:effectLst>
            <a:innerShdw blurRad="50800" dist="101600" dir="13500000">
              <a:schemeClr val="bg1">
                <a:lumMod val="75000"/>
                <a:alpha val="3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XXX</a:t>
            </a:r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47703" y="-997476"/>
            <a:ext cx="6697667" cy="77251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9600" dirty="0">
                <a:solidFill>
                  <a:schemeClr val="tx1">
                    <a:lumMod val="95000"/>
                    <a:lumOff val="5000"/>
                    <a:alpha val="3000"/>
                  </a:schemeClr>
                </a:solidFill>
                <a:cs typeface="+mn-ea"/>
                <a:sym typeface="+mn-lt"/>
              </a:rPr>
              <a:t>壹</a:t>
            </a:r>
            <a:endParaRPr lang="zh-CN" altLang="en-US" sz="49600" dirty="0">
              <a:solidFill>
                <a:schemeClr val="tx1">
                  <a:lumMod val="95000"/>
                  <a:lumOff val="5000"/>
                  <a:alpha val="3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1" r="26340"/>
          <a:stretch>
            <a:fillRect/>
          </a:stretch>
        </p:blipFill>
        <p:spPr>
          <a:xfrm rot="5400000">
            <a:off x="5469849" y="1496568"/>
            <a:ext cx="123200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1" r="26340"/>
          <a:stretch>
            <a:fillRect/>
          </a:stretch>
        </p:blipFill>
        <p:spPr>
          <a:xfrm rot="16200000">
            <a:off x="5672521" y="-1745580"/>
            <a:ext cx="1232002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34265" y="3617204"/>
            <a:ext cx="64716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036085" y="2291998"/>
            <a:ext cx="8099530" cy="2017569"/>
          </a:xfrm>
          <a:prstGeom prst="roundRect">
            <a:avLst>
              <a:gd name="adj" fmla="val 0"/>
            </a:avLst>
          </a:prstGeom>
          <a:noFill/>
          <a:ln w="76200">
            <a:solidFill>
              <a:schemeClr val="bg1"/>
            </a:solidFill>
          </a:ln>
          <a:effectLst>
            <a:outerShdw blurRad="2794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54423" y="2724652"/>
            <a:ext cx="2287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2E6840"/>
                </a:solidFill>
                <a:cs typeface="+mn-ea"/>
                <a:sym typeface="+mn-lt"/>
              </a:rPr>
              <a:t>工</a:t>
            </a:r>
            <a:r>
              <a:rPr lang="zh-CN" altLang="en-US" sz="4000" dirty="0" smtClean="0">
                <a:solidFill>
                  <a:srgbClr val="2E6840"/>
                </a:solidFill>
                <a:cs typeface="+mn-ea"/>
                <a:sym typeface="+mn-lt"/>
              </a:rPr>
              <a:t>作进度</a:t>
            </a:r>
            <a:endParaRPr lang="zh-CN" altLang="en-US" sz="4000" dirty="0">
              <a:solidFill>
                <a:srgbClr val="2E6840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1"/>
          <a:stretch>
            <a:fillRect/>
          </a:stretch>
        </p:blipFill>
        <p:spPr>
          <a:xfrm>
            <a:off x="0" y="4641301"/>
            <a:ext cx="6400800" cy="222124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81"/>
          <a:stretch>
            <a:fillRect/>
          </a:stretch>
        </p:blipFill>
        <p:spPr>
          <a:xfrm>
            <a:off x="-20297" y="0"/>
            <a:ext cx="2113642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81"/>
          <a:stretch>
            <a:fillRect/>
          </a:stretch>
        </p:blipFill>
        <p:spPr>
          <a:xfrm flipH="1">
            <a:off x="10046826" y="0"/>
            <a:ext cx="2145174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1"/>
          <a:stretch>
            <a:fillRect/>
          </a:stretch>
        </p:blipFill>
        <p:spPr>
          <a:xfrm flipH="1">
            <a:off x="5791200" y="4641301"/>
            <a:ext cx="6400800" cy="2221249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对象 41"/>
          <p:cNvGraphicFramePr/>
          <p:nvPr/>
        </p:nvGraphicFramePr>
        <p:xfrm>
          <a:off x="4919208" y="1456612"/>
          <a:ext cx="2371700" cy="415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61" name="CorelDRAW" r:id="rId2" imgW="1438275" imgH="2514600" progId="">
                  <p:embed/>
                </p:oleObj>
              </mc:Choice>
              <mc:Fallback>
                <p:oleObj name="CorelDRAW" r:id="rId2" imgW="1438275" imgH="2514600" progId="">
                  <p:embed/>
                  <p:pic>
                    <p:nvPicPr>
                      <p:cNvPr id="0" name="Picture 4" descr="image34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9208" y="1456612"/>
                        <a:ext cx="2371700" cy="4153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对象 42"/>
          <p:cNvGraphicFramePr/>
          <p:nvPr/>
        </p:nvGraphicFramePr>
        <p:xfrm>
          <a:off x="5808431" y="3198825"/>
          <a:ext cx="538795" cy="518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62" name="CorelDRAW" r:id="rId4" imgW="9525" imgH="9525" progId="">
                  <p:embed/>
                </p:oleObj>
              </mc:Choice>
              <mc:Fallback>
                <p:oleObj name="CorelDRAW" r:id="rId4" imgW="9525" imgH="9525" progId="">
                  <p:embed/>
                  <p:pic>
                    <p:nvPicPr>
                      <p:cNvPr id="0" name="Picture 3" descr="image26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8431" y="3198825"/>
                        <a:ext cx="538795" cy="5180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椭圆 43"/>
          <p:cNvSpPr/>
          <p:nvPr/>
        </p:nvSpPr>
        <p:spPr>
          <a:xfrm>
            <a:off x="1798673" y="2230475"/>
            <a:ext cx="1352525" cy="1352525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弧形 44"/>
          <p:cNvSpPr/>
          <p:nvPr/>
        </p:nvSpPr>
        <p:spPr>
          <a:xfrm>
            <a:off x="1798673" y="2230475"/>
            <a:ext cx="1352525" cy="1352525"/>
          </a:xfrm>
          <a:prstGeom prst="arc">
            <a:avLst>
              <a:gd name="adj1" fmla="val 16200000"/>
              <a:gd name="adj2" fmla="val 13210481"/>
            </a:avLst>
          </a:prstGeom>
          <a:ln w="76200">
            <a:solidFill>
              <a:srgbClr val="2E6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9061621" y="2227300"/>
            <a:ext cx="1352525" cy="1352525"/>
          </a:xfrm>
          <a:prstGeom prst="ellipse">
            <a:avLst/>
          </a:prstGeom>
          <a:noFill/>
          <a:ln w="76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弧形 46"/>
          <p:cNvSpPr/>
          <p:nvPr/>
        </p:nvSpPr>
        <p:spPr>
          <a:xfrm>
            <a:off x="9061621" y="2227300"/>
            <a:ext cx="1352525" cy="1352525"/>
          </a:xfrm>
          <a:prstGeom prst="arc">
            <a:avLst>
              <a:gd name="adj1" fmla="val 16200000"/>
              <a:gd name="adj2" fmla="val 11151678"/>
            </a:avLst>
          </a:prstGeom>
          <a:ln w="76200">
            <a:solidFill>
              <a:srgbClr val="2E6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48" name="对象 47"/>
          <p:cNvGraphicFramePr/>
          <p:nvPr/>
        </p:nvGraphicFramePr>
        <p:xfrm>
          <a:off x="2271256" y="2730678"/>
          <a:ext cx="432682" cy="378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63" name="CorelDRAW" r:id="rId6" imgW="10160" imgH="8890" progId="">
                  <p:embed/>
                </p:oleObj>
              </mc:Choice>
              <mc:Fallback>
                <p:oleObj name="CorelDRAW" r:id="rId6" imgW="10160" imgH="8890" progId="">
                  <p:embed/>
                  <p:pic>
                    <p:nvPicPr>
                      <p:cNvPr id="0" name="Picture 2" descr="image28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1256" y="2730678"/>
                        <a:ext cx="432682" cy="3781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对象 48"/>
          <p:cNvGraphicFramePr/>
          <p:nvPr/>
        </p:nvGraphicFramePr>
        <p:xfrm>
          <a:off x="9525519" y="2663261"/>
          <a:ext cx="502518" cy="36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64" name="CorelDRAW" r:id="rId8" imgW="10795" imgH="8255" progId="">
                  <p:embed/>
                </p:oleObj>
              </mc:Choice>
              <mc:Fallback>
                <p:oleObj name="CorelDRAW" r:id="rId8" imgW="10795" imgH="8255" progId="">
                  <p:embed/>
                  <p:pic>
                    <p:nvPicPr>
                      <p:cNvPr id="0" name="Picture 1" descr="image30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519" y="2663261"/>
                        <a:ext cx="502518" cy="367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2" name="组合 51"/>
          <p:cNvGrpSpPr/>
          <p:nvPr/>
        </p:nvGrpSpPr>
        <p:grpSpPr>
          <a:xfrm>
            <a:off x="3188092" y="795903"/>
            <a:ext cx="5865920" cy="5100259"/>
            <a:chOff x="2877079" y="502526"/>
            <a:chExt cx="6502051" cy="5653358"/>
          </a:xfrm>
        </p:grpSpPr>
        <p:grpSp>
          <p:nvGrpSpPr>
            <p:cNvPr id="53" name="组合 52"/>
            <p:cNvGrpSpPr/>
            <p:nvPr/>
          </p:nvGrpSpPr>
          <p:grpSpPr>
            <a:xfrm>
              <a:off x="2877079" y="502526"/>
              <a:ext cx="5653358" cy="5653358"/>
              <a:chOff x="2804842" y="502526"/>
              <a:chExt cx="5653358" cy="5653358"/>
            </a:xfrm>
          </p:grpSpPr>
          <p:sp>
            <p:nvSpPr>
              <p:cNvPr id="58" name="弧形 57"/>
              <p:cNvSpPr/>
              <p:nvPr/>
            </p:nvSpPr>
            <p:spPr>
              <a:xfrm>
                <a:off x="3400793" y="1098477"/>
                <a:ext cx="4461456" cy="4461456"/>
              </a:xfrm>
              <a:prstGeom prst="arc">
                <a:avLst>
                  <a:gd name="adj1" fmla="val 19910351"/>
                  <a:gd name="adj2" fmla="val 1687839"/>
                </a:avLst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弧形 58"/>
              <p:cNvSpPr/>
              <p:nvPr/>
            </p:nvSpPr>
            <p:spPr>
              <a:xfrm>
                <a:off x="3122231" y="819915"/>
                <a:ext cx="5018580" cy="5018580"/>
              </a:xfrm>
              <a:prstGeom prst="arc">
                <a:avLst>
                  <a:gd name="adj1" fmla="val 19910351"/>
                  <a:gd name="adj2" fmla="val 1687839"/>
                </a:avLst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弧形 59"/>
              <p:cNvSpPr/>
              <p:nvPr/>
            </p:nvSpPr>
            <p:spPr>
              <a:xfrm>
                <a:off x="2804842" y="502526"/>
                <a:ext cx="5653358" cy="5653358"/>
              </a:xfrm>
              <a:prstGeom prst="arc">
                <a:avLst>
                  <a:gd name="adj1" fmla="val 19910351"/>
                  <a:gd name="adj2" fmla="val 1687839"/>
                </a:avLst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flipH="1">
              <a:off x="3650449" y="502526"/>
              <a:ext cx="5728681" cy="5653358"/>
              <a:chOff x="2804842" y="502526"/>
              <a:chExt cx="5653358" cy="5653358"/>
            </a:xfrm>
          </p:grpSpPr>
          <p:sp>
            <p:nvSpPr>
              <p:cNvPr id="55" name="弧形 54"/>
              <p:cNvSpPr/>
              <p:nvPr/>
            </p:nvSpPr>
            <p:spPr>
              <a:xfrm>
                <a:off x="3400793" y="1098477"/>
                <a:ext cx="4461456" cy="4461456"/>
              </a:xfrm>
              <a:prstGeom prst="arc">
                <a:avLst>
                  <a:gd name="adj1" fmla="val 19910351"/>
                  <a:gd name="adj2" fmla="val 1687839"/>
                </a:avLst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弧形 55"/>
              <p:cNvSpPr/>
              <p:nvPr/>
            </p:nvSpPr>
            <p:spPr>
              <a:xfrm>
                <a:off x="3122231" y="819915"/>
                <a:ext cx="5018580" cy="5018580"/>
              </a:xfrm>
              <a:prstGeom prst="arc">
                <a:avLst>
                  <a:gd name="adj1" fmla="val 19910351"/>
                  <a:gd name="adj2" fmla="val 1687839"/>
                </a:avLst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弧形 56"/>
              <p:cNvSpPr/>
              <p:nvPr/>
            </p:nvSpPr>
            <p:spPr>
              <a:xfrm>
                <a:off x="2804842" y="502526"/>
                <a:ext cx="5653358" cy="5653358"/>
              </a:xfrm>
              <a:prstGeom prst="arc">
                <a:avLst>
                  <a:gd name="adj1" fmla="val 19910351"/>
                  <a:gd name="adj2" fmla="val 1687839"/>
                </a:avLst>
              </a:prstGeom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1935954" y="88017"/>
            <a:ext cx="2287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2E6840"/>
                </a:solidFill>
                <a:cs typeface="+mn-ea"/>
                <a:sym typeface="+mn-lt"/>
              </a:rPr>
              <a:t>工</a:t>
            </a:r>
            <a:r>
              <a:rPr lang="zh-CN" altLang="en-US" sz="4000" dirty="0" smtClean="0">
                <a:solidFill>
                  <a:srgbClr val="2E6840"/>
                </a:solidFill>
                <a:cs typeface="+mn-ea"/>
                <a:sym typeface="+mn-lt"/>
              </a:rPr>
              <a:t>作进度</a:t>
            </a:r>
            <a:endParaRPr lang="zh-CN" altLang="en-US" sz="4000" dirty="0">
              <a:solidFill>
                <a:srgbClr val="2E6840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839531" y="3890776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2000" dirty="0" smtClean="0">
                <a:cs typeface="+mn-ea"/>
                <a:sym typeface="+mn-lt"/>
              </a:rPr>
              <a:t>添加标题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225871" y="4407541"/>
            <a:ext cx="256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182418" y="3890776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2000" dirty="0" smtClean="0">
                <a:cs typeface="+mn-ea"/>
                <a:sym typeface="+mn-lt"/>
              </a:rPr>
              <a:t>添加标题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568758" y="4407541"/>
            <a:ext cx="256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弧形 24"/>
          <p:cNvSpPr/>
          <p:nvPr/>
        </p:nvSpPr>
        <p:spPr>
          <a:xfrm>
            <a:off x="2792071" y="2251406"/>
            <a:ext cx="1771376" cy="1771376"/>
          </a:xfrm>
          <a:prstGeom prst="arc">
            <a:avLst>
              <a:gd name="adj1" fmla="val 16200000"/>
              <a:gd name="adj2" fmla="val 8836778"/>
            </a:avLst>
          </a:prstGeom>
          <a:ln w="254000">
            <a:solidFill>
              <a:srgbClr val="B5DB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74947" y="5043211"/>
            <a:ext cx="27851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弧形 26"/>
          <p:cNvSpPr/>
          <p:nvPr/>
        </p:nvSpPr>
        <p:spPr>
          <a:xfrm>
            <a:off x="2235870" y="1696637"/>
            <a:ext cx="2880914" cy="2880914"/>
          </a:xfrm>
          <a:prstGeom prst="arc">
            <a:avLst>
              <a:gd name="adj1" fmla="val 16200000"/>
              <a:gd name="adj2" fmla="val 10894020"/>
            </a:avLst>
          </a:prstGeom>
          <a:ln w="254000">
            <a:solidFill>
              <a:srgbClr val="B5DB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弧形 27"/>
          <p:cNvSpPr/>
          <p:nvPr/>
        </p:nvSpPr>
        <p:spPr>
          <a:xfrm>
            <a:off x="2511330" y="1973529"/>
            <a:ext cx="2327130" cy="2327130"/>
          </a:xfrm>
          <a:prstGeom prst="arc">
            <a:avLst>
              <a:gd name="adj1" fmla="val 16200000"/>
              <a:gd name="adj2" fmla="val 11381059"/>
            </a:avLst>
          </a:prstGeom>
          <a:ln w="254000">
            <a:solidFill>
              <a:srgbClr val="2E6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弧形 28"/>
          <p:cNvSpPr/>
          <p:nvPr/>
        </p:nvSpPr>
        <p:spPr>
          <a:xfrm>
            <a:off x="3062583" y="2521313"/>
            <a:ext cx="1231562" cy="1231562"/>
          </a:xfrm>
          <a:prstGeom prst="arc">
            <a:avLst>
              <a:gd name="adj1" fmla="val 16200000"/>
              <a:gd name="adj2" fmla="val 10394719"/>
            </a:avLst>
          </a:prstGeom>
          <a:ln w="254000">
            <a:solidFill>
              <a:srgbClr val="2E6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014765" y="1504934"/>
            <a:ext cx="6527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014765" y="1804074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题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014765" y="2065399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题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014765" y="2329736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题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34" name="对象 33"/>
          <p:cNvGraphicFramePr/>
          <p:nvPr/>
        </p:nvGraphicFramePr>
        <p:xfrm>
          <a:off x="3413354" y="2907420"/>
          <a:ext cx="433387" cy="416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6" name="CorelDRAW" r:id="rId2" imgW="1625600" imgH="1562100" progId="">
                  <p:embed/>
                </p:oleObj>
              </mc:Choice>
              <mc:Fallback>
                <p:oleObj name="CorelDRAW" r:id="rId2" imgW="1625600" imgH="1562100" progId="">
                  <p:embed/>
                  <p:pic>
                    <p:nvPicPr>
                      <p:cNvPr id="0" name="Picture 108" descr="image14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3354" y="2907420"/>
                        <a:ext cx="433387" cy="41689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6904955" y="4871490"/>
            <a:ext cx="278512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36" name="对象 35"/>
          <p:cNvGraphicFramePr/>
          <p:nvPr/>
        </p:nvGraphicFramePr>
        <p:xfrm>
          <a:off x="7524665" y="2596339"/>
          <a:ext cx="1131734" cy="1073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7" name="CorelDRAW" r:id="rId4" imgW="7019925" imgH="6648450" progId="">
                  <p:embed/>
                </p:oleObj>
              </mc:Choice>
              <mc:Fallback>
                <p:oleObj name="CorelDRAW" r:id="rId4" imgW="7019925" imgH="6648450" progId="">
                  <p:embed/>
                  <p:pic>
                    <p:nvPicPr>
                      <p:cNvPr id="0" name="Picture 109" descr="image15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665" y="2596339"/>
                        <a:ext cx="1131734" cy="10730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6582288" y="1910046"/>
            <a:ext cx="2699943" cy="2645647"/>
            <a:chOff x="7016738" y="1970477"/>
            <a:chExt cx="2699943" cy="2645647"/>
          </a:xfrm>
        </p:grpSpPr>
        <p:sp>
          <p:nvSpPr>
            <p:cNvPr id="38" name="弧形 37"/>
            <p:cNvSpPr/>
            <p:nvPr/>
          </p:nvSpPr>
          <p:spPr>
            <a:xfrm>
              <a:off x="7339405" y="1970477"/>
              <a:ext cx="2377276" cy="2377276"/>
            </a:xfrm>
            <a:prstGeom prst="arc">
              <a:avLst>
                <a:gd name="adj1" fmla="val 3992786"/>
                <a:gd name="adj2" fmla="val 12227858"/>
              </a:avLst>
            </a:prstGeom>
            <a:ln w="254000">
              <a:solidFill>
                <a:srgbClr val="B5DBB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 rot="8100000">
              <a:off x="7016738" y="3977949"/>
              <a:ext cx="876300" cy="638175"/>
              <a:chOff x="5524500" y="3248023"/>
              <a:chExt cx="876300" cy="638175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5524500" y="3562350"/>
                <a:ext cx="876300" cy="0"/>
              </a:xfrm>
              <a:custGeom>
                <a:avLst/>
                <a:gdLst>
                  <a:gd name="connsiteX0" fmla="*/ 0 w 876300"/>
                  <a:gd name="connsiteY0" fmla="*/ 0 h 0"/>
                  <a:gd name="connsiteX1" fmla="*/ 876300 w 8763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76300">
                    <a:moveTo>
                      <a:pt x="0" y="0"/>
                    </a:moveTo>
                    <a:lnTo>
                      <a:pt x="876300" y="0"/>
                    </a:lnTo>
                  </a:path>
                </a:pathLst>
              </a:custGeom>
              <a:ln w="254000">
                <a:solidFill>
                  <a:srgbClr val="B5DBB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6124575" y="3248023"/>
                <a:ext cx="0" cy="638175"/>
              </a:xfrm>
              <a:custGeom>
                <a:avLst/>
                <a:gdLst>
                  <a:gd name="connsiteX0" fmla="*/ 0 w 0"/>
                  <a:gd name="connsiteY0" fmla="*/ 0 h 638175"/>
                  <a:gd name="connsiteX1" fmla="*/ 0 w 0"/>
                  <a:gd name="connsiteY1" fmla="*/ 638175 h 638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638175">
                    <a:moveTo>
                      <a:pt x="0" y="0"/>
                    </a:moveTo>
                    <a:lnTo>
                      <a:pt x="0" y="638175"/>
                    </a:lnTo>
                  </a:path>
                </a:pathLst>
              </a:custGeom>
              <a:ln w="254000">
                <a:solidFill>
                  <a:srgbClr val="B5DBB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2" name="文本框 41"/>
          <p:cNvSpPr txBox="1"/>
          <p:nvPr/>
        </p:nvSpPr>
        <p:spPr>
          <a:xfrm>
            <a:off x="5945590" y="2867851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B5DBBD"/>
                </a:solidFill>
                <a:cs typeface="+mn-ea"/>
                <a:sym typeface="+mn-lt"/>
              </a:rPr>
              <a:t>36%</a:t>
            </a:r>
            <a:endParaRPr lang="zh-CN" altLang="en-US" sz="2400" b="1" dirty="0">
              <a:solidFill>
                <a:srgbClr val="B5DBBD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552509" y="2867851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64%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904955" y="1468405"/>
            <a:ext cx="2539057" cy="2818917"/>
            <a:chOff x="6917655" y="1528836"/>
            <a:chExt cx="2539057" cy="2818917"/>
          </a:xfrm>
        </p:grpSpPr>
        <p:sp>
          <p:nvSpPr>
            <p:cNvPr id="45" name="弧形 44"/>
            <p:cNvSpPr/>
            <p:nvPr/>
          </p:nvSpPr>
          <p:spPr>
            <a:xfrm>
              <a:off x="6917655" y="1970477"/>
              <a:ext cx="2377276" cy="2377276"/>
            </a:xfrm>
            <a:prstGeom prst="arc">
              <a:avLst>
                <a:gd name="adj1" fmla="val 12213159"/>
                <a:gd name="adj2" fmla="val 4018295"/>
              </a:avLst>
            </a:prstGeom>
            <a:ln w="254000">
              <a:solidFill>
                <a:srgbClr val="2E68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 rot="18900000">
              <a:off x="9190012" y="1528836"/>
              <a:ext cx="266700" cy="806450"/>
            </a:xfrm>
            <a:custGeom>
              <a:avLst/>
              <a:gdLst>
                <a:gd name="connsiteX0" fmla="*/ 0 w 238125"/>
                <a:gd name="connsiteY0" fmla="*/ 0 h 762000"/>
                <a:gd name="connsiteX1" fmla="*/ 238125 w 238125"/>
                <a:gd name="connsiteY1" fmla="*/ 419100 h 762000"/>
                <a:gd name="connsiteX2" fmla="*/ 0 w 238125"/>
                <a:gd name="connsiteY2" fmla="*/ 762000 h 762000"/>
                <a:gd name="connsiteX0-1" fmla="*/ 19050 w 257175"/>
                <a:gd name="connsiteY0-2" fmla="*/ 0 h 784225"/>
                <a:gd name="connsiteX1-3" fmla="*/ 257175 w 257175"/>
                <a:gd name="connsiteY1-4" fmla="*/ 419100 h 784225"/>
                <a:gd name="connsiteX2-5" fmla="*/ 0 w 257175"/>
                <a:gd name="connsiteY2-6" fmla="*/ 784225 h 784225"/>
                <a:gd name="connsiteX0-7" fmla="*/ 28575 w 266700"/>
                <a:gd name="connsiteY0-8" fmla="*/ 0 h 806450"/>
                <a:gd name="connsiteX1-9" fmla="*/ 266700 w 266700"/>
                <a:gd name="connsiteY1-10" fmla="*/ 419100 h 806450"/>
                <a:gd name="connsiteX2-11" fmla="*/ 0 w 266700"/>
                <a:gd name="connsiteY2-12" fmla="*/ 806450 h 8064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66700" h="806450">
                  <a:moveTo>
                    <a:pt x="28575" y="0"/>
                  </a:moveTo>
                  <a:lnTo>
                    <a:pt x="266700" y="419100"/>
                  </a:lnTo>
                  <a:lnTo>
                    <a:pt x="0" y="806450"/>
                  </a:lnTo>
                </a:path>
              </a:pathLst>
            </a:custGeom>
            <a:ln w="254000">
              <a:solidFill>
                <a:srgbClr val="2E68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47" name="直接连接符 46"/>
            <p:cNvCxnSpPr>
              <a:stCxn id="46" idx="1"/>
            </p:cNvCxnSpPr>
            <p:nvPr/>
          </p:nvCxnSpPr>
          <p:spPr>
            <a:xfrm flipH="1">
              <a:off x="8982076" y="1848994"/>
              <a:ext cx="446804" cy="422719"/>
            </a:xfrm>
            <a:prstGeom prst="line">
              <a:avLst/>
            </a:prstGeom>
            <a:ln w="254000">
              <a:solidFill>
                <a:srgbClr val="2E68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矩形 47"/>
          <p:cNvSpPr/>
          <p:nvPr/>
        </p:nvSpPr>
        <p:spPr>
          <a:xfrm>
            <a:off x="1935954" y="88017"/>
            <a:ext cx="2287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2E6840"/>
                </a:solidFill>
                <a:cs typeface="+mn-ea"/>
                <a:sym typeface="+mn-lt"/>
              </a:rPr>
              <a:t>工</a:t>
            </a:r>
            <a:r>
              <a:rPr lang="zh-CN" altLang="en-US" sz="4000" dirty="0" smtClean="0">
                <a:solidFill>
                  <a:srgbClr val="2E6840"/>
                </a:solidFill>
                <a:cs typeface="+mn-ea"/>
                <a:sym typeface="+mn-lt"/>
              </a:rPr>
              <a:t>作进度</a:t>
            </a:r>
            <a:endParaRPr lang="zh-CN" altLang="en-US" sz="4000" dirty="0">
              <a:solidFill>
                <a:srgbClr val="2E684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2580903" y="2427700"/>
            <a:ext cx="481554" cy="2550787"/>
          </a:xfrm>
          <a:prstGeom prst="roundRect">
            <a:avLst>
              <a:gd name="adj" fmla="val 50000"/>
            </a:avLst>
          </a:prstGeom>
          <a:solidFill>
            <a:srgbClr val="B5D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925298" y="1637531"/>
            <a:ext cx="481554" cy="3111664"/>
          </a:xfrm>
          <a:prstGeom prst="roundRect">
            <a:avLst>
              <a:gd name="adj" fmla="val 50000"/>
            </a:avLst>
          </a:prstGeom>
          <a:solidFill>
            <a:srgbClr val="2E68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650882" y="3982085"/>
            <a:ext cx="1670229" cy="1670229"/>
          </a:xfrm>
          <a:prstGeom prst="ellipse">
            <a:avLst/>
          </a:prstGeom>
          <a:solidFill>
            <a:schemeClr val="bg1"/>
          </a:solidFill>
          <a:ln w="76200">
            <a:solidFill>
              <a:srgbClr val="B5DB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108279" y="2222684"/>
            <a:ext cx="289500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108278" y="1669449"/>
            <a:ext cx="1447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2400" dirty="0" smtClean="0">
                <a:cs typeface="+mn-ea"/>
                <a:sym typeface="+mn-lt"/>
              </a:rPr>
              <a:t>添加标题</a:t>
            </a:r>
            <a:endParaRPr lang="zh-CN" altLang="en-US" sz="2400" dirty="0">
              <a:cs typeface="+mn-ea"/>
              <a:sym typeface="+mn-lt"/>
            </a:endParaRPr>
          </a:p>
        </p:txBody>
      </p:sp>
      <p:graphicFrame>
        <p:nvGraphicFramePr>
          <p:cNvPr id="29" name="对象 28"/>
          <p:cNvGraphicFramePr/>
          <p:nvPr/>
        </p:nvGraphicFramePr>
        <p:xfrm>
          <a:off x="2163042" y="4494026"/>
          <a:ext cx="659031" cy="659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1" name="CorelDRAW" r:id="rId2" imgW="2943225" imgH="2943225" progId="">
                  <p:embed/>
                </p:oleObj>
              </mc:Choice>
              <mc:Fallback>
                <p:oleObj name="CorelDRAW" r:id="rId2" imgW="2943225" imgH="2943225" progId="">
                  <p:embed/>
                  <p:pic>
                    <p:nvPicPr>
                      <p:cNvPr id="0" name="Picture 149" descr="image10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3042" y="4494026"/>
                        <a:ext cx="659031" cy="6590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圆角矩形 29"/>
          <p:cNvSpPr/>
          <p:nvPr/>
        </p:nvSpPr>
        <p:spPr>
          <a:xfrm>
            <a:off x="4758095" y="2572843"/>
            <a:ext cx="481554" cy="2550787"/>
          </a:xfrm>
          <a:prstGeom prst="roundRect">
            <a:avLst>
              <a:gd name="adj" fmla="val 50000"/>
            </a:avLst>
          </a:prstGeom>
          <a:solidFill>
            <a:srgbClr val="B5D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4102490" y="2145498"/>
            <a:ext cx="481554" cy="3111664"/>
          </a:xfrm>
          <a:prstGeom prst="roundRect">
            <a:avLst>
              <a:gd name="adj" fmla="val 50000"/>
            </a:avLst>
          </a:prstGeom>
          <a:solidFill>
            <a:srgbClr val="2E68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828074" y="3982085"/>
            <a:ext cx="1670229" cy="1670229"/>
          </a:xfrm>
          <a:prstGeom prst="ellipse">
            <a:avLst/>
          </a:prstGeom>
          <a:solidFill>
            <a:schemeClr val="bg1"/>
          </a:solidFill>
          <a:ln w="76200">
            <a:solidFill>
              <a:srgbClr val="B5DB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953164" y="2947355"/>
            <a:ext cx="481554" cy="1935613"/>
          </a:xfrm>
          <a:prstGeom prst="roundRect">
            <a:avLst>
              <a:gd name="adj" fmla="val 50000"/>
            </a:avLst>
          </a:prstGeom>
          <a:solidFill>
            <a:srgbClr val="B5D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297559" y="2291983"/>
            <a:ext cx="481554" cy="2595592"/>
          </a:xfrm>
          <a:prstGeom prst="roundRect">
            <a:avLst>
              <a:gd name="adj" fmla="val 50000"/>
            </a:avLst>
          </a:prstGeom>
          <a:solidFill>
            <a:srgbClr val="2E68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023143" y="3982085"/>
            <a:ext cx="1670229" cy="1670229"/>
          </a:xfrm>
          <a:prstGeom prst="ellipse">
            <a:avLst/>
          </a:prstGeom>
          <a:solidFill>
            <a:schemeClr val="bg1"/>
          </a:solidFill>
          <a:ln w="76200">
            <a:solidFill>
              <a:srgbClr val="B5DB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36" name="对象 35"/>
          <p:cNvGraphicFramePr/>
          <p:nvPr/>
        </p:nvGraphicFramePr>
        <p:xfrm>
          <a:off x="4396868" y="4494026"/>
          <a:ext cx="593629" cy="598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2" name="CorelDRAW" r:id="rId4" imgW="2971800" imgH="2990850" progId="">
                  <p:embed/>
                </p:oleObj>
              </mc:Choice>
              <mc:Fallback>
                <p:oleObj name="CorelDRAW" r:id="rId4" imgW="2971800" imgH="2990850" progId="">
                  <p:embed/>
                  <p:pic>
                    <p:nvPicPr>
                      <p:cNvPr id="0" name="Picture 150" descr="image11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6868" y="4494026"/>
                        <a:ext cx="593629" cy="5989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对象 36"/>
          <p:cNvGraphicFramePr/>
          <p:nvPr/>
        </p:nvGraphicFramePr>
        <p:xfrm>
          <a:off x="6704719" y="4470309"/>
          <a:ext cx="557772" cy="557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3" name="CorelDRAW" r:id="rId6" imgW="2571750" imgH="2571750" progId="">
                  <p:embed/>
                </p:oleObj>
              </mc:Choice>
              <mc:Fallback>
                <p:oleObj name="CorelDRAW" r:id="rId6" imgW="2571750" imgH="2571750" progId="">
                  <p:embed/>
                  <p:pic>
                    <p:nvPicPr>
                      <p:cNvPr id="0" name="Picture 151" descr="image12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4719" y="4470309"/>
                        <a:ext cx="557772" cy="5577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6188843" y="5786162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2000" dirty="0" smtClean="0">
                <a:cs typeface="+mn-ea"/>
                <a:sym typeface="+mn-lt"/>
              </a:rPr>
              <a:t>添加标题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016004" y="5786162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2000" dirty="0" smtClean="0">
                <a:cs typeface="+mn-ea"/>
                <a:sym typeface="+mn-lt"/>
              </a:rPr>
              <a:t>添加标题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843165" y="5786162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2000" dirty="0" smtClean="0">
                <a:cs typeface="+mn-ea"/>
                <a:sym typeface="+mn-lt"/>
              </a:rPr>
              <a:t>添加标题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834894" y="1197028"/>
            <a:ext cx="6623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>
                <a:cs typeface="+mn-ea"/>
                <a:sym typeface="+mn-lt"/>
              </a:rPr>
              <a:t>80</a:t>
            </a:r>
            <a:r>
              <a:rPr lang="zh-CN" altLang="en-US" sz="2000" dirty="0">
                <a:cs typeface="+mn-ea"/>
                <a:sym typeface="+mn-lt"/>
              </a:rPr>
              <a:t>％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490498" y="1945443"/>
            <a:ext cx="6623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>
                <a:cs typeface="+mn-ea"/>
                <a:sym typeface="+mn-lt"/>
              </a:rPr>
              <a:t>60</a:t>
            </a:r>
            <a:r>
              <a:rPr lang="zh-CN" altLang="en-US" sz="2000" dirty="0">
                <a:cs typeface="+mn-ea"/>
                <a:sym typeface="+mn-lt"/>
              </a:rPr>
              <a:t>％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012085" y="1638537"/>
            <a:ext cx="6623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>
                <a:cs typeface="+mn-ea"/>
                <a:sym typeface="+mn-lt"/>
              </a:rPr>
              <a:t>68</a:t>
            </a:r>
            <a:r>
              <a:rPr lang="zh-CN" altLang="en-US" sz="2000" dirty="0">
                <a:cs typeface="+mn-ea"/>
                <a:sym typeface="+mn-lt"/>
              </a:rPr>
              <a:t>％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683825" y="2069559"/>
            <a:ext cx="6623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>
                <a:cs typeface="+mn-ea"/>
                <a:sym typeface="+mn-lt"/>
              </a:rPr>
              <a:t>56</a:t>
            </a:r>
            <a:r>
              <a:rPr lang="zh-CN" altLang="en-US" sz="2000" dirty="0">
                <a:cs typeface="+mn-ea"/>
                <a:sym typeface="+mn-lt"/>
              </a:rPr>
              <a:t>％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205412" y="1813192"/>
            <a:ext cx="6623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>
                <a:cs typeface="+mn-ea"/>
                <a:sym typeface="+mn-lt"/>
              </a:rPr>
              <a:t>64</a:t>
            </a:r>
            <a:r>
              <a:rPr lang="zh-CN" altLang="en-US" sz="2000" dirty="0">
                <a:cs typeface="+mn-ea"/>
                <a:sym typeface="+mn-lt"/>
              </a:rPr>
              <a:t>％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862759" y="2486820"/>
            <a:ext cx="6623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sz="2000" dirty="0">
                <a:cs typeface="+mn-ea"/>
                <a:sym typeface="+mn-lt"/>
              </a:rPr>
              <a:t>45</a:t>
            </a:r>
            <a:r>
              <a:rPr lang="zh-CN" altLang="en-US" sz="2000" dirty="0">
                <a:cs typeface="+mn-ea"/>
                <a:sym typeface="+mn-lt"/>
              </a:rPr>
              <a:t>％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935954" y="88017"/>
            <a:ext cx="2287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2E6840"/>
                </a:solidFill>
                <a:cs typeface="+mn-ea"/>
                <a:sym typeface="+mn-lt"/>
              </a:rPr>
              <a:t>工</a:t>
            </a:r>
            <a:r>
              <a:rPr lang="zh-CN" altLang="en-US" sz="4000" dirty="0" smtClean="0">
                <a:solidFill>
                  <a:srgbClr val="2E6840"/>
                </a:solidFill>
                <a:cs typeface="+mn-ea"/>
                <a:sym typeface="+mn-lt"/>
              </a:rPr>
              <a:t>作进度</a:t>
            </a:r>
            <a:endParaRPr lang="zh-CN" altLang="en-US" sz="4000" dirty="0">
              <a:solidFill>
                <a:srgbClr val="2E6840"/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108279" y="3623933"/>
            <a:ext cx="289500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圆角矩形 37"/>
          <p:cNvSpPr/>
          <p:nvPr/>
        </p:nvSpPr>
        <p:spPr>
          <a:xfrm>
            <a:off x="1935954" y="2009211"/>
            <a:ext cx="1952488" cy="1952488"/>
          </a:xfrm>
          <a:prstGeom prst="roundRect">
            <a:avLst/>
          </a:prstGeom>
          <a:solidFill>
            <a:srgbClr val="B5D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5065569" y="2009211"/>
            <a:ext cx="1952488" cy="1952488"/>
          </a:xfrm>
          <a:prstGeom prst="roundRect">
            <a:avLst/>
          </a:prstGeom>
          <a:solidFill>
            <a:srgbClr val="2E68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8139430" y="2009211"/>
            <a:ext cx="1952488" cy="1952488"/>
          </a:xfrm>
          <a:prstGeom prst="roundRect">
            <a:avLst/>
          </a:prstGeom>
          <a:solidFill>
            <a:srgbClr val="B5D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41" name="对象 40"/>
          <p:cNvGraphicFramePr/>
          <p:nvPr/>
        </p:nvGraphicFramePr>
        <p:xfrm>
          <a:off x="2645654" y="2632236"/>
          <a:ext cx="706437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8" name="CorelDRAW" r:id="rId2" imgW="952500" imgH="952500" progId="">
                  <p:embed/>
                </p:oleObj>
              </mc:Choice>
              <mc:Fallback>
                <p:oleObj name="CorelDRAW" r:id="rId2" imgW="952500" imgH="952500" progId="">
                  <p:embed/>
                  <p:pic>
                    <p:nvPicPr>
                      <p:cNvPr id="0" name="Picture 152" descr="image23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5654" y="2632236"/>
                        <a:ext cx="706437" cy="706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对象 41"/>
          <p:cNvGraphicFramePr/>
          <p:nvPr/>
        </p:nvGraphicFramePr>
        <p:xfrm>
          <a:off x="5685419" y="2619536"/>
          <a:ext cx="712787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9" name="CorelDRAW" r:id="rId4" imgW="965200" imgH="965200" progId="">
                  <p:embed/>
                </p:oleObj>
              </mc:Choice>
              <mc:Fallback>
                <p:oleObj name="CorelDRAW" r:id="rId4" imgW="965200" imgH="965200" progId="">
                  <p:embed/>
                  <p:pic>
                    <p:nvPicPr>
                      <p:cNvPr id="0" name="Picture 153" descr="image2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5419" y="2619536"/>
                        <a:ext cx="712787" cy="719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对象 42"/>
          <p:cNvGraphicFramePr/>
          <p:nvPr/>
        </p:nvGraphicFramePr>
        <p:xfrm>
          <a:off x="8806905" y="2670335"/>
          <a:ext cx="617537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0" name="CorelDRAW" r:id="rId6" imgW="838200" imgH="838200" progId="">
                  <p:embed/>
                </p:oleObj>
              </mc:Choice>
              <mc:Fallback>
                <p:oleObj name="CorelDRAW" r:id="rId6" imgW="838200" imgH="838200" progId="">
                  <p:embed/>
                  <p:pic>
                    <p:nvPicPr>
                      <p:cNvPr id="0" name="Picture 154" descr="image25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06905" y="2670335"/>
                        <a:ext cx="617537" cy="617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矩形 19"/>
          <p:cNvSpPr/>
          <p:nvPr/>
        </p:nvSpPr>
        <p:spPr>
          <a:xfrm>
            <a:off x="1935954" y="88017"/>
            <a:ext cx="2287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2E6840"/>
                </a:solidFill>
                <a:cs typeface="+mn-ea"/>
                <a:sym typeface="+mn-lt"/>
              </a:rPr>
              <a:t>工</a:t>
            </a:r>
            <a:r>
              <a:rPr lang="zh-CN" altLang="en-US" sz="4000" dirty="0" smtClean="0">
                <a:solidFill>
                  <a:srgbClr val="2E6840"/>
                </a:solidFill>
                <a:cs typeface="+mn-ea"/>
                <a:sym typeface="+mn-lt"/>
              </a:rPr>
              <a:t>作进度</a:t>
            </a:r>
            <a:endParaRPr lang="zh-CN" altLang="en-US" sz="4000" dirty="0">
              <a:solidFill>
                <a:srgbClr val="2E6840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45290" y="4196577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2000" dirty="0" smtClean="0">
                <a:cs typeface="+mn-ea"/>
                <a:sym typeface="+mn-lt"/>
              </a:rPr>
              <a:t>添加标题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631630" y="4713342"/>
            <a:ext cx="256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399970" y="4196577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2000" dirty="0" smtClean="0">
                <a:cs typeface="+mn-ea"/>
                <a:sym typeface="+mn-lt"/>
              </a:rPr>
              <a:t>添加标题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786310" y="4713342"/>
            <a:ext cx="256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54650" y="4196577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/>
            <a:r>
              <a:rPr lang="zh-CN" altLang="en-US" sz="2000" dirty="0" smtClean="0">
                <a:cs typeface="+mn-ea"/>
                <a:sym typeface="+mn-lt"/>
              </a:rPr>
              <a:t>添加标题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940990" y="4713342"/>
            <a:ext cx="256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47703" y="-997476"/>
            <a:ext cx="6697667" cy="77251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9600" dirty="0">
                <a:solidFill>
                  <a:schemeClr val="tx1">
                    <a:lumMod val="95000"/>
                    <a:lumOff val="5000"/>
                    <a:alpha val="3000"/>
                  </a:schemeClr>
                </a:solidFill>
                <a:cs typeface="+mn-ea"/>
                <a:sym typeface="+mn-lt"/>
              </a:rPr>
              <a:t>贰</a:t>
            </a:r>
            <a:endParaRPr lang="zh-CN" altLang="en-US" sz="49600" dirty="0">
              <a:solidFill>
                <a:schemeClr val="tx1">
                  <a:lumMod val="95000"/>
                  <a:lumOff val="5000"/>
                  <a:alpha val="3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1" r="26340"/>
          <a:stretch>
            <a:fillRect/>
          </a:stretch>
        </p:blipFill>
        <p:spPr>
          <a:xfrm rot="5400000">
            <a:off x="5469849" y="1496568"/>
            <a:ext cx="123200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1" r="26340"/>
          <a:stretch>
            <a:fillRect/>
          </a:stretch>
        </p:blipFill>
        <p:spPr>
          <a:xfrm rot="16200000">
            <a:off x="5672521" y="-1745580"/>
            <a:ext cx="1232002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34265" y="3617204"/>
            <a:ext cx="64716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036085" y="2291998"/>
            <a:ext cx="8099530" cy="2017569"/>
          </a:xfrm>
          <a:prstGeom prst="roundRect">
            <a:avLst>
              <a:gd name="adj" fmla="val 0"/>
            </a:avLst>
          </a:prstGeom>
          <a:noFill/>
          <a:ln w="76200">
            <a:solidFill>
              <a:schemeClr val="bg1"/>
            </a:solidFill>
          </a:ln>
          <a:effectLst>
            <a:outerShdw blurRad="2794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54423" y="2724652"/>
            <a:ext cx="2287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2E6840"/>
                </a:solidFill>
                <a:cs typeface="+mn-ea"/>
                <a:sym typeface="+mn-lt"/>
              </a:rPr>
              <a:t>取得成绩</a:t>
            </a:r>
            <a:endParaRPr lang="zh-CN" altLang="en-US" sz="4000" dirty="0">
              <a:solidFill>
                <a:srgbClr val="2E6840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1"/>
          <a:stretch>
            <a:fillRect/>
          </a:stretch>
        </p:blipFill>
        <p:spPr>
          <a:xfrm>
            <a:off x="0" y="4641301"/>
            <a:ext cx="6400800" cy="222124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81"/>
          <a:stretch>
            <a:fillRect/>
          </a:stretch>
        </p:blipFill>
        <p:spPr>
          <a:xfrm>
            <a:off x="-20297" y="0"/>
            <a:ext cx="2113642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81"/>
          <a:stretch>
            <a:fillRect/>
          </a:stretch>
        </p:blipFill>
        <p:spPr>
          <a:xfrm flipH="1">
            <a:off x="10046826" y="0"/>
            <a:ext cx="2145174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1"/>
          <a:stretch>
            <a:fillRect/>
          </a:stretch>
        </p:blipFill>
        <p:spPr>
          <a:xfrm flipH="1">
            <a:off x="5791200" y="4641301"/>
            <a:ext cx="6400800" cy="2221249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1835460" y="4849945"/>
            <a:ext cx="256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泪滴形 43"/>
          <p:cNvSpPr/>
          <p:nvPr/>
        </p:nvSpPr>
        <p:spPr>
          <a:xfrm rot="8100000">
            <a:off x="2360440" y="1711479"/>
            <a:ext cx="1518946" cy="1509752"/>
          </a:xfrm>
          <a:prstGeom prst="teardrop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506091" y="1852533"/>
            <a:ext cx="1234146" cy="1226673"/>
          </a:xfrm>
          <a:prstGeom prst="ellipse">
            <a:avLst/>
          </a:prstGeom>
          <a:solidFill>
            <a:srgbClr val="B5D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718881" y="2115662"/>
            <a:ext cx="808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z="2000" dirty="0" smtClean="0">
                <a:cs typeface="+mn-ea"/>
                <a:sym typeface="+mn-lt"/>
              </a:rPr>
              <a:t>添加标题</a:t>
            </a:r>
            <a:endParaRPr lang="zh-CN" altLang="en-US" sz="2000" dirty="0">
              <a:cs typeface="+mn-ea"/>
              <a:sym typeface="+mn-lt"/>
            </a:endParaRPr>
          </a:p>
        </p:txBody>
      </p:sp>
      <p:cxnSp>
        <p:nvCxnSpPr>
          <p:cNvPr id="47" name="直接箭头连接符 46"/>
          <p:cNvCxnSpPr/>
          <p:nvPr/>
        </p:nvCxnSpPr>
        <p:spPr>
          <a:xfrm>
            <a:off x="1188626" y="4196805"/>
            <a:ext cx="9564915" cy="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圆角矩形 82"/>
          <p:cNvSpPr/>
          <p:nvPr/>
        </p:nvSpPr>
        <p:spPr>
          <a:xfrm>
            <a:off x="2452617" y="3979090"/>
            <a:ext cx="1341093" cy="43279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cs typeface="+mn-ea"/>
                <a:sym typeface="+mn-lt"/>
              </a:rPr>
              <a:t>输入标题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4" name="泪滴形 83"/>
          <p:cNvSpPr/>
          <p:nvPr/>
        </p:nvSpPr>
        <p:spPr>
          <a:xfrm rot="8100000">
            <a:off x="5276617" y="1711479"/>
            <a:ext cx="1518946" cy="1509752"/>
          </a:xfrm>
          <a:prstGeom prst="teardrop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5422268" y="1852533"/>
            <a:ext cx="1234146" cy="1226673"/>
          </a:xfrm>
          <a:prstGeom prst="ellipse">
            <a:avLst/>
          </a:prstGeom>
          <a:solidFill>
            <a:srgbClr val="2E68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5635058" y="2115662"/>
            <a:ext cx="808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7" name="圆角矩形 86"/>
          <p:cNvSpPr/>
          <p:nvPr/>
        </p:nvSpPr>
        <p:spPr>
          <a:xfrm>
            <a:off x="5368794" y="3979090"/>
            <a:ext cx="1341093" cy="43279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输入标题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8" name="泪滴形 87"/>
          <p:cNvSpPr/>
          <p:nvPr/>
        </p:nvSpPr>
        <p:spPr>
          <a:xfrm rot="8100000">
            <a:off x="8189374" y="1711479"/>
            <a:ext cx="1518946" cy="1509752"/>
          </a:xfrm>
          <a:prstGeom prst="teardrop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8335025" y="1852533"/>
            <a:ext cx="1234146" cy="1226673"/>
          </a:xfrm>
          <a:prstGeom prst="ellipse">
            <a:avLst/>
          </a:prstGeom>
          <a:solidFill>
            <a:srgbClr val="B5D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547815" y="2115662"/>
            <a:ext cx="808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z="2000" dirty="0" smtClean="0">
                <a:cs typeface="+mn-ea"/>
                <a:sym typeface="+mn-lt"/>
              </a:rPr>
              <a:t>添加标题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91" name="圆角矩形 90"/>
          <p:cNvSpPr/>
          <p:nvPr/>
        </p:nvSpPr>
        <p:spPr>
          <a:xfrm>
            <a:off x="8281551" y="3979090"/>
            <a:ext cx="1341093" cy="432793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输入标题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4756266" y="4849945"/>
            <a:ext cx="256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7669023" y="4849945"/>
            <a:ext cx="256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35954" y="88017"/>
            <a:ext cx="2287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2E6840"/>
                </a:solidFill>
                <a:cs typeface="+mn-ea"/>
                <a:sym typeface="+mn-lt"/>
              </a:rPr>
              <a:t>取得成绩</a:t>
            </a:r>
            <a:endParaRPr lang="zh-CN" altLang="en-US" sz="4000" dirty="0">
              <a:solidFill>
                <a:srgbClr val="2E684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zdscyg5">
      <a:majorFont>
        <a:latin typeface=""/>
        <a:ea typeface="鸿雷板书简体"/>
        <a:cs typeface=""/>
      </a:majorFont>
      <a:minorFont>
        <a:latin typeface=""/>
        <a:ea typeface="鸿雷板书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1839</Words>
  <Application>WPS 演示</Application>
  <PresentationFormat>宽屏</PresentationFormat>
  <Paragraphs>317</Paragraphs>
  <Slides>21</Slides>
  <Notes>21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鸿雷板书简体</vt:lpstr>
      <vt:lpstr>Menk Amglang Tig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51PPT</Company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>51PPT模板网</dc:creator>
  <cp:keywords>述职报告</cp:keywords>
  <dc:description>www.51pptmoban.com</dc:description>
  <cp:lastModifiedBy>铭</cp:lastModifiedBy>
  <cp:revision>153</cp:revision>
  <dcterms:created xsi:type="dcterms:W3CDTF">2016-05-13T04:54:00Z</dcterms:created>
  <dcterms:modified xsi:type="dcterms:W3CDTF">2022-02-24T01:49:39Z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E1EFEF7C0017436BA20E5EAE6179A8B9</vt:lpwstr>
  </property>
</Properties>
</file>