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9"/>
  </p:notesMasterIdLst>
  <p:sldIdLst>
    <p:sldId id="257" r:id="rId4"/>
    <p:sldId id="315" r:id="rId5"/>
    <p:sldId id="316" r:id="rId6"/>
    <p:sldId id="321" r:id="rId7"/>
    <p:sldId id="322" r:id="rId8"/>
    <p:sldId id="323" r:id="rId9"/>
    <p:sldId id="288" r:id="rId10"/>
    <p:sldId id="317" r:id="rId11"/>
    <p:sldId id="302" r:id="rId12"/>
    <p:sldId id="304" r:id="rId13"/>
    <p:sldId id="326" r:id="rId14"/>
    <p:sldId id="327" r:id="rId15"/>
    <p:sldId id="318" r:id="rId16"/>
    <p:sldId id="328" r:id="rId17"/>
    <p:sldId id="301" r:id="rId18"/>
    <p:sldId id="329" r:id="rId19"/>
    <p:sldId id="331" r:id="rId20"/>
    <p:sldId id="319" r:id="rId21"/>
    <p:sldId id="295" r:id="rId22"/>
    <p:sldId id="332" r:id="rId23"/>
    <p:sldId id="333" r:id="rId24"/>
    <p:sldId id="334" r:id="rId25"/>
    <p:sldId id="335" r:id="rId26"/>
    <p:sldId id="336" r:id="rId27"/>
    <p:sldId id="337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88E5"/>
    <a:srgbClr val="FFD768"/>
    <a:srgbClr val="E9F4FD"/>
    <a:srgbClr val="FBFDFF"/>
    <a:srgbClr val="A7D3F7"/>
    <a:srgbClr val="FFFFFF"/>
    <a:srgbClr val="63B0F1"/>
    <a:srgbClr val="FBCD5D"/>
    <a:srgbClr val="FBD060"/>
    <a:srgbClr val="FDD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6" autoAdjust="0"/>
    <p:restoredTop sz="96314" autoAdjust="0"/>
  </p:normalViewPr>
  <p:slideViewPr>
    <p:cSldViewPr snapToGrid="0">
      <p:cViewPr varScale="1">
        <p:scale>
          <a:sx n="59" d="100"/>
          <a:sy n="59" d="100"/>
        </p:scale>
        <p:origin x="-84" y="-11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32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61DAC-B713-4F50-B570-CFC9A1AC8F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A3BB1-702B-499D-98FB-06B35E6DF7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907704" y="6699021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95.xml"/><Relationship Id="rId15" Type="http://schemas.openxmlformats.org/officeDocument/2006/relationships/image" Target="../media/image1.svg"/><Relationship Id="rId14" Type="http://schemas.openxmlformats.org/officeDocument/2006/relationships/image" Target="../media/image1.png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tags" Target="../tags/tag8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image" Target="../media/image5.jpeg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120.xml"/><Relationship Id="rId25" Type="http://schemas.openxmlformats.org/officeDocument/2006/relationships/tags" Target="../tags/tag119.xml"/><Relationship Id="rId24" Type="http://schemas.openxmlformats.org/officeDocument/2006/relationships/tags" Target="../tags/tag118.xml"/><Relationship Id="rId23" Type="http://schemas.openxmlformats.org/officeDocument/2006/relationships/tags" Target="../tags/tag117.xml"/><Relationship Id="rId22" Type="http://schemas.openxmlformats.org/officeDocument/2006/relationships/tags" Target="../tags/tag116.xml"/><Relationship Id="rId21" Type="http://schemas.openxmlformats.org/officeDocument/2006/relationships/tags" Target="../tags/tag115.xml"/><Relationship Id="rId20" Type="http://schemas.openxmlformats.org/officeDocument/2006/relationships/tags" Target="../tags/tag114.xml"/><Relationship Id="rId2" Type="http://schemas.openxmlformats.org/officeDocument/2006/relationships/tags" Target="../tags/tag97.xml"/><Relationship Id="rId19" Type="http://schemas.openxmlformats.org/officeDocument/2006/relationships/tags" Target="../tags/tag113.xml"/><Relationship Id="rId18" Type="http://schemas.openxmlformats.org/officeDocument/2006/relationships/tags" Target="../tags/tag112.xml"/><Relationship Id="rId17" Type="http://schemas.openxmlformats.org/officeDocument/2006/relationships/tags" Target="../tags/tag111.xml"/><Relationship Id="rId16" Type="http://schemas.openxmlformats.org/officeDocument/2006/relationships/tags" Target="../tags/tag110.xml"/><Relationship Id="rId15" Type="http://schemas.openxmlformats.org/officeDocument/2006/relationships/tags" Target="../tags/tag109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tags" Target="../tags/tag9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0" Type="http://schemas.openxmlformats.org/officeDocument/2006/relationships/slideLayout" Target="../slideLayouts/slideLayout6.xml"/><Relationship Id="rId2" Type="http://schemas.openxmlformats.org/officeDocument/2006/relationships/tags" Target="../tags/tag122.xml"/><Relationship Id="rId19" Type="http://schemas.openxmlformats.org/officeDocument/2006/relationships/tags" Target="../tags/tag139.xml"/><Relationship Id="rId18" Type="http://schemas.openxmlformats.org/officeDocument/2006/relationships/tags" Target="../tags/tag138.xml"/><Relationship Id="rId17" Type="http://schemas.openxmlformats.org/officeDocument/2006/relationships/tags" Target="../tags/tag137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165.xml"/><Relationship Id="rId25" Type="http://schemas.openxmlformats.org/officeDocument/2006/relationships/tags" Target="../tags/tag164.xml"/><Relationship Id="rId24" Type="http://schemas.openxmlformats.org/officeDocument/2006/relationships/tags" Target="../tags/tag163.xml"/><Relationship Id="rId23" Type="http://schemas.openxmlformats.org/officeDocument/2006/relationships/tags" Target="../tags/tag162.xml"/><Relationship Id="rId22" Type="http://schemas.openxmlformats.org/officeDocument/2006/relationships/tags" Target="../tags/tag161.xml"/><Relationship Id="rId21" Type="http://schemas.openxmlformats.org/officeDocument/2006/relationships/tags" Target="../tags/tag160.xml"/><Relationship Id="rId20" Type="http://schemas.openxmlformats.org/officeDocument/2006/relationships/tags" Target="../tags/tag159.xml"/><Relationship Id="rId2" Type="http://schemas.openxmlformats.org/officeDocument/2006/relationships/tags" Target="../tags/tag141.xml"/><Relationship Id="rId19" Type="http://schemas.openxmlformats.org/officeDocument/2006/relationships/tags" Target="../tags/tag158.xml"/><Relationship Id="rId18" Type="http://schemas.openxmlformats.org/officeDocument/2006/relationships/tags" Target="../tags/tag157.xml"/><Relationship Id="rId17" Type="http://schemas.openxmlformats.org/officeDocument/2006/relationships/tags" Target="../tags/tag156.xml"/><Relationship Id="rId16" Type="http://schemas.openxmlformats.org/officeDocument/2006/relationships/tags" Target="../tags/tag155.xml"/><Relationship Id="rId15" Type="http://schemas.openxmlformats.org/officeDocument/2006/relationships/tags" Target="../tags/tag154.xml"/><Relationship Id="rId14" Type="http://schemas.openxmlformats.org/officeDocument/2006/relationships/tags" Target="../tags/tag153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image" Target="../media/image7.jpeg"/><Relationship Id="rId4" Type="http://schemas.openxmlformats.org/officeDocument/2006/relationships/tags" Target="../tags/tag168.xml"/><Relationship Id="rId3" Type="http://schemas.openxmlformats.org/officeDocument/2006/relationships/image" Target="../media/image6.jpeg"/><Relationship Id="rId2" Type="http://schemas.openxmlformats.org/officeDocument/2006/relationships/tags" Target="../tags/tag167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180.xml"/><Relationship Id="rId16" Type="http://schemas.openxmlformats.org/officeDocument/2006/relationships/tags" Target="../tags/tag179.xml"/><Relationship Id="rId15" Type="http://schemas.openxmlformats.org/officeDocument/2006/relationships/tags" Target="../tags/tag178.xml"/><Relationship Id="rId14" Type="http://schemas.openxmlformats.org/officeDocument/2006/relationships/tags" Target="../tags/tag177.xml"/><Relationship Id="rId13" Type="http://schemas.openxmlformats.org/officeDocument/2006/relationships/tags" Target="../tags/tag176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tags" Target="../tags/tag16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tags" Target="../tags/tag18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212.xml"/><Relationship Id="rId2" Type="http://schemas.openxmlformats.org/officeDocument/2006/relationships/tags" Target="../tags/tag194.xml"/><Relationship Id="rId19" Type="http://schemas.openxmlformats.org/officeDocument/2006/relationships/tags" Target="../tags/tag211.xml"/><Relationship Id="rId18" Type="http://schemas.openxmlformats.org/officeDocument/2006/relationships/tags" Target="../tags/tag210.xml"/><Relationship Id="rId17" Type="http://schemas.openxmlformats.org/officeDocument/2006/relationships/tags" Target="../tags/tag209.xml"/><Relationship Id="rId16" Type="http://schemas.openxmlformats.org/officeDocument/2006/relationships/tags" Target="../tags/tag208.xml"/><Relationship Id="rId15" Type="http://schemas.openxmlformats.org/officeDocument/2006/relationships/tags" Target="../tags/tag207.xml"/><Relationship Id="rId14" Type="http://schemas.openxmlformats.org/officeDocument/2006/relationships/tags" Target="../tags/tag206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tags" Target="../tags/tag19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227.xml"/><Relationship Id="rId14" Type="http://schemas.openxmlformats.org/officeDocument/2006/relationships/tags" Target="../tags/tag226.xml"/><Relationship Id="rId13" Type="http://schemas.openxmlformats.org/officeDocument/2006/relationships/tags" Target="../tags/tag225.xml"/><Relationship Id="rId12" Type="http://schemas.openxmlformats.org/officeDocument/2006/relationships/tags" Target="../tags/tag224.xml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tags" Target="../tags/tag2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229.xml"/><Relationship Id="rId2" Type="http://schemas.openxmlformats.org/officeDocument/2006/relationships/image" Target="../media/image8.jpeg"/><Relationship Id="rId1" Type="http://schemas.openxmlformats.org/officeDocument/2006/relationships/tags" Target="../tags/tag22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image" Target="../media/image9.jpeg"/><Relationship Id="rId2" Type="http://schemas.openxmlformats.org/officeDocument/2006/relationships/tags" Target="../tags/tag231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tags" Target="../tags/tag23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4" Type="http://schemas.openxmlformats.org/officeDocument/2006/relationships/slideLayout" Target="../slideLayouts/slideLayout6.xml"/><Relationship Id="rId53" Type="http://schemas.openxmlformats.org/officeDocument/2006/relationships/tags" Target="../tags/tag292.xml"/><Relationship Id="rId52" Type="http://schemas.openxmlformats.org/officeDocument/2006/relationships/tags" Target="../tags/tag291.xml"/><Relationship Id="rId51" Type="http://schemas.openxmlformats.org/officeDocument/2006/relationships/tags" Target="../tags/tag290.xml"/><Relationship Id="rId50" Type="http://schemas.openxmlformats.org/officeDocument/2006/relationships/tags" Target="../tags/tag289.xml"/><Relationship Id="rId5" Type="http://schemas.openxmlformats.org/officeDocument/2006/relationships/tags" Target="../tags/tag244.xml"/><Relationship Id="rId49" Type="http://schemas.openxmlformats.org/officeDocument/2006/relationships/tags" Target="../tags/tag288.xml"/><Relationship Id="rId48" Type="http://schemas.openxmlformats.org/officeDocument/2006/relationships/tags" Target="../tags/tag287.xml"/><Relationship Id="rId47" Type="http://schemas.openxmlformats.org/officeDocument/2006/relationships/tags" Target="../tags/tag286.xml"/><Relationship Id="rId46" Type="http://schemas.openxmlformats.org/officeDocument/2006/relationships/tags" Target="../tags/tag285.xml"/><Relationship Id="rId45" Type="http://schemas.openxmlformats.org/officeDocument/2006/relationships/tags" Target="../tags/tag284.xml"/><Relationship Id="rId44" Type="http://schemas.openxmlformats.org/officeDocument/2006/relationships/tags" Target="../tags/tag283.xml"/><Relationship Id="rId43" Type="http://schemas.openxmlformats.org/officeDocument/2006/relationships/tags" Target="../tags/tag282.xml"/><Relationship Id="rId42" Type="http://schemas.openxmlformats.org/officeDocument/2006/relationships/tags" Target="../tags/tag281.xml"/><Relationship Id="rId41" Type="http://schemas.openxmlformats.org/officeDocument/2006/relationships/tags" Target="../tags/tag280.xml"/><Relationship Id="rId40" Type="http://schemas.openxmlformats.org/officeDocument/2006/relationships/tags" Target="../tags/tag279.xml"/><Relationship Id="rId4" Type="http://schemas.openxmlformats.org/officeDocument/2006/relationships/tags" Target="../tags/tag243.xml"/><Relationship Id="rId39" Type="http://schemas.openxmlformats.org/officeDocument/2006/relationships/tags" Target="../tags/tag278.xml"/><Relationship Id="rId38" Type="http://schemas.openxmlformats.org/officeDocument/2006/relationships/tags" Target="../tags/tag277.xml"/><Relationship Id="rId37" Type="http://schemas.openxmlformats.org/officeDocument/2006/relationships/tags" Target="../tags/tag276.xml"/><Relationship Id="rId36" Type="http://schemas.openxmlformats.org/officeDocument/2006/relationships/tags" Target="../tags/tag275.xml"/><Relationship Id="rId35" Type="http://schemas.openxmlformats.org/officeDocument/2006/relationships/tags" Target="../tags/tag274.xml"/><Relationship Id="rId34" Type="http://schemas.openxmlformats.org/officeDocument/2006/relationships/tags" Target="../tags/tag273.xml"/><Relationship Id="rId33" Type="http://schemas.openxmlformats.org/officeDocument/2006/relationships/tags" Target="../tags/tag272.xml"/><Relationship Id="rId32" Type="http://schemas.openxmlformats.org/officeDocument/2006/relationships/tags" Target="../tags/tag271.xml"/><Relationship Id="rId31" Type="http://schemas.openxmlformats.org/officeDocument/2006/relationships/tags" Target="../tags/tag270.xml"/><Relationship Id="rId30" Type="http://schemas.openxmlformats.org/officeDocument/2006/relationships/tags" Target="../tags/tag269.xml"/><Relationship Id="rId3" Type="http://schemas.openxmlformats.org/officeDocument/2006/relationships/tags" Target="../tags/tag242.xml"/><Relationship Id="rId29" Type="http://schemas.openxmlformats.org/officeDocument/2006/relationships/tags" Target="../tags/tag268.xml"/><Relationship Id="rId28" Type="http://schemas.openxmlformats.org/officeDocument/2006/relationships/tags" Target="../tags/tag267.xml"/><Relationship Id="rId27" Type="http://schemas.openxmlformats.org/officeDocument/2006/relationships/tags" Target="../tags/tag266.xml"/><Relationship Id="rId26" Type="http://schemas.openxmlformats.org/officeDocument/2006/relationships/tags" Target="../tags/tag265.xml"/><Relationship Id="rId25" Type="http://schemas.openxmlformats.org/officeDocument/2006/relationships/tags" Target="../tags/tag264.xml"/><Relationship Id="rId24" Type="http://schemas.openxmlformats.org/officeDocument/2006/relationships/tags" Target="../tags/tag263.xml"/><Relationship Id="rId23" Type="http://schemas.openxmlformats.org/officeDocument/2006/relationships/tags" Target="../tags/tag262.xml"/><Relationship Id="rId22" Type="http://schemas.openxmlformats.org/officeDocument/2006/relationships/tags" Target="../tags/tag261.xml"/><Relationship Id="rId21" Type="http://schemas.openxmlformats.org/officeDocument/2006/relationships/tags" Target="../tags/tag260.xml"/><Relationship Id="rId20" Type="http://schemas.openxmlformats.org/officeDocument/2006/relationships/tags" Target="../tags/tag259.xml"/><Relationship Id="rId2" Type="http://schemas.openxmlformats.org/officeDocument/2006/relationships/tags" Target="../tags/tag241.xml"/><Relationship Id="rId19" Type="http://schemas.openxmlformats.org/officeDocument/2006/relationships/tags" Target="../tags/tag258.xml"/><Relationship Id="rId18" Type="http://schemas.openxmlformats.org/officeDocument/2006/relationships/tags" Target="../tags/tag257.xml"/><Relationship Id="rId17" Type="http://schemas.openxmlformats.org/officeDocument/2006/relationships/tags" Target="../tags/tag256.xml"/><Relationship Id="rId16" Type="http://schemas.openxmlformats.org/officeDocument/2006/relationships/tags" Target="../tags/tag255.xml"/><Relationship Id="rId15" Type="http://schemas.openxmlformats.org/officeDocument/2006/relationships/tags" Target="../tags/tag254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tags" Target="../tags/tag24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image" Target="../media/image10.jpeg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307.xml"/><Relationship Id="rId15" Type="http://schemas.openxmlformats.org/officeDocument/2006/relationships/tags" Target="../tags/tag306.xml"/><Relationship Id="rId14" Type="http://schemas.openxmlformats.org/officeDocument/2006/relationships/tags" Target="../tags/tag305.xml"/><Relationship Id="rId13" Type="http://schemas.openxmlformats.org/officeDocument/2006/relationships/tags" Target="../tags/tag304.xml"/><Relationship Id="rId12" Type="http://schemas.openxmlformats.org/officeDocument/2006/relationships/tags" Target="../tags/tag303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tags" Target="../tags/tag29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322.xml"/><Relationship Id="rId15" Type="http://schemas.openxmlformats.org/officeDocument/2006/relationships/tags" Target="../tags/tag321.xml"/><Relationship Id="rId14" Type="http://schemas.openxmlformats.org/officeDocument/2006/relationships/tags" Target="../tags/tag320.xml"/><Relationship Id="rId13" Type="http://schemas.openxmlformats.org/officeDocument/2006/relationships/tags" Target="../tags/tag319.xml"/><Relationship Id="rId12" Type="http://schemas.openxmlformats.org/officeDocument/2006/relationships/tags" Target="../tags/tag3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tags" Target="../tags/tag30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2.jpe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33.xml"/><Relationship Id="rId24" Type="http://schemas.openxmlformats.org/officeDocument/2006/relationships/tags" Target="../tags/tag32.xml"/><Relationship Id="rId23" Type="http://schemas.openxmlformats.org/officeDocument/2006/relationships/tags" Target="../tags/tag31.xml"/><Relationship Id="rId22" Type="http://schemas.openxmlformats.org/officeDocument/2006/relationships/tags" Target="../tags/tag30.xml"/><Relationship Id="rId21" Type="http://schemas.openxmlformats.org/officeDocument/2006/relationships/tags" Target="../tags/tag29.xml"/><Relationship Id="rId20" Type="http://schemas.openxmlformats.org/officeDocument/2006/relationships/tags" Target="../tags/tag28.xml"/><Relationship Id="rId2" Type="http://schemas.openxmlformats.org/officeDocument/2006/relationships/tags" Target="../tags/tag10.xml"/><Relationship Id="rId19" Type="http://schemas.openxmlformats.org/officeDocument/2006/relationships/tags" Target="../tags/tag27.xml"/><Relationship Id="rId18" Type="http://schemas.openxmlformats.org/officeDocument/2006/relationships/tags" Target="../tags/tag26.xml"/><Relationship Id="rId17" Type="http://schemas.openxmlformats.org/officeDocument/2006/relationships/tags" Target="../tags/tag25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image" Target="../media/image3.jpeg"/><Relationship Id="rId2" Type="http://schemas.openxmlformats.org/officeDocument/2006/relationships/tags" Target="../tags/tag35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4.jpeg"/><Relationship Id="rId2" Type="http://schemas.openxmlformats.org/officeDocument/2006/relationships/tags" Target="../tags/tag47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tags" Target="../tags/tag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4" Type="http://schemas.openxmlformats.org/officeDocument/2006/relationships/slideLayout" Target="../slideLayouts/slideLayout6.xml"/><Relationship Id="rId23" Type="http://schemas.openxmlformats.org/officeDocument/2006/relationships/tags" Target="../tags/tag81.xml"/><Relationship Id="rId22" Type="http://schemas.openxmlformats.org/officeDocument/2006/relationships/tags" Target="../tags/tag80.xml"/><Relationship Id="rId21" Type="http://schemas.openxmlformats.org/officeDocument/2006/relationships/tags" Target="../tags/tag79.xml"/><Relationship Id="rId20" Type="http://schemas.openxmlformats.org/officeDocument/2006/relationships/tags" Target="../tags/tag78.xml"/><Relationship Id="rId2" Type="http://schemas.openxmlformats.org/officeDocument/2006/relationships/tags" Target="../tags/tag60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9900000">
            <a:off x="9563250" y="4399613"/>
            <a:ext cx="1098306" cy="109830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流程图: 手动输入 3"/>
          <p:cNvSpPr/>
          <p:nvPr/>
        </p:nvSpPr>
        <p:spPr>
          <a:xfrm rot="16200000" flipV="1">
            <a:off x="1298823" y="-1298823"/>
            <a:ext cx="6865669" cy="9463315"/>
          </a:xfrm>
          <a:prstGeom prst="flowChartManualInput">
            <a:avLst/>
          </a:prstGeom>
          <a:gradFill flip="none" rotWithShape="1">
            <a:gsLst>
              <a:gs pos="0">
                <a:srgbClr val="2140CC"/>
              </a:gs>
              <a:gs pos="100000">
                <a:srgbClr val="63B0F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9900000">
            <a:off x="-550574" y="563873"/>
            <a:ext cx="2390896" cy="239089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9900000">
            <a:off x="-1192268" y="2168964"/>
            <a:ext cx="4283978" cy="4283978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62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9900000">
            <a:off x="10899268" y="1274997"/>
            <a:ext cx="2866556" cy="286655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9900000">
            <a:off x="10337880" y="854155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1" y="4309940"/>
            <a:ext cx="12206819" cy="2104345"/>
            <a:chOff x="-1" y="3100942"/>
            <a:chExt cx="12206819" cy="3547713"/>
          </a:xfrm>
        </p:grpSpPr>
        <p:sp>
          <p:nvSpPr>
            <p:cNvPr id="8" name="梯形 7"/>
            <p:cNvSpPr/>
            <p:nvPr/>
          </p:nvSpPr>
          <p:spPr>
            <a:xfrm rot="5400000">
              <a:off x="4493581" y="-1064581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/>
                </a:gs>
                <a:gs pos="100000">
                  <a:srgbClr val="FFD768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7"/>
            <p:cNvSpPr/>
            <p:nvPr/>
          </p:nvSpPr>
          <p:spPr>
            <a:xfrm rot="5400000">
              <a:off x="4493582" y="-1392640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>
                    <a:alpha val="82000"/>
                  </a:srgbClr>
                </a:gs>
                <a:gs pos="100000">
                  <a:srgbClr val="FFD768">
                    <a:alpha val="20000"/>
                  </a:srgb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 rot="9900000">
            <a:off x="5812626" y="714932"/>
            <a:ext cx="1065649" cy="1065649"/>
          </a:xfrm>
          <a:prstGeom prst="ellipse">
            <a:avLst/>
          </a:prstGeom>
          <a:gradFill flip="none" rotWithShape="1">
            <a:gsLst>
              <a:gs pos="0">
                <a:srgbClr val="63B0F1"/>
              </a:gs>
              <a:gs pos="100000">
                <a:srgbClr val="A7D3F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rot="9900000">
            <a:off x="4664091" y="1063459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A7D3F7">
                  <a:alpha val="39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5007998" y="4485008"/>
            <a:ext cx="5463630" cy="3077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gradFill>
                  <a:gsLst>
                    <a:gs pos="55000">
                      <a:schemeClr val="bg1"/>
                    </a:gs>
                    <a:gs pos="55000">
                      <a:srgbClr val="4B88E5"/>
                    </a:gs>
                  </a:gsLst>
                  <a:lin ang="0" scaled="0"/>
                </a:gra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gradFill>
                  <a:gsLst>
                    <a:gs pos="55000">
                      <a:schemeClr val="bg1"/>
                    </a:gs>
                    <a:gs pos="55000">
                      <a:srgbClr val="4B88E5"/>
                    </a:gs>
                  </a:gsLst>
                  <a:lin ang="0" scaled="0"/>
                </a:gradFill>
                <a:cs typeface="+mn-ea"/>
                <a:sym typeface="+mn-lt"/>
              </a:rPr>
              <a:t> </a:t>
            </a:r>
            <a:r>
              <a:rPr sz="1000" kern="0" dirty="0">
                <a:gradFill>
                  <a:gsLst>
                    <a:gs pos="55000">
                      <a:schemeClr val="bg1"/>
                    </a:gs>
                    <a:gs pos="55000">
                      <a:srgbClr val="4B88E5"/>
                    </a:gs>
                  </a:gsLst>
                  <a:lin ang="0" scaled="0"/>
                </a:gra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gradFill>
                <a:gsLst>
                  <a:gs pos="55000">
                    <a:schemeClr val="bg1"/>
                  </a:gs>
                  <a:gs pos="55000">
                    <a:srgbClr val="4B88E5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0084" y="582171"/>
            <a:ext cx="27295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BUSINESS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613437" y="1256515"/>
            <a:ext cx="6037212" cy="1862048"/>
            <a:chOff x="5973197" y="819392"/>
            <a:chExt cx="4369449" cy="1347663"/>
          </a:xfrm>
        </p:grpSpPr>
        <p:sp>
          <p:nvSpPr>
            <p:cNvPr id="23" name="文本框 22"/>
            <p:cNvSpPr txBox="1"/>
            <p:nvPr/>
          </p:nvSpPr>
          <p:spPr>
            <a:xfrm>
              <a:off x="5973197" y="819392"/>
              <a:ext cx="4369449" cy="1347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355600" dist="571500" dir="3000000" algn="l" rotWithShape="0">
                      <a:prstClr val="black">
                        <a:alpha val="0"/>
                      </a:prstClr>
                    </a:outerShdw>
                  </a:effectLst>
                  <a:cs typeface="+mn-ea"/>
                  <a:sym typeface="+mn-lt"/>
                </a:rPr>
                <a:t>企业管理</a:t>
              </a:r>
              <a:endParaRPr lang="zh-CN" altLang="en-US" sz="11500" b="1" dirty="0">
                <a:solidFill>
                  <a:schemeClr val="bg1"/>
                </a:solidFill>
                <a:effectLst>
                  <a:outerShdw blurRad="355600" dist="571500" dir="3000000" algn="l" rotWithShape="0">
                    <a:prstClr val="black">
                      <a:alpha val="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 rot="16200000" flipV="1">
              <a:off x="9277044" y="1003525"/>
              <a:ext cx="901731" cy="993297"/>
            </a:xfrm>
            <a:custGeom>
              <a:avLst/>
              <a:gdLst/>
              <a:ahLst/>
              <a:cxnLst/>
              <a:rect l="l" t="t" r="r" b="b"/>
              <a:pathLst>
                <a:path w="901731" h="993297">
                  <a:moveTo>
                    <a:pt x="901731" y="620064"/>
                  </a:moveTo>
                  <a:lnTo>
                    <a:pt x="901731" y="48769"/>
                  </a:lnTo>
                  <a:lnTo>
                    <a:pt x="385176" y="48769"/>
                  </a:lnTo>
                  <a:lnTo>
                    <a:pt x="385176" y="270718"/>
                  </a:lnTo>
                  <a:lnTo>
                    <a:pt x="313515" y="270718"/>
                  </a:lnTo>
                  <a:lnTo>
                    <a:pt x="313515" y="43792"/>
                  </a:lnTo>
                  <a:lnTo>
                    <a:pt x="200052" y="43792"/>
                  </a:lnTo>
                  <a:lnTo>
                    <a:pt x="200052" y="270718"/>
                  </a:lnTo>
                  <a:lnTo>
                    <a:pt x="113462" y="270718"/>
                  </a:lnTo>
                  <a:lnTo>
                    <a:pt x="113462" y="0"/>
                  </a:lnTo>
                  <a:lnTo>
                    <a:pt x="0" y="0"/>
                  </a:lnTo>
                  <a:lnTo>
                    <a:pt x="0" y="682767"/>
                  </a:lnTo>
                  <a:lnTo>
                    <a:pt x="105002" y="682767"/>
                  </a:lnTo>
                  <a:cubicBezTo>
                    <a:pt x="80784" y="770353"/>
                    <a:pt x="52418" y="864573"/>
                    <a:pt x="19905" y="965429"/>
                  </a:cubicBezTo>
                  <a:lnTo>
                    <a:pt x="161236" y="993297"/>
                  </a:lnTo>
                  <a:lnTo>
                    <a:pt x="188109" y="874858"/>
                  </a:lnTo>
                  <a:lnTo>
                    <a:pt x="432950" y="874858"/>
                  </a:lnTo>
                  <a:lnTo>
                    <a:pt x="432950" y="970405"/>
                  </a:lnTo>
                  <a:lnTo>
                    <a:pt x="556366" y="970405"/>
                  </a:lnTo>
                  <a:lnTo>
                    <a:pt x="556366" y="874858"/>
                  </a:lnTo>
                  <a:lnTo>
                    <a:pt x="765376" y="874858"/>
                  </a:lnTo>
                  <a:lnTo>
                    <a:pt x="765376" y="974387"/>
                  </a:lnTo>
                  <a:lnTo>
                    <a:pt x="890782" y="974387"/>
                  </a:lnTo>
                  <a:lnTo>
                    <a:pt x="890782" y="647932"/>
                  </a:lnTo>
                  <a:lnTo>
                    <a:pt x="765376" y="647932"/>
                  </a:lnTo>
                  <a:lnTo>
                    <a:pt x="765376" y="747461"/>
                  </a:lnTo>
                  <a:lnTo>
                    <a:pt x="556366" y="747461"/>
                  </a:lnTo>
                  <a:lnTo>
                    <a:pt x="556366" y="654899"/>
                  </a:lnTo>
                  <a:lnTo>
                    <a:pt x="432950" y="654899"/>
                  </a:lnTo>
                  <a:lnTo>
                    <a:pt x="432950" y="747461"/>
                  </a:lnTo>
                  <a:lnTo>
                    <a:pt x="220456" y="747461"/>
                  </a:lnTo>
                  <a:cubicBezTo>
                    <a:pt x="230077" y="711962"/>
                    <a:pt x="239864" y="677459"/>
                    <a:pt x="249817" y="643951"/>
                  </a:cubicBezTo>
                  <a:cubicBezTo>
                    <a:pt x="202707" y="646605"/>
                    <a:pt x="157255" y="646937"/>
                    <a:pt x="113462" y="644946"/>
                  </a:cubicBezTo>
                  <a:lnTo>
                    <a:pt x="113462" y="398115"/>
                  </a:lnTo>
                  <a:lnTo>
                    <a:pt x="200052" y="398115"/>
                  </a:lnTo>
                  <a:lnTo>
                    <a:pt x="200052" y="625041"/>
                  </a:lnTo>
                  <a:lnTo>
                    <a:pt x="313515" y="625041"/>
                  </a:lnTo>
                  <a:lnTo>
                    <a:pt x="313515" y="398115"/>
                  </a:lnTo>
                  <a:lnTo>
                    <a:pt x="385176" y="398115"/>
                  </a:lnTo>
                  <a:lnTo>
                    <a:pt x="385176" y="620064"/>
                  </a:lnTo>
                  <a:lnTo>
                    <a:pt x="901731" y="620064"/>
                  </a:lnTo>
                  <a:close/>
                  <a:moveTo>
                    <a:pt x="790258" y="495653"/>
                  </a:moveTo>
                  <a:lnTo>
                    <a:pt x="695706" y="495653"/>
                  </a:lnTo>
                  <a:lnTo>
                    <a:pt x="695706" y="398115"/>
                  </a:lnTo>
                  <a:lnTo>
                    <a:pt x="790258" y="398115"/>
                  </a:lnTo>
                  <a:lnTo>
                    <a:pt x="790258" y="495653"/>
                  </a:lnTo>
                  <a:close/>
                  <a:moveTo>
                    <a:pt x="790258" y="270718"/>
                  </a:moveTo>
                  <a:lnTo>
                    <a:pt x="695706" y="270718"/>
                  </a:lnTo>
                  <a:lnTo>
                    <a:pt x="695706" y="173180"/>
                  </a:lnTo>
                  <a:lnTo>
                    <a:pt x="790258" y="173180"/>
                  </a:lnTo>
                  <a:lnTo>
                    <a:pt x="790258" y="270718"/>
                  </a:lnTo>
                  <a:close/>
                  <a:moveTo>
                    <a:pt x="592196" y="495653"/>
                  </a:moveTo>
                  <a:lnTo>
                    <a:pt x="496648" y="495653"/>
                  </a:lnTo>
                  <a:lnTo>
                    <a:pt x="496648" y="398115"/>
                  </a:lnTo>
                  <a:lnTo>
                    <a:pt x="592196" y="398115"/>
                  </a:lnTo>
                  <a:lnTo>
                    <a:pt x="592196" y="495653"/>
                  </a:lnTo>
                  <a:close/>
                  <a:moveTo>
                    <a:pt x="592196" y="270718"/>
                  </a:moveTo>
                  <a:lnTo>
                    <a:pt x="496648" y="270718"/>
                  </a:lnTo>
                  <a:lnTo>
                    <a:pt x="496648" y="173180"/>
                  </a:lnTo>
                  <a:lnTo>
                    <a:pt x="592196" y="173180"/>
                  </a:lnTo>
                  <a:lnTo>
                    <a:pt x="592196" y="270718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 rot="16200000" flipV="1">
              <a:off x="9106638" y="1090899"/>
              <a:ext cx="94553" cy="53173"/>
            </a:xfrm>
            <a:custGeom>
              <a:avLst/>
              <a:gdLst/>
              <a:ahLst/>
              <a:cxnLst/>
              <a:rect l="l" t="t" r="r" b="b"/>
              <a:pathLst>
                <a:path w="94553" h="53173">
                  <a:moveTo>
                    <a:pt x="94553" y="27108"/>
                  </a:moveTo>
                  <a:lnTo>
                    <a:pt x="94553" y="0"/>
                  </a:lnTo>
                  <a:lnTo>
                    <a:pt x="0" y="0"/>
                  </a:lnTo>
                  <a:lnTo>
                    <a:pt x="0" y="53173"/>
                  </a:lnTo>
                  <a:lnTo>
                    <a:pt x="94553" y="27108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 rot="16200000" flipV="1">
              <a:off x="9016565" y="1162484"/>
              <a:ext cx="108486" cy="113040"/>
            </a:xfrm>
            <a:custGeom>
              <a:avLst/>
              <a:gdLst/>
              <a:ahLst/>
              <a:cxnLst/>
              <a:rect l="l" t="t" r="r" b="b"/>
              <a:pathLst>
                <a:path w="108486" h="113040">
                  <a:moveTo>
                    <a:pt x="108486" y="96120"/>
                  </a:moveTo>
                  <a:lnTo>
                    <a:pt x="108486" y="0"/>
                  </a:lnTo>
                  <a:lnTo>
                    <a:pt x="0" y="29907"/>
                  </a:lnTo>
                  <a:lnTo>
                    <a:pt x="0" y="113040"/>
                  </a:lnTo>
                  <a:lnTo>
                    <a:pt x="50759" y="43370"/>
                  </a:lnTo>
                  <a:cubicBezTo>
                    <a:pt x="70002" y="60621"/>
                    <a:pt x="89244" y="78205"/>
                    <a:pt x="108486" y="96120"/>
                  </a:cubicBez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 rot="16200000" flipV="1">
              <a:off x="9045555" y="1285604"/>
              <a:ext cx="143322" cy="118608"/>
            </a:xfrm>
            <a:custGeom>
              <a:avLst/>
              <a:gdLst/>
              <a:ahLst/>
              <a:cxnLst/>
              <a:rect l="l" t="t" r="r" b="b"/>
              <a:pathLst>
                <a:path w="143322" h="118608">
                  <a:moveTo>
                    <a:pt x="143322" y="79099"/>
                  </a:moveTo>
                  <a:lnTo>
                    <a:pt x="143322" y="0"/>
                  </a:lnTo>
                  <a:lnTo>
                    <a:pt x="0" y="0"/>
                  </a:lnTo>
                  <a:lnTo>
                    <a:pt x="0" y="118608"/>
                  </a:lnTo>
                  <a:lnTo>
                    <a:pt x="143322" y="79099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 rot="16200000" flipV="1">
              <a:off x="8913893" y="1508264"/>
              <a:ext cx="236878" cy="89318"/>
            </a:xfrm>
            <a:custGeom>
              <a:avLst/>
              <a:gdLst/>
              <a:ahLst/>
              <a:cxnLst/>
              <a:rect l="l" t="t" r="r" b="b"/>
              <a:pathLst>
                <a:path w="236878" h="89318">
                  <a:moveTo>
                    <a:pt x="236878" y="24018"/>
                  </a:moveTo>
                  <a:lnTo>
                    <a:pt x="236878" y="0"/>
                  </a:lnTo>
                  <a:lnTo>
                    <a:pt x="0" y="0"/>
                  </a:lnTo>
                  <a:lnTo>
                    <a:pt x="0" y="89318"/>
                  </a:lnTo>
                  <a:lnTo>
                    <a:pt x="236878" y="24018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 rot="16200000" flipV="1">
              <a:off x="8873301" y="1751331"/>
              <a:ext cx="271714" cy="199363"/>
            </a:xfrm>
            <a:custGeom>
              <a:avLst/>
              <a:gdLst/>
              <a:ahLst/>
              <a:cxnLst/>
              <a:rect l="l" t="t" r="r" b="b"/>
              <a:pathLst>
                <a:path w="271714" h="199363">
                  <a:moveTo>
                    <a:pt x="271714" y="133240"/>
                  </a:moveTo>
                  <a:lnTo>
                    <a:pt x="271714" y="0"/>
                  </a:lnTo>
                  <a:lnTo>
                    <a:pt x="0" y="0"/>
                  </a:lnTo>
                  <a:lnTo>
                    <a:pt x="0" y="129387"/>
                  </a:lnTo>
                  <a:lnTo>
                    <a:pt x="31849" y="129387"/>
                  </a:lnTo>
                  <a:lnTo>
                    <a:pt x="31849" y="199363"/>
                  </a:lnTo>
                  <a:lnTo>
                    <a:pt x="122421" y="174395"/>
                  </a:lnTo>
                  <a:lnTo>
                    <a:pt x="122421" y="129387"/>
                  </a:lnTo>
                  <a:lnTo>
                    <a:pt x="180147" y="129387"/>
                  </a:lnTo>
                  <a:lnTo>
                    <a:pt x="180147" y="158482"/>
                  </a:lnTo>
                  <a:lnTo>
                    <a:pt x="271714" y="133240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666707" y="2738834"/>
            <a:ext cx="6037212" cy="1862048"/>
            <a:chOff x="5973197" y="2013881"/>
            <a:chExt cx="4369449" cy="1347663"/>
          </a:xfrm>
        </p:grpSpPr>
        <p:sp>
          <p:nvSpPr>
            <p:cNvPr id="24" name="文本框 23"/>
            <p:cNvSpPr txBox="1"/>
            <p:nvPr/>
          </p:nvSpPr>
          <p:spPr>
            <a:xfrm>
              <a:off x="5973197" y="2013881"/>
              <a:ext cx="4369449" cy="1347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355600" dist="571500" dir="3000000" algn="l" rotWithShape="0">
                      <a:prstClr val="black">
                        <a:alpha val="0"/>
                      </a:prstClr>
                    </a:outerShdw>
                  </a:effectLst>
                  <a:cs typeface="+mn-ea"/>
                  <a:sym typeface="+mn-lt"/>
                </a:rPr>
                <a:t>基础知识</a:t>
              </a:r>
              <a:endParaRPr lang="zh-CN" altLang="en-US" sz="11500" b="1" dirty="0">
                <a:solidFill>
                  <a:schemeClr val="bg1"/>
                </a:solidFill>
                <a:effectLst>
                  <a:outerShdw blurRad="355600" dist="571500" dir="3000000" algn="l" rotWithShape="0">
                    <a:prstClr val="black">
                      <a:alpha val="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 rot="16200000" flipV="1">
              <a:off x="9278538" y="2211450"/>
              <a:ext cx="263751" cy="248822"/>
            </a:xfrm>
            <a:custGeom>
              <a:avLst/>
              <a:gdLst/>
              <a:ahLst/>
              <a:cxnLst/>
              <a:rect l="l" t="t" r="r" b="b"/>
              <a:pathLst>
                <a:path w="263751" h="248822">
                  <a:moveTo>
                    <a:pt x="263751" y="132374"/>
                  </a:moveTo>
                  <a:cubicBezTo>
                    <a:pt x="207351" y="89908"/>
                    <a:pt x="145975" y="45783"/>
                    <a:pt x="79623" y="0"/>
                  </a:cubicBezTo>
                  <a:lnTo>
                    <a:pt x="0" y="127397"/>
                  </a:lnTo>
                  <a:cubicBezTo>
                    <a:pt x="69006" y="167209"/>
                    <a:pt x="134032" y="207684"/>
                    <a:pt x="195076" y="248822"/>
                  </a:cubicBezTo>
                  <a:lnTo>
                    <a:pt x="263751" y="132374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 rot="16200000" flipV="1">
              <a:off x="9602006" y="2241309"/>
              <a:ext cx="538451" cy="561342"/>
            </a:xfrm>
            <a:custGeom>
              <a:avLst/>
              <a:gdLst/>
              <a:ahLst/>
              <a:cxnLst/>
              <a:rect l="l" t="t" r="r" b="b"/>
              <a:pathLst>
                <a:path w="538451" h="561342">
                  <a:moveTo>
                    <a:pt x="538451" y="561342"/>
                  </a:moveTo>
                  <a:lnTo>
                    <a:pt x="538451" y="0"/>
                  </a:lnTo>
                  <a:lnTo>
                    <a:pt x="0" y="0"/>
                  </a:lnTo>
                  <a:lnTo>
                    <a:pt x="0" y="561342"/>
                  </a:lnTo>
                  <a:lnTo>
                    <a:pt x="538451" y="561342"/>
                  </a:lnTo>
                  <a:close/>
                  <a:moveTo>
                    <a:pt x="417026" y="423993"/>
                  </a:moveTo>
                  <a:lnTo>
                    <a:pt x="121425" y="423993"/>
                  </a:lnTo>
                  <a:lnTo>
                    <a:pt x="121425" y="137349"/>
                  </a:lnTo>
                  <a:lnTo>
                    <a:pt x="417026" y="137349"/>
                  </a:lnTo>
                  <a:lnTo>
                    <a:pt x="417026" y="423993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 rot="16200000" flipV="1">
              <a:off x="8507686" y="2506553"/>
              <a:ext cx="880830" cy="428969"/>
            </a:xfrm>
            <a:custGeom>
              <a:avLst/>
              <a:gdLst/>
              <a:ahLst/>
              <a:cxnLst/>
              <a:rect l="l" t="t" r="r" b="b"/>
              <a:pathLst>
                <a:path w="880830" h="428969">
                  <a:moveTo>
                    <a:pt x="880830" y="342868"/>
                  </a:moveTo>
                  <a:lnTo>
                    <a:pt x="880830" y="0"/>
                  </a:lnTo>
                  <a:lnTo>
                    <a:pt x="5972" y="0"/>
                  </a:lnTo>
                  <a:lnTo>
                    <a:pt x="5972" y="136355"/>
                  </a:lnTo>
                  <a:lnTo>
                    <a:pt x="89576" y="136355"/>
                  </a:lnTo>
                  <a:lnTo>
                    <a:pt x="89576" y="292615"/>
                  </a:lnTo>
                  <a:lnTo>
                    <a:pt x="0" y="292615"/>
                  </a:lnTo>
                  <a:lnTo>
                    <a:pt x="0" y="428969"/>
                  </a:lnTo>
                  <a:lnTo>
                    <a:pt x="568498" y="428969"/>
                  </a:lnTo>
                  <a:lnTo>
                    <a:pt x="880830" y="342868"/>
                  </a:lnTo>
                  <a:close/>
                  <a:moveTo>
                    <a:pt x="750447" y="292615"/>
                  </a:moveTo>
                  <a:lnTo>
                    <a:pt x="219959" y="292615"/>
                  </a:lnTo>
                  <a:lnTo>
                    <a:pt x="219959" y="136355"/>
                  </a:lnTo>
                  <a:lnTo>
                    <a:pt x="750447" y="136355"/>
                  </a:lnTo>
                  <a:lnTo>
                    <a:pt x="750447" y="292615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 rot="16200000" flipV="1">
              <a:off x="9103366" y="2639425"/>
              <a:ext cx="628027" cy="358303"/>
            </a:xfrm>
            <a:custGeom>
              <a:avLst/>
              <a:gdLst/>
              <a:ahLst/>
              <a:cxnLst/>
              <a:rect l="l" t="t" r="r" b="b"/>
              <a:pathLst>
                <a:path w="628027" h="358303">
                  <a:moveTo>
                    <a:pt x="628027" y="358303"/>
                  </a:moveTo>
                  <a:lnTo>
                    <a:pt x="628027" y="123415"/>
                  </a:lnTo>
                  <a:lnTo>
                    <a:pt x="241855" y="123415"/>
                  </a:lnTo>
                  <a:lnTo>
                    <a:pt x="323469" y="22891"/>
                  </a:lnTo>
                  <a:cubicBezTo>
                    <a:pt x="261098" y="16256"/>
                    <a:pt x="211997" y="8626"/>
                    <a:pt x="176166" y="0"/>
                  </a:cubicBezTo>
                  <a:cubicBezTo>
                    <a:pt x="106496" y="93556"/>
                    <a:pt x="47774" y="163890"/>
                    <a:pt x="0" y="211000"/>
                  </a:cubicBezTo>
                  <a:lnTo>
                    <a:pt x="91567" y="281666"/>
                  </a:lnTo>
                  <a:cubicBezTo>
                    <a:pt x="112800" y="267732"/>
                    <a:pt x="140004" y="260433"/>
                    <a:pt x="173180" y="259770"/>
                  </a:cubicBezTo>
                  <a:lnTo>
                    <a:pt x="493663" y="259770"/>
                  </a:lnTo>
                  <a:lnTo>
                    <a:pt x="493663" y="358303"/>
                  </a:lnTo>
                  <a:lnTo>
                    <a:pt x="628027" y="358303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 rot="16200000" flipV="1">
              <a:off x="8674136" y="2702860"/>
              <a:ext cx="54245" cy="14954"/>
            </a:xfrm>
            <a:custGeom>
              <a:avLst/>
              <a:gdLst/>
              <a:ahLst/>
              <a:cxnLst/>
              <a:rect l="l" t="t" r="r" b="b"/>
              <a:pathLst>
                <a:path w="54245" h="14954">
                  <a:moveTo>
                    <a:pt x="54245" y="0"/>
                  </a:moveTo>
                  <a:lnTo>
                    <a:pt x="0" y="0"/>
                  </a:lnTo>
                  <a:lnTo>
                    <a:pt x="0" y="14954"/>
                  </a:lnTo>
                  <a:lnTo>
                    <a:pt x="54245" y="0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 rot="16200000" flipV="1">
              <a:off x="8527417" y="2742113"/>
              <a:ext cx="171018" cy="161710"/>
            </a:xfrm>
            <a:custGeom>
              <a:avLst/>
              <a:gdLst/>
              <a:ahLst/>
              <a:cxnLst/>
              <a:rect l="l" t="t" r="r" b="b"/>
              <a:pathLst>
                <a:path w="171018" h="161710">
                  <a:moveTo>
                    <a:pt x="171018" y="151757"/>
                  </a:moveTo>
                  <a:lnTo>
                    <a:pt x="171018" y="0"/>
                  </a:lnTo>
                  <a:lnTo>
                    <a:pt x="0" y="47144"/>
                  </a:lnTo>
                  <a:lnTo>
                    <a:pt x="119760" y="161710"/>
                  </a:lnTo>
                  <a:cubicBezTo>
                    <a:pt x="136348" y="157729"/>
                    <a:pt x="153434" y="154412"/>
                    <a:pt x="171018" y="151757"/>
                  </a:cubicBez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 rot="16200000" flipV="1">
              <a:off x="9482570" y="2833505"/>
              <a:ext cx="364276" cy="343375"/>
            </a:xfrm>
            <a:custGeom>
              <a:avLst/>
              <a:gdLst/>
              <a:ahLst/>
              <a:cxnLst/>
              <a:rect l="l" t="t" r="r" b="b"/>
              <a:pathLst>
                <a:path w="364276" h="343375">
                  <a:moveTo>
                    <a:pt x="364276" y="117444"/>
                  </a:moveTo>
                  <a:lnTo>
                    <a:pt x="286643" y="0"/>
                  </a:lnTo>
                  <a:cubicBezTo>
                    <a:pt x="183797" y="76305"/>
                    <a:pt x="88249" y="152943"/>
                    <a:pt x="0" y="229911"/>
                  </a:cubicBezTo>
                  <a:cubicBezTo>
                    <a:pt x="30523" y="263088"/>
                    <a:pt x="62040" y="300909"/>
                    <a:pt x="94553" y="343375"/>
                  </a:cubicBezTo>
                  <a:cubicBezTo>
                    <a:pt x="169531" y="264415"/>
                    <a:pt x="259439" y="189105"/>
                    <a:pt x="364276" y="117444"/>
                  </a:cubicBez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 rot="16200000" flipV="1">
              <a:off x="9888151" y="2835994"/>
              <a:ext cx="357309" cy="333421"/>
            </a:xfrm>
            <a:custGeom>
              <a:avLst/>
              <a:gdLst/>
              <a:ahLst/>
              <a:cxnLst/>
              <a:rect l="l" t="t" r="r" b="b"/>
              <a:pathLst>
                <a:path w="357309" h="333421">
                  <a:moveTo>
                    <a:pt x="357309" y="222945"/>
                  </a:moveTo>
                  <a:cubicBezTo>
                    <a:pt x="271714" y="146639"/>
                    <a:pt x="181806" y="72325"/>
                    <a:pt x="87586" y="0"/>
                  </a:cubicBezTo>
                  <a:lnTo>
                    <a:pt x="0" y="123416"/>
                  </a:lnTo>
                  <a:cubicBezTo>
                    <a:pt x="98202" y="190432"/>
                    <a:pt x="193418" y="260434"/>
                    <a:pt x="285648" y="333421"/>
                  </a:cubicBezTo>
                  <a:lnTo>
                    <a:pt x="357309" y="222945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 rot="16200000" flipV="1">
              <a:off x="8573956" y="2937099"/>
              <a:ext cx="184300" cy="127057"/>
            </a:xfrm>
            <a:custGeom>
              <a:avLst/>
              <a:gdLst/>
              <a:ahLst/>
              <a:cxnLst/>
              <a:rect l="l" t="t" r="r" b="b"/>
              <a:pathLst>
                <a:path w="184300" h="127057">
                  <a:moveTo>
                    <a:pt x="184300" y="82998"/>
                  </a:moveTo>
                  <a:lnTo>
                    <a:pt x="97538" y="0"/>
                  </a:lnTo>
                  <a:lnTo>
                    <a:pt x="0" y="107490"/>
                  </a:lnTo>
                  <a:lnTo>
                    <a:pt x="24477" y="127057"/>
                  </a:lnTo>
                  <a:lnTo>
                    <a:pt x="184300" y="82998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rgbClr val="4B88E5"/>
                </a:solidFill>
              </a:endParaRPr>
            </a:p>
          </p:txBody>
        </p:sp>
      </p:grpSp>
      <p:pic>
        <p:nvPicPr>
          <p:cNvPr id="11" name="图形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3914" y="1703445"/>
            <a:ext cx="4172872" cy="417287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5002420" y="5568740"/>
            <a:ext cx="60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概述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04617" y="5568740"/>
            <a:ext cx="60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原则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206814" y="5568740"/>
            <a:ext cx="60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应用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809010" y="5568740"/>
            <a:ext cx="60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意义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17" grpId="0" animBg="1"/>
          <p:bldP spid="20" grpId="0" animBg="1"/>
          <p:bldP spid="21" grpId="0"/>
          <p:bldP spid="15" grpId="0"/>
          <p:bldP spid="41" grpId="0"/>
          <p:bldP spid="42" grpId="0"/>
          <p:bldP spid="4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17" grpId="0" animBg="1"/>
          <p:bldP spid="20" grpId="0" animBg="1"/>
          <p:bldP spid="21" grpId="0"/>
          <p:bldP spid="15" grpId="0"/>
          <p:bldP spid="41" grpId="0"/>
          <p:bldP spid="42" grpId="0"/>
          <p:bldP spid="4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21" name="组合 20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37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27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企业管理原则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3" name="PA-组合 2"/>
          <p:cNvGrpSpPr/>
          <p:nvPr>
            <p:custDataLst>
              <p:tags r:id="rId1"/>
            </p:custDataLst>
          </p:nvPr>
        </p:nvGrpSpPr>
        <p:grpSpPr>
          <a:xfrm>
            <a:off x="4143873" y="1605200"/>
            <a:ext cx="7418905" cy="4802303"/>
            <a:chOff x="4143873" y="1605200"/>
            <a:chExt cx="7418905" cy="4802303"/>
          </a:xfrm>
        </p:grpSpPr>
        <p:sp>
          <p:nvSpPr>
            <p:cNvPr id="39" name="PA-文本框 38"/>
            <p:cNvSpPr txBox="1"/>
            <p:nvPr>
              <p:custDataLst>
                <p:tags r:id="rId2"/>
              </p:custDataLst>
            </p:nvPr>
          </p:nvSpPr>
          <p:spPr>
            <a:xfrm>
              <a:off x="4258340" y="2073087"/>
              <a:ext cx="7304438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衡量性就是指目标应该是明确的，而不是模糊的。应该有一组明确的数据，作为衡量是否达成目标的依据。目标要量化，考核时可以采用相同的标准准确衡量；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1" name="PA-文本框 40"/>
            <p:cNvSpPr txBox="1"/>
            <p:nvPr>
              <p:custDataLst>
                <p:tags r:id="rId3"/>
              </p:custDataLst>
            </p:nvPr>
          </p:nvSpPr>
          <p:spPr>
            <a:xfrm>
              <a:off x="4143873" y="3753428"/>
              <a:ext cx="7304438" cy="711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 “截止到</a:t>
              </a:r>
              <a:r>
                <a:rPr lang="en-US" altLang="zh-CN" sz="1400" dirty="0">
                  <a:cs typeface="+mn-ea"/>
                  <a:sym typeface="+mn-lt"/>
                </a:rPr>
                <a:t>12</a:t>
              </a:r>
              <a:r>
                <a:rPr lang="zh-CN" altLang="en-US" sz="1400" dirty="0">
                  <a:cs typeface="+mn-ea"/>
                  <a:sym typeface="+mn-lt"/>
                </a:rPr>
                <a:t>月末，各公司基本达成销售计划”   您觉得这个目标可以衡量吗？这个目标存在什么问题呢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3" name="PA-文本框 42"/>
            <p:cNvSpPr txBox="1"/>
            <p:nvPr>
              <p:custDataLst>
                <p:tags r:id="rId4"/>
              </p:custDataLst>
            </p:nvPr>
          </p:nvSpPr>
          <p:spPr>
            <a:xfrm>
              <a:off x="4258340" y="5695770"/>
              <a:ext cx="7000210" cy="711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 示例中的“基本达成”是一个很难衡量的概念，达成多少才是 “基本达成”？完成计划的</a:t>
              </a:r>
              <a:r>
                <a:rPr lang="en-US" altLang="zh-CN" sz="1400" dirty="0">
                  <a:cs typeface="+mn-ea"/>
                  <a:sym typeface="+mn-lt"/>
                </a:rPr>
                <a:t>90%</a:t>
              </a:r>
              <a:r>
                <a:rPr lang="zh-CN" altLang="en-US" sz="1400" dirty="0">
                  <a:cs typeface="+mn-ea"/>
                  <a:sym typeface="+mn-lt"/>
                </a:rPr>
                <a:t>算不算基本达成，</a:t>
              </a:r>
              <a:r>
                <a:rPr lang="en-US" altLang="zh-CN" sz="1400" dirty="0">
                  <a:cs typeface="+mn-ea"/>
                  <a:sym typeface="+mn-lt"/>
                </a:rPr>
                <a:t>80%</a:t>
              </a:r>
              <a:r>
                <a:rPr lang="zh-CN" altLang="en-US" sz="1400" dirty="0">
                  <a:cs typeface="+mn-ea"/>
                  <a:sym typeface="+mn-lt"/>
                </a:rPr>
                <a:t>呢？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258341" y="1605200"/>
              <a:ext cx="7260560" cy="3902511"/>
              <a:chOff x="8641547" y="1605200"/>
              <a:chExt cx="2877353" cy="3902511"/>
            </a:xfrm>
          </p:grpSpPr>
          <p:sp>
            <p:nvSpPr>
              <p:cNvPr id="50" name="PA-îsļiḑé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8641547" y="1605200"/>
                <a:ext cx="569723" cy="463599"/>
              </a:xfrm>
              <a:prstGeom prst="rect">
                <a:avLst/>
              </a:prstGeom>
              <a:gradFill flip="none" rotWithShape="1">
                <a:gsLst>
                  <a:gs pos="0">
                    <a:srgbClr val="2140CC"/>
                  </a:gs>
                  <a:gs pos="100000">
                    <a:srgbClr val="63B0F1"/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sym typeface="+mn-lt"/>
                  </a:rPr>
                  <a:t>衡量性</a:t>
                </a:r>
                <a:endParaRPr lang="zh-CN" altLang="en-US" b="1" dirty="0">
                  <a:solidFill>
                    <a:schemeClr val="bg1"/>
                  </a:solidFill>
                  <a:sym typeface="+mn-lt"/>
                </a:endParaRPr>
              </a:p>
            </p:txBody>
          </p:sp>
          <p:sp>
            <p:nvSpPr>
              <p:cNvPr id="52" name="PA-íṩ1îďê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8641547" y="3324190"/>
                <a:ext cx="569723" cy="464529"/>
              </a:xfrm>
              <a:prstGeom prst="rect">
                <a:avLst/>
              </a:prstGeom>
              <a:gradFill flip="none" rotWithShape="1">
                <a:gsLst>
                  <a:gs pos="0">
                    <a:srgbClr val="2140CC"/>
                  </a:gs>
                  <a:gs pos="100000">
                    <a:srgbClr val="63B0F1"/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sym typeface="+mn-lt"/>
                  </a:rPr>
                  <a:t>示例</a:t>
                </a:r>
                <a:endParaRPr lang="zh-CN" altLang="en-US" b="1" dirty="0">
                  <a:solidFill>
                    <a:schemeClr val="bg1"/>
                  </a:solidFill>
                  <a:sym typeface="+mn-lt"/>
                </a:endParaRPr>
              </a:p>
            </p:txBody>
          </p:sp>
          <p:cxnSp>
            <p:nvCxnSpPr>
              <p:cNvPr id="54" name="PA-直接连接符 53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8641547" y="2916481"/>
                <a:ext cx="2877353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PA-íṩ1îdè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8641547" y="5043182"/>
                <a:ext cx="569723" cy="464529"/>
              </a:xfrm>
              <a:prstGeom prst="rect">
                <a:avLst/>
              </a:prstGeom>
              <a:gradFill flip="none" rotWithShape="1">
                <a:gsLst>
                  <a:gs pos="0">
                    <a:srgbClr val="2140CC"/>
                  </a:gs>
                  <a:gs pos="100000">
                    <a:srgbClr val="63B0F1"/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sym typeface="+mn-lt"/>
                  </a:rPr>
                  <a:t>示例说明</a:t>
                </a:r>
                <a:endParaRPr lang="zh-CN" altLang="en-US" b="1" dirty="0">
                  <a:solidFill>
                    <a:schemeClr val="bg1"/>
                  </a:solidFill>
                  <a:sym typeface="+mn-lt"/>
                </a:endParaRPr>
              </a:p>
            </p:txBody>
          </p:sp>
          <p:cxnSp>
            <p:nvCxnSpPr>
              <p:cNvPr id="58" name="PA-直接连接符 57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8641547" y="4635472"/>
                <a:ext cx="2877353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PA-组合 3"/>
          <p:cNvGrpSpPr/>
          <p:nvPr>
            <p:custDataLst>
              <p:tags r:id="rId10"/>
            </p:custDataLst>
          </p:nvPr>
        </p:nvGrpSpPr>
        <p:grpSpPr>
          <a:xfrm>
            <a:off x="629222" y="1479915"/>
            <a:ext cx="3149646" cy="4287477"/>
            <a:chOff x="629222" y="1479915"/>
            <a:chExt cx="3149646" cy="4287477"/>
          </a:xfrm>
        </p:grpSpPr>
        <p:sp>
          <p:nvSpPr>
            <p:cNvPr id="46" name="PA-íSlïḍè"/>
            <p:cNvSpPr txBox="1"/>
            <p:nvPr>
              <p:custDataLst>
                <p:tags r:id="rId11"/>
              </p:custDataLst>
            </p:nvPr>
          </p:nvSpPr>
          <p:spPr>
            <a:xfrm>
              <a:off x="629222" y="1605201"/>
              <a:ext cx="3149646" cy="1223284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200" b="1">
                  <a:solidFill>
                    <a:srgbClr val="4B88E5"/>
                  </a:solidFill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（</a:t>
              </a:r>
              <a:r>
                <a:rPr lang="en-US" altLang="zh-CN" dirty="0">
                  <a:sym typeface="+mn-lt"/>
                </a:rPr>
                <a:t>Measurable</a:t>
              </a:r>
              <a:r>
                <a:rPr lang="zh-CN" altLang="en-US" dirty="0">
                  <a:sym typeface="+mn-lt"/>
                </a:rPr>
                <a:t>）</a:t>
              </a:r>
              <a:endParaRPr lang="en-US" altLang="zh-CN" dirty="0">
                <a:sym typeface="+mn-lt"/>
              </a:endParaRPr>
            </a:p>
            <a:p>
              <a:pPr algn="ctr"/>
              <a:r>
                <a:rPr lang="en-US" altLang="zh-CN" dirty="0">
                  <a:sym typeface="+mn-lt"/>
                </a:rPr>
                <a:t>—— </a:t>
              </a:r>
              <a:r>
                <a:rPr lang="zh-CN" altLang="en-US" dirty="0">
                  <a:sym typeface="+mn-lt"/>
                </a:rPr>
                <a:t>衡量性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49" name="PA-iṡlïḍe"/>
            <p:cNvSpPr/>
            <p:nvPr>
              <p:custDataLst>
                <p:tags r:id="rId12"/>
              </p:custDataLst>
            </p:nvPr>
          </p:nvSpPr>
          <p:spPr bwMode="auto">
            <a:xfrm>
              <a:off x="1027175" y="1479915"/>
              <a:ext cx="405130" cy="57150"/>
            </a:xfrm>
            <a:prstGeom prst="rect">
              <a:avLst/>
            </a:prstGeom>
            <a:gradFill flip="none" rotWithShape="1">
              <a:gsLst>
                <a:gs pos="0">
                  <a:srgbClr val="2140CC"/>
                </a:gs>
                <a:gs pos="100000">
                  <a:srgbClr val="63B0F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143" name="PA-Graphic 14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flipH="1">
              <a:off x="667322" y="3001381"/>
              <a:ext cx="2766011" cy="276601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52" name="组合 51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57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55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企业管理原则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sp>
        <p:nvSpPr>
          <p:cNvPr id="59" name="PA-文本框 58"/>
          <p:cNvSpPr txBox="1"/>
          <p:nvPr>
            <p:custDataLst>
              <p:tags r:id="rId1"/>
            </p:custDataLst>
          </p:nvPr>
        </p:nvSpPr>
        <p:spPr>
          <a:xfrm>
            <a:off x="-22949" y="1083054"/>
            <a:ext cx="6254339" cy="632353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solidFill>
                  <a:srgbClr val="4B88E5"/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（</a:t>
            </a:r>
            <a:r>
              <a:rPr lang="en-US" altLang="zh-CN" dirty="0">
                <a:sym typeface="+mn-lt"/>
              </a:rPr>
              <a:t>Attainable</a:t>
            </a:r>
            <a:r>
              <a:rPr lang="zh-CN" altLang="en-US" dirty="0">
                <a:sym typeface="+mn-lt"/>
              </a:rPr>
              <a:t>）</a:t>
            </a:r>
            <a:r>
              <a:rPr lang="en-US" altLang="zh-CN" dirty="0">
                <a:sym typeface="+mn-lt"/>
              </a:rPr>
              <a:t>—— </a:t>
            </a:r>
            <a:r>
              <a:rPr lang="zh-CN" altLang="en-US" dirty="0">
                <a:sym typeface="+mn-lt"/>
              </a:rPr>
              <a:t>可实现性 </a:t>
            </a:r>
            <a:endParaRPr lang="zh-CN" altLang="en-US" dirty="0">
              <a:sym typeface="+mn-lt"/>
            </a:endParaRPr>
          </a:p>
        </p:txBody>
      </p:sp>
      <p:grpSp>
        <p:nvGrpSpPr>
          <p:cNvPr id="2" name="PA-组合 1"/>
          <p:cNvGrpSpPr/>
          <p:nvPr>
            <p:custDataLst>
              <p:tags r:id="rId2"/>
            </p:custDataLst>
          </p:nvPr>
        </p:nvGrpSpPr>
        <p:grpSpPr>
          <a:xfrm>
            <a:off x="826426" y="1775586"/>
            <a:ext cx="10554937" cy="4626325"/>
            <a:chOff x="826426" y="1775586"/>
            <a:chExt cx="10554937" cy="4626325"/>
          </a:xfrm>
        </p:grpSpPr>
        <p:grpSp>
          <p:nvGrpSpPr>
            <p:cNvPr id="4" name="ísliḍè"/>
            <p:cNvGrpSpPr/>
            <p:nvPr/>
          </p:nvGrpSpPr>
          <p:grpSpPr>
            <a:xfrm>
              <a:off x="826426" y="1908444"/>
              <a:ext cx="4241800" cy="4378656"/>
              <a:chOff x="3975100" y="1239672"/>
              <a:chExt cx="4241800" cy="4378656"/>
            </a:xfrm>
          </p:grpSpPr>
          <p:grpSp>
            <p:nvGrpSpPr>
              <p:cNvPr id="39" name="ï$ḻíḍé"/>
              <p:cNvGrpSpPr/>
              <p:nvPr/>
            </p:nvGrpSpPr>
            <p:grpSpPr>
              <a:xfrm>
                <a:off x="3975100" y="1308100"/>
                <a:ext cx="4241800" cy="4241800"/>
                <a:chOff x="4648200" y="1981200"/>
                <a:chExt cx="2895600" cy="2895600"/>
              </a:xfrm>
            </p:grpSpPr>
            <p:sp>
              <p:nvSpPr>
                <p:cNvPr id="48" name="PA-îṣ1îḍê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4648200" y="1981200"/>
                  <a:ext cx="2895600" cy="2895600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33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PA-íṩļíďè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4864100" y="2197100"/>
                  <a:ext cx="2463800" cy="24638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PA-ïṩlïdé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5143500" y="2476500"/>
                  <a:ext cx="1905000" cy="19050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2140CC"/>
                    </a:gs>
                    <a:gs pos="100000">
                      <a:srgbClr val="63B0F1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0" name="î$ľiḋê"/>
              <p:cNvGrpSpPr/>
              <p:nvPr/>
            </p:nvGrpSpPr>
            <p:grpSpPr>
              <a:xfrm>
                <a:off x="4997450" y="1239672"/>
                <a:ext cx="2197100" cy="4378656"/>
                <a:chOff x="3168798" y="1765306"/>
                <a:chExt cx="2167014" cy="4318698"/>
              </a:xfrm>
            </p:grpSpPr>
            <p:sp>
              <p:nvSpPr>
                <p:cNvPr id="41" name="PA-íślïḓè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3299913" y="1871909"/>
                  <a:ext cx="1907699" cy="4115193"/>
                </a:xfrm>
                <a:custGeom>
                  <a:avLst/>
                  <a:gdLst>
                    <a:gd name="connsiteX0" fmla="*/ 444792 w 4503763"/>
                    <a:gd name="connsiteY0" fmla="*/ 0 h 9715289"/>
                    <a:gd name="connsiteX1" fmla="*/ 4058971 w 4503763"/>
                    <a:gd name="connsiteY1" fmla="*/ 0 h 9715289"/>
                    <a:gd name="connsiteX2" fmla="*/ 4503763 w 4503763"/>
                    <a:gd name="connsiteY2" fmla="*/ 444792 h 9715289"/>
                    <a:gd name="connsiteX3" fmla="*/ 4503763 w 4503763"/>
                    <a:gd name="connsiteY3" fmla="*/ 9270497 h 9715289"/>
                    <a:gd name="connsiteX4" fmla="*/ 4058971 w 4503763"/>
                    <a:gd name="connsiteY4" fmla="*/ 9715289 h 9715289"/>
                    <a:gd name="connsiteX5" fmla="*/ 444792 w 4503763"/>
                    <a:gd name="connsiteY5" fmla="*/ 9715289 h 9715289"/>
                    <a:gd name="connsiteX6" fmla="*/ 0 w 4503763"/>
                    <a:gd name="connsiteY6" fmla="*/ 9270497 h 9715289"/>
                    <a:gd name="connsiteX7" fmla="*/ 0 w 4503763"/>
                    <a:gd name="connsiteY7" fmla="*/ 444792 h 9715289"/>
                    <a:gd name="connsiteX8" fmla="*/ 444792 w 4503763"/>
                    <a:gd name="connsiteY8" fmla="*/ 0 h 9715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03763" h="9715289">
                      <a:moveTo>
                        <a:pt x="444792" y="0"/>
                      </a:moveTo>
                      <a:lnTo>
                        <a:pt x="4058971" y="0"/>
                      </a:lnTo>
                      <a:cubicBezTo>
                        <a:pt x="4304623" y="0"/>
                        <a:pt x="4503763" y="199140"/>
                        <a:pt x="4503763" y="444792"/>
                      </a:cubicBezTo>
                      <a:lnTo>
                        <a:pt x="4503763" y="9270497"/>
                      </a:lnTo>
                      <a:cubicBezTo>
                        <a:pt x="4503763" y="9516149"/>
                        <a:pt x="4304623" y="9715289"/>
                        <a:pt x="4058971" y="9715289"/>
                      </a:cubicBezTo>
                      <a:lnTo>
                        <a:pt x="444792" y="9715289"/>
                      </a:lnTo>
                      <a:cubicBezTo>
                        <a:pt x="199140" y="9715289"/>
                        <a:pt x="0" y="9516149"/>
                        <a:pt x="0" y="9270497"/>
                      </a:cubicBezTo>
                      <a:lnTo>
                        <a:pt x="0" y="444792"/>
                      </a:lnTo>
                      <a:cubicBezTo>
                        <a:pt x="0" y="199140"/>
                        <a:pt x="199140" y="0"/>
                        <a:pt x="444792" y="0"/>
                      </a:cubicBezTo>
                      <a:close/>
                    </a:path>
                  </a:pathLst>
                </a:custGeom>
                <a:blipFill>
                  <a:blip r:embed="rId7"/>
                  <a:srcRect/>
                  <a:stretch>
                    <a:fillRect l="-111560" r="-111560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2" name="PA-ïSlîďe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5301052" y="2775895"/>
                  <a:ext cx="34760" cy="4808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2" h="21596" extrusionOk="0">
                      <a:moveTo>
                        <a:pt x="0" y="0"/>
                      </a:moveTo>
                      <a:lnTo>
                        <a:pt x="0" y="21596"/>
                      </a:lnTo>
                      <a:lnTo>
                        <a:pt x="9420" y="21596"/>
                      </a:lnTo>
                      <a:cubicBezTo>
                        <a:pt x="12945" y="21596"/>
                        <a:pt x="14707" y="21598"/>
                        <a:pt x="16579" y="21555"/>
                      </a:cubicBezTo>
                      <a:cubicBezTo>
                        <a:pt x="18628" y="21501"/>
                        <a:pt x="20261" y="21383"/>
                        <a:pt x="21007" y="21235"/>
                      </a:cubicBezTo>
                      <a:cubicBezTo>
                        <a:pt x="21600" y="21099"/>
                        <a:pt x="21572" y="20968"/>
                        <a:pt x="21572" y="20717"/>
                      </a:cubicBezTo>
                      <a:lnTo>
                        <a:pt x="21572" y="879"/>
                      </a:lnTo>
                      <a:cubicBezTo>
                        <a:pt x="21572" y="624"/>
                        <a:pt x="21600" y="497"/>
                        <a:pt x="21007" y="361"/>
                      </a:cubicBezTo>
                      <a:cubicBezTo>
                        <a:pt x="20261" y="213"/>
                        <a:pt x="18628" y="95"/>
                        <a:pt x="16579" y="41"/>
                      </a:cubicBezTo>
                      <a:cubicBezTo>
                        <a:pt x="14707" y="-2"/>
                        <a:pt x="12986" y="0"/>
                        <a:pt x="951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sz="3200">
                    <a:solidFill>
                      <a:schemeClr val="accent1">
                        <a:hueOff val="-12342858"/>
                        <a:satOff val="-30433"/>
                        <a:lumOff val="4509"/>
                      </a:schemeClr>
                    </a:solidFill>
                  </a:endParaRPr>
                </a:p>
              </p:txBody>
            </p:sp>
            <p:sp>
              <p:nvSpPr>
                <p:cNvPr id="43" name="PA-îṡľïḑè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168798" y="2356517"/>
                  <a:ext cx="33999" cy="10075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1" h="21600" extrusionOk="0">
                      <a:moveTo>
                        <a:pt x="12326" y="0"/>
                      </a:moveTo>
                      <a:cubicBezTo>
                        <a:pt x="8816" y="0"/>
                        <a:pt x="6993" y="3"/>
                        <a:pt x="5104" y="23"/>
                      </a:cubicBezTo>
                      <a:cubicBezTo>
                        <a:pt x="3009" y="49"/>
                        <a:pt x="1340" y="102"/>
                        <a:pt x="577" y="172"/>
                      </a:cubicBezTo>
                      <a:cubicBezTo>
                        <a:pt x="-29" y="237"/>
                        <a:pt x="0" y="300"/>
                        <a:pt x="0" y="420"/>
                      </a:cubicBezTo>
                      <a:lnTo>
                        <a:pt x="0" y="3023"/>
                      </a:lnTo>
                      <a:cubicBezTo>
                        <a:pt x="0" y="3145"/>
                        <a:pt x="-29" y="3206"/>
                        <a:pt x="577" y="3270"/>
                      </a:cubicBezTo>
                      <a:cubicBezTo>
                        <a:pt x="1340" y="3341"/>
                        <a:pt x="3009" y="3394"/>
                        <a:pt x="5104" y="3420"/>
                      </a:cubicBezTo>
                      <a:cubicBezTo>
                        <a:pt x="7018" y="3440"/>
                        <a:pt x="8778" y="3443"/>
                        <a:pt x="12326" y="3443"/>
                      </a:cubicBezTo>
                      <a:lnTo>
                        <a:pt x="21571" y="3443"/>
                      </a:lnTo>
                      <a:lnTo>
                        <a:pt x="21571" y="0"/>
                      </a:lnTo>
                      <a:lnTo>
                        <a:pt x="12326" y="0"/>
                      </a:lnTo>
                      <a:close/>
                      <a:moveTo>
                        <a:pt x="12326" y="6632"/>
                      </a:moveTo>
                      <a:cubicBezTo>
                        <a:pt x="8816" y="6632"/>
                        <a:pt x="6993" y="6631"/>
                        <a:pt x="5104" y="6651"/>
                      </a:cubicBezTo>
                      <a:cubicBezTo>
                        <a:pt x="3009" y="6677"/>
                        <a:pt x="1340" y="6733"/>
                        <a:pt x="577" y="6804"/>
                      </a:cubicBezTo>
                      <a:cubicBezTo>
                        <a:pt x="-29" y="6869"/>
                        <a:pt x="0" y="6928"/>
                        <a:pt x="0" y="7048"/>
                      </a:cubicBezTo>
                      <a:lnTo>
                        <a:pt x="0" y="12814"/>
                      </a:lnTo>
                      <a:cubicBezTo>
                        <a:pt x="0" y="12936"/>
                        <a:pt x="-29" y="12997"/>
                        <a:pt x="577" y="13062"/>
                      </a:cubicBezTo>
                      <a:cubicBezTo>
                        <a:pt x="1340" y="13132"/>
                        <a:pt x="3009" y="13189"/>
                        <a:pt x="5104" y="13214"/>
                      </a:cubicBezTo>
                      <a:cubicBezTo>
                        <a:pt x="7018" y="13235"/>
                        <a:pt x="8778" y="13234"/>
                        <a:pt x="12326" y="13234"/>
                      </a:cubicBezTo>
                      <a:lnTo>
                        <a:pt x="21571" y="13234"/>
                      </a:lnTo>
                      <a:lnTo>
                        <a:pt x="21571" y="6632"/>
                      </a:lnTo>
                      <a:lnTo>
                        <a:pt x="12326" y="6632"/>
                      </a:lnTo>
                      <a:close/>
                      <a:moveTo>
                        <a:pt x="12326" y="14994"/>
                      </a:moveTo>
                      <a:cubicBezTo>
                        <a:pt x="8816" y="14994"/>
                        <a:pt x="6993" y="14997"/>
                        <a:pt x="5104" y="15017"/>
                      </a:cubicBezTo>
                      <a:cubicBezTo>
                        <a:pt x="3009" y="15043"/>
                        <a:pt x="1340" y="15096"/>
                        <a:pt x="577" y="15167"/>
                      </a:cubicBezTo>
                      <a:cubicBezTo>
                        <a:pt x="-29" y="15232"/>
                        <a:pt x="0" y="15294"/>
                        <a:pt x="0" y="15414"/>
                      </a:cubicBezTo>
                      <a:lnTo>
                        <a:pt x="0" y="21180"/>
                      </a:lnTo>
                      <a:cubicBezTo>
                        <a:pt x="0" y="21302"/>
                        <a:pt x="-29" y="21363"/>
                        <a:pt x="577" y="21428"/>
                      </a:cubicBezTo>
                      <a:cubicBezTo>
                        <a:pt x="1340" y="21498"/>
                        <a:pt x="3009" y="21551"/>
                        <a:pt x="5104" y="21577"/>
                      </a:cubicBezTo>
                      <a:cubicBezTo>
                        <a:pt x="7018" y="21598"/>
                        <a:pt x="8778" y="21600"/>
                        <a:pt x="12326" y="21600"/>
                      </a:cubicBezTo>
                      <a:lnTo>
                        <a:pt x="21571" y="21600"/>
                      </a:lnTo>
                      <a:lnTo>
                        <a:pt x="21571" y="14994"/>
                      </a:lnTo>
                      <a:lnTo>
                        <a:pt x="12326" y="1499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defRPr sz="3200">
                      <a:solidFill>
                        <a:schemeClr val="accent1">
                          <a:hueOff val="-12342858"/>
                          <a:satOff val="-30433"/>
                          <a:lumOff val="4509"/>
                        </a:schemeClr>
                      </a:solidFill>
                    </a:defRPr>
                  </a:pPr>
                </a:p>
              </p:txBody>
            </p:sp>
            <p:sp>
              <p:nvSpPr>
                <p:cNvPr id="44" name="PA-íṧ1iḋé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186415" y="1765306"/>
                  <a:ext cx="2131043" cy="43186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862" y="0"/>
                      </a:moveTo>
                      <a:cubicBezTo>
                        <a:pt x="3463" y="0"/>
                        <a:pt x="2756" y="1"/>
                        <a:pt x="2009" y="118"/>
                      </a:cubicBezTo>
                      <a:cubicBezTo>
                        <a:pt x="1186" y="265"/>
                        <a:pt x="538" y="585"/>
                        <a:pt x="238" y="991"/>
                      </a:cubicBezTo>
                      <a:cubicBezTo>
                        <a:pt x="0" y="1362"/>
                        <a:pt x="0" y="1711"/>
                        <a:pt x="0" y="2399"/>
                      </a:cubicBezTo>
                      <a:lnTo>
                        <a:pt x="0" y="19190"/>
                      </a:lnTo>
                      <a:cubicBezTo>
                        <a:pt x="0" y="19888"/>
                        <a:pt x="0" y="20238"/>
                        <a:pt x="238" y="20609"/>
                      </a:cubicBezTo>
                      <a:cubicBezTo>
                        <a:pt x="538" y="21015"/>
                        <a:pt x="1186" y="21335"/>
                        <a:pt x="2009" y="21482"/>
                      </a:cubicBezTo>
                      <a:cubicBezTo>
                        <a:pt x="2761" y="21600"/>
                        <a:pt x="3468" y="21600"/>
                        <a:pt x="4862" y="21600"/>
                      </a:cubicBezTo>
                      <a:lnTo>
                        <a:pt x="16717" y="21600"/>
                      </a:lnTo>
                      <a:cubicBezTo>
                        <a:pt x="18133" y="21600"/>
                        <a:pt x="18840" y="21600"/>
                        <a:pt x="19592" y="21482"/>
                      </a:cubicBezTo>
                      <a:cubicBezTo>
                        <a:pt x="20415" y="21335"/>
                        <a:pt x="21062" y="21015"/>
                        <a:pt x="21362" y="20609"/>
                      </a:cubicBezTo>
                      <a:cubicBezTo>
                        <a:pt x="21600" y="20238"/>
                        <a:pt x="21600" y="19888"/>
                        <a:pt x="21600" y="19200"/>
                      </a:cubicBezTo>
                      <a:lnTo>
                        <a:pt x="21600" y="2410"/>
                      </a:lnTo>
                      <a:cubicBezTo>
                        <a:pt x="21600" y="1711"/>
                        <a:pt x="21600" y="1362"/>
                        <a:pt x="21362" y="991"/>
                      </a:cubicBezTo>
                      <a:cubicBezTo>
                        <a:pt x="21062" y="585"/>
                        <a:pt x="20415" y="265"/>
                        <a:pt x="19592" y="118"/>
                      </a:cubicBezTo>
                      <a:cubicBezTo>
                        <a:pt x="18840" y="0"/>
                        <a:pt x="18132" y="0"/>
                        <a:pt x="16738" y="0"/>
                      </a:cubicBezTo>
                      <a:lnTo>
                        <a:pt x="4862" y="0"/>
                      </a:lnTo>
                      <a:close/>
                      <a:moveTo>
                        <a:pt x="4609" y="377"/>
                      </a:moveTo>
                      <a:lnTo>
                        <a:pt x="16991" y="377"/>
                      </a:lnTo>
                      <a:cubicBezTo>
                        <a:pt x="18073" y="377"/>
                        <a:pt x="18624" y="376"/>
                        <a:pt x="19208" y="468"/>
                      </a:cubicBezTo>
                      <a:cubicBezTo>
                        <a:pt x="19847" y="582"/>
                        <a:pt x="20351" y="831"/>
                        <a:pt x="20583" y="1146"/>
                      </a:cubicBezTo>
                      <a:cubicBezTo>
                        <a:pt x="20768" y="1434"/>
                        <a:pt x="20768" y="1706"/>
                        <a:pt x="20768" y="2249"/>
                      </a:cubicBezTo>
                      <a:lnTo>
                        <a:pt x="20768" y="19359"/>
                      </a:lnTo>
                      <a:cubicBezTo>
                        <a:pt x="20768" y="19893"/>
                        <a:pt x="20768" y="20165"/>
                        <a:pt x="20583" y="20453"/>
                      </a:cubicBezTo>
                      <a:cubicBezTo>
                        <a:pt x="20351" y="20768"/>
                        <a:pt x="19847" y="21017"/>
                        <a:pt x="19208" y="21132"/>
                      </a:cubicBezTo>
                      <a:cubicBezTo>
                        <a:pt x="18624" y="21223"/>
                        <a:pt x="18073" y="21223"/>
                        <a:pt x="16974" y="21223"/>
                      </a:cubicBezTo>
                      <a:lnTo>
                        <a:pt x="4609" y="21223"/>
                      </a:lnTo>
                      <a:cubicBezTo>
                        <a:pt x="3527" y="21223"/>
                        <a:pt x="2976" y="21223"/>
                        <a:pt x="2392" y="21132"/>
                      </a:cubicBezTo>
                      <a:cubicBezTo>
                        <a:pt x="1753" y="21017"/>
                        <a:pt x="1251" y="20768"/>
                        <a:pt x="1018" y="20453"/>
                      </a:cubicBezTo>
                      <a:cubicBezTo>
                        <a:pt x="833" y="20165"/>
                        <a:pt x="832" y="19893"/>
                        <a:pt x="832" y="19351"/>
                      </a:cubicBezTo>
                      <a:lnTo>
                        <a:pt x="832" y="2240"/>
                      </a:lnTo>
                      <a:cubicBezTo>
                        <a:pt x="832" y="1706"/>
                        <a:pt x="833" y="1434"/>
                        <a:pt x="1018" y="1146"/>
                      </a:cubicBezTo>
                      <a:cubicBezTo>
                        <a:pt x="1251" y="831"/>
                        <a:pt x="1753" y="582"/>
                        <a:pt x="2392" y="468"/>
                      </a:cubicBezTo>
                      <a:cubicBezTo>
                        <a:pt x="2973" y="377"/>
                        <a:pt x="3522" y="377"/>
                        <a:pt x="4609" y="37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defRPr sz="3200">
                      <a:solidFill>
                        <a:schemeClr val="accent1">
                          <a:hueOff val="-12342858"/>
                          <a:satOff val="-30433"/>
                          <a:lumOff val="4509"/>
                        </a:schemeClr>
                      </a:solidFill>
                    </a:defRPr>
                  </a:pPr>
                </a:p>
              </p:txBody>
            </p:sp>
            <p:sp>
              <p:nvSpPr>
                <p:cNvPr id="45" name="PA-îṡļïḓé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218758" y="1797784"/>
                  <a:ext cx="2066478" cy="4253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478" y="0"/>
                      </a:moveTo>
                      <a:cubicBezTo>
                        <a:pt x="3189" y="0"/>
                        <a:pt x="2539" y="1"/>
                        <a:pt x="1850" y="107"/>
                      </a:cubicBezTo>
                      <a:cubicBezTo>
                        <a:pt x="1093" y="241"/>
                        <a:pt x="495" y="531"/>
                        <a:pt x="219" y="899"/>
                      </a:cubicBezTo>
                      <a:cubicBezTo>
                        <a:pt x="0" y="1235"/>
                        <a:pt x="0" y="1552"/>
                        <a:pt x="0" y="2175"/>
                      </a:cubicBezTo>
                      <a:lnTo>
                        <a:pt x="0" y="19415"/>
                      </a:lnTo>
                      <a:cubicBezTo>
                        <a:pt x="0" y="20049"/>
                        <a:pt x="0" y="20365"/>
                        <a:pt x="219" y="20701"/>
                      </a:cubicBezTo>
                      <a:cubicBezTo>
                        <a:pt x="495" y="21069"/>
                        <a:pt x="1093" y="21359"/>
                        <a:pt x="1850" y="21493"/>
                      </a:cubicBezTo>
                      <a:cubicBezTo>
                        <a:pt x="2543" y="21600"/>
                        <a:pt x="3194" y="21600"/>
                        <a:pt x="4478" y="21600"/>
                      </a:cubicBezTo>
                      <a:lnTo>
                        <a:pt x="17103" y="21600"/>
                      </a:lnTo>
                      <a:cubicBezTo>
                        <a:pt x="18407" y="21600"/>
                        <a:pt x="19057" y="21600"/>
                        <a:pt x="19750" y="21493"/>
                      </a:cubicBezTo>
                      <a:cubicBezTo>
                        <a:pt x="20507" y="21359"/>
                        <a:pt x="21105" y="21069"/>
                        <a:pt x="21381" y="20701"/>
                      </a:cubicBezTo>
                      <a:cubicBezTo>
                        <a:pt x="21600" y="20365"/>
                        <a:pt x="21600" y="20048"/>
                        <a:pt x="21600" y="19425"/>
                      </a:cubicBezTo>
                      <a:lnTo>
                        <a:pt x="21600" y="2185"/>
                      </a:lnTo>
                      <a:cubicBezTo>
                        <a:pt x="21600" y="1551"/>
                        <a:pt x="21600" y="1235"/>
                        <a:pt x="21381" y="899"/>
                      </a:cubicBezTo>
                      <a:cubicBezTo>
                        <a:pt x="21105" y="531"/>
                        <a:pt x="20507" y="241"/>
                        <a:pt x="19750" y="107"/>
                      </a:cubicBezTo>
                      <a:cubicBezTo>
                        <a:pt x="19057" y="0"/>
                        <a:pt x="18406" y="0"/>
                        <a:pt x="17122" y="0"/>
                      </a:cubicBezTo>
                      <a:lnTo>
                        <a:pt x="4478" y="0"/>
                      </a:lnTo>
                      <a:close/>
                      <a:moveTo>
                        <a:pt x="4068" y="499"/>
                      </a:moveTo>
                      <a:lnTo>
                        <a:pt x="5025" y="499"/>
                      </a:lnTo>
                      <a:cubicBezTo>
                        <a:pt x="5096" y="503"/>
                        <a:pt x="5163" y="515"/>
                        <a:pt x="5212" y="541"/>
                      </a:cubicBezTo>
                      <a:cubicBezTo>
                        <a:pt x="5257" y="565"/>
                        <a:pt x="5280" y="596"/>
                        <a:pt x="5285" y="628"/>
                      </a:cubicBezTo>
                      <a:cubicBezTo>
                        <a:pt x="5292" y="675"/>
                        <a:pt x="5300" y="719"/>
                        <a:pt x="5312" y="761"/>
                      </a:cubicBezTo>
                      <a:cubicBezTo>
                        <a:pt x="5325" y="807"/>
                        <a:pt x="5343" y="851"/>
                        <a:pt x="5369" y="893"/>
                      </a:cubicBezTo>
                      <a:cubicBezTo>
                        <a:pt x="5426" y="969"/>
                        <a:pt x="5516" y="1037"/>
                        <a:pt x="5631" y="1092"/>
                      </a:cubicBezTo>
                      <a:cubicBezTo>
                        <a:pt x="5746" y="1148"/>
                        <a:pt x="5886" y="1192"/>
                        <a:pt x="6042" y="1220"/>
                      </a:cubicBezTo>
                      <a:cubicBezTo>
                        <a:pt x="6185" y="1242"/>
                        <a:pt x="6324" y="1253"/>
                        <a:pt x="6494" y="1258"/>
                      </a:cubicBezTo>
                      <a:cubicBezTo>
                        <a:pt x="6664" y="1264"/>
                        <a:pt x="6866" y="1263"/>
                        <a:pt x="7135" y="1263"/>
                      </a:cubicBezTo>
                      <a:lnTo>
                        <a:pt x="14440" y="1263"/>
                      </a:lnTo>
                      <a:cubicBezTo>
                        <a:pt x="14708" y="1263"/>
                        <a:pt x="14910" y="1264"/>
                        <a:pt x="15080" y="1258"/>
                      </a:cubicBezTo>
                      <a:cubicBezTo>
                        <a:pt x="15251" y="1253"/>
                        <a:pt x="15390" y="1242"/>
                        <a:pt x="15533" y="1220"/>
                      </a:cubicBezTo>
                      <a:cubicBezTo>
                        <a:pt x="15689" y="1192"/>
                        <a:pt x="15829" y="1148"/>
                        <a:pt x="15944" y="1092"/>
                      </a:cubicBezTo>
                      <a:cubicBezTo>
                        <a:pt x="16058" y="1037"/>
                        <a:pt x="16148" y="969"/>
                        <a:pt x="16205" y="893"/>
                      </a:cubicBezTo>
                      <a:cubicBezTo>
                        <a:pt x="16232" y="851"/>
                        <a:pt x="16249" y="807"/>
                        <a:pt x="16262" y="761"/>
                      </a:cubicBezTo>
                      <a:cubicBezTo>
                        <a:pt x="16274" y="719"/>
                        <a:pt x="16282" y="675"/>
                        <a:pt x="16289" y="628"/>
                      </a:cubicBezTo>
                      <a:cubicBezTo>
                        <a:pt x="16294" y="596"/>
                        <a:pt x="16318" y="565"/>
                        <a:pt x="16362" y="541"/>
                      </a:cubicBezTo>
                      <a:cubicBezTo>
                        <a:pt x="16412" y="515"/>
                        <a:pt x="16480" y="503"/>
                        <a:pt x="16551" y="499"/>
                      </a:cubicBezTo>
                      <a:lnTo>
                        <a:pt x="17532" y="499"/>
                      </a:lnTo>
                      <a:cubicBezTo>
                        <a:pt x="18404" y="499"/>
                        <a:pt x="18846" y="499"/>
                        <a:pt x="19317" y="571"/>
                      </a:cubicBezTo>
                      <a:cubicBezTo>
                        <a:pt x="19831" y="662"/>
                        <a:pt x="20237" y="859"/>
                        <a:pt x="20424" y="1109"/>
                      </a:cubicBezTo>
                      <a:cubicBezTo>
                        <a:pt x="20573" y="1338"/>
                        <a:pt x="20573" y="1553"/>
                        <a:pt x="20573" y="1983"/>
                      </a:cubicBezTo>
                      <a:lnTo>
                        <a:pt x="20573" y="19623"/>
                      </a:lnTo>
                      <a:cubicBezTo>
                        <a:pt x="20573" y="20046"/>
                        <a:pt x="20573" y="20262"/>
                        <a:pt x="20424" y="20491"/>
                      </a:cubicBezTo>
                      <a:cubicBezTo>
                        <a:pt x="20237" y="20741"/>
                        <a:pt x="19831" y="20938"/>
                        <a:pt x="19317" y="21029"/>
                      </a:cubicBezTo>
                      <a:cubicBezTo>
                        <a:pt x="18846" y="21101"/>
                        <a:pt x="18403" y="21101"/>
                        <a:pt x="17517" y="21101"/>
                      </a:cubicBezTo>
                      <a:lnTo>
                        <a:pt x="4068" y="21101"/>
                      </a:lnTo>
                      <a:cubicBezTo>
                        <a:pt x="3196" y="21101"/>
                        <a:pt x="2754" y="21101"/>
                        <a:pt x="2283" y="21029"/>
                      </a:cubicBezTo>
                      <a:cubicBezTo>
                        <a:pt x="1769" y="20938"/>
                        <a:pt x="1363" y="20741"/>
                        <a:pt x="1176" y="20491"/>
                      </a:cubicBezTo>
                      <a:cubicBezTo>
                        <a:pt x="1027" y="20262"/>
                        <a:pt x="1027" y="20047"/>
                        <a:pt x="1027" y="19617"/>
                      </a:cubicBezTo>
                      <a:lnTo>
                        <a:pt x="1027" y="1977"/>
                      </a:lnTo>
                      <a:cubicBezTo>
                        <a:pt x="1027" y="1554"/>
                        <a:pt x="1027" y="1338"/>
                        <a:pt x="1176" y="1109"/>
                      </a:cubicBezTo>
                      <a:cubicBezTo>
                        <a:pt x="1363" y="859"/>
                        <a:pt x="1769" y="662"/>
                        <a:pt x="2283" y="571"/>
                      </a:cubicBezTo>
                      <a:cubicBezTo>
                        <a:pt x="2751" y="499"/>
                        <a:pt x="3195" y="499"/>
                        <a:pt x="4068" y="49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/>
                </a:bodyPr>
                <a:lstStyle/>
                <a:p>
                  <a:endParaRPr sz="3200">
                    <a:solidFill>
                      <a:schemeClr val="accent1">
                        <a:hueOff val="-12342858"/>
                        <a:satOff val="-30433"/>
                        <a:lumOff val="4509"/>
                      </a:schemeClr>
                    </a:solidFill>
                  </a:endParaRPr>
                </a:p>
              </p:txBody>
            </p:sp>
            <p:sp>
              <p:nvSpPr>
                <p:cNvPr id="46" name="PA-íşḻiḋê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4444881" y="1904036"/>
                  <a:ext cx="60916" cy="60917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defRPr sz="3200">
                      <a:solidFill>
                        <a:schemeClr val="accent1">
                          <a:hueOff val="-12342858"/>
                          <a:satOff val="-30433"/>
                          <a:lumOff val="4509"/>
                        </a:schemeClr>
                      </a:solidFill>
                    </a:defRPr>
                  </a:pPr>
                </a:p>
              </p:txBody>
            </p:sp>
            <p:sp>
              <p:nvSpPr>
                <p:cNvPr id="47" name="PA-íṣḷïḑè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4119999" y="1916143"/>
                  <a:ext cx="260310" cy="367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24" y="0"/>
                      </a:moveTo>
                      <a:cubicBezTo>
                        <a:pt x="1103" y="0"/>
                        <a:pt x="729" y="1260"/>
                        <a:pt x="453" y="3213"/>
                      </a:cubicBezTo>
                      <a:cubicBezTo>
                        <a:pt x="178" y="5166"/>
                        <a:pt x="0" y="7820"/>
                        <a:pt x="0" y="10800"/>
                      </a:cubicBezTo>
                      <a:cubicBezTo>
                        <a:pt x="0" y="16761"/>
                        <a:pt x="683" y="21600"/>
                        <a:pt x="1524" y="21600"/>
                      </a:cubicBezTo>
                      <a:cubicBezTo>
                        <a:pt x="1961" y="21600"/>
                        <a:pt x="2397" y="21600"/>
                        <a:pt x="2834" y="21600"/>
                      </a:cubicBezTo>
                      <a:cubicBezTo>
                        <a:pt x="5336" y="21600"/>
                        <a:pt x="7838" y="21600"/>
                        <a:pt x="10340" y="21600"/>
                      </a:cubicBezTo>
                      <a:cubicBezTo>
                        <a:pt x="10533" y="21600"/>
                        <a:pt x="10727" y="21600"/>
                        <a:pt x="10920" y="21600"/>
                      </a:cubicBezTo>
                      <a:lnTo>
                        <a:pt x="20076" y="21600"/>
                      </a:lnTo>
                      <a:cubicBezTo>
                        <a:pt x="20497" y="21600"/>
                        <a:pt x="20871" y="20340"/>
                        <a:pt x="21147" y="18387"/>
                      </a:cubicBezTo>
                      <a:cubicBezTo>
                        <a:pt x="21422" y="16434"/>
                        <a:pt x="21600" y="13780"/>
                        <a:pt x="21600" y="10800"/>
                      </a:cubicBezTo>
                      <a:cubicBezTo>
                        <a:pt x="21600" y="4839"/>
                        <a:pt x="20917" y="0"/>
                        <a:pt x="20076" y="0"/>
                      </a:cubicBezTo>
                      <a:cubicBezTo>
                        <a:pt x="19639" y="0"/>
                        <a:pt x="19203" y="0"/>
                        <a:pt x="18766" y="0"/>
                      </a:cubicBezTo>
                      <a:cubicBezTo>
                        <a:pt x="16264" y="0"/>
                        <a:pt x="13762" y="0"/>
                        <a:pt x="11260" y="0"/>
                      </a:cubicBezTo>
                      <a:lnTo>
                        <a:pt x="1524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defRPr sz="3200">
                      <a:solidFill>
                        <a:schemeClr val="accent1">
                          <a:hueOff val="-12342858"/>
                          <a:satOff val="-30433"/>
                          <a:lumOff val="4509"/>
                        </a:schemeClr>
                      </a:solidFill>
                    </a:defRPr>
                  </a:pPr>
                </a:p>
              </p:txBody>
            </p:sp>
          </p:grpSp>
        </p:grpSp>
        <p:sp>
          <p:nvSpPr>
            <p:cNvPr id="5" name="PA-îšľíḓè"/>
            <p:cNvSpPr/>
            <p:nvPr>
              <p:custDataLst>
                <p:tags r:id="rId14"/>
              </p:custDataLst>
            </p:nvPr>
          </p:nvSpPr>
          <p:spPr>
            <a:xfrm rot="5400000">
              <a:off x="2398625" y="2333101"/>
              <a:ext cx="4369058" cy="3768562"/>
            </a:xfrm>
            <a:prstGeom prst="blockArc">
              <a:avLst>
                <a:gd name="adj1" fmla="val 12357386"/>
                <a:gd name="adj2" fmla="val 20163184"/>
                <a:gd name="adj3" fmla="val 6776"/>
              </a:avLst>
            </a:prstGeom>
            <a:gradFill>
              <a:gsLst>
                <a:gs pos="0">
                  <a:schemeClr val="bg1">
                    <a:lumMod val="85000"/>
                    <a:alpha val="51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" name="ïṡlïḍê"/>
            <p:cNvGrpSpPr/>
            <p:nvPr/>
          </p:nvGrpSpPr>
          <p:grpSpPr>
            <a:xfrm>
              <a:off x="5028037" y="2069552"/>
              <a:ext cx="1708902" cy="4231902"/>
              <a:chOff x="4569541" y="1522599"/>
              <a:chExt cx="1708902" cy="4231902"/>
            </a:xfrm>
          </p:grpSpPr>
          <p:grpSp>
            <p:nvGrpSpPr>
              <p:cNvPr id="29" name="îṡļïde"/>
              <p:cNvGrpSpPr/>
              <p:nvPr/>
            </p:nvGrpSpPr>
            <p:grpSpPr>
              <a:xfrm>
                <a:off x="5488519" y="3132424"/>
                <a:ext cx="789924" cy="789920"/>
                <a:chOff x="6450960" y="1228255"/>
                <a:chExt cx="759554" cy="759552"/>
              </a:xfrm>
            </p:grpSpPr>
            <p:sp>
              <p:nvSpPr>
                <p:cNvPr id="37" name="PA-ïsḻïḍè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6450960" y="1228255"/>
                  <a:ext cx="759554" cy="75955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2140CC"/>
                    </a:gs>
                    <a:gs pos="100000">
                      <a:srgbClr val="63B0F1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endParaRPr lang="en-US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" name="PA-î$1îḋè"/>
                <p:cNvSpPr/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6640208" y="1443357"/>
                  <a:ext cx="381053" cy="329343"/>
                </a:xfrm>
                <a:custGeom>
                  <a:avLst/>
                  <a:gdLst>
                    <a:gd name="connsiteX0" fmla="*/ 127088 w 405846"/>
                    <a:gd name="connsiteY0" fmla="*/ 17360 h 350772"/>
                    <a:gd name="connsiteX1" fmla="*/ 127897 w 405846"/>
                    <a:gd name="connsiteY1" fmla="*/ 17360 h 350772"/>
                    <a:gd name="connsiteX2" fmla="*/ 138087 w 405846"/>
                    <a:gd name="connsiteY2" fmla="*/ 18217 h 350772"/>
                    <a:gd name="connsiteX3" fmla="*/ 109613 w 405846"/>
                    <a:gd name="connsiteY3" fmla="*/ 99538 h 350772"/>
                    <a:gd name="connsiteX4" fmla="*/ 122802 w 405846"/>
                    <a:gd name="connsiteY4" fmla="*/ 156577 h 350772"/>
                    <a:gd name="connsiteX5" fmla="*/ 47569 w 405846"/>
                    <a:gd name="connsiteY5" fmla="*/ 277463 h 350772"/>
                    <a:gd name="connsiteX6" fmla="*/ 0 w 405846"/>
                    <a:gd name="connsiteY6" fmla="*/ 234660 h 350772"/>
                    <a:gd name="connsiteX7" fmla="*/ 71377 w 405846"/>
                    <a:gd name="connsiteY7" fmla="*/ 149911 h 350772"/>
                    <a:gd name="connsiteX8" fmla="*/ 48426 w 405846"/>
                    <a:gd name="connsiteY8" fmla="*/ 94967 h 350772"/>
                    <a:gd name="connsiteX9" fmla="*/ 127088 w 405846"/>
                    <a:gd name="connsiteY9" fmla="*/ 17360 h 350772"/>
                    <a:gd name="connsiteX10" fmla="*/ 243987 w 405846"/>
                    <a:gd name="connsiteY10" fmla="*/ 0 h 350772"/>
                    <a:gd name="connsiteX11" fmla="*/ 244796 w 405846"/>
                    <a:gd name="connsiteY11" fmla="*/ 0 h 350772"/>
                    <a:gd name="connsiteX12" fmla="*/ 344254 w 405846"/>
                    <a:gd name="connsiteY12" fmla="*/ 99017 h 350772"/>
                    <a:gd name="connsiteX13" fmla="*/ 314865 w 405846"/>
                    <a:gd name="connsiteY13" fmla="*/ 169123 h 350772"/>
                    <a:gd name="connsiteX14" fmla="*/ 405844 w 405846"/>
                    <a:gd name="connsiteY14" fmla="*/ 277379 h 350772"/>
                    <a:gd name="connsiteX15" fmla="*/ 243891 w 405846"/>
                    <a:gd name="connsiteY15" fmla="*/ 350772 h 350772"/>
                    <a:gd name="connsiteX16" fmla="*/ 81939 w 405846"/>
                    <a:gd name="connsiteY16" fmla="*/ 277379 h 350772"/>
                    <a:gd name="connsiteX17" fmla="*/ 173013 w 405846"/>
                    <a:gd name="connsiteY17" fmla="*/ 169123 h 350772"/>
                    <a:gd name="connsiteX18" fmla="*/ 143624 w 405846"/>
                    <a:gd name="connsiteY18" fmla="*/ 99017 h 350772"/>
                    <a:gd name="connsiteX19" fmla="*/ 243987 w 405846"/>
                    <a:gd name="connsiteY19" fmla="*/ 0 h 350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05846" h="350772">
                      <a:moveTo>
                        <a:pt x="127088" y="17360"/>
                      </a:moveTo>
                      <a:lnTo>
                        <a:pt x="127897" y="17360"/>
                      </a:lnTo>
                      <a:cubicBezTo>
                        <a:pt x="131278" y="17360"/>
                        <a:pt x="134706" y="17789"/>
                        <a:pt x="138087" y="18217"/>
                      </a:cubicBezTo>
                      <a:cubicBezTo>
                        <a:pt x="120231" y="40404"/>
                        <a:pt x="109613" y="68971"/>
                        <a:pt x="109613" y="99538"/>
                      </a:cubicBezTo>
                      <a:cubicBezTo>
                        <a:pt x="109613" y="119678"/>
                        <a:pt x="114279" y="138961"/>
                        <a:pt x="122802" y="156577"/>
                      </a:cubicBezTo>
                      <a:cubicBezTo>
                        <a:pt x="76472" y="185096"/>
                        <a:pt x="48045" y="229518"/>
                        <a:pt x="47569" y="277463"/>
                      </a:cubicBezTo>
                      <a:cubicBezTo>
                        <a:pt x="18666" y="265703"/>
                        <a:pt x="0" y="249372"/>
                        <a:pt x="0" y="234660"/>
                      </a:cubicBezTo>
                      <a:cubicBezTo>
                        <a:pt x="0" y="197285"/>
                        <a:pt x="28855" y="165433"/>
                        <a:pt x="71377" y="149911"/>
                      </a:cubicBezTo>
                      <a:cubicBezTo>
                        <a:pt x="57378" y="135675"/>
                        <a:pt x="48426" y="116345"/>
                        <a:pt x="48426" y="94967"/>
                      </a:cubicBezTo>
                      <a:cubicBezTo>
                        <a:pt x="48426" y="52164"/>
                        <a:pt x="83709" y="17360"/>
                        <a:pt x="127088" y="17360"/>
                      </a:cubicBezTo>
                      <a:close/>
                      <a:moveTo>
                        <a:pt x="243987" y="0"/>
                      </a:moveTo>
                      <a:lnTo>
                        <a:pt x="244796" y="0"/>
                      </a:lnTo>
                      <a:cubicBezTo>
                        <a:pt x="299622" y="429"/>
                        <a:pt x="344254" y="44484"/>
                        <a:pt x="344254" y="99017"/>
                      </a:cubicBezTo>
                      <a:cubicBezTo>
                        <a:pt x="344254" y="126307"/>
                        <a:pt x="333156" y="151073"/>
                        <a:pt x="314865" y="169123"/>
                      </a:cubicBezTo>
                      <a:cubicBezTo>
                        <a:pt x="368833" y="188841"/>
                        <a:pt x="406225" y="229943"/>
                        <a:pt x="405844" y="277379"/>
                      </a:cubicBezTo>
                      <a:cubicBezTo>
                        <a:pt x="405844" y="310909"/>
                        <a:pt x="333585" y="350772"/>
                        <a:pt x="243891" y="350772"/>
                      </a:cubicBezTo>
                      <a:cubicBezTo>
                        <a:pt x="156294" y="350772"/>
                        <a:pt x="81939" y="310147"/>
                        <a:pt x="81939" y="277379"/>
                      </a:cubicBezTo>
                      <a:cubicBezTo>
                        <a:pt x="81939" y="229514"/>
                        <a:pt x="118950" y="188888"/>
                        <a:pt x="173013" y="169123"/>
                      </a:cubicBezTo>
                      <a:cubicBezTo>
                        <a:pt x="154722" y="151073"/>
                        <a:pt x="143624" y="126307"/>
                        <a:pt x="143624" y="99017"/>
                      </a:cubicBezTo>
                      <a:cubicBezTo>
                        <a:pt x="143624" y="44484"/>
                        <a:pt x="188732" y="0"/>
                        <a:pt x="24398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sz="2000" b="1"/>
                </a:p>
              </p:txBody>
            </p:sp>
          </p:grpSp>
          <p:grpSp>
            <p:nvGrpSpPr>
              <p:cNvPr id="30" name="îSľîḍè"/>
              <p:cNvGrpSpPr/>
              <p:nvPr/>
            </p:nvGrpSpPr>
            <p:grpSpPr>
              <a:xfrm>
                <a:off x="4569541" y="1522599"/>
                <a:ext cx="789924" cy="4231902"/>
                <a:chOff x="4569541" y="1246946"/>
                <a:chExt cx="789924" cy="4231902"/>
              </a:xfrm>
            </p:grpSpPr>
            <p:grpSp>
              <p:nvGrpSpPr>
                <p:cNvPr id="31" name="ïṡlîdê"/>
                <p:cNvGrpSpPr/>
                <p:nvPr/>
              </p:nvGrpSpPr>
              <p:grpSpPr>
                <a:xfrm>
                  <a:off x="4569541" y="1246946"/>
                  <a:ext cx="789924" cy="789920"/>
                  <a:chOff x="6450960" y="1228255"/>
                  <a:chExt cx="759554" cy="759552"/>
                </a:xfrm>
              </p:grpSpPr>
              <p:sp>
                <p:nvSpPr>
                  <p:cNvPr id="35" name="PA-îsľíde"/>
                  <p:cNvSpPr/>
                  <p:nvPr>
                    <p:custDataLst>
                      <p:tags r:id="rId17"/>
                    </p:custDataLst>
                  </p:nvPr>
                </p:nvSpPr>
                <p:spPr>
                  <a:xfrm>
                    <a:off x="6450960" y="1228255"/>
                    <a:ext cx="759554" cy="759552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2140CC"/>
                      </a:gs>
                      <a:gs pos="100000">
                        <a:srgbClr val="63B0F1"/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endParaRPr lang="en-US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6" name="PA-iṥlîḑê"/>
                  <p:cNvSpPr/>
                  <p:nvPr>
                    <p:custDataLst>
                      <p:tags r:id="rId18"/>
                    </p:custDataLst>
                  </p:nvPr>
                </p:nvSpPr>
                <p:spPr bwMode="auto">
                  <a:xfrm>
                    <a:off x="6640209" y="1443357"/>
                    <a:ext cx="381053" cy="329343"/>
                  </a:xfrm>
                  <a:custGeom>
                    <a:avLst/>
                    <a:gdLst>
                      <a:gd name="connsiteX0" fmla="*/ 127088 w 405846"/>
                      <a:gd name="connsiteY0" fmla="*/ 17360 h 350772"/>
                      <a:gd name="connsiteX1" fmla="*/ 127897 w 405846"/>
                      <a:gd name="connsiteY1" fmla="*/ 17360 h 350772"/>
                      <a:gd name="connsiteX2" fmla="*/ 138087 w 405846"/>
                      <a:gd name="connsiteY2" fmla="*/ 18217 h 350772"/>
                      <a:gd name="connsiteX3" fmla="*/ 109613 w 405846"/>
                      <a:gd name="connsiteY3" fmla="*/ 99538 h 350772"/>
                      <a:gd name="connsiteX4" fmla="*/ 122802 w 405846"/>
                      <a:gd name="connsiteY4" fmla="*/ 156577 h 350772"/>
                      <a:gd name="connsiteX5" fmla="*/ 47569 w 405846"/>
                      <a:gd name="connsiteY5" fmla="*/ 277463 h 350772"/>
                      <a:gd name="connsiteX6" fmla="*/ 0 w 405846"/>
                      <a:gd name="connsiteY6" fmla="*/ 234660 h 350772"/>
                      <a:gd name="connsiteX7" fmla="*/ 71377 w 405846"/>
                      <a:gd name="connsiteY7" fmla="*/ 149911 h 350772"/>
                      <a:gd name="connsiteX8" fmla="*/ 48426 w 405846"/>
                      <a:gd name="connsiteY8" fmla="*/ 94967 h 350772"/>
                      <a:gd name="connsiteX9" fmla="*/ 127088 w 405846"/>
                      <a:gd name="connsiteY9" fmla="*/ 17360 h 350772"/>
                      <a:gd name="connsiteX10" fmla="*/ 243987 w 405846"/>
                      <a:gd name="connsiteY10" fmla="*/ 0 h 350772"/>
                      <a:gd name="connsiteX11" fmla="*/ 244796 w 405846"/>
                      <a:gd name="connsiteY11" fmla="*/ 0 h 350772"/>
                      <a:gd name="connsiteX12" fmla="*/ 344254 w 405846"/>
                      <a:gd name="connsiteY12" fmla="*/ 99017 h 350772"/>
                      <a:gd name="connsiteX13" fmla="*/ 314865 w 405846"/>
                      <a:gd name="connsiteY13" fmla="*/ 169123 h 350772"/>
                      <a:gd name="connsiteX14" fmla="*/ 405844 w 405846"/>
                      <a:gd name="connsiteY14" fmla="*/ 277379 h 350772"/>
                      <a:gd name="connsiteX15" fmla="*/ 243891 w 405846"/>
                      <a:gd name="connsiteY15" fmla="*/ 350772 h 350772"/>
                      <a:gd name="connsiteX16" fmla="*/ 81939 w 405846"/>
                      <a:gd name="connsiteY16" fmla="*/ 277379 h 350772"/>
                      <a:gd name="connsiteX17" fmla="*/ 173013 w 405846"/>
                      <a:gd name="connsiteY17" fmla="*/ 169123 h 350772"/>
                      <a:gd name="connsiteX18" fmla="*/ 143624 w 405846"/>
                      <a:gd name="connsiteY18" fmla="*/ 99017 h 350772"/>
                      <a:gd name="connsiteX19" fmla="*/ 243987 w 405846"/>
                      <a:gd name="connsiteY19" fmla="*/ 0 h 35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405846" h="350772">
                        <a:moveTo>
                          <a:pt x="127088" y="17360"/>
                        </a:moveTo>
                        <a:lnTo>
                          <a:pt x="127897" y="17360"/>
                        </a:lnTo>
                        <a:cubicBezTo>
                          <a:pt x="131278" y="17360"/>
                          <a:pt x="134706" y="17789"/>
                          <a:pt x="138087" y="18217"/>
                        </a:cubicBezTo>
                        <a:cubicBezTo>
                          <a:pt x="120231" y="40404"/>
                          <a:pt x="109613" y="68971"/>
                          <a:pt x="109613" y="99538"/>
                        </a:cubicBezTo>
                        <a:cubicBezTo>
                          <a:pt x="109613" y="119678"/>
                          <a:pt x="114279" y="138961"/>
                          <a:pt x="122802" y="156577"/>
                        </a:cubicBezTo>
                        <a:cubicBezTo>
                          <a:pt x="76472" y="185096"/>
                          <a:pt x="48045" y="229518"/>
                          <a:pt x="47569" y="277463"/>
                        </a:cubicBezTo>
                        <a:cubicBezTo>
                          <a:pt x="18666" y="265703"/>
                          <a:pt x="0" y="249372"/>
                          <a:pt x="0" y="234660"/>
                        </a:cubicBezTo>
                        <a:cubicBezTo>
                          <a:pt x="0" y="197285"/>
                          <a:pt x="28855" y="165433"/>
                          <a:pt x="71377" y="149911"/>
                        </a:cubicBezTo>
                        <a:cubicBezTo>
                          <a:pt x="57378" y="135675"/>
                          <a:pt x="48426" y="116345"/>
                          <a:pt x="48426" y="94967"/>
                        </a:cubicBezTo>
                        <a:cubicBezTo>
                          <a:pt x="48426" y="52164"/>
                          <a:pt x="83709" y="17360"/>
                          <a:pt x="127088" y="17360"/>
                        </a:cubicBezTo>
                        <a:close/>
                        <a:moveTo>
                          <a:pt x="243987" y="0"/>
                        </a:moveTo>
                        <a:lnTo>
                          <a:pt x="244796" y="0"/>
                        </a:lnTo>
                        <a:cubicBezTo>
                          <a:pt x="299622" y="429"/>
                          <a:pt x="344254" y="44484"/>
                          <a:pt x="344254" y="99017"/>
                        </a:cubicBezTo>
                        <a:cubicBezTo>
                          <a:pt x="344254" y="126307"/>
                          <a:pt x="333156" y="151073"/>
                          <a:pt x="314865" y="169123"/>
                        </a:cubicBezTo>
                        <a:cubicBezTo>
                          <a:pt x="368833" y="188841"/>
                          <a:pt x="406225" y="229943"/>
                          <a:pt x="405844" y="277379"/>
                        </a:cubicBezTo>
                        <a:cubicBezTo>
                          <a:pt x="405844" y="310909"/>
                          <a:pt x="333585" y="350772"/>
                          <a:pt x="243891" y="350772"/>
                        </a:cubicBezTo>
                        <a:cubicBezTo>
                          <a:pt x="156294" y="350772"/>
                          <a:pt x="81939" y="310147"/>
                          <a:pt x="81939" y="277379"/>
                        </a:cubicBezTo>
                        <a:cubicBezTo>
                          <a:pt x="81939" y="229514"/>
                          <a:pt x="118950" y="188888"/>
                          <a:pt x="173013" y="169123"/>
                        </a:cubicBezTo>
                        <a:cubicBezTo>
                          <a:pt x="154722" y="151073"/>
                          <a:pt x="143624" y="126307"/>
                          <a:pt x="143624" y="99017"/>
                        </a:cubicBezTo>
                        <a:cubicBezTo>
                          <a:pt x="143624" y="44484"/>
                          <a:pt x="188732" y="0"/>
                          <a:pt x="24398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 sz="2000" b="1"/>
                  </a:p>
                </p:txBody>
              </p:sp>
            </p:grpSp>
            <p:grpSp>
              <p:nvGrpSpPr>
                <p:cNvPr id="32" name="îṩļiḍé"/>
                <p:cNvGrpSpPr/>
                <p:nvPr/>
              </p:nvGrpSpPr>
              <p:grpSpPr>
                <a:xfrm>
                  <a:off x="4569541" y="4688928"/>
                  <a:ext cx="789924" cy="789920"/>
                  <a:chOff x="10179072" y="1826170"/>
                  <a:chExt cx="441932" cy="441930"/>
                </a:xfrm>
              </p:grpSpPr>
              <p:sp>
                <p:nvSpPr>
                  <p:cNvPr id="33" name="PA-îṣ1ïḑè"/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>
                    <a:off x="10179072" y="1826170"/>
                    <a:ext cx="441932" cy="44193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2140CC"/>
                      </a:gs>
                      <a:gs pos="100000">
                        <a:srgbClr val="63B0F1"/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endParaRPr lang="en-US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PA-iśḷiďé"/>
                  <p:cNvSpPr/>
                  <p:nvPr>
                    <p:custDataLst>
                      <p:tags r:id="rId20"/>
                    </p:custDataLst>
                  </p:nvPr>
                </p:nvSpPr>
                <p:spPr>
                  <a:xfrm>
                    <a:off x="10297111" y="1958175"/>
                    <a:ext cx="205854" cy="177919"/>
                  </a:xfrm>
                  <a:custGeom>
                    <a:avLst/>
                    <a:gdLst>
                      <a:gd name="connsiteX0" fmla="*/ 127088 w 405846"/>
                      <a:gd name="connsiteY0" fmla="*/ 17360 h 350772"/>
                      <a:gd name="connsiteX1" fmla="*/ 127897 w 405846"/>
                      <a:gd name="connsiteY1" fmla="*/ 17360 h 350772"/>
                      <a:gd name="connsiteX2" fmla="*/ 138087 w 405846"/>
                      <a:gd name="connsiteY2" fmla="*/ 18217 h 350772"/>
                      <a:gd name="connsiteX3" fmla="*/ 109613 w 405846"/>
                      <a:gd name="connsiteY3" fmla="*/ 99538 h 350772"/>
                      <a:gd name="connsiteX4" fmla="*/ 122802 w 405846"/>
                      <a:gd name="connsiteY4" fmla="*/ 156577 h 350772"/>
                      <a:gd name="connsiteX5" fmla="*/ 47569 w 405846"/>
                      <a:gd name="connsiteY5" fmla="*/ 277463 h 350772"/>
                      <a:gd name="connsiteX6" fmla="*/ 0 w 405846"/>
                      <a:gd name="connsiteY6" fmla="*/ 234660 h 350772"/>
                      <a:gd name="connsiteX7" fmla="*/ 71377 w 405846"/>
                      <a:gd name="connsiteY7" fmla="*/ 149911 h 350772"/>
                      <a:gd name="connsiteX8" fmla="*/ 48426 w 405846"/>
                      <a:gd name="connsiteY8" fmla="*/ 94967 h 350772"/>
                      <a:gd name="connsiteX9" fmla="*/ 127088 w 405846"/>
                      <a:gd name="connsiteY9" fmla="*/ 17360 h 350772"/>
                      <a:gd name="connsiteX10" fmla="*/ 243987 w 405846"/>
                      <a:gd name="connsiteY10" fmla="*/ 0 h 350772"/>
                      <a:gd name="connsiteX11" fmla="*/ 244796 w 405846"/>
                      <a:gd name="connsiteY11" fmla="*/ 0 h 350772"/>
                      <a:gd name="connsiteX12" fmla="*/ 344254 w 405846"/>
                      <a:gd name="connsiteY12" fmla="*/ 99017 h 350772"/>
                      <a:gd name="connsiteX13" fmla="*/ 314865 w 405846"/>
                      <a:gd name="connsiteY13" fmla="*/ 169123 h 350772"/>
                      <a:gd name="connsiteX14" fmla="*/ 405844 w 405846"/>
                      <a:gd name="connsiteY14" fmla="*/ 277379 h 350772"/>
                      <a:gd name="connsiteX15" fmla="*/ 243891 w 405846"/>
                      <a:gd name="connsiteY15" fmla="*/ 350772 h 350772"/>
                      <a:gd name="connsiteX16" fmla="*/ 81939 w 405846"/>
                      <a:gd name="connsiteY16" fmla="*/ 277379 h 350772"/>
                      <a:gd name="connsiteX17" fmla="*/ 173013 w 405846"/>
                      <a:gd name="connsiteY17" fmla="*/ 169123 h 350772"/>
                      <a:gd name="connsiteX18" fmla="*/ 143624 w 405846"/>
                      <a:gd name="connsiteY18" fmla="*/ 99017 h 350772"/>
                      <a:gd name="connsiteX19" fmla="*/ 243987 w 405846"/>
                      <a:gd name="connsiteY19" fmla="*/ 0 h 35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405846" h="350772">
                        <a:moveTo>
                          <a:pt x="127088" y="17360"/>
                        </a:moveTo>
                        <a:lnTo>
                          <a:pt x="127897" y="17360"/>
                        </a:lnTo>
                        <a:cubicBezTo>
                          <a:pt x="131278" y="17360"/>
                          <a:pt x="134706" y="17789"/>
                          <a:pt x="138087" y="18217"/>
                        </a:cubicBezTo>
                        <a:cubicBezTo>
                          <a:pt x="120231" y="40404"/>
                          <a:pt x="109613" y="68971"/>
                          <a:pt x="109613" y="99538"/>
                        </a:cubicBezTo>
                        <a:cubicBezTo>
                          <a:pt x="109613" y="119678"/>
                          <a:pt x="114279" y="138961"/>
                          <a:pt x="122802" y="156577"/>
                        </a:cubicBezTo>
                        <a:cubicBezTo>
                          <a:pt x="76472" y="185096"/>
                          <a:pt x="48045" y="229518"/>
                          <a:pt x="47569" y="277463"/>
                        </a:cubicBezTo>
                        <a:cubicBezTo>
                          <a:pt x="18666" y="265703"/>
                          <a:pt x="0" y="249372"/>
                          <a:pt x="0" y="234660"/>
                        </a:cubicBezTo>
                        <a:cubicBezTo>
                          <a:pt x="0" y="197285"/>
                          <a:pt x="28855" y="165433"/>
                          <a:pt x="71377" y="149911"/>
                        </a:cubicBezTo>
                        <a:cubicBezTo>
                          <a:pt x="57378" y="135675"/>
                          <a:pt x="48426" y="116345"/>
                          <a:pt x="48426" y="94967"/>
                        </a:cubicBezTo>
                        <a:cubicBezTo>
                          <a:pt x="48426" y="52164"/>
                          <a:pt x="83709" y="17360"/>
                          <a:pt x="127088" y="17360"/>
                        </a:cubicBezTo>
                        <a:close/>
                        <a:moveTo>
                          <a:pt x="243987" y="0"/>
                        </a:moveTo>
                        <a:lnTo>
                          <a:pt x="244796" y="0"/>
                        </a:lnTo>
                        <a:cubicBezTo>
                          <a:pt x="299622" y="429"/>
                          <a:pt x="344254" y="44484"/>
                          <a:pt x="344254" y="99017"/>
                        </a:cubicBezTo>
                        <a:cubicBezTo>
                          <a:pt x="344254" y="126307"/>
                          <a:pt x="333156" y="151073"/>
                          <a:pt x="314865" y="169123"/>
                        </a:cubicBezTo>
                        <a:cubicBezTo>
                          <a:pt x="368833" y="188841"/>
                          <a:pt x="406225" y="229943"/>
                          <a:pt x="405844" y="277379"/>
                        </a:cubicBezTo>
                        <a:cubicBezTo>
                          <a:pt x="405844" y="310909"/>
                          <a:pt x="333585" y="350772"/>
                          <a:pt x="243891" y="350772"/>
                        </a:cubicBezTo>
                        <a:cubicBezTo>
                          <a:pt x="156294" y="350772"/>
                          <a:pt x="81939" y="310147"/>
                          <a:pt x="81939" y="277379"/>
                        </a:cubicBezTo>
                        <a:cubicBezTo>
                          <a:pt x="81939" y="229514"/>
                          <a:pt x="118950" y="188888"/>
                          <a:pt x="173013" y="169123"/>
                        </a:cubicBezTo>
                        <a:cubicBezTo>
                          <a:pt x="154722" y="151073"/>
                          <a:pt x="143624" y="126307"/>
                          <a:pt x="143624" y="99017"/>
                        </a:cubicBezTo>
                        <a:cubicBezTo>
                          <a:pt x="143624" y="44484"/>
                          <a:pt x="188732" y="0"/>
                          <a:pt x="24398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86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 sz="2000" b="1"/>
                  </a:p>
                </p:txBody>
              </p:sp>
            </p:grpSp>
          </p:grpSp>
        </p:grpSp>
        <p:grpSp>
          <p:nvGrpSpPr>
            <p:cNvPr id="12" name="íšḷïḍê"/>
            <p:cNvGrpSpPr/>
            <p:nvPr/>
          </p:nvGrpSpPr>
          <p:grpSpPr>
            <a:xfrm>
              <a:off x="4473114" y="3785453"/>
              <a:ext cx="1242334" cy="518267"/>
              <a:chOff x="5329851" y="3319234"/>
              <a:chExt cx="1900008" cy="518267"/>
            </a:xfrm>
          </p:grpSpPr>
          <p:sp>
            <p:nvSpPr>
              <p:cNvPr id="21" name="PA-îsļîḓè"/>
              <p:cNvSpPr/>
              <p:nvPr>
                <p:custDataLst>
                  <p:tags r:id="rId21"/>
                </p:custDataLst>
              </p:nvPr>
            </p:nvSpPr>
            <p:spPr>
              <a:xfrm>
                <a:off x="5358387" y="3319234"/>
                <a:ext cx="1871472" cy="518267"/>
              </a:xfrm>
              <a:prstGeom prst="rightArrow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PA-îṧ1îḓè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5329851" y="3384286"/>
                <a:ext cx="1813513" cy="4033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id-ID" sz="1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PA-文本框 59"/>
            <p:cNvSpPr txBox="1"/>
            <p:nvPr>
              <p:custDataLst>
                <p:tags r:id="rId23"/>
              </p:custDataLst>
            </p:nvPr>
          </p:nvSpPr>
          <p:spPr>
            <a:xfrm>
              <a:off x="6457344" y="1775586"/>
              <a:ext cx="4382105" cy="78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领导者应该更多的吸纳下属来参与目标制定的过程，即便是团队整体的目标。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61" name="PA-文本框 60"/>
            <p:cNvSpPr txBox="1"/>
            <p:nvPr>
              <p:custDataLst>
                <p:tags r:id="rId24"/>
              </p:custDataLst>
            </p:nvPr>
          </p:nvSpPr>
          <p:spPr>
            <a:xfrm>
              <a:off x="6999259" y="3490794"/>
              <a:ext cx="4382104" cy="78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“接到公司招聘方案的书面通知后，两日内确保</a:t>
              </a:r>
              <a:r>
                <a:rPr lang="en-US" altLang="zh-CN" sz="1600" dirty="0">
                  <a:cs typeface="+mn-ea"/>
                  <a:sym typeface="+mn-lt"/>
                </a:rPr>
                <a:t>30</a:t>
              </a:r>
              <a:r>
                <a:rPr lang="zh-CN" altLang="en-US" sz="1600" dirty="0">
                  <a:cs typeface="+mn-ea"/>
                  <a:sym typeface="+mn-lt"/>
                </a:rPr>
                <a:t>名基层员工通过面试、培训并到岗” 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62" name="PA-文本框 61"/>
            <p:cNvSpPr txBox="1"/>
            <p:nvPr>
              <p:custDataLst>
                <p:tags r:id="rId25"/>
              </p:custDataLst>
            </p:nvPr>
          </p:nvSpPr>
          <p:spPr>
            <a:xfrm>
              <a:off x="6444289" y="5488151"/>
              <a:ext cx="4382104" cy="78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cs typeface="+mn-ea"/>
                  <a:sym typeface="+mn-lt"/>
                </a:rPr>
                <a:t>30</a:t>
              </a:r>
              <a:r>
                <a:rPr lang="zh-CN" altLang="en-US" sz="1600" dirty="0">
                  <a:cs typeface="+mn-ea"/>
                  <a:sym typeface="+mn-lt"/>
                </a:rPr>
                <a:t>名基层员工的招聘、培训及录用，两天是否能够完成呢？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36" name="组合 35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41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39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企业管理原则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sp>
        <p:nvSpPr>
          <p:cNvPr id="43" name="PA-文本框 42"/>
          <p:cNvSpPr txBox="1"/>
          <p:nvPr>
            <p:custDataLst>
              <p:tags r:id="rId1"/>
            </p:custDataLst>
          </p:nvPr>
        </p:nvSpPr>
        <p:spPr>
          <a:xfrm>
            <a:off x="3625802" y="5804003"/>
            <a:ext cx="4940397" cy="633187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solidFill>
                  <a:srgbClr val="4B88E5"/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（</a:t>
            </a:r>
            <a:r>
              <a:rPr lang="en-US" altLang="zh-CN" dirty="0">
                <a:sym typeface="+mn-lt"/>
              </a:rPr>
              <a:t>Relevant</a:t>
            </a:r>
            <a:r>
              <a:rPr lang="zh-CN" altLang="en-US" dirty="0">
                <a:sym typeface="+mn-lt"/>
              </a:rPr>
              <a:t>）</a:t>
            </a:r>
            <a:r>
              <a:rPr lang="en-US" altLang="zh-CN" dirty="0">
                <a:sym typeface="+mn-lt"/>
              </a:rPr>
              <a:t>—— </a:t>
            </a:r>
            <a:r>
              <a:rPr lang="zh-CN" altLang="en-US" dirty="0">
                <a:sym typeface="+mn-lt"/>
              </a:rPr>
              <a:t>相关性 </a:t>
            </a:r>
            <a:endParaRPr lang="zh-CN" altLang="en-US" dirty="0">
              <a:sym typeface="+mn-lt"/>
            </a:endParaRPr>
          </a:p>
        </p:txBody>
      </p:sp>
      <p:grpSp>
        <p:nvGrpSpPr>
          <p:cNvPr id="2" name="PA-组合 1"/>
          <p:cNvGrpSpPr/>
          <p:nvPr>
            <p:custDataLst>
              <p:tags r:id="rId2"/>
            </p:custDataLst>
          </p:nvPr>
        </p:nvGrpSpPr>
        <p:grpSpPr>
          <a:xfrm>
            <a:off x="1041212" y="1130300"/>
            <a:ext cx="10109577" cy="5016500"/>
            <a:chOff x="673100" y="1130300"/>
            <a:chExt cx="10109577" cy="5016500"/>
          </a:xfrm>
        </p:grpSpPr>
        <p:sp>
          <p:nvSpPr>
            <p:cNvPr id="4" name="PA-iŝ1iḋe"/>
            <p:cNvSpPr/>
            <p:nvPr>
              <p:custDataLst>
                <p:tags r:id="rId3"/>
              </p:custDataLst>
            </p:nvPr>
          </p:nvSpPr>
          <p:spPr>
            <a:xfrm>
              <a:off x="673100" y="1130300"/>
              <a:ext cx="10109577" cy="5016500"/>
            </a:xfrm>
            <a:prstGeom prst="bracketPair">
              <a:avLst>
                <a:gd name="adj" fmla="val 3859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PA-iš1îḋê"/>
            <p:cNvSpPr/>
            <p:nvPr>
              <p:custDataLst>
                <p:tags r:id="rId4"/>
              </p:custDataLst>
            </p:nvPr>
          </p:nvSpPr>
          <p:spPr>
            <a:xfrm>
              <a:off x="1430593" y="1766490"/>
              <a:ext cx="911286" cy="91128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8" name="PA-îṣļîdê"/>
            <p:cNvSpPr/>
            <p:nvPr>
              <p:custDataLst>
                <p:tags r:id="rId5"/>
              </p:custDataLst>
            </p:nvPr>
          </p:nvSpPr>
          <p:spPr>
            <a:xfrm>
              <a:off x="1672986" y="2056997"/>
              <a:ext cx="426500" cy="330272"/>
            </a:xfrm>
            <a:custGeom>
              <a:avLst/>
              <a:gdLst>
                <a:gd name="T0" fmla="*/ 4312 w 5733"/>
                <a:gd name="T1" fmla="*/ 1076 h 4446"/>
                <a:gd name="T2" fmla="*/ 4149 w 5733"/>
                <a:gd name="T3" fmla="*/ 1085 h 4446"/>
                <a:gd name="T4" fmla="*/ 3733 w 5733"/>
                <a:gd name="T5" fmla="*/ 378 h 4446"/>
                <a:gd name="T6" fmla="*/ 2768 w 5733"/>
                <a:gd name="T7" fmla="*/ 0 h 4446"/>
                <a:gd name="T8" fmla="*/ 1389 w 5733"/>
                <a:gd name="T9" fmla="*/ 1076 h 4446"/>
                <a:gd name="T10" fmla="*/ 0 w 5733"/>
                <a:gd name="T11" fmla="*/ 2497 h 4446"/>
                <a:gd name="T12" fmla="*/ 1421 w 5733"/>
                <a:gd name="T13" fmla="*/ 3918 h 4446"/>
                <a:gd name="T14" fmla="*/ 2255 w 5733"/>
                <a:gd name="T15" fmla="*/ 3918 h 4446"/>
                <a:gd name="T16" fmla="*/ 2484 w 5733"/>
                <a:gd name="T17" fmla="*/ 4246 h 4446"/>
                <a:gd name="T18" fmla="*/ 2867 w 5733"/>
                <a:gd name="T19" fmla="*/ 4446 h 4446"/>
                <a:gd name="T20" fmla="*/ 3249 w 5733"/>
                <a:gd name="T21" fmla="*/ 4246 h 4446"/>
                <a:gd name="T22" fmla="*/ 3478 w 5733"/>
                <a:gd name="T23" fmla="*/ 3918 h 4446"/>
                <a:gd name="T24" fmla="*/ 4312 w 5733"/>
                <a:gd name="T25" fmla="*/ 3918 h 4446"/>
                <a:gd name="T26" fmla="*/ 5733 w 5733"/>
                <a:gd name="T27" fmla="*/ 2497 h 4446"/>
                <a:gd name="T28" fmla="*/ 4312 w 5733"/>
                <a:gd name="T29" fmla="*/ 1076 h 4446"/>
                <a:gd name="T30" fmla="*/ 3698 w 5733"/>
                <a:gd name="T31" fmla="*/ 3159 h 4446"/>
                <a:gd name="T32" fmla="*/ 3031 w 5733"/>
                <a:gd name="T33" fmla="*/ 4116 h 4446"/>
                <a:gd name="T34" fmla="*/ 2867 w 5733"/>
                <a:gd name="T35" fmla="*/ 4201 h 4446"/>
                <a:gd name="T36" fmla="*/ 2703 w 5733"/>
                <a:gd name="T37" fmla="*/ 4116 h 4446"/>
                <a:gd name="T38" fmla="*/ 2035 w 5733"/>
                <a:gd name="T39" fmla="*/ 3159 h 4446"/>
                <a:gd name="T40" fmla="*/ 2022 w 5733"/>
                <a:gd name="T41" fmla="*/ 2952 h 4446"/>
                <a:gd name="T42" fmla="*/ 2200 w 5733"/>
                <a:gd name="T43" fmla="*/ 2845 h 4446"/>
                <a:gd name="T44" fmla="*/ 2480 w 5733"/>
                <a:gd name="T45" fmla="*/ 2845 h 4446"/>
                <a:gd name="T46" fmla="*/ 2480 w 5733"/>
                <a:gd name="T47" fmla="*/ 2016 h 4446"/>
                <a:gd name="T48" fmla="*/ 2680 w 5733"/>
                <a:gd name="T49" fmla="*/ 1816 h 4446"/>
                <a:gd name="T50" fmla="*/ 3053 w 5733"/>
                <a:gd name="T51" fmla="*/ 1816 h 4446"/>
                <a:gd name="T52" fmla="*/ 3253 w 5733"/>
                <a:gd name="T53" fmla="*/ 2016 h 4446"/>
                <a:gd name="T54" fmla="*/ 3253 w 5733"/>
                <a:gd name="T55" fmla="*/ 2845 h 4446"/>
                <a:gd name="T56" fmla="*/ 3534 w 5733"/>
                <a:gd name="T57" fmla="*/ 2845 h 4446"/>
                <a:gd name="T58" fmla="*/ 3711 w 5733"/>
                <a:gd name="T59" fmla="*/ 2952 h 4446"/>
                <a:gd name="T60" fmla="*/ 3698 w 5733"/>
                <a:gd name="T61" fmla="*/ 3159 h 4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33" h="4446">
                  <a:moveTo>
                    <a:pt x="4312" y="1076"/>
                  </a:moveTo>
                  <a:cubicBezTo>
                    <a:pt x="4257" y="1076"/>
                    <a:pt x="4203" y="1079"/>
                    <a:pt x="4149" y="1085"/>
                  </a:cubicBezTo>
                  <a:cubicBezTo>
                    <a:pt x="4083" y="815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0"/>
                    <a:pt x="637" y="3918"/>
                    <a:pt x="1421" y="3918"/>
                  </a:cubicBezTo>
                  <a:lnTo>
                    <a:pt x="2255" y="3918"/>
                  </a:lnTo>
                  <a:lnTo>
                    <a:pt x="2484" y="4246"/>
                  </a:lnTo>
                  <a:cubicBezTo>
                    <a:pt x="2571" y="4371"/>
                    <a:pt x="2714" y="4446"/>
                    <a:pt x="2867" y="4446"/>
                  </a:cubicBezTo>
                  <a:cubicBezTo>
                    <a:pt x="3019" y="4446"/>
                    <a:pt x="3162" y="4371"/>
                    <a:pt x="3249" y="4246"/>
                  </a:cubicBezTo>
                  <a:lnTo>
                    <a:pt x="3478" y="3918"/>
                  </a:lnTo>
                  <a:lnTo>
                    <a:pt x="4312" y="3918"/>
                  </a:lnTo>
                  <a:cubicBezTo>
                    <a:pt x="5096" y="3918"/>
                    <a:pt x="5733" y="3280"/>
                    <a:pt x="5733" y="2497"/>
                  </a:cubicBezTo>
                  <a:cubicBezTo>
                    <a:pt x="5733" y="1713"/>
                    <a:pt x="5096" y="1076"/>
                    <a:pt x="4312" y="1076"/>
                  </a:cubicBezTo>
                  <a:close/>
                  <a:moveTo>
                    <a:pt x="3698" y="3159"/>
                  </a:moveTo>
                  <a:lnTo>
                    <a:pt x="3031" y="4116"/>
                  </a:lnTo>
                  <a:cubicBezTo>
                    <a:pt x="2993" y="4169"/>
                    <a:pt x="2932" y="4201"/>
                    <a:pt x="2867" y="4201"/>
                  </a:cubicBezTo>
                  <a:cubicBezTo>
                    <a:pt x="2801" y="4201"/>
                    <a:pt x="2740" y="4169"/>
                    <a:pt x="2703" y="4116"/>
                  </a:cubicBezTo>
                  <a:lnTo>
                    <a:pt x="2035" y="3159"/>
                  </a:lnTo>
                  <a:cubicBezTo>
                    <a:pt x="1993" y="3098"/>
                    <a:pt x="1988" y="3018"/>
                    <a:pt x="2022" y="2952"/>
                  </a:cubicBezTo>
                  <a:cubicBezTo>
                    <a:pt x="2057" y="2886"/>
                    <a:pt x="2125" y="2845"/>
                    <a:pt x="2200" y="2845"/>
                  </a:cubicBezTo>
                  <a:lnTo>
                    <a:pt x="2480" y="2845"/>
                  </a:lnTo>
                  <a:lnTo>
                    <a:pt x="2480" y="2016"/>
                  </a:lnTo>
                  <a:cubicBezTo>
                    <a:pt x="2480" y="1906"/>
                    <a:pt x="2570" y="1816"/>
                    <a:pt x="2680" y="1816"/>
                  </a:cubicBezTo>
                  <a:lnTo>
                    <a:pt x="3053" y="1816"/>
                  </a:lnTo>
                  <a:cubicBezTo>
                    <a:pt x="3164" y="1816"/>
                    <a:pt x="3253" y="1906"/>
                    <a:pt x="3253" y="2016"/>
                  </a:cubicBezTo>
                  <a:lnTo>
                    <a:pt x="3253" y="2845"/>
                  </a:lnTo>
                  <a:lnTo>
                    <a:pt x="3534" y="2845"/>
                  </a:lnTo>
                  <a:cubicBezTo>
                    <a:pt x="3608" y="2845"/>
                    <a:pt x="3677" y="2886"/>
                    <a:pt x="3711" y="2952"/>
                  </a:cubicBezTo>
                  <a:cubicBezTo>
                    <a:pt x="3746" y="3018"/>
                    <a:pt x="3740" y="3098"/>
                    <a:pt x="3698" y="3159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0" name="PA-işlîďé"/>
            <p:cNvSpPr/>
            <p:nvPr>
              <p:custDataLst>
                <p:tags r:id="rId6"/>
              </p:custDataLst>
            </p:nvPr>
          </p:nvSpPr>
          <p:spPr>
            <a:xfrm>
              <a:off x="3825194" y="1766490"/>
              <a:ext cx="911286" cy="91128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1" name="PA-íṧlíḍè"/>
            <p:cNvSpPr/>
            <p:nvPr>
              <p:custDataLst>
                <p:tags r:id="rId7"/>
              </p:custDataLst>
            </p:nvPr>
          </p:nvSpPr>
          <p:spPr>
            <a:xfrm>
              <a:off x="4067587" y="2009222"/>
              <a:ext cx="426500" cy="425823"/>
            </a:xfrm>
            <a:custGeom>
              <a:avLst/>
              <a:gdLst>
                <a:gd name="connsiteX0" fmla="*/ 301001 w 602996"/>
                <a:gd name="connsiteY0" fmla="*/ 126938 h 602040"/>
                <a:gd name="connsiteX1" fmla="*/ 353669 w 602996"/>
                <a:gd name="connsiteY1" fmla="*/ 179510 h 602040"/>
                <a:gd name="connsiteX2" fmla="*/ 353669 w 602996"/>
                <a:gd name="connsiteY2" fmla="*/ 248944 h 602040"/>
                <a:gd name="connsiteX3" fmla="*/ 423230 w 602996"/>
                <a:gd name="connsiteY3" fmla="*/ 248944 h 602040"/>
                <a:gd name="connsiteX4" fmla="*/ 475898 w 602996"/>
                <a:gd name="connsiteY4" fmla="*/ 301516 h 602040"/>
                <a:gd name="connsiteX5" fmla="*/ 423230 w 602996"/>
                <a:gd name="connsiteY5" fmla="*/ 353096 h 602040"/>
                <a:gd name="connsiteX6" fmla="*/ 353669 w 602996"/>
                <a:gd name="connsiteY6" fmla="*/ 353096 h 602040"/>
                <a:gd name="connsiteX7" fmla="*/ 353669 w 602996"/>
                <a:gd name="connsiteY7" fmla="*/ 422530 h 602040"/>
                <a:gd name="connsiteX8" fmla="*/ 301001 w 602996"/>
                <a:gd name="connsiteY8" fmla="*/ 475102 h 602040"/>
                <a:gd name="connsiteX9" fmla="*/ 249327 w 602996"/>
                <a:gd name="connsiteY9" fmla="*/ 422530 h 602040"/>
                <a:gd name="connsiteX10" fmla="*/ 249327 w 602996"/>
                <a:gd name="connsiteY10" fmla="*/ 353096 h 602040"/>
                <a:gd name="connsiteX11" fmla="*/ 179765 w 602996"/>
                <a:gd name="connsiteY11" fmla="*/ 353096 h 602040"/>
                <a:gd name="connsiteX12" fmla="*/ 127097 w 602996"/>
                <a:gd name="connsiteY12" fmla="*/ 301516 h 602040"/>
                <a:gd name="connsiteX13" fmla="*/ 179765 w 602996"/>
                <a:gd name="connsiteY13" fmla="*/ 248944 h 602040"/>
                <a:gd name="connsiteX14" fmla="*/ 249327 w 602996"/>
                <a:gd name="connsiteY14" fmla="*/ 248944 h 602040"/>
                <a:gd name="connsiteX15" fmla="*/ 249327 w 602996"/>
                <a:gd name="connsiteY15" fmla="*/ 179510 h 602040"/>
                <a:gd name="connsiteX16" fmla="*/ 301001 w 602996"/>
                <a:gd name="connsiteY16" fmla="*/ 126938 h 602040"/>
                <a:gd name="connsiteX17" fmla="*/ 301995 w 602996"/>
                <a:gd name="connsiteY17" fmla="*/ 78355 h 602040"/>
                <a:gd name="connsiteX18" fmla="*/ 78479 w 602996"/>
                <a:gd name="connsiteY18" fmla="*/ 301516 h 602040"/>
                <a:gd name="connsiteX19" fmla="*/ 301995 w 602996"/>
                <a:gd name="connsiteY19" fmla="*/ 523686 h 602040"/>
                <a:gd name="connsiteX20" fmla="*/ 524517 w 602996"/>
                <a:gd name="connsiteY20" fmla="*/ 301516 h 602040"/>
                <a:gd name="connsiteX21" fmla="*/ 301995 w 602996"/>
                <a:gd name="connsiteY21" fmla="*/ 78355 h 602040"/>
                <a:gd name="connsiteX22" fmla="*/ 301995 w 602996"/>
                <a:gd name="connsiteY22" fmla="*/ 0 h 602040"/>
                <a:gd name="connsiteX23" fmla="*/ 602996 w 602996"/>
                <a:gd name="connsiteY23" fmla="*/ 301516 h 602040"/>
                <a:gd name="connsiteX24" fmla="*/ 301995 w 602996"/>
                <a:gd name="connsiteY24" fmla="*/ 602040 h 602040"/>
                <a:gd name="connsiteX25" fmla="*/ 0 w 602996"/>
                <a:gd name="connsiteY25" fmla="*/ 301516 h 602040"/>
                <a:gd name="connsiteX26" fmla="*/ 301995 w 602996"/>
                <a:gd name="connsiteY26" fmla="*/ 0 h 6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2996" h="602040">
                  <a:moveTo>
                    <a:pt x="301001" y="126938"/>
                  </a:moveTo>
                  <a:cubicBezTo>
                    <a:pt x="330813" y="126938"/>
                    <a:pt x="353669" y="150744"/>
                    <a:pt x="353669" y="179510"/>
                  </a:cubicBezTo>
                  <a:lnTo>
                    <a:pt x="353669" y="248944"/>
                  </a:lnTo>
                  <a:lnTo>
                    <a:pt x="423230" y="248944"/>
                  </a:lnTo>
                  <a:cubicBezTo>
                    <a:pt x="452049" y="248944"/>
                    <a:pt x="475898" y="271758"/>
                    <a:pt x="475898" y="301516"/>
                  </a:cubicBezTo>
                  <a:cubicBezTo>
                    <a:pt x="475898" y="330282"/>
                    <a:pt x="452049" y="353096"/>
                    <a:pt x="423230" y="353096"/>
                  </a:cubicBezTo>
                  <a:lnTo>
                    <a:pt x="353669" y="353096"/>
                  </a:lnTo>
                  <a:lnTo>
                    <a:pt x="353669" y="422530"/>
                  </a:lnTo>
                  <a:cubicBezTo>
                    <a:pt x="353669" y="451296"/>
                    <a:pt x="330813" y="475102"/>
                    <a:pt x="301001" y="475102"/>
                  </a:cubicBezTo>
                  <a:cubicBezTo>
                    <a:pt x="272183" y="475102"/>
                    <a:pt x="249327" y="451296"/>
                    <a:pt x="249327" y="422530"/>
                  </a:cubicBezTo>
                  <a:lnTo>
                    <a:pt x="249327" y="353096"/>
                  </a:lnTo>
                  <a:lnTo>
                    <a:pt x="179765" y="353096"/>
                  </a:lnTo>
                  <a:cubicBezTo>
                    <a:pt x="150947" y="353096"/>
                    <a:pt x="127097" y="330282"/>
                    <a:pt x="127097" y="301516"/>
                  </a:cubicBezTo>
                  <a:cubicBezTo>
                    <a:pt x="127097" y="271758"/>
                    <a:pt x="150947" y="248944"/>
                    <a:pt x="179765" y="248944"/>
                  </a:cubicBezTo>
                  <a:lnTo>
                    <a:pt x="249327" y="248944"/>
                  </a:lnTo>
                  <a:lnTo>
                    <a:pt x="249327" y="179510"/>
                  </a:lnTo>
                  <a:cubicBezTo>
                    <a:pt x="249327" y="150744"/>
                    <a:pt x="272183" y="126938"/>
                    <a:pt x="301001" y="126938"/>
                  </a:cubicBezTo>
                  <a:close/>
                  <a:moveTo>
                    <a:pt x="301995" y="78355"/>
                  </a:moveTo>
                  <a:cubicBezTo>
                    <a:pt x="178813" y="78355"/>
                    <a:pt x="78479" y="178529"/>
                    <a:pt x="78479" y="301516"/>
                  </a:cubicBezTo>
                  <a:cubicBezTo>
                    <a:pt x="78479" y="423511"/>
                    <a:pt x="178813" y="523686"/>
                    <a:pt x="301995" y="523686"/>
                  </a:cubicBezTo>
                  <a:cubicBezTo>
                    <a:pt x="424184" y="523686"/>
                    <a:pt x="524517" y="423511"/>
                    <a:pt x="524517" y="301516"/>
                  </a:cubicBezTo>
                  <a:cubicBezTo>
                    <a:pt x="524517" y="178529"/>
                    <a:pt x="424184" y="78355"/>
                    <a:pt x="301995" y="78355"/>
                  </a:cubicBezTo>
                  <a:close/>
                  <a:moveTo>
                    <a:pt x="301995" y="0"/>
                  </a:moveTo>
                  <a:cubicBezTo>
                    <a:pt x="467893" y="0"/>
                    <a:pt x="602996" y="134889"/>
                    <a:pt x="602996" y="301516"/>
                  </a:cubicBezTo>
                  <a:cubicBezTo>
                    <a:pt x="602996" y="467151"/>
                    <a:pt x="467893" y="602040"/>
                    <a:pt x="301995" y="602040"/>
                  </a:cubicBezTo>
                  <a:cubicBezTo>
                    <a:pt x="135103" y="602040"/>
                    <a:pt x="0" y="467151"/>
                    <a:pt x="0" y="301516"/>
                  </a:cubicBezTo>
                  <a:cubicBezTo>
                    <a:pt x="0" y="134889"/>
                    <a:pt x="135103" y="0"/>
                    <a:pt x="30199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3" name="PA-ï$lïdé"/>
            <p:cNvSpPr/>
            <p:nvPr>
              <p:custDataLst>
                <p:tags r:id="rId8"/>
              </p:custDataLst>
            </p:nvPr>
          </p:nvSpPr>
          <p:spPr>
            <a:xfrm>
              <a:off x="6219795" y="1766490"/>
              <a:ext cx="911286" cy="91128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4" name="PA-ïṥľîḍè"/>
            <p:cNvSpPr/>
            <p:nvPr>
              <p:custDataLst>
                <p:tags r:id="rId9"/>
              </p:custDataLst>
            </p:nvPr>
          </p:nvSpPr>
          <p:spPr>
            <a:xfrm>
              <a:off x="6477972" y="2017936"/>
              <a:ext cx="394934" cy="408394"/>
            </a:xfrm>
            <a:custGeom>
              <a:avLst/>
              <a:gdLst>
                <a:gd name="connsiteX0" fmla="*/ 554327 w 582017"/>
                <a:gd name="connsiteY0" fmla="*/ 398973 h 601853"/>
                <a:gd name="connsiteX1" fmla="*/ 563560 w 582017"/>
                <a:gd name="connsiteY1" fmla="*/ 402454 h 601853"/>
                <a:gd name="connsiteX2" fmla="*/ 577799 w 582017"/>
                <a:gd name="connsiteY2" fmla="*/ 415635 h 601853"/>
                <a:gd name="connsiteX3" fmla="*/ 578540 w 582017"/>
                <a:gd name="connsiteY3" fmla="*/ 434001 h 601853"/>
                <a:gd name="connsiteX4" fmla="*/ 468040 w 582017"/>
                <a:gd name="connsiteY4" fmla="*/ 550266 h 601853"/>
                <a:gd name="connsiteX5" fmla="*/ 448758 w 582017"/>
                <a:gd name="connsiteY5" fmla="*/ 552043 h 601853"/>
                <a:gd name="connsiteX6" fmla="*/ 357392 w 582017"/>
                <a:gd name="connsiteY6" fmla="*/ 484654 h 601853"/>
                <a:gd name="connsiteX7" fmla="*/ 354870 w 582017"/>
                <a:gd name="connsiteY7" fmla="*/ 466584 h 601853"/>
                <a:gd name="connsiteX8" fmla="*/ 366588 w 582017"/>
                <a:gd name="connsiteY8" fmla="*/ 451033 h 601853"/>
                <a:gd name="connsiteX9" fmla="*/ 384831 w 582017"/>
                <a:gd name="connsiteY9" fmla="*/ 448367 h 601853"/>
                <a:gd name="connsiteX10" fmla="*/ 443419 w 582017"/>
                <a:gd name="connsiteY10" fmla="*/ 491319 h 601853"/>
                <a:gd name="connsiteX11" fmla="*/ 462701 w 582017"/>
                <a:gd name="connsiteY11" fmla="*/ 489393 h 601853"/>
                <a:gd name="connsiteX12" fmla="*/ 545316 w 582017"/>
                <a:gd name="connsiteY12" fmla="*/ 403046 h 601853"/>
                <a:gd name="connsiteX13" fmla="*/ 554327 w 582017"/>
                <a:gd name="connsiteY13" fmla="*/ 398973 h 601853"/>
                <a:gd name="connsiteX14" fmla="*/ 262860 w 582017"/>
                <a:gd name="connsiteY14" fmla="*/ 0 h 601853"/>
                <a:gd name="connsiteX15" fmla="*/ 415651 w 582017"/>
                <a:gd name="connsiteY15" fmla="*/ 73473 h 601853"/>
                <a:gd name="connsiteX16" fmla="*/ 510885 w 582017"/>
                <a:gd name="connsiteY16" fmla="*/ 82805 h 601853"/>
                <a:gd name="connsiteX17" fmla="*/ 524829 w 582017"/>
                <a:gd name="connsiteY17" fmla="*/ 99543 h 601853"/>
                <a:gd name="connsiteX18" fmla="*/ 525571 w 582017"/>
                <a:gd name="connsiteY18" fmla="*/ 272856 h 601853"/>
                <a:gd name="connsiteX19" fmla="*/ 517412 w 582017"/>
                <a:gd name="connsiteY19" fmla="*/ 332108 h 601853"/>
                <a:gd name="connsiteX20" fmla="*/ 506138 w 582017"/>
                <a:gd name="connsiteY20" fmla="*/ 338181 h 601853"/>
                <a:gd name="connsiteX21" fmla="*/ 467125 w 582017"/>
                <a:gd name="connsiteY21" fmla="*/ 332849 h 601853"/>
                <a:gd name="connsiteX22" fmla="*/ 322938 w 582017"/>
                <a:gd name="connsiteY22" fmla="*/ 476831 h 601853"/>
                <a:gd name="connsiteX23" fmla="*/ 344002 w 582017"/>
                <a:gd name="connsiteY23" fmla="*/ 551933 h 601853"/>
                <a:gd name="connsiteX24" fmla="*/ 343260 w 582017"/>
                <a:gd name="connsiteY24" fmla="*/ 561265 h 601853"/>
                <a:gd name="connsiteX25" fmla="*/ 262860 w 582017"/>
                <a:gd name="connsiteY25" fmla="*/ 601853 h 601853"/>
                <a:gd name="connsiteX26" fmla="*/ 0 w 582017"/>
                <a:gd name="connsiteY26" fmla="*/ 272856 h 601853"/>
                <a:gd name="connsiteX27" fmla="*/ 3263 w 582017"/>
                <a:gd name="connsiteY27" fmla="*/ 93766 h 601853"/>
                <a:gd name="connsiteX28" fmla="*/ 15872 w 582017"/>
                <a:gd name="connsiteY28" fmla="*/ 80879 h 601853"/>
                <a:gd name="connsiteX29" fmla="*/ 126386 w 582017"/>
                <a:gd name="connsiteY29" fmla="*/ 73473 h 601853"/>
                <a:gd name="connsiteX30" fmla="*/ 262860 w 582017"/>
                <a:gd name="connsiteY30" fmla="*/ 0 h 60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2017" h="601853">
                  <a:moveTo>
                    <a:pt x="554327" y="398973"/>
                  </a:moveTo>
                  <a:cubicBezTo>
                    <a:pt x="557627" y="398862"/>
                    <a:pt x="560965" y="400010"/>
                    <a:pt x="563560" y="402454"/>
                  </a:cubicBezTo>
                  <a:lnTo>
                    <a:pt x="577799" y="415635"/>
                  </a:lnTo>
                  <a:cubicBezTo>
                    <a:pt x="583138" y="420523"/>
                    <a:pt x="583435" y="428817"/>
                    <a:pt x="578540" y="434001"/>
                  </a:cubicBezTo>
                  <a:lnTo>
                    <a:pt x="468040" y="550266"/>
                  </a:lnTo>
                  <a:cubicBezTo>
                    <a:pt x="463146" y="555449"/>
                    <a:pt x="454543" y="556338"/>
                    <a:pt x="448758" y="552043"/>
                  </a:cubicBezTo>
                  <a:lnTo>
                    <a:pt x="357392" y="484654"/>
                  </a:lnTo>
                  <a:cubicBezTo>
                    <a:pt x="351756" y="480358"/>
                    <a:pt x="350569" y="472361"/>
                    <a:pt x="354870" y="466584"/>
                  </a:cubicBezTo>
                  <a:lnTo>
                    <a:pt x="366588" y="451033"/>
                  </a:lnTo>
                  <a:cubicBezTo>
                    <a:pt x="370741" y="445405"/>
                    <a:pt x="379047" y="444220"/>
                    <a:pt x="384831" y="448367"/>
                  </a:cubicBezTo>
                  <a:lnTo>
                    <a:pt x="443419" y="491319"/>
                  </a:lnTo>
                  <a:cubicBezTo>
                    <a:pt x="449055" y="495466"/>
                    <a:pt x="457806" y="494725"/>
                    <a:pt x="462701" y="489393"/>
                  </a:cubicBezTo>
                  <a:lnTo>
                    <a:pt x="545316" y="403046"/>
                  </a:lnTo>
                  <a:cubicBezTo>
                    <a:pt x="547764" y="400454"/>
                    <a:pt x="551027" y="399084"/>
                    <a:pt x="554327" y="398973"/>
                  </a:cubicBezTo>
                  <a:close/>
                  <a:moveTo>
                    <a:pt x="262860" y="0"/>
                  </a:moveTo>
                  <a:cubicBezTo>
                    <a:pt x="286001" y="0"/>
                    <a:pt x="346969" y="53623"/>
                    <a:pt x="415651" y="73473"/>
                  </a:cubicBezTo>
                  <a:cubicBezTo>
                    <a:pt x="448731" y="82953"/>
                    <a:pt x="480179" y="82953"/>
                    <a:pt x="510885" y="82805"/>
                  </a:cubicBezTo>
                  <a:cubicBezTo>
                    <a:pt x="515187" y="82805"/>
                    <a:pt x="524829" y="82805"/>
                    <a:pt x="524829" y="99543"/>
                  </a:cubicBezTo>
                  <a:cubicBezTo>
                    <a:pt x="524829" y="101617"/>
                    <a:pt x="525571" y="271523"/>
                    <a:pt x="525571" y="272856"/>
                  </a:cubicBezTo>
                  <a:cubicBezTo>
                    <a:pt x="525571" y="292853"/>
                    <a:pt x="522604" y="312703"/>
                    <a:pt x="517412" y="332108"/>
                  </a:cubicBezTo>
                  <a:cubicBezTo>
                    <a:pt x="516671" y="335071"/>
                    <a:pt x="513704" y="341440"/>
                    <a:pt x="506138" y="338181"/>
                  </a:cubicBezTo>
                  <a:cubicBezTo>
                    <a:pt x="494716" y="334922"/>
                    <a:pt x="483887" y="332849"/>
                    <a:pt x="467125" y="332849"/>
                  </a:cubicBezTo>
                  <a:cubicBezTo>
                    <a:pt x="387466" y="332849"/>
                    <a:pt x="322938" y="397433"/>
                    <a:pt x="322938" y="476831"/>
                  </a:cubicBezTo>
                  <a:cubicBezTo>
                    <a:pt x="322938" y="504383"/>
                    <a:pt x="330651" y="530158"/>
                    <a:pt x="344002" y="551933"/>
                  </a:cubicBezTo>
                  <a:cubicBezTo>
                    <a:pt x="345485" y="554303"/>
                    <a:pt x="348156" y="557118"/>
                    <a:pt x="343260" y="561265"/>
                  </a:cubicBezTo>
                  <a:cubicBezTo>
                    <a:pt x="306768" y="588373"/>
                    <a:pt x="279622" y="601853"/>
                    <a:pt x="262860" y="601853"/>
                  </a:cubicBezTo>
                  <a:cubicBezTo>
                    <a:pt x="210199" y="601853"/>
                    <a:pt x="0" y="442613"/>
                    <a:pt x="0" y="272856"/>
                  </a:cubicBezTo>
                  <a:cubicBezTo>
                    <a:pt x="0" y="270930"/>
                    <a:pt x="2670" y="97322"/>
                    <a:pt x="3263" y="93766"/>
                  </a:cubicBezTo>
                  <a:cubicBezTo>
                    <a:pt x="5192" y="79694"/>
                    <a:pt x="11719" y="80731"/>
                    <a:pt x="15872" y="80879"/>
                  </a:cubicBezTo>
                  <a:cubicBezTo>
                    <a:pt x="50584" y="82509"/>
                    <a:pt x="87669" y="84582"/>
                    <a:pt x="126386" y="73473"/>
                  </a:cubicBezTo>
                  <a:cubicBezTo>
                    <a:pt x="195068" y="53623"/>
                    <a:pt x="240312" y="0"/>
                    <a:pt x="262860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6" name="PA-ísļíḋè"/>
            <p:cNvSpPr/>
            <p:nvPr>
              <p:custDataLst>
                <p:tags r:id="rId10"/>
              </p:custDataLst>
            </p:nvPr>
          </p:nvSpPr>
          <p:spPr>
            <a:xfrm>
              <a:off x="8614398" y="1766490"/>
              <a:ext cx="911286" cy="91128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7" name="PA-iŝľiḑê"/>
            <p:cNvSpPr/>
            <p:nvPr>
              <p:custDataLst>
                <p:tags r:id="rId11"/>
              </p:custDataLst>
            </p:nvPr>
          </p:nvSpPr>
          <p:spPr>
            <a:xfrm>
              <a:off x="8856791" y="2049375"/>
              <a:ext cx="426499" cy="345516"/>
            </a:xfrm>
            <a:custGeom>
              <a:avLst/>
              <a:gdLst>
                <a:gd name="connsiteX0" fmla="*/ 16411 w 608731"/>
                <a:gd name="connsiteY0" fmla="*/ 453912 h 493146"/>
                <a:gd name="connsiteX1" fmla="*/ 586924 w 608731"/>
                <a:gd name="connsiteY1" fmla="*/ 453912 h 493146"/>
                <a:gd name="connsiteX2" fmla="*/ 603335 w 608731"/>
                <a:gd name="connsiteY2" fmla="*/ 470291 h 493146"/>
                <a:gd name="connsiteX3" fmla="*/ 603335 w 608731"/>
                <a:gd name="connsiteY3" fmla="*/ 476842 h 493146"/>
                <a:gd name="connsiteX4" fmla="*/ 586924 w 608731"/>
                <a:gd name="connsiteY4" fmla="*/ 493146 h 493146"/>
                <a:gd name="connsiteX5" fmla="*/ 16411 w 608731"/>
                <a:gd name="connsiteY5" fmla="*/ 493146 h 493146"/>
                <a:gd name="connsiteX6" fmla="*/ 0 w 608731"/>
                <a:gd name="connsiteY6" fmla="*/ 476842 h 493146"/>
                <a:gd name="connsiteX7" fmla="*/ 0 w 608731"/>
                <a:gd name="connsiteY7" fmla="*/ 470291 h 493146"/>
                <a:gd name="connsiteX8" fmla="*/ 16411 w 608731"/>
                <a:gd name="connsiteY8" fmla="*/ 453912 h 493146"/>
                <a:gd name="connsiteX9" fmla="*/ 327127 w 608731"/>
                <a:gd name="connsiteY9" fmla="*/ 87 h 493146"/>
                <a:gd name="connsiteX10" fmla="*/ 338514 w 608731"/>
                <a:gd name="connsiteY10" fmla="*/ 10608 h 493146"/>
                <a:gd name="connsiteX11" fmla="*/ 375068 w 608731"/>
                <a:gd name="connsiteY11" fmla="*/ 199358 h 493146"/>
                <a:gd name="connsiteX12" fmla="*/ 451312 w 608731"/>
                <a:gd name="connsiteY12" fmla="*/ 149080 h 493146"/>
                <a:gd name="connsiteX13" fmla="*/ 471678 w 608731"/>
                <a:gd name="connsiteY13" fmla="*/ 160029 h 493146"/>
                <a:gd name="connsiteX14" fmla="*/ 471678 w 608731"/>
                <a:gd name="connsiteY14" fmla="*/ 266918 h 493146"/>
                <a:gd name="connsiteX15" fmla="*/ 594622 w 608731"/>
                <a:gd name="connsiteY15" fmla="*/ 257905 h 493146"/>
                <a:gd name="connsiteX16" fmla="*/ 604768 w 608731"/>
                <a:gd name="connsiteY16" fmla="*/ 280326 h 493146"/>
                <a:gd name="connsiteX17" fmla="*/ 496819 w 608731"/>
                <a:gd name="connsiteY17" fmla="*/ 386544 h 493146"/>
                <a:gd name="connsiteX18" fmla="*/ 564483 w 608731"/>
                <a:gd name="connsiteY18" fmla="*/ 429002 h 493146"/>
                <a:gd name="connsiteX19" fmla="*/ 437809 w 608731"/>
                <a:gd name="connsiteY19" fmla="*/ 429002 h 493146"/>
                <a:gd name="connsiteX20" fmla="*/ 401851 w 608731"/>
                <a:gd name="connsiteY20" fmla="*/ 406432 h 493146"/>
                <a:gd name="connsiteX21" fmla="*/ 472946 w 608731"/>
                <a:gd name="connsiteY21" fmla="*/ 336415 h 493146"/>
                <a:gd name="connsiteX22" fmla="*/ 388422 w 608731"/>
                <a:gd name="connsiteY22" fmla="*/ 342597 h 493146"/>
                <a:gd name="connsiteX23" fmla="*/ 388422 w 608731"/>
                <a:gd name="connsiteY23" fmla="*/ 272579 h 493146"/>
                <a:gd name="connsiteX24" fmla="*/ 336872 w 608731"/>
                <a:gd name="connsiteY24" fmla="*/ 306545 h 493146"/>
                <a:gd name="connsiteX25" fmla="*/ 313149 w 608731"/>
                <a:gd name="connsiteY25" fmla="*/ 184088 h 493146"/>
                <a:gd name="connsiteX26" fmla="*/ 263688 w 608731"/>
                <a:gd name="connsiteY26" fmla="*/ 295223 h 493146"/>
                <a:gd name="connsiteX27" fmla="*/ 185356 w 608731"/>
                <a:gd name="connsiteY27" fmla="*/ 240699 h 493146"/>
                <a:gd name="connsiteX28" fmla="*/ 209079 w 608731"/>
                <a:gd name="connsiteY28" fmla="*/ 345651 h 493146"/>
                <a:gd name="connsiteX29" fmla="*/ 142087 w 608731"/>
                <a:gd name="connsiteY29" fmla="*/ 360101 h 493146"/>
                <a:gd name="connsiteX30" fmla="*/ 190503 w 608731"/>
                <a:gd name="connsiteY30" fmla="*/ 402261 h 493146"/>
                <a:gd name="connsiteX31" fmla="*/ 156560 w 608731"/>
                <a:gd name="connsiteY31" fmla="*/ 429002 h 493146"/>
                <a:gd name="connsiteX32" fmla="*/ 36824 w 608731"/>
                <a:gd name="connsiteY32" fmla="*/ 429002 h 493146"/>
                <a:gd name="connsiteX33" fmla="*/ 100608 w 608731"/>
                <a:gd name="connsiteY33" fmla="*/ 378798 h 493146"/>
                <a:gd name="connsiteX34" fmla="*/ 29513 w 608731"/>
                <a:gd name="connsiteY34" fmla="*/ 316899 h 493146"/>
                <a:gd name="connsiteX35" fmla="*/ 35332 w 608731"/>
                <a:gd name="connsiteY35" fmla="*/ 294180 h 493146"/>
                <a:gd name="connsiteX36" fmla="*/ 135373 w 608731"/>
                <a:gd name="connsiteY36" fmla="*/ 272654 h 493146"/>
                <a:gd name="connsiteX37" fmla="*/ 98370 w 608731"/>
                <a:gd name="connsiteY37" fmla="*/ 108782 h 493146"/>
                <a:gd name="connsiteX38" fmla="*/ 118662 w 608731"/>
                <a:gd name="connsiteY38" fmla="*/ 95151 h 493146"/>
                <a:gd name="connsiteX39" fmla="*/ 237801 w 608731"/>
                <a:gd name="connsiteY39" fmla="*/ 178129 h 493146"/>
                <a:gd name="connsiteX40" fmla="*/ 313671 w 608731"/>
                <a:gd name="connsiteY40" fmla="*/ 7777 h 493146"/>
                <a:gd name="connsiteX41" fmla="*/ 327127 w 608731"/>
                <a:gd name="connsiteY41" fmla="*/ 87 h 49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08731" h="493146">
                  <a:moveTo>
                    <a:pt x="16411" y="453912"/>
                  </a:moveTo>
                  <a:lnTo>
                    <a:pt x="586924" y="453912"/>
                  </a:lnTo>
                  <a:cubicBezTo>
                    <a:pt x="596025" y="453912"/>
                    <a:pt x="603335" y="461208"/>
                    <a:pt x="603335" y="470291"/>
                  </a:cubicBezTo>
                  <a:lnTo>
                    <a:pt x="603335" y="476842"/>
                  </a:lnTo>
                  <a:cubicBezTo>
                    <a:pt x="603335" y="485850"/>
                    <a:pt x="596025" y="493146"/>
                    <a:pt x="586924" y="493146"/>
                  </a:cubicBezTo>
                  <a:lnTo>
                    <a:pt x="16411" y="493146"/>
                  </a:lnTo>
                  <a:cubicBezTo>
                    <a:pt x="7310" y="493146"/>
                    <a:pt x="0" y="485850"/>
                    <a:pt x="0" y="476842"/>
                  </a:cubicBezTo>
                  <a:lnTo>
                    <a:pt x="0" y="470291"/>
                  </a:lnTo>
                  <a:cubicBezTo>
                    <a:pt x="0" y="461208"/>
                    <a:pt x="7310" y="453912"/>
                    <a:pt x="16411" y="453912"/>
                  </a:cubicBezTo>
                  <a:close/>
                  <a:moveTo>
                    <a:pt x="327127" y="87"/>
                  </a:moveTo>
                  <a:cubicBezTo>
                    <a:pt x="332378" y="683"/>
                    <a:pt x="337283" y="4314"/>
                    <a:pt x="338514" y="10608"/>
                  </a:cubicBezTo>
                  <a:lnTo>
                    <a:pt x="375068" y="199358"/>
                  </a:lnTo>
                  <a:lnTo>
                    <a:pt x="451312" y="149080"/>
                  </a:lnTo>
                  <a:cubicBezTo>
                    <a:pt x="460040" y="143344"/>
                    <a:pt x="471678" y="149601"/>
                    <a:pt x="471678" y="160029"/>
                  </a:cubicBezTo>
                  <a:lnTo>
                    <a:pt x="471678" y="266918"/>
                  </a:lnTo>
                  <a:lnTo>
                    <a:pt x="594622" y="257905"/>
                  </a:lnTo>
                  <a:cubicBezTo>
                    <a:pt x="606782" y="257011"/>
                    <a:pt x="613496" y="271760"/>
                    <a:pt x="604768" y="280326"/>
                  </a:cubicBezTo>
                  <a:lnTo>
                    <a:pt x="496819" y="386544"/>
                  </a:lnTo>
                  <a:lnTo>
                    <a:pt x="564483" y="429002"/>
                  </a:lnTo>
                  <a:lnTo>
                    <a:pt x="437809" y="429002"/>
                  </a:lnTo>
                  <a:lnTo>
                    <a:pt x="401851" y="406432"/>
                  </a:lnTo>
                  <a:lnTo>
                    <a:pt x="472946" y="336415"/>
                  </a:lnTo>
                  <a:lnTo>
                    <a:pt x="388422" y="342597"/>
                  </a:lnTo>
                  <a:lnTo>
                    <a:pt x="388422" y="272579"/>
                  </a:lnTo>
                  <a:lnTo>
                    <a:pt x="336872" y="306545"/>
                  </a:lnTo>
                  <a:lnTo>
                    <a:pt x="313149" y="184088"/>
                  </a:lnTo>
                  <a:lnTo>
                    <a:pt x="263688" y="295223"/>
                  </a:lnTo>
                  <a:lnTo>
                    <a:pt x="185356" y="240699"/>
                  </a:lnTo>
                  <a:lnTo>
                    <a:pt x="209079" y="345651"/>
                  </a:lnTo>
                  <a:lnTo>
                    <a:pt x="142087" y="360101"/>
                  </a:lnTo>
                  <a:lnTo>
                    <a:pt x="190503" y="402261"/>
                  </a:lnTo>
                  <a:lnTo>
                    <a:pt x="156560" y="429002"/>
                  </a:lnTo>
                  <a:lnTo>
                    <a:pt x="36824" y="429002"/>
                  </a:lnTo>
                  <a:lnTo>
                    <a:pt x="100608" y="378798"/>
                  </a:lnTo>
                  <a:lnTo>
                    <a:pt x="29513" y="316899"/>
                  </a:lnTo>
                  <a:cubicBezTo>
                    <a:pt x="21381" y="309748"/>
                    <a:pt x="24813" y="296489"/>
                    <a:pt x="35332" y="294180"/>
                  </a:cubicBezTo>
                  <a:lnTo>
                    <a:pt x="135373" y="272654"/>
                  </a:lnTo>
                  <a:lnTo>
                    <a:pt x="98370" y="108782"/>
                  </a:lnTo>
                  <a:cubicBezTo>
                    <a:pt x="95759" y="97088"/>
                    <a:pt x="108889" y="88298"/>
                    <a:pt x="118662" y="95151"/>
                  </a:cubicBezTo>
                  <a:lnTo>
                    <a:pt x="237801" y="178129"/>
                  </a:lnTo>
                  <a:lnTo>
                    <a:pt x="313671" y="7777"/>
                  </a:lnTo>
                  <a:cubicBezTo>
                    <a:pt x="316282" y="1930"/>
                    <a:pt x="321877" y="-509"/>
                    <a:pt x="327127" y="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cxnSp>
          <p:nvCxnSpPr>
            <p:cNvPr id="18" name="PA-直接连接符 17"/>
            <p:cNvCxnSpPr/>
            <p:nvPr>
              <p:custDataLst>
                <p:tags r:id="rId12"/>
              </p:custDataLst>
            </p:nvPr>
          </p:nvCxnSpPr>
          <p:spPr>
            <a:xfrm>
              <a:off x="3083537" y="3025507"/>
              <a:ext cx="0" cy="22992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A-直接连接符 18"/>
            <p:cNvCxnSpPr/>
            <p:nvPr>
              <p:custDataLst>
                <p:tags r:id="rId13"/>
              </p:custDataLst>
            </p:nvPr>
          </p:nvCxnSpPr>
          <p:spPr>
            <a:xfrm>
              <a:off x="5478138" y="3025507"/>
              <a:ext cx="0" cy="22992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A-直接连接符 19"/>
            <p:cNvCxnSpPr/>
            <p:nvPr>
              <p:custDataLst>
                <p:tags r:id="rId14"/>
              </p:custDataLst>
            </p:nvPr>
          </p:nvCxnSpPr>
          <p:spPr>
            <a:xfrm>
              <a:off x="7872739" y="3025507"/>
              <a:ext cx="0" cy="22992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PA-文本框 43"/>
            <p:cNvSpPr txBox="1"/>
            <p:nvPr>
              <p:custDataLst>
                <p:tags r:id="rId15"/>
              </p:custDataLst>
            </p:nvPr>
          </p:nvSpPr>
          <p:spPr>
            <a:xfrm>
              <a:off x="1137176" y="2969885"/>
              <a:ext cx="1498123" cy="1346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目标的相关性是指各项目标之间有关联，相互支持，符合实际。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5" name="PA-文本框 44"/>
            <p:cNvSpPr txBox="1"/>
            <p:nvPr>
              <p:custDataLst>
                <p:tags r:id="rId16"/>
              </p:custDataLst>
            </p:nvPr>
          </p:nvSpPr>
          <p:spPr>
            <a:xfrm>
              <a:off x="3242394" y="2969885"/>
              <a:ext cx="2078104" cy="1992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“实施全员职业素质的提升计划，要求各级员工于</a:t>
              </a:r>
              <a:r>
                <a:rPr lang="en-US" altLang="zh-CN" sz="1400" dirty="0">
                  <a:cs typeface="+mn-ea"/>
                  <a:sym typeface="+mn-lt"/>
                </a:rPr>
                <a:t>3</a:t>
              </a:r>
              <a:r>
                <a:rPr lang="zh-CN" altLang="en-US" sz="1400" dirty="0">
                  <a:cs typeface="+mn-ea"/>
                  <a:sym typeface="+mn-lt"/>
                </a:rPr>
                <a:t>月末前进行商务英语的培训，六月末各级员工须通过商务英语</a:t>
              </a:r>
              <a:r>
                <a:rPr lang="en-US" altLang="zh-CN" sz="1400" dirty="0">
                  <a:cs typeface="+mn-ea"/>
                  <a:sym typeface="+mn-lt"/>
                </a:rPr>
                <a:t>Ⅰ</a:t>
              </a:r>
              <a:r>
                <a:rPr lang="zh-CN" altLang="en-US" sz="1400" dirty="0">
                  <a:cs typeface="+mn-ea"/>
                  <a:sym typeface="+mn-lt"/>
                </a:rPr>
                <a:t>级的测试”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6" name="PA-文本框 45"/>
            <p:cNvSpPr txBox="1"/>
            <p:nvPr>
              <p:custDataLst>
                <p:tags r:id="rId17"/>
              </p:custDataLst>
            </p:nvPr>
          </p:nvSpPr>
          <p:spPr>
            <a:xfrm>
              <a:off x="5683585" y="2969885"/>
              <a:ext cx="1999407" cy="1669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如果实现了这个目标，但对其他的目标完全不相关，或者相关度很低，那这个目标即使被达到了，意义也不是很大。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7" name="PA-文本框 46"/>
            <p:cNvSpPr txBox="1"/>
            <p:nvPr>
              <p:custDataLst>
                <p:tags r:id="rId18"/>
              </p:custDataLst>
            </p:nvPr>
          </p:nvSpPr>
          <p:spPr>
            <a:xfrm>
              <a:off x="7920545" y="2969885"/>
              <a:ext cx="2308313" cy="2639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工作目标的设定，要和岗位职责相关联。提高员工素质有必要让所有的人都通过</a:t>
              </a:r>
              <a:r>
                <a:rPr lang="en-US" altLang="zh-CN" sz="1400" dirty="0">
                  <a:cs typeface="+mn-ea"/>
                  <a:sym typeface="+mn-lt"/>
                </a:rPr>
                <a:t>BECI</a:t>
              </a:r>
              <a:r>
                <a:rPr lang="zh-CN" altLang="en-US" sz="1400" dirty="0">
                  <a:cs typeface="+mn-ea"/>
                  <a:sym typeface="+mn-lt"/>
                </a:rPr>
                <a:t>的测试吗？实现了这个目标又对与部门、公司的整体运营有相关性吗？实现没有意义的目标是在浪费资源！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9900000">
            <a:off x="9563250" y="4399613"/>
            <a:ext cx="1098306" cy="109830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流程图: 手动输入 3"/>
          <p:cNvSpPr/>
          <p:nvPr/>
        </p:nvSpPr>
        <p:spPr>
          <a:xfrm rot="16200000" flipV="1">
            <a:off x="1298823" y="-1298823"/>
            <a:ext cx="6865669" cy="9463315"/>
          </a:xfrm>
          <a:prstGeom prst="flowChartManualInput">
            <a:avLst/>
          </a:prstGeom>
          <a:gradFill flip="none" rotWithShape="1">
            <a:gsLst>
              <a:gs pos="0">
                <a:srgbClr val="2140CC"/>
              </a:gs>
              <a:gs pos="100000">
                <a:srgbClr val="63B0F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9900000">
            <a:off x="531379" y="473236"/>
            <a:ext cx="1239888" cy="1239888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9900000">
            <a:off x="-901203" y="4379820"/>
            <a:ext cx="2296464" cy="2296464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62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9900000">
            <a:off x="10899268" y="1274997"/>
            <a:ext cx="2866556" cy="286655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9900000">
            <a:off x="10337880" y="854155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-2" y="3867852"/>
            <a:ext cx="12206819" cy="2546434"/>
            <a:chOff x="-1" y="3100942"/>
            <a:chExt cx="12206819" cy="3547713"/>
          </a:xfrm>
        </p:grpSpPr>
        <p:sp>
          <p:nvSpPr>
            <p:cNvPr id="8" name="梯形 7"/>
            <p:cNvSpPr/>
            <p:nvPr/>
          </p:nvSpPr>
          <p:spPr>
            <a:xfrm rot="5400000">
              <a:off x="4493581" y="-1064581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/>
                </a:gs>
                <a:gs pos="100000">
                  <a:srgbClr val="FFD768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7"/>
            <p:cNvSpPr/>
            <p:nvPr/>
          </p:nvSpPr>
          <p:spPr>
            <a:xfrm rot="5400000">
              <a:off x="4493582" y="-1392640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>
                    <a:alpha val="82000"/>
                  </a:srgbClr>
                </a:gs>
                <a:gs pos="100000">
                  <a:srgbClr val="FFD768">
                    <a:alpha val="20000"/>
                  </a:srgb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 rot="9900000">
            <a:off x="7163408" y="505634"/>
            <a:ext cx="767475" cy="767475"/>
          </a:xfrm>
          <a:prstGeom prst="ellipse">
            <a:avLst/>
          </a:prstGeom>
          <a:gradFill flip="none" rotWithShape="1">
            <a:gsLst>
              <a:gs pos="0">
                <a:srgbClr val="63B0F1"/>
              </a:gs>
              <a:gs pos="100000">
                <a:srgbClr val="A7D3F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2019061" y="4082470"/>
            <a:ext cx="3654728" cy="4616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2526" y="977800"/>
            <a:ext cx="5035812" cy="503581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40" name="组合 39"/>
          <p:cNvGrpSpPr/>
          <p:nvPr/>
        </p:nvGrpSpPr>
        <p:grpSpPr>
          <a:xfrm>
            <a:off x="1147989" y="990600"/>
            <a:ext cx="5914828" cy="2877252"/>
            <a:chOff x="3235406" y="3362232"/>
            <a:chExt cx="2727075" cy="1326578"/>
          </a:xfrm>
        </p:grpSpPr>
        <p:sp>
          <p:nvSpPr>
            <p:cNvPr id="48" name="文本框 47"/>
            <p:cNvSpPr txBox="1"/>
            <p:nvPr/>
          </p:nvSpPr>
          <p:spPr>
            <a:xfrm>
              <a:off x="3235406" y="4177960"/>
              <a:ext cx="2727075" cy="510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cs typeface="+mn-ea"/>
                  <a:sym typeface="+mn-lt"/>
                </a:rPr>
                <a:t>管理应用案例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980468" y="3362232"/>
              <a:ext cx="1030332" cy="739428"/>
              <a:chOff x="3959010" y="3298120"/>
              <a:chExt cx="1030332" cy="739428"/>
            </a:xfrm>
          </p:grpSpPr>
          <p:sp>
            <p:nvSpPr>
              <p:cNvPr id="51" name="椭圆 50"/>
              <p:cNvSpPr/>
              <p:nvPr/>
            </p:nvSpPr>
            <p:spPr>
              <a:xfrm rot="9900000">
                <a:off x="4097051" y="3298120"/>
                <a:ext cx="739428" cy="739428"/>
              </a:xfrm>
              <a:prstGeom prst="ellipse">
                <a:avLst/>
              </a:prstGeom>
              <a:gradFill flip="none" rotWithShape="1">
                <a:gsLst>
                  <a:gs pos="0">
                    <a:srgbClr val="63B0F1"/>
                  </a:gs>
                  <a:gs pos="100000">
                    <a:srgbClr val="A7D3F7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3959010" y="3414790"/>
                <a:ext cx="1030332" cy="504967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72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airplane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2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20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-组合 1"/>
          <p:cNvGrpSpPr/>
          <p:nvPr>
            <p:custDataLst>
              <p:tags r:id="rId1"/>
            </p:custDataLst>
          </p:nvPr>
        </p:nvGrpSpPr>
        <p:grpSpPr>
          <a:xfrm>
            <a:off x="4142517" y="1750198"/>
            <a:ext cx="3899536" cy="3767414"/>
            <a:chOff x="4142517" y="1750198"/>
            <a:chExt cx="3899536" cy="3767414"/>
          </a:xfrm>
        </p:grpSpPr>
        <p:grpSp>
          <p:nvGrpSpPr>
            <p:cNvPr id="4" name="íṡḻïḋé"/>
            <p:cNvGrpSpPr/>
            <p:nvPr/>
          </p:nvGrpSpPr>
          <p:grpSpPr>
            <a:xfrm>
              <a:off x="4149947" y="1764254"/>
              <a:ext cx="3892106" cy="3753358"/>
              <a:chOff x="4149947" y="1764254"/>
              <a:chExt cx="3892106" cy="3753358"/>
            </a:xfrm>
          </p:grpSpPr>
          <p:sp>
            <p:nvSpPr>
              <p:cNvPr id="22" name="PA-iśľïḍè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4149947" y="1764254"/>
                <a:ext cx="3892106" cy="3753358"/>
              </a:xfrm>
              <a:custGeom>
                <a:avLst/>
                <a:gdLst>
                  <a:gd name="connsiteX0" fmla="*/ 2213802 w 3892106"/>
                  <a:gd name="connsiteY0" fmla="*/ 3425212 h 3753358"/>
                  <a:gd name="connsiteX1" fmla="*/ 2194601 w 3892106"/>
                  <a:gd name="connsiteY1" fmla="*/ 3427240 h 3753358"/>
                  <a:gd name="connsiteX2" fmla="*/ 2169619 w 3892106"/>
                  <a:gd name="connsiteY2" fmla="*/ 3447802 h 3753358"/>
                  <a:gd name="connsiteX3" fmla="*/ 2180881 w 3892106"/>
                  <a:gd name="connsiteY3" fmla="*/ 3476040 h 3753358"/>
                  <a:gd name="connsiteX4" fmla="*/ 2180448 w 3892106"/>
                  <a:gd name="connsiteY4" fmla="*/ 3511704 h 3753358"/>
                  <a:gd name="connsiteX5" fmla="*/ 2179853 w 3892106"/>
                  <a:gd name="connsiteY5" fmla="*/ 3513095 h 3753358"/>
                  <a:gd name="connsiteX6" fmla="*/ 2186175 w 3892106"/>
                  <a:gd name="connsiteY6" fmla="*/ 3520451 h 3753358"/>
                  <a:gd name="connsiteX7" fmla="*/ 2255309 w 3892106"/>
                  <a:gd name="connsiteY7" fmla="*/ 3499689 h 3753358"/>
                  <a:gd name="connsiteX8" fmla="*/ 2232841 w 3892106"/>
                  <a:gd name="connsiteY8" fmla="*/ 3430484 h 3753358"/>
                  <a:gd name="connsiteX9" fmla="*/ 2213802 w 3892106"/>
                  <a:gd name="connsiteY9" fmla="*/ 3425212 h 3753358"/>
                  <a:gd name="connsiteX10" fmla="*/ 2682457 w 3892106"/>
                  <a:gd name="connsiteY10" fmla="*/ 3362767 h 3753358"/>
                  <a:gd name="connsiteX11" fmla="*/ 2841638 w 3892106"/>
                  <a:gd name="connsiteY11" fmla="*/ 3419852 h 3753358"/>
                  <a:gd name="connsiteX12" fmla="*/ 2758587 w 3892106"/>
                  <a:gd name="connsiteY12" fmla="*/ 3475208 h 3753358"/>
                  <a:gd name="connsiteX13" fmla="*/ 2675536 w 3892106"/>
                  <a:gd name="connsiteY13" fmla="*/ 3530563 h 3753358"/>
                  <a:gd name="connsiteX14" fmla="*/ 2682457 w 3892106"/>
                  <a:gd name="connsiteY14" fmla="*/ 3362767 h 3753358"/>
                  <a:gd name="connsiteX15" fmla="*/ 2443258 w 3892106"/>
                  <a:gd name="connsiteY15" fmla="*/ 3187380 h 3753358"/>
                  <a:gd name="connsiteX16" fmla="*/ 2432682 w 3892106"/>
                  <a:gd name="connsiteY16" fmla="*/ 3205132 h 3753358"/>
                  <a:gd name="connsiteX17" fmla="*/ 2407779 w 3892106"/>
                  <a:gd name="connsiteY17" fmla="*/ 3245089 h 3753358"/>
                  <a:gd name="connsiteX18" fmla="*/ 2409009 w 3892106"/>
                  <a:gd name="connsiteY18" fmla="*/ 3248550 h 3753358"/>
                  <a:gd name="connsiteX19" fmla="*/ 2419851 w 3892106"/>
                  <a:gd name="connsiteY19" fmla="*/ 3279060 h 3753358"/>
                  <a:gd name="connsiteX20" fmla="*/ 2420140 w 3892106"/>
                  <a:gd name="connsiteY20" fmla="*/ 3279470 h 3753358"/>
                  <a:gd name="connsiteX21" fmla="*/ 2420878 w 3892106"/>
                  <a:gd name="connsiteY21" fmla="*/ 3279217 h 3753358"/>
                  <a:gd name="connsiteX22" fmla="*/ 2475383 w 3892106"/>
                  <a:gd name="connsiteY22" fmla="*/ 3260509 h 3753358"/>
                  <a:gd name="connsiteX23" fmla="*/ 2496147 w 3892106"/>
                  <a:gd name="connsiteY23" fmla="*/ 3270876 h 3753358"/>
                  <a:gd name="connsiteX24" fmla="*/ 2485765 w 3892106"/>
                  <a:gd name="connsiteY24" fmla="*/ 3291608 h 3753358"/>
                  <a:gd name="connsiteX25" fmla="*/ 2462406 w 3892106"/>
                  <a:gd name="connsiteY25" fmla="*/ 3299626 h 3753358"/>
                  <a:gd name="connsiteX26" fmla="*/ 2439790 w 3892106"/>
                  <a:gd name="connsiteY26" fmla="*/ 3307389 h 3753358"/>
                  <a:gd name="connsiteX27" fmla="*/ 2440217 w 3892106"/>
                  <a:gd name="connsiteY27" fmla="*/ 3307995 h 3753358"/>
                  <a:gd name="connsiteX28" fmla="*/ 2459903 w 3892106"/>
                  <a:gd name="connsiteY28" fmla="*/ 3370577 h 3753358"/>
                  <a:gd name="connsiteX29" fmla="*/ 2459853 w 3892106"/>
                  <a:gd name="connsiteY29" fmla="*/ 3411691 h 3753358"/>
                  <a:gd name="connsiteX30" fmla="*/ 2487858 w 3892106"/>
                  <a:gd name="connsiteY30" fmla="*/ 3395169 h 3753358"/>
                  <a:gd name="connsiteX31" fmla="*/ 2521931 w 3892106"/>
                  <a:gd name="connsiteY31" fmla="*/ 3264230 h 3753358"/>
                  <a:gd name="connsiteX32" fmla="*/ 2460924 w 3892106"/>
                  <a:gd name="connsiteY32" fmla="*/ 3192190 h 3753358"/>
                  <a:gd name="connsiteX33" fmla="*/ 1222613 w 3892106"/>
                  <a:gd name="connsiteY33" fmla="*/ 3151450 h 3753358"/>
                  <a:gd name="connsiteX34" fmla="*/ 1217503 w 3892106"/>
                  <a:gd name="connsiteY34" fmla="*/ 3165320 h 3753358"/>
                  <a:gd name="connsiteX35" fmla="*/ 1217833 w 3892106"/>
                  <a:gd name="connsiteY35" fmla="*/ 3165458 h 3753358"/>
                  <a:gd name="connsiteX36" fmla="*/ 1223021 w 3892106"/>
                  <a:gd name="connsiteY36" fmla="*/ 3151620 h 3753358"/>
                  <a:gd name="connsiteX37" fmla="*/ 842584 w 3892106"/>
                  <a:gd name="connsiteY37" fmla="*/ 3129135 h 3753358"/>
                  <a:gd name="connsiteX38" fmla="*/ 842418 w 3892106"/>
                  <a:gd name="connsiteY38" fmla="*/ 3129523 h 3753358"/>
                  <a:gd name="connsiteX39" fmla="*/ 1174355 w 3892106"/>
                  <a:gd name="connsiteY39" fmla="*/ 3267708 h 3753358"/>
                  <a:gd name="connsiteX40" fmla="*/ 1169236 w 3892106"/>
                  <a:gd name="connsiteY40" fmla="*/ 3279407 h 3753358"/>
                  <a:gd name="connsiteX41" fmla="*/ 880649 w 3892106"/>
                  <a:gd name="connsiteY41" fmla="*/ 3159268 h 3753358"/>
                  <a:gd name="connsiteX42" fmla="*/ 918455 w 3892106"/>
                  <a:gd name="connsiteY42" fmla="*/ 3175025 h 3753358"/>
                  <a:gd name="connsiteX43" fmla="*/ 1169414 w 3892106"/>
                  <a:gd name="connsiteY43" fmla="*/ 3279616 h 3753358"/>
                  <a:gd name="connsiteX44" fmla="*/ 1174601 w 3892106"/>
                  <a:gd name="connsiteY44" fmla="*/ 3267508 h 3753358"/>
                  <a:gd name="connsiteX45" fmla="*/ 842584 w 3892106"/>
                  <a:gd name="connsiteY45" fmla="*/ 3129135 h 3753358"/>
                  <a:gd name="connsiteX46" fmla="*/ 866794 w 3892106"/>
                  <a:gd name="connsiteY46" fmla="*/ 3072056 h 3753358"/>
                  <a:gd name="connsiteX47" fmla="*/ 866600 w 3892106"/>
                  <a:gd name="connsiteY47" fmla="*/ 3072507 h 3753358"/>
                  <a:gd name="connsiteX48" fmla="*/ 1198486 w 3892106"/>
                  <a:gd name="connsiteY48" fmla="*/ 3210671 h 3753358"/>
                  <a:gd name="connsiteX49" fmla="*/ 1193367 w 3892106"/>
                  <a:gd name="connsiteY49" fmla="*/ 3222370 h 3753358"/>
                  <a:gd name="connsiteX50" fmla="*/ 1065076 w 3892106"/>
                  <a:gd name="connsiteY50" fmla="*/ 3168963 h 3753358"/>
                  <a:gd name="connsiteX51" fmla="*/ 1084032 w 3892106"/>
                  <a:gd name="connsiteY51" fmla="*/ 3176863 h 3753358"/>
                  <a:gd name="connsiteX52" fmla="*/ 1193623 w 3892106"/>
                  <a:gd name="connsiteY52" fmla="*/ 3222537 h 3753358"/>
                  <a:gd name="connsiteX53" fmla="*/ 1198811 w 3892106"/>
                  <a:gd name="connsiteY53" fmla="*/ 3210429 h 3753358"/>
                  <a:gd name="connsiteX54" fmla="*/ 866794 w 3892106"/>
                  <a:gd name="connsiteY54" fmla="*/ 3072056 h 3753358"/>
                  <a:gd name="connsiteX55" fmla="*/ 891003 w 3892106"/>
                  <a:gd name="connsiteY55" fmla="*/ 3013247 h 3753358"/>
                  <a:gd name="connsiteX56" fmla="*/ 890956 w 3892106"/>
                  <a:gd name="connsiteY56" fmla="*/ 3013372 h 3753358"/>
                  <a:gd name="connsiteX57" fmla="*/ 1201810 w 3892106"/>
                  <a:gd name="connsiteY57" fmla="*/ 3142780 h 3753358"/>
                  <a:gd name="connsiteX58" fmla="*/ 1181519 w 3892106"/>
                  <a:gd name="connsiteY58" fmla="*/ 3134324 h 3753358"/>
                  <a:gd name="connsiteX59" fmla="*/ 891003 w 3892106"/>
                  <a:gd name="connsiteY59" fmla="*/ 3013247 h 3753358"/>
                  <a:gd name="connsiteX60" fmla="*/ 915213 w 3892106"/>
                  <a:gd name="connsiteY60" fmla="*/ 2956168 h 3753358"/>
                  <a:gd name="connsiteX61" fmla="*/ 915133 w 3892106"/>
                  <a:gd name="connsiteY61" fmla="*/ 2956355 h 3753358"/>
                  <a:gd name="connsiteX62" fmla="*/ 1246747 w 3892106"/>
                  <a:gd name="connsiteY62" fmla="*/ 3094405 h 3753358"/>
                  <a:gd name="connsiteX63" fmla="*/ 1241755 w 3892106"/>
                  <a:gd name="connsiteY63" fmla="*/ 3106529 h 3753358"/>
                  <a:gd name="connsiteX64" fmla="*/ 1242042 w 3892106"/>
                  <a:gd name="connsiteY64" fmla="*/ 3106649 h 3753358"/>
                  <a:gd name="connsiteX65" fmla="*/ 1247230 w 3892106"/>
                  <a:gd name="connsiteY65" fmla="*/ 3094541 h 3753358"/>
                  <a:gd name="connsiteX66" fmla="*/ 915213 w 3892106"/>
                  <a:gd name="connsiteY66" fmla="*/ 2956168 h 3753358"/>
                  <a:gd name="connsiteX67" fmla="*/ 939422 w 3892106"/>
                  <a:gd name="connsiteY67" fmla="*/ 2899089 h 3753358"/>
                  <a:gd name="connsiteX68" fmla="*/ 939314 w 3892106"/>
                  <a:gd name="connsiteY68" fmla="*/ 2899340 h 3753358"/>
                  <a:gd name="connsiteX69" fmla="*/ 1270877 w 3892106"/>
                  <a:gd name="connsiteY69" fmla="*/ 3037369 h 3753358"/>
                  <a:gd name="connsiteX70" fmla="*/ 1265912 w 3892106"/>
                  <a:gd name="connsiteY70" fmla="*/ 3049428 h 3753358"/>
                  <a:gd name="connsiteX71" fmla="*/ 1266252 w 3892106"/>
                  <a:gd name="connsiteY71" fmla="*/ 3049570 h 3753358"/>
                  <a:gd name="connsiteX72" fmla="*/ 1271440 w 3892106"/>
                  <a:gd name="connsiteY72" fmla="*/ 3037462 h 3753358"/>
                  <a:gd name="connsiteX73" fmla="*/ 939422 w 3892106"/>
                  <a:gd name="connsiteY73" fmla="*/ 2899089 h 3753358"/>
                  <a:gd name="connsiteX74" fmla="*/ 956778 w 3892106"/>
                  <a:gd name="connsiteY74" fmla="*/ 2853969 h 3753358"/>
                  <a:gd name="connsiteX75" fmla="*/ 956715 w 3892106"/>
                  <a:gd name="connsiteY75" fmla="*/ 2854117 h 3753358"/>
                  <a:gd name="connsiteX76" fmla="*/ 1037774 w 3892106"/>
                  <a:gd name="connsiteY76" fmla="*/ 2887900 h 3753358"/>
                  <a:gd name="connsiteX77" fmla="*/ 1057380 w 3892106"/>
                  <a:gd name="connsiteY77" fmla="*/ 2896071 h 3753358"/>
                  <a:gd name="connsiteX78" fmla="*/ 2880651 w 3892106"/>
                  <a:gd name="connsiteY78" fmla="*/ 2849192 h 3753358"/>
                  <a:gd name="connsiteX79" fmla="*/ 2880007 w 3892106"/>
                  <a:gd name="connsiteY79" fmla="*/ 2849766 h 3753358"/>
                  <a:gd name="connsiteX80" fmla="*/ 2878630 w 3892106"/>
                  <a:gd name="connsiteY80" fmla="*/ 2851438 h 3753358"/>
                  <a:gd name="connsiteX81" fmla="*/ 961903 w 3892106"/>
                  <a:gd name="connsiteY81" fmla="*/ 2842010 h 3753358"/>
                  <a:gd name="connsiteX82" fmla="*/ 961808 w 3892106"/>
                  <a:gd name="connsiteY82" fmla="*/ 2842232 h 3753358"/>
                  <a:gd name="connsiteX83" fmla="*/ 1293545 w 3892106"/>
                  <a:gd name="connsiteY83" fmla="*/ 2980333 h 3753358"/>
                  <a:gd name="connsiteX84" fmla="*/ 1288567 w 3892106"/>
                  <a:gd name="connsiteY84" fmla="*/ 2992422 h 3753358"/>
                  <a:gd name="connsiteX85" fmla="*/ 1288732 w 3892106"/>
                  <a:gd name="connsiteY85" fmla="*/ 2992491 h 3753358"/>
                  <a:gd name="connsiteX86" fmla="*/ 1293920 w 3892106"/>
                  <a:gd name="connsiteY86" fmla="*/ 2980383 h 3753358"/>
                  <a:gd name="connsiteX87" fmla="*/ 961903 w 3892106"/>
                  <a:gd name="connsiteY87" fmla="*/ 2842010 h 3753358"/>
                  <a:gd name="connsiteX88" fmla="*/ 1069864 w 3892106"/>
                  <a:gd name="connsiteY88" fmla="*/ 2811476 h 3753358"/>
                  <a:gd name="connsiteX89" fmla="*/ 1321333 w 3892106"/>
                  <a:gd name="connsiteY89" fmla="*/ 2916716 h 3753358"/>
                  <a:gd name="connsiteX90" fmla="*/ 1316214 w 3892106"/>
                  <a:gd name="connsiteY90" fmla="*/ 2928415 h 3753358"/>
                  <a:gd name="connsiteX91" fmla="*/ 1315206 w 3892106"/>
                  <a:gd name="connsiteY91" fmla="*/ 2927995 h 3753358"/>
                  <a:gd name="connsiteX92" fmla="*/ 1316400 w 3892106"/>
                  <a:gd name="connsiteY92" fmla="*/ 2928493 h 3753358"/>
                  <a:gd name="connsiteX93" fmla="*/ 1321588 w 3892106"/>
                  <a:gd name="connsiteY93" fmla="*/ 2916386 h 3753358"/>
                  <a:gd name="connsiteX94" fmla="*/ 1099163 w 3892106"/>
                  <a:gd name="connsiteY94" fmla="*/ 2823686 h 3753358"/>
                  <a:gd name="connsiteX95" fmla="*/ 1013780 w 3892106"/>
                  <a:gd name="connsiteY95" fmla="*/ 2719203 h 3753358"/>
                  <a:gd name="connsiteX96" fmla="*/ 1013714 w 3892106"/>
                  <a:gd name="connsiteY96" fmla="*/ 2719381 h 3753358"/>
                  <a:gd name="connsiteX97" fmla="*/ 1345463 w 3892106"/>
                  <a:gd name="connsiteY97" fmla="*/ 2857488 h 3753358"/>
                  <a:gd name="connsiteX98" fmla="*/ 1340369 w 3892106"/>
                  <a:gd name="connsiteY98" fmla="*/ 2871314 h 3753358"/>
                  <a:gd name="connsiteX99" fmla="*/ 1340610 w 3892106"/>
                  <a:gd name="connsiteY99" fmla="*/ 2871414 h 3753358"/>
                  <a:gd name="connsiteX100" fmla="*/ 1345798 w 3892106"/>
                  <a:gd name="connsiteY100" fmla="*/ 2857577 h 3753358"/>
                  <a:gd name="connsiteX101" fmla="*/ 1013780 w 3892106"/>
                  <a:gd name="connsiteY101" fmla="*/ 2719203 h 3753358"/>
                  <a:gd name="connsiteX102" fmla="*/ 3140510 w 3892106"/>
                  <a:gd name="connsiteY102" fmla="*/ 2657747 h 3753358"/>
                  <a:gd name="connsiteX103" fmla="*/ 3140322 w 3892106"/>
                  <a:gd name="connsiteY103" fmla="*/ 2657879 h 3753358"/>
                  <a:gd name="connsiteX104" fmla="*/ 3140217 w 3892106"/>
                  <a:gd name="connsiteY104" fmla="*/ 2658136 h 3753358"/>
                  <a:gd name="connsiteX105" fmla="*/ 2929768 w 3892106"/>
                  <a:gd name="connsiteY105" fmla="*/ 3172647 h 3753358"/>
                  <a:gd name="connsiteX106" fmla="*/ 2928493 w 3892106"/>
                  <a:gd name="connsiteY106" fmla="*/ 3172647 h 3753358"/>
                  <a:gd name="connsiteX107" fmla="*/ 2940135 w 3892106"/>
                  <a:gd name="connsiteY107" fmla="*/ 3232544 h 3753358"/>
                  <a:gd name="connsiteX108" fmla="*/ 2949218 w 3892106"/>
                  <a:gd name="connsiteY108" fmla="*/ 3279659 h 3753358"/>
                  <a:gd name="connsiteX109" fmla="*/ 2949218 w 3892106"/>
                  <a:gd name="connsiteY109" fmla="*/ 3277930 h 3753358"/>
                  <a:gd name="connsiteX110" fmla="*/ 2950805 w 3892106"/>
                  <a:gd name="connsiteY110" fmla="*/ 3277930 h 3753358"/>
                  <a:gd name="connsiteX111" fmla="*/ 2950771 w 3892106"/>
                  <a:gd name="connsiteY111" fmla="*/ 3277792 h 3753358"/>
                  <a:gd name="connsiteX112" fmla="*/ 2930035 w 3892106"/>
                  <a:gd name="connsiteY112" fmla="*/ 3172294 h 3753358"/>
                  <a:gd name="connsiteX113" fmla="*/ 3103742 w 3892106"/>
                  <a:gd name="connsiteY113" fmla="*/ 2747632 h 3753358"/>
                  <a:gd name="connsiteX114" fmla="*/ 3258507 w 3892106"/>
                  <a:gd name="connsiteY114" fmla="*/ 2605212 h 3753358"/>
                  <a:gd name="connsiteX115" fmla="*/ 3292199 w 3892106"/>
                  <a:gd name="connsiteY115" fmla="*/ 2750156 h 3753358"/>
                  <a:gd name="connsiteX116" fmla="*/ 3298940 w 3892106"/>
                  <a:gd name="connsiteY116" fmla="*/ 2779154 h 3753358"/>
                  <a:gd name="connsiteX117" fmla="*/ 3308896 w 3892106"/>
                  <a:gd name="connsiteY117" fmla="*/ 2774438 h 3753358"/>
                  <a:gd name="connsiteX118" fmla="*/ 3359032 w 3892106"/>
                  <a:gd name="connsiteY118" fmla="*/ 2719114 h 3753358"/>
                  <a:gd name="connsiteX119" fmla="*/ 3364219 w 3892106"/>
                  <a:gd name="connsiteY119" fmla="*/ 2720843 h 3753358"/>
                  <a:gd name="connsiteX120" fmla="*/ 3362490 w 3892106"/>
                  <a:gd name="connsiteY120" fmla="*/ 2703554 h 3753358"/>
                  <a:gd name="connsiteX121" fmla="*/ 3384965 w 3892106"/>
                  <a:gd name="connsiteY121" fmla="*/ 2646501 h 3753358"/>
                  <a:gd name="connsiteX122" fmla="*/ 3442017 w 3892106"/>
                  <a:gd name="connsiteY122" fmla="*/ 2620568 h 3753358"/>
                  <a:gd name="connsiteX123" fmla="*/ 3481781 w 3892106"/>
                  <a:gd name="connsiteY123" fmla="*/ 2630942 h 3753358"/>
                  <a:gd name="connsiteX124" fmla="*/ 3499070 w 3892106"/>
                  <a:gd name="connsiteY124" fmla="*/ 2643044 h 3753358"/>
                  <a:gd name="connsiteX125" fmla="*/ 3514629 w 3892106"/>
                  <a:gd name="connsiteY125" fmla="*/ 2663790 h 3753358"/>
                  <a:gd name="connsiteX126" fmla="*/ 3535376 w 3892106"/>
                  <a:gd name="connsiteY126" fmla="*/ 2660332 h 3753358"/>
                  <a:gd name="connsiteX127" fmla="*/ 3609717 w 3892106"/>
                  <a:gd name="connsiteY127" fmla="*/ 2717385 h 3753358"/>
                  <a:gd name="connsiteX128" fmla="*/ 3680600 w 3892106"/>
                  <a:gd name="connsiteY128" fmla="*/ 2741590 h 3753358"/>
                  <a:gd name="connsiteX129" fmla="*/ 3697888 w 3892106"/>
                  <a:gd name="connsiteY129" fmla="*/ 2762336 h 3753358"/>
                  <a:gd name="connsiteX130" fmla="*/ 3706533 w 3892106"/>
                  <a:gd name="connsiteY130" fmla="*/ 2784811 h 3753358"/>
                  <a:gd name="connsiteX131" fmla="*/ 3708262 w 3892106"/>
                  <a:gd name="connsiteY131" fmla="*/ 2828033 h 3753358"/>
                  <a:gd name="connsiteX132" fmla="*/ 3703075 w 3892106"/>
                  <a:gd name="connsiteY132" fmla="*/ 2843593 h 3753358"/>
                  <a:gd name="connsiteX133" fmla="*/ 3312543 w 3892106"/>
                  <a:gd name="connsiteY133" fmla="*/ 2837676 h 3753358"/>
                  <a:gd name="connsiteX134" fmla="*/ 3314120 w 3892106"/>
                  <a:gd name="connsiteY134" fmla="*/ 2844461 h 3753358"/>
                  <a:gd name="connsiteX135" fmla="*/ 3362191 w 3892106"/>
                  <a:gd name="connsiteY135" fmla="*/ 3051259 h 3753358"/>
                  <a:gd name="connsiteX136" fmla="*/ 2976833 w 3892106"/>
                  <a:gd name="connsiteY136" fmla="*/ 3293299 h 3753358"/>
                  <a:gd name="connsiteX137" fmla="*/ 2978561 w 3892106"/>
                  <a:gd name="connsiteY137" fmla="*/ 3286384 h 3753358"/>
                  <a:gd name="connsiteX138" fmla="*/ 3255051 w 3892106"/>
                  <a:gd name="connsiteY138" fmla="*/ 2617314 h 3753358"/>
                  <a:gd name="connsiteX139" fmla="*/ 3256779 w 3892106"/>
                  <a:gd name="connsiteY139" fmla="*/ 2613857 h 3753358"/>
                  <a:gd name="connsiteX140" fmla="*/ 3256779 w 3892106"/>
                  <a:gd name="connsiteY140" fmla="*/ 2612128 h 3753358"/>
                  <a:gd name="connsiteX141" fmla="*/ 3256894 w 3892106"/>
                  <a:gd name="connsiteY141" fmla="*/ 2612013 h 3753358"/>
                  <a:gd name="connsiteX142" fmla="*/ 3258507 w 3892106"/>
                  <a:gd name="connsiteY142" fmla="*/ 2610399 h 3753358"/>
                  <a:gd name="connsiteX143" fmla="*/ 3258507 w 3892106"/>
                  <a:gd name="connsiteY143" fmla="*/ 2608670 h 3753358"/>
                  <a:gd name="connsiteX144" fmla="*/ 3258507 w 3892106"/>
                  <a:gd name="connsiteY144" fmla="*/ 2605212 h 3753358"/>
                  <a:gd name="connsiteX145" fmla="*/ 980601 w 3892106"/>
                  <a:gd name="connsiteY145" fmla="*/ 2563911 h 3753358"/>
                  <a:gd name="connsiteX146" fmla="*/ 698479 w 3892106"/>
                  <a:gd name="connsiteY146" fmla="*/ 3241920 h 3753358"/>
                  <a:gd name="connsiteX147" fmla="*/ 778096 w 3892106"/>
                  <a:gd name="connsiteY147" fmla="*/ 3274783 h 3753358"/>
                  <a:gd name="connsiteX148" fmla="*/ 823097 w 3892106"/>
                  <a:gd name="connsiteY148" fmla="*/ 3352616 h 3753358"/>
                  <a:gd name="connsiteX149" fmla="*/ 839892 w 3892106"/>
                  <a:gd name="connsiteY149" fmla="*/ 3359913 h 3753358"/>
                  <a:gd name="connsiteX150" fmla="*/ 862621 w 3892106"/>
                  <a:gd name="connsiteY150" fmla="*/ 3369788 h 3753358"/>
                  <a:gd name="connsiteX151" fmla="*/ 862869 w 3892106"/>
                  <a:gd name="connsiteY151" fmla="*/ 3369540 h 3753358"/>
                  <a:gd name="connsiteX152" fmla="*/ 823079 w 3892106"/>
                  <a:gd name="connsiteY152" fmla="*/ 3352221 h 3753358"/>
                  <a:gd name="connsiteX153" fmla="*/ 778100 w 3892106"/>
                  <a:gd name="connsiteY153" fmla="*/ 3274288 h 3753358"/>
                  <a:gd name="connsiteX154" fmla="*/ 778115 w 3892106"/>
                  <a:gd name="connsiteY154" fmla="*/ 3274226 h 3753358"/>
                  <a:gd name="connsiteX155" fmla="*/ 777359 w 3892106"/>
                  <a:gd name="connsiteY155" fmla="*/ 3273913 h 3753358"/>
                  <a:gd name="connsiteX156" fmla="*/ 699056 w 3892106"/>
                  <a:gd name="connsiteY156" fmla="*/ 3241563 h 3753358"/>
                  <a:gd name="connsiteX157" fmla="*/ 931309 w 3892106"/>
                  <a:gd name="connsiteY157" fmla="*/ 2682884 h 3753358"/>
                  <a:gd name="connsiteX158" fmla="*/ 980743 w 3892106"/>
                  <a:gd name="connsiteY158" fmla="*/ 2563970 h 3753358"/>
                  <a:gd name="connsiteX159" fmla="*/ 995043 w 3892106"/>
                  <a:gd name="connsiteY159" fmla="*/ 2509834 h 3753358"/>
                  <a:gd name="connsiteX160" fmla="*/ 1025602 w 3892106"/>
                  <a:gd name="connsiteY160" fmla="*/ 2515482 h 3753358"/>
                  <a:gd name="connsiteX161" fmla="*/ 1468690 w 3892106"/>
                  <a:gd name="connsiteY161" fmla="*/ 2700551 h 3753358"/>
                  <a:gd name="connsiteX162" fmla="*/ 1511960 w 3892106"/>
                  <a:gd name="connsiteY162" fmla="*/ 2802598 h 3753358"/>
                  <a:gd name="connsiteX163" fmla="*/ 1241954 w 3892106"/>
                  <a:gd name="connsiteY163" fmla="*/ 3449474 h 3753358"/>
                  <a:gd name="connsiteX164" fmla="*/ 1138105 w 3892106"/>
                  <a:gd name="connsiteY164" fmla="*/ 3492715 h 3753358"/>
                  <a:gd name="connsiteX165" fmla="*/ 978870 w 3892106"/>
                  <a:gd name="connsiteY165" fmla="*/ 3425260 h 3753358"/>
                  <a:gd name="connsiteX166" fmla="*/ 978870 w 3892106"/>
                  <a:gd name="connsiteY166" fmla="*/ 3418341 h 3753358"/>
                  <a:gd name="connsiteX167" fmla="*/ 1018679 w 3892106"/>
                  <a:gd name="connsiteY167" fmla="*/ 3433908 h 3753358"/>
                  <a:gd name="connsiteX168" fmla="*/ 1110412 w 3892106"/>
                  <a:gd name="connsiteY168" fmla="*/ 3413152 h 3753358"/>
                  <a:gd name="connsiteX169" fmla="*/ 1183106 w 3892106"/>
                  <a:gd name="connsiteY169" fmla="*/ 3444285 h 3753358"/>
                  <a:gd name="connsiteX170" fmla="*/ 1466959 w 3892106"/>
                  <a:gd name="connsiteY170" fmla="*/ 2766276 h 3753358"/>
                  <a:gd name="connsiteX171" fmla="*/ 1466730 w 3892106"/>
                  <a:gd name="connsiteY171" fmla="*/ 2766181 h 3753358"/>
                  <a:gd name="connsiteX172" fmla="*/ 1466292 w 3892106"/>
                  <a:gd name="connsiteY172" fmla="*/ 2767229 h 3753358"/>
                  <a:gd name="connsiteX173" fmla="*/ 1183248 w 3892106"/>
                  <a:gd name="connsiteY173" fmla="*/ 3443934 h 3753358"/>
                  <a:gd name="connsiteX174" fmla="*/ 1110619 w 3892106"/>
                  <a:gd name="connsiteY174" fmla="*/ 3412800 h 3753358"/>
                  <a:gd name="connsiteX175" fmla="*/ 1122724 w 3892106"/>
                  <a:gd name="connsiteY175" fmla="*/ 3395504 h 3753358"/>
                  <a:gd name="connsiteX176" fmla="*/ 1127911 w 3892106"/>
                  <a:gd name="connsiteY176" fmla="*/ 3381666 h 3753358"/>
                  <a:gd name="connsiteX177" fmla="*/ 788977 w 3892106"/>
                  <a:gd name="connsiteY177" fmla="*/ 3241563 h 3753358"/>
                  <a:gd name="connsiteX178" fmla="*/ 788968 w 3892106"/>
                  <a:gd name="connsiteY178" fmla="*/ 3241584 h 3753358"/>
                  <a:gd name="connsiteX179" fmla="*/ 793778 w 3892106"/>
                  <a:gd name="connsiteY179" fmla="*/ 3243574 h 3753358"/>
                  <a:gd name="connsiteX180" fmla="*/ 1127556 w 3892106"/>
                  <a:gd name="connsiteY180" fmla="*/ 3381663 h 3753358"/>
                  <a:gd name="connsiteX181" fmla="*/ 1122366 w 3892106"/>
                  <a:gd name="connsiteY181" fmla="*/ 3395518 h 3753358"/>
                  <a:gd name="connsiteX182" fmla="*/ 1110256 w 3892106"/>
                  <a:gd name="connsiteY182" fmla="*/ 3412837 h 3753358"/>
                  <a:gd name="connsiteX183" fmla="*/ 1018567 w 3892106"/>
                  <a:gd name="connsiteY183" fmla="*/ 3433619 h 3753358"/>
                  <a:gd name="connsiteX184" fmla="*/ 978777 w 3892106"/>
                  <a:gd name="connsiteY184" fmla="*/ 3418032 h 3753358"/>
                  <a:gd name="connsiteX185" fmla="*/ 978777 w 3892106"/>
                  <a:gd name="connsiteY185" fmla="*/ 3424960 h 3753358"/>
                  <a:gd name="connsiteX186" fmla="*/ 973587 w 3892106"/>
                  <a:gd name="connsiteY186" fmla="*/ 3450938 h 3753358"/>
                  <a:gd name="connsiteX187" fmla="*/ 881899 w 3892106"/>
                  <a:gd name="connsiteY187" fmla="*/ 3489038 h 3753358"/>
                  <a:gd name="connsiteX188" fmla="*/ 843839 w 3892106"/>
                  <a:gd name="connsiteY188" fmla="*/ 3397250 h 3753358"/>
                  <a:gd name="connsiteX189" fmla="*/ 857507 w 3892106"/>
                  <a:gd name="connsiteY189" fmla="*/ 3375015 h 3753358"/>
                  <a:gd name="connsiteX190" fmla="*/ 855172 w 3892106"/>
                  <a:gd name="connsiteY190" fmla="*/ 3374047 h 3753358"/>
                  <a:gd name="connsiteX191" fmla="*/ 695017 w 3892106"/>
                  <a:gd name="connsiteY191" fmla="*/ 3307646 h 3753358"/>
                  <a:gd name="connsiteX192" fmla="*/ 653478 w 3892106"/>
                  <a:gd name="connsiteY192" fmla="*/ 3205598 h 3753358"/>
                  <a:gd name="connsiteX193" fmla="*/ 923484 w 3892106"/>
                  <a:gd name="connsiteY193" fmla="*/ 2558722 h 3753358"/>
                  <a:gd name="connsiteX194" fmla="*/ 995043 w 3892106"/>
                  <a:gd name="connsiteY194" fmla="*/ 2509834 h 3753358"/>
                  <a:gd name="connsiteX195" fmla="*/ 2800220 w 3892106"/>
                  <a:gd name="connsiteY195" fmla="*/ 2399606 h 3753358"/>
                  <a:gd name="connsiteX196" fmla="*/ 2831576 w 3892106"/>
                  <a:gd name="connsiteY196" fmla="*/ 2399606 h 3753358"/>
                  <a:gd name="connsiteX197" fmla="*/ 3234672 w 3892106"/>
                  <a:gd name="connsiteY197" fmla="*/ 2565589 h 3753358"/>
                  <a:gd name="connsiteX198" fmla="*/ 3253702 w 3892106"/>
                  <a:gd name="connsiteY198" fmla="*/ 2582878 h 3753358"/>
                  <a:gd name="connsiteX199" fmla="*/ 3253702 w 3892106"/>
                  <a:gd name="connsiteY199" fmla="*/ 2584607 h 3753358"/>
                  <a:gd name="connsiteX200" fmla="*/ 3254900 w 3892106"/>
                  <a:gd name="connsiteY200" fmla="*/ 2584607 h 3753358"/>
                  <a:gd name="connsiteX201" fmla="*/ 3255432 w 3892106"/>
                  <a:gd name="connsiteY201" fmla="*/ 2584607 h 3753358"/>
                  <a:gd name="connsiteX202" fmla="*/ 3255432 w 3892106"/>
                  <a:gd name="connsiteY202" fmla="*/ 2586336 h 3753358"/>
                  <a:gd name="connsiteX203" fmla="*/ 3254900 w 3892106"/>
                  <a:gd name="connsiteY203" fmla="*/ 2586528 h 3753358"/>
                  <a:gd name="connsiteX204" fmla="*/ 3254900 w 3892106"/>
                  <a:gd name="connsiteY204" fmla="*/ 2587733 h 3753358"/>
                  <a:gd name="connsiteX205" fmla="*/ 3256628 w 3892106"/>
                  <a:gd name="connsiteY205" fmla="*/ 2589462 h 3753358"/>
                  <a:gd name="connsiteX206" fmla="*/ 3256628 w 3892106"/>
                  <a:gd name="connsiteY206" fmla="*/ 2591192 h 3753358"/>
                  <a:gd name="connsiteX207" fmla="*/ 3256628 w 3892106"/>
                  <a:gd name="connsiteY207" fmla="*/ 2592921 h 3753358"/>
                  <a:gd name="connsiteX208" fmla="*/ 3258356 w 3892106"/>
                  <a:gd name="connsiteY208" fmla="*/ 2596380 h 3753358"/>
                  <a:gd name="connsiteX209" fmla="*/ 3258356 w 3892106"/>
                  <a:gd name="connsiteY209" fmla="*/ 2598110 h 3753358"/>
                  <a:gd name="connsiteX210" fmla="*/ 3258356 w 3892106"/>
                  <a:gd name="connsiteY210" fmla="*/ 2599839 h 3753358"/>
                  <a:gd name="connsiteX211" fmla="*/ 3258356 w 3892106"/>
                  <a:gd name="connsiteY211" fmla="*/ 2601568 h 3753358"/>
                  <a:gd name="connsiteX212" fmla="*/ 3258356 w 3892106"/>
                  <a:gd name="connsiteY212" fmla="*/ 2603298 h 3753358"/>
                  <a:gd name="connsiteX213" fmla="*/ 3258356 w 3892106"/>
                  <a:gd name="connsiteY213" fmla="*/ 2605027 h 3753358"/>
                  <a:gd name="connsiteX214" fmla="*/ 3258356 w 3892106"/>
                  <a:gd name="connsiteY214" fmla="*/ 2608486 h 3753358"/>
                  <a:gd name="connsiteX215" fmla="*/ 3258356 w 3892106"/>
                  <a:gd name="connsiteY215" fmla="*/ 2610216 h 3753358"/>
                  <a:gd name="connsiteX216" fmla="*/ 3256628 w 3892106"/>
                  <a:gd name="connsiteY216" fmla="*/ 2611945 h 3753358"/>
                  <a:gd name="connsiteX217" fmla="*/ 3256628 w 3892106"/>
                  <a:gd name="connsiteY217" fmla="*/ 2613675 h 3753358"/>
                  <a:gd name="connsiteX218" fmla="*/ 3254900 w 3892106"/>
                  <a:gd name="connsiteY218" fmla="*/ 2617134 h 3753358"/>
                  <a:gd name="connsiteX219" fmla="*/ 2978419 w 3892106"/>
                  <a:gd name="connsiteY219" fmla="*/ 3286440 h 3753358"/>
                  <a:gd name="connsiteX220" fmla="*/ 2976691 w 3892106"/>
                  <a:gd name="connsiteY220" fmla="*/ 3293357 h 3753358"/>
                  <a:gd name="connsiteX221" fmla="*/ 2971507 w 3892106"/>
                  <a:gd name="connsiteY221" fmla="*/ 3298546 h 3753358"/>
                  <a:gd name="connsiteX222" fmla="*/ 2966323 w 3892106"/>
                  <a:gd name="connsiteY222" fmla="*/ 3303734 h 3753358"/>
                  <a:gd name="connsiteX223" fmla="*/ 2964595 w 3892106"/>
                  <a:gd name="connsiteY223" fmla="*/ 3303734 h 3753358"/>
                  <a:gd name="connsiteX224" fmla="*/ 2959411 w 3892106"/>
                  <a:gd name="connsiteY224" fmla="*/ 3307193 h 3753358"/>
                  <a:gd name="connsiteX225" fmla="*/ 2957812 w 3892106"/>
                  <a:gd name="connsiteY225" fmla="*/ 3305593 h 3753358"/>
                  <a:gd name="connsiteX226" fmla="*/ 2956138 w 3892106"/>
                  <a:gd name="connsiteY226" fmla="*/ 3305593 h 3753358"/>
                  <a:gd name="connsiteX227" fmla="*/ 2959598 w 3892106"/>
                  <a:gd name="connsiteY227" fmla="*/ 3309051 h 3753358"/>
                  <a:gd name="connsiteX228" fmla="*/ 2926727 w 3892106"/>
                  <a:gd name="connsiteY228" fmla="*/ 3310780 h 3753358"/>
                  <a:gd name="connsiteX229" fmla="*/ 2523632 w 3892106"/>
                  <a:gd name="connsiteY229" fmla="*/ 3144798 h 3753358"/>
                  <a:gd name="connsiteX230" fmla="*/ 2502872 w 3892106"/>
                  <a:gd name="connsiteY230" fmla="*/ 3089470 h 3753358"/>
                  <a:gd name="connsiteX231" fmla="*/ 2525906 w 3892106"/>
                  <a:gd name="connsiteY231" fmla="*/ 3033438 h 3753358"/>
                  <a:gd name="connsiteX232" fmla="*/ 2535948 w 3892106"/>
                  <a:gd name="connsiteY232" fmla="*/ 3009012 h 3753358"/>
                  <a:gd name="connsiteX233" fmla="*/ 2519424 w 3892106"/>
                  <a:gd name="connsiteY233" fmla="*/ 3023197 h 3753358"/>
                  <a:gd name="connsiteX234" fmla="*/ 2436787 w 3892106"/>
                  <a:gd name="connsiteY234" fmla="*/ 3072344 h 3753358"/>
                  <a:gd name="connsiteX235" fmla="*/ 2456474 w 3892106"/>
                  <a:gd name="connsiteY235" fmla="*/ 3144848 h 3753358"/>
                  <a:gd name="connsiteX236" fmla="*/ 2454935 w 3892106"/>
                  <a:gd name="connsiteY236" fmla="*/ 3160459 h 3753358"/>
                  <a:gd name="connsiteX237" fmla="*/ 2473904 w 3892106"/>
                  <a:gd name="connsiteY237" fmla="*/ 3165797 h 3753358"/>
                  <a:gd name="connsiteX238" fmla="*/ 2551353 w 3892106"/>
                  <a:gd name="connsiteY238" fmla="*/ 3253846 h 3753358"/>
                  <a:gd name="connsiteX239" fmla="*/ 2507788 w 3892106"/>
                  <a:gd name="connsiteY239" fmla="*/ 3416911 h 3753358"/>
                  <a:gd name="connsiteX240" fmla="*/ 2456631 w 3892106"/>
                  <a:gd name="connsiteY240" fmla="*/ 3446418 h 3753358"/>
                  <a:gd name="connsiteX241" fmla="*/ 2438515 w 3892106"/>
                  <a:gd name="connsiteY241" fmla="*/ 3501419 h 3753358"/>
                  <a:gd name="connsiteX242" fmla="*/ 2151608 w 3892106"/>
                  <a:gd name="connsiteY242" fmla="*/ 3589657 h 3753358"/>
                  <a:gd name="connsiteX243" fmla="*/ 2141753 w 3892106"/>
                  <a:gd name="connsiteY243" fmla="*/ 3581495 h 3753358"/>
                  <a:gd name="connsiteX244" fmla="*/ 2128633 w 3892106"/>
                  <a:gd name="connsiteY244" fmla="*/ 3600864 h 3753358"/>
                  <a:gd name="connsiteX245" fmla="*/ 2053311 w 3892106"/>
                  <a:gd name="connsiteY245" fmla="*/ 3712071 h 3753358"/>
                  <a:gd name="connsiteX246" fmla="*/ 1925309 w 3892106"/>
                  <a:gd name="connsiteY246" fmla="*/ 3738009 h 3753358"/>
                  <a:gd name="connsiteX247" fmla="*/ 1425409 w 3892106"/>
                  <a:gd name="connsiteY247" fmla="*/ 3399092 h 3753358"/>
                  <a:gd name="connsiteX248" fmla="*/ 1401193 w 3892106"/>
                  <a:gd name="connsiteY248" fmla="*/ 3269404 h 3753358"/>
                  <a:gd name="connsiteX249" fmla="*/ 1513627 w 3892106"/>
                  <a:gd name="connsiteY249" fmla="*/ 3103404 h 3753358"/>
                  <a:gd name="connsiteX250" fmla="*/ 1641629 w 3892106"/>
                  <a:gd name="connsiteY250" fmla="*/ 3077467 h 3753358"/>
                  <a:gd name="connsiteX251" fmla="*/ 2019483 w 3892106"/>
                  <a:gd name="connsiteY251" fmla="*/ 3333640 h 3753358"/>
                  <a:gd name="connsiteX252" fmla="*/ 2048263 w 3892106"/>
                  <a:gd name="connsiteY252" fmla="*/ 3353153 h 3753358"/>
                  <a:gd name="connsiteX253" fmla="*/ 2050425 w 3892106"/>
                  <a:gd name="connsiteY253" fmla="*/ 3342328 h 3753358"/>
                  <a:gd name="connsiteX254" fmla="*/ 2066918 w 3892106"/>
                  <a:gd name="connsiteY254" fmla="*/ 3302453 h 3753358"/>
                  <a:gd name="connsiteX255" fmla="*/ 2286420 w 3892106"/>
                  <a:gd name="connsiteY255" fmla="*/ 3195184 h 3753358"/>
                  <a:gd name="connsiteX256" fmla="*/ 2416046 w 3892106"/>
                  <a:gd name="connsiteY256" fmla="*/ 2949504 h 3753358"/>
                  <a:gd name="connsiteX257" fmla="*/ 2505533 w 3892106"/>
                  <a:gd name="connsiteY257" fmla="*/ 2887246 h 3753358"/>
                  <a:gd name="connsiteX258" fmla="*/ 2521476 w 3892106"/>
                  <a:gd name="connsiteY258" fmla="*/ 2890679 h 3753358"/>
                  <a:gd name="connsiteX259" fmla="*/ 2550210 w 3892106"/>
                  <a:gd name="connsiteY259" fmla="*/ 2948639 h 3753358"/>
                  <a:gd name="connsiteX260" fmla="*/ 2546999 w 3892106"/>
                  <a:gd name="connsiteY260" fmla="*/ 2982130 h 3753358"/>
                  <a:gd name="connsiteX261" fmla="*/ 2551829 w 3892106"/>
                  <a:gd name="connsiteY261" fmla="*/ 2970382 h 3753358"/>
                  <a:gd name="connsiteX262" fmla="*/ 2777945 w 3892106"/>
                  <a:gd name="connsiteY262" fmla="*/ 2420354 h 3753358"/>
                  <a:gd name="connsiteX263" fmla="*/ 2800220 w 3892106"/>
                  <a:gd name="connsiteY263" fmla="*/ 2399606 h 3753358"/>
                  <a:gd name="connsiteX264" fmla="*/ 238382 w 3892106"/>
                  <a:gd name="connsiteY264" fmla="*/ 2320033 h 3753358"/>
                  <a:gd name="connsiteX265" fmla="*/ 271287 w 3892106"/>
                  <a:gd name="connsiteY265" fmla="*/ 2402662 h 3753358"/>
                  <a:gd name="connsiteX266" fmla="*/ 359766 w 3892106"/>
                  <a:gd name="connsiteY266" fmla="*/ 2423137 h 3753358"/>
                  <a:gd name="connsiteX267" fmla="*/ 290299 w 3892106"/>
                  <a:gd name="connsiteY267" fmla="*/ 2480904 h 3753358"/>
                  <a:gd name="connsiteX268" fmla="*/ 297611 w 3892106"/>
                  <a:gd name="connsiteY268" fmla="*/ 2570845 h 3753358"/>
                  <a:gd name="connsiteX269" fmla="*/ 221563 w 3892106"/>
                  <a:gd name="connsiteY269" fmla="*/ 2521853 h 3753358"/>
                  <a:gd name="connsiteX270" fmla="*/ 138203 w 3892106"/>
                  <a:gd name="connsiteY270" fmla="*/ 2556952 h 3753358"/>
                  <a:gd name="connsiteX271" fmla="*/ 160871 w 3892106"/>
                  <a:gd name="connsiteY271" fmla="*/ 2469935 h 3753358"/>
                  <a:gd name="connsiteX272" fmla="*/ 101642 w 3892106"/>
                  <a:gd name="connsiteY272" fmla="*/ 2402662 h 3753358"/>
                  <a:gd name="connsiteX273" fmla="*/ 191583 w 3892106"/>
                  <a:gd name="connsiteY273" fmla="*/ 2396081 h 3753358"/>
                  <a:gd name="connsiteX274" fmla="*/ 3533737 w 3892106"/>
                  <a:gd name="connsiteY274" fmla="*/ 2190127 h 3753358"/>
                  <a:gd name="connsiteX275" fmla="*/ 3557898 w 3892106"/>
                  <a:gd name="connsiteY275" fmla="*/ 2205567 h 3753358"/>
                  <a:gd name="connsiteX276" fmla="*/ 3542366 w 3892106"/>
                  <a:gd name="connsiteY276" fmla="*/ 2229585 h 3753358"/>
                  <a:gd name="connsiteX277" fmla="*/ 3518206 w 3892106"/>
                  <a:gd name="connsiteY277" fmla="*/ 2214145 h 3753358"/>
                  <a:gd name="connsiteX278" fmla="*/ 3533737 w 3892106"/>
                  <a:gd name="connsiteY278" fmla="*/ 2190127 h 3753358"/>
                  <a:gd name="connsiteX279" fmla="*/ 728041 w 3892106"/>
                  <a:gd name="connsiteY279" fmla="*/ 2179314 h 3753358"/>
                  <a:gd name="connsiteX280" fmla="*/ 715920 w 3892106"/>
                  <a:gd name="connsiteY280" fmla="*/ 2385141 h 3753358"/>
                  <a:gd name="connsiteX281" fmla="*/ 672353 w 3892106"/>
                  <a:gd name="connsiteY281" fmla="*/ 2497312 h 3753358"/>
                  <a:gd name="connsiteX282" fmla="*/ 648436 w 3892106"/>
                  <a:gd name="connsiteY282" fmla="*/ 2555271 h 3753358"/>
                  <a:gd name="connsiteX283" fmla="*/ 653053 w 3892106"/>
                  <a:gd name="connsiteY283" fmla="*/ 2559185 h 3753358"/>
                  <a:gd name="connsiteX284" fmla="*/ 653917 w 3892106"/>
                  <a:gd name="connsiteY284" fmla="*/ 2573913 h 3753358"/>
                  <a:gd name="connsiteX285" fmla="*/ 652188 w 3892106"/>
                  <a:gd name="connsiteY285" fmla="*/ 2580844 h 3753358"/>
                  <a:gd name="connsiteX286" fmla="*/ 642029 w 3892106"/>
                  <a:gd name="connsiteY286" fmla="*/ 2592106 h 3753358"/>
                  <a:gd name="connsiteX287" fmla="*/ 632790 w 3892106"/>
                  <a:gd name="connsiteY287" fmla="*/ 2592676 h 3753358"/>
                  <a:gd name="connsiteX288" fmla="*/ 618196 w 3892106"/>
                  <a:gd name="connsiteY288" fmla="*/ 2627409 h 3753358"/>
                  <a:gd name="connsiteX289" fmla="*/ 614681 w 3892106"/>
                  <a:gd name="connsiteY289" fmla="*/ 2635685 h 3753358"/>
                  <a:gd name="connsiteX290" fmla="*/ 616456 w 3892106"/>
                  <a:gd name="connsiteY290" fmla="*/ 2636538 h 3753358"/>
                  <a:gd name="connsiteX291" fmla="*/ 711182 w 3892106"/>
                  <a:gd name="connsiteY291" fmla="*/ 2899031 h 3753358"/>
                  <a:gd name="connsiteX292" fmla="*/ 429196 w 3892106"/>
                  <a:gd name="connsiteY292" fmla="*/ 3035626 h 3753358"/>
                  <a:gd name="connsiteX293" fmla="*/ 294257 w 3892106"/>
                  <a:gd name="connsiteY293" fmla="*/ 2753790 h 3753358"/>
                  <a:gd name="connsiteX294" fmla="*/ 532481 w 3892106"/>
                  <a:gd name="connsiteY294" fmla="*/ 2606895 h 3753358"/>
                  <a:gd name="connsiteX295" fmla="*/ 534057 w 3892106"/>
                  <a:gd name="connsiteY295" fmla="*/ 2607266 h 3753358"/>
                  <a:gd name="connsiteX296" fmla="*/ 536244 w 3892106"/>
                  <a:gd name="connsiteY296" fmla="*/ 2599363 h 3753358"/>
                  <a:gd name="connsiteX297" fmla="*/ 546185 w 3892106"/>
                  <a:gd name="connsiteY297" fmla="*/ 2563947 h 3753358"/>
                  <a:gd name="connsiteX298" fmla="*/ 544974 w 3892106"/>
                  <a:gd name="connsiteY298" fmla="*/ 2563517 h 3753358"/>
                  <a:gd name="connsiteX299" fmla="*/ 532869 w 3892106"/>
                  <a:gd name="connsiteY299" fmla="*/ 2539259 h 3753358"/>
                  <a:gd name="connsiteX300" fmla="*/ 536328 w 3892106"/>
                  <a:gd name="connsiteY300" fmla="*/ 2532329 h 3753358"/>
                  <a:gd name="connsiteX301" fmla="*/ 545839 w 3892106"/>
                  <a:gd name="connsiteY301" fmla="*/ 2521066 h 3753358"/>
                  <a:gd name="connsiteX302" fmla="*/ 558520 w 3892106"/>
                  <a:gd name="connsiteY302" fmla="*/ 2520319 h 3753358"/>
                  <a:gd name="connsiteX303" fmla="*/ 574759 w 3892106"/>
                  <a:gd name="connsiteY303" fmla="*/ 2463798 h 3753358"/>
                  <a:gd name="connsiteX304" fmla="*/ 610293 w 3892106"/>
                  <a:gd name="connsiteY304" fmla="*/ 2348818 h 3753358"/>
                  <a:gd name="connsiteX305" fmla="*/ 728041 w 3892106"/>
                  <a:gd name="connsiteY305" fmla="*/ 2179314 h 3753358"/>
                  <a:gd name="connsiteX306" fmla="*/ 3784577 w 3892106"/>
                  <a:gd name="connsiteY306" fmla="*/ 2141877 h 3753358"/>
                  <a:gd name="connsiteX307" fmla="*/ 3786309 w 3892106"/>
                  <a:gd name="connsiteY307" fmla="*/ 2141877 h 3753358"/>
                  <a:gd name="connsiteX308" fmla="*/ 3805357 w 3892106"/>
                  <a:gd name="connsiteY308" fmla="*/ 2155696 h 3753358"/>
                  <a:gd name="connsiteX309" fmla="*/ 3765530 w 3892106"/>
                  <a:gd name="connsiteY309" fmla="*/ 2359523 h 3753358"/>
                  <a:gd name="connsiteX310" fmla="*/ 3592371 w 3892106"/>
                  <a:gd name="connsiteY310" fmla="*/ 2476982 h 3753358"/>
                  <a:gd name="connsiteX311" fmla="*/ 3571592 w 3892106"/>
                  <a:gd name="connsiteY311" fmla="*/ 2463163 h 3753358"/>
                  <a:gd name="connsiteX312" fmla="*/ 3585445 w 3892106"/>
                  <a:gd name="connsiteY312" fmla="*/ 2442435 h 3753358"/>
                  <a:gd name="connsiteX313" fmla="*/ 3736093 w 3892106"/>
                  <a:gd name="connsiteY313" fmla="*/ 2340522 h 3753358"/>
                  <a:gd name="connsiteX314" fmla="*/ 3770725 w 3892106"/>
                  <a:gd name="connsiteY314" fmla="*/ 2162605 h 3753358"/>
                  <a:gd name="connsiteX315" fmla="*/ 3784577 w 3892106"/>
                  <a:gd name="connsiteY315" fmla="*/ 2141877 h 3753358"/>
                  <a:gd name="connsiteX316" fmla="*/ 3865650 w 3892106"/>
                  <a:gd name="connsiteY316" fmla="*/ 2124063 h 3753358"/>
                  <a:gd name="connsiteX317" fmla="*/ 3884692 w 3892106"/>
                  <a:gd name="connsiteY317" fmla="*/ 2139637 h 3753358"/>
                  <a:gd name="connsiteX318" fmla="*/ 3609451 w 3892106"/>
                  <a:gd name="connsiteY318" fmla="*/ 2556684 h 3753358"/>
                  <a:gd name="connsiteX319" fmla="*/ 3586947 w 3892106"/>
                  <a:gd name="connsiteY319" fmla="*/ 2542840 h 3753358"/>
                  <a:gd name="connsiteX320" fmla="*/ 3600796 w 3892106"/>
                  <a:gd name="connsiteY320" fmla="*/ 2522074 h 3753358"/>
                  <a:gd name="connsiteX321" fmla="*/ 3850070 w 3892106"/>
                  <a:gd name="connsiteY321" fmla="*/ 2146559 h 3753358"/>
                  <a:gd name="connsiteX322" fmla="*/ 3863919 w 3892106"/>
                  <a:gd name="connsiteY322" fmla="*/ 2125793 h 3753358"/>
                  <a:gd name="connsiteX323" fmla="*/ 3865650 w 3892106"/>
                  <a:gd name="connsiteY323" fmla="*/ 2124063 h 3753358"/>
                  <a:gd name="connsiteX324" fmla="*/ 3663459 w 3892106"/>
                  <a:gd name="connsiteY324" fmla="*/ 1876907 h 3753358"/>
                  <a:gd name="connsiteX325" fmla="*/ 3664921 w 3892106"/>
                  <a:gd name="connsiteY325" fmla="*/ 1932480 h 3753358"/>
                  <a:gd name="connsiteX326" fmla="*/ 3180847 w 3892106"/>
                  <a:gd name="connsiteY326" fmla="*/ 1947836 h 3753358"/>
                  <a:gd name="connsiteX327" fmla="*/ 3182309 w 3892106"/>
                  <a:gd name="connsiteY327" fmla="*/ 2003409 h 3753358"/>
                  <a:gd name="connsiteX328" fmla="*/ 3673695 w 3892106"/>
                  <a:gd name="connsiteY328" fmla="*/ 1987322 h 3753358"/>
                  <a:gd name="connsiteX329" fmla="*/ 3677351 w 3892106"/>
                  <a:gd name="connsiteY329" fmla="*/ 2091157 h 3753358"/>
                  <a:gd name="connsiteX330" fmla="*/ 3185965 w 3892106"/>
                  <a:gd name="connsiteY330" fmla="*/ 2107244 h 3753358"/>
                  <a:gd name="connsiteX331" fmla="*/ 3187428 w 3892106"/>
                  <a:gd name="connsiteY331" fmla="*/ 2148193 h 3753358"/>
                  <a:gd name="connsiteX332" fmla="*/ 3443358 w 3892106"/>
                  <a:gd name="connsiteY332" fmla="*/ 2140150 h 3753358"/>
                  <a:gd name="connsiteX333" fmla="*/ 3447014 w 3892106"/>
                  <a:gd name="connsiteY333" fmla="*/ 2250565 h 3753358"/>
                  <a:gd name="connsiteX334" fmla="*/ 3191084 w 3892106"/>
                  <a:gd name="connsiteY334" fmla="*/ 2259340 h 3753358"/>
                  <a:gd name="connsiteX335" fmla="*/ 3192546 w 3892106"/>
                  <a:gd name="connsiteY335" fmla="*/ 2301020 h 3753358"/>
                  <a:gd name="connsiteX336" fmla="*/ 3535525 w 3892106"/>
                  <a:gd name="connsiteY336" fmla="*/ 2289977 h 3753358"/>
                  <a:gd name="connsiteX337" fmla="*/ 3535559 w 3892106"/>
                  <a:gd name="connsiteY337" fmla="*/ 2289717 h 3753358"/>
                  <a:gd name="connsiteX338" fmla="*/ 3547658 w 3892106"/>
                  <a:gd name="connsiteY338" fmla="*/ 2281921 h 3753358"/>
                  <a:gd name="connsiteX339" fmla="*/ 3592595 w 3892106"/>
                  <a:gd name="connsiteY339" fmla="*/ 2250739 h 3753358"/>
                  <a:gd name="connsiteX340" fmla="*/ 3602966 w 3892106"/>
                  <a:gd name="connsiteY340" fmla="*/ 2197037 h 3753358"/>
                  <a:gd name="connsiteX341" fmla="*/ 3616792 w 3892106"/>
                  <a:gd name="connsiteY341" fmla="*/ 2176249 h 3753358"/>
                  <a:gd name="connsiteX342" fmla="*/ 3620249 w 3892106"/>
                  <a:gd name="connsiteY342" fmla="*/ 2176249 h 3753358"/>
                  <a:gd name="connsiteX343" fmla="*/ 3637533 w 3892106"/>
                  <a:gd name="connsiteY343" fmla="*/ 2190108 h 3753358"/>
                  <a:gd name="connsiteX344" fmla="*/ 3621978 w 3892106"/>
                  <a:gd name="connsiteY344" fmla="*/ 2271527 h 3753358"/>
                  <a:gd name="connsiteX345" fmla="*/ 3592811 w 3892106"/>
                  <a:gd name="connsiteY345" fmla="*/ 2301193 h 3753358"/>
                  <a:gd name="connsiteX346" fmla="*/ 3579270 w 3892106"/>
                  <a:gd name="connsiteY346" fmla="*/ 2306638 h 3753358"/>
                  <a:gd name="connsiteX347" fmla="*/ 3580866 w 3892106"/>
                  <a:gd name="connsiteY347" fmla="*/ 2351968 h 3753358"/>
                  <a:gd name="connsiteX348" fmla="*/ 3622786 w 3892106"/>
                  <a:gd name="connsiteY348" fmla="*/ 2333873 h 3753358"/>
                  <a:gd name="connsiteX349" fmla="*/ 3685582 w 3892106"/>
                  <a:gd name="connsiteY349" fmla="*/ 2179448 h 3753358"/>
                  <a:gd name="connsiteX350" fmla="*/ 3699428 w 3892106"/>
                  <a:gd name="connsiteY350" fmla="*/ 2158696 h 3753358"/>
                  <a:gd name="connsiteX351" fmla="*/ 3701159 w 3892106"/>
                  <a:gd name="connsiteY351" fmla="*/ 2158696 h 3753358"/>
                  <a:gd name="connsiteX352" fmla="*/ 3720198 w 3892106"/>
                  <a:gd name="connsiteY352" fmla="*/ 2172531 h 3753358"/>
                  <a:gd name="connsiteX353" fmla="*/ 3642799 w 3892106"/>
                  <a:gd name="connsiteY353" fmla="*/ 2363191 h 3753358"/>
                  <a:gd name="connsiteX354" fmla="*/ 3582170 w 3892106"/>
                  <a:gd name="connsiteY354" fmla="*/ 2389021 h 3753358"/>
                  <a:gd name="connsiteX355" fmla="*/ 3582290 w 3892106"/>
                  <a:gd name="connsiteY355" fmla="*/ 2392423 h 3753358"/>
                  <a:gd name="connsiteX356" fmla="*/ 3194740 w 3892106"/>
                  <a:gd name="connsiteY356" fmla="*/ 2404123 h 3753358"/>
                  <a:gd name="connsiteX357" fmla="*/ 3194740 w 3892106"/>
                  <a:gd name="connsiteY357" fmla="*/ 2404124 h 3753358"/>
                  <a:gd name="connsiteX358" fmla="*/ 3196202 w 3892106"/>
                  <a:gd name="connsiteY358" fmla="*/ 2425330 h 3753358"/>
                  <a:gd name="connsiteX359" fmla="*/ 3140629 w 3892106"/>
                  <a:gd name="connsiteY359" fmla="*/ 2426792 h 3753358"/>
                  <a:gd name="connsiteX360" fmla="*/ 3123811 w 3892106"/>
                  <a:gd name="connsiteY360" fmla="*/ 1894456 h 3753358"/>
                  <a:gd name="connsiteX361" fmla="*/ 3168416 w 3892106"/>
                  <a:gd name="connsiteY361" fmla="*/ 1892263 h 3753358"/>
                  <a:gd name="connsiteX362" fmla="*/ 482695 w 3892106"/>
                  <a:gd name="connsiteY362" fmla="*/ 1842434 h 3753358"/>
                  <a:gd name="connsiteX363" fmla="*/ 638032 w 3892106"/>
                  <a:gd name="connsiteY363" fmla="*/ 1890875 h 3753358"/>
                  <a:gd name="connsiteX364" fmla="*/ 665685 w 3892106"/>
                  <a:gd name="connsiteY364" fmla="*/ 2190173 h 3753358"/>
                  <a:gd name="connsiteX365" fmla="*/ 366679 w 3892106"/>
                  <a:gd name="connsiteY365" fmla="*/ 2217854 h 3753358"/>
                  <a:gd name="connsiteX366" fmla="*/ 339025 w 3892106"/>
                  <a:gd name="connsiteY366" fmla="*/ 1918556 h 3753358"/>
                  <a:gd name="connsiteX367" fmla="*/ 482695 w 3892106"/>
                  <a:gd name="connsiteY367" fmla="*/ 1842434 h 3753358"/>
                  <a:gd name="connsiteX368" fmla="*/ 87818 w 3892106"/>
                  <a:gd name="connsiteY368" fmla="*/ 1743696 h 3753358"/>
                  <a:gd name="connsiteX369" fmla="*/ 224486 w 3892106"/>
                  <a:gd name="connsiteY369" fmla="*/ 1842273 h 3753358"/>
                  <a:gd name="connsiteX370" fmla="*/ 89548 w 3892106"/>
                  <a:gd name="connsiteY370" fmla="*/ 1944309 h 3753358"/>
                  <a:gd name="connsiteX371" fmla="*/ 89548 w 3892106"/>
                  <a:gd name="connsiteY371" fmla="*/ 1844003 h 3753358"/>
                  <a:gd name="connsiteX372" fmla="*/ 87818 w 3892106"/>
                  <a:gd name="connsiteY372" fmla="*/ 1743696 h 3753358"/>
                  <a:gd name="connsiteX373" fmla="*/ 3656 w 3892106"/>
                  <a:gd name="connsiteY373" fmla="*/ 1411845 h 3753358"/>
                  <a:gd name="connsiteX374" fmla="*/ 1008364 w 3892106"/>
                  <a:gd name="connsiteY374" fmla="*/ 1722618 h 3753358"/>
                  <a:gd name="connsiteX375" fmla="*/ 980577 w 3892106"/>
                  <a:gd name="connsiteY375" fmla="*/ 1818409 h 3753358"/>
                  <a:gd name="connsiteX376" fmla="*/ 396325 w 3892106"/>
                  <a:gd name="connsiteY376" fmla="*/ 1627558 h 3753358"/>
                  <a:gd name="connsiteX377" fmla="*/ 352452 w 3892106"/>
                  <a:gd name="connsiteY377" fmla="*/ 1774535 h 3753358"/>
                  <a:gd name="connsiteX378" fmla="*/ 3518101 w 3892106"/>
                  <a:gd name="connsiteY378" fmla="*/ 1299047 h 3753358"/>
                  <a:gd name="connsiteX379" fmla="*/ 3744624 w 3892106"/>
                  <a:gd name="connsiteY379" fmla="*/ 1415196 h 3753358"/>
                  <a:gd name="connsiteX380" fmla="*/ 3720427 w 3892106"/>
                  <a:gd name="connsiteY380" fmla="*/ 1726223 h 3753358"/>
                  <a:gd name="connsiteX381" fmla="*/ 3419692 w 3892106"/>
                  <a:gd name="connsiteY381" fmla="*/ 1638098 h 3753358"/>
                  <a:gd name="connsiteX382" fmla="*/ 3374755 w 3892106"/>
                  <a:gd name="connsiteY382" fmla="*/ 1530967 h 3753358"/>
                  <a:gd name="connsiteX383" fmla="*/ 3322904 w 3892106"/>
                  <a:gd name="connsiteY383" fmla="*/ 1479129 h 3753358"/>
                  <a:gd name="connsiteX384" fmla="*/ 3307349 w 3892106"/>
                  <a:gd name="connsiteY384" fmla="*/ 1434203 h 3753358"/>
                  <a:gd name="connsiteX385" fmla="*/ 3371298 w 3892106"/>
                  <a:gd name="connsiteY385" fmla="*/ 1461850 h 3753358"/>
                  <a:gd name="connsiteX386" fmla="*/ 3443889 w 3892106"/>
                  <a:gd name="connsiteY386" fmla="*/ 1327072 h 3753358"/>
                  <a:gd name="connsiteX387" fmla="*/ 3518101 w 3892106"/>
                  <a:gd name="connsiteY387" fmla="*/ 1299047 h 3753358"/>
                  <a:gd name="connsiteX388" fmla="*/ 3110793 w 3892106"/>
                  <a:gd name="connsiteY388" fmla="*/ 1265949 h 3753358"/>
                  <a:gd name="connsiteX389" fmla="*/ 3132164 w 3892106"/>
                  <a:gd name="connsiteY389" fmla="*/ 1270057 h 3753358"/>
                  <a:gd name="connsiteX390" fmla="*/ 3133891 w 3892106"/>
                  <a:gd name="connsiteY390" fmla="*/ 1270057 h 3753358"/>
                  <a:gd name="connsiteX391" fmla="*/ 3158069 w 3892106"/>
                  <a:gd name="connsiteY391" fmla="*/ 1282166 h 3753358"/>
                  <a:gd name="connsiteX392" fmla="*/ 3182246 w 3892106"/>
                  <a:gd name="connsiteY392" fmla="*/ 1320221 h 3753358"/>
                  <a:gd name="connsiteX393" fmla="*/ 3182246 w 3892106"/>
                  <a:gd name="connsiteY393" fmla="*/ 1363466 h 3753358"/>
                  <a:gd name="connsiteX394" fmla="*/ 3087264 w 3892106"/>
                  <a:gd name="connsiteY394" fmla="*/ 1413630 h 3753358"/>
                  <a:gd name="connsiteX395" fmla="*/ 3037182 w 3892106"/>
                  <a:gd name="connsiteY395" fmla="*/ 1318491 h 3753358"/>
                  <a:gd name="connsiteX396" fmla="*/ 3090718 w 3892106"/>
                  <a:gd name="connsiteY396" fmla="*/ 1268327 h 3753358"/>
                  <a:gd name="connsiteX397" fmla="*/ 3110793 w 3892106"/>
                  <a:gd name="connsiteY397" fmla="*/ 1265949 h 3753358"/>
                  <a:gd name="connsiteX398" fmla="*/ 3303241 w 3892106"/>
                  <a:gd name="connsiteY398" fmla="*/ 1218069 h 3753358"/>
                  <a:gd name="connsiteX399" fmla="*/ 3303310 w 3892106"/>
                  <a:gd name="connsiteY399" fmla="*/ 1218227 h 3753358"/>
                  <a:gd name="connsiteX400" fmla="*/ 3309305 w 3892106"/>
                  <a:gd name="connsiteY400" fmla="*/ 1239805 h 3753358"/>
                  <a:gd name="connsiteX401" fmla="*/ 3320456 w 3892106"/>
                  <a:gd name="connsiteY401" fmla="*/ 1257566 h 3753358"/>
                  <a:gd name="connsiteX402" fmla="*/ 3320511 w 3892106"/>
                  <a:gd name="connsiteY402" fmla="*/ 1257692 h 3753358"/>
                  <a:gd name="connsiteX403" fmla="*/ 3182355 w 3892106"/>
                  <a:gd name="connsiteY403" fmla="*/ 1319710 h 3753358"/>
                  <a:gd name="connsiteX404" fmla="*/ 3158178 w 3892106"/>
                  <a:gd name="connsiteY404" fmla="*/ 1281810 h 3753358"/>
                  <a:gd name="connsiteX405" fmla="*/ 3372080 w 3892106"/>
                  <a:gd name="connsiteY405" fmla="*/ 1133722 h 3753358"/>
                  <a:gd name="connsiteX406" fmla="*/ 3402113 w 3892106"/>
                  <a:gd name="connsiteY406" fmla="*/ 1136589 h 3753358"/>
                  <a:gd name="connsiteX407" fmla="*/ 3450685 w 3892106"/>
                  <a:gd name="connsiteY407" fmla="*/ 1231799 h 3753358"/>
                  <a:gd name="connsiteX408" fmla="*/ 3357010 w 3892106"/>
                  <a:gd name="connsiteY408" fmla="*/ 1282000 h 3753358"/>
                  <a:gd name="connsiteX409" fmla="*/ 3320581 w 3892106"/>
                  <a:gd name="connsiteY409" fmla="*/ 1257765 h 3753358"/>
                  <a:gd name="connsiteX410" fmla="*/ 3320456 w 3892106"/>
                  <a:gd name="connsiteY410" fmla="*/ 1257566 h 3753358"/>
                  <a:gd name="connsiteX411" fmla="*/ 3303310 w 3892106"/>
                  <a:gd name="connsiteY411" fmla="*/ 1218227 h 3753358"/>
                  <a:gd name="connsiteX412" fmla="*/ 3303233 w 3892106"/>
                  <a:gd name="connsiteY412" fmla="*/ 1217950 h 3753358"/>
                  <a:gd name="connsiteX413" fmla="*/ 3306703 w 3892106"/>
                  <a:gd name="connsiteY413" fmla="*/ 1186791 h 3753358"/>
                  <a:gd name="connsiteX414" fmla="*/ 3372080 w 3892106"/>
                  <a:gd name="connsiteY414" fmla="*/ 1133722 h 3753358"/>
                  <a:gd name="connsiteX415" fmla="*/ 3096076 w 3892106"/>
                  <a:gd name="connsiteY415" fmla="*/ 1124472 h 3753358"/>
                  <a:gd name="connsiteX416" fmla="*/ 3101246 w 3892106"/>
                  <a:gd name="connsiteY416" fmla="*/ 1126204 h 3753358"/>
                  <a:gd name="connsiteX417" fmla="*/ 3139166 w 3892106"/>
                  <a:gd name="connsiteY417" fmla="*/ 1127937 h 3753358"/>
                  <a:gd name="connsiteX418" fmla="*/ 3133995 w 3892106"/>
                  <a:gd name="connsiteY418" fmla="*/ 1269987 h 3753358"/>
                  <a:gd name="connsiteX419" fmla="*/ 3132271 w 3892106"/>
                  <a:gd name="connsiteY419" fmla="*/ 1269987 h 3753358"/>
                  <a:gd name="connsiteX420" fmla="*/ 3090905 w 3892106"/>
                  <a:gd name="connsiteY420" fmla="*/ 1268255 h 3753358"/>
                  <a:gd name="connsiteX421" fmla="*/ 3096076 w 3892106"/>
                  <a:gd name="connsiteY421" fmla="*/ 1124472 h 3753358"/>
                  <a:gd name="connsiteX422" fmla="*/ 589785 w 3892106"/>
                  <a:gd name="connsiteY422" fmla="*/ 1027299 h 3753358"/>
                  <a:gd name="connsiteX423" fmla="*/ 651981 w 3892106"/>
                  <a:gd name="connsiteY423" fmla="*/ 1057182 h 3753358"/>
                  <a:gd name="connsiteX424" fmla="*/ 774644 w 3892106"/>
                  <a:gd name="connsiteY424" fmla="*/ 1283506 h 3753358"/>
                  <a:gd name="connsiteX425" fmla="*/ 748729 w 3892106"/>
                  <a:gd name="connsiteY425" fmla="*/ 1369889 h 3753358"/>
                  <a:gd name="connsiteX426" fmla="*/ 577661 w 3892106"/>
                  <a:gd name="connsiteY426" fmla="*/ 1462605 h 3753358"/>
                  <a:gd name="connsiteX427" fmla="*/ 562392 w 3892106"/>
                  <a:gd name="connsiteY427" fmla="*/ 1470881 h 3753358"/>
                  <a:gd name="connsiteX428" fmla="*/ 1039807 w 3892106"/>
                  <a:gd name="connsiteY428" fmla="*/ 1617320 h 3753358"/>
                  <a:gd name="connsiteX429" fmla="*/ 1008364 w 3892106"/>
                  <a:gd name="connsiteY429" fmla="*/ 1721155 h 3753358"/>
                  <a:gd name="connsiteX430" fmla="*/ 3656 w 3892106"/>
                  <a:gd name="connsiteY430" fmla="*/ 1411844 h 3753358"/>
                  <a:gd name="connsiteX431" fmla="*/ 0 w 3892106"/>
                  <a:gd name="connsiteY431" fmla="*/ 1409651 h 3753358"/>
                  <a:gd name="connsiteX432" fmla="*/ 1462 w 3892106"/>
                  <a:gd name="connsiteY432" fmla="*/ 1409651 h 3753358"/>
                  <a:gd name="connsiteX433" fmla="*/ 5118 w 3892106"/>
                  <a:gd name="connsiteY433" fmla="*/ 1408188 h 3753358"/>
                  <a:gd name="connsiteX434" fmla="*/ 361438 w 3892106"/>
                  <a:gd name="connsiteY434" fmla="*/ 1319774 h 3753358"/>
                  <a:gd name="connsiteX435" fmla="*/ 347185 w 3892106"/>
                  <a:gd name="connsiteY435" fmla="*/ 1293841 h 3753358"/>
                  <a:gd name="connsiteX436" fmla="*/ 316816 w 3892106"/>
                  <a:gd name="connsiteY436" fmla="*/ 1238586 h 3753358"/>
                  <a:gd name="connsiteX437" fmla="*/ 339275 w 3892106"/>
                  <a:gd name="connsiteY437" fmla="*/ 1159114 h 3753358"/>
                  <a:gd name="connsiteX438" fmla="*/ 565598 w 3892106"/>
                  <a:gd name="connsiteY438" fmla="*/ 1034723 h 3753358"/>
                  <a:gd name="connsiteX439" fmla="*/ 589785 w 3892106"/>
                  <a:gd name="connsiteY439" fmla="*/ 1027299 h 3753358"/>
                  <a:gd name="connsiteX440" fmla="*/ 3115615 w 3892106"/>
                  <a:gd name="connsiteY440" fmla="*/ 977963 h 3753358"/>
                  <a:gd name="connsiteX441" fmla="*/ 3146315 w 3892106"/>
                  <a:gd name="connsiteY441" fmla="*/ 980828 h 3753358"/>
                  <a:gd name="connsiteX442" fmla="*/ 3194785 w 3892106"/>
                  <a:gd name="connsiteY442" fmla="*/ 1075967 h 3753358"/>
                  <a:gd name="connsiteX443" fmla="*/ 3139390 w 3892106"/>
                  <a:gd name="connsiteY443" fmla="*/ 1127860 h 3753358"/>
                  <a:gd name="connsiteX444" fmla="*/ 3101307 w 3892106"/>
                  <a:gd name="connsiteY444" fmla="*/ 1126130 h 3753358"/>
                  <a:gd name="connsiteX445" fmla="*/ 3096113 w 3892106"/>
                  <a:gd name="connsiteY445" fmla="*/ 1124401 h 3753358"/>
                  <a:gd name="connsiteX446" fmla="*/ 3051105 w 3892106"/>
                  <a:gd name="connsiteY446" fmla="*/ 1030992 h 3753358"/>
                  <a:gd name="connsiteX447" fmla="*/ 3115615 w 3892106"/>
                  <a:gd name="connsiteY447" fmla="*/ 977963 h 3753358"/>
                  <a:gd name="connsiteX448" fmla="*/ 866372 w 3892106"/>
                  <a:gd name="connsiteY448" fmla="*/ 811428 h 3753358"/>
                  <a:gd name="connsiteX449" fmla="*/ 765983 w 3892106"/>
                  <a:gd name="connsiteY449" fmla="*/ 911615 h 3753358"/>
                  <a:gd name="connsiteX450" fmla="*/ 866372 w 3892106"/>
                  <a:gd name="connsiteY450" fmla="*/ 1010075 h 3753358"/>
                  <a:gd name="connsiteX451" fmla="*/ 965030 w 3892106"/>
                  <a:gd name="connsiteY451" fmla="*/ 911615 h 3753358"/>
                  <a:gd name="connsiteX452" fmla="*/ 866372 w 3892106"/>
                  <a:gd name="connsiteY452" fmla="*/ 811428 h 3753358"/>
                  <a:gd name="connsiteX453" fmla="*/ 3335226 w 3892106"/>
                  <a:gd name="connsiteY453" fmla="*/ 776464 h 3753358"/>
                  <a:gd name="connsiteX454" fmla="*/ 3355173 w 3892106"/>
                  <a:gd name="connsiteY454" fmla="*/ 871947 h 3753358"/>
                  <a:gd name="connsiteX455" fmla="*/ 3413987 w 3892106"/>
                  <a:gd name="connsiteY455" fmla="*/ 951625 h 3753358"/>
                  <a:gd name="connsiteX456" fmla="*/ 3244463 w 3892106"/>
                  <a:gd name="connsiteY456" fmla="*/ 949893 h 3753358"/>
                  <a:gd name="connsiteX457" fmla="*/ 3296358 w 3892106"/>
                  <a:gd name="connsiteY457" fmla="*/ 790537 h 3753358"/>
                  <a:gd name="connsiteX458" fmla="*/ 3335226 w 3892106"/>
                  <a:gd name="connsiteY458" fmla="*/ 776464 h 3753358"/>
                  <a:gd name="connsiteX459" fmla="*/ 2480318 w 3892106"/>
                  <a:gd name="connsiteY459" fmla="*/ 698907 h 3753358"/>
                  <a:gd name="connsiteX460" fmla="*/ 2424645 w 3892106"/>
                  <a:gd name="connsiteY460" fmla="*/ 757288 h 3753358"/>
                  <a:gd name="connsiteX461" fmla="*/ 2424756 w 3892106"/>
                  <a:gd name="connsiteY461" fmla="*/ 757395 h 3753358"/>
                  <a:gd name="connsiteX462" fmla="*/ 2424386 w 3892106"/>
                  <a:gd name="connsiteY462" fmla="*/ 757798 h 3753358"/>
                  <a:gd name="connsiteX463" fmla="*/ 1441128 w 3892106"/>
                  <a:gd name="connsiteY463" fmla="*/ 245207 h 3753358"/>
                  <a:gd name="connsiteX464" fmla="*/ 1413284 w 3892106"/>
                  <a:gd name="connsiteY464" fmla="*/ 248457 h 3753358"/>
                  <a:gd name="connsiteX465" fmla="*/ 1218116 w 3892106"/>
                  <a:gd name="connsiteY465" fmla="*/ 271237 h 3753358"/>
                  <a:gd name="connsiteX466" fmla="*/ 1143780 w 3892106"/>
                  <a:gd name="connsiteY466" fmla="*/ 279914 h 3753358"/>
                  <a:gd name="connsiteX467" fmla="*/ 1143845 w 3892106"/>
                  <a:gd name="connsiteY467" fmla="*/ 280235 h 3753358"/>
                  <a:gd name="connsiteX468" fmla="*/ 1162575 w 3892106"/>
                  <a:gd name="connsiteY468" fmla="*/ 373913 h 3753358"/>
                  <a:gd name="connsiteX469" fmla="*/ 1292309 w 3892106"/>
                  <a:gd name="connsiteY469" fmla="*/ 358340 h 3753358"/>
                  <a:gd name="connsiteX470" fmla="*/ 1313067 w 3892106"/>
                  <a:gd name="connsiteY470" fmla="*/ 356610 h 3753358"/>
                  <a:gd name="connsiteX471" fmla="*/ 1446261 w 3892106"/>
                  <a:gd name="connsiteY471" fmla="*/ 341038 h 3753358"/>
                  <a:gd name="connsiteX472" fmla="*/ 1442784 w 3892106"/>
                  <a:gd name="connsiteY472" fmla="*/ 276126 h 3753358"/>
                  <a:gd name="connsiteX473" fmla="*/ 1968468 w 3892106"/>
                  <a:gd name="connsiteY473" fmla="*/ 207509 h 3753358"/>
                  <a:gd name="connsiteX474" fmla="*/ 2480329 w 3892106"/>
                  <a:gd name="connsiteY474" fmla="*/ 698895 h 3753358"/>
                  <a:gd name="connsiteX475" fmla="*/ 2480328 w 3892106"/>
                  <a:gd name="connsiteY475" fmla="*/ 698896 h 3753358"/>
                  <a:gd name="connsiteX476" fmla="*/ 2512566 w 3892106"/>
                  <a:gd name="connsiteY476" fmla="*/ 729012 h 3753358"/>
                  <a:gd name="connsiteX477" fmla="*/ 2554914 w 3892106"/>
                  <a:gd name="connsiteY477" fmla="*/ 638204 h 3753358"/>
                  <a:gd name="connsiteX478" fmla="*/ 3256893 w 3892106"/>
                  <a:gd name="connsiteY478" fmla="*/ 645516 h 3753358"/>
                  <a:gd name="connsiteX479" fmla="*/ 2767702 w 3892106"/>
                  <a:gd name="connsiteY479" fmla="*/ 1024293 h 3753358"/>
                  <a:gd name="connsiteX480" fmla="*/ 2619994 w 3892106"/>
                  <a:gd name="connsiteY480" fmla="*/ 801268 h 3753358"/>
                  <a:gd name="connsiteX481" fmla="*/ 3256889 w 3892106"/>
                  <a:gd name="connsiteY481" fmla="*/ 645517 h 3753358"/>
                  <a:gd name="connsiteX482" fmla="*/ 3218315 w 3892106"/>
                  <a:gd name="connsiteY482" fmla="*/ 652743 h 3753358"/>
                  <a:gd name="connsiteX483" fmla="*/ 2619993 w 3892106"/>
                  <a:gd name="connsiteY483" fmla="*/ 801267 h 3753358"/>
                  <a:gd name="connsiteX484" fmla="*/ 2553580 w 3892106"/>
                  <a:gd name="connsiteY484" fmla="*/ 795911 h 3753358"/>
                  <a:gd name="connsiteX485" fmla="*/ 2428411 w 3892106"/>
                  <a:gd name="connsiteY485" fmla="*/ 927040 h 3753358"/>
                  <a:gd name="connsiteX486" fmla="*/ 2395520 w 3892106"/>
                  <a:gd name="connsiteY486" fmla="*/ 896313 h 3753358"/>
                  <a:gd name="connsiteX487" fmla="*/ 2395506 w 3892106"/>
                  <a:gd name="connsiteY487" fmla="*/ 896328 h 3753358"/>
                  <a:gd name="connsiteX488" fmla="*/ 2394760 w 3892106"/>
                  <a:gd name="connsiteY488" fmla="*/ 895603 h 3753358"/>
                  <a:gd name="connsiteX489" fmla="*/ 2372838 w 3892106"/>
                  <a:gd name="connsiteY489" fmla="*/ 875123 h 3753358"/>
                  <a:gd name="connsiteX490" fmla="*/ 2373258 w 3892106"/>
                  <a:gd name="connsiteY490" fmla="*/ 874690 h 3753358"/>
                  <a:gd name="connsiteX491" fmla="*/ 2342126 w 3892106"/>
                  <a:gd name="connsiteY491" fmla="*/ 844411 h 3753358"/>
                  <a:gd name="connsiteX492" fmla="*/ 2400177 w 3892106"/>
                  <a:gd name="connsiteY492" fmla="*/ 783288 h 3753358"/>
                  <a:gd name="connsiteX493" fmla="*/ 2400007 w 3892106"/>
                  <a:gd name="connsiteY493" fmla="*/ 783125 h 3753358"/>
                  <a:gd name="connsiteX494" fmla="*/ 2345051 w 3892106"/>
                  <a:gd name="connsiteY494" fmla="*/ 840754 h 3753358"/>
                  <a:gd name="connsiteX495" fmla="*/ 1833191 w 3892106"/>
                  <a:gd name="connsiteY495" fmla="*/ 349367 h 3753358"/>
                  <a:gd name="connsiteX496" fmla="*/ 2823774 w 3892106"/>
                  <a:gd name="connsiteY496" fmla="*/ 170308 h 3753358"/>
                  <a:gd name="connsiteX497" fmla="*/ 2836518 w 3892106"/>
                  <a:gd name="connsiteY497" fmla="*/ 199239 h 3753358"/>
                  <a:gd name="connsiteX498" fmla="*/ 2839974 w 3892106"/>
                  <a:gd name="connsiteY498" fmla="*/ 363325 h 3753358"/>
                  <a:gd name="connsiteX499" fmla="*/ 2907366 w 3892106"/>
                  <a:gd name="connsiteY499" fmla="*/ 389233 h 3753358"/>
                  <a:gd name="connsiteX500" fmla="*/ 2900454 w 3892106"/>
                  <a:gd name="connsiteY500" fmla="*/ 515319 h 3753358"/>
                  <a:gd name="connsiteX501" fmla="*/ 2824422 w 3892106"/>
                  <a:gd name="connsiteY501" fmla="*/ 522228 h 3753358"/>
                  <a:gd name="connsiteX502" fmla="*/ 2752927 w 3892106"/>
                  <a:gd name="connsiteY502" fmla="*/ 544034 h 3753358"/>
                  <a:gd name="connsiteX503" fmla="*/ 2738946 w 3892106"/>
                  <a:gd name="connsiteY503" fmla="*/ 544537 h 3753358"/>
                  <a:gd name="connsiteX504" fmla="*/ 3256895 w 3892106"/>
                  <a:gd name="connsiteY504" fmla="*/ 645516 h 3753358"/>
                  <a:gd name="connsiteX505" fmla="*/ 2554915 w 3892106"/>
                  <a:gd name="connsiteY505" fmla="*/ 638204 h 3753358"/>
                  <a:gd name="connsiteX506" fmla="*/ 2386732 w 3892106"/>
                  <a:gd name="connsiteY506" fmla="*/ 475870 h 3753358"/>
                  <a:gd name="connsiteX507" fmla="*/ 2637063 w 3892106"/>
                  <a:gd name="connsiteY507" fmla="*/ 524674 h 3753358"/>
                  <a:gd name="connsiteX508" fmla="*/ 2628647 w 3892106"/>
                  <a:gd name="connsiteY508" fmla="*/ 519826 h 3753358"/>
                  <a:gd name="connsiteX509" fmla="*/ 2627432 w 3892106"/>
                  <a:gd name="connsiteY509" fmla="*/ 477321 h 3753358"/>
                  <a:gd name="connsiteX510" fmla="*/ 2625704 w 3892106"/>
                  <a:gd name="connsiteY510" fmla="*/ 420323 h 3753358"/>
                  <a:gd name="connsiteX511" fmla="*/ 2629160 w 3892106"/>
                  <a:gd name="connsiteY511" fmla="*/ 365052 h 3753358"/>
                  <a:gd name="connsiteX512" fmla="*/ 2642983 w 3892106"/>
                  <a:gd name="connsiteY512" fmla="*/ 313235 h 3753358"/>
                  <a:gd name="connsiteX513" fmla="*/ 2755303 w 3892106"/>
                  <a:gd name="connsiteY513" fmla="*/ 321871 h 3753358"/>
                  <a:gd name="connsiteX514" fmla="*/ 2786407 w 3892106"/>
                  <a:gd name="connsiteY514" fmla="*/ 211330 h 3753358"/>
                  <a:gd name="connsiteX515" fmla="*/ 2823774 w 3892106"/>
                  <a:gd name="connsiteY515" fmla="*/ 170308 h 3753358"/>
                  <a:gd name="connsiteX516" fmla="*/ 1537300 w 3892106"/>
                  <a:gd name="connsiteY516" fmla="*/ 130116 h 3753358"/>
                  <a:gd name="connsiteX517" fmla="*/ 1694192 w 3892106"/>
                  <a:gd name="connsiteY517" fmla="*/ 209480 h 3753358"/>
                  <a:gd name="connsiteX518" fmla="*/ 1707677 w 3892106"/>
                  <a:gd name="connsiteY518" fmla="*/ 251188 h 3753358"/>
                  <a:gd name="connsiteX519" fmla="*/ 1712010 w 3892106"/>
                  <a:gd name="connsiteY519" fmla="*/ 250652 h 3753358"/>
                  <a:gd name="connsiteX520" fmla="*/ 1713736 w 3892106"/>
                  <a:gd name="connsiteY520" fmla="*/ 269803 h 3753358"/>
                  <a:gd name="connsiteX521" fmla="*/ 1714717 w 3892106"/>
                  <a:gd name="connsiteY521" fmla="*/ 287607 h 3753358"/>
                  <a:gd name="connsiteX522" fmla="*/ 1715462 w 3892106"/>
                  <a:gd name="connsiteY522" fmla="*/ 300979 h 3753358"/>
                  <a:gd name="connsiteX523" fmla="*/ 1715454 w 3892106"/>
                  <a:gd name="connsiteY523" fmla="*/ 300980 h 3753358"/>
                  <a:gd name="connsiteX524" fmla="*/ 1715463 w 3892106"/>
                  <a:gd name="connsiteY524" fmla="*/ 301142 h 3753358"/>
                  <a:gd name="connsiteX525" fmla="*/ 1535906 w 3892106"/>
                  <a:gd name="connsiteY525" fmla="*/ 323775 h 3753358"/>
                  <a:gd name="connsiteX526" fmla="*/ 1535852 w 3892106"/>
                  <a:gd name="connsiteY526" fmla="*/ 323380 h 3753358"/>
                  <a:gd name="connsiteX527" fmla="*/ 1535571 w 3892106"/>
                  <a:gd name="connsiteY527" fmla="*/ 323415 h 3753358"/>
                  <a:gd name="connsiteX528" fmla="*/ 1534273 w 3892106"/>
                  <a:gd name="connsiteY528" fmla="*/ 312413 h 3753358"/>
                  <a:gd name="connsiteX529" fmla="*/ 1533785 w 3892106"/>
                  <a:gd name="connsiteY529" fmla="*/ 308270 h 3753358"/>
                  <a:gd name="connsiteX530" fmla="*/ 1532992 w 3892106"/>
                  <a:gd name="connsiteY530" fmla="*/ 302475 h 3753358"/>
                  <a:gd name="connsiteX531" fmla="*/ 1529000 w 3892106"/>
                  <a:gd name="connsiteY531" fmla="*/ 273285 h 3753358"/>
                  <a:gd name="connsiteX532" fmla="*/ 1529650 w 3892106"/>
                  <a:gd name="connsiteY532" fmla="*/ 273205 h 3753358"/>
                  <a:gd name="connsiteX533" fmla="*/ 1528618 w 3892106"/>
                  <a:gd name="connsiteY533" fmla="*/ 264449 h 3753358"/>
                  <a:gd name="connsiteX534" fmla="*/ 1525192 w 3892106"/>
                  <a:gd name="connsiteY534" fmla="*/ 235395 h 3753358"/>
                  <a:gd name="connsiteX535" fmla="*/ 1501020 w 3892106"/>
                  <a:gd name="connsiteY535" fmla="*/ 238217 h 3753358"/>
                  <a:gd name="connsiteX536" fmla="*/ 1482815 w 3892106"/>
                  <a:gd name="connsiteY536" fmla="*/ 240341 h 3753358"/>
                  <a:gd name="connsiteX537" fmla="*/ 1484478 w 3892106"/>
                  <a:gd name="connsiteY537" fmla="*/ 250469 h 3753358"/>
                  <a:gd name="connsiteX538" fmla="*/ 1510263 w 3892106"/>
                  <a:gd name="connsiteY538" fmla="*/ 337577 h 3753358"/>
                  <a:gd name="connsiteX539" fmla="*/ 1593293 w 3892106"/>
                  <a:gd name="connsiteY539" fmla="*/ 386025 h 3753358"/>
                  <a:gd name="connsiteX540" fmla="*/ 1720757 w 3892106"/>
                  <a:gd name="connsiteY540" fmla="*/ 572893 h 3753358"/>
                  <a:gd name="connsiteX541" fmla="*/ 1739116 w 3892106"/>
                  <a:gd name="connsiteY541" fmla="*/ 681661 h 3753358"/>
                  <a:gd name="connsiteX542" fmla="*/ 1741787 w 3892106"/>
                  <a:gd name="connsiteY542" fmla="*/ 681347 h 3753358"/>
                  <a:gd name="connsiteX543" fmla="*/ 1746906 w 3892106"/>
                  <a:gd name="connsiteY543" fmla="*/ 723027 h 3753358"/>
                  <a:gd name="connsiteX544" fmla="*/ 1069361 w 3892106"/>
                  <a:gd name="connsiteY544" fmla="*/ 802664 h 3753358"/>
                  <a:gd name="connsiteX545" fmla="*/ 1074074 w 3892106"/>
                  <a:gd name="connsiteY545" fmla="*/ 809701 h 3753358"/>
                  <a:gd name="connsiteX546" fmla="*/ 1032533 w 3892106"/>
                  <a:gd name="connsiteY546" fmla="*/ 830429 h 3753358"/>
                  <a:gd name="connsiteX547" fmla="*/ 1049842 w 3892106"/>
                  <a:gd name="connsiteY547" fmla="*/ 909888 h 3753358"/>
                  <a:gd name="connsiteX548" fmla="*/ 1098306 w 3892106"/>
                  <a:gd name="connsiteY548" fmla="*/ 909888 h 3753358"/>
                  <a:gd name="connsiteX549" fmla="*/ 1098306 w 3892106"/>
                  <a:gd name="connsiteY549" fmla="*/ 911615 h 3753358"/>
                  <a:gd name="connsiteX550" fmla="*/ 1074074 w 3892106"/>
                  <a:gd name="connsiteY550" fmla="*/ 1011802 h 3753358"/>
                  <a:gd name="connsiteX551" fmla="*/ 1032533 w 3892106"/>
                  <a:gd name="connsiteY551" fmla="*/ 991074 h 3753358"/>
                  <a:gd name="connsiteX552" fmla="*/ 980608 w 3892106"/>
                  <a:gd name="connsiteY552" fmla="*/ 1054986 h 3753358"/>
                  <a:gd name="connsiteX553" fmla="*/ 1010032 w 3892106"/>
                  <a:gd name="connsiteY553" fmla="*/ 1091261 h 3753358"/>
                  <a:gd name="connsiteX554" fmla="*/ 916566 w 3892106"/>
                  <a:gd name="connsiteY554" fmla="*/ 1136172 h 3753358"/>
                  <a:gd name="connsiteX555" fmla="*/ 906181 w 3892106"/>
                  <a:gd name="connsiteY555" fmla="*/ 1091261 h 3753358"/>
                  <a:gd name="connsiteX556" fmla="*/ 866372 w 3892106"/>
                  <a:gd name="connsiteY556" fmla="*/ 1094715 h 3753358"/>
                  <a:gd name="connsiteX557" fmla="*/ 824831 w 3892106"/>
                  <a:gd name="connsiteY557" fmla="*/ 1091261 h 3753358"/>
                  <a:gd name="connsiteX558" fmla="*/ 814446 w 3892106"/>
                  <a:gd name="connsiteY558" fmla="*/ 1136172 h 3753358"/>
                  <a:gd name="connsiteX559" fmla="*/ 722711 w 3892106"/>
                  <a:gd name="connsiteY559" fmla="*/ 1091261 h 3753358"/>
                  <a:gd name="connsiteX560" fmla="*/ 750405 w 3892106"/>
                  <a:gd name="connsiteY560" fmla="*/ 1054986 h 3753358"/>
                  <a:gd name="connsiteX561" fmla="*/ 700210 w 3892106"/>
                  <a:gd name="connsiteY561" fmla="*/ 991074 h 3753358"/>
                  <a:gd name="connsiteX562" fmla="*/ 658670 w 3892106"/>
                  <a:gd name="connsiteY562" fmla="*/ 1011802 h 3753358"/>
                  <a:gd name="connsiteX563" fmla="*/ 636169 w 3892106"/>
                  <a:gd name="connsiteY563" fmla="*/ 911615 h 3753358"/>
                  <a:gd name="connsiteX564" fmla="*/ 682902 w 3892106"/>
                  <a:gd name="connsiteY564" fmla="*/ 911615 h 3753358"/>
                  <a:gd name="connsiteX565" fmla="*/ 700210 w 3892106"/>
                  <a:gd name="connsiteY565" fmla="*/ 832157 h 3753358"/>
                  <a:gd name="connsiteX566" fmla="*/ 656939 w 3892106"/>
                  <a:gd name="connsiteY566" fmla="*/ 811428 h 3753358"/>
                  <a:gd name="connsiteX567" fmla="*/ 720980 w 3892106"/>
                  <a:gd name="connsiteY567" fmla="*/ 731970 h 3753358"/>
                  <a:gd name="connsiteX568" fmla="*/ 750405 w 3892106"/>
                  <a:gd name="connsiteY568" fmla="*/ 768245 h 3753358"/>
                  <a:gd name="connsiteX569" fmla="*/ 824831 w 3892106"/>
                  <a:gd name="connsiteY569" fmla="*/ 731970 h 3753358"/>
                  <a:gd name="connsiteX570" fmla="*/ 814446 w 3892106"/>
                  <a:gd name="connsiteY570" fmla="*/ 687059 h 3753358"/>
                  <a:gd name="connsiteX571" fmla="*/ 865506 w 3892106"/>
                  <a:gd name="connsiteY571" fmla="*/ 680581 h 3753358"/>
                  <a:gd name="connsiteX572" fmla="*/ 916566 w 3892106"/>
                  <a:gd name="connsiteY572" fmla="*/ 687059 h 3753358"/>
                  <a:gd name="connsiteX573" fmla="*/ 906181 w 3892106"/>
                  <a:gd name="connsiteY573" fmla="*/ 731970 h 3753358"/>
                  <a:gd name="connsiteX574" fmla="*/ 945991 w 3892106"/>
                  <a:gd name="connsiteY574" fmla="*/ 744709 h 3753358"/>
                  <a:gd name="connsiteX575" fmla="*/ 954451 w 3892106"/>
                  <a:gd name="connsiteY575" fmla="*/ 750039 h 3753358"/>
                  <a:gd name="connsiteX576" fmla="*/ 948379 w 3892106"/>
                  <a:gd name="connsiteY576" fmla="*/ 664192 h 3753358"/>
                  <a:gd name="connsiteX577" fmla="*/ 1029381 w 3892106"/>
                  <a:gd name="connsiteY577" fmla="*/ 451775 h 3753358"/>
                  <a:gd name="connsiteX578" fmla="*/ 1098573 w 3892106"/>
                  <a:gd name="connsiteY578" fmla="*/ 386025 h 3753358"/>
                  <a:gd name="connsiteX579" fmla="*/ 1102952 w 3892106"/>
                  <a:gd name="connsiteY579" fmla="*/ 295510 h 3753358"/>
                  <a:gd name="connsiteX580" fmla="*/ 1102100 w 3892106"/>
                  <a:gd name="connsiteY580" fmla="*/ 284779 h 3753358"/>
                  <a:gd name="connsiteX581" fmla="*/ 1066816 w 3892106"/>
                  <a:gd name="connsiteY581" fmla="*/ 288897 h 3753358"/>
                  <a:gd name="connsiteX582" fmla="*/ 1071194 w 3892106"/>
                  <a:gd name="connsiteY582" fmla="*/ 326031 h 3753358"/>
                  <a:gd name="connsiteX583" fmla="*/ 1073469 w 3892106"/>
                  <a:gd name="connsiteY583" fmla="*/ 345322 h 3753358"/>
                  <a:gd name="connsiteX584" fmla="*/ 1073820 w 3892106"/>
                  <a:gd name="connsiteY584" fmla="*/ 347864 h 3753358"/>
                  <a:gd name="connsiteX585" fmla="*/ 1077831 w 3892106"/>
                  <a:gd name="connsiteY585" fmla="*/ 376868 h 3753358"/>
                  <a:gd name="connsiteX586" fmla="*/ 890533 w 3892106"/>
                  <a:gd name="connsiteY586" fmla="*/ 397628 h 3753358"/>
                  <a:gd name="connsiteX587" fmla="*/ 890529 w 3892106"/>
                  <a:gd name="connsiteY587" fmla="*/ 397612 h 3753358"/>
                  <a:gd name="connsiteX588" fmla="*/ 890384 w 3892106"/>
                  <a:gd name="connsiteY588" fmla="*/ 397628 h 3753358"/>
                  <a:gd name="connsiteX589" fmla="*/ 883465 w 3892106"/>
                  <a:gd name="connsiteY589" fmla="*/ 366562 h 3753358"/>
                  <a:gd name="connsiteX590" fmla="*/ 883530 w 3892106"/>
                  <a:gd name="connsiteY590" fmla="*/ 365766 h 3753358"/>
                  <a:gd name="connsiteX591" fmla="*/ 881862 w 3892106"/>
                  <a:gd name="connsiteY591" fmla="*/ 347459 h 3753358"/>
                  <a:gd name="connsiteX592" fmla="*/ 885048 w 3892106"/>
                  <a:gd name="connsiteY592" fmla="*/ 347109 h 3753358"/>
                  <a:gd name="connsiteX593" fmla="*/ 888546 w 3892106"/>
                  <a:gd name="connsiteY593" fmla="*/ 304107 h 3753358"/>
                  <a:gd name="connsiteX594" fmla="*/ 1021843 w 3892106"/>
                  <a:gd name="connsiteY594" fmla="*/ 190522 h 3753358"/>
                  <a:gd name="connsiteX595" fmla="*/ 1537300 w 3892106"/>
                  <a:gd name="connsiteY595" fmla="*/ 130116 h 3753358"/>
                  <a:gd name="connsiteX596" fmla="*/ 1734475 w 3892106"/>
                  <a:gd name="connsiteY596" fmla="*/ 121224 h 3753358"/>
                  <a:gd name="connsiteX597" fmla="*/ 1966274 w 3892106"/>
                  <a:gd name="connsiteY597" fmla="*/ 209702 h 3753358"/>
                  <a:gd name="connsiteX598" fmla="*/ 1833190 w 3892106"/>
                  <a:gd name="connsiteY598" fmla="*/ 349367 h 3753358"/>
                  <a:gd name="connsiteX599" fmla="*/ 2215207 w 3892106"/>
                  <a:gd name="connsiteY599" fmla="*/ 741 h 3753358"/>
                  <a:gd name="connsiteX600" fmla="*/ 2281159 w 3892106"/>
                  <a:gd name="connsiteY600" fmla="*/ 84910 h 3753358"/>
                  <a:gd name="connsiteX601" fmla="*/ 2417819 w 3892106"/>
                  <a:gd name="connsiteY601" fmla="*/ 103951 h 3753358"/>
                  <a:gd name="connsiteX602" fmla="*/ 2255210 w 3892106"/>
                  <a:gd name="connsiteY602" fmla="*/ 271857 h 3753358"/>
                  <a:gd name="connsiteX603" fmla="*/ 2142769 w 3892106"/>
                  <a:gd name="connsiteY603" fmla="*/ 65869 h 3753358"/>
                  <a:gd name="connsiteX604" fmla="*/ 2215207 w 3892106"/>
                  <a:gd name="connsiteY604" fmla="*/ 741 h 3753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</a:cxnLst>
                <a:rect l="l" t="t" r="r" b="b"/>
                <a:pathLst>
                  <a:path w="3892106" h="3753358">
                    <a:moveTo>
                      <a:pt x="2213802" y="3425212"/>
                    </a:moveTo>
                    <a:cubicBezTo>
                      <a:pt x="2207294" y="3424699"/>
                      <a:pt x="2200758" y="3425402"/>
                      <a:pt x="2194601" y="3427240"/>
                    </a:cubicBezTo>
                    <a:lnTo>
                      <a:pt x="2169619" y="3447802"/>
                    </a:lnTo>
                    <a:lnTo>
                      <a:pt x="2180881" y="3476040"/>
                    </a:lnTo>
                    <a:cubicBezTo>
                      <a:pt x="2183043" y="3487712"/>
                      <a:pt x="2182935" y="3499816"/>
                      <a:pt x="2180448" y="3511704"/>
                    </a:cubicBezTo>
                    <a:lnTo>
                      <a:pt x="2179853" y="3513095"/>
                    </a:lnTo>
                    <a:lnTo>
                      <a:pt x="2186175" y="3520451"/>
                    </a:lnTo>
                    <a:cubicBezTo>
                      <a:pt x="2210372" y="3534292"/>
                      <a:pt x="2241482" y="3523911"/>
                      <a:pt x="2255309" y="3499689"/>
                    </a:cubicBezTo>
                    <a:cubicBezTo>
                      <a:pt x="2267408" y="3475467"/>
                      <a:pt x="2258766" y="3444325"/>
                      <a:pt x="2232841" y="3430484"/>
                    </a:cubicBezTo>
                    <a:cubicBezTo>
                      <a:pt x="2226792" y="3427456"/>
                      <a:pt x="2220310" y="3425726"/>
                      <a:pt x="2213802" y="3425212"/>
                    </a:cubicBezTo>
                    <a:close/>
                    <a:moveTo>
                      <a:pt x="2682457" y="3362767"/>
                    </a:moveTo>
                    <a:cubicBezTo>
                      <a:pt x="2682457" y="3362767"/>
                      <a:pt x="2794922" y="3364497"/>
                      <a:pt x="2841638" y="3419852"/>
                    </a:cubicBezTo>
                    <a:cubicBezTo>
                      <a:pt x="2888355" y="3473478"/>
                      <a:pt x="2800113" y="3532293"/>
                      <a:pt x="2758587" y="3475208"/>
                    </a:cubicBezTo>
                    <a:cubicBezTo>
                      <a:pt x="2793192" y="3544402"/>
                      <a:pt x="2706680" y="3594567"/>
                      <a:pt x="2675536" y="3530563"/>
                    </a:cubicBezTo>
                    <a:cubicBezTo>
                      <a:pt x="2642662" y="3466558"/>
                      <a:pt x="2682457" y="3362767"/>
                      <a:pt x="2682457" y="3362767"/>
                    </a:cubicBezTo>
                    <a:close/>
                    <a:moveTo>
                      <a:pt x="2443258" y="3187380"/>
                    </a:moveTo>
                    <a:lnTo>
                      <a:pt x="2432682" y="3205132"/>
                    </a:lnTo>
                    <a:lnTo>
                      <a:pt x="2407779" y="3245089"/>
                    </a:lnTo>
                    <a:lnTo>
                      <a:pt x="2409009" y="3248550"/>
                    </a:lnTo>
                    <a:lnTo>
                      <a:pt x="2419851" y="3279060"/>
                    </a:lnTo>
                    <a:lnTo>
                      <a:pt x="2420140" y="3279470"/>
                    </a:lnTo>
                    <a:lnTo>
                      <a:pt x="2420878" y="3279217"/>
                    </a:lnTo>
                    <a:cubicBezTo>
                      <a:pt x="2423473" y="3278326"/>
                      <a:pt x="2433855" y="3274763"/>
                      <a:pt x="2475383" y="3260509"/>
                    </a:cubicBezTo>
                    <a:cubicBezTo>
                      <a:pt x="2482305" y="3257054"/>
                      <a:pt x="2492687" y="3262237"/>
                      <a:pt x="2496147" y="3270876"/>
                    </a:cubicBezTo>
                    <a:cubicBezTo>
                      <a:pt x="2497878" y="3279514"/>
                      <a:pt x="2494417" y="3289880"/>
                      <a:pt x="2485765" y="3291608"/>
                    </a:cubicBezTo>
                    <a:cubicBezTo>
                      <a:pt x="2485765" y="3291608"/>
                      <a:pt x="2485765" y="3291608"/>
                      <a:pt x="2462406" y="3299626"/>
                    </a:cubicBezTo>
                    <a:lnTo>
                      <a:pt x="2439790" y="3307389"/>
                    </a:lnTo>
                    <a:lnTo>
                      <a:pt x="2440217" y="3307995"/>
                    </a:lnTo>
                    <a:cubicBezTo>
                      <a:pt x="2449912" y="3327702"/>
                      <a:pt x="2456555" y="3348843"/>
                      <a:pt x="2459903" y="3370577"/>
                    </a:cubicBezTo>
                    <a:lnTo>
                      <a:pt x="2459853" y="3411691"/>
                    </a:lnTo>
                    <a:lnTo>
                      <a:pt x="2487858" y="3395169"/>
                    </a:lnTo>
                    <a:cubicBezTo>
                      <a:pt x="2523553" y="3363205"/>
                      <a:pt x="2538805" y="3312257"/>
                      <a:pt x="2521931" y="3264230"/>
                    </a:cubicBezTo>
                    <a:cubicBezTo>
                      <a:pt x="2511547" y="3231347"/>
                      <a:pt x="2489048" y="3206252"/>
                      <a:pt x="2460924" y="3192190"/>
                    </a:cubicBezTo>
                    <a:close/>
                    <a:moveTo>
                      <a:pt x="1222613" y="3151450"/>
                    </a:moveTo>
                    <a:lnTo>
                      <a:pt x="1217503" y="3165320"/>
                    </a:lnTo>
                    <a:lnTo>
                      <a:pt x="1217833" y="3165458"/>
                    </a:lnTo>
                    <a:cubicBezTo>
                      <a:pt x="1217833" y="3165458"/>
                      <a:pt x="1217833" y="3165458"/>
                      <a:pt x="1223021" y="3151620"/>
                    </a:cubicBezTo>
                    <a:close/>
                    <a:moveTo>
                      <a:pt x="842584" y="3129135"/>
                    </a:moveTo>
                    <a:lnTo>
                      <a:pt x="842418" y="3129523"/>
                    </a:lnTo>
                    <a:lnTo>
                      <a:pt x="1174355" y="3267708"/>
                    </a:lnTo>
                    <a:lnTo>
                      <a:pt x="1169236" y="3279407"/>
                    </a:lnTo>
                    <a:lnTo>
                      <a:pt x="880649" y="3159268"/>
                    </a:lnTo>
                    <a:lnTo>
                      <a:pt x="918455" y="3175025"/>
                    </a:lnTo>
                    <a:cubicBezTo>
                      <a:pt x="967091" y="3195294"/>
                      <a:pt x="1044907" y="3227726"/>
                      <a:pt x="1169414" y="3279616"/>
                    </a:cubicBezTo>
                    <a:cubicBezTo>
                      <a:pt x="1169414" y="3279616"/>
                      <a:pt x="1169414" y="3279616"/>
                      <a:pt x="1174601" y="3267508"/>
                    </a:cubicBezTo>
                    <a:cubicBezTo>
                      <a:pt x="1174601" y="3267508"/>
                      <a:pt x="1174601" y="3267508"/>
                      <a:pt x="842584" y="3129135"/>
                    </a:cubicBezTo>
                    <a:close/>
                    <a:moveTo>
                      <a:pt x="866794" y="3072056"/>
                    </a:moveTo>
                    <a:lnTo>
                      <a:pt x="866600" y="3072507"/>
                    </a:lnTo>
                    <a:lnTo>
                      <a:pt x="1198486" y="3210671"/>
                    </a:lnTo>
                    <a:lnTo>
                      <a:pt x="1193367" y="3222370"/>
                    </a:lnTo>
                    <a:lnTo>
                      <a:pt x="1065076" y="3168963"/>
                    </a:lnTo>
                    <a:lnTo>
                      <a:pt x="1084032" y="3176863"/>
                    </a:lnTo>
                    <a:cubicBezTo>
                      <a:pt x="1115807" y="3190105"/>
                      <a:pt x="1152121" y="3205240"/>
                      <a:pt x="1193623" y="3222537"/>
                    </a:cubicBezTo>
                    <a:cubicBezTo>
                      <a:pt x="1193623" y="3222537"/>
                      <a:pt x="1193623" y="3222537"/>
                      <a:pt x="1198811" y="3210429"/>
                    </a:cubicBezTo>
                    <a:cubicBezTo>
                      <a:pt x="1198811" y="3210429"/>
                      <a:pt x="1198811" y="3210429"/>
                      <a:pt x="866794" y="3072056"/>
                    </a:cubicBezTo>
                    <a:close/>
                    <a:moveTo>
                      <a:pt x="891003" y="3013247"/>
                    </a:moveTo>
                    <a:lnTo>
                      <a:pt x="890956" y="3013372"/>
                    </a:lnTo>
                    <a:lnTo>
                      <a:pt x="1201810" y="3142780"/>
                    </a:lnTo>
                    <a:lnTo>
                      <a:pt x="1181519" y="3134324"/>
                    </a:lnTo>
                    <a:cubicBezTo>
                      <a:pt x="1140016" y="3117027"/>
                      <a:pt x="1057012" y="3082433"/>
                      <a:pt x="891003" y="3013247"/>
                    </a:cubicBezTo>
                    <a:close/>
                    <a:moveTo>
                      <a:pt x="915213" y="2956168"/>
                    </a:moveTo>
                    <a:lnTo>
                      <a:pt x="915133" y="2956355"/>
                    </a:lnTo>
                    <a:lnTo>
                      <a:pt x="1246747" y="3094405"/>
                    </a:lnTo>
                    <a:lnTo>
                      <a:pt x="1241755" y="3106529"/>
                    </a:lnTo>
                    <a:lnTo>
                      <a:pt x="1242042" y="3106649"/>
                    </a:lnTo>
                    <a:cubicBezTo>
                      <a:pt x="1242042" y="3106649"/>
                      <a:pt x="1242042" y="3106649"/>
                      <a:pt x="1247230" y="3094541"/>
                    </a:cubicBezTo>
                    <a:cubicBezTo>
                      <a:pt x="1247230" y="3094541"/>
                      <a:pt x="1247230" y="3094541"/>
                      <a:pt x="915213" y="2956168"/>
                    </a:cubicBezTo>
                    <a:close/>
                    <a:moveTo>
                      <a:pt x="939422" y="2899089"/>
                    </a:moveTo>
                    <a:lnTo>
                      <a:pt x="939314" y="2899340"/>
                    </a:lnTo>
                    <a:lnTo>
                      <a:pt x="1270877" y="3037369"/>
                    </a:lnTo>
                    <a:lnTo>
                      <a:pt x="1265912" y="3049428"/>
                    </a:lnTo>
                    <a:lnTo>
                      <a:pt x="1266252" y="3049570"/>
                    </a:lnTo>
                    <a:cubicBezTo>
                      <a:pt x="1266252" y="3049570"/>
                      <a:pt x="1266252" y="3049570"/>
                      <a:pt x="1271440" y="3037462"/>
                    </a:cubicBezTo>
                    <a:cubicBezTo>
                      <a:pt x="1271440" y="3037462"/>
                      <a:pt x="1271440" y="3037462"/>
                      <a:pt x="939422" y="2899089"/>
                    </a:cubicBezTo>
                    <a:close/>
                    <a:moveTo>
                      <a:pt x="956778" y="2853969"/>
                    </a:moveTo>
                    <a:lnTo>
                      <a:pt x="956715" y="2854117"/>
                    </a:lnTo>
                    <a:cubicBezTo>
                      <a:pt x="956715" y="2854117"/>
                      <a:pt x="956715" y="2854117"/>
                      <a:pt x="1037774" y="2887900"/>
                    </a:cubicBezTo>
                    <a:lnTo>
                      <a:pt x="1057380" y="2896071"/>
                    </a:lnTo>
                    <a:close/>
                    <a:moveTo>
                      <a:pt x="2880651" y="2849192"/>
                    </a:moveTo>
                    <a:lnTo>
                      <a:pt x="2880007" y="2849766"/>
                    </a:lnTo>
                    <a:lnTo>
                      <a:pt x="2878630" y="2851438"/>
                    </a:lnTo>
                    <a:close/>
                    <a:moveTo>
                      <a:pt x="961903" y="2842010"/>
                    </a:moveTo>
                    <a:lnTo>
                      <a:pt x="961808" y="2842232"/>
                    </a:lnTo>
                    <a:lnTo>
                      <a:pt x="1293545" y="2980333"/>
                    </a:lnTo>
                    <a:lnTo>
                      <a:pt x="1288567" y="2992422"/>
                    </a:lnTo>
                    <a:lnTo>
                      <a:pt x="1288732" y="2992491"/>
                    </a:lnTo>
                    <a:cubicBezTo>
                      <a:pt x="1288732" y="2992491"/>
                      <a:pt x="1288732" y="2992491"/>
                      <a:pt x="1293920" y="2980383"/>
                    </a:cubicBezTo>
                    <a:cubicBezTo>
                      <a:pt x="1293920" y="2980383"/>
                      <a:pt x="1293920" y="2980383"/>
                      <a:pt x="961903" y="2842010"/>
                    </a:cubicBezTo>
                    <a:close/>
                    <a:moveTo>
                      <a:pt x="1069864" y="2811476"/>
                    </a:moveTo>
                    <a:lnTo>
                      <a:pt x="1321333" y="2916716"/>
                    </a:lnTo>
                    <a:lnTo>
                      <a:pt x="1316214" y="2928415"/>
                    </a:lnTo>
                    <a:lnTo>
                      <a:pt x="1315206" y="2927995"/>
                    </a:lnTo>
                    <a:lnTo>
                      <a:pt x="1316400" y="2928493"/>
                    </a:lnTo>
                    <a:cubicBezTo>
                      <a:pt x="1316400" y="2928493"/>
                      <a:pt x="1316400" y="2928493"/>
                      <a:pt x="1321588" y="2916386"/>
                    </a:cubicBezTo>
                    <a:cubicBezTo>
                      <a:pt x="1321588" y="2916386"/>
                      <a:pt x="1321588" y="2916386"/>
                      <a:pt x="1099163" y="2823686"/>
                    </a:cubicBezTo>
                    <a:close/>
                    <a:moveTo>
                      <a:pt x="1013780" y="2719203"/>
                    </a:moveTo>
                    <a:lnTo>
                      <a:pt x="1013714" y="2719381"/>
                    </a:lnTo>
                    <a:lnTo>
                      <a:pt x="1345463" y="2857488"/>
                    </a:lnTo>
                    <a:lnTo>
                      <a:pt x="1340369" y="2871314"/>
                    </a:lnTo>
                    <a:lnTo>
                      <a:pt x="1340610" y="2871414"/>
                    </a:lnTo>
                    <a:cubicBezTo>
                      <a:pt x="1340610" y="2871414"/>
                      <a:pt x="1340610" y="2871414"/>
                      <a:pt x="1345798" y="2857577"/>
                    </a:cubicBezTo>
                    <a:cubicBezTo>
                      <a:pt x="1345798" y="2857577"/>
                      <a:pt x="1345798" y="2857577"/>
                      <a:pt x="1013780" y="2719203"/>
                    </a:cubicBezTo>
                    <a:close/>
                    <a:moveTo>
                      <a:pt x="3140510" y="2657747"/>
                    </a:moveTo>
                    <a:lnTo>
                      <a:pt x="3140322" y="2657879"/>
                    </a:lnTo>
                    <a:lnTo>
                      <a:pt x="3140217" y="2658136"/>
                    </a:lnTo>
                    <a:cubicBezTo>
                      <a:pt x="3137334" y="2665184"/>
                      <a:pt x="3114271" y="2721569"/>
                      <a:pt x="2929768" y="3172647"/>
                    </a:cubicBezTo>
                    <a:lnTo>
                      <a:pt x="2928493" y="3172647"/>
                    </a:lnTo>
                    <a:lnTo>
                      <a:pt x="2940135" y="3232544"/>
                    </a:lnTo>
                    <a:cubicBezTo>
                      <a:pt x="2943595" y="3250698"/>
                      <a:pt x="2946623" y="3266691"/>
                      <a:pt x="2949218" y="3279659"/>
                    </a:cubicBezTo>
                    <a:cubicBezTo>
                      <a:pt x="2949218" y="3279659"/>
                      <a:pt x="2949218" y="3279659"/>
                      <a:pt x="2949218" y="3277930"/>
                    </a:cubicBezTo>
                    <a:lnTo>
                      <a:pt x="2950805" y="3277930"/>
                    </a:lnTo>
                    <a:lnTo>
                      <a:pt x="2950771" y="3277792"/>
                    </a:lnTo>
                    <a:cubicBezTo>
                      <a:pt x="2943859" y="3253580"/>
                      <a:pt x="2936947" y="3215531"/>
                      <a:pt x="2930035" y="3172294"/>
                    </a:cubicBezTo>
                    <a:cubicBezTo>
                      <a:pt x="2930035" y="3172294"/>
                      <a:pt x="2930035" y="3172294"/>
                      <a:pt x="3103742" y="2747632"/>
                    </a:cubicBezTo>
                    <a:close/>
                    <a:moveTo>
                      <a:pt x="3258507" y="2605212"/>
                    </a:moveTo>
                    <a:cubicBezTo>
                      <a:pt x="3258507" y="2605212"/>
                      <a:pt x="3258507" y="2605212"/>
                      <a:pt x="3292199" y="2750156"/>
                    </a:cubicBezTo>
                    <a:lnTo>
                      <a:pt x="3298940" y="2779154"/>
                    </a:lnTo>
                    <a:lnTo>
                      <a:pt x="3308896" y="2774438"/>
                    </a:lnTo>
                    <a:cubicBezTo>
                      <a:pt x="3307167" y="2746776"/>
                      <a:pt x="3322726" y="2719114"/>
                      <a:pt x="3359032" y="2719114"/>
                    </a:cubicBezTo>
                    <a:cubicBezTo>
                      <a:pt x="3360761" y="2719114"/>
                      <a:pt x="3362490" y="2719114"/>
                      <a:pt x="3364219" y="2720843"/>
                    </a:cubicBezTo>
                    <a:cubicBezTo>
                      <a:pt x="3362490" y="2713928"/>
                      <a:pt x="3362490" y="2708741"/>
                      <a:pt x="3362490" y="2703554"/>
                    </a:cubicBezTo>
                    <a:cubicBezTo>
                      <a:pt x="3360761" y="2682808"/>
                      <a:pt x="3369405" y="2662061"/>
                      <a:pt x="3384965" y="2646501"/>
                    </a:cubicBezTo>
                    <a:cubicBezTo>
                      <a:pt x="3398796" y="2630942"/>
                      <a:pt x="3419542" y="2620568"/>
                      <a:pt x="3442017" y="2620568"/>
                    </a:cubicBezTo>
                    <a:cubicBezTo>
                      <a:pt x="3455848" y="2620568"/>
                      <a:pt x="3469679" y="2624026"/>
                      <a:pt x="3481781" y="2630942"/>
                    </a:cubicBezTo>
                    <a:cubicBezTo>
                      <a:pt x="3486968" y="2634399"/>
                      <a:pt x="3493883" y="2639586"/>
                      <a:pt x="3499070" y="2643044"/>
                    </a:cubicBezTo>
                    <a:cubicBezTo>
                      <a:pt x="3505985" y="2648230"/>
                      <a:pt x="3511172" y="2655146"/>
                      <a:pt x="3514629" y="2663790"/>
                    </a:cubicBezTo>
                    <a:cubicBezTo>
                      <a:pt x="3521545" y="2660332"/>
                      <a:pt x="3528461" y="2660332"/>
                      <a:pt x="3535376" y="2660332"/>
                    </a:cubicBezTo>
                    <a:cubicBezTo>
                      <a:pt x="3569953" y="2660332"/>
                      <a:pt x="3601073" y="2684537"/>
                      <a:pt x="3609717" y="2717385"/>
                    </a:cubicBezTo>
                    <a:cubicBezTo>
                      <a:pt x="3635650" y="2715656"/>
                      <a:pt x="3661582" y="2724301"/>
                      <a:pt x="3680600" y="2741590"/>
                    </a:cubicBezTo>
                    <a:cubicBezTo>
                      <a:pt x="3687515" y="2748505"/>
                      <a:pt x="3692702" y="2755421"/>
                      <a:pt x="3697888" y="2762336"/>
                    </a:cubicBezTo>
                    <a:cubicBezTo>
                      <a:pt x="3701346" y="2769252"/>
                      <a:pt x="3704804" y="2776167"/>
                      <a:pt x="3706533" y="2784811"/>
                    </a:cubicBezTo>
                    <a:cubicBezTo>
                      <a:pt x="3711719" y="2800371"/>
                      <a:pt x="3711719" y="2814202"/>
                      <a:pt x="3708262" y="2828033"/>
                    </a:cubicBezTo>
                    <a:cubicBezTo>
                      <a:pt x="3706533" y="2833220"/>
                      <a:pt x="3704804" y="2838407"/>
                      <a:pt x="3703075" y="2843593"/>
                    </a:cubicBezTo>
                    <a:lnTo>
                      <a:pt x="3312543" y="2837676"/>
                    </a:lnTo>
                    <a:lnTo>
                      <a:pt x="3314120" y="2844461"/>
                    </a:lnTo>
                    <a:cubicBezTo>
                      <a:pt x="3326954" y="2899673"/>
                      <a:pt x="3342750" y="2967625"/>
                      <a:pt x="3362191" y="3051259"/>
                    </a:cubicBezTo>
                    <a:cubicBezTo>
                      <a:pt x="3362191" y="3051259"/>
                      <a:pt x="3362191" y="3051259"/>
                      <a:pt x="2976833" y="3293299"/>
                    </a:cubicBezTo>
                    <a:cubicBezTo>
                      <a:pt x="2976833" y="3291570"/>
                      <a:pt x="2978561" y="3288113"/>
                      <a:pt x="2978561" y="3286384"/>
                    </a:cubicBezTo>
                    <a:cubicBezTo>
                      <a:pt x="2978561" y="3286384"/>
                      <a:pt x="2978561" y="3286384"/>
                      <a:pt x="3255051" y="2617314"/>
                    </a:cubicBezTo>
                    <a:cubicBezTo>
                      <a:pt x="3256779" y="2617314"/>
                      <a:pt x="3256779" y="2615585"/>
                      <a:pt x="3256779" y="2613857"/>
                    </a:cubicBezTo>
                    <a:cubicBezTo>
                      <a:pt x="3256779" y="2613857"/>
                      <a:pt x="3256779" y="2613857"/>
                      <a:pt x="3256779" y="2612128"/>
                    </a:cubicBezTo>
                    <a:lnTo>
                      <a:pt x="3256894" y="2612013"/>
                    </a:lnTo>
                    <a:lnTo>
                      <a:pt x="3258507" y="2610399"/>
                    </a:lnTo>
                    <a:cubicBezTo>
                      <a:pt x="3258507" y="2610399"/>
                      <a:pt x="3258507" y="2610399"/>
                      <a:pt x="3258507" y="2608670"/>
                    </a:cubicBezTo>
                    <a:cubicBezTo>
                      <a:pt x="3258507" y="2606941"/>
                      <a:pt x="3258507" y="2606941"/>
                      <a:pt x="3258507" y="2605212"/>
                    </a:cubicBezTo>
                    <a:close/>
                    <a:moveTo>
                      <a:pt x="980601" y="2563911"/>
                    </a:moveTo>
                    <a:cubicBezTo>
                      <a:pt x="980601" y="2563911"/>
                      <a:pt x="980601" y="2563911"/>
                      <a:pt x="698479" y="3241920"/>
                    </a:cubicBezTo>
                    <a:cubicBezTo>
                      <a:pt x="698479" y="3241920"/>
                      <a:pt x="698479" y="3241920"/>
                      <a:pt x="778096" y="3274783"/>
                    </a:cubicBezTo>
                    <a:cubicBezTo>
                      <a:pt x="772904" y="3307646"/>
                      <a:pt x="790212" y="3338779"/>
                      <a:pt x="823097" y="3352616"/>
                    </a:cubicBezTo>
                    <a:cubicBezTo>
                      <a:pt x="823097" y="3352616"/>
                      <a:pt x="823097" y="3352616"/>
                      <a:pt x="839892" y="3359913"/>
                    </a:cubicBezTo>
                    <a:lnTo>
                      <a:pt x="862621" y="3369788"/>
                    </a:lnTo>
                    <a:lnTo>
                      <a:pt x="862869" y="3369540"/>
                    </a:lnTo>
                    <a:cubicBezTo>
                      <a:pt x="862869" y="3369540"/>
                      <a:pt x="862869" y="3369540"/>
                      <a:pt x="823079" y="3352221"/>
                    </a:cubicBezTo>
                    <a:cubicBezTo>
                      <a:pt x="790210" y="3338367"/>
                      <a:pt x="772910" y="3307193"/>
                      <a:pt x="778100" y="3274288"/>
                    </a:cubicBezTo>
                    <a:lnTo>
                      <a:pt x="778115" y="3274226"/>
                    </a:lnTo>
                    <a:lnTo>
                      <a:pt x="777359" y="3273913"/>
                    </a:lnTo>
                    <a:cubicBezTo>
                      <a:pt x="773630" y="3272373"/>
                      <a:pt x="758715" y="3266211"/>
                      <a:pt x="699056" y="3241563"/>
                    </a:cubicBezTo>
                    <a:cubicBezTo>
                      <a:pt x="699056" y="3241563"/>
                      <a:pt x="699056" y="3241563"/>
                      <a:pt x="931309" y="2682884"/>
                    </a:cubicBezTo>
                    <a:lnTo>
                      <a:pt x="980743" y="2563970"/>
                    </a:lnTo>
                    <a:close/>
                    <a:moveTo>
                      <a:pt x="995043" y="2509834"/>
                    </a:moveTo>
                    <a:cubicBezTo>
                      <a:pt x="1005265" y="2509752"/>
                      <a:pt x="1015650" y="2511590"/>
                      <a:pt x="1025602" y="2515482"/>
                    </a:cubicBezTo>
                    <a:cubicBezTo>
                      <a:pt x="1025602" y="2515482"/>
                      <a:pt x="1025602" y="2515482"/>
                      <a:pt x="1468690" y="2700551"/>
                    </a:cubicBezTo>
                    <a:cubicBezTo>
                      <a:pt x="1508499" y="2716117"/>
                      <a:pt x="1527538" y="2762817"/>
                      <a:pt x="1511960" y="2802598"/>
                    </a:cubicBezTo>
                    <a:cubicBezTo>
                      <a:pt x="1511960" y="2802598"/>
                      <a:pt x="1511960" y="2802598"/>
                      <a:pt x="1241954" y="3449474"/>
                    </a:cubicBezTo>
                    <a:cubicBezTo>
                      <a:pt x="1224646" y="3489255"/>
                      <a:pt x="1177914" y="3508281"/>
                      <a:pt x="1138105" y="3492715"/>
                    </a:cubicBezTo>
                    <a:cubicBezTo>
                      <a:pt x="1138105" y="3492715"/>
                      <a:pt x="1138105" y="3492715"/>
                      <a:pt x="978870" y="3425260"/>
                    </a:cubicBezTo>
                    <a:cubicBezTo>
                      <a:pt x="978870" y="3423530"/>
                      <a:pt x="978870" y="3421800"/>
                      <a:pt x="978870" y="3418341"/>
                    </a:cubicBezTo>
                    <a:cubicBezTo>
                      <a:pt x="978870" y="3418341"/>
                      <a:pt x="978870" y="3418341"/>
                      <a:pt x="1018679" y="3433908"/>
                    </a:cubicBezTo>
                    <a:cubicBezTo>
                      <a:pt x="1051565" y="3447745"/>
                      <a:pt x="1089642" y="3439097"/>
                      <a:pt x="1110412" y="3413152"/>
                    </a:cubicBezTo>
                    <a:cubicBezTo>
                      <a:pt x="1110412" y="3413152"/>
                      <a:pt x="1110412" y="3413152"/>
                      <a:pt x="1183106" y="3444285"/>
                    </a:cubicBezTo>
                    <a:cubicBezTo>
                      <a:pt x="1183106" y="3444285"/>
                      <a:pt x="1183106" y="3444285"/>
                      <a:pt x="1466959" y="2766276"/>
                    </a:cubicBezTo>
                    <a:lnTo>
                      <a:pt x="1466730" y="2766181"/>
                    </a:lnTo>
                    <a:lnTo>
                      <a:pt x="1466292" y="2767229"/>
                    </a:lnTo>
                    <a:cubicBezTo>
                      <a:pt x="1462415" y="2776498"/>
                      <a:pt x="1431396" y="2850658"/>
                      <a:pt x="1183248" y="3443934"/>
                    </a:cubicBezTo>
                    <a:cubicBezTo>
                      <a:pt x="1183248" y="3443934"/>
                      <a:pt x="1183248" y="3443934"/>
                      <a:pt x="1110619" y="3412800"/>
                    </a:cubicBezTo>
                    <a:cubicBezTo>
                      <a:pt x="1115807" y="3407611"/>
                      <a:pt x="1119265" y="3400693"/>
                      <a:pt x="1122724" y="3395504"/>
                    </a:cubicBezTo>
                    <a:cubicBezTo>
                      <a:pt x="1122724" y="3395504"/>
                      <a:pt x="1122724" y="3395504"/>
                      <a:pt x="1127911" y="3381666"/>
                    </a:cubicBezTo>
                    <a:cubicBezTo>
                      <a:pt x="1127911" y="3381666"/>
                      <a:pt x="1127911" y="3381666"/>
                      <a:pt x="788977" y="3241563"/>
                    </a:cubicBezTo>
                    <a:lnTo>
                      <a:pt x="788968" y="3241584"/>
                    </a:lnTo>
                    <a:lnTo>
                      <a:pt x="793778" y="3243574"/>
                    </a:lnTo>
                    <a:cubicBezTo>
                      <a:pt x="809672" y="3250150"/>
                      <a:pt x="873249" y="3276452"/>
                      <a:pt x="1127556" y="3381663"/>
                    </a:cubicBezTo>
                    <a:cubicBezTo>
                      <a:pt x="1127556" y="3381663"/>
                      <a:pt x="1127556" y="3381663"/>
                      <a:pt x="1122366" y="3395518"/>
                    </a:cubicBezTo>
                    <a:cubicBezTo>
                      <a:pt x="1118906" y="3400714"/>
                      <a:pt x="1115446" y="3407641"/>
                      <a:pt x="1110256" y="3412837"/>
                    </a:cubicBezTo>
                    <a:cubicBezTo>
                      <a:pt x="1089496" y="3438814"/>
                      <a:pt x="1051437" y="3447474"/>
                      <a:pt x="1018567" y="3433619"/>
                    </a:cubicBezTo>
                    <a:lnTo>
                      <a:pt x="978777" y="3418032"/>
                    </a:lnTo>
                    <a:cubicBezTo>
                      <a:pt x="978777" y="3421496"/>
                      <a:pt x="978777" y="3423228"/>
                      <a:pt x="978777" y="3424960"/>
                    </a:cubicBezTo>
                    <a:cubicBezTo>
                      <a:pt x="978777" y="3435351"/>
                      <a:pt x="977047" y="3442278"/>
                      <a:pt x="973587" y="3450938"/>
                    </a:cubicBezTo>
                    <a:cubicBezTo>
                      <a:pt x="958018" y="3487307"/>
                      <a:pt x="916498" y="3504625"/>
                      <a:pt x="881899" y="3489038"/>
                    </a:cubicBezTo>
                    <a:cubicBezTo>
                      <a:pt x="845569" y="3473452"/>
                      <a:pt x="828269" y="3431887"/>
                      <a:pt x="843839" y="3397250"/>
                    </a:cubicBezTo>
                    <a:lnTo>
                      <a:pt x="857507" y="3375015"/>
                    </a:lnTo>
                    <a:lnTo>
                      <a:pt x="855172" y="3374047"/>
                    </a:lnTo>
                    <a:cubicBezTo>
                      <a:pt x="847545" y="3370885"/>
                      <a:pt x="817040" y="3358237"/>
                      <a:pt x="695017" y="3307646"/>
                    </a:cubicBezTo>
                    <a:cubicBezTo>
                      <a:pt x="655209" y="3290350"/>
                      <a:pt x="636170" y="3245380"/>
                      <a:pt x="653478" y="3205598"/>
                    </a:cubicBezTo>
                    <a:cubicBezTo>
                      <a:pt x="653478" y="3205598"/>
                      <a:pt x="653478" y="3205598"/>
                      <a:pt x="923484" y="2558722"/>
                    </a:cubicBezTo>
                    <a:cubicBezTo>
                      <a:pt x="935167" y="2527589"/>
                      <a:pt x="964375" y="2510077"/>
                      <a:pt x="995043" y="2509834"/>
                    </a:cubicBezTo>
                    <a:close/>
                    <a:moveTo>
                      <a:pt x="2800220" y="2399606"/>
                    </a:moveTo>
                    <a:cubicBezTo>
                      <a:pt x="2809951" y="2395716"/>
                      <a:pt x="2821196" y="2395284"/>
                      <a:pt x="2831576" y="2399606"/>
                    </a:cubicBezTo>
                    <a:cubicBezTo>
                      <a:pt x="2831576" y="2399606"/>
                      <a:pt x="2831576" y="2399606"/>
                      <a:pt x="3234672" y="2565589"/>
                    </a:cubicBezTo>
                    <a:cubicBezTo>
                      <a:pt x="3243322" y="2569047"/>
                      <a:pt x="3248512" y="2575962"/>
                      <a:pt x="3253702" y="2582878"/>
                    </a:cubicBezTo>
                    <a:cubicBezTo>
                      <a:pt x="3253702" y="2582878"/>
                      <a:pt x="3253702" y="2582878"/>
                      <a:pt x="3253702" y="2584607"/>
                    </a:cubicBezTo>
                    <a:lnTo>
                      <a:pt x="3254900" y="2584607"/>
                    </a:lnTo>
                    <a:lnTo>
                      <a:pt x="3255432" y="2584607"/>
                    </a:lnTo>
                    <a:cubicBezTo>
                      <a:pt x="3255432" y="2584607"/>
                      <a:pt x="3255432" y="2584607"/>
                      <a:pt x="3255432" y="2586336"/>
                    </a:cubicBezTo>
                    <a:lnTo>
                      <a:pt x="3254900" y="2586528"/>
                    </a:lnTo>
                    <a:lnTo>
                      <a:pt x="3254900" y="2587733"/>
                    </a:lnTo>
                    <a:cubicBezTo>
                      <a:pt x="3254900" y="2587733"/>
                      <a:pt x="3254900" y="2587733"/>
                      <a:pt x="3256628" y="2589462"/>
                    </a:cubicBezTo>
                    <a:cubicBezTo>
                      <a:pt x="3256628" y="2591192"/>
                      <a:pt x="3256628" y="2591192"/>
                      <a:pt x="3256628" y="2591192"/>
                    </a:cubicBezTo>
                    <a:cubicBezTo>
                      <a:pt x="3256628" y="2591192"/>
                      <a:pt x="3256628" y="2591192"/>
                      <a:pt x="3256628" y="2592921"/>
                    </a:cubicBezTo>
                    <a:cubicBezTo>
                      <a:pt x="3258356" y="2594651"/>
                      <a:pt x="3258356" y="2594651"/>
                      <a:pt x="3258356" y="2596380"/>
                    </a:cubicBezTo>
                    <a:cubicBezTo>
                      <a:pt x="3258356" y="2596380"/>
                      <a:pt x="3258356" y="2596380"/>
                      <a:pt x="3258356" y="2598110"/>
                    </a:cubicBezTo>
                    <a:cubicBezTo>
                      <a:pt x="3258356" y="2598110"/>
                      <a:pt x="3258356" y="2598110"/>
                      <a:pt x="3258356" y="2599839"/>
                    </a:cubicBezTo>
                    <a:cubicBezTo>
                      <a:pt x="3258356" y="2599839"/>
                      <a:pt x="3258356" y="2599839"/>
                      <a:pt x="3258356" y="2601568"/>
                    </a:cubicBezTo>
                    <a:cubicBezTo>
                      <a:pt x="3258356" y="2601568"/>
                      <a:pt x="3258356" y="2603298"/>
                      <a:pt x="3258356" y="2603298"/>
                    </a:cubicBezTo>
                    <a:cubicBezTo>
                      <a:pt x="3258356" y="2603298"/>
                      <a:pt x="3258356" y="2603298"/>
                      <a:pt x="3258356" y="2605027"/>
                    </a:cubicBezTo>
                    <a:cubicBezTo>
                      <a:pt x="3258356" y="2606757"/>
                      <a:pt x="3258356" y="2606757"/>
                      <a:pt x="3258356" y="2608486"/>
                    </a:cubicBezTo>
                    <a:cubicBezTo>
                      <a:pt x="3258356" y="2608486"/>
                      <a:pt x="3258356" y="2608486"/>
                      <a:pt x="3258356" y="2610216"/>
                    </a:cubicBezTo>
                    <a:cubicBezTo>
                      <a:pt x="3256628" y="2610216"/>
                      <a:pt x="3256628" y="2611945"/>
                      <a:pt x="3256628" y="2611945"/>
                    </a:cubicBezTo>
                    <a:cubicBezTo>
                      <a:pt x="3256628" y="2611945"/>
                      <a:pt x="3256628" y="2611945"/>
                      <a:pt x="3256628" y="2613675"/>
                    </a:cubicBezTo>
                    <a:cubicBezTo>
                      <a:pt x="3256628" y="2615404"/>
                      <a:pt x="3254900" y="2615404"/>
                      <a:pt x="3254900" y="2617134"/>
                    </a:cubicBezTo>
                    <a:cubicBezTo>
                      <a:pt x="3254900" y="2617134"/>
                      <a:pt x="3254900" y="2617134"/>
                      <a:pt x="2978419" y="3286440"/>
                    </a:cubicBezTo>
                    <a:cubicBezTo>
                      <a:pt x="2978419" y="3288169"/>
                      <a:pt x="2976691" y="3291628"/>
                      <a:pt x="2976691" y="3293357"/>
                    </a:cubicBezTo>
                    <a:cubicBezTo>
                      <a:pt x="2974963" y="3295087"/>
                      <a:pt x="2973235" y="3296816"/>
                      <a:pt x="2971507" y="3298546"/>
                    </a:cubicBezTo>
                    <a:cubicBezTo>
                      <a:pt x="2969779" y="3300275"/>
                      <a:pt x="2968051" y="3302005"/>
                      <a:pt x="2966323" y="3303734"/>
                    </a:cubicBezTo>
                    <a:cubicBezTo>
                      <a:pt x="2966323" y="3303734"/>
                      <a:pt x="2966323" y="3303734"/>
                      <a:pt x="2964595" y="3303734"/>
                    </a:cubicBezTo>
                    <a:cubicBezTo>
                      <a:pt x="2962867" y="3305464"/>
                      <a:pt x="2961139" y="3307193"/>
                      <a:pt x="2959411" y="3307193"/>
                    </a:cubicBezTo>
                    <a:lnTo>
                      <a:pt x="2957812" y="3305593"/>
                    </a:lnTo>
                    <a:lnTo>
                      <a:pt x="2956138" y="3305593"/>
                    </a:lnTo>
                    <a:cubicBezTo>
                      <a:pt x="2957868" y="3307322"/>
                      <a:pt x="2957868" y="3309051"/>
                      <a:pt x="2959598" y="3309051"/>
                    </a:cubicBezTo>
                    <a:cubicBezTo>
                      <a:pt x="2949218" y="3314238"/>
                      <a:pt x="2937108" y="3315967"/>
                      <a:pt x="2926727" y="3310780"/>
                    </a:cubicBezTo>
                    <a:cubicBezTo>
                      <a:pt x="2926727" y="3310780"/>
                      <a:pt x="2926727" y="3310780"/>
                      <a:pt x="2523632" y="3144798"/>
                    </a:cubicBezTo>
                    <a:cubicBezTo>
                      <a:pt x="2502872" y="3136153"/>
                      <a:pt x="2494222" y="3110218"/>
                      <a:pt x="2502872" y="3089470"/>
                    </a:cubicBezTo>
                    <a:cubicBezTo>
                      <a:pt x="2502872" y="3089470"/>
                      <a:pt x="2502872" y="3089470"/>
                      <a:pt x="2525906" y="3033438"/>
                    </a:cubicBezTo>
                    <a:lnTo>
                      <a:pt x="2535948" y="3009012"/>
                    </a:lnTo>
                    <a:lnTo>
                      <a:pt x="2519424" y="3023197"/>
                    </a:lnTo>
                    <a:cubicBezTo>
                      <a:pt x="2491878" y="3039579"/>
                      <a:pt x="2445861" y="3055475"/>
                      <a:pt x="2436787" y="3072344"/>
                    </a:cubicBezTo>
                    <a:cubicBezTo>
                      <a:pt x="2429009" y="3089213"/>
                      <a:pt x="2451370" y="3118733"/>
                      <a:pt x="2456474" y="3144848"/>
                    </a:cubicBezTo>
                    <a:lnTo>
                      <a:pt x="2454935" y="3160459"/>
                    </a:lnTo>
                    <a:lnTo>
                      <a:pt x="2473904" y="3165797"/>
                    </a:lnTo>
                    <a:cubicBezTo>
                      <a:pt x="2508951" y="3183320"/>
                      <a:pt x="2537507" y="3214040"/>
                      <a:pt x="2551353" y="3253846"/>
                    </a:cubicBezTo>
                    <a:cubicBezTo>
                      <a:pt x="2572121" y="3313556"/>
                      <a:pt x="2552975" y="3377159"/>
                      <a:pt x="2507788" y="3416911"/>
                    </a:cubicBezTo>
                    <a:lnTo>
                      <a:pt x="2456631" y="3446418"/>
                    </a:lnTo>
                    <a:lnTo>
                      <a:pt x="2438515" y="3501419"/>
                    </a:lnTo>
                    <a:cubicBezTo>
                      <a:pt x="2383208" y="3605228"/>
                      <a:pt x="2255309" y="3645021"/>
                      <a:pt x="2151608" y="3589657"/>
                    </a:cubicBezTo>
                    <a:lnTo>
                      <a:pt x="2141753" y="3581495"/>
                    </a:lnTo>
                    <a:lnTo>
                      <a:pt x="2128633" y="3600864"/>
                    </a:lnTo>
                    <a:cubicBezTo>
                      <a:pt x="2053311" y="3712071"/>
                      <a:pt x="2053311" y="3712071"/>
                      <a:pt x="2053311" y="3712071"/>
                    </a:cubicBezTo>
                    <a:cubicBezTo>
                      <a:pt x="2023905" y="3755300"/>
                      <a:pt x="1966823" y="3765675"/>
                      <a:pt x="1925309" y="3738009"/>
                    </a:cubicBezTo>
                    <a:cubicBezTo>
                      <a:pt x="1425409" y="3399092"/>
                      <a:pt x="1425409" y="3399092"/>
                      <a:pt x="1425409" y="3399092"/>
                    </a:cubicBezTo>
                    <a:cubicBezTo>
                      <a:pt x="1382165" y="3369696"/>
                      <a:pt x="1371787" y="3312634"/>
                      <a:pt x="1401193" y="3269404"/>
                    </a:cubicBezTo>
                    <a:cubicBezTo>
                      <a:pt x="1513627" y="3103404"/>
                      <a:pt x="1513627" y="3103404"/>
                      <a:pt x="1513627" y="3103404"/>
                    </a:cubicBezTo>
                    <a:cubicBezTo>
                      <a:pt x="1543033" y="3060175"/>
                      <a:pt x="1600115" y="3049800"/>
                      <a:pt x="1641629" y="3077467"/>
                    </a:cubicBezTo>
                    <a:cubicBezTo>
                      <a:pt x="1829091" y="3204561"/>
                      <a:pt x="1946255" y="3283994"/>
                      <a:pt x="2019483" y="3333640"/>
                    </a:cubicBezTo>
                    <a:lnTo>
                      <a:pt x="2048263" y="3353153"/>
                    </a:lnTo>
                    <a:lnTo>
                      <a:pt x="2050425" y="3342328"/>
                    </a:lnTo>
                    <a:cubicBezTo>
                      <a:pt x="2054523" y="3328784"/>
                      <a:pt x="2060005" y="3315429"/>
                      <a:pt x="2066918" y="3302453"/>
                    </a:cubicBezTo>
                    <a:cubicBezTo>
                      <a:pt x="2108399" y="3222866"/>
                      <a:pt x="2194817" y="3181343"/>
                      <a:pt x="2286420" y="3195184"/>
                    </a:cubicBezTo>
                    <a:cubicBezTo>
                      <a:pt x="2286420" y="3195184"/>
                      <a:pt x="2286420" y="3195184"/>
                      <a:pt x="2416046" y="2949504"/>
                    </a:cubicBezTo>
                    <a:cubicBezTo>
                      <a:pt x="2416046" y="2949504"/>
                      <a:pt x="2466331" y="2888570"/>
                      <a:pt x="2505533" y="2887246"/>
                    </a:cubicBezTo>
                    <a:cubicBezTo>
                      <a:pt x="2511133" y="2887056"/>
                      <a:pt x="2516507" y="2888084"/>
                      <a:pt x="2521476" y="2890679"/>
                    </a:cubicBezTo>
                    <a:cubicBezTo>
                      <a:pt x="2542217" y="2901925"/>
                      <a:pt x="2549562" y="2925282"/>
                      <a:pt x="2550210" y="2948639"/>
                    </a:cubicBezTo>
                    <a:lnTo>
                      <a:pt x="2546999" y="2982130"/>
                    </a:lnTo>
                    <a:lnTo>
                      <a:pt x="2551829" y="2970382"/>
                    </a:lnTo>
                    <a:cubicBezTo>
                      <a:pt x="2589907" y="2877758"/>
                      <a:pt x="2657601" y="2713092"/>
                      <a:pt x="2777945" y="2420354"/>
                    </a:cubicBezTo>
                    <a:cubicBezTo>
                      <a:pt x="2782271" y="2410845"/>
                      <a:pt x="2790488" y="2403496"/>
                      <a:pt x="2800220" y="2399606"/>
                    </a:cubicBezTo>
                    <a:close/>
                    <a:moveTo>
                      <a:pt x="238382" y="2320033"/>
                    </a:moveTo>
                    <a:lnTo>
                      <a:pt x="271287" y="2402662"/>
                    </a:lnTo>
                    <a:lnTo>
                      <a:pt x="359766" y="2423137"/>
                    </a:lnTo>
                    <a:lnTo>
                      <a:pt x="290299" y="2480904"/>
                    </a:lnTo>
                    <a:lnTo>
                      <a:pt x="297611" y="2570845"/>
                    </a:lnTo>
                    <a:lnTo>
                      <a:pt x="221563" y="2521853"/>
                    </a:lnTo>
                    <a:lnTo>
                      <a:pt x="138203" y="2556952"/>
                    </a:lnTo>
                    <a:lnTo>
                      <a:pt x="160871" y="2469935"/>
                    </a:lnTo>
                    <a:lnTo>
                      <a:pt x="101642" y="2402662"/>
                    </a:lnTo>
                    <a:lnTo>
                      <a:pt x="191583" y="2396081"/>
                    </a:lnTo>
                    <a:close/>
                    <a:moveTo>
                      <a:pt x="3533737" y="2190127"/>
                    </a:moveTo>
                    <a:cubicBezTo>
                      <a:pt x="3545817" y="2188411"/>
                      <a:pt x="3556172" y="2195273"/>
                      <a:pt x="3557898" y="2205567"/>
                    </a:cubicBezTo>
                    <a:cubicBezTo>
                      <a:pt x="3559623" y="2217576"/>
                      <a:pt x="3552720" y="2227869"/>
                      <a:pt x="3542366" y="2229585"/>
                    </a:cubicBezTo>
                    <a:cubicBezTo>
                      <a:pt x="3532012" y="2233016"/>
                      <a:pt x="3519932" y="2224438"/>
                      <a:pt x="3518206" y="2214145"/>
                    </a:cubicBezTo>
                    <a:cubicBezTo>
                      <a:pt x="3516480" y="2203851"/>
                      <a:pt x="3523383" y="2191842"/>
                      <a:pt x="3533737" y="2190127"/>
                    </a:cubicBezTo>
                    <a:close/>
                    <a:moveTo>
                      <a:pt x="728041" y="2179314"/>
                    </a:moveTo>
                    <a:cubicBezTo>
                      <a:pt x="762673" y="2191421"/>
                      <a:pt x="759210" y="2262336"/>
                      <a:pt x="715920" y="2385141"/>
                    </a:cubicBezTo>
                    <a:cubicBezTo>
                      <a:pt x="706721" y="2411626"/>
                      <a:pt x="690420" y="2452975"/>
                      <a:pt x="672353" y="2497312"/>
                    </a:cubicBezTo>
                    <a:lnTo>
                      <a:pt x="648436" y="2555271"/>
                    </a:lnTo>
                    <a:lnTo>
                      <a:pt x="653053" y="2559185"/>
                    </a:lnTo>
                    <a:cubicBezTo>
                      <a:pt x="655214" y="2563517"/>
                      <a:pt x="655647" y="2568715"/>
                      <a:pt x="653917" y="2573913"/>
                    </a:cubicBezTo>
                    <a:cubicBezTo>
                      <a:pt x="652188" y="2580844"/>
                      <a:pt x="652188" y="2580844"/>
                      <a:pt x="652188" y="2580844"/>
                    </a:cubicBezTo>
                    <a:cubicBezTo>
                      <a:pt x="650459" y="2586042"/>
                      <a:pt x="646568" y="2589941"/>
                      <a:pt x="642029" y="2592106"/>
                    </a:cubicBezTo>
                    <a:lnTo>
                      <a:pt x="632790" y="2592676"/>
                    </a:lnTo>
                    <a:lnTo>
                      <a:pt x="618196" y="2627409"/>
                    </a:lnTo>
                    <a:lnTo>
                      <a:pt x="614681" y="2635685"/>
                    </a:lnTo>
                    <a:lnTo>
                      <a:pt x="616456" y="2636538"/>
                    </a:lnTo>
                    <a:cubicBezTo>
                      <a:pt x="703992" y="2690058"/>
                      <a:pt x="745998" y="2799178"/>
                      <a:pt x="711182" y="2899031"/>
                    </a:cubicBezTo>
                    <a:cubicBezTo>
                      <a:pt x="671393" y="3014877"/>
                      <a:pt x="545104" y="3075394"/>
                      <a:pt x="429196" y="3035626"/>
                    </a:cubicBezTo>
                    <a:cubicBezTo>
                      <a:pt x="315017" y="2994129"/>
                      <a:pt x="254468" y="2869637"/>
                      <a:pt x="294257" y="2753790"/>
                    </a:cubicBezTo>
                    <a:cubicBezTo>
                      <a:pt x="329073" y="2652424"/>
                      <a:pt x="430115" y="2593420"/>
                      <a:pt x="532481" y="2606895"/>
                    </a:cubicBezTo>
                    <a:lnTo>
                      <a:pt x="534057" y="2607266"/>
                    </a:lnTo>
                    <a:lnTo>
                      <a:pt x="536244" y="2599363"/>
                    </a:lnTo>
                    <a:lnTo>
                      <a:pt x="546185" y="2563947"/>
                    </a:lnTo>
                    <a:lnTo>
                      <a:pt x="544974" y="2563517"/>
                    </a:lnTo>
                    <a:cubicBezTo>
                      <a:pt x="534599" y="2560052"/>
                      <a:pt x="529411" y="2549655"/>
                      <a:pt x="532869" y="2539259"/>
                    </a:cubicBezTo>
                    <a:lnTo>
                      <a:pt x="536328" y="2532329"/>
                    </a:lnTo>
                    <a:cubicBezTo>
                      <a:pt x="538057" y="2527131"/>
                      <a:pt x="541516" y="2523232"/>
                      <a:pt x="545839" y="2521066"/>
                    </a:cubicBezTo>
                    <a:lnTo>
                      <a:pt x="558520" y="2520319"/>
                    </a:lnTo>
                    <a:lnTo>
                      <a:pt x="574759" y="2463798"/>
                    </a:lnTo>
                    <a:cubicBezTo>
                      <a:pt x="588175" y="2417835"/>
                      <a:pt x="601094" y="2375304"/>
                      <a:pt x="610293" y="2348818"/>
                    </a:cubicBezTo>
                    <a:cubicBezTo>
                      <a:pt x="653583" y="2226014"/>
                      <a:pt x="695141" y="2167206"/>
                      <a:pt x="728041" y="2179314"/>
                    </a:cubicBezTo>
                    <a:close/>
                    <a:moveTo>
                      <a:pt x="3784577" y="2141877"/>
                    </a:moveTo>
                    <a:cubicBezTo>
                      <a:pt x="3784577" y="2141877"/>
                      <a:pt x="3786309" y="2141877"/>
                      <a:pt x="3786309" y="2141877"/>
                    </a:cubicBezTo>
                    <a:cubicBezTo>
                      <a:pt x="3794967" y="2140150"/>
                      <a:pt x="3803625" y="2147059"/>
                      <a:pt x="3805357" y="2155696"/>
                    </a:cubicBezTo>
                    <a:cubicBezTo>
                      <a:pt x="3819209" y="2226517"/>
                      <a:pt x="3805357" y="2299066"/>
                      <a:pt x="3765530" y="2359523"/>
                    </a:cubicBezTo>
                    <a:cubicBezTo>
                      <a:pt x="3725703" y="2419980"/>
                      <a:pt x="3663366" y="2461436"/>
                      <a:pt x="3592371" y="2476982"/>
                    </a:cubicBezTo>
                    <a:cubicBezTo>
                      <a:pt x="3583713" y="2478709"/>
                      <a:pt x="3573323" y="2471800"/>
                      <a:pt x="3571592" y="2463163"/>
                    </a:cubicBezTo>
                    <a:cubicBezTo>
                      <a:pt x="3569860" y="2452799"/>
                      <a:pt x="3575055" y="2444162"/>
                      <a:pt x="3585445" y="2442435"/>
                    </a:cubicBezTo>
                    <a:cubicBezTo>
                      <a:pt x="3647782" y="2428616"/>
                      <a:pt x="3701461" y="2392342"/>
                      <a:pt x="3736093" y="2340522"/>
                    </a:cubicBezTo>
                    <a:cubicBezTo>
                      <a:pt x="3770725" y="2286974"/>
                      <a:pt x="3782846" y="2224790"/>
                      <a:pt x="3770725" y="2162605"/>
                    </a:cubicBezTo>
                    <a:cubicBezTo>
                      <a:pt x="3767262" y="2153969"/>
                      <a:pt x="3774188" y="2143605"/>
                      <a:pt x="3784577" y="2141877"/>
                    </a:cubicBezTo>
                    <a:close/>
                    <a:moveTo>
                      <a:pt x="3865650" y="2124063"/>
                    </a:moveTo>
                    <a:cubicBezTo>
                      <a:pt x="3874305" y="2124063"/>
                      <a:pt x="3882961" y="2129254"/>
                      <a:pt x="3884692" y="2139637"/>
                    </a:cubicBezTo>
                    <a:cubicBezTo>
                      <a:pt x="3924506" y="2329990"/>
                      <a:pt x="3799869" y="2518613"/>
                      <a:pt x="3609451" y="2556684"/>
                    </a:cubicBezTo>
                    <a:cubicBezTo>
                      <a:pt x="3599065" y="2558414"/>
                      <a:pt x="3590409" y="2553223"/>
                      <a:pt x="3586947" y="2542840"/>
                    </a:cubicBezTo>
                    <a:cubicBezTo>
                      <a:pt x="3585216" y="2532457"/>
                      <a:pt x="3592141" y="2523805"/>
                      <a:pt x="3600796" y="2522074"/>
                    </a:cubicBezTo>
                    <a:cubicBezTo>
                      <a:pt x="3773903" y="2485734"/>
                      <a:pt x="3884692" y="2317877"/>
                      <a:pt x="3850070" y="2146559"/>
                    </a:cubicBezTo>
                    <a:cubicBezTo>
                      <a:pt x="3848339" y="2136176"/>
                      <a:pt x="3853532" y="2127524"/>
                      <a:pt x="3863919" y="2125793"/>
                    </a:cubicBezTo>
                    <a:cubicBezTo>
                      <a:pt x="3863919" y="2124063"/>
                      <a:pt x="3865650" y="2124063"/>
                      <a:pt x="3865650" y="2124063"/>
                    </a:cubicBezTo>
                    <a:close/>
                    <a:moveTo>
                      <a:pt x="3663459" y="1876907"/>
                    </a:moveTo>
                    <a:lnTo>
                      <a:pt x="3664921" y="1932480"/>
                    </a:lnTo>
                    <a:lnTo>
                      <a:pt x="3180847" y="1947836"/>
                    </a:lnTo>
                    <a:lnTo>
                      <a:pt x="3182309" y="2003409"/>
                    </a:lnTo>
                    <a:lnTo>
                      <a:pt x="3673695" y="1987322"/>
                    </a:lnTo>
                    <a:lnTo>
                      <a:pt x="3677351" y="2091157"/>
                    </a:lnTo>
                    <a:lnTo>
                      <a:pt x="3185965" y="2107244"/>
                    </a:lnTo>
                    <a:lnTo>
                      <a:pt x="3187428" y="2148193"/>
                    </a:lnTo>
                    <a:lnTo>
                      <a:pt x="3443358" y="2140150"/>
                    </a:lnTo>
                    <a:lnTo>
                      <a:pt x="3447014" y="2250565"/>
                    </a:lnTo>
                    <a:lnTo>
                      <a:pt x="3191084" y="2259340"/>
                    </a:lnTo>
                    <a:lnTo>
                      <a:pt x="3192546" y="2301020"/>
                    </a:lnTo>
                    <a:lnTo>
                      <a:pt x="3535525" y="2289977"/>
                    </a:lnTo>
                    <a:lnTo>
                      <a:pt x="3535559" y="2289717"/>
                    </a:lnTo>
                    <a:cubicBezTo>
                      <a:pt x="3538152" y="2285819"/>
                      <a:pt x="3542473" y="2282787"/>
                      <a:pt x="3547658" y="2281921"/>
                    </a:cubicBezTo>
                    <a:cubicBezTo>
                      <a:pt x="3564942" y="2278456"/>
                      <a:pt x="3582225" y="2268062"/>
                      <a:pt x="3592595" y="2250739"/>
                    </a:cubicBezTo>
                    <a:cubicBezTo>
                      <a:pt x="3602966" y="2235148"/>
                      <a:pt x="3606422" y="2216093"/>
                      <a:pt x="3602966" y="2197037"/>
                    </a:cubicBezTo>
                    <a:cubicBezTo>
                      <a:pt x="3601237" y="2186643"/>
                      <a:pt x="3608151" y="2177982"/>
                      <a:pt x="3616792" y="2176249"/>
                    </a:cubicBezTo>
                    <a:cubicBezTo>
                      <a:pt x="3618521" y="2176249"/>
                      <a:pt x="3618521" y="2176249"/>
                      <a:pt x="3620249" y="2176249"/>
                    </a:cubicBezTo>
                    <a:cubicBezTo>
                      <a:pt x="3628891" y="2174517"/>
                      <a:pt x="3635804" y="2181446"/>
                      <a:pt x="3637533" y="2190108"/>
                    </a:cubicBezTo>
                    <a:cubicBezTo>
                      <a:pt x="3644446" y="2217825"/>
                      <a:pt x="3639261" y="2247275"/>
                      <a:pt x="3621978" y="2271527"/>
                    </a:cubicBezTo>
                    <a:cubicBezTo>
                      <a:pt x="3614200" y="2283653"/>
                      <a:pt x="3604262" y="2293614"/>
                      <a:pt x="3592811" y="2301193"/>
                    </a:cubicBezTo>
                    <a:lnTo>
                      <a:pt x="3579270" y="2306638"/>
                    </a:lnTo>
                    <a:lnTo>
                      <a:pt x="3580866" y="2351968"/>
                    </a:lnTo>
                    <a:lnTo>
                      <a:pt x="3622786" y="2333873"/>
                    </a:lnTo>
                    <a:cubicBezTo>
                      <a:pt x="3670978" y="2300394"/>
                      <a:pt x="3697264" y="2240408"/>
                      <a:pt x="3685582" y="2179448"/>
                    </a:cubicBezTo>
                    <a:cubicBezTo>
                      <a:pt x="3682120" y="2170802"/>
                      <a:pt x="3689043" y="2160426"/>
                      <a:pt x="3699428" y="2158696"/>
                    </a:cubicBezTo>
                    <a:cubicBezTo>
                      <a:pt x="3699428" y="2158696"/>
                      <a:pt x="3701159" y="2158696"/>
                      <a:pt x="3701159" y="2158696"/>
                    </a:cubicBezTo>
                    <a:cubicBezTo>
                      <a:pt x="3709813" y="2156967"/>
                      <a:pt x="3718467" y="2163884"/>
                      <a:pt x="3720198" y="2172531"/>
                    </a:cubicBezTo>
                    <a:cubicBezTo>
                      <a:pt x="3735775" y="2247757"/>
                      <a:pt x="3702673" y="2322011"/>
                      <a:pt x="3642799" y="2363191"/>
                    </a:cubicBezTo>
                    <a:lnTo>
                      <a:pt x="3582170" y="2389021"/>
                    </a:lnTo>
                    <a:lnTo>
                      <a:pt x="3582290" y="2392423"/>
                    </a:lnTo>
                    <a:lnTo>
                      <a:pt x="3194740" y="2404123"/>
                    </a:lnTo>
                    <a:lnTo>
                      <a:pt x="3194740" y="2404124"/>
                    </a:lnTo>
                    <a:lnTo>
                      <a:pt x="3196202" y="2425330"/>
                    </a:lnTo>
                    <a:lnTo>
                      <a:pt x="3140629" y="2426792"/>
                    </a:lnTo>
                    <a:lnTo>
                      <a:pt x="3123811" y="1894456"/>
                    </a:lnTo>
                    <a:lnTo>
                      <a:pt x="3168416" y="1892263"/>
                    </a:lnTo>
                    <a:close/>
                    <a:moveTo>
                      <a:pt x="482695" y="1842434"/>
                    </a:moveTo>
                    <a:cubicBezTo>
                      <a:pt x="536923" y="1837244"/>
                      <a:pt x="593094" y="1852814"/>
                      <a:pt x="638032" y="1890875"/>
                    </a:cubicBezTo>
                    <a:cubicBezTo>
                      <a:pt x="727906" y="1965267"/>
                      <a:pt x="740005" y="2098481"/>
                      <a:pt x="665685" y="2190173"/>
                    </a:cubicBezTo>
                    <a:cubicBezTo>
                      <a:pt x="591366" y="2280136"/>
                      <a:pt x="456554" y="2292246"/>
                      <a:pt x="366679" y="2217854"/>
                    </a:cubicBezTo>
                    <a:cubicBezTo>
                      <a:pt x="276804" y="2141732"/>
                      <a:pt x="264706" y="2008518"/>
                      <a:pt x="339025" y="1918556"/>
                    </a:cubicBezTo>
                    <a:cubicBezTo>
                      <a:pt x="376185" y="1873575"/>
                      <a:pt x="428468" y="1847624"/>
                      <a:pt x="482695" y="1842434"/>
                    </a:cubicBezTo>
                    <a:close/>
                    <a:moveTo>
                      <a:pt x="87818" y="1743696"/>
                    </a:moveTo>
                    <a:cubicBezTo>
                      <a:pt x="158747" y="1750614"/>
                      <a:pt x="224486" y="1842273"/>
                      <a:pt x="224486" y="1842273"/>
                    </a:cubicBezTo>
                    <a:cubicBezTo>
                      <a:pt x="224486" y="1842273"/>
                      <a:pt x="160477" y="1933933"/>
                      <a:pt x="89548" y="1944309"/>
                    </a:cubicBezTo>
                    <a:cubicBezTo>
                      <a:pt x="18619" y="1952956"/>
                      <a:pt x="16889" y="1847461"/>
                      <a:pt x="89548" y="1844003"/>
                    </a:cubicBezTo>
                    <a:cubicBezTo>
                      <a:pt x="11699" y="1833626"/>
                      <a:pt x="16889" y="1735049"/>
                      <a:pt x="87818" y="1743696"/>
                    </a:cubicBezTo>
                    <a:close/>
                    <a:moveTo>
                      <a:pt x="3656" y="1411845"/>
                    </a:moveTo>
                    <a:lnTo>
                      <a:pt x="1008364" y="1722618"/>
                    </a:lnTo>
                    <a:lnTo>
                      <a:pt x="980577" y="1818409"/>
                    </a:lnTo>
                    <a:lnTo>
                      <a:pt x="396325" y="1627558"/>
                    </a:lnTo>
                    <a:lnTo>
                      <a:pt x="352452" y="1774535"/>
                    </a:lnTo>
                    <a:close/>
                    <a:moveTo>
                      <a:pt x="3518101" y="1299047"/>
                    </a:moveTo>
                    <a:cubicBezTo>
                      <a:pt x="3597498" y="1289166"/>
                      <a:pt x="3687589" y="1332256"/>
                      <a:pt x="3744624" y="1415196"/>
                    </a:cubicBezTo>
                    <a:cubicBezTo>
                      <a:pt x="3820672" y="1525783"/>
                      <a:pt x="3810302" y="1664017"/>
                      <a:pt x="3720427" y="1726223"/>
                    </a:cubicBezTo>
                    <a:cubicBezTo>
                      <a:pt x="3630553" y="1788428"/>
                      <a:pt x="3495740" y="1748686"/>
                      <a:pt x="3419692" y="1638098"/>
                    </a:cubicBezTo>
                    <a:cubicBezTo>
                      <a:pt x="3397223" y="1605268"/>
                      <a:pt x="3381668" y="1567254"/>
                      <a:pt x="3374755" y="1530967"/>
                    </a:cubicBezTo>
                    <a:cubicBezTo>
                      <a:pt x="3350558" y="1518872"/>
                      <a:pt x="3331546" y="1496409"/>
                      <a:pt x="3322904" y="1479129"/>
                    </a:cubicBezTo>
                    <a:cubicBezTo>
                      <a:pt x="3309077" y="1453211"/>
                      <a:pt x="3307349" y="1434203"/>
                      <a:pt x="3307349" y="1434203"/>
                    </a:cubicBezTo>
                    <a:cubicBezTo>
                      <a:pt x="3328089" y="1449755"/>
                      <a:pt x="3350558" y="1458394"/>
                      <a:pt x="3371298" y="1461850"/>
                    </a:cubicBezTo>
                    <a:cubicBezTo>
                      <a:pt x="3374755" y="1406557"/>
                      <a:pt x="3400680" y="1356447"/>
                      <a:pt x="3443889" y="1327072"/>
                    </a:cubicBezTo>
                    <a:cubicBezTo>
                      <a:pt x="3466358" y="1311521"/>
                      <a:pt x="3491635" y="1302341"/>
                      <a:pt x="3518101" y="1299047"/>
                    </a:cubicBezTo>
                    <a:close/>
                    <a:moveTo>
                      <a:pt x="3110793" y="1265949"/>
                    </a:moveTo>
                    <a:cubicBezTo>
                      <a:pt x="3117917" y="1266165"/>
                      <a:pt x="3125257" y="1267463"/>
                      <a:pt x="3132164" y="1270057"/>
                    </a:cubicBezTo>
                    <a:cubicBezTo>
                      <a:pt x="3132164" y="1270057"/>
                      <a:pt x="3132164" y="1270057"/>
                      <a:pt x="3133891" y="1270057"/>
                    </a:cubicBezTo>
                    <a:cubicBezTo>
                      <a:pt x="3142526" y="1273517"/>
                      <a:pt x="3151161" y="1276976"/>
                      <a:pt x="3158069" y="1282166"/>
                    </a:cubicBezTo>
                    <a:cubicBezTo>
                      <a:pt x="3168430" y="1292544"/>
                      <a:pt x="3177065" y="1304653"/>
                      <a:pt x="3182246" y="1320221"/>
                    </a:cubicBezTo>
                    <a:cubicBezTo>
                      <a:pt x="3185700" y="1334059"/>
                      <a:pt x="3187427" y="1349627"/>
                      <a:pt x="3182246" y="1363466"/>
                    </a:cubicBezTo>
                    <a:cubicBezTo>
                      <a:pt x="3170157" y="1403251"/>
                      <a:pt x="3126984" y="1425738"/>
                      <a:pt x="3087264" y="1413630"/>
                    </a:cubicBezTo>
                    <a:cubicBezTo>
                      <a:pt x="3047544" y="1401521"/>
                      <a:pt x="3025094" y="1360006"/>
                      <a:pt x="3037182" y="1318491"/>
                    </a:cubicBezTo>
                    <a:cubicBezTo>
                      <a:pt x="3045817" y="1294274"/>
                      <a:pt x="3066540" y="1275247"/>
                      <a:pt x="3090718" y="1268327"/>
                    </a:cubicBezTo>
                    <a:cubicBezTo>
                      <a:pt x="3096762" y="1266598"/>
                      <a:pt x="3103670" y="1265733"/>
                      <a:pt x="3110793" y="1265949"/>
                    </a:cubicBezTo>
                    <a:close/>
                    <a:moveTo>
                      <a:pt x="3303241" y="1218069"/>
                    </a:moveTo>
                    <a:lnTo>
                      <a:pt x="3303310" y="1218227"/>
                    </a:lnTo>
                    <a:lnTo>
                      <a:pt x="3309305" y="1239805"/>
                    </a:lnTo>
                    <a:lnTo>
                      <a:pt x="3320456" y="1257566"/>
                    </a:lnTo>
                    <a:lnTo>
                      <a:pt x="3320511" y="1257692"/>
                    </a:lnTo>
                    <a:cubicBezTo>
                      <a:pt x="3320511" y="1257692"/>
                      <a:pt x="3320511" y="1257692"/>
                      <a:pt x="3182355" y="1319710"/>
                    </a:cubicBezTo>
                    <a:cubicBezTo>
                      <a:pt x="3177174" y="1304205"/>
                      <a:pt x="3168539" y="1292146"/>
                      <a:pt x="3158178" y="1281810"/>
                    </a:cubicBezTo>
                    <a:close/>
                    <a:moveTo>
                      <a:pt x="3372080" y="1133722"/>
                    </a:moveTo>
                    <a:cubicBezTo>
                      <a:pt x="3381947" y="1132694"/>
                      <a:pt x="3392138" y="1133560"/>
                      <a:pt x="3402113" y="1136589"/>
                    </a:cubicBezTo>
                    <a:cubicBezTo>
                      <a:pt x="3442011" y="1148707"/>
                      <a:pt x="3464563" y="1191984"/>
                      <a:pt x="3450685" y="1231799"/>
                    </a:cubicBezTo>
                    <a:cubicBezTo>
                      <a:pt x="3438542" y="1271614"/>
                      <a:pt x="3396909" y="1294118"/>
                      <a:pt x="3357010" y="1282000"/>
                    </a:cubicBezTo>
                    <a:cubicBezTo>
                      <a:pt x="3343132" y="1276807"/>
                      <a:pt x="3330989" y="1269883"/>
                      <a:pt x="3320581" y="1257765"/>
                    </a:cubicBezTo>
                    <a:lnTo>
                      <a:pt x="3320456" y="1257566"/>
                    </a:lnTo>
                    <a:lnTo>
                      <a:pt x="3303310" y="1218227"/>
                    </a:lnTo>
                    <a:lnTo>
                      <a:pt x="3303233" y="1217950"/>
                    </a:lnTo>
                    <a:cubicBezTo>
                      <a:pt x="3301499" y="1207564"/>
                      <a:pt x="3303233" y="1197177"/>
                      <a:pt x="3306703" y="1186791"/>
                    </a:cubicBezTo>
                    <a:cubicBezTo>
                      <a:pt x="3315810" y="1156930"/>
                      <a:pt x="3342482" y="1136806"/>
                      <a:pt x="3372080" y="1133722"/>
                    </a:cubicBezTo>
                    <a:close/>
                    <a:moveTo>
                      <a:pt x="3096076" y="1124472"/>
                    </a:moveTo>
                    <a:cubicBezTo>
                      <a:pt x="3097799" y="1124472"/>
                      <a:pt x="3099523" y="1126204"/>
                      <a:pt x="3101246" y="1126204"/>
                    </a:cubicBezTo>
                    <a:cubicBezTo>
                      <a:pt x="3113312" y="1129669"/>
                      <a:pt x="3127101" y="1129669"/>
                      <a:pt x="3139166" y="1127937"/>
                    </a:cubicBezTo>
                    <a:cubicBezTo>
                      <a:pt x="3139166" y="1127937"/>
                      <a:pt x="3139166" y="1127937"/>
                      <a:pt x="3133995" y="1269987"/>
                    </a:cubicBezTo>
                    <a:cubicBezTo>
                      <a:pt x="3133995" y="1269987"/>
                      <a:pt x="3133995" y="1269987"/>
                      <a:pt x="3132271" y="1269987"/>
                    </a:cubicBezTo>
                    <a:cubicBezTo>
                      <a:pt x="3118482" y="1264790"/>
                      <a:pt x="3102970" y="1264790"/>
                      <a:pt x="3090905" y="1268255"/>
                    </a:cubicBezTo>
                    <a:cubicBezTo>
                      <a:pt x="3090905" y="1268255"/>
                      <a:pt x="3090905" y="1268255"/>
                      <a:pt x="3096076" y="1124472"/>
                    </a:cubicBezTo>
                    <a:close/>
                    <a:moveTo>
                      <a:pt x="589785" y="1027299"/>
                    </a:moveTo>
                    <a:cubicBezTo>
                      <a:pt x="614404" y="1024141"/>
                      <a:pt x="639023" y="1033859"/>
                      <a:pt x="651981" y="1057182"/>
                    </a:cubicBezTo>
                    <a:lnTo>
                      <a:pt x="774644" y="1283506"/>
                    </a:lnTo>
                    <a:cubicBezTo>
                      <a:pt x="791921" y="1312876"/>
                      <a:pt x="778100" y="1352612"/>
                      <a:pt x="748729" y="1369889"/>
                    </a:cubicBezTo>
                    <a:cubicBezTo>
                      <a:pt x="663858" y="1415888"/>
                      <a:pt x="610814" y="1444637"/>
                      <a:pt x="577661" y="1462605"/>
                    </a:cubicBezTo>
                    <a:lnTo>
                      <a:pt x="562392" y="1470881"/>
                    </a:lnTo>
                    <a:lnTo>
                      <a:pt x="1039807" y="1617320"/>
                    </a:lnTo>
                    <a:lnTo>
                      <a:pt x="1008364" y="1721155"/>
                    </a:lnTo>
                    <a:lnTo>
                      <a:pt x="3656" y="1411844"/>
                    </a:lnTo>
                    <a:lnTo>
                      <a:pt x="0" y="1409651"/>
                    </a:lnTo>
                    <a:lnTo>
                      <a:pt x="1462" y="1409651"/>
                    </a:lnTo>
                    <a:lnTo>
                      <a:pt x="5118" y="1408188"/>
                    </a:lnTo>
                    <a:lnTo>
                      <a:pt x="361438" y="1319774"/>
                    </a:lnTo>
                    <a:lnTo>
                      <a:pt x="347185" y="1293841"/>
                    </a:lnTo>
                    <a:cubicBezTo>
                      <a:pt x="316816" y="1238586"/>
                      <a:pt x="316816" y="1238586"/>
                      <a:pt x="316816" y="1238586"/>
                    </a:cubicBezTo>
                    <a:cubicBezTo>
                      <a:pt x="301267" y="1209216"/>
                      <a:pt x="309905" y="1174663"/>
                      <a:pt x="339275" y="1159114"/>
                    </a:cubicBezTo>
                    <a:cubicBezTo>
                      <a:pt x="565598" y="1034723"/>
                      <a:pt x="565598" y="1034723"/>
                      <a:pt x="565598" y="1034723"/>
                    </a:cubicBezTo>
                    <a:cubicBezTo>
                      <a:pt x="573372" y="1030836"/>
                      <a:pt x="581579" y="1028352"/>
                      <a:pt x="589785" y="1027299"/>
                    </a:cubicBezTo>
                    <a:close/>
                    <a:moveTo>
                      <a:pt x="3115615" y="977963"/>
                    </a:moveTo>
                    <a:cubicBezTo>
                      <a:pt x="3125542" y="976936"/>
                      <a:pt x="3135928" y="977801"/>
                      <a:pt x="3146315" y="980828"/>
                    </a:cubicBezTo>
                    <a:cubicBezTo>
                      <a:pt x="3186130" y="992937"/>
                      <a:pt x="3208634" y="1036181"/>
                      <a:pt x="3194785" y="1075967"/>
                    </a:cubicBezTo>
                    <a:cubicBezTo>
                      <a:pt x="3187861" y="1103643"/>
                      <a:pt x="3165357" y="1122671"/>
                      <a:pt x="3139390" y="1127860"/>
                    </a:cubicBezTo>
                    <a:cubicBezTo>
                      <a:pt x="3127273" y="1129590"/>
                      <a:pt x="3113424" y="1129590"/>
                      <a:pt x="3101307" y="1126130"/>
                    </a:cubicBezTo>
                    <a:cubicBezTo>
                      <a:pt x="3099576" y="1126130"/>
                      <a:pt x="3097845" y="1124401"/>
                      <a:pt x="3096113" y="1124401"/>
                    </a:cubicBezTo>
                    <a:cubicBezTo>
                      <a:pt x="3058030" y="1110562"/>
                      <a:pt x="3038988" y="1069047"/>
                      <a:pt x="3051105" y="1030992"/>
                    </a:cubicBezTo>
                    <a:cubicBezTo>
                      <a:pt x="3060193" y="1001153"/>
                      <a:pt x="3085835" y="981045"/>
                      <a:pt x="3115615" y="977963"/>
                    </a:cubicBezTo>
                    <a:close/>
                    <a:moveTo>
                      <a:pt x="866372" y="811428"/>
                    </a:moveTo>
                    <a:cubicBezTo>
                      <a:pt x="810985" y="811428"/>
                      <a:pt x="765983" y="856340"/>
                      <a:pt x="765983" y="911615"/>
                    </a:cubicBezTo>
                    <a:cubicBezTo>
                      <a:pt x="765983" y="965163"/>
                      <a:pt x="810985" y="1010075"/>
                      <a:pt x="866372" y="1010075"/>
                    </a:cubicBezTo>
                    <a:cubicBezTo>
                      <a:pt x="920028" y="1010075"/>
                      <a:pt x="965030" y="965163"/>
                      <a:pt x="965030" y="911615"/>
                    </a:cubicBezTo>
                    <a:cubicBezTo>
                      <a:pt x="965030" y="856340"/>
                      <a:pt x="920028" y="811428"/>
                      <a:pt x="866372" y="811428"/>
                    </a:cubicBezTo>
                    <a:close/>
                    <a:moveTo>
                      <a:pt x="3335226" y="776464"/>
                    </a:moveTo>
                    <a:cubicBezTo>
                      <a:pt x="3372039" y="781985"/>
                      <a:pt x="3396689" y="838171"/>
                      <a:pt x="3355173" y="871947"/>
                    </a:cubicBezTo>
                    <a:cubicBezTo>
                      <a:pt x="3422637" y="833841"/>
                      <a:pt x="3476262" y="916983"/>
                      <a:pt x="3413987" y="951625"/>
                    </a:cubicBezTo>
                    <a:cubicBezTo>
                      <a:pt x="3349983" y="986268"/>
                      <a:pt x="3244463" y="949893"/>
                      <a:pt x="3244463" y="949893"/>
                    </a:cubicBezTo>
                    <a:cubicBezTo>
                      <a:pt x="3244463" y="949893"/>
                      <a:pt x="3244463" y="839037"/>
                      <a:pt x="3296358" y="790537"/>
                    </a:cubicBezTo>
                    <a:cubicBezTo>
                      <a:pt x="3309332" y="778413"/>
                      <a:pt x="3322954" y="774624"/>
                      <a:pt x="3335226" y="776464"/>
                    </a:cubicBezTo>
                    <a:close/>
                    <a:moveTo>
                      <a:pt x="2480318" y="698907"/>
                    </a:moveTo>
                    <a:lnTo>
                      <a:pt x="2424645" y="757288"/>
                    </a:lnTo>
                    <a:lnTo>
                      <a:pt x="2424756" y="757395"/>
                    </a:lnTo>
                    <a:lnTo>
                      <a:pt x="2424386" y="757798"/>
                    </a:lnTo>
                    <a:close/>
                    <a:moveTo>
                      <a:pt x="1441128" y="245207"/>
                    </a:moveTo>
                    <a:lnTo>
                      <a:pt x="1413284" y="248457"/>
                    </a:lnTo>
                    <a:cubicBezTo>
                      <a:pt x="1368521" y="253682"/>
                      <a:pt x="1305852" y="260997"/>
                      <a:pt x="1218116" y="271237"/>
                    </a:cubicBezTo>
                    <a:lnTo>
                      <a:pt x="1143780" y="279914"/>
                    </a:lnTo>
                    <a:lnTo>
                      <a:pt x="1143845" y="280235"/>
                    </a:lnTo>
                    <a:cubicBezTo>
                      <a:pt x="1144737" y="284696"/>
                      <a:pt x="1148304" y="302539"/>
                      <a:pt x="1162575" y="373913"/>
                    </a:cubicBezTo>
                    <a:cubicBezTo>
                      <a:pt x="1162575" y="373913"/>
                      <a:pt x="1162575" y="373913"/>
                      <a:pt x="1292309" y="358340"/>
                    </a:cubicBezTo>
                    <a:cubicBezTo>
                      <a:pt x="1292309" y="358340"/>
                      <a:pt x="1292309" y="358340"/>
                      <a:pt x="1313067" y="356610"/>
                    </a:cubicBezTo>
                    <a:cubicBezTo>
                      <a:pt x="1313067" y="356610"/>
                      <a:pt x="1313067" y="356610"/>
                      <a:pt x="1446261" y="341038"/>
                    </a:cubicBezTo>
                    <a:cubicBezTo>
                      <a:pt x="1446261" y="341038"/>
                      <a:pt x="1446261" y="341038"/>
                      <a:pt x="1442784" y="276126"/>
                    </a:cubicBezTo>
                    <a:close/>
                    <a:moveTo>
                      <a:pt x="1968468" y="207509"/>
                    </a:moveTo>
                    <a:lnTo>
                      <a:pt x="2480329" y="698895"/>
                    </a:lnTo>
                    <a:lnTo>
                      <a:pt x="2480328" y="698896"/>
                    </a:lnTo>
                    <a:lnTo>
                      <a:pt x="2512566" y="729012"/>
                    </a:lnTo>
                    <a:lnTo>
                      <a:pt x="2554914" y="638204"/>
                    </a:lnTo>
                    <a:lnTo>
                      <a:pt x="3256893" y="645516"/>
                    </a:lnTo>
                    <a:lnTo>
                      <a:pt x="2767702" y="1024293"/>
                    </a:lnTo>
                    <a:lnTo>
                      <a:pt x="2619994" y="801268"/>
                    </a:lnTo>
                    <a:lnTo>
                      <a:pt x="3256889" y="645517"/>
                    </a:lnTo>
                    <a:lnTo>
                      <a:pt x="3218315" y="652743"/>
                    </a:lnTo>
                    <a:lnTo>
                      <a:pt x="2619993" y="801267"/>
                    </a:lnTo>
                    <a:lnTo>
                      <a:pt x="2553580" y="795911"/>
                    </a:lnTo>
                    <a:lnTo>
                      <a:pt x="2428411" y="927040"/>
                    </a:lnTo>
                    <a:lnTo>
                      <a:pt x="2395520" y="896313"/>
                    </a:lnTo>
                    <a:lnTo>
                      <a:pt x="2395506" y="896328"/>
                    </a:lnTo>
                    <a:lnTo>
                      <a:pt x="2394760" y="895603"/>
                    </a:lnTo>
                    <a:lnTo>
                      <a:pt x="2372838" y="875123"/>
                    </a:lnTo>
                    <a:lnTo>
                      <a:pt x="2373258" y="874690"/>
                    </a:lnTo>
                    <a:lnTo>
                      <a:pt x="2342126" y="844411"/>
                    </a:lnTo>
                    <a:lnTo>
                      <a:pt x="2400177" y="783288"/>
                    </a:lnTo>
                    <a:lnTo>
                      <a:pt x="2400007" y="783125"/>
                    </a:lnTo>
                    <a:lnTo>
                      <a:pt x="2345051" y="840754"/>
                    </a:lnTo>
                    <a:lnTo>
                      <a:pt x="1833191" y="349367"/>
                    </a:lnTo>
                    <a:close/>
                    <a:moveTo>
                      <a:pt x="2823774" y="170308"/>
                    </a:moveTo>
                    <a:cubicBezTo>
                      <a:pt x="2835222" y="168581"/>
                      <a:pt x="2842566" y="178513"/>
                      <a:pt x="2836518" y="199239"/>
                    </a:cubicBezTo>
                    <a:cubicBezTo>
                      <a:pt x="2826150" y="238965"/>
                      <a:pt x="2810598" y="333962"/>
                      <a:pt x="2839974" y="363325"/>
                    </a:cubicBezTo>
                    <a:cubicBezTo>
                      <a:pt x="2857254" y="380597"/>
                      <a:pt x="2881446" y="387506"/>
                      <a:pt x="2907366" y="389233"/>
                    </a:cubicBezTo>
                    <a:lnTo>
                      <a:pt x="2900454" y="515319"/>
                    </a:lnTo>
                    <a:cubicBezTo>
                      <a:pt x="2872806" y="511865"/>
                      <a:pt x="2846886" y="506683"/>
                      <a:pt x="2824422" y="522228"/>
                    </a:cubicBezTo>
                    <a:cubicBezTo>
                      <a:pt x="2811462" y="530864"/>
                      <a:pt x="2784246" y="539932"/>
                      <a:pt x="2752927" y="544034"/>
                    </a:cubicBezTo>
                    <a:lnTo>
                      <a:pt x="2738946" y="544537"/>
                    </a:lnTo>
                    <a:lnTo>
                      <a:pt x="3256895" y="645516"/>
                    </a:lnTo>
                    <a:lnTo>
                      <a:pt x="2554915" y="638204"/>
                    </a:lnTo>
                    <a:lnTo>
                      <a:pt x="2386732" y="475870"/>
                    </a:lnTo>
                    <a:lnTo>
                      <a:pt x="2637063" y="524674"/>
                    </a:lnTo>
                    <a:lnTo>
                      <a:pt x="2628647" y="519826"/>
                    </a:lnTo>
                    <a:cubicBezTo>
                      <a:pt x="2614148" y="503229"/>
                      <a:pt x="2633912" y="486389"/>
                      <a:pt x="2627432" y="477321"/>
                    </a:cubicBezTo>
                    <a:cubicBezTo>
                      <a:pt x="2601512" y="444504"/>
                      <a:pt x="2630888" y="430686"/>
                      <a:pt x="2625704" y="420323"/>
                    </a:cubicBezTo>
                    <a:cubicBezTo>
                      <a:pt x="2610152" y="389233"/>
                      <a:pt x="2637799" y="384051"/>
                      <a:pt x="2629160" y="365052"/>
                    </a:cubicBezTo>
                    <a:cubicBezTo>
                      <a:pt x="2615336" y="339143"/>
                      <a:pt x="2627432" y="314963"/>
                      <a:pt x="2642983" y="313235"/>
                    </a:cubicBezTo>
                    <a:cubicBezTo>
                      <a:pt x="2660263" y="311508"/>
                      <a:pt x="2755303" y="321871"/>
                      <a:pt x="2755303" y="321871"/>
                    </a:cubicBezTo>
                    <a:cubicBezTo>
                      <a:pt x="2755303" y="321871"/>
                      <a:pt x="2765671" y="263146"/>
                      <a:pt x="2786407" y="211330"/>
                    </a:cubicBezTo>
                    <a:cubicBezTo>
                      <a:pt x="2796775" y="185421"/>
                      <a:pt x="2812326" y="172035"/>
                      <a:pt x="2823774" y="170308"/>
                    </a:cubicBezTo>
                    <a:close/>
                    <a:moveTo>
                      <a:pt x="1537300" y="130116"/>
                    </a:moveTo>
                    <a:cubicBezTo>
                      <a:pt x="1603462" y="122350"/>
                      <a:pt x="1663786" y="155357"/>
                      <a:pt x="1694192" y="209480"/>
                    </a:cubicBezTo>
                    <a:lnTo>
                      <a:pt x="1707677" y="251188"/>
                    </a:lnTo>
                    <a:lnTo>
                      <a:pt x="1712010" y="250652"/>
                    </a:lnTo>
                    <a:cubicBezTo>
                      <a:pt x="1712010" y="257616"/>
                      <a:pt x="1713736" y="262839"/>
                      <a:pt x="1713736" y="269803"/>
                    </a:cubicBezTo>
                    <a:lnTo>
                      <a:pt x="1714717" y="287607"/>
                    </a:lnTo>
                    <a:lnTo>
                      <a:pt x="1715462" y="300979"/>
                    </a:lnTo>
                    <a:lnTo>
                      <a:pt x="1715454" y="300980"/>
                    </a:lnTo>
                    <a:lnTo>
                      <a:pt x="1715463" y="301142"/>
                    </a:lnTo>
                    <a:cubicBezTo>
                      <a:pt x="1715463" y="301142"/>
                      <a:pt x="1715463" y="301142"/>
                      <a:pt x="1535906" y="323775"/>
                    </a:cubicBezTo>
                    <a:lnTo>
                      <a:pt x="1535852" y="323380"/>
                    </a:lnTo>
                    <a:lnTo>
                      <a:pt x="1535571" y="323415"/>
                    </a:lnTo>
                    <a:cubicBezTo>
                      <a:pt x="1535571" y="323415"/>
                      <a:pt x="1535571" y="323415"/>
                      <a:pt x="1534273" y="312413"/>
                    </a:cubicBezTo>
                    <a:lnTo>
                      <a:pt x="1533785" y="308270"/>
                    </a:lnTo>
                    <a:lnTo>
                      <a:pt x="1532992" y="302475"/>
                    </a:lnTo>
                    <a:cubicBezTo>
                      <a:pt x="1532021" y="295374"/>
                      <a:pt x="1530726" y="285908"/>
                      <a:pt x="1529000" y="273285"/>
                    </a:cubicBezTo>
                    <a:lnTo>
                      <a:pt x="1529650" y="273205"/>
                    </a:lnTo>
                    <a:lnTo>
                      <a:pt x="1528618" y="264449"/>
                    </a:lnTo>
                    <a:cubicBezTo>
                      <a:pt x="1527625" y="256025"/>
                      <a:pt x="1526490" y="246398"/>
                      <a:pt x="1525192" y="235395"/>
                    </a:cubicBezTo>
                    <a:cubicBezTo>
                      <a:pt x="1525192" y="235395"/>
                      <a:pt x="1525192" y="235395"/>
                      <a:pt x="1501020" y="238217"/>
                    </a:cubicBezTo>
                    <a:lnTo>
                      <a:pt x="1482815" y="240341"/>
                    </a:lnTo>
                    <a:lnTo>
                      <a:pt x="1484478" y="250469"/>
                    </a:lnTo>
                    <a:cubicBezTo>
                      <a:pt x="1488208" y="271719"/>
                      <a:pt x="1497289" y="316814"/>
                      <a:pt x="1510263" y="337577"/>
                    </a:cubicBezTo>
                    <a:cubicBezTo>
                      <a:pt x="1544859" y="394676"/>
                      <a:pt x="1505073" y="354880"/>
                      <a:pt x="1593293" y="386025"/>
                    </a:cubicBezTo>
                    <a:cubicBezTo>
                      <a:pt x="1658160" y="409383"/>
                      <a:pt x="1696756" y="470700"/>
                      <a:pt x="1720757" y="572893"/>
                    </a:cubicBezTo>
                    <a:lnTo>
                      <a:pt x="1739116" y="681661"/>
                    </a:lnTo>
                    <a:lnTo>
                      <a:pt x="1741787" y="681347"/>
                    </a:lnTo>
                    <a:lnTo>
                      <a:pt x="1746906" y="723027"/>
                    </a:lnTo>
                    <a:lnTo>
                      <a:pt x="1069361" y="802664"/>
                    </a:lnTo>
                    <a:lnTo>
                      <a:pt x="1074074" y="809701"/>
                    </a:lnTo>
                    <a:cubicBezTo>
                      <a:pt x="1074074" y="809701"/>
                      <a:pt x="1074074" y="809701"/>
                      <a:pt x="1032533" y="830429"/>
                    </a:cubicBezTo>
                    <a:cubicBezTo>
                      <a:pt x="1042919" y="854612"/>
                      <a:pt x="1049842" y="875341"/>
                      <a:pt x="1049842" y="909888"/>
                    </a:cubicBezTo>
                    <a:lnTo>
                      <a:pt x="1098306" y="909888"/>
                    </a:lnTo>
                    <a:cubicBezTo>
                      <a:pt x="1098306" y="909888"/>
                      <a:pt x="1098306" y="909888"/>
                      <a:pt x="1098306" y="911615"/>
                    </a:cubicBezTo>
                    <a:cubicBezTo>
                      <a:pt x="1098306" y="946162"/>
                      <a:pt x="1089652" y="978982"/>
                      <a:pt x="1074074" y="1011802"/>
                    </a:cubicBezTo>
                    <a:cubicBezTo>
                      <a:pt x="1074074" y="1011802"/>
                      <a:pt x="1074074" y="1011802"/>
                      <a:pt x="1032533" y="991074"/>
                    </a:cubicBezTo>
                    <a:cubicBezTo>
                      <a:pt x="1020418" y="1016984"/>
                      <a:pt x="1003109" y="1037712"/>
                      <a:pt x="980608" y="1054986"/>
                    </a:cubicBezTo>
                    <a:cubicBezTo>
                      <a:pt x="980608" y="1054986"/>
                      <a:pt x="980608" y="1054986"/>
                      <a:pt x="1010032" y="1091261"/>
                    </a:cubicBezTo>
                    <a:cubicBezTo>
                      <a:pt x="982339" y="1111989"/>
                      <a:pt x="951183" y="1127535"/>
                      <a:pt x="916566" y="1136172"/>
                    </a:cubicBezTo>
                    <a:cubicBezTo>
                      <a:pt x="916566" y="1136172"/>
                      <a:pt x="916566" y="1136172"/>
                      <a:pt x="906181" y="1091261"/>
                    </a:cubicBezTo>
                    <a:cubicBezTo>
                      <a:pt x="894065" y="1092988"/>
                      <a:pt x="880219" y="1094715"/>
                      <a:pt x="866372" y="1094715"/>
                    </a:cubicBezTo>
                    <a:cubicBezTo>
                      <a:pt x="852525" y="1094715"/>
                      <a:pt x="838678" y="1092988"/>
                      <a:pt x="824831" y="1091261"/>
                    </a:cubicBezTo>
                    <a:cubicBezTo>
                      <a:pt x="824831" y="1091261"/>
                      <a:pt x="824831" y="1091261"/>
                      <a:pt x="814446" y="1136172"/>
                    </a:cubicBezTo>
                    <a:cubicBezTo>
                      <a:pt x="781560" y="1127535"/>
                      <a:pt x="748674" y="1113716"/>
                      <a:pt x="722711" y="1091261"/>
                    </a:cubicBezTo>
                    <a:cubicBezTo>
                      <a:pt x="722711" y="1091261"/>
                      <a:pt x="722711" y="1091261"/>
                      <a:pt x="750405" y="1054986"/>
                    </a:cubicBezTo>
                    <a:cubicBezTo>
                      <a:pt x="729635" y="1037712"/>
                      <a:pt x="712326" y="1016984"/>
                      <a:pt x="700210" y="991074"/>
                    </a:cubicBezTo>
                    <a:cubicBezTo>
                      <a:pt x="700210" y="991074"/>
                      <a:pt x="700210" y="991074"/>
                      <a:pt x="658670" y="1011802"/>
                    </a:cubicBezTo>
                    <a:cubicBezTo>
                      <a:pt x="643092" y="980710"/>
                      <a:pt x="636169" y="946162"/>
                      <a:pt x="636169" y="911615"/>
                    </a:cubicBezTo>
                    <a:cubicBezTo>
                      <a:pt x="636169" y="911615"/>
                      <a:pt x="636169" y="911615"/>
                      <a:pt x="682902" y="911615"/>
                    </a:cubicBezTo>
                    <a:cubicBezTo>
                      <a:pt x="682902" y="882250"/>
                      <a:pt x="688094" y="856340"/>
                      <a:pt x="700210" y="832157"/>
                    </a:cubicBezTo>
                    <a:cubicBezTo>
                      <a:pt x="700210" y="832157"/>
                      <a:pt x="700210" y="832157"/>
                      <a:pt x="656939" y="811428"/>
                    </a:cubicBezTo>
                    <a:cubicBezTo>
                      <a:pt x="672517" y="780336"/>
                      <a:pt x="695018" y="752698"/>
                      <a:pt x="720980" y="731970"/>
                    </a:cubicBezTo>
                    <a:cubicBezTo>
                      <a:pt x="720980" y="731970"/>
                      <a:pt x="720980" y="731970"/>
                      <a:pt x="750405" y="768245"/>
                    </a:cubicBezTo>
                    <a:cubicBezTo>
                      <a:pt x="771175" y="750971"/>
                      <a:pt x="797138" y="738879"/>
                      <a:pt x="824831" y="731970"/>
                    </a:cubicBezTo>
                    <a:cubicBezTo>
                      <a:pt x="824831" y="731970"/>
                      <a:pt x="824831" y="731970"/>
                      <a:pt x="814446" y="687059"/>
                    </a:cubicBezTo>
                    <a:cubicBezTo>
                      <a:pt x="830889" y="682740"/>
                      <a:pt x="848198" y="680581"/>
                      <a:pt x="865506" y="680581"/>
                    </a:cubicBezTo>
                    <a:cubicBezTo>
                      <a:pt x="882815" y="680581"/>
                      <a:pt x="900123" y="682740"/>
                      <a:pt x="916566" y="687059"/>
                    </a:cubicBezTo>
                    <a:cubicBezTo>
                      <a:pt x="916566" y="687059"/>
                      <a:pt x="916566" y="687059"/>
                      <a:pt x="906181" y="731970"/>
                    </a:cubicBezTo>
                    <a:cubicBezTo>
                      <a:pt x="920028" y="734561"/>
                      <a:pt x="933442" y="738879"/>
                      <a:pt x="945991" y="744709"/>
                    </a:cubicBezTo>
                    <a:lnTo>
                      <a:pt x="954451" y="750039"/>
                    </a:lnTo>
                    <a:lnTo>
                      <a:pt x="948379" y="664192"/>
                    </a:lnTo>
                    <a:cubicBezTo>
                      <a:pt x="947649" y="558835"/>
                      <a:pt x="971001" y="490706"/>
                      <a:pt x="1029381" y="451775"/>
                    </a:cubicBezTo>
                    <a:cubicBezTo>
                      <a:pt x="1107222" y="401597"/>
                      <a:pt x="1077815" y="448314"/>
                      <a:pt x="1098573" y="386025"/>
                    </a:cubicBezTo>
                    <a:cubicBezTo>
                      <a:pt x="1106357" y="362666"/>
                      <a:pt x="1104411" y="316922"/>
                      <a:pt x="1102952" y="295510"/>
                    </a:cubicBezTo>
                    <a:lnTo>
                      <a:pt x="1102100" y="284779"/>
                    </a:lnTo>
                    <a:lnTo>
                      <a:pt x="1066816" y="288897"/>
                    </a:lnTo>
                    <a:cubicBezTo>
                      <a:pt x="1066816" y="288897"/>
                      <a:pt x="1066816" y="288897"/>
                      <a:pt x="1071194" y="326031"/>
                    </a:cubicBezTo>
                    <a:lnTo>
                      <a:pt x="1073469" y="345322"/>
                    </a:lnTo>
                    <a:lnTo>
                      <a:pt x="1073820" y="347864"/>
                    </a:lnTo>
                    <a:cubicBezTo>
                      <a:pt x="1074796" y="354919"/>
                      <a:pt x="1076097" y="364326"/>
                      <a:pt x="1077831" y="376868"/>
                    </a:cubicBezTo>
                    <a:cubicBezTo>
                      <a:pt x="1077831" y="376868"/>
                      <a:pt x="1077831" y="376868"/>
                      <a:pt x="890533" y="397628"/>
                    </a:cubicBezTo>
                    <a:lnTo>
                      <a:pt x="890529" y="397612"/>
                    </a:lnTo>
                    <a:lnTo>
                      <a:pt x="890384" y="397628"/>
                    </a:lnTo>
                    <a:cubicBezTo>
                      <a:pt x="886925" y="388998"/>
                      <a:pt x="883465" y="376917"/>
                      <a:pt x="883465" y="366562"/>
                    </a:cubicBezTo>
                    <a:lnTo>
                      <a:pt x="883530" y="365766"/>
                    </a:lnTo>
                    <a:lnTo>
                      <a:pt x="881862" y="347459"/>
                    </a:lnTo>
                    <a:lnTo>
                      <a:pt x="885048" y="347109"/>
                    </a:lnTo>
                    <a:lnTo>
                      <a:pt x="888546" y="304107"/>
                    </a:lnTo>
                    <a:cubicBezTo>
                      <a:pt x="905735" y="244887"/>
                      <a:pt x="956978" y="198289"/>
                      <a:pt x="1021843" y="190522"/>
                    </a:cubicBezTo>
                    <a:cubicBezTo>
                      <a:pt x="1021843" y="190522"/>
                      <a:pt x="1021843" y="190522"/>
                      <a:pt x="1537300" y="130116"/>
                    </a:cubicBezTo>
                    <a:close/>
                    <a:moveTo>
                      <a:pt x="1734475" y="121224"/>
                    </a:moveTo>
                    <a:lnTo>
                      <a:pt x="1966274" y="209702"/>
                    </a:lnTo>
                    <a:lnTo>
                      <a:pt x="1833190" y="349367"/>
                    </a:lnTo>
                    <a:close/>
                    <a:moveTo>
                      <a:pt x="2215207" y="741"/>
                    </a:moveTo>
                    <a:cubicBezTo>
                      <a:pt x="2250453" y="5717"/>
                      <a:pt x="2284618" y="35577"/>
                      <a:pt x="2281159" y="84910"/>
                    </a:cubicBezTo>
                    <a:cubicBezTo>
                      <a:pt x="2308837" y="-18949"/>
                      <a:pt x="2443767" y="7016"/>
                      <a:pt x="2417819" y="103951"/>
                    </a:cubicBezTo>
                    <a:cubicBezTo>
                      <a:pt x="2393600" y="200886"/>
                      <a:pt x="2255210" y="271857"/>
                      <a:pt x="2255210" y="271857"/>
                    </a:cubicBezTo>
                    <a:cubicBezTo>
                      <a:pt x="2255210" y="271857"/>
                      <a:pt x="2141039" y="166267"/>
                      <a:pt x="2142769" y="65869"/>
                    </a:cubicBezTo>
                    <a:cubicBezTo>
                      <a:pt x="2143633" y="15671"/>
                      <a:pt x="2179961" y="-4236"/>
                      <a:pt x="2215207" y="7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grpSp>
            <p:nvGrpSpPr>
              <p:cNvPr id="23" name="isliḋê"/>
              <p:cNvGrpSpPr/>
              <p:nvPr/>
            </p:nvGrpSpPr>
            <p:grpSpPr>
              <a:xfrm>
                <a:off x="4709950" y="2289847"/>
                <a:ext cx="2652902" cy="2653633"/>
                <a:chOff x="7777349" y="2243126"/>
                <a:chExt cx="3072095" cy="3072943"/>
              </a:xfrm>
            </p:grpSpPr>
            <p:sp>
              <p:nvSpPr>
                <p:cNvPr id="24" name="PA-îSľïḑe"/>
                <p:cNvSpPr/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7777349" y="2243126"/>
                  <a:ext cx="3072095" cy="307294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25" name="PA-isḷidé"/>
                <p:cNvSpPr/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7859486" y="2325263"/>
                  <a:ext cx="2907821" cy="290866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26" name="PA-íśḻïďè"/>
                <p:cNvSpPr/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8095736" y="2562360"/>
                  <a:ext cx="2435321" cy="2435322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7" name="PA-îś1îḑe"/>
                <p:cNvSpPr/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8255776" y="2722400"/>
                  <a:ext cx="2115241" cy="2115241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28" name="PA-îşļide"/>
                <p:cNvSpPr/>
                <p:nvPr>
                  <p:custDataLst>
                    <p:tags r:id="rId7"/>
                  </p:custDataLst>
                </p:nvPr>
              </p:nvSpPr>
              <p:spPr bwMode="auto">
                <a:xfrm>
                  <a:off x="8502187" y="2968811"/>
                  <a:ext cx="1619878" cy="1622419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29" name="PA-iṩľîḍé"/>
                <p:cNvSpPr/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8663921" y="3130545"/>
                  <a:ext cx="1298104" cy="129810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30" name="PA-iṩḷidè"/>
                <p:cNvSpPr/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9147429" y="3613206"/>
                  <a:ext cx="331935" cy="33278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</p:grpSp>
        </p:grpSp>
        <p:grpSp>
          <p:nvGrpSpPr>
            <p:cNvPr id="5" name="iŝľíḋè"/>
            <p:cNvGrpSpPr/>
            <p:nvPr/>
          </p:nvGrpSpPr>
          <p:grpSpPr>
            <a:xfrm>
              <a:off x="4142517" y="1750198"/>
              <a:ext cx="1912897" cy="1897542"/>
              <a:chOff x="7120252" y="1618207"/>
              <a:chExt cx="2215160" cy="2197378"/>
            </a:xfrm>
          </p:grpSpPr>
          <p:sp>
            <p:nvSpPr>
              <p:cNvPr id="14" name="PA-íṧlïḓe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5" name="PA-î$ľiḋe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16" name="PA-íṧľíḍé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7" name="PA-íšḻîḋé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8" name="PA-iŝḷiḑè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9" name="PA-íṩ1îḍê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0" name="PA-ïṧ1îḍê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1" name="PA-îşlíḋé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32" name="组合 31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37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35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企业管理原则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7" name="PA-组合 6"/>
          <p:cNvGrpSpPr/>
          <p:nvPr>
            <p:custDataLst>
              <p:tags r:id="rId18"/>
            </p:custDataLst>
          </p:nvPr>
        </p:nvGrpSpPr>
        <p:grpSpPr>
          <a:xfrm>
            <a:off x="673100" y="2704064"/>
            <a:ext cx="3440286" cy="2948794"/>
            <a:chOff x="673100" y="2704064"/>
            <a:chExt cx="3440286" cy="2948794"/>
          </a:xfrm>
        </p:grpSpPr>
        <p:sp>
          <p:nvSpPr>
            <p:cNvPr id="6" name="PA-iṧ1iḑè"/>
            <p:cNvSpPr/>
            <p:nvPr>
              <p:custDataLst>
                <p:tags r:id="rId19"/>
              </p:custDataLst>
            </p:nvPr>
          </p:nvSpPr>
          <p:spPr bwMode="auto">
            <a:xfrm>
              <a:off x="673100" y="2857139"/>
              <a:ext cx="417999" cy="417999"/>
            </a:xfrm>
            <a:custGeom>
              <a:avLst/>
              <a:gdLst>
                <a:gd name="T0" fmla="*/ 845 w 889"/>
                <a:gd name="T1" fmla="*/ 400 h 889"/>
                <a:gd name="T2" fmla="*/ 808 w 889"/>
                <a:gd name="T3" fmla="*/ 400 h 889"/>
                <a:gd name="T4" fmla="*/ 489 w 889"/>
                <a:gd name="T5" fmla="*/ 81 h 889"/>
                <a:gd name="T6" fmla="*/ 489 w 889"/>
                <a:gd name="T7" fmla="*/ 45 h 889"/>
                <a:gd name="T8" fmla="*/ 445 w 889"/>
                <a:gd name="T9" fmla="*/ 0 h 889"/>
                <a:gd name="T10" fmla="*/ 400 w 889"/>
                <a:gd name="T11" fmla="*/ 45 h 889"/>
                <a:gd name="T12" fmla="*/ 400 w 889"/>
                <a:gd name="T13" fmla="*/ 81 h 889"/>
                <a:gd name="T14" fmla="*/ 81 w 889"/>
                <a:gd name="T15" fmla="*/ 400 h 889"/>
                <a:gd name="T16" fmla="*/ 45 w 889"/>
                <a:gd name="T17" fmla="*/ 400 h 889"/>
                <a:gd name="T18" fmla="*/ 0 w 889"/>
                <a:gd name="T19" fmla="*/ 445 h 889"/>
                <a:gd name="T20" fmla="*/ 45 w 889"/>
                <a:gd name="T21" fmla="*/ 489 h 889"/>
                <a:gd name="T22" fmla="*/ 81 w 889"/>
                <a:gd name="T23" fmla="*/ 489 h 889"/>
                <a:gd name="T24" fmla="*/ 400 w 889"/>
                <a:gd name="T25" fmla="*/ 808 h 889"/>
                <a:gd name="T26" fmla="*/ 400 w 889"/>
                <a:gd name="T27" fmla="*/ 845 h 889"/>
                <a:gd name="T28" fmla="*/ 445 w 889"/>
                <a:gd name="T29" fmla="*/ 889 h 889"/>
                <a:gd name="T30" fmla="*/ 489 w 889"/>
                <a:gd name="T31" fmla="*/ 845 h 889"/>
                <a:gd name="T32" fmla="*/ 489 w 889"/>
                <a:gd name="T33" fmla="*/ 808 h 889"/>
                <a:gd name="T34" fmla="*/ 808 w 889"/>
                <a:gd name="T35" fmla="*/ 489 h 889"/>
                <a:gd name="T36" fmla="*/ 845 w 889"/>
                <a:gd name="T37" fmla="*/ 489 h 889"/>
                <a:gd name="T38" fmla="*/ 889 w 889"/>
                <a:gd name="T39" fmla="*/ 445 h 889"/>
                <a:gd name="T40" fmla="*/ 845 w 889"/>
                <a:gd name="T41" fmla="*/ 400 h 889"/>
                <a:gd name="T42" fmla="*/ 718 w 889"/>
                <a:gd name="T43" fmla="*/ 400 h 889"/>
                <a:gd name="T44" fmla="*/ 603 w 889"/>
                <a:gd name="T45" fmla="*/ 400 h 889"/>
                <a:gd name="T46" fmla="*/ 489 w 889"/>
                <a:gd name="T47" fmla="*/ 286 h 889"/>
                <a:gd name="T48" fmla="*/ 489 w 889"/>
                <a:gd name="T49" fmla="*/ 172 h 889"/>
                <a:gd name="T50" fmla="*/ 718 w 889"/>
                <a:gd name="T51" fmla="*/ 400 h 889"/>
                <a:gd name="T52" fmla="*/ 400 w 889"/>
                <a:gd name="T53" fmla="*/ 172 h 889"/>
                <a:gd name="T54" fmla="*/ 400 w 889"/>
                <a:gd name="T55" fmla="*/ 286 h 889"/>
                <a:gd name="T56" fmla="*/ 286 w 889"/>
                <a:gd name="T57" fmla="*/ 400 h 889"/>
                <a:gd name="T58" fmla="*/ 172 w 889"/>
                <a:gd name="T59" fmla="*/ 400 h 889"/>
                <a:gd name="T60" fmla="*/ 400 w 889"/>
                <a:gd name="T61" fmla="*/ 172 h 889"/>
                <a:gd name="T62" fmla="*/ 172 w 889"/>
                <a:gd name="T63" fmla="*/ 489 h 889"/>
                <a:gd name="T64" fmla="*/ 286 w 889"/>
                <a:gd name="T65" fmla="*/ 489 h 889"/>
                <a:gd name="T66" fmla="*/ 400 w 889"/>
                <a:gd name="T67" fmla="*/ 603 h 889"/>
                <a:gd name="T68" fmla="*/ 400 w 889"/>
                <a:gd name="T69" fmla="*/ 718 h 889"/>
                <a:gd name="T70" fmla="*/ 172 w 889"/>
                <a:gd name="T71" fmla="*/ 489 h 889"/>
                <a:gd name="T72" fmla="*/ 489 w 889"/>
                <a:gd name="T73" fmla="*/ 718 h 889"/>
                <a:gd name="T74" fmla="*/ 489 w 889"/>
                <a:gd name="T75" fmla="*/ 603 h 889"/>
                <a:gd name="T76" fmla="*/ 603 w 889"/>
                <a:gd name="T77" fmla="*/ 489 h 889"/>
                <a:gd name="T78" fmla="*/ 718 w 889"/>
                <a:gd name="T79" fmla="*/ 489 h 889"/>
                <a:gd name="T80" fmla="*/ 489 w 889"/>
                <a:gd name="T81" fmla="*/ 718 h 889"/>
                <a:gd name="T82" fmla="*/ 489 w 889"/>
                <a:gd name="T83" fmla="*/ 718 h 889"/>
                <a:gd name="T84" fmla="*/ 489 w 889"/>
                <a:gd name="T85" fmla="*/ 71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9" h="889">
                  <a:moveTo>
                    <a:pt x="845" y="400"/>
                  </a:moveTo>
                  <a:cubicBezTo>
                    <a:pt x="808" y="400"/>
                    <a:pt x="808" y="400"/>
                    <a:pt x="808" y="400"/>
                  </a:cubicBezTo>
                  <a:cubicBezTo>
                    <a:pt x="788" y="234"/>
                    <a:pt x="656" y="102"/>
                    <a:pt x="489" y="81"/>
                  </a:cubicBezTo>
                  <a:cubicBezTo>
                    <a:pt x="489" y="45"/>
                    <a:pt x="489" y="45"/>
                    <a:pt x="489" y="45"/>
                  </a:cubicBezTo>
                  <a:cubicBezTo>
                    <a:pt x="489" y="20"/>
                    <a:pt x="469" y="0"/>
                    <a:pt x="445" y="0"/>
                  </a:cubicBezTo>
                  <a:cubicBezTo>
                    <a:pt x="420" y="0"/>
                    <a:pt x="400" y="20"/>
                    <a:pt x="400" y="45"/>
                  </a:cubicBezTo>
                  <a:cubicBezTo>
                    <a:pt x="400" y="81"/>
                    <a:pt x="400" y="81"/>
                    <a:pt x="400" y="81"/>
                  </a:cubicBezTo>
                  <a:cubicBezTo>
                    <a:pt x="234" y="102"/>
                    <a:pt x="102" y="234"/>
                    <a:pt x="81" y="400"/>
                  </a:cubicBezTo>
                  <a:cubicBezTo>
                    <a:pt x="45" y="400"/>
                    <a:pt x="45" y="400"/>
                    <a:pt x="45" y="400"/>
                  </a:cubicBezTo>
                  <a:cubicBezTo>
                    <a:pt x="20" y="400"/>
                    <a:pt x="0" y="420"/>
                    <a:pt x="0" y="445"/>
                  </a:cubicBezTo>
                  <a:cubicBezTo>
                    <a:pt x="0" y="469"/>
                    <a:pt x="20" y="489"/>
                    <a:pt x="45" y="489"/>
                  </a:cubicBezTo>
                  <a:cubicBezTo>
                    <a:pt x="81" y="489"/>
                    <a:pt x="81" y="489"/>
                    <a:pt x="81" y="489"/>
                  </a:cubicBezTo>
                  <a:cubicBezTo>
                    <a:pt x="102" y="656"/>
                    <a:pt x="234" y="788"/>
                    <a:pt x="400" y="808"/>
                  </a:cubicBezTo>
                  <a:cubicBezTo>
                    <a:pt x="400" y="845"/>
                    <a:pt x="400" y="845"/>
                    <a:pt x="400" y="845"/>
                  </a:cubicBezTo>
                  <a:cubicBezTo>
                    <a:pt x="400" y="869"/>
                    <a:pt x="420" y="889"/>
                    <a:pt x="445" y="889"/>
                  </a:cubicBezTo>
                  <a:cubicBezTo>
                    <a:pt x="469" y="889"/>
                    <a:pt x="489" y="869"/>
                    <a:pt x="489" y="845"/>
                  </a:cubicBezTo>
                  <a:cubicBezTo>
                    <a:pt x="489" y="808"/>
                    <a:pt x="489" y="808"/>
                    <a:pt x="489" y="808"/>
                  </a:cubicBezTo>
                  <a:cubicBezTo>
                    <a:pt x="656" y="788"/>
                    <a:pt x="788" y="656"/>
                    <a:pt x="808" y="489"/>
                  </a:cubicBezTo>
                  <a:cubicBezTo>
                    <a:pt x="845" y="489"/>
                    <a:pt x="845" y="489"/>
                    <a:pt x="845" y="489"/>
                  </a:cubicBezTo>
                  <a:cubicBezTo>
                    <a:pt x="869" y="489"/>
                    <a:pt x="889" y="469"/>
                    <a:pt x="889" y="445"/>
                  </a:cubicBezTo>
                  <a:cubicBezTo>
                    <a:pt x="889" y="420"/>
                    <a:pt x="869" y="400"/>
                    <a:pt x="845" y="400"/>
                  </a:cubicBezTo>
                  <a:close/>
                  <a:moveTo>
                    <a:pt x="718" y="400"/>
                  </a:moveTo>
                  <a:cubicBezTo>
                    <a:pt x="603" y="400"/>
                    <a:pt x="603" y="400"/>
                    <a:pt x="603" y="400"/>
                  </a:cubicBezTo>
                  <a:cubicBezTo>
                    <a:pt x="587" y="345"/>
                    <a:pt x="544" y="302"/>
                    <a:pt x="489" y="286"/>
                  </a:cubicBezTo>
                  <a:cubicBezTo>
                    <a:pt x="489" y="172"/>
                    <a:pt x="489" y="172"/>
                    <a:pt x="489" y="172"/>
                  </a:cubicBezTo>
                  <a:cubicBezTo>
                    <a:pt x="606" y="191"/>
                    <a:pt x="699" y="283"/>
                    <a:pt x="718" y="400"/>
                  </a:cubicBezTo>
                  <a:close/>
                  <a:moveTo>
                    <a:pt x="400" y="172"/>
                  </a:moveTo>
                  <a:cubicBezTo>
                    <a:pt x="400" y="286"/>
                    <a:pt x="400" y="286"/>
                    <a:pt x="400" y="286"/>
                  </a:cubicBezTo>
                  <a:cubicBezTo>
                    <a:pt x="345" y="302"/>
                    <a:pt x="302" y="345"/>
                    <a:pt x="286" y="400"/>
                  </a:cubicBezTo>
                  <a:cubicBezTo>
                    <a:pt x="172" y="400"/>
                    <a:pt x="172" y="400"/>
                    <a:pt x="172" y="400"/>
                  </a:cubicBezTo>
                  <a:cubicBezTo>
                    <a:pt x="191" y="283"/>
                    <a:pt x="283" y="191"/>
                    <a:pt x="400" y="172"/>
                  </a:cubicBezTo>
                  <a:close/>
                  <a:moveTo>
                    <a:pt x="172" y="489"/>
                  </a:moveTo>
                  <a:cubicBezTo>
                    <a:pt x="286" y="489"/>
                    <a:pt x="286" y="489"/>
                    <a:pt x="286" y="489"/>
                  </a:cubicBezTo>
                  <a:cubicBezTo>
                    <a:pt x="302" y="544"/>
                    <a:pt x="345" y="587"/>
                    <a:pt x="400" y="603"/>
                  </a:cubicBezTo>
                  <a:cubicBezTo>
                    <a:pt x="400" y="718"/>
                    <a:pt x="400" y="718"/>
                    <a:pt x="400" y="718"/>
                  </a:cubicBezTo>
                  <a:cubicBezTo>
                    <a:pt x="283" y="699"/>
                    <a:pt x="191" y="606"/>
                    <a:pt x="172" y="489"/>
                  </a:cubicBezTo>
                  <a:close/>
                  <a:moveTo>
                    <a:pt x="489" y="718"/>
                  </a:moveTo>
                  <a:cubicBezTo>
                    <a:pt x="489" y="603"/>
                    <a:pt x="489" y="603"/>
                    <a:pt x="489" y="603"/>
                  </a:cubicBezTo>
                  <a:cubicBezTo>
                    <a:pt x="544" y="587"/>
                    <a:pt x="587" y="544"/>
                    <a:pt x="603" y="489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699" y="606"/>
                    <a:pt x="606" y="699"/>
                    <a:pt x="489" y="718"/>
                  </a:cubicBezTo>
                  <a:close/>
                  <a:moveTo>
                    <a:pt x="489" y="718"/>
                  </a:moveTo>
                  <a:cubicBezTo>
                    <a:pt x="489" y="718"/>
                    <a:pt x="489" y="718"/>
                    <a:pt x="489" y="71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9" name="PA-文本框 38"/>
            <p:cNvSpPr txBox="1"/>
            <p:nvPr>
              <p:custDataLst>
                <p:tags r:id="rId20"/>
              </p:custDataLst>
            </p:nvPr>
          </p:nvSpPr>
          <p:spPr>
            <a:xfrm>
              <a:off x="1150294" y="3336839"/>
              <a:ext cx="2963092" cy="2316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联想认为：要让企业持续地发展，就要有一个不断提高的目标。而联想也是这样做的。</a:t>
              </a:r>
              <a:r>
                <a:rPr lang="en-US" altLang="zh-CN" sz="1400" dirty="0">
                  <a:cs typeface="+mn-ea"/>
                  <a:sym typeface="+mn-lt"/>
                </a:rPr>
                <a:t>20</a:t>
              </a:r>
              <a:r>
                <a:rPr lang="zh-CN" altLang="en-US" sz="1400" dirty="0">
                  <a:cs typeface="+mn-ea"/>
                  <a:sym typeface="+mn-lt"/>
                </a:rPr>
                <a:t>世纪</a:t>
              </a:r>
              <a:r>
                <a:rPr lang="en-US" altLang="zh-CN" sz="1400" dirty="0">
                  <a:cs typeface="+mn-ea"/>
                  <a:sym typeface="+mn-lt"/>
                </a:rPr>
                <a:t>80</a:t>
              </a:r>
              <a:r>
                <a:rPr lang="zh-CN" altLang="en-US" sz="1400" dirty="0">
                  <a:cs typeface="+mn-ea"/>
                  <a:sym typeface="+mn-lt"/>
                </a:rPr>
                <a:t>年代联想初创时，联想就把做出中国自己的</a:t>
              </a:r>
              <a:r>
                <a:rPr lang="en-US" altLang="zh-CN" sz="1400" dirty="0">
                  <a:cs typeface="+mn-ea"/>
                  <a:sym typeface="+mn-lt"/>
                </a:rPr>
                <a:t>PC</a:t>
              </a:r>
              <a:r>
                <a:rPr lang="zh-CN" altLang="en-US" sz="1400" dirty="0">
                  <a:cs typeface="+mn-ea"/>
                  <a:sym typeface="+mn-lt"/>
                </a:rPr>
                <a:t>作为一个很高的目标来追求。后来，联想又一次提高了企业的目标，同时开始做投资新的领域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1" name="PA-文本框 40"/>
            <p:cNvSpPr txBox="1"/>
            <p:nvPr>
              <p:custDataLst>
                <p:tags r:id="rId21"/>
              </p:custDataLst>
            </p:nvPr>
          </p:nvSpPr>
          <p:spPr>
            <a:xfrm>
              <a:off x="1197432" y="2704064"/>
              <a:ext cx="232315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不断提高目标  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9" name="PA-组合 8"/>
          <p:cNvGrpSpPr/>
          <p:nvPr>
            <p:custDataLst>
              <p:tags r:id="rId22"/>
            </p:custDataLst>
          </p:nvPr>
        </p:nvGrpSpPr>
        <p:grpSpPr>
          <a:xfrm>
            <a:off x="8091043" y="2701434"/>
            <a:ext cx="3427857" cy="2628258"/>
            <a:chOff x="8091043" y="2701434"/>
            <a:chExt cx="3427857" cy="2628258"/>
          </a:xfrm>
        </p:grpSpPr>
        <p:sp>
          <p:nvSpPr>
            <p:cNvPr id="8" name="PA-ïŝľîḑé"/>
            <p:cNvSpPr/>
            <p:nvPr>
              <p:custDataLst>
                <p:tags r:id="rId23"/>
              </p:custDataLst>
            </p:nvPr>
          </p:nvSpPr>
          <p:spPr bwMode="auto">
            <a:xfrm>
              <a:off x="11100901" y="2857139"/>
              <a:ext cx="417999" cy="417999"/>
            </a:xfrm>
            <a:custGeom>
              <a:avLst/>
              <a:gdLst>
                <a:gd name="T0" fmla="*/ 845 w 889"/>
                <a:gd name="T1" fmla="*/ 400 h 889"/>
                <a:gd name="T2" fmla="*/ 808 w 889"/>
                <a:gd name="T3" fmla="*/ 400 h 889"/>
                <a:gd name="T4" fmla="*/ 489 w 889"/>
                <a:gd name="T5" fmla="*/ 81 h 889"/>
                <a:gd name="T6" fmla="*/ 489 w 889"/>
                <a:gd name="T7" fmla="*/ 45 h 889"/>
                <a:gd name="T8" fmla="*/ 445 w 889"/>
                <a:gd name="T9" fmla="*/ 0 h 889"/>
                <a:gd name="T10" fmla="*/ 400 w 889"/>
                <a:gd name="T11" fmla="*/ 45 h 889"/>
                <a:gd name="T12" fmla="*/ 400 w 889"/>
                <a:gd name="T13" fmla="*/ 81 h 889"/>
                <a:gd name="T14" fmla="*/ 81 w 889"/>
                <a:gd name="T15" fmla="*/ 400 h 889"/>
                <a:gd name="T16" fmla="*/ 45 w 889"/>
                <a:gd name="T17" fmla="*/ 400 h 889"/>
                <a:gd name="T18" fmla="*/ 0 w 889"/>
                <a:gd name="T19" fmla="*/ 445 h 889"/>
                <a:gd name="T20" fmla="*/ 45 w 889"/>
                <a:gd name="T21" fmla="*/ 489 h 889"/>
                <a:gd name="T22" fmla="*/ 81 w 889"/>
                <a:gd name="T23" fmla="*/ 489 h 889"/>
                <a:gd name="T24" fmla="*/ 400 w 889"/>
                <a:gd name="T25" fmla="*/ 808 h 889"/>
                <a:gd name="T26" fmla="*/ 400 w 889"/>
                <a:gd name="T27" fmla="*/ 845 h 889"/>
                <a:gd name="T28" fmla="*/ 445 w 889"/>
                <a:gd name="T29" fmla="*/ 889 h 889"/>
                <a:gd name="T30" fmla="*/ 489 w 889"/>
                <a:gd name="T31" fmla="*/ 845 h 889"/>
                <a:gd name="T32" fmla="*/ 489 w 889"/>
                <a:gd name="T33" fmla="*/ 808 h 889"/>
                <a:gd name="T34" fmla="*/ 808 w 889"/>
                <a:gd name="T35" fmla="*/ 489 h 889"/>
                <a:gd name="T36" fmla="*/ 845 w 889"/>
                <a:gd name="T37" fmla="*/ 489 h 889"/>
                <a:gd name="T38" fmla="*/ 889 w 889"/>
                <a:gd name="T39" fmla="*/ 445 h 889"/>
                <a:gd name="T40" fmla="*/ 845 w 889"/>
                <a:gd name="T41" fmla="*/ 400 h 889"/>
                <a:gd name="T42" fmla="*/ 718 w 889"/>
                <a:gd name="T43" fmla="*/ 400 h 889"/>
                <a:gd name="T44" fmla="*/ 603 w 889"/>
                <a:gd name="T45" fmla="*/ 400 h 889"/>
                <a:gd name="T46" fmla="*/ 489 w 889"/>
                <a:gd name="T47" fmla="*/ 286 h 889"/>
                <a:gd name="T48" fmla="*/ 489 w 889"/>
                <a:gd name="T49" fmla="*/ 172 h 889"/>
                <a:gd name="T50" fmla="*/ 718 w 889"/>
                <a:gd name="T51" fmla="*/ 400 h 889"/>
                <a:gd name="T52" fmla="*/ 400 w 889"/>
                <a:gd name="T53" fmla="*/ 172 h 889"/>
                <a:gd name="T54" fmla="*/ 400 w 889"/>
                <a:gd name="T55" fmla="*/ 286 h 889"/>
                <a:gd name="T56" fmla="*/ 286 w 889"/>
                <a:gd name="T57" fmla="*/ 400 h 889"/>
                <a:gd name="T58" fmla="*/ 172 w 889"/>
                <a:gd name="T59" fmla="*/ 400 h 889"/>
                <a:gd name="T60" fmla="*/ 400 w 889"/>
                <a:gd name="T61" fmla="*/ 172 h 889"/>
                <a:gd name="T62" fmla="*/ 172 w 889"/>
                <a:gd name="T63" fmla="*/ 489 h 889"/>
                <a:gd name="T64" fmla="*/ 286 w 889"/>
                <a:gd name="T65" fmla="*/ 489 h 889"/>
                <a:gd name="T66" fmla="*/ 400 w 889"/>
                <a:gd name="T67" fmla="*/ 603 h 889"/>
                <a:gd name="T68" fmla="*/ 400 w 889"/>
                <a:gd name="T69" fmla="*/ 718 h 889"/>
                <a:gd name="T70" fmla="*/ 172 w 889"/>
                <a:gd name="T71" fmla="*/ 489 h 889"/>
                <a:gd name="T72" fmla="*/ 489 w 889"/>
                <a:gd name="T73" fmla="*/ 718 h 889"/>
                <a:gd name="T74" fmla="*/ 489 w 889"/>
                <a:gd name="T75" fmla="*/ 603 h 889"/>
                <a:gd name="T76" fmla="*/ 603 w 889"/>
                <a:gd name="T77" fmla="*/ 489 h 889"/>
                <a:gd name="T78" fmla="*/ 718 w 889"/>
                <a:gd name="T79" fmla="*/ 489 h 889"/>
                <a:gd name="T80" fmla="*/ 489 w 889"/>
                <a:gd name="T81" fmla="*/ 718 h 889"/>
                <a:gd name="T82" fmla="*/ 489 w 889"/>
                <a:gd name="T83" fmla="*/ 718 h 889"/>
                <a:gd name="T84" fmla="*/ 489 w 889"/>
                <a:gd name="T85" fmla="*/ 71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9" h="889">
                  <a:moveTo>
                    <a:pt x="845" y="400"/>
                  </a:moveTo>
                  <a:cubicBezTo>
                    <a:pt x="808" y="400"/>
                    <a:pt x="808" y="400"/>
                    <a:pt x="808" y="400"/>
                  </a:cubicBezTo>
                  <a:cubicBezTo>
                    <a:pt x="788" y="234"/>
                    <a:pt x="656" y="102"/>
                    <a:pt x="489" y="81"/>
                  </a:cubicBezTo>
                  <a:cubicBezTo>
                    <a:pt x="489" y="45"/>
                    <a:pt x="489" y="45"/>
                    <a:pt x="489" y="45"/>
                  </a:cubicBezTo>
                  <a:cubicBezTo>
                    <a:pt x="489" y="20"/>
                    <a:pt x="469" y="0"/>
                    <a:pt x="445" y="0"/>
                  </a:cubicBezTo>
                  <a:cubicBezTo>
                    <a:pt x="420" y="0"/>
                    <a:pt x="400" y="20"/>
                    <a:pt x="400" y="45"/>
                  </a:cubicBezTo>
                  <a:cubicBezTo>
                    <a:pt x="400" y="81"/>
                    <a:pt x="400" y="81"/>
                    <a:pt x="400" y="81"/>
                  </a:cubicBezTo>
                  <a:cubicBezTo>
                    <a:pt x="234" y="102"/>
                    <a:pt x="102" y="234"/>
                    <a:pt x="81" y="400"/>
                  </a:cubicBezTo>
                  <a:cubicBezTo>
                    <a:pt x="45" y="400"/>
                    <a:pt x="45" y="400"/>
                    <a:pt x="45" y="400"/>
                  </a:cubicBezTo>
                  <a:cubicBezTo>
                    <a:pt x="20" y="400"/>
                    <a:pt x="0" y="420"/>
                    <a:pt x="0" y="445"/>
                  </a:cubicBezTo>
                  <a:cubicBezTo>
                    <a:pt x="0" y="469"/>
                    <a:pt x="20" y="489"/>
                    <a:pt x="45" y="489"/>
                  </a:cubicBezTo>
                  <a:cubicBezTo>
                    <a:pt x="81" y="489"/>
                    <a:pt x="81" y="489"/>
                    <a:pt x="81" y="489"/>
                  </a:cubicBezTo>
                  <a:cubicBezTo>
                    <a:pt x="102" y="656"/>
                    <a:pt x="234" y="788"/>
                    <a:pt x="400" y="808"/>
                  </a:cubicBezTo>
                  <a:cubicBezTo>
                    <a:pt x="400" y="845"/>
                    <a:pt x="400" y="845"/>
                    <a:pt x="400" y="845"/>
                  </a:cubicBezTo>
                  <a:cubicBezTo>
                    <a:pt x="400" y="869"/>
                    <a:pt x="420" y="889"/>
                    <a:pt x="445" y="889"/>
                  </a:cubicBezTo>
                  <a:cubicBezTo>
                    <a:pt x="469" y="889"/>
                    <a:pt x="489" y="869"/>
                    <a:pt x="489" y="845"/>
                  </a:cubicBezTo>
                  <a:cubicBezTo>
                    <a:pt x="489" y="808"/>
                    <a:pt x="489" y="808"/>
                    <a:pt x="489" y="808"/>
                  </a:cubicBezTo>
                  <a:cubicBezTo>
                    <a:pt x="656" y="788"/>
                    <a:pt x="788" y="656"/>
                    <a:pt x="808" y="489"/>
                  </a:cubicBezTo>
                  <a:cubicBezTo>
                    <a:pt x="845" y="489"/>
                    <a:pt x="845" y="489"/>
                    <a:pt x="845" y="489"/>
                  </a:cubicBezTo>
                  <a:cubicBezTo>
                    <a:pt x="869" y="489"/>
                    <a:pt x="889" y="469"/>
                    <a:pt x="889" y="445"/>
                  </a:cubicBezTo>
                  <a:cubicBezTo>
                    <a:pt x="889" y="420"/>
                    <a:pt x="869" y="400"/>
                    <a:pt x="845" y="400"/>
                  </a:cubicBezTo>
                  <a:close/>
                  <a:moveTo>
                    <a:pt x="718" y="400"/>
                  </a:moveTo>
                  <a:cubicBezTo>
                    <a:pt x="603" y="400"/>
                    <a:pt x="603" y="400"/>
                    <a:pt x="603" y="400"/>
                  </a:cubicBezTo>
                  <a:cubicBezTo>
                    <a:pt x="587" y="345"/>
                    <a:pt x="544" y="302"/>
                    <a:pt x="489" y="286"/>
                  </a:cubicBezTo>
                  <a:cubicBezTo>
                    <a:pt x="489" y="172"/>
                    <a:pt x="489" y="172"/>
                    <a:pt x="489" y="172"/>
                  </a:cubicBezTo>
                  <a:cubicBezTo>
                    <a:pt x="606" y="191"/>
                    <a:pt x="699" y="283"/>
                    <a:pt x="718" y="400"/>
                  </a:cubicBezTo>
                  <a:close/>
                  <a:moveTo>
                    <a:pt x="400" y="172"/>
                  </a:moveTo>
                  <a:cubicBezTo>
                    <a:pt x="400" y="286"/>
                    <a:pt x="400" y="286"/>
                    <a:pt x="400" y="286"/>
                  </a:cubicBezTo>
                  <a:cubicBezTo>
                    <a:pt x="345" y="302"/>
                    <a:pt x="302" y="345"/>
                    <a:pt x="286" y="400"/>
                  </a:cubicBezTo>
                  <a:cubicBezTo>
                    <a:pt x="172" y="400"/>
                    <a:pt x="172" y="400"/>
                    <a:pt x="172" y="400"/>
                  </a:cubicBezTo>
                  <a:cubicBezTo>
                    <a:pt x="191" y="283"/>
                    <a:pt x="283" y="191"/>
                    <a:pt x="400" y="172"/>
                  </a:cubicBezTo>
                  <a:close/>
                  <a:moveTo>
                    <a:pt x="172" y="489"/>
                  </a:moveTo>
                  <a:cubicBezTo>
                    <a:pt x="286" y="489"/>
                    <a:pt x="286" y="489"/>
                    <a:pt x="286" y="489"/>
                  </a:cubicBezTo>
                  <a:cubicBezTo>
                    <a:pt x="302" y="544"/>
                    <a:pt x="345" y="587"/>
                    <a:pt x="400" y="603"/>
                  </a:cubicBezTo>
                  <a:cubicBezTo>
                    <a:pt x="400" y="718"/>
                    <a:pt x="400" y="718"/>
                    <a:pt x="400" y="718"/>
                  </a:cubicBezTo>
                  <a:cubicBezTo>
                    <a:pt x="283" y="699"/>
                    <a:pt x="191" y="606"/>
                    <a:pt x="172" y="489"/>
                  </a:cubicBezTo>
                  <a:close/>
                  <a:moveTo>
                    <a:pt x="489" y="718"/>
                  </a:moveTo>
                  <a:cubicBezTo>
                    <a:pt x="489" y="603"/>
                    <a:pt x="489" y="603"/>
                    <a:pt x="489" y="603"/>
                  </a:cubicBezTo>
                  <a:cubicBezTo>
                    <a:pt x="544" y="587"/>
                    <a:pt x="587" y="544"/>
                    <a:pt x="603" y="489"/>
                  </a:cubicBezTo>
                  <a:cubicBezTo>
                    <a:pt x="718" y="489"/>
                    <a:pt x="718" y="489"/>
                    <a:pt x="718" y="489"/>
                  </a:cubicBezTo>
                  <a:cubicBezTo>
                    <a:pt x="699" y="606"/>
                    <a:pt x="606" y="699"/>
                    <a:pt x="489" y="718"/>
                  </a:cubicBezTo>
                  <a:close/>
                  <a:moveTo>
                    <a:pt x="489" y="718"/>
                  </a:moveTo>
                  <a:cubicBezTo>
                    <a:pt x="489" y="718"/>
                    <a:pt x="489" y="718"/>
                    <a:pt x="489" y="7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</a:p>
          </p:txBody>
        </p:sp>
        <p:sp>
          <p:nvSpPr>
            <p:cNvPr id="40" name="PA-文本框 39"/>
            <p:cNvSpPr txBox="1"/>
            <p:nvPr>
              <p:custDataLst>
                <p:tags r:id="rId24"/>
              </p:custDataLst>
            </p:nvPr>
          </p:nvSpPr>
          <p:spPr>
            <a:xfrm>
              <a:off x="8091043" y="3336839"/>
              <a:ext cx="2885903" cy="1992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联想非常重视“选对人”。对于选人，联想的要求是：这个人不仅能够独当一面，还要有博大的胸怀，以及非常强的学习能力。而对于培养人才，联想强调要给人以施展才华的舞台。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2" name="PA-文本框 41"/>
            <p:cNvSpPr txBox="1"/>
            <p:nvPr>
              <p:custDataLst>
                <p:tags r:id="rId25"/>
              </p:custDataLst>
            </p:nvPr>
          </p:nvSpPr>
          <p:spPr>
            <a:xfrm>
              <a:off x="8671414" y="2701434"/>
              <a:ext cx="232315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选对人，给舞台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73" name="组合 72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78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76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企业管理基础知识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4" name="PA-组合 3"/>
          <p:cNvGrpSpPr/>
          <p:nvPr>
            <p:custDataLst>
              <p:tags r:id="rId1"/>
            </p:custDataLst>
          </p:nvPr>
        </p:nvGrpSpPr>
        <p:grpSpPr>
          <a:xfrm>
            <a:off x="1082378" y="1730908"/>
            <a:ext cx="10027244" cy="4527097"/>
            <a:chOff x="660402" y="1730908"/>
            <a:chExt cx="10027244" cy="4527097"/>
          </a:xfrm>
        </p:grpSpPr>
        <p:pic>
          <p:nvPicPr>
            <p:cNvPr id="93" name="PA-图片 9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07" t="637" r="19190" b="6358"/>
            <a:stretch>
              <a:fillRect/>
            </a:stretch>
          </p:blipFill>
          <p:spPr>
            <a:xfrm>
              <a:off x="2821782" y="1730908"/>
              <a:ext cx="2144599" cy="4237411"/>
            </a:xfrm>
            <a:custGeom>
              <a:avLst/>
              <a:gdLst>
                <a:gd name="connsiteX0" fmla="*/ 0 w 2144599"/>
                <a:gd name="connsiteY0" fmla="*/ 0 h 4237411"/>
                <a:gd name="connsiteX1" fmla="*/ 2144599 w 2144599"/>
                <a:gd name="connsiteY1" fmla="*/ 0 h 4237411"/>
                <a:gd name="connsiteX2" fmla="*/ 2144599 w 2144599"/>
                <a:gd name="connsiteY2" fmla="*/ 4237411 h 4237411"/>
                <a:gd name="connsiteX3" fmla="*/ 0 w 2144599"/>
                <a:gd name="connsiteY3" fmla="*/ 4237411 h 4237411"/>
                <a:gd name="connsiteX4" fmla="*/ 0 w 2144599"/>
                <a:gd name="connsiteY4" fmla="*/ 0 h 423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599" h="4237411">
                  <a:moveTo>
                    <a:pt x="0" y="0"/>
                  </a:moveTo>
                  <a:lnTo>
                    <a:pt x="2144599" y="0"/>
                  </a:lnTo>
                  <a:lnTo>
                    <a:pt x="2144599" y="4237411"/>
                  </a:lnTo>
                  <a:lnTo>
                    <a:pt x="0" y="4237411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92" name="PA-图片 9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28" t="18397" r="55189"/>
            <a:stretch>
              <a:fillRect/>
            </a:stretch>
          </p:blipFill>
          <p:spPr>
            <a:xfrm>
              <a:off x="660402" y="2540080"/>
              <a:ext cx="2119085" cy="3717925"/>
            </a:xfrm>
            <a:custGeom>
              <a:avLst/>
              <a:gdLst>
                <a:gd name="connsiteX0" fmla="*/ 0 w 2119085"/>
                <a:gd name="connsiteY0" fmla="*/ 0 h 3717925"/>
                <a:gd name="connsiteX1" fmla="*/ 2119085 w 2119085"/>
                <a:gd name="connsiteY1" fmla="*/ 0 h 3717925"/>
                <a:gd name="connsiteX2" fmla="*/ 2119085 w 2119085"/>
                <a:gd name="connsiteY2" fmla="*/ 3717925 h 3717925"/>
                <a:gd name="connsiteX3" fmla="*/ 0 w 2119085"/>
                <a:gd name="connsiteY3" fmla="*/ 3717925 h 3717925"/>
                <a:gd name="connsiteX4" fmla="*/ 0 w 2119085"/>
                <a:gd name="connsiteY4" fmla="*/ 0 h 371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9085" h="3717925">
                  <a:moveTo>
                    <a:pt x="0" y="0"/>
                  </a:moveTo>
                  <a:lnTo>
                    <a:pt x="2119085" y="0"/>
                  </a:lnTo>
                  <a:lnTo>
                    <a:pt x="2119085" y="3717925"/>
                  </a:lnTo>
                  <a:lnTo>
                    <a:pt x="0" y="371792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50" name="PA-文本框 49"/>
            <p:cNvSpPr txBox="1"/>
            <p:nvPr>
              <p:custDataLst>
                <p:tags r:id="rId6"/>
              </p:custDataLst>
            </p:nvPr>
          </p:nvSpPr>
          <p:spPr>
            <a:xfrm>
              <a:off x="6598689" y="3672922"/>
              <a:ext cx="40312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行政管理是综合性和应用性很强的新兴学科。它包括日常行政事物管理。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PA-文本框 50"/>
            <p:cNvSpPr txBox="1"/>
            <p:nvPr>
              <p:custDataLst>
                <p:tags r:id="rId7"/>
              </p:custDataLst>
            </p:nvPr>
          </p:nvSpPr>
          <p:spPr>
            <a:xfrm>
              <a:off x="6612851" y="4905371"/>
              <a:ext cx="40274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办企业，产品是看得见、摸得到的，而企业文化则是看不见、摸不到的，如果不细心观察。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PA-îṡlíḑé"/>
            <p:cNvSpPr/>
            <p:nvPr>
              <p:custDataLst>
                <p:tags r:id="rId8"/>
              </p:custDataLst>
            </p:nvPr>
          </p:nvSpPr>
          <p:spPr>
            <a:xfrm>
              <a:off x="5837703" y="1851209"/>
              <a:ext cx="2119085" cy="605668"/>
            </a:xfrm>
            <a:prstGeom prst="rect">
              <a:avLst/>
            </a:prstGeom>
            <a:solidFill>
              <a:schemeClr val="accent1"/>
            </a:solid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重行政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5" name="ïş1ïḓe"/>
            <p:cNvGrpSpPr/>
            <p:nvPr/>
          </p:nvGrpSpPr>
          <p:grpSpPr>
            <a:xfrm>
              <a:off x="5753562" y="3729073"/>
              <a:ext cx="4279924" cy="1882166"/>
              <a:chOff x="5860569" y="3729073"/>
              <a:chExt cx="4279924" cy="1882166"/>
            </a:xfrm>
          </p:grpSpPr>
          <p:grpSp>
            <p:nvGrpSpPr>
              <p:cNvPr id="60" name="íśļîḓé"/>
              <p:cNvGrpSpPr/>
              <p:nvPr/>
            </p:nvGrpSpPr>
            <p:grpSpPr>
              <a:xfrm>
                <a:off x="5860569" y="3729073"/>
                <a:ext cx="505278" cy="505277"/>
                <a:chOff x="787267" y="2677426"/>
                <a:chExt cx="641185" cy="641184"/>
              </a:xfrm>
            </p:grpSpPr>
            <p:sp>
              <p:nvSpPr>
                <p:cNvPr id="68" name="PA-işḷídê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787267" y="2677426"/>
                  <a:ext cx="641185" cy="641184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 dirty="0"/>
                </a:p>
              </p:txBody>
            </p:sp>
            <p:sp>
              <p:nvSpPr>
                <p:cNvPr id="69" name="PA-íšḻíḑê"/>
                <p:cNvSpPr/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953856" y="2882516"/>
                  <a:ext cx="308006" cy="231004"/>
                </a:xfrm>
                <a:custGeom>
                  <a:avLst/>
                  <a:gdLst>
                    <a:gd name="connsiteX0" fmla="*/ 505433 w 533400"/>
                    <a:gd name="connsiteY0" fmla="*/ 621 h 400050"/>
                    <a:gd name="connsiteX1" fmla="*/ 534008 w 533400"/>
                    <a:gd name="connsiteY1" fmla="*/ 29196 h 400050"/>
                    <a:gd name="connsiteX2" fmla="*/ 534008 w 533400"/>
                    <a:gd name="connsiteY2" fmla="*/ 372096 h 400050"/>
                    <a:gd name="connsiteX3" fmla="*/ 505433 w 533400"/>
                    <a:gd name="connsiteY3" fmla="*/ 400671 h 400050"/>
                    <a:gd name="connsiteX4" fmla="*/ 29183 w 533400"/>
                    <a:gd name="connsiteY4" fmla="*/ 400671 h 400050"/>
                    <a:gd name="connsiteX5" fmla="*/ 608 w 533400"/>
                    <a:gd name="connsiteY5" fmla="*/ 372096 h 400050"/>
                    <a:gd name="connsiteX6" fmla="*/ 608 w 533400"/>
                    <a:gd name="connsiteY6" fmla="*/ 29196 h 400050"/>
                    <a:gd name="connsiteX7" fmla="*/ 29183 w 533400"/>
                    <a:gd name="connsiteY7" fmla="*/ 621 h 400050"/>
                    <a:gd name="connsiteX8" fmla="*/ 505433 w 533400"/>
                    <a:gd name="connsiteY8" fmla="*/ 621 h 400050"/>
                    <a:gd name="connsiteX9" fmla="*/ 391390 w 533400"/>
                    <a:gd name="connsiteY9" fmla="*/ 198636 h 400050"/>
                    <a:gd name="connsiteX10" fmla="*/ 351362 w 533400"/>
                    <a:gd name="connsiteY10" fmla="*/ 204188 h 400050"/>
                    <a:gd name="connsiteX11" fmla="*/ 351362 w 533400"/>
                    <a:gd name="connsiteY11" fmla="*/ 204188 h 400050"/>
                    <a:gd name="connsiteX12" fmla="*/ 267088 w 533400"/>
                    <a:gd name="connsiteY12" fmla="*/ 315607 h 400050"/>
                    <a:gd name="connsiteX13" fmla="*/ 264627 w 533400"/>
                    <a:gd name="connsiteY13" fmla="*/ 318450 h 400050"/>
                    <a:gd name="connsiteX14" fmla="*/ 224217 w 533400"/>
                    <a:gd name="connsiteY14" fmla="*/ 318698 h 400050"/>
                    <a:gd name="connsiteX15" fmla="*/ 224217 w 533400"/>
                    <a:gd name="connsiteY15" fmla="*/ 318698 h 400050"/>
                    <a:gd name="connsiteX16" fmla="*/ 162105 w 533400"/>
                    <a:gd name="connsiteY16" fmla="*/ 257341 h 400050"/>
                    <a:gd name="connsiteX17" fmla="*/ 160160 w 533400"/>
                    <a:gd name="connsiteY17" fmla="*/ 255588 h 400050"/>
                    <a:gd name="connsiteX18" fmla="*/ 119942 w 533400"/>
                    <a:gd name="connsiteY18" fmla="*/ 259532 h 400050"/>
                    <a:gd name="connsiteX19" fmla="*/ 119942 w 533400"/>
                    <a:gd name="connsiteY19" fmla="*/ 259532 h 400050"/>
                    <a:gd name="connsiteX20" fmla="*/ 32448 w 533400"/>
                    <a:gd name="connsiteY20" fmla="*/ 366050 h 400050"/>
                    <a:gd name="connsiteX21" fmla="*/ 30283 w 533400"/>
                    <a:gd name="connsiteY21" fmla="*/ 372096 h 400050"/>
                    <a:gd name="connsiteX22" fmla="*/ 39808 w 533400"/>
                    <a:gd name="connsiteY22" fmla="*/ 381621 h 400050"/>
                    <a:gd name="connsiteX23" fmla="*/ 39808 w 533400"/>
                    <a:gd name="connsiteY23" fmla="*/ 381621 h 400050"/>
                    <a:gd name="connsiteX24" fmla="*/ 497188 w 533400"/>
                    <a:gd name="connsiteY24" fmla="*/ 381621 h 400050"/>
                    <a:gd name="connsiteX25" fmla="*/ 502461 w 533400"/>
                    <a:gd name="connsiteY25" fmla="*/ 380028 h 400050"/>
                    <a:gd name="connsiteX26" fmla="*/ 505121 w 533400"/>
                    <a:gd name="connsiteY26" fmla="*/ 366823 h 400050"/>
                    <a:gd name="connsiteX27" fmla="*/ 505121 w 533400"/>
                    <a:gd name="connsiteY27" fmla="*/ 366823 h 400050"/>
                    <a:gd name="connsiteX28" fmla="*/ 397949 w 533400"/>
                    <a:gd name="connsiteY28" fmla="*/ 205607 h 400050"/>
                    <a:gd name="connsiteX29" fmla="*/ 391390 w 533400"/>
                    <a:gd name="connsiteY29" fmla="*/ 198636 h 400050"/>
                    <a:gd name="connsiteX30" fmla="*/ 95858 w 533400"/>
                    <a:gd name="connsiteY30" fmla="*/ 57771 h 400050"/>
                    <a:gd name="connsiteX31" fmla="*/ 57758 w 533400"/>
                    <a:gd name="connsiteY31" fmla="*/ 95871 h 400050"/>
                    <a:gd name="connsiteX32" fmla="*/ 95858 w 533400"/>
                    <a:gd name="connsiteY32" fmla="*/ 133971 h 400050"/>
                    <a:gd name="connsiteX33" fmla="*/ 133958 w 533400"/>
                    <a:gd name="connsiteY33" fmla="*/ 95871 h 400050"/>
                    <a:gd name="connsiteX34" fmla="*/ 95858 w 533400"/>
                    <a:gd name="connsiteY34" fmla="*/ 57771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533400" h="400050">
                      <a:moveTo>
                        <a:pt x="505433" y="621"/>
                      </a:moveTo>
                      <a:cubicBezTo>
                        <a:pt x="521215" y="621"/>
                        <a:pt x="534008" y="13414"/>
                        <a:pt x="534008" y="29196"/>
                      </a:cubicBezTo>
                      <a:lnTo>
                        <a:pt x="534008" y="372096"/>
                      </a:lnTo>
                      <a:cubicBezTo>
                        <a:pt x="534008" y="387878"/>
                        <a:pt x="521215" y="400671"/>
                        <a:pt x="505433" y="400671"/>
                      </a:cubicBezTo>
                      <a:lnTo>
                        <a:pt x="29183" y="400671"/>
                      </a:lnTo>
                      <a:cubicBezTo>
                        <a:pt x="13402" y="400671"/>
                        <a:pt x="608" y="387878"/>
                        <a:pt x="608" y="372096"/>
                      </a:cubicBezTo>
                      <a:lnTo>
                        <a:pt x="608" y="29196"/>
                      </a:lnTo>
                      <a:cubicBezTo>
                        <a:pt x="608" y="13414"/>
                        <a:pt x="13402" y="621"/>
                        <a:pt x="29183" y="621"/>
                      </a:cubicBezTo>
                      <a:lnTo>
                        <a:pt x="505433" y="621"/>
                      </a:lnTo>
                      <a:close/>
                      <a:moveTo>
                        <a:pt x="391390" y="198636"/>
                      </a:moveTo>
                      <a:cubicBezTo>
                        <a:pt x="378803" y="189116"/>
                        <a:pt x="360883" y="191602"/>
                        <a:pt x="351362" y="204188"/>
                      </a:cubicBezTo>
                      <a:lnTo>
                        <a:pt x="351362" y="204188"/>
                      </a:lnTo>
                      <a:lnTo>
                        <a:pt x="267088" y="315607"/>
                      </a:lnTo>
                      <a:cubicBezTo>
                        <a:pt x="266332" y="316607"/>
                        <a:pt x="265509" y="317558"/>
                        <a:pt x="264627" y="318450"/>
                      </a:cubicBezTo>
                      <a:cubicBezTo>
                        <a:pt x="253536" y="329677"/>
                        <a:pt x="235444" y="329788"/>
                        <a:pt x="224217" y="318698"/>
                      </a:cubicBezTo>
                      <a:lnTo>
                        <a:pt x="224217" y="318698"/>
                      </a:lnTo>
                      <a:lnTo>
                        <a:pt x="162105" y="257341"/>
                      </a:lnTo>
                      <a:cubicBezTo>
                        <a:pt x="161484" y="256727"/>
                        <a:pt x="160836" y="256142"/>
                        <a:pt x="160160" y="255588"/>
                      </a:cubicBezTo>
                      <a:cubicBezTo>
                        <a:pt x="147965" y="245572"/>
                        <a:pt x="129959" y="247338"/>
                        <a:pt x="119942" y="259532"/>
                      </a:cubicBezTo>
                      <a:lnTo>
                        <a:pt x="119942" y="259532"/>
                      </a:lnTo>
                      <a:lnTo>
                        <a:pt x="32448" y="366050"/>
                      </a:lnTo>
                      <a:cubicBezTo>
                        <a:pt x="31048" y="367755"/>
                        <a:pt x="30283" y="369891"/>
                        <a:pt x="30283" y="372096"/>
                      </a:cubicBezTo>
                      <a:cubicBezTo>
                        <a:pt x="30283" y="377357"/>
                        <a:pt x="34548" y="381621"/>
                        <a:pt x="39808" y="381621"/>
                      </a:cubicBezTo>
                      <a:lnTo>
                        <a:pt x="39808" y="381621"/>
                      </a:lnTo>
                      <a:lnTo>
                        <a:pt x="497188" y="381621"/>
                      </a:lnTo>
                      <a:cubicBezTo>
                        <a:pt x="499065" y="381621"/>
                        <a:pt x="500899" y="381067"/>
                        <a:pt x="502461" y="380028"/>
                      </a:cubicBezTo>
                      <a:cubicBezTo>
                        <a:pt x="506843" y="377116"/>
                        <a:pt x="508033" y="371204"/>
                        <a:pt x="505121" y="366823"/>
                      </a:cubicBezTo>
                      <a:lnTo>
                        <a:pt x="505121" y="366823"/>
                      </a:lnTo>
                      <a:lnTo>
                        <a:pt x="397949" y="205607"/>
                      </a:lnTo>
                      <a:cubicBezTo>
                        <a:pt x="396170" y="202931"/>
                        <a:pt x="393952" y="200575"/>
                        <a:pt x="391390" y="198636"/>
                      </a:cubicBezTo>
                      <a:close/>
                      <a:moveTo>
                        <a:pt x="95858" y="57771"/>
                      </a:moveTo>
                      <a:cubicBezTo>
                        <a:pt x="74816" y="57771"/>
                        <a:pt x="57758" y="74829"/>
                        <a:pt x="57758" y="95871"/>
                      </a:cubicBezTo>
                      <a:cubicBezTo>
                        <a:pt x="57758" y="116913"/>
                        <a:pt x="74816" y="133971"/>
                        <a:pt x="95858" y="133971"/>
                      </a:cubicBezTo>
                      <a:cubicBezTo>
                        <a:pt x="116900" y="133971"/>
                        <a:pt x="133958" y="116913"/>
                        <a:pt x="133958" y="95871"/>
                      </a:cubicBezTo>
                      <a:cubicBezTo>
                        <a:pt x="133958" y="74829"/>
                        <a:pt x="116900" y="57771"/>
                        <a:pt x="95858" y="577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4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61" name="îśḻiďê"/>
              <p:cNvGrpSpPr/>
              <p:nvPr/>
            </p:nvGrpSpPr>
            <p:grpSpPr>
              <a:xfrm>
                <a:off x="5860569" y="5105962"/>
                <a:ext cx="505278" cy="505277"/>
                <a:chOff x="772224" y="4540603"/>
                <a:chExt cx="641185" cy="641184"/>
              </a:xfrm>
            </p:grpSpPr>
            <p:sp>
              <p:nvSpPr>
                <p:cNvPr id="66" name="PA-îṡḷiḍe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772224" y="4540603"/>
                  <a:ext cx="641185" cy="641184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sz="3200" cap="none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" name="PA-išļiďé"/>
                <p:cNvSpPr/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942746" y="4713805"/>
                  <a:ext cx="300141" cy="294781"/>
                </a:xfrm>
                <a:custGeom>
                  <a:avLst/>
                  <a:gdLst>
                    <a:gd name="connsiteX0" fmla="*/ 343764 w 533400"/>
                    <a:gd name="connsiteY0" fmla="*/ 276846 h 523875"/>
                    <a:gd name="connsiteX1" fmla="*/ 372339 w 533400"/>
                    <a:gd name="connsiteY1" fmla="*/ 305421 h 523875"/>
                    <a:gd name="connsiteX2" fmla="*/ 372339 w 533400"/>
                    <a:gd name="connsiteY2" fmla="*/ 495921 h 523875"/>
                    <a:gd name="connsiteX3" fmla="*/ 343764 w 533400"/>
                    <a:gd name="connsiteY3" fmla="*/ 524496 h 523875"/>
                    <a:gd name="connsiteX4" fmla="*/ 191364 w 533400"/>
                    <a:gd name="connsiteY4" fmla="*/ 524496 h 523875"/>
                    <a:gd name="connsiteX5" fmla="*/ 162789 w 533400"/>
                    <a:gd name="connsiteY5" fmla="*/ 495921 h 523875"/>
                    <a:gd name="connsiteX6" fmla="*/ 162789 w 533400"/>
                    <a:gd name="connsiteY6" fmla="*/ 305421 h 523875"/>
                    <a:gd name="connsiteX7" fmla="*/ 191364 w 533400"/>
                    <a:gd name="connsiteY7" fmla="*/ 276846 h 523875"/>
                    <a:gd name="connsiteX8" fmla="*/ 343764 w 533400"/>
                    <a:gd name="connsiteY8" fmla="*/ 276846 h 523875"/>
                    <a:gd name="connsiteX9" fmla="*/ 143739 w 533400"/>
                    <a:gd name="connsiteY9" fmla="*/ 114921 h 523875"/>
                    <a:gd name="connsiteX10" fmla="*/ 179938 w 533400"/>
                    <a:gd name="connsiteY10" fmla="*/ 152974 h 523875"/>
                    <a:gd name="connsiteX11" fmla="*/ 181839 w 533400"/>
                    <a:gd name="connsiteY11" fmla="*/ 153021 h 523875"/>
                    <a:gd name="connsiteX12" fmla="*/ 353289 w 533400"/>
                    <a:gd name="connsiteY12" fmla="*/ 153021 h 523875"/>
                    <a:gd name="connsiteX13" fmla="*/ 391342 w 533400"/>
                    <a:gd name="connsiteY13" fmla="*/ 116822 h 523875"/>
                    <a:gd name="connsiteX14" fmla="*/ 391389 w 533400"/>
                    <a:gd name="connsiteY14" fmla="*/ 114921 h 523875"/>
                    <a:gd name="connsiteX15" fmla="*/ 505689 w 533400"/>
                    <a:gd name="connsiteY15" fmla="*/ 114921 h 523875"/>
                    <a:gd name="connsiteX16" fmla="*/ 534264 w 533400"/>
                    <a:gd name="connsiteY16" fmla="*/ 143496 h 523875"/>
                    <a:gd name="connsiteX17" fmla="*/ 534264 w 533400"/>
                    <a:gd name="connsiteY17" fmla="*/ 381621 h 523875"/>
                    <a:gd name="connsiteX18" fmla="*/ 505689 w 533400"/>
                    <a:gd name="connsiteY18" fmla="*/ 410196 h 523875"/>
                    <a:gd name="connsiteX19" fmla="*/ 391389 w 533400"/>
                    <a:gd name="connsiteY19" fmla="*/ 410196 h 523875"/>
                    <a:gd name="connsiteX20" fmla="*/ 391389 w 533400"/>
                    <a:gd name="connsiteY20" fmla="*/ 295896 h 523875"/>
                    <a:gd name="connsiteX21" fmla="*/ 355190 w 533400"/>
                    <a:gd name="connsiteY21" fmla="*/ 257843 h 523875"/>
                    <a:gd name="connsiteX22" fmla="*/ 353289 w 533400"/>
                    <a:gd name="connsiteY22" fmla="*/ 257796 h 523875"/>
                    <a:gd name="connsiteX23" fmla="*/ 181839 w 533400"/>
                    <a:gd name="connsiteY23" fmla="*/ 257796 h 523875"/>
                    <a:gd name="connsiteX24" fmla="*/ 143786 w 533400"/>
                    <a:gd name="connsiteY24" fmla="*/ 293995 h 523875"/>
                    <a:gd name="connsiteX25" fmla="*/ 143739 w 533400"/>
                    <a:gd name="connsiteY25" fmla="*/ 295896 h 523875"/>
                    <a:gd name="connsiteX26" fmla="*/ 143739 w 533400"/>
                    <a:gd name="connsiteY26" fmla="*/ 410196 h 523875"/>
                    <a:gd name="connsiteX27" fmla="*/ 29439 w 533400"/>
                    <a:gd name="connsiteY27" fmla="*/ 410196 h 523875"/>
                    <a:gd name="connsiteX28" fmla="*/ 864 w 533400"/>
                    <a:gd name="connsiteY28" fmla="*/ 381621 h 523875"/>
                    <a:gd name="connsiteX29" fmla="*/ 864 w 533400"/>
                    <a:gd name="connsiteY29" fmla="*/ 201377 h 523875"/>
                    <a:gd name="connsiteX30" fmla="*/ 11111 w 533400"/>
                    <a:gd name="connsiteY30" fmla="*/ 175380 h 523875"/>
                    <a:gd name="connsiteX31" fmla="*/ 56242 w 533400"/>
                    <a:gd name="connsiteY31" fmla="*/ 127024 h 523875"/>
                    <a:gd name="connsiteX32" fmla="*/ 84095 w 533400"/>
                    <a:gd name="connsiteY32" fmla="*/ 114921 h 523875"/>
                    <a:gd name="connsiteX33" fmla="*/ 143739 w 533400"/>
                    <a:gd name="connsiteY33" fmla="*/ 114921 h 523875"/>
                    <a:gd name="connsiteX34" fmla="*/ 462827 w 533400"/>
                    <a:gd name="connsiteY34" fmla="*/ 172071 h 523875"/>
                    <a:gd name="connsiteX35" fmla="*/ 448539 w 533400"/>
                    <a:gd name="connsiteY35" fmla="*/ 186359 h 523875"/>
                    <a:gd name="connsiteX36" fmla="*/ 462827 w 533400"/>
                    <a:gd name="connsiteY36" fmla="*/ 200646 h 523875"/>
                    <a:gd name="connsiteX37" fmla="*/ 477114 w 533400"/>
                    <a:gd name="connsiteY37" fmla="*/ 186359 h 523875"/>
                    <a:gd name="connsiteX38" fmla="*/ 462827 w 533400"/>
                    <a:gd name="connsiteY38" fmla="*/ 172071 h 523875"/>
                    <a:gd name="connsiteX39" fmla="*/ 343764 w 533400"/>
                    <a:gd name="connsiteY39" fmla="*/ 621 h 523875"/>
                    <a:gd name="connsiteX40" fmla="*/ 372339 w 533400"/>
                    <a:gd name="connsiteY40" fmla="*/ 29196 h 523875"/>
                    <a:gd name="connsiteX41" fmla="*/ 372339 w 533400"/>
                    <a:gd name="connsiteY41" fmla="*/ 105396 h 523875"/>
                    <a:gd name="connsiteX42" fmla="*/ 343764 w 533400"/>
                    <a:gd name="connsiteY42" fmla="*/ 133971 h 523875"/>
                    <a:gd name="connsiteX43" fmla="*/ 191364 w 533400"/>
                    <a:gd name="connsiteY43" fmla="*/ 133971 h 523875"/>
                    <a:gd name="connsiteX44" fmla="*/ 162789 w 533400"/>
                    <a:gd name="connsiteY44" fmla="*/ 105396 h 523875"/>
                    <a:gd name="connsiteX45" fmla="*/ 162789 w 533400"/>
                    <a:gd name="connsiteY45" fmla="*/ 29196 h 523875"/>
                    <a:gd name="connsiteX46" fmla="*/ 191364 w 533400"/>
                    <a:gd name="connsiteY46" fmla="*/ 621 h 523875"/>
                    <a:gd name="connsiteX47" fmla="*/ 343764 w 533400"/>
                    <a:gd name="connsiteY47" fmla="*/ 621 h 523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533400" h="523875">
                      <a:moveTo>
                        <a:pt x="343764" y="276846"/>
                      </a:moveTo>
                      <a:cubicBezTo>
                        <a:pt x="359546" y="276846"/>
                        <a:pt x="372339" y="289639"/>
                        <a:pt x="372339" y="305421"/>
                      </a:cubicBezTo>
                      <a:lnTo>
                        <a:pt x="372339" y="495921"/>
                      </a:lnTo>
                      <a:cubicBezTo>
                        <a:pt x="372339" y="511703"/>
                        <a:pt x="359546" y="524496"/>
                        <a:pt x="343764" y="524496"/>
                      </a:cubicBezTo>
                      <a:lnTo>
                        <a:pt x="191364" y="524496"/>
                      </a:lnTo>
                      <a:cubicBezTo>
                        <a:pt x="175582" y="524496"/>
                        <a:pt x="162789" y="511703"/>
                        <a:pt x="162789" y="495921"/>
                      </a:cubicBezTo>
                      <a:lnTo>
                        <a:pt x="162789" y="305421"/>
                      </a:lnTo>
                      <a:cubicBezTo>
                        <a:pt x="162789" y="289639"/>
                        <a:pt x="175582" y="276846"/>
                        <a:pt x="191364" y="276846"/>
                      </a:cubicBezTo>
                      <a:lnTo>
                        <a:pt x="343764" y="276846"/>
                      </a:lnTo>
                      <a:close/>
                      <a:moveTo>
                        <a:pt x="143739" y="114921"/>
                      </a:moveTo>
                      <a:cubicBezTo>
                        <a:pt x="143739" y="135325"/>
                        <a:pt x="159779" y="151984"/>
                        <a:pt x="179938" y="152974"/>
                      </a:cubicBezTo>
                      <a:lnTo>
                        <a:pt x="181839" y="153021"/>
                      </a:lnTo>
                      <a:lnTo>
                        <a:pt x="353289" y="153021"/>
                      </a:lnTo>
                      <a:cubicBezTo>
                        <a:pt x="373693" y="153021"/>
                        <a:pt x="390352" y="136981"/>
                        <a:pt x="391342" y="116822"/>
                      </a:cubicBezTo>
                      <a:lnTo>
                        <a:pt x="391389" y="114921"/>
                      </a:lnTo>
                      <a:lnTo>
                        <a:pt x="505689" y="114921"/>
                      </a:lnTo>
                      <a:cubicBezTo>
                        <a:pt x="521471" y="114921"/>
                        <a:pt x="534264" y="127714"/>
                        <a:pt x="534264" y="143496"/>
                      </a:cubicBezTo>
                      <a:lnTo>
                        <a:pt x="534264" y="381621"/>
                      </a:lnTo>
                      <a:cubicBezTo>
                        <a:pt x="534264" y="397403"/>
                        <a:pt x="521471" y="410196"/>
                        <a:pt x="505689" y="410196"/>
                      </a:cubicBezTo>
                      <a:lnTo>
                        <a:pt x="391389" y="410196"/>
                      </a:lnTo>
                      <a:lnTo>
                        <a:pt x="391389" y="295896"/>
                      </a:lnTo>
                      <a:cubicBezTo>
                        <a:pt x="391389" y="275492"/>
                        <a:pt x="375349" y="258833"/>
                        <a:pt x="355190" y="257843"/>
                      </a:cubicBezTo>
                      <a:lnTo>
                        <a:pt x="353289" y="257796"/>
                      </a:lnTo>
                      <a:lnTo>
                        <a:pt x="181839" y="257796"/>
                      </a:lnTo>
                      <a:cubicBezTo>
                        <a:pt x="161435" y="257796"/>
                        <a:pt x="144776" y="273836"/>
                        <a:pt x="143786" y="293995"/>
                      </a:cubicBezTo>
                      <a:lnTo>
                        <a:pt x="143739" y="295896"/>
                      </a:lnTo>
                      <a:lnTo>
                        <a:pt x="143739" y="410196"/>
                      </a:lnTo>
                      <a:lnTo>
                        <a:pt x="29439" y="410196"/>
                      </a:lnTo>
                      <a:cubicBezTo>
                        <a:pt x="13658" y="410196"/>
                        <a:pt x="864" y="397403"/>
                        <a:pt x="864" y="381621"/>
                      </a:cubicBezTo>
                      <a:lnTo>
                        <a:pt x="864" y="201377"/>
                      </a:lnTo>
                      <a:cubicBezTo>
                        <a:pt x="864" y="191726"/>
                        <a:pt x="4526" y="182435"/>
                        <a:pt x="11111" y="175380"/>
                      </a:cubicBezTo>
                      <a:lnTo>
                        <a:pt x="56242" y="127024"/>
                      </a:lnTo>
                      <a:cubicBezTo>
                        <a:pt x="63448" y="119304"/>
                        <a:pt x="73535" y="114921"/>
                        <a:pt x="84095" y="114921"/>
                      </a:cubicBezTo>
                      <a:lnTo>
                        <a:pt x="143739" y="114921"/>
                      </a:lnTo>
                      <a:close/>
                      <a:moveTo>
                        <a:pt x="462827" y="172071"/>
                      </a:moveTo>
                      <a:cubicBezTo>
                        <a:pt x="454936" y="172071"/>
                        <a:pt x="448539" y="178468"/>
                        <a:pt x="448539" y="186359"/>
                      </a:cubicBezTo>
                      <a:cubicBezTo>
                        <a:pt x="448539" y="194249"/>
                        <a:pt x="454936" y="200646"/>
                        <a:pt x="462827" y="200646"/>
                      </a:cubicBezTo>
                      <a:cubicBezTo>
                        <a:pt x="470717" y="200646"/>
                        <a:pt x="477114" y="194249"/>
                        <a:pt x="477114" y="186359"/>
                      </a:cubicBezTo>
                      <a:cubicBezTo>
                        <a:pt x="477114" y="178468"/>
                        <a:pt x="470717" y="172071"/>
                        <a:pt x="462827" y="172071"/>
                      </a:cubicBezTo>
                      <a:close/>
                      <a:moveTo>
                        <a:pt x="343764" y="621"/>
                      </a:moveTo>
                      <a:cubicBezTo>
                        <a:pt x="359546" y="621"/>
                        <a:pt x="372339" y="13415"/>
                        <a:pt x="372339" y="29196"/>
                      </a:cubicBezTo>
                      <a:lnTo>
                        <a:pt x="372339" y="105396"/>
                      </a:lnTo>
                      <a:cubicBezTo>
                        <a:pt x="372339" y="121178"/>
                        <a:pt x="359546" y="133971"/>
                        <a:pt x="343764" y="133971"/>
                      </a:cubicBezTo>
                      <a:lnTo>
                        <a:pt x="191364" y="133971"/>
                      </a:lnTo>
                      <a:cubicBezTo>
                        <a:pt x="175582" y="133971"/>
                        <a:pt x="162789" y="121178"/>
                        <a:pt x="162789" y="105396"/>
                      </a:cubicBezTo>
                      <a:lnTo>
                        <a:pt x="162789" y="29196"/>
                      </a:lnTo>
                      <a:cubicBezTo>
                        <a:pt x="162789" y="13415"/>
                        <a:pt x="175582" y="621"/>
                        <a:pt x="191364" y="621"/>
                      </a:cubicBezTo>
                      <a:lnTo>
                        <a:pt x="343764" y="6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cxnSp>
            <p:nvCxnSpPr>
              <p:cNvPr id="63" name="PA-直接连接符 62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6545037" y="4738110"/>
                <a:ext cx="359545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" name="PA-îṡlíḑé"/>
            <p:cNvSpPr/>
            <p:nvPr>
              <p:custDataLst>
                <p:tags r:id="rId14"/>
              </p:custDataLst>
            </p:nvPr>
          </p:nvSpPr>
          <p:spPr>
            <a:xfrm>
              <a:off x="8568561" y="1851209"/>
              <a:ext cx="2119085" cy="605668"/>
            </a:xfrm>
            <a:prstGeom prst="rect">
              <a:avLst/>
            </a:prstGeom>
            <a:solidFill>
              <a:schemeClr val="accent1"/>
            </a:solid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重西方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81" name="PA-îṡlíḑé"/>
            <p:cNvSpPr/>
            <p:nvPr>
              <p:custDataLst>
                <p:tags r:id="rId15"/>
              </p:custDataLst>
            </p:nvPr>
          </p:nvSpPr>
          <p:spPr>
            <a:xfrm>
              <a:off x="5837703" y="2612452"/>
              <a:ext cx="2119085" cy="605668"/>
            </a:xfrm>
            <a:prstGeom prst="rect">
              <a:avLst/>
            </a:prstGeom>
            <a:solidFill>
              <a:schemeClr val="accent1"/>
            </a:solid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轻产权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82" name="PA-îṡlíḑé"/>
            <p:cNvSpPr/>
            <p:nvPr>
              <p:custDataLst>
                <p:tags r:id="rId16"/>
              </p:custDataLst>
            </p:nvPr>
          </p:nvSpPr>
          <p:spPr>
            <a:xfrm>
              <a:off x="8568561" y="2612452"/>
              <a:ext cx="2119085" cy="605668"/>
            </a:xfrm>
            <a:prstGeom prst="rect">
              <a:avLst/>
            </a:prstGeom>
            <a:solidFill>
              <a:schemeClr val="accent1"/>
            </a:solid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轻文化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-#3926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88237"/>
            <a:ext cx="10858500" cy="3364333"/>
            <a:chOff x="660400" y="2088237"/>
            <a:chExt cx="10858500" cy="3364333"/>
          </a:xfrm>
        </p:grpSpPr>
        <p:grpSp>
          <p:nvGrpSpPr>
            <p:cNvPr id="4" name="îṥ1íďé"/>
            <p:cNvGrpSpPr/>
            <p:nvPr/>
          </p:nvGrpSpPr>
          <p:grpSpPr>
            <a:xfrm>
              <a:off x="4187375" y="2088237"/>
              <a:ext cx="3817251" cy="2676310"/>
              <a:chOff x="3672116" y="1856792"/>
              <a:chExt cx="4484914" cy="3144415"/>
            </a:xfrm>
          </p:grpSpPr>
          <p:sp>
            <p:nvSpPr>
              <p:cNvPr id="21" name="PA-îSļïḑe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5947230" y="1856792"/>
                <a:ext cx="2209800" cy="2209800"/>
              </a:xfrm>
              <a:custGeom>
                <a:avLst/>
                <a:gdLst>
                  <a:gd name="T0" fmla="*/ 3696 w 3696"/>
                  <a:gd name="T1" fmla="*/ 1848 h 3696"/>
                  <a:gd name="T2" fmla="*/ 1848 w 3696"/>
                  <a:gd name="T3" fmla="*/ 3696 h 3696"/>
                  <a:gd name="T4" fmla="*/ 0 w 3696"/>
                  <a:gd name="T5" fmla="*/ 3696 h 3696"/>
                  <a:gd name="T6" fmla="*/ 0 w 3696"/>
                  <a:gd name="T7" fmla="*/ 1848 h 3696"/>
                  <a:gd name="T8" fmla="*/ 1848 w 3696"/>
                  <a:gd name="T9" fmla="*/ 0 h 3696"/>
                  <a:gd name="T10" fmla="*/ 3696 w 3696"/>
                  <a:gd name="T11" fmla="*/ 1848 h 3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96" h="3696">
                    <a:moveTo>
                      <a:pt x="3696" y="1848"/>
                    </a:moveTo>
                    <a:cubicBezTo>
                      <a:pt x="3696" y="2869"/>
                      <a:pt x="2869" y="3696"/>
                      <a:pt x="1848" y="3696"/>
                    </a:cubicBezTo>
                    <a:cubicBezTo>
                      <a:pt x="1232" y="3696"/>
                      <a:pt x="616" y="3696"/>
                      <a:pt x="0" y="3696"/>
                    </a:cubicBezTo>
                    <a:cubicBezTo>
                      <a:pt x="0" y="3080"/>
                      <a:pt x="0" y="2464"/>
                      <a:pt x="0" y="1848"/>
                    </a:cubicBezTo>
                    <a:cubicBezTo>
                      <a:pt x="0" y="828"/>
                      <a:pt x="828" y="0"/>
                      <a:pt x="1848" y="0"/>
                    </a:cubicBezTo>
                    <a:cubicBezTo>
                      <a:pt x="2869" y="0"/>
                      <a:pt x="3696" y="828"/>
                      <a:pt x="3696" y="184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管理制度正常化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PA-ïSľîḍè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3672116" y="2800387"/>
                <a:ext cx="2200820" cy="2200820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rtlCol="0" anchor="ctr"/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管理模式人性化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îṧ1îďè"/>
            <p:cNvGrpSpPr/>
            <p:nvPr/>
          </p:nvGrpSpPr>
          <p:grpSpPr>
            <a:xfrm>
              <a:off x="660400" y="2138418"/>
              <a:ext cx="3134220" cy="3314152"/>
              <a:chOff x="660400" y="2227318"/>
              <a:chExt cx="3134220" cy="3314152"/>
            </a:xfrm>
          </p:grpSpPr>
          <p:grpSp>
            <p:nvGrpSpPr>
              <p:cNvPr id="14" name="iṧľíďè"/>
              <p:cNvGrpSpPr/>
              <p:nvPr/>
            </p:nvGrpSpPr>
            <p:grpSpPr>
              <a:xfrm>
                <a:off x="662091" y="2227318"/>
                <a:ext cx="3132529" cy="1031669"/>
                <a:chOff x="662091" y="2227318"/>
                <a:chExt cx="3132529" cy="1031669"/>
              </a:xfrm>
            </p:grpSpPr>
            <p:sp>
              <p:nvSpPr>
                <p:cNvPr id="19" name="PA-íṩḷíďe"/>
                <p:cNvSpPr/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662091" y="2372012"/>
                  <a:ext cx="3132529" cy="886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/>
                    <a:t>一个企业成功的根本不在于个人如何坚持自己的风格，而在于周围的人如何看待企业管理者的为人。</a:t>
                  </a:r>
                  <a:endParaRPr lang="en-US" altLang="zh-CN" sz="1400" dirty="0"/>
                </a:p>
              </p:txBody>
            </p:sp>
            <p:sp>
              <p:nvSpPr>
                <p:cNvPr id="20" name="PA-ïSļiďè"/>
                <p:cNvSpPr txBox="1"/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662091" y="2227318"/>
                  <a:ext cx="3132529" cy="11362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25000" lnSpcReduction="20000"/>
                </a:bodyPr>
                <a:lstStyle>
                  <a:defPPr>
                    <a:defRPr lang="zh-CN"/>
                  </a:defPPr>
                  <a:lvl1pPr defTabSz="914400">
                    <a:spcBef>
                      <a:spcPct val="0"/>
                    </a:spcBef>
                    <a:defRPr sz="2000" b="1">
                      <a:solidFill>
                        <a:schemeClr val="bg1"/>
                      </a:solidFill>
                    </a:defRPr>
                  </a:lvl1pPr>
                  <a:lvl2pPr marL="457200" defTabSz="914400"/>
                  <a:lvl3pPr marL="914400" defTabSz="914400"/>
                  <a:lvl4pPr marL="1371600" defTabSz="914400"/>
                  <a:lvl5pPr marL="1828800" defTabSz="914400"/>
                  <a:lvl6pPr marL="2286000" defTabSz="914400"/>
                  <a:lvl7pPr marL="2743200" defTabSz="914400"/>
                  <a:lvl8pPr marL="3200400" defTabSz="914400"/>
                  <a:lvl9pPr marL="3657600" defTabSz="914400"/>
                </a:lstStyle>
                <a:p>
                  <a:endParaRPr lang="en-US" altLang="zh-CN" dirty="0"/>
                </a:p>
              </p:txBody>
            </p:sp>
          </p:grpSp>
          <p:grpSp>
            <p:nvGrpSpPr>
              <p:cNvPr id="15" name="íṧḷíḍè"/>
              <p:cNvGrpSpPr/>
              <p:nvPr/>
            </p:nvGrpSpPr>
            <p:grpSpPr>
              <a:xfrm>
                <a:off x="660400" y="4509801"/>
                <a:ext cx="3132529" cy="1031669"/>
                <a:chOff x="660400" y="4903501"/>
                <a:chExt cx="3132529" cy="1031669"/>
              </a:xfrm>
            </p:grpSpPr>
            <p:sp>
              <p:nvSpPr>
                <p:cNvPr id="17" name="PA-îšļíďê"/>
                <p:cNvSpPr/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660400" y="5048195"/>
                  <a:ext cx="3132529" cy="886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/>
                    <a:t>在管理上，有许多种模式，人性化管理永远不会过时。</a:t>
                  </a:r>
                  <a:endParaRPr lang="en-US" altLang="zh-CN" sz="1400" dirty="0"/>
                </a:p>
              </p:txBody>
            </p:sp>
            <p:sp>
              <p:nvSpPr>
                <p:cNvPr id="18" name="PA-ïšḻîḍe"/>
                <p:cNvSpPr txBox="1"/>
                <p:nvPr>
                  <p:custDataLst>
                    <p:tags r:id="rId7"/>
                  </p:custDataLst>
                </p:nvPr>
              </p:nvSpPr>
              <p:spPr bwMode="auto">
                <a:xfrm>
                  <a:off x="660400" y="4903501"/>
                  <a:ext cx="3132529" cy="11362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25000" lnSpcReduction="20000"/>
                </a:bodyPr>
                <a:lstStyle>
                  <a:defPPr>
                    <a:defRPr lang="zh-CN"/>
                  </a:defPPr>
                  <a:lvl1pPr defTabSz="914400">
                    <a:spcBef>
                      <a:spcPct val="0"/>
                    </a:spcBef>
                    <a:defRPr sz="2000" b="1">
                      <a:solidFill>
                        <a:schemeClr val="bg1"/>
                      </a:solidFill>
                    </a:defRPr>
                  </a:lvl1pPr>
                  <a:lvl2pPr marL="457200" defTabSz="914400"/>
                  <a:lvl3pPr marL="914400" defTabSz="914400"/>
                  <a:lvl4pPr marL="1371600" defTabSz="914400"/>
                  <a:lvl5pPr marL="1828800" defTabSz="914400"/>
                  <a:lvl6pPr marL="2286000" defTabSz="914400"/>
                  <a:lvl7pPr marL="2743200" defTabSz="914400"/>
                  <a:lvl8pPr marL="3200400" defTabSz="914400"/>
                  <a:lvl9pPr marL="3657600" defTabSz="914400"/>
                </a:lstStyle>
                <a:p>
                  <a:endParaRPr lang="en-US" altLang="zh-CN" dirty="0"/>
                </a:p>
              </p:txBody>
            </p:sp>
          </p:grpSp>
        </p:grpSp>
        <p:grpSp>
          <p:nvGrpSpPr>
            <p:cNvPr id="6" name="îşľîḑê"/>
            <p:cNvGrpSpPr/>
            <p:nvPr/>
          </p:nvGrpSpPr>
          <p:grpSpPr>
            <a:xfrm>
              <a:off x="8384680" y="2138418"/>
              <a:ext cx="3134220" cy="3314152"/>
              <a:chOff x="660400" y="2227318"/>
              <a:chExt cx="3134220" cy="3314152"/>
            </a:xfrm>
          </p:grpSpPr>
          <p:grpSp>
            <p:nvGrpSpPr>
              <p:cNvPr id="7" name="iṡ1íḑê"/>
              <p:cNvGrpSpPr/>
              <p:nvPr/>
            </p:nvGrpSpPr>
            <p:grpSpPr>
              <a:xfrm>
                <a:off x="662091" y="2227318"/>
                <a:ext cx="3132529" cy="1031669"/>
                <a:chOff x="662091" y="2227318"/>
                <a:chExt cx="3132529" cy="1031669"/>
              </a:xfrm>
            </p:grpSpPr>
            <p:sp>
              <p:nvSpPr>
                <p:cNvPr id="12" name="PA-íṡ1iḑè"/>
                <p:cNvSpPr/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662091" y="2372012"/>
                  <a:ext cx="3132529" cy="886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/>
                    <a:t>管理出效益，这是千古不变的真理。</a:t>
                  </a:r>
                  <a:endParaRPr lang="en-US" altLang="zh-CN" sz="1400" dirty="0"/>
                </a:p>
              </p:txBody>
            </p:sp>
            <p:sp>
              <p:nvSpPr>
                <p:cNvPr id="13" name="PA-iṥ1ïdè"/>
                <p:cNvSpPr txBox="1"/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662091" y="2227318"/>
                  <a:ext cx="3132529" cy="113623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25000" lnSpcReduction="20000"/>
                </a:bodyPr>
                <a:lstStyle>
                  <a:defPPr>
                    <a:defRPr lang="zh-CN"/>
                  </a:defPPr>
                  <a:lvl1pPr defTabSz="914400">
                    <a:spcBef>
                      <a:spcPct val="0"/>
                    </a:spcBef>
                    <a:defRPr sz="2000" b="1">
                      <a:solidFill>
                        <a:schemeClr val="bg1"/>
                      </a:solidFill>
                    </a:defRPr>
                  </a:lvl1pPr>
                  <a:lvl2pPr marL="457200" defTabSz="914400"/>
                  <a:lvl3pPr marL="914400" defTabSz="914400"/>
                  <a:lvl4pPr marL="1371600" defTabSz="914400"/>
                  <a:lvl5pPr marL="1828800" defTabSz="914400"/>
                  <a:lvl6pPr marL="2286000" defTabSz="914400"/>
                  <a:lvl7pPr marL="2743200" defTabSz="914400"/>
                  <a:lvl8pPr marL="3200400" defTabSz="914400"/>
                  <a:lvl9pPr marL="3657600" defTabSz="914400"/>
                </a:lstStyle>
                <a:p>
                  <a:endParaRPr lang="en-US" altLang="zh-CN" dirty="0"/>
                </a:p>
              </p:txBody>
            </p:sp>
          </p:grpSp>
          <p:grpSp>
            <p:nvGrpSpPr>
              <p:cNvPr id="8" name="iṣļîdè"/>
              <p:cNvGrpSpPr/>
              <p:nvPr/>
            </p:nvGrpSpPr>
            <p:grpSpPr>
              <a:xfrm>
                <a:off x="660400" y="4509801"/>
                <a:ext cx="3132529" cy="1031669"/>
                <a:chOff x="660400" y="4903501"/>
                <a:chExt cx="3132529" cy="1031669"/>
              </a:xfrm>
            </p:grpSpPr>
            <p:sp>
              <p:nvSpPr>
                <p:cNvPr id="10" name="PA-ïṩľïḍe"/>
                <p:cNvSpPr/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660400" y="5048195"/>
                  <a:ext cx="3132529" cy="886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/>
                    <a:t>企业管理制度的建立，就好比法律的存在一样，是为了规范员工而建立的。</a:t>
                  </a:r>
                  <a:endParaRPr lang="en-US" altLang="zh-CN" sz="1400" dirty="0"/>
                </a:p>
              </p:txBody>
            </p:sp>
            <p:sp>
              <p:nvSpPr>
                <p:cNvPr id="11" name="PA-iṣ1iḍé"/>
                <p:cNvSpPr txBox="1"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660400" y="4903501"/>
                  <a:ext cx="3132529" cy="113623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25000" lnSpcReduction="20000"/>
                </a:bodyPr>
                <a:lstStyle>
                  <a:defPPr>
                    <a:defRPr lang="zh-CN"/>
                  </a:defPPr>
                  <a:lvl1pPr defTabSz="914400">
                    <a:spcBef>
                      <a:spcPct val="0"/>
                    </a:spcBef>
                    <a:defRPr sz="2000" b="1">
                      <a:solidFill>
                        <a:schemeClr val="bg1"/>
                      </a:solidFill>
                    </a:defRPr>
                  </a:lvl1pPr>
                  <a:lvl2pPr marL="457200" defTabSz="914400"/>
                  <a:lvl3pPr marL="914400" defTabSz="914400"/>
                  <a:lvl4pPr marL="1371600" defTabSz="914400"/>
                  <a:lvl5pPr marL="1828800" defTabSz="914400"/>
                  <a:lvl6pPr marL="2286000" defTabSz="914400"/>
                  <a:lvl7pPr marL="2743200" defTabSz="914400"/>
                  <a:lvl8pPr marL="3200400" defTabSz="914400"/>
                  <a:lvl9pPr marL="3657600" defTabSz="914400"/>
                </a:lstStyle>
                <a:p>
                  <a:endParaRPr lang="en-US" altLang="zh-CN" dirty="0"/>
                </a:p>
              </p:txBody>
            </p:sp>
          </p:grpSp>
        </p:grpSp>
      </p:grpSp>
      <p:grpSp>
        <p:nvGrpSpPr>
          <p:cNvPr id="23" name="组合 22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24" name="组合 23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29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27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管理应用案例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-#3321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87899" y="2229553"/>
            <a:ext cx="9635614" cy="1614714"/>
            <a:chOff x="1287899" y="2229553"/>
            <a:chExt cx="9635614" cy="1614714"/>
          </a:xfrm>
        </p:grpSpPr>
        <p:cxnSp>
          <p:nvCxnSpPr>
            <p:cNvPr id="4" name="PA-直接连接符 3"/>
            <p:cNvCxnSpPr/>
            <p:nvPr>
              <p:custDataLst>
                <p:tags r:id="rId2"/>
              </p:custDataLst>
            </p:nvPr>
          </p:nvCxnSpPr>
          <p:spPr>
            <a:xfrm flipH="1">
              <a:off x="2336800" y="3036570"/>
              <a:ext cx="843915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A-išļiḑê"/>
            <p:cNvSpPr/>
            <p:nvPr>
              <p:custDataLst>
                <p:tags r:id="rId3"/>
              </p:custDataLst>
            </p:nvPr>
          </p:nvSpPr>
          <p:spPr>
            <a:xfrm>
              <a:off x="3965578" y="2229553"/>
              <a:ext cx="1614714" cy="1614714"/>
            </a:xfrm>
            <a:prstGeom prst="plaqu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PA-îṣ1iḍe"/>
            <p:cNvSpPr/>
            <p:nvPr>
              <p:custDataLst>
                <p:tags r:id="rId4"/>
              </p:custDataLst>
            </p:nvPr>
          </p:nvSpPr>
          <p:spPr>
            <a:xfrm>
              <a:off x="1287899" y="2229553"/>
              <a:ext cx="1614714" cy="1614714"/>
            </a:xfrm>
            <a:prstGeom prst="plaqu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ïsḷiḍé"/>
            <p:cNvSpPr/>
            <p:nvPr>
              <p:custDataLst>
                <p:tags r:id="rId5"/>
              </p:custDataLst>
            </p:nvPr>
          </p:nvSpPr>
          <p:spPr>
            <a:xfrm>
              <a:off x="9308799" y="2229553"/>
              <a:ext cx="1614714" cy="1614714"/>
            </a:xfrm>
            <a:prstGeom prst="plaqu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PA-î$ḷîḋé"/>
            <p:cNvSpPr/>
            <p:nvPr>
              <p:custDataLst>
                <p:tags r:id="rId6"/>
              </p:custDataLst>
            </p:nvPr>
          </p:nvSpPr>
          <p:spPr>
            <a:xfrm>
              <a:off x="6643256" y="2229553"/>
              <a:ext cx="1614714" cy="1614714"/>
            </a:xfrm>
            <a:prstGeom prst="plaqu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ïş1iḋe"/>
            <p:cNvSpPr/>
            <p:nvPr>
              <p:custDataLst>
                <p:tags r:id="rId7"/>
              </p:custDataLst>
            </p:nvPr>
          </p:nvSpPr>
          <p:spPr>
            <a:xfrm>
              <a:off x="4099835" y="2363810"/>
              <a:ext cx="1346200" cy="1346200"/>
            </a:xfrm>
            <a:prstGeom prst="plaqu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-íSḷiḓé"/>
            <p:cNvSpPr/>
            <p:nvPr>
              <p:custDataLst>
                <p:tags r:id="rId8"/>
              </p:custDataLst>
            </p:nvPr>
          </p:nvSpPr>
          <p:spPr>
            <a:xfrm>
              <a:off x="4531635" y="2795882"/>
              <a:ext cx="482600" cy="482056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PA-ïš1ïḍè"/>
            <p:cNvSpPr/>
            <p:nvPr>
              <p:custDataLst>
                <p:tags r:id="rId9"/>
              </p:custDataLst>
            </p:nvPr>
          </p:nvSpPr>
          <p:spPr>
            <a:xfrm>
              <a:off x="1422156" y="2363810"/>
              <a:ext cx="1346200" cy="1346200"/>
            </a:xfrm>
            <a:prstGeom prst="plaqu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PA-iṩļidé"/>
            <p:cNvSpPr/>
            <p:nvPr>
              <p:custDataLst>
                <p:tags r:id="rId10"/>
              </p:custDataLst>
            </p:nvPr>
          </p:nvSpPr>
          <p:spPr>
            <a:xfrm>
              <a:off x="9443056" y="2363810"/>
              <a:ext cx="1346200" cy="1346200"/>
            </a:xfrm>
            <a:prstGeom prst="plaqu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PA-îṥľïḓè"/>
            <p:cNvSpPr/>
            <p:nvPr>
              <p:custDataLst>
                <p:tags r:id="rId11"/>
              </p:custDataLst>
            </p:nvPr>
          </p:nvSpPr>
          <p:spPr>
            <a:xfrm>
              <a:off x="1853956" y="2795882"/>
              <a:ext cx="482600" cy="482056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PA-íṧľiďe"/>
            <p:cNvSpPr/>
            <p:nvPr>
              <p:custDataLst>
                <p:tags r:id="rId12"/>
              </p:custDataLst>
            </p:nvPr>
          </p:nvSpPr>
          <p:spPr>
            <a:xfrm>
              <a:off x="9874856" y="2795882"/>
              <a:ext cx="482600" cy="482056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PA-iṩļíḓè"/>
            <p:cNvSpPr/>
            <p:nvPr>
              <p:custDataLst>
                <p:tags r:id="rId13"/>
              </p:custDataLst>
            </p:nvPr>
          </p:nvSpPr>
          <p:spPr>
            <a:xfrm>
              <a:off x="6777513" y="2363810"/>
              <a:ext cx="1346200" cy="1346200"/>
            </a:xfrm>
            <a:prstGeom prst="plaqu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îŝḻïḋé"/>
            <p:cNvSpPr/>
            <p:nvPr>
              <p:custDataLst>
                <p:tags r:id="rId14"/>
              </p:custDataLst>
            </p:nvPr>
          </p:nvSpPr>
          <p:spPr>
            <a:xfrm>
              <a:off x="7209313" y="2795882"/>
              <a:ext cx="482600" cy="482056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30" name="组合 29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35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33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管理应用案例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49" name="PA-组合 48"/>
          <p:cNvGrpSpPr/>
          <p:nvPr>
            <p:custDataLst>
              <p:tags r:id="rId15"/>
            </p:custDataLst>
          </p:nvPr>
        </p:nvGrpSpPr>
        <p:grpSpPr>
          <a:xfrm>
            <a:off x="1015256" y="4257665"/>
            <a:ext cx="10218663" cy="1027269"/>
            <a:chOff x="1015256" y="4257665"/>
            <a:chExt cx="10218663" cy="1027269"/>
          </a:xfrm>
        </p:grpSpPr>
        <p:sp>
          <p:nvSpPr>
            <p:cNvPr id="45" name="PA-文本框 44"/>
            <p:cNvSpPr txBox="1"/>
            <p:nvPr>
              <p:custDataLst>
                <p:tags r:id="rId16"/>
              </p:custDataLst>
            </p:nvPr>
          </p:nvSpPr>
          <p:spPr>
            <a:xfrm>
              <a:off x="1015256" y="4257665"/>
              <a:ext cx="2160000" cy="1027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计量工作的核心是获得数据，评价数据，没有实测的和准确可靠的数据。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6" name="PA-文本框 45"/>
            <p:cNvSpPr txBox="1"/>
            <p:nvPr>
              <p:custDataLst>
                <p:tags r:id="rId17"/>
              </p:custDataLst>
            </p:nvPr>
          </p:nvSpPr>
          <p:spPr>
            <a:xfrm>
              <a:off x="3667307" y="4257665"/>
              <a:ext cx="2160000" cy="1027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要通过建立和健全一套纵横连锁、互相协调的企业内部经济责任制体系。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7" name="PA-文本框 46"/>
            <p:cNvSpPr txBox="1"/>
            <p:nvPr>
              <p:custDataLst>
                <p:tags r:id="rId18"/>
              </p:custDataLst>
            </p:nvPr>
          </p:nvSpPr>
          <p:spPr>
            <a:xfrm>
              <a:off x="6370613" y="4257665"/>
              <a:ext cx="2160000" cy="1027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信息工作就是指企业生产经营活动所需资料数据的收集、处理、传递、贮存等管理工作。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8" name="PA-文本框 47"/>
            <p:cNvSpPr txBox="1"/>
            <p:nvPr>
              <p:custDataLst>
                <p:tags r:id="rId19"/>
              </p:custDataLst>
            </p:nvPr>
          </p:nvSpPr>
          <p:spPr>
            <a:xfrm>
              <a:off x="9073919" y="4257665"/>
              <a:ext cx="2160000" cy="711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大力做好提高职工的政治、文化和技术素质。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9900000">
            <a:off x="9563250" y="4399613"/>
            <a:ext cx="1098306" cy="109830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流程图: 手动输入 3"/>
          <p:cNvSpPr/>
          <p:nvPr/>
        </p:nvSpPr>
        <p:spPr>
          <a:xfrm rot="16200000" flipV="1">
            <a:off x="1298823" y="-1298823"/>
            <a:ext cx="6865669" cy="9463315"/>
          </a:xfrm>
          <a:prstGeom prst="flowChartManualInput">
            <a:avLst/>
          </a:prstGeom>
          <a:gradFill flip="none" rotWithShape="1">
            <a:gsLst>
              <a:gs pos="0">
                <a:srgbClr val="2140CC"/>
              </a:gs>
              <a:gs pos="100000">
                <a:srgbClr val="63B0F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9900000">
            <a:off x="531379" y="473236"/>
            <a:ext cx="1239888" cy="1239888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9900000">
            <a:off x="-901203" y="4379820"/>
            <a:ext cx="2296464" cy="2296464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62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9900000">
            <a:off x="10899268" y="1274997"/>
            <a:ext cx="2866556" cy="286655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9900000">
            <a:off x="10337880" y="854155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-2" y="3867852"/>
            <a:ext cx="12206819" cy="2546434"/>
            <a:chOff x="-1" y="3100942"/>
            <a:chExt cx="12206819" cy="3547713"/>
          </a:xfrm>
        </p:grpSpPr>
        <p:sp>
          <p:nvSpPr>
            <p:cNvPr id="8" name="梯形 7"/>
            <p:cNvSpPr/>
            <p:nvPr/>
          </p:nvSpPr>
          <p:spPr>
            <a:xfrm rot="5400000">
              <a:off x="4493581" y="-1064581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/>
                </a:gs>
                <a:gs pos="100000">
                  <a:srgbClr val="FFD768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7"/>
            <p:cNvSpPr/>
            <p:nvPr/>
          </p:nvSpPr>
          <p:spPr>
            <a:xfrm rot="5400000">
              <a:off x="4493582" y="-1392640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>
                    <a:alpha val="82000"/>
                  </a:srgbClr>
                </a:gs>
                <a:gs pos="100000">
                  <a:srgbClr val="FFD768">
                    <a:alpha val="20000"/>
                  </a:srgb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 rot="9900000">
            <a:off x="7163408" y="505634"/>
            <a:ext cx="767475" cy="767475"/>
          </a:xfrm>
          <a:prstGeom prst="ellipse">
            <a:avLst/>
          </a:prstGeom>
          <a:gradFill flip="none" rotWithShape="1">
            <a:gsLst>
              <a:gs pos="0">
                <a:srgbClr val="63B0F1"/>
              </a:gs>
              <a:gs pos="100000">
                <a:srgbClr val="A7D3F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2019061" y="4082470"/>
            <a:ext cx="3654728" cy="4616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2526" y="977800"/>
            <a:ext cx="5035812" cy="503581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40" name="组合 39"/>
          <p:cNvGrpSpPr/>
          <p:nvPr/>
        </p:nvGrpSpPr>
        <p:grpSpPr>
          <a:xfrm>
            <a:off x="1147989" y="990600"/>
            <a:ext cx="5914828" cy="2877252"/>
            <a:chOff x="3235406" y="3362232"/>
            <a:chExt cx="2727075" cy="1326578"/>
          </a:xfrm>
        </p:grpSpPr>
        <p:sp>
          <p:nvSpPr>
            <p:cNvPr id="48" name="文本框 47"/>
            <p:cNvSpPr txBox="1"/>
            <p:nvPr/>
          </p:nvSpPr>
          <p:spPr>
            <a:xfrm>
              <a:off x="3235406" y="4177960"/>
              <a:ext cx="2727075" cy="510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cs typeface="+mn-ea"/>
                  <a:sym typeface="+mn-lt"/>
                </a:rPr>
                <a:t>企业管理意义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980468" y="3362232"/>
              <a:ext cx="1030332" cy="739428"/>
              <a:chOff x="3959010" y="3298120"/>
              <a:chExt cx="1030332" cy="739428"/>
            </a:xfrm>
          </p:grpSpPr>
          <p:sp>
            <p:nvSpPr>
              <p:cNvPr id="51" name="椭圆 50"/>
              <p:cNvSpPr/>
              <p:nvPr/>
            </p:nvSpPr>
            <p:spPr>
              <a:xfrm rot="9900000">
                <a:off x="4097051" y="3298120"/>
                <a:ext cx="739428" cy="739428"/>
              </a:xfrm>
              <a:prstGeom prst="ellipse">
                <a:avLst/>
              </a:prstGeom>
              <a:gradFill flip="none" rotWithShape="1">
                <a:gsLst>
                  <a:gs pos="0">
                    <a:srgbClr val="63B0F1"/>
                  </a:gs>
                  <a:gs pos="100000">
                    <a:srgbClr val="A7D3F7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3959010" y="3414790"/>
                <a:ext cx="1030332" cy="504967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sz="72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airplane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2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20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A-文本框 35"/>
          <p:cNvSpPr txBox="1"/>
          <p:nvPr>
            <p:custDataLst>
              <p:tags r:id="rId1"/>
            </p:custDataLst>
          </p:nvPr>
        </p:nvSpPr>
        <p:spPr>
          <a:xfrm>
            <a:off x="2554750" y="1533753"/>
            <a:ext cx="70825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项目是人们通过努力，运用新的方法，将人力的、材料的和财务的资源组织起来，在给定的费用和时间约束规范内，完成一项独立的、一次性的工作任务。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PA-组合 1"/>
          <p:cNvGrpSpPr/>
          <p:nvPr>
            <p:custDataLst>
              <p:tags r:id="rId2"/>
            </p:custDataLst>
          </p:nvPr>
        </p:nvGrpSpPr>
        <p:grpSpPr>
          <a:xfrm>
            <a:off x="1917700" y="2737367"/>
            <a:ext cx="8376379" cy="3626217"/>
            <a:chOff x="1917700" y="1360036"/>
            <a:chExt cx="8376379" cy="3626217"/>
          </a:xfrm>
        </p:grpSpPr>
        <p:sp>
          <p:nvSpPr>
            <p:cNvPr id="33" name="PA-文本框 32"/>
            <p:cNvSpPr txBox="1"/>
            <p:nvPr>
              <p:custDataLst>
                <p:tags r:id="rId3"/>
              </p:custDataLst>
            </p:nvPr>
          </p:nvSpPr>
          <p:spPr>
            <a:xfrm>
              <a:off x="2784778" y="4386089"/>
              <a:ext cx="119897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cs typeface="+mn-ea"/>
                  <a:sym typeface="+mn-lt"/>
                </a:rPr>
                <a:t>临时性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34" name="PA-文本框 33"/>
            <p:cNvSpPr txBox="1"/>
            <p:nvPr>
              <p:custDataLst>
                <p:tags r:id="rId4"/>
              </p:custDataLst>
            </p:nvPr>
          </p:nvSpPr>
          <p:spPr>
            <a:xfrm>
              <a:off x="5532748" y="4386089"/>
              <a:ext cx="119897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cs typeface="+mn-ea"/>
                  <a:sym typeface="+mn-lt"/>
                </a:rPr>
                <a:t>唯一性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35" name="PA-文本框 34"/>
            <p:cNvSpPr txBox="1"/>
            <p:nvPr>
              <p:custDataLst>
                <p:tags r:id="rId5"/>
              </p:custDataLst>
            </p:nvPr>
          </p:nvSpPr>
          <p:spPr>
            <a:xfrm>
              <a:off x="8280718" y="4386089"/>
              <a:ext cx="119897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cs typeface="+mn-ea"/>
                  <a:sym typeface="+mn-lt"/>
                </a:rPr>
                <a:t>导向性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grpSp>
          <p:nvGrpSpPr>
            <p:cNvPr id="41" name="îṧ1îdè"/>
            <p:cNvGrpSpPr/>
            <p:nvPr/>
          </p:nvGrpSpPr>
          <p:grpSpPr>
            <a:xfrm>
              <a:off x="1917700" y="1360036"/>
              <a:ext cx="8376379" cy="2827747"/>
              <a:chOff x="1917700" y="2438908"/>
              <a:chExt cx="8376379" cy="2827747"/>
            </a:xfrm>
          </p:grpSpPr>
          <p:sp>
            <p:nvSpPr>
              <p:cNvPr id="42" name="PA-îšḷídé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7934566" y="2907142"/>
                <a:ext cx="1891278" cy="1891278"/>
              </a:xfrm>
              <a:prstGeom prst="ellipse">
                <a:avLst/>
              </a:prstGeom>
              <a:noFill/>
              <a:ln w="38100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PA-ïṧļiďe"/>
              <p:cNvSpPr/>
              <p:nvPr>
                <p:custDataLst>
                  <p:tags r:id="rId7"/>
                </p:custDataLst>
              </p:nvPr>
            </p:nvSpPr>
            <p:spPr>
              <a:xfrm>
                <a:off x="7466332" y="2438908"/>
                <a:ext cx="2827747" cy="2827747"/>
              </a:xfrm>
              <a:prstGeom prst="arc">
                <a:avLst>
                  <a:gd name="adj1" fmla="val 13583923"/>
                  <a:gd name="adj2" fmla="val 10135895"/>
                </a:avLst>
              </a:prstGeom>
              <a:ln w="50800" cap="rnd">
                <a:solidFill>
                  <a:schemeClr val="accent1"/>
                </a:solidFill>
                <a:round/>
                <a:headEnd type="triangle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PA-i$líḍé"/>
              <p:cNvSpPr/>
              <p:nvPr>
                <p:custDataLst>
                  <p:tags r:id="rId8"/>
                </p:custDataLst>
              </p:nvPr>
            </p:nvSpPr>
            <p:spPr>
              <a:xfrm>
                <a:off x="2385935" y="2907143"/>
                <a:ext cx="1891277" cy="1891278"/>
              </a:xfrm>
              <a:prstGeom prst="ellipse">
                <a:avLst/>
              </a:prstGeom>
              <a:noFill/>
              <a:ln w="38100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PA-iṧḻíḑe"/>
              <p:cNvSpPr/>
              <p:nvPr>
                <p:custDataLst>
                  <p:tags r:id="rId9"/>
                </p:custDataLst>
              </p:nvPr>
            </p:nvSpPr>
            <p:spPr>
              <a:xfrm>
                <a:off x="1917700" y="2438908"/>
                <a:ext cx="2827747" cy="2827747"/>
              </a:xfrm>
              <a:prstGeom prst="arc">
                <a:avLst>
                  <a:gd name="adj1" fmla="val 748872"/>
                  <a:gd name="adj2" fmla="val 18595275"/>
                </a:avLst>
              </a:prstGeom>
              <a:ln w="50800" cap="rnd">
                <a:solidFill>
                  <a:schemeClr val="accent1"/>
                </a:solidFill>
                <a:round/>
                <a:headEnd w="lg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PA-î$ľíḑe"/>
              <p:cNvSpPr/>
              <p:nvPr>
                <p:custDataLst>
                  <p:tags r:id="rId10"/>
                </p:custDataLst>
              </p:nvPr>
            </p:nvSpPr>
            <p:spPr>
              <a:xfrm>
                <a:off x="5150362" y="2907142"/>
                <a:ext cx="1891277" cy="1891278"/>
              </a:xfrm>
              <a:prstGeom prst="ellipse">
                <a:avLst/>
              </a:prstGeom>
              <a:noFill/>
              <a:ln w="38100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PA-ïṥľiḋê"/>
              <p:cNvSpPr/>
              <p:nvPr>
                <p:custDataLst>
                  <p:tags r:id="rId11"/>
                </p:custDataLst>
              </p:nvPr>
            </p:nvSpPr>
            <p:spPr>
              <a:xfrm>
                <a:off x="4682127" y="2438908"/>
                <a:ext cx="2827747" cy="2827747"/>
              </a:xfrm>
              <a:prstGeom prst="ellipse">
                <a:avLst/>
              </a:prstGeom>
              <a:noFill/>
              <a:ln w="50800" cap="rnd">
                <a:solidFill>
                  <a:schemeClr val="accent1"/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PA-í$1íďé"/>
              <p:cNvSpPr/>
              <p:nvPr>
                <p:custDataLst>
                  <p:tags r:id="rId12"/>
                </p:custDataLst>
              </p:nvPr>
            </p:nvSpPr>
            <p:spPr>
              <a:xfrm>
                <a:off x="3119998" y="3595211"/>
                <a:ext cx="423151" cy="515142"/>
              </a:xfrm>
              <a:custGeom>
                <a:avLst/>
                <a:gdLst>
                  <a:gd name="connsiteX0" fmla="*/ 284197 w 438150"/>
                  <a:gd name="connsiteY0" fmla="*/ 621 h 533400"/>
                  <a:gd name="connsiteX1" fmla="*/ 286102 w 438150"/>
                  <a:gd name="connsiteY1" fmla="*/ 621 h 533400"/>
                  <a:gd name="connsiteX2" fmla="*/ 286102 w 438150"/>
                  <a:gd name="connsiteY2" fmla="*/ 124446 h 533400"/>
                  <a:gd name="connsiteX3" fmla="*/ 286102 w 438150"/>
                  <a:gd name="connsiteY3" fmla="*/ 126351 h 533400"/>
                  <a:gd name="connsiteX4" fmla="*/ 314677 w 438150"/>
                  <a:gd name="connsiteY4" fmla="*/ 153021 h 533400"/>
                  <a:gd name="connsiteX5" fmla="*/ 314677 w 438150"/>
                  <a:gd name="connsiteY5" fmla="*/ 153021 h 533400"/>
                  <a:gd name="connsiteX6" fmla="*/ 438502 w 438150"/>
                  <a:gd name="connsiteY6" fmla="*/ 153021 h 533400"/>
                  <a:gd name="connsiteX7" fmla="*/ 438502 w 438150"/>
                  <a:gd name="connsiteY7" fmla="*/ 154926 h 533400"/>
                  <a:gd name="connsiteX8" fmla="*/ 438502 w 438150"/>
                  <a:gd name="connsiteY8" fmla="*/ 505446 h 533400"/>
                  <a:gd name="connsiteX9" fmla="*/ 409927 w 438150"/>
                  <a:gd name="connsiteY9" fmla="*/ 534021 h 533400"/>
                  <a:gd name="connsiteX10" fmla="*/ 28927 w 438150"/>
                  <a:gd name="connsiteY10" fmla="*/ 534021 h 533400"/>
                  <a:gd name="connsiteX11" fmla="*/ 352 w 438150"/>
                  <a:gd name="connsiteY11" fmla="*/ 505446 h 533400"/>
                  <a:gd name="connsiteX12" fmla="*/ 352 w 438150"/>
                  <a:gd name="connsiteY12" fmla="*/ 29196 h 533400"/>
                  <a:gd name="connsiteX13" fmla="*/ 28927 w 438150"/>
                  <a:gd name="connsiteY13" fmla="*/ 621 h 533400"/>
                  <a:gd name="connsiteX14" fmla="*/ 284197 w 438150"/>
                  <a:gd name="connsiteY14" fmla="*/ 621 h 533400"/>
                  <a:gd name="connsiteX15" fmla="*/ 248002 w 438150"/>
                  <a:gd name="connsiteY15" fmla="*/ 200646 h 533400"/>
                  <a:gd name="connsiteX16" fmla="*/ 152752 w 438150"/>
                  <a:gd name="connsiteY16" fmla="*/ 200646 h 533400"/>
                  <a:gd name="connsiteX17" fmla="*/ 152752 w 438150"/>
                  <a:gd name="connsiteY17" fmla="*/ 410196 h 533400"/>
                  <a:gd name="connsiteX18" fmla="*/ 171802 w 438150"/>
                  <a:gd name="connsiteY18" fmla="*/ 410196 h 533400"/>
                  <a:gd name="connsiteX19" fmla="*/ 171802 w 438150"/>
                  <a:gd name="connsiteY19" fmla="*/ 314946 h 533400"/>
                  <a:gd name="connsiteX20" fmla="*/ 248002 w 438150"/>
                  <a:gd name="connsiteY20" fmla="*/ 314946 h 533400"/>
                  <a:gd name="connsiteX21" fmla="*/ 249907 w 438150"/>
                  <a:gd name="connsiteY21" fmla="*/ 314946 h 533400"/>
                  <a:gd name="connsiteX22" fmla="*/ 305152 w 438150"/>
                  <a:gd name="connsiteY22" fmla="*/ 257796 h 533400"/>
                  <a:gd name="connsiteX23" fmla="*/ 248002 w 438150"/>
                  <a:gd name="connsiteY23" fmla="*/ 200646 h 533400"/>
                  <a:gd name="connsiteX24" fmla="*/ 248002 w 438150"/>
                  <a:gd name="connsiteY24" fmla="*/ 200646 h 533400"/>
                  <a:gd name="connsiteX25" fmla="*/ 248002 w 438150"/>
                  <a:gd name="connsiteY25" fmla="*/ 219696 h 533400"/>
                  <a:gd name="connsiteX26" fmla="*/ 286102 w 438150"/>
                  <a:gd name="connsiteY26" fmla="*/ 257796 h 533400"/>
                  <a:gd name="connsiteX27" fmla="*/ 248002 w 438150"/>
                  <a:gd name="connsiteY27" fmla="*/ 295896 h 533400"/>
                  <a:gd name="connsiteX28" fmla="*/ 248002 w 438150"/>
                  <a:gd name="connsiteY28" fmla="*/ 295896 h 533400"/>
                  <a:gd name="connsiteX29" fmla="*/ 171802 w 438150"/>
                  <a:gd name="connsiteY29" fmla="*/ 295896 h 533400"/>
                  <a:gd name="connsiteX30" fmla="*/ 171802 w 438150"/>
                  <a:gd name="connsiteY30" fmla="*/ 219696 h 533400"/>
                  <a:gd name="connsiteX31" fmla="*/ 248002 w 438150"/>
                  <a:gd name="connsiteY31" fmla="*/ 219696 h 533400"/>
                  <a:gd name="connsiteX32" fmla="*/ 428977 w 438150"/>
                  <a:gd name="connsiteY32" fmla="*/ 133971 h 533400"/>
                  <a:gd name="connsiteX33" fmla="*/ 314677 w 438150"/>
                  <a:gd name="connsiteY33" fmla="*/ 133971 h 533400"/>
                  <a:gd name="connsiteX34" fmla="*/ 313724 w 438150"/>
                  <a:gd name="connsiteY34" fmla="*/ 133971 h 533400"/>
                  <a:gd name="connsiteX35" fmla="*/ 305152 w 438150"/>
                  <a:gd name="connsiteY35" fmla="*/ 124446 h 533400"/>
                  <a:gd name="connsiteX36" fmla="*/ 305152 w 438150"/>
                  <a:gd name="connsiteY36" fmla="*/ 124446 h 533400"/>
                  <a:gd name="connsiteX37" fmla="*/ 305152 w 438150"/>
                  <a:gd name="connsiteY37" fmla="*/ 10146 h 533400"/>
                  <a:gd name="connsiteX38" fmla="*/ 428977 w 438150"/>
                  <a:gd name="connsiteY38" fmla="*/ 1339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8150" h="533400">
                    <a:moveTo>
                      <a:pt x="284197" y="621"/>
                    </a:moveTo>
                    <a:cubicBezTo>
                      <a:pt x="285149" y="621"/>
                      <a:pt x="286102" y="621"/>
                      <a:pt x="286102" y="621"/>
                    </a:cubicBezTo>
                    <a:lnTo>
                      <a:pt x="286102" y="124446"/>
                    </a:lnTo>
                    <a:lnTo>
                      <a:pt x="286102" y="126351"/>
                    </a:lnTo>
                    <a:cubicBezTo>
                      <a:pt x="287055" y="141591"/>
                      <a:pt x="299437" y="153021"/>
                      <a:pt x="314677" y="153021"/>
                    </a:cubicBezTo>
                    <a:lnTo>
                      <a:pt x="314677" y="153021"/>
                    </a:lnTo>
                    <a:lnTo>
                      <a:pt x="438502" y="153021"/>
                    </a:lnTo>
                    <a:cubicBezTo>
                      <a:pt x="438502" y="153974"/>
                      <a:pt x="438502" y="154926"/>
                      <a:pt x="438502" y="154926"/>
                    </a:cubicBezTo>
                    <a:lnTo>
                      <a:pt x="438502" y="505446"/>
                    </a:lnTo>
                    <a:cubicBezTo>
                      <a:pt x="438502" y="521639"/>
                      <a:pt x="426120" y="534021"/>
                      <a:pt x="409927" y="534021"/>
                    </a:cubicBezTo>
                    <a:lnTo>
                      <a:pt x="28927" y="534021"/>
                    </a:lnTo>
                    <a:cubicBezTo>
                      <a:pt x="12734" y="534021"/>
                      <a:pt x="352" y="521639"/>
                      <a:pt x="352" y="505446"/>
                    </a:cubicBezTo>
                    <a:lnTo>
                      <a:pt x="352" y="29196"/>
                    </a:lnTo>
                    <a:cubicBezTo>
                      <a:pt x="352" y="13004"/>
                      <a:pt x="12734" y="621"/>
                      <a:pt x="28927" y="621"/>
                    </a:cubicBezTo>
                    <a:lnTo>
                      <a:pt x="284197" y="621"/>
                    </a:lnTo>
                    <a:close/>
                    <a:moveTo>
                      <a:pt x="248002" y="200646"/>
                    </a:moveTo>
                    <a:lnTo>
                      <a:pt x="152752" y="200646"/>
                    </a:lnTo>
                    <a:lnTo>
                      <a:pt x="152752" y="410196"/>
                    </a:lnTo>
                    <a:lnTo>
                      <a:pt x="171802" y="410196"/>
                    </a:lnTo>
                    <a:lnTo>
                      <a:pt x="171802" y="314946"/>
                    </a:lnTo>
                    <a:lnTo>
                      <a:pt x="248002" y="314946"/>
                    </a:lnTo>
                    <a:lnTo>
                      <a:pt x="249907" y="314946"/>
                    </a:lnTo>
                    <a:cubicBezTo>
                      <a:pt x="280387" y="313994"/>
                      <a:pt x="305152" y="288276"/>
                      <a:pt x="305152" y="257796"/>
                    </a:cubicBezTo>
                    <a:cubicBezTo>
                      <a:pt x="305152" y="226364"/>
                      <a:pt x="279434" y="200646"/>
                      <a:pt x="248002" y="200646"/>
                    </a:cubicBez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cubicBezTo>
                      <a:pt x="268957" y="219696"/>
                      <a:pt x="286102" y="236841"/>
                      <a:pt x="286102" y="257796"/>
                    </a:cubicBezTo>
                    <a:cubicBezTo>
                      <a:pt x="286102" y="278751"/>
                      <a:pt x="268957" y="295896"/>
                      <a:pt x="248002" y="295896"/>
                    </a:cubicBezTo>
                    <a:lnTo>
                      <a:pt x="248002" y="295896"/>
                    </a:lnTo>
                    <a:lnTo>
                      <a:pt x="171802" y="295896"/>
                    </a:lnTo>
                    <a:lnTo>
                      <a:pt x="171802" y="219696"/>
                    </a:lnTo>
                    <a:lnTo>
                      <a:pt x="248002" y="219696"/>
                    </a:lnTo>
                    <a:close/>
                    <a:moveTo>
                      <a:pt x="428977" y="133971"/>
                    </a:moveTo>
                    <a:lnTo>
                      <a:pt x="314677" y="133971"/>
                    </a:lnTo>
                    <a:lnTo>
                      <a:pt x="313724" y="133971"/>
                    </a:lnTo>
                    <a:cubicBezTo>
                      <a:pt x="308962" y="133019"/>
                      <a:pt x="305152" y="129209"/>
                      <a:pt x="305152" y="124446"/>
                    </a:cubicBezTo>
                    <a:lnTo>
                      <a:pt x="305152" y="124446"/>
                    </a:lnTo>
                    <a:lnTo>
                      <a:pt x="305152" y="10146"/>
                    </a:lnTo>
                    <a:lnTo>
                      <a:pt x="428977" y="13397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PA-îṥlîḋè"/>
              <p:cNvSpPr/>
              <p:nvPr>
                <p:custDataLst>
                  <p:tags r:id="rId13"/>
                </p:custDataLst>
              </p:nvPr>
            </p:nvSpPr>
            <p:spPr>
              <a:xfrm>
                <a:off x="5856826" y="3599808"/>
                <a:ext cx="478348" cy="505946"/>
              </a:xfrm>
              <a:custGeom>
                <a:avLst/>
                <a:gdLst>
                  <a:gd name="connsiteX0" fmla="*/ 371955 w 495300"/>
                  <a:gd name="connsiteY0" fmla="*/ 621 h 523875"/>
                  <a:gd name="connsiteX1" fmla="*/ 400530 w 495300"/>
                  <a:gd name="connsiteY1" fmla="*/ 29196 h 523875"/>
                  <a:gd name="connsiteX2" fmla="*/ 400530 w 495300"/>
                  <a:gd name="connsiteY2" fmla="*/ 133971 h 523875"/>
                  <a:gd name="connsiteX3" fmla="*/ 371955 w 495300"/>
                  <a:gd name="connsiteY3" fmla="*/ 162546 h 523875"/>
                  <a:gd name="connsiteX4" fmla="*/ 257655 w 495300"/>
                  <a:gd name="connsiteY4" fmla="*/ 162546 h 523875"/>
                  <a:gd name="connsiteX5" fmla="*/ 257655 w 495300"/>
                  <a:gd name="connsiteY5" fmla="*/ 286371 h 523875"/>
                  <a:gd name="connsiteX6" fmla="*/ 419580 w 495300"/>
                  <a:gd name="connsiteY6" fmla="*/ 286371 h 523875"/>
                  <a:gd name="connsiteX7" fmla="*/ 457680 w 495300"/>
                  <a:gd name="connsiteY7" fmla="*/ 322566 h 523875"/>
                  <a:gd name="connsiteX8" fmla="*/ 457680 w 495300"/>
                  <a:gd name="connsiteY8" fmla="*/ 324471 h 523875"/>
                  <a:gd name="connsiteX9" fmla="*/ 457680 w 495300"/>
                  <a:gd name="connsiteY9" fmla="*/ 429246 h 523875"/>
                  <a:gd name="connsiteX10" fmla="*/ 476730 w 495300"/>
                  <a:gd name="connsiteY10" fmla="*/ 429246 h 523875"/>
                  <a:gd name="connsiteX11" fmla="*/ 495780 w 495300"/>
                  <a:gd name="connsiteY11" fmla="*/ 448296 h 523875"/>
                  <a:gd name="connsiteX12" fmla="*/ 495780 w 495300"/>
                  <a:gd name="connsiteY12" fmla="*/ 505446 h 523875"/>
                  <a:gd name="connsiteX13" fmla="*/ 476730 w 495300"/>
                  <a:gd name="connsiteY13" fmla="*/ 524496 h 523875"/>
                  <a:gd name="connsiteX14" fmla="*/ 419580 w 495300"/>
                  <a:gd name="connsiteY14" fmla="*/ 524496 h 523875"/>
                  <a:gd name="connsiteX15" fmla="*/ 400530 w 495300"/>
                  <a:gd name="connsiteY15" fmla="*/ 505446 h 523875"/>
                  <a:gd name="connsiteX16" fmla="*/ 400530 w 495300"/>
                  <a:gd name="connsiteY16" fmla="*/ 448296 h 523875"/>
                  <a:gd name="connsiteX17" fmla="*/ 419580 w 495300"/>
                  <a:gd name="connsiteY17" fmla="*/ 429246 h 523875"/>
                  <a:gd name="connsiteX18" fmla="*/ 438630 w 495300"/>
                  <a:gd name="connsiteY18" fmla="*/ 429246 h 523875"/>
                  <a:gd name="connsiteX19" fmla="*/ 438630 w 495300"/>
                  <a:gd name="connsiteY19" fmla="*/ 324471 h 523875"/>
                  <a:gd name="connsiteX20" fmla="*/ 420533 w 495300"/>
                  <a:gd name="connsiteY20" fmla="*/ 305421 h 523875"/>
                  <a:gd name="connsiteX21" fmla="*/ 419580 w 495300"/>
                  <a:gd name="connsiteY21" fmla="*/ 305421 h 523875"/>
                  <a:gd name="connsiteX22" fmla="*/ 257655 w 495300"/>
                  <a:gd name="connsiteY22" fmla="*/ 305421 h 523875"/>
                  <a:gd name="connsiteX23" fmla="*/ 257655 w 495300"/>
                  <a:gd name="connsiteY23" fmla="*/ 429246 h 523875"/>
                  <a:gd name="connsiteX24" fmla="*/ 276705 w 495300"/>
                  <a:gd name="connsiteY24" fmla="*/ 429246 h 523875"/>
                  <a:gd name="connsiteX25" fmla="*/ 295755 w 495300"/>
                  <a:gd name="connsiteY25" fmla="*/ 448296 h 523875"/>
                  <a:gd name="connsiteX26" fmla="*/ 295755 w 495300"/>
                  <a:gd name="connsiteY26" fmla="*/ 505446 h 523875"/>
                  <a:gd name="connsiteX27" fmla="*/ 276705 w 495300"/>
                  <a:gd name="connsiteY27" fmla="*/ 524496 h 523875"/>
                  <a:gd name="connsiteX28" fmla="*/ 219555 w 495300"/>
                  <a:gd name="connsiteY28" fmla="*/ 524496 h 523875"/>
                  <a:gd name="connsiteX29" fmla="*/ 200505 w 495300"/>
                  <a:gd name="connsiteY29" fmla="*/ 505446 h 523875"/>
                  <a:gd name="connsiteX30" fmla="*/ 200505 w 495300"/>
                  <a:gd name="connsiteY30" fmla="*/ 448296 h 523875"/>
                  <a:gd name="connsiteX31" fmla="*/ 219555 w 495300"/>
                  <a:gd name="connsiteY31" fmla="*/ 429246 h 523875"/>
                  <a:gd name="connsiteX32" fmla="*/ 238605 w 495300"/>
                  <a:gd name="connsiteY32" fmla="*/ 429246 h 523875"/>
                  <a:gd name="connsiteX33" fmla="*/ 238605 w 495300"/>
                  <a:gd name="connsiteY33" fmla="*/ 305421 h 523875"/>
                  <a:gd name="connsiteX34" fmla="*/ 76680 w 495300"/>
                  <a:gd name="connsiteY34" fmla="*/ 305421 h 523875"/>
                  <a:gd name="connsiteX35" fmla="*/ 57630 w 495300"/>
                  <a:gd name="connsiteY35" fmla="*/ 323519 h 523875"/>
                  <a:gd name="connsiteX36" fmla="*/ 57630 w 495300"/>
                  <a:gd name="connsiteY36" fmla="*/ 324471 h 523875"/>
                  <a:gd name="connsiteX37" fmla="*/ 57630 w 495300"/>
                  <a:gd name="connsiteY37" fmla="*/ 429246 h 523875"/>
                  <a:gd name="connsiteX38" fmla="*/ 76680 w 495300"/>
                  <a:gd name="connsiteY38" fmla="*/ 429246 h 523875"/>
                  <a:gd name="connsiteX39" fmla="*/ 95730 w 495300"/>
                  <a:gd name="connsiteY39" fmla="*/ 448296 h 523875"/>
                  <a:gd name="connsiteX40" fmla="*/ 95730 w 495300"/>
                  <a:gd name="connsiteY40" fmla="*/ 505446 h 523875"/>
                  <a:gd name="connsiteX41" fmla="*/ 76680 w 495300"/>
                  <a:gd name="connsiteY41" fmla="*/ 524496 h 523875"/>
                  <a:gd name="connsiteX42" fmla="*/ 19530 w 495300"/>
                  <a:gd name="connsiteY42" fmla="*/ 524496 h 523875"/>
                  <a:gd name="connsiteX43" fmla="*/ 480 w 495300"/>
                  <a:gd name="connsiteY43" fmla="*/ 505446 h 523875"/>
                  <a:gd name="connsiteX44" fmla="*/ 480 w 495300"/>
                  <a:gd name="connsiteY44" fmla="*/ 448296 h 523875"/>
                  <a:gd name="connsiteX45" fmla="*/ 19530 w 495300"/>
                  <a:gd name="connsiteY45" fmla="*/ 429246 h 523875"/>
                  <a:gd name="connsiteX46" fmla="*/ 38580 w 495300"/>
                  <a:gd name="connsiteY46" fmla="*/ 429246 h 523875"/>
                  <a:gd name="connsiteX47" fmla="*/ 38580 w 495300"/>
                  <a:gd name="connsiteY47" fmla="*/ 324471 h 523875"/>
                  <a:gd name="connsiteX48" fmla="*/ 74775 w 495300"/>
                  <a:gd name="connsiteY48" fmla="*/ 286371 h 523875"/>
                  <a:gd name="connsiteX49" fmla="*/ 76680 w 495300"/>
                  <a:gd name="connsiteY49" fmla="*/ 286371 h 523875"/>
                  <a:gd name="connsiteX50" fmla="*/ 238605 w 495300"/>
                  <a:gd name="connsiteY50" fmla="*/ 286371 h 523875"/>
                  <a:gd name="connsiteX51" fmla="*/ 238605 w 495300"/>
                  <a:gd name="connsiteY51" fmla="*/ 162546 h 523875"/>
                  <a:gd name="connsiteX52" fmla="*/ 124305 w 495300"/>
                  <a:gd name="connsiteY52" fmla="*/ 162546 h 523875"/>
                  <a:gd name="connsiteX53" fmla="*/ 95730 w 495300"/>
                  <a:gd name="connsiteY53" fmla="*/ 133971 h 523875"/>
                  <a:gd name="connsiteX54" fmla="*/ 95730 w 495300"/>
                  <a:gd name="connsiteY54" fmla="*/ 29196 h 523875"/>
                  <a:gd name="connsiteX55" fmla="*/ 124305 w 495300"/>
                  <a:gd name="connsiteY55" fmla="*/ 621 h 523875"/>
                  <a:gd name="connsiteX56" fmla="*/ 371955 w 495300"/>
                  <a:gd name="connsiteY56" fmla="*/ 621 h 523875"/>
                  <a:gd name="connsiteX57" fmla="*/ 148118 w 495300"/>
                  <a:gd name="connsiteY57" fmla="*/ 95871 h 523875"/>
                  <a:gd name="connsiteX58" fmla="*/ 133830 w 495300"/>
                  <a:gd name="connsiteY58" fmla="*/ 110159 h 523875"/>
                  <a:gd name="connsiteX59" fmla="*/ 148118 w 495300"/>
                  <a:gd name="connsiteY59" fmla="*/ 124446 h 523875"/>
                  <a:gd name="connsiteX60" fmla="*/ 162405 w 495300"/>
                  <a:gd name="connsiteY60" fmla="*/ 110159 h 523875"/>
                  <a:gd name="connsiteX61" fmla="*/ 148118 w 495300"/>
                  <a:gd name="connsiteY61" fmla="*/ 9587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95300" h="523875">
                    <a:moveTo>
                      <a:pt x="371955" y="621"/>
                    </a:moveTo>
                    <a:cubicBezTo>
                      <a:pt x="388148" y="621"/>
                      <a:pt x="400530" y="13004"/>
                      <a:pt x="400530" y="29196"/>
                    </a:cubicBezTo>
                    <a:lnTo>
                      <a:pt x="400530" y="133971"/>
                    </a:lnTo>
                    <a:cubicBezTo>
                      <a:pt x="400530" y="150164"/>
                      <a:pt x="388148" y="162546"/>
                      <a:pt x="371955" y="162546"/>
                    </a:cubicBezTo>
                    <a:lnTo>
                      <a:pt x="257655" y="162546"/>
                    </a:lnTo>
                    <a:lnTo>
                      <a:pt x="257655" y="286371"/>
                    </a:lnTo>
                    <a:lnTo>
                      <a:pt x="419580" y="286371"/>
                    </a:lnTo>
                    <a:cubicBezTo>
                      <a:pt x="439583" y="286371"/>
                      <a:pt x="456727" y="302564"/>
                      <a:pt x="457680" y="322566"/>
                    </a:cubicBezTo>
                    <a:lnTo>
                      <a:pt x="457680" y="324471"/>
                    </a:lnTo>
                    <a:lnTo>
                      <a:pt x="457680" y="429246"/>
                    </a:lnTo>
                    <a:lnTo>
                      <a:pt x="476730" y="429246"/>
                    </a:lnTo>
                    <a:cubicBezTo>
                      <a:pt x="487208" y="429246"/>
                      <a:pt x="495780" y="437819"/>
                      <a:pt x="495780" y="448296"/>
                    </a:cubicBezTo>
                    <a:lnTo>
                      <a:pt x="495780" y="505446"/>
                    </a:lnTo>
                    <a:cubicBezTo>
                      <a:pt x="495780" y="515924"/>
                      <a:pt x="487208" y="524496"/>
                      <a:pt x="476730" y="524496"/>
                    </a:cubicBezTo>
                    <a:lnTo>
                      <a:pt x="419580" y="524496"/>
                    </a:lnTo>
                    <a:cubicBezTo>
                      <a:pt x="409102" y="524496"/>
                      <a:pt x="400530" y="515924"/>
                      <a:pt x="400530" y="505446"/>
                    </a:cubicBezTo>
                    <a:lnTo>
                      <a:pt x="400530" y="448296"/>
                    </a:lnTo>
                    <a:cubicBezTo>
                      <a:pt x="400530" y="437819"/>
                      <a:pt x="409102" y="429246"/>
                      <a:pt x="419580" y="429246"/>
                    </a:cubicBezTo>
                    <a:lnTo>
                      <a:pt x="438630" y="429246"/>
                    </a:lnTo>
                    <a:lnTo>
                      <a:pt x="438630" y="324471"/>
                    </a:lnTo>
                    <a:cubicBezTo>
                      <a:pt x="438630" y="313994"/>
                      <a:pt x="431010" y="306374"/>
                      <a:pt x="420533" y="305421"/>
                    </a:cubicBezTo>
                    <a:lnTo>
                      <a:pt x="419580" y="305421"/>
                    </a:lnTo>
                    <a:lnTo>
                      <a:pt x="257655" y="305421"/>
                    </a:lnTo>
                    <a:lnTo>
                      <a:pt x="257655" y="429246"/>
                    </a:lnTo>
                    <a:lnTo>
                      <a:pt x="276705" y="429246"/>
                    </a:lnTo>
                    <a:cubicBezTo>
                      <a:pt x="287183" y="429246"/>
                      <a:pt x="295755" y="437819"/>
                      <a:pt x="295755" y="448296"/>
                    </a:cubicBezTo>
                    <a:lnTo>
                      <a:pt x="295755" y="505446"/>
                    </a:lnTo>
                    <a:cubicBezTo>
                      <a:pt x="295755" y="515924"/>
                      <a:pt x="287183" y="524496"/>
                      <a:pt x="276705" y="524496"/>
                    </a:cubicBezTo>
                    <a:lnTo>
                      <a:pt x="219555" y="524496"/>
                    </a:lnTo>
                    <a:cubicBezTo>
                      <a:pt x="209077" y="524496"/>
                      <a:pt x="200505" y="515924"/>
                      <a:pt x="200505" y="505446"/>
                    </a:cubicBezTo>
                    <a:lnTo>
                      <a:pt x="200505" y="448296"/>
                    </a:lnTo>
                    <a:cubicBezTo>
                      <a:pt x="200505" y="437819"/>
                      <a:pt x="209077" y="429246"/>
                      <a:pt x="219555" y="429246"/>
                    </a:cubicBezTo>
                    <a:lnTo>
                      <a:pt x="238605" y="429246"/>
                    </a:lnTo>
                    <a:lnTo>
                      <a:pt x="238605" y="305421"/>
                    </a:lnTo>
                    <a:lnTo>
                      <a:pt x="76680" y="305421"/>
                    </a:lnTo>
                    <a:cubicBezTo>
                      <a:pt x="66202" y="305421"/>
                      <a:pt x="58583" y="313041"/>
                      <a:pt x="57630" y="323519"/>
                    </a:cubicBezTo>
                    <a:lnTo>
                      <a:pt x="57630" y="324471"/>
                    </a:lnTo>
                    <a:lnTo>
                      <a:pt x="57630" y="429246"/>
                    </a:lnTo>
                    <a:lnTo>
                      <a:pt x="76680" y="429246"/>
                    </a:lnTo>
                    <a:cubicBezTo>
                      <a:pt x="87158" y="429246"/>
                      <a:pt x="95730" y="437819"/>
                      <a:pt x="95730" y="448296"/>
                    </a:cubicBezTo>
                    <a:lnTo>
                      <a:pt x="95730" y="505446"/>
                    </a:lnTo>
                    <a:cubicBezTo>
                      <a:pt x="95730" y="515924"/>
                      <a:pt x="87158" y="524496"/>
                      <a:pt x="76680" y="524496"/>
                    </a:cubicBezTo>
                    <a:lnTo>
                      <a:pt x="19530" y="524496"/>
                    </a:lnTo>
                    <a:cubicBezTo>
                      <a:pt x="9052" y="524496"/>
                      <a:pt x="480" y="515924"/>
                      <a:pt x="480" y="505446"/>
                    </a:cubicBezTo>
                    <a:lnTo>
                      <a:pt x="480" y="448296"/>
                    </a:lnTo>
                    <a:cubicBezTo>
                      <a:pt x="480" y="437819"/>
                      <a:pt x="9052" y="429246"/>
                      <a:pt x="19530" y="429246"/>
                    </a:cubicBezTo>
                    <a:lnTo>
                      <a:pt x="38580" y="429246"/>
                    </a:lnTo>
                    <a:lnTo>
                      <a:pt x="38580" y="324471"/>
                    </a:lnTo>
                    <a:cubicBezTo>
                      <a:pt x="38580" y="304469"/>
                      <a:pt x="54773" y="287324"/>
                      <a:pt x="74775" y="286371"/>
                    </a:cubicBezTo>
                    <a:lnTo>
                      <a:pt x="76680" y="286371"/>
                    </a:lnTo>
                    <a:lnTo>
                      <a:pt x="238605" y="286371"/>
                    </a:lnTo>
                    <a:lnTo>
                      <a:pt x="238605" y="162546"/>
                    </a:lnTo>
                    <a:lnTo>
                      <a:pt x="124305" y="162546"/>
                    </a:lnTo>
                    <a:cubicBezTo>
                      <a:pt x="108112" y="162546"/>
                      <a:pt x="95730" y="150164"/>
                      <a:pt x="95730" y="133971"/>
                    </a:cubicBezTo>
                    <a:lnTo>
                      <a:pt x="95730" y="29196"/>
                    </a:lnTo>
                    <a:cubicBezTo>
                      <a:pt x="95730" y="13004"/>
                      <a:pt x="108112" y="621"/>
                      <a:pt x="124305" y="621"/>
                    </a:cubicBezTo>
                    <a:lnTo>
                      <a:pt x="371955" y="621"/>
                    </a:lnTo>
                    <a:close/>
                    <a:moveTo>
                      <a:pt x="148118" y="95871"/>
                    </a:moveTo>
                    <a:cubicBezTo>
                      <a:pt x="140498" y="95871"/>
                      <a:pt x="133830" y="102539"/>
                      <a:pt x="133830" y="110159"/>
                    </a:cubicBezTo>
                    <a:cubicBezTo>
                      <a:pt x="133830" y="117779"/>
                      <a:pt x="140498" y="124446"/>
                      <a:pt x="148118" y="124446"/>
                    </a:cubicBezTo>
                    <a:cubicBezTo>
                      <a:pt x="155737" y="124446"/>
                      <a:pt x="162405" y="117779"/>
                      <a:pt x="162405" y="110159"/>
                    </a:cubicBezTo>
                    <a:cubicBezTo>
                      <a:pt x="162405" y="102539"/>
                      <a:pt x="155737" y="95871"/>
                      <a:pt x="148118" y="958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PA-îṧliḍé"/>
              <p:cNvSpPr/>
              <p:nvPr>
                <p:custDataLst>
                  <p:tags r:id="rId14"/>
                </p:custDataLst>
              </p:nvPr>
            </p:nvSpPr>
            <p:spPr>
              <a:xfrm>
                <a:off x="8622634" y="3659603"/>
                <a:ext cx="515142" cy="386356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133 w 533400"/>
                  <a:gd name="connsiteY9" fmla="*/ 198741 h 400050"/>
                  <a:gd name="connsiteX10" fmla="*/ 351128 w 533400"/>
                  <a:gd name="connsiteY10" fmla="*/ 204456 h 400050"/>
                  <a:gd name="connsiteX11" fmla="*/ 351128 w 533400"/>
                  <a:gd name="connsiteY11" fmla="*/ 204456 h 400050"/>
                  <a:gd name="connsiteX12" fmla="*/ 267308 w 533400"/>
                  <a:gd name="connsiteY12" fmla="*/ 315899 h 400050"/>
                  <a:gd name="connsiteX13" fmla="*/ 264451 w 533400"/>
                  <a:gd name="connsiteY13" fmla="*/ 318756 h 400050"/>
                  <a:gd name="connsiteX14" fmla="*/ 224446 w 533400"/>
                  <a:gd name="connsiteY14" fmla="*/ 318756 h 400050"/>
                  <a:gd name="connsiteX15" fmla="*/ 224446 w 533400"/>
                  <a:gd name="connsiteY15" fmla="*/ 318756 h 400050"/>
                  <a:gd name="connsiteX16" fmla="*/ 162533 w 533400"/>
                  <a:gd name="connsiteY16" fmla="*/ 257796 h 400050"/>
                  <a:gd name="connsiteX17" fmla="*/ 160628 w 533400"/>
                  <a:gd name="connsiteY17" fmla="*/ 255891 h 400050"/>
                  <a:gd name="connsiteX18" fmla="*/ 120623 w 533400"/>
                  <a:gd name="connsiteY18" fmla="*/ 259701 h 400050"/>
                  <a:gd name="connsiteX19" fmla="*/ 120623 w 533400"/>
                  <a:gd name="connsiteY19" fmla="*/ 259701 h 400050"/>
                  <a:gd name="connsiteX20" fmla="*/ 32993 w 533400"/>
                  <a:gd name="connsiteY20" fmla="*/ 366381 h 400050"/>
                  <a:gd name="connsiteX21" fmla="*/ 31088 w 533400"/>
                  <a:gd name="connsiteY21" fmla="*/ 372096 h 400050"/>
                  <a:gd name="connsiteX22" fmla="*/ 40613 w 533400"/>
                  <a:gd name="connsiteY22" fmla="*/ 381621 h 400050"/>
                  <a:gd name="connsiteX23" fmla="*/ 40613 w 533400"/>
                  <a:gd name="connsiteY23" fmla="*/ 381621 h 400050"/>
                  <a:gd name="connsiteX24" fmla="*/ 497813 w 533400"/>
                  <a:gd name="connsiteY24" fmla="*/ 381621 h 400050"/>
                  <a:gd name="connsiteX25" fmla="*/ 503528 w 533400"/>
                  <a:gd name="connsiteY25" fmla="*/ 379716 h 400050"/>
                  <a:gd name="connsiteX26" fmla="*/ 506386 w 533400"/>
                  <a:gd name="connsiteY26" fmla="*/ 366381 h 400050"/>
                  <a:gd name="connsiteX27" fmla="*/ 506386 w 533400"/>
                  <a:gd name="connsiteY27" fmla="*/ 366381 h 400050"/>
                  <a:gd name="connsiteX28" fmla="*/ 398753 w 533400"/>
                  <a:gd name="connsiteY28" fmla="*/ 205409 h 400050"/>
                  <a:gd name="connsiteX29" fmla="*/ 391133 w 533400"/>
                  <a:gd name="connsiteY29" fmla="*/ 198741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626" y="621"/>
                      <a:pt x="534008" y="13004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8289"/>
                      <a:pt x="521626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2990" y="400671"/>
                      <a:pt x="608" y="388289"/>
                      <a:pt x="608" y="372096"/>
                    </a:cubicBezTo>
                    <a:lnTo>
                      <a:pt x="608" y="29196"/>
                    </a:lnTo>
                    <a:cubicBezTo>
                      <a:pt x="608" y="13004"/>
                      <a:pt x="12990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133" y="198741"/>
                    </a:moveTo>
                    <a:cubicBezTo>
                      <a:pt x="378751" y="189216"/>
                      <a:pt x="360653" y="192074"/>
                      <a:pt x="351128" y="204456"/>
                    </a:cubicBezTo>
                    <a:lnTo>
                      <a:pt x="351128" y="204456"/>
                    </a:lnTo>
                    <a:lnTo>
                      <a:pt x="267308" y="315899"/>
                    </a:lnTo>
                    <a:cubicBezTo>
                      <a:pt x="266355" y="316851"/>
                      <a:pt x="265403" y="317804"/>
                      <a:pt x="264451" y="318756"/>
                    </a:cubicBezTo>
                    <a:cubicBezTo>
                      <a:pt x="253021" y="330186"/>
                      <a:pt x="234923" y="330186"/>
                      <a:pt x="224446" y="318756"/>
                    </a:cubicBezTo>
                    <a:lnTo>
                      <a:pt x="224446" y="318756"/>
                    </a:lnTo>
                    <a:lnTo>
                      <a:pt x="162533" y="257796"/>
                    </a:lnTo>
                    <a:cubicBezTo>
                      <a:pt x="161580" y="256844"/>
                      <a:pt x="161580" y="256844"/>
                      <a:pt x="160628" y="255891"/>
                    </a:cubicBezTo>
                    <a:cubicBezTo>
                      <a:pt x="148246" y="245414"/>
                      <a:pt x="130148" y="247319"/>
                      <a:pt x="120623" y="259701"/>
                    </a:cubicBezTo>
                    <a:lnTo>
                      <a:pt x="120623" y="259701"/>
                    </a:lnTo>
                    <a:lnTo>
                      <a:pt x="32993" y="366381"/>
                    </a:lnTo>
                    <a:cubicBezTo>
                      <a:pt x="32040" y="368286"/>
                      <a:pt x="31088" y="370191"/>
                      <a:pt x="31088" y="372096"/>
                    </a:cubicBezTo>
                    <a:cubicBezTo>
                      <a:pt x="31088" y="377811"/>
                      <a:pt x="34898" y="381621"/>
                      <a:pt x="40613" y="381621"/>
                    </a:cubicBezTo>
                    <a:lnTo>
                      <a:pt x="40613" y="381621"/>
                    </a:lnTo>
                    <a:lnTo>
                      <a:pt x="497813" y="381621"/>
                    </a:lnTo>
                    <a:cubicBezTo>
                      <a:pt x="499718" y="381621"/>
                      <a:pt x="501623" y="380669"/>
                      <a:pt x="503528" y="379716"/>
                    </a:cubicBezTo>
                    <a:cubicBezTo>
                      <a:pt x="508290" y="376859"/>
                      <a:pt x="509243" y="371144"/>
                      <a:pt x="506386" y="366381"/>
                    </a:cubicBezTo>
                    <a:lnTo>
                      <a:pt x="506386" y="366381"/>
                    </a:lnTo>
                    <a:lnTo>
                      <a:pt x="398753" y="205409"/>
                    </a:lnTo>
                    <a:cubicBezTo>
                      <a:pt x="395896" y="202551"/>
                      <a:pt x="393990" y="200646"/>
                      <a:pt x="391133" y="198741"/>
                    </a:cubicBezTo>
                    <a:close/>
                    <a:moveTo>
                      <a:pt x="95858" y="57771"/>
                    </a:moveTo>
                    <a:cubicBezTo>
                      <a:pt x="74903" y="57771"/>
                      <a:pt x="57758" y="74916"/>
                      <a:pt x="57758" y="95871"/>
                    </a:cubicBezTo>
                    <a:cubicBezTo>
                      <a:pt x="57758" y="116826"/>
                      <a:pt x="74903" y="133971"/>
                      <a:pt x="95858" y="133971"/>
                    </a:cubicBezTo>
                    <a:cubicBezTo>
                      <a:pt x="116813" y="133971"/>
                      <a:pt x="133958" y="116826"/>
                      <a:pt x="133958" y="95871"/>
                    </a:cubicBezTo>
                    <a:cubicBezTo>
                      <a:pt x="133958" y="74916"/>
                      <a:pt x="116813" y="57771"/>
                      <a:pt x="95858" y="577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62" name="组合 61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67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65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企业管理意义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rot="9900000">
            <a:off x="-995457" y="682267"/>
            <a:ext cx="1741717" cy="1741717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流程图: 手动输入 2"/>
          <p:cNvSpPr/>
          <p:nvPr/>
        </p:nvSpPr>
        <p:spPr>
          <a:xfrm rot="5400000" flipH="1" flipV="1">
            <a:off x="3796641" y="-1529691"/>
            <a:ext cx="6865669" cy="9925050"/>
          </a:xfrm>
          <a:prstGeom prst="flowChartManualInput">
            <a:avLst/>
          </a:prstGeom>
          <a:gradFill flip="none" rotWithShape="1">
            <a:gsLst>
              <a:gs pos="0">
                <a:srgbClr val="2140CC"/>
              </a:gs>
              <a:gs pos="100000">
                <a:srgbClr val="63B0F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9900000">
            <a:off x="4148820" y="470706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A7D3F7">
                  <a:alpha val="39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9900000">
            <a:off x="11107906" y="2266520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9900000">
            <a:off x="-2140350" y="3335185"/>
            <a:ext cx="3166938" cy="3166938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62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 flipH="1">
            <a:off x="-1" y="155112"/>
            <a:ext cx="12206819" cy="2963417"/>
            <a:chOff x="-1" y="3100942"/>
            <a:chExt cx="12206819" cy="3547713"/>
          </a:xfrm>
        </p:grpSpPr>
        <p:sp>
          <p:nvSpPr>
            <p:cNvPr id="16" name="梯形 7"/>
            <p:cNvSpPr/>
            <p:nvPr/>
          </p:nvSpPr>
          <p:spPr>
            <a:xfrm rot="5400000">
              <a:off x="4493581" y="-1064581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/>
                </a:gs>
                <a:gs pos="100000">
                  <a:srgbClr val="FFD768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7"/>
            <p:cNvSpPr/>
            <p:nvPr/>
          </p:nvSpPr>
          <p:spPr>
            <a:xfrm rot="5400000">
              <a:off x="4493582" y="-1392640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>
                    <a:alpha val="82000"/>
                  </a:srgbClr>
                </a:gs>
                <a:gs pos="100000">
                  <a:srgbClr val="FFD768">
                    <a:alpha val="20000"/>
                  </a:srgb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 rot="9900000">
            <a:off x="10217629" y="4915450"/>
            <a:ext cx="1098306" cy="109830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998" y="1499806"/>
            <a:ext cx="2308324" cy="63400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3800" b="1" dirty="0">
                <a:solidFill>
                  <a:srgbClr val="4B88E5"/>
                </a:solidFill>
                <a:effectLst>
                  <a:outerShdw blurRad="355600" dist="571500" dir="3000000" algn="l" rotWithShape="0">
                    <a:prstClr val="black">
                      <a:alpha val="0"/>
                    </a:prstClr>
                  </a:outerShdw>
                </a:effectLst>
                <a:cs typeface="+mn-ea"/>
                <a:sym typeface="+mn-lt"/>
              </a:rPr>
              <a:t>C</a:t>
            </a:r>
            <a:r>
              <a:rPr lang="en-US" altLang="zh-CN" sz="8000" b="1" dirty="0">
                <a:solidFill>
                  <a:srgbClr val="4B88E5"/>
                </a:solidFill>
                <a:effectLst>
                  <a:outerShdw blurRad="355600" dist="571500" dir="3000000" algn="l" rotWithShape="0">
                    <a:prstClr val="black">
                      <a:alpha val="0"/>
                    </a:prstClr>
                  </a:outerShdw>
                </a:effectLst>
                <a:cs typeface="+mn-ea"/>
                <a:sym typeface="+mn-lt"/>
              </a:rPr>
              <a:t>ontents</a:t>
            </a:r>
            <a:endParaRPr lang="zh-CN" altLang="en-US" sz="8000" b="1" dirty="0">
              <a:solidFill>
                <a:srgbClr val="4B88E5"/>
              </a:solidFill>
              <a:effectLst>
                <a:outerShdw blurRad="355600" dist="571500" dir="3000000" algn="l" rotWithShape="0">
                  <a:prstClr val="black">
                    <a:alpha val="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73354" y="3605188"/>
            <a:ext cx="3696361" cy="739428"/>
            <a:chOff x="3973354" y="3362232"/>
            <a:chExt cx="3696361" cy="739428"/>
          </a:xfrm>
        </p:grpSpPr>
        <p:sp>
          <p:nvSpPr>
            <p:cNvPr id="11" name="文本框 10"/>
            <p:cNvSpPr txBox="1"/>
            <p:nvPr/>
          </p:nvSpPr>
          <p:spPr>
            <a:xfrm>
              <a:off x="4942640" y="3423700"/>
              <a:ext cx="2727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企业管理概述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973354" y="3362232"/>
              <a:ext cx="1030332" cy="739428"/>
              <a:chOff x="3951896" y="3298120"/>
              <a:chExt cx="1030332" cy="739428"/>
            </a:xfrm>
          </p:grpSpPr>
          <p:sp>
            <p:nvSpPr>
              <p:cNvPr id="8" name="椭圆 7"/>
              <p:cNvSpPr/>
              <p:nvPr/>
            </p:nvSpPr>
            <p:spPr>
              <a:xfrm rot="9900000">
                <a:off x="4097051" y="3298120"/>
                <a:ext cx="739428" cy="739428"/>
              </a:xfrm>
              <a:prstGeom prst="ellipse">
                <a:avLst/>
              </a:prstGeom>
              <a:gradFill flip="none" rotWithShape="1">
                <a:gsLst>
                  <a:gs pos="0">
                    <a:srgbClr val="63B0F1"/>
                  </a:gs>
                  <a:gs pos="100000">
                    <a:srgbClr val="A7D3F7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951896" y="3328811"/>
                <a:ext cx="103033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3600" dirty="0"/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9214239" y="1090096"/>
            <a:ext cx="2727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48257" y="3605188"/>
            <a:ext cx="3696361" cy="739428"/>
            <a:chOff x="3973354" y="3362232"/>
            <a:chExt cx="3696361" cy="739428"/>
          </a:xfrm>
        </p:grpSpPr>
        <p:sp>
          <p:nvSpPr>
            <p:cNvPr id="24" name="文本框 23"/>
            <p:cNvSpPr txBox="1"/>
            <p:nvPr/>
          </p:nvSpPr>
          <p:spPr>
            <a:xfrm>
              <a:off x="4942640" y="3423700"/>
              <a:ext cx="2727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企业管理原则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973354" y="3362232"/>
              <a:ext cx="1030332" cy="739428"/>
              <a:chOff x="3951896" y="3298120"/>
              <a:chExt cx="1030332" cy="739428"/>
            </a:xfrm>
          </p:grpSpPr>
          <p:sp>
            <p:nvSpPr>
              <p:cNvPr id="26" name="椭圆 25"/>
              <p:cNvSpPr/>
              <p:nvPr/>
            </p:nvSpPr>
            <p:spPr>
              <a:xfrm rot="9900000">
                <a:off x="4097051" y="3298120"/>
                <a:ext cx="739428" cy="739428"/>
              </a:xfrm>
              <a:prstGeom prst="ellipse">
                <a:avLst/>
              </a:prstGeom>
              <a:gradFill flip="none" rotWithShape="1">
                <a:gsLst>
                  <a:gs pos="0">
                    <a:srgbClr val="63B0F1"/>
                  </a:gs>
                  <a:gs pos="100000">
                    <a:srgbClr val="A7D3F7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951896" y="3328811"/>
                <a:ext cx="103033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3600" dirty="0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973354" y="4734734"/>
            <a:ext cx="3696361" cy="739428"/>
            <a:chOff x="3973354" y="3362232"/>
            <a:chExt cx="3696361" cy="739428"/>
          </a:xfrm>
        </p:grpSpPr>
        <p:sp>
          <p:nvSpPr>
            <p:cNvPr id="29" name="文本框 28"/>
            <p:cNvSpPr txBox="1"/>
            <p:nvPr/>
          </p:nvSpPr>
          <p:spPr>
            <a:xfrm>
              <a:off x="4942640" y="3423700"/>
              <a:ext cx="2727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管理应用案例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973354" y="3362232"/>
              <a:ext cx="1030332" cy="739428"/>
              <a:chOff x="3951896" y="3298120"/>
              <a:chExt cx="1030332" cy="739428"/>
            </a:xfrm>
          </p:grpSpPr>
          <p:sp>
            <p:nvSpPr>
              <p:cNvPr id="31" name="椭圆 30"/>
              <p:cNvSpPr/>
              <p:nvPr/>
            </p:nvSpPr>
            <p:spPr>
              <a:xfrm rot="9900000">
                <a:off x="4097051" y="3298120"/>
                <a:ext cx="739428" cy="739428"/>
              </a:xfrm>
              <a:prstGeom prst="ellipse">
                <a:avLst/>
              </a:prstGeom>
              <a:gradFill flip="none" rotWithShape="1">
                <a:gsLst>
                  <a:gs pos="0">
                    <a:srgbClr val="63B0F1"/>
                  </a:gs>
                  <a:gs pos="100000">
                    <a:srgbClr val="A7D3F7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951896" y="3328811"/>
                <a:ext cx="103033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3600" dirty="0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648257" y="4734734"/>
            <a:ext cx="3696361" cy="739428"/>
            <a:chOff x="3973354" y="3362232"/>
            <a:chExt cx="3696361" cy="739428"/>
          </a:xfrm>
        </p:grpSpPr>
        <p:sp>
          <p:nvSpPr>
            <p:cNvPr id="34" name="文本框 33"/>
            <p:cNvSpPr txBox="1"/>
            <p:nvPr/>
          </p:nvSpPr>
          <p:spPr>
            <a:xfrm>
              <a:off x="4942640" y="3423700"/>
              <a:ext cx="2727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企业管理意义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973354" y="3362232"/>
              <a:ext cx="1030332" cy="739428"/>
              <a:chOff x="3951896" y="3298120"/>
              <a:chExt cx="1030332" cy="739428"/>
            </a:xfrm>
          </p:grpSpPr>
          <p:sp>
            <p:nvSpPr>
              <p:cNvPr id="36" name="椭圆 35"/>
              <p:cNvSpPr/>
              <p:nvPr/>
            </p:nvSpPr>
            <p:spPr>
              <a:xfrm rot="9900000">
                <a:off x="4097051" y="3298120"/>
                <a:ext cx="739428" cy="739428"/>
              </a:xfrm>
              <a:prstGeom prst="ellipse">
                <a:avLst/>
              </a:prstGeom>
              <a:gradFill flip="none" rotWithShape="1">
                <a:gsLst>
                  <a:gs pos="0">
                    <a:srgbClr val="63B0F1"/>
                  </a:gs>
                  <a:gs pos="100000">
                    <a:srgbClr val="A7D3F7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3951896" y="3328811"/>
                <a:ext cx="103033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sz="36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8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" grpId="0" animBg="1"/>
          <p:bldP spid="9" grpId="0" animBg="1"/>
          <p:bldP spid="7" grpId="0" animBg="1"/>
          <p:bldP spid="5" grpId="0" animBg="1"/>
          <p:bldP spid="2" grpId="0" animBg="1"/>
          <p:bldP spid="10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" grpId="0" animBg="1"/>
          <p:bldP spid="9" grpId="0" animBg="1"/>
          <p:bldP spid="7" grpId="0" animBg="1"/>
          <p:bldP spid="5" grpId="0" animBg="1"/>
          <p:bldP spid="2" grpId="0" animBg="1"/>
          <p:bldP spid="10" grpId="0"/>
          <p:bldP spid="21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31" name="组合 30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36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34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企业管理意义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3994" y="1315771"/>
            <a:ext cx="10370607" cy="4783257"/>
            <a:chOff x="953994" y="1315771"/>
            <a:chExt cx="10370607" cy="4783257"/>
          </a:xfrm>
        </p:grpSpPr>
        <p:grpSp>
          <p:nvGrpSpPr>
            <p:cNvPr id="3" name="#3319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953994" y="1338513"/>
              <a:ext cx="4998296" cy="4760515"/>
              <a:chOff x="1608942" y="1251427"/>
              <a:chExt cx="4998296" cy="4760515"/>
            </a:xfrm>
          </p:grpSpPr>
          <p:sp>
            <p:nvSpPr>
              <p:cNvPr id="4" name="ïŝlîḓé"/>
              <p:cNvSpPr/>
              <p:nvPr/>
            </p:nvSpPr>
            <p:spPr>
              <a:xfrm>
                <a:off x="1608942" y="2188769"/>
                <a:ext cx="2951480" cy="2951480"/>
              </a:xfrm>
              <a:prstGeom prst="ellipse">
                <a:avLst/>
              </a:prstGeom>
              <a:noFill/>
              <a:ln w="76200" cap="rnd">
                <a:solidFill>
                  <a:srgbClr val="4B88E5"/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6" name="îṡ1íďe"/>
              <p:cNvGrpSpPr/>
              <p:nvPr/>
            </p:nvGrpSpPr>
            <p:grpSpPr>
              <a:xfrm>
                <a:off x="5043782" y="1251427"/>
                <a:ext cx="1563456" cy="4760515"/>
                <a:chOff x="5043782" y="1251427"/>
                <a:chExt cx="1563456" cy="4760515"/>
              </a:xfrm>
            </p:grpSpPr>
            <p:cxnSp>
              <p:nvCxnSpPr>
                <p:cNvPr id="15" name="直接连接符 14"/>
                <p:cNvCxnSpPr>
                  <a:stCxn id="22" idx="4"/>
                </p:cNvCxnSpPr>
                <p:nvPr/>
              </p:nvCxnSpPr>
              <p:spPr>
                <a:xfrm flipH="1">
                  <a:off x="5557426" y="1981787"/>
                  <a:ext cx="638904" cy="751439"/>
                </a:xfrm>
                <a:prstGeom prst="line">
                  <a:avLst/>
                </a:prstGeom>
                <a:ln w="19050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 flipV="1">
                  <a:off x="5557426" y="3255965"/>
                  <a:ext cx="638904" cy="751439"/>
                </a:xfrm>
                <a:prstGeom prst="line">
                  <a:avLst/>
                </a:prstGeom>
                <a:ln w="19050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5557426" y="4682608"/>
                  <a:ext cx="638904" cy="751439"/>
                </a:xfrm>
                <a:prstGeom prst="line">
                  <a:avLst/>
                </a:prstGeom>
                <a:ln w="19050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ïṩļidê"/>
                <p:cNvSpPr/>
                <p:nvPr/>
              </p:nvSpPr>
              <p:spPr>
                <a:xfrm>
                  <a:off x="5803569" y="1251427"/>
                  <a:ext cx="785518" cy="785516"/>
                </a:xfrm>
                <a:prstGeom prst="ellipse">
                  <a:avLst/>
                </a:prstGeom>
                <a:solidFill>
                  <a:schemeClr val="bg1"/>
                </a:solidFill>
                <a:ln w="38100" cap="rnd">
                  <a:solidFill>
                    <a:schemeClr val="bg1"/>
                  </a:solidFill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3765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ïṩḻïḑé"/>
                <p:cNvSpPr/>
                <p:nvPr/>
              </p:nvSpPr>
              <p:spPr>
                <a:xfrm>
                  <a:off x="5043782" y="2525605"/>
                  <a:ext cx="785518" cy="785516"/>
                </a:xfrm>
                <a:prstGeom prst="ellipse">
                  <a:avLst/>
                </a:prstGeom>
                <a:solidFill>
                  <a:schemeClr val="bg1"/>
                </a:solidFill>
                <a:ln w="38100" cap="rnd">
                  <a:solidFill>
                    <a:schemeClr val="bg1"/>
                  </a:solidFill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3765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í$ḻïḑè"/>
                <p:cNvSpPr/>
                <p:nvPr/>
              </p:nvSpPr>
              <p:spPr>
                <a:xfrm>
                  <a:off x="5821720" y="3952248"/>
                  <a:ext cx="785518" cy="785516"/>
                </a:xfrm>
                <a:prstGeom prst="ellipse">
                  <a:avLst/>
                </a:prstGeom>
                <a:solidFill>
                  <a:schemeClr val="bg1"/>
                </a:solidFill>
                <a:ln w="38100" cap="rnd">
                  <a:solidFill>
                    <a:schemeClr val="bg1"/>
                  </a:solidFill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3765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ïṧļïdè"/>
                <p:cNvSpPr/>
                <p:nvPr/>
              </p:nvSpPr>
              <p:spPr>
                <a:xfrm>
                  <a:off x="5043782" y="5226426"/>
                  <a:ext cx="785518" cy="785516"/>
                </a:xfrm>
                <a:prstGeom prst="ellipse">
                  <a:avLst/>
                </a:prstGeom>
                <a:solidFill>
                  <a:schemeClr val="bg1"/>
                </a:solidFill>
                <a:ln w="38100" cap="rnd">
                  <a:solidFill>
                    <a:schemeClr val="bg1"/>
                  </a:solidFill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3765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îsḷiḍe"/>
                <p:cNvSpPr/>
                <p:nvPr/>
              </p:nvSpPr>
              <p:spPr>
                <a:xfrm>
                  <a:off x="5858727" y="1306582"/>
                  <a:ext cx="675205" cy="675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2140CC"/>
                    </a:gs>
                    <a:gs pos="100000">
                      <a:srgbClr val="63B0F1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íṥḻiḍe"/>
                <p:cNvSpPr/>
                <p:nvPr/>
              </p:nvSpPr>
              <p:spPr>
                <a:xfrm>
                  <a:off x="5098940" y="2580760"/>
                  <a:ext cx="675205" cy="675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2140CC"/>
                    </a:gs>
                    <a:gs pos="100000">
                      <a:srgbClr val="63B0F1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ïṩ1ídê"/>
                <p:cNvSpPr/>
                <p:nvPr/>
              </p:nvSpPr>
              <p:spPr>
                <a:xfrm>
                  <a:off x="5876877" y="4007404"/>
                  <a:ext cx="675205" cy="675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2140CC"/>
                    </a:gs>
                    <a:gs pos="100000">
                      <a:srgbClr val="63B0F1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íşlîḋé"/>
                <p:cNvSpPr/>
                <p:nvPr/>
              </p:nvSpPr>
              <p:spPr>
                <a:xfrm>
                  <a:off x="5098939" y="5281581"/>
                  <a:ext cx="675205" cy="675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2140CC"/>
                    </a:gs>
                    <a:gs pos="100000">
                      <a:srgbClr val="63B0F1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îṡlïḋè"/>
                <p:cNvSpPr/>
                <p:nvPr/>
              </p:nvSpPr>
              <p:spPr>
                <a:xfrm>
                  <a:off x="6034365" y="1517431"/>
                  <a:ext cx="323928" cy="323428"/>
                </a:xfrm>
                <a:custGeom>
                  <a:avLst/>
                  <a:gdLst>
                    <a:gd name="connsiteX0" fmla="*/ 444103 w 607089"/>
                    <a:gd name="connsiteY0" fmla="*/ 163584 h 606152"/>
                    <a:gd name="connsiteX1" fmla="*/ 469914 w 607089"/>
                    <a:gd name="connsiteY1" fmla="*/ 176766 h 606152"/>
                    <a:gd name="connsiteX2" fmla="*/ 475193 w 607089"/>
                    <a:gd name="connsiteY2" fmla="*/ 220412 h 606152"/>
                    <a:gd name="connsiteX3" fmla="*/ 378258 w 607089"/>
                    <a:gd name="connsiteY3" fmla="*/ 317225 h 606152"/>
                    <a:gd name="connsiteX4" fmla="*/ 346435 w 607089"/>
                    <a:gd name="connsiteY4" fmla="*/ 330260 h 606152"/>
                    <a:gd name="connsiteX5" fmla="*/ 313879 w 607089"/>
                    <a:gd name="connsiteY5" fmla="*/ 316492 h 606152"/>
                    <a:gd name="connsiteX6" fmla="*/ 248913 w 607089"/>
                    <a:gd name="connsiteY6" fmla="*/ 251755 h 606152"/>
                    <a:gd name="connsiteX7" fmla="*/ 242021 w 607089"/>
                    <a:gd name="connsiteY7" fmla="*/ 228760 h 606152"/>
                    <a:gd name="connsiteX8" fmla="*/ 254926 w 607089"/>
                    <a:gd name="connsiteY8" fmla="*/ 208695 h 606152"/>
                    <a:gd name="connsiteX9" fmla="*/ 280883 w 607089"/>
                    <a:gd name="connsiteY9" fmla="*/ 195074 h 606152"/>
                    <a:gd name="connsiteX10" fmla="*/ 297894 w 607089"/>
                    <a:gd name="connsiteY10" fmla="*/ 202836 h 606152"/>
                    <a:gd name="connsiteX11" fmla="*/ 342036 w 607089"/>
                    <a:gd name="connsiteY11" fmla="*/ 246922 h 606152"/>
                    <a:gd name="connsiteX12" fmla="*/ 346435 w 607089"/>
                    <a:gd name="connsiteY12" fmla="*/ 249705 h 606152"/>
                    <a:gd name="connsiteX13" fmla="*/ 350541 w 607089"/>
                    <a:gd name="connsiteY13" fmla="*/ 247068 h 606152"/>
                    <a:gd name="connsiteX14" fmla="*/ 426212 w 607089"/>
                    <a:gd name="connsiteY14" fmla="*/ 171493 h 606152"/>
                    <a:gd name="connsiteX15" fmla="*/ 444103 w 607089"/>
                    <a:gd name="connsiteY15" fmla="*/ 163584 h 606152"/>
                    <a:gd name="connsiteX16" fmla="*/ 360877 w 607089"/>
                    <a:gd name="connsiteY16" fmla="*/ 64177 h 606152"/>
                    <a:gd name="connsiteX17" fmla="*/ 232178 w 607089"/>
                    <a:gd name="connsiteY17" fmla="*/ 117334 h 606152"/>
                    <a:gd name="connsiteX18" fmla="*/ 232178 w 607089"/>
                    <a:gd name="connsiteY18" fmla="*/ 374333 h 606152"/>
                    <a:gd name="connsiteX19" fmla="*/ 489575 w 607089"/>
                    <a:gd name="connsiteY19" fmla="*/ 374333 h 606152"/>
                    <a:gd name="connsiteX20" fmla="*/ 489575 w 607089"/>
                    <a:gd name="connsiteY20" fmla="*/ 117334 h 606152"/>
                    <a:gd name="connsiteX21" fmla="*/ 360877 w 607089"/>
                    <a:gd name="connsiteY21" fmla="*/ 64177 h 606152"/>
                    <a:gd name="connsiteX22" fmla="*/ 360876 w 607089"/>
                    <a:gd name="connsiteY22" fmla="*/ 0 h 606152"/>
                    <a:gd name="connsiteX23" fmla="*/ 535041 w 607089"/>
                    <a:gd name="connsiteY23" fmla="*/ 71938 h 606152"/>
                    <a:gd name="connsiteX24" fmla="*/ 535041 w 607089"/>
                    <a:gd name="connsiteY24" fmla="*/ 419729 h 606152"/>
                    <a:gd name="connsiteX25" fmla="*/ 237751 w 607089"/>
                    <a:gd name="connsiteY25" fmla="*/ 456778 h 606152"/>
                    <a:gd name="connsiteX26" fmla="*/ 225138 w 607089"/>
                    <a:gd name="connsiteY26" fmla="*/ 458388 h 606152"/>
                    <a:gd name="connsiteX27" fmla="*/ 99740 w 607089"/>
                    <a:gd name="connsiteY27" fmla="*/ 583593 h 606152"/>
                    <a:gd name="connsiteX28" fmla="*/ 17607 w 607089"/>
                    <a:gd name="connsiteY28" fmla="*/ 592379 h 606152"/>
                    <a:gd name="connsiteX29" fmla="*/ 13794 w 607089"/>
                    <a:gd name="connsiteY29" fmla="*/ 588572 h 606152"/>
                    <a:gd name="connsiteX30" fmla="*/ 22594 w 607089"/>
                    <a:gd name="connsiteY30" fmla="*/ 506567 h 606152"/>
                    <a:gd name="connsiteX31" fmla="*/ 148139 w 607089"/>
                    <a:gd name="connsiteY31" fmla="*/ 381069 h 606152"/>
                    <a:gd name="connsiteX32" fmla="*/ 149606 w 607089"/>
                    <a:gd name="connsiteY32" fmla="*/ 368768 h 606152"/>
                    <a:gd name="connsiteX33" fmla="*/ 186712 w 607089"/>
                    <a:gd name="connsiteY33" fmla="*/ 71938 h 606152"/>
                    <a:gd name="connsiteX34" fmla="*/ 360876 w 607089"/>
                    <a:gd name="connsiteY34" fmla="*/ 0 h 606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07089" h="606152">
                      <a:moveTo>
                        <a:pt x="444103" y="163584"/>
                      </a:moveTo>
                      <a:cubicBezTo>
                        <a:pt x="452462" y="163584"/>
                        <a:pt x="461261" y="167978"/>
                        <a:pt x="469914" y="176766"/>
                      </a:cubicBezTo>
                      <a:cubicBezTo>
                        <a:pt x="485459" y="192291"/>
                        <a:pt x="487365" y="208256"/>
                        <a:pt x="475193" y="220412"/>
                      </a:cubicBezTo>
                      <a:lnTo>
                        <a:pt x="378258" y="317225"/>
                      </a:lnTo>
                      <a:cubicBezTo>
                        <a:pt x="369459" y="326013"/>
                        <a:pt x="359047" y="330260"/>
                        <a:pt x="346435" y="330260"/>
                      </a:cubicBezTo>
                      <a:cubicBezTo>
                        <a:pt x="337783" y="330260"/>
                        <a:pt x="325171" y="327917"/>
                        <a:pt x="313879" y="316492"/>
                      </a:cubicBezTo>
                      <a:lnTo>
                        <a:pt x="248913" y="251755"/>
                      </a:lnTo>
                      <a:cubicBezTo>
                        <a:pt x="242314" y="245018"/>
                        <a:pt x="239821" y="237109"/>
                        <a:pt x="242021" y="228760"/>
                      </a:cubicBezTo>
                      <a:cubicBezTo>
                        <a:pt x="243634" y="222463"/>
                        <a:pt x="247887" y="215872"/>
                        <a:pt x="254926" y="208695"/>
                      </a:cubicBezTo>
                      <a:cubicBezTo>
                        <a:pt x="264165" y="199614"/>
                        <a:pt x="272670" y="195074"/>
                        <a:pt x="280883" y="195074"/>
                      </a:cubicBezTo>
                      <a:cubicBezTo>
                        <a:pt x="287042" y="195074"/>
                        <a:pt x="292761" y="197710"/>
                        <a:pt x="297894" y="202836"/>
                      </a:cubicBezTo>
                      <a:cubicBezTo>
                        <a:pt x="298187" y="203129"/>
                        <a:pt x="326491" y="231397"/>
                        <a:pt x="342036" y="246922"/>
                      </a:cubicBezTo>
                      <a:cubicBezTo>
                        <a:pt x="343649" y="248533"/>
                        <a:pt x="344529" y="249705"/>
                        <a:pt x="346435" y="249705"/>
                      </a:cubicBezTo>
                      <a:cubicBezTo>
                        <a:pt x="348195" y="249705"/>
                        <a:pt x="349075" y="248533"/>
                        <a:pt x="350541" y="247068"/>
                      </a:cubicBezTo>
                      <a:cubicBezTo>
                        <a:pt x="376058" y="221584"/>
                        <a:pt x="425626" y="172079"/>
                        <a:pt x="426212" y="171493"/>
                      </a:cubicBezTo>
                      <a:cubicBezTo>
                        <a:pt x="431492" y="166220"/>
                        <a:pt x="437504" y="163584"/>
                        <a:pt x="444103" y="163584"/>
                      </a:cubicBezTo>
                      <a:close/>
                      <a:moveTo>
                        <a:pt x="360877" y="64177"/>
                      </a:moveTo>
                      <a:cubicBezTo>
                        <a:pt x="314274" y="64177"/>
                        <a:pt x="267671" y="81896"/>
                        <a:pt x="232178" y="117334"/>
                      </a:cubicBezTo>
                      <a:cubicBezTo>
                        <a:pt x="161192" y="188210"/>
                        <a:pt x="161192" y="303457"/>
                        <a:pt x="232178" y="374333"/>
                      </a:cubicBezTo>
                      <a:cubicBezTo>
                        <a:pt x="303164" y="445209"/>
                        <a:pt x="418589" y="445209"/>
                        <a:pt x="489575" y="374333"/>
                      </a:cubicBezTo>
                      <a:cubicBezTo>
                        <a:pt x="560560" y="303457"/>
                        <a:pt x="560560" y="188210"/>
                        <a:pt x="489575" y="117334"/>
                      </a:cubicBezTo>
                      <a:cubicBezTo>
                        <a:pt x="454082" y="81896"/>
                        <a:pt x="407479" y="64177"/>
                        <a:pt x="360877" y="64177"/>
                      </a:cubicBezTo>
                      <a:close/>
                      <a:moveTo>
                        <a:pt x="360876" y="0"/>
                      </a:moveTo>
                      <a:cubicBezTo>
                        <a:pt x="423942" y="0"/>
                        <a:pt x="487008" y="23980"/>
                        <a:pt x="535041" y="71938"/>
                      </a:cubicBezTo>
                      <a:cubicBezTo>
                        <a:pt x="631106" y="167855"/>
                        <a:pt x="631106" y="323812"/>
                        <a:pt x="535041" y="419729"/>
                      </a:cubicBezTo>
                      <a:cubicBezTo>
                        <a:pt x="453495" y="501148"/>
                        <a:pt x="332350" y="513449"/>
                        <a:pt x="237751" y="456778"/>
                      </a:cubicBezTo>
                      <a:cubicBezTo>
                        <a:pt x="237751" y="456778"/>
                        <a:pt x="230858" y="452677"/>
                        <a:pt x="225138" y="458388"/>
                      </a:cubicBezTo>
                      <a:cubicBezTo>
                        <a:pt x="193752" y="489726"/>
                        <a:pt x="99740" y="583593"/>
                        <a:pt x="99740" y="583593"/>
                      </a:cubicBezTo>
                      <a:cubicBezTo>
                        <a:pt x="74660" y="608634"/>
                        <a:pt x="39754" y="614638"/>
                        <a:pt x="17607" y="592379"/>
                      </a:cubicBezTo>
                      <a:lnTo>
                        <a:pt x="13794" y="588572"/>
                      </a:lnTo>
                      <a:cubicBezTo>
                        <a:pt x="-8499" y="566460"/>
                        <a:pt x="-2486" y="531608"/>
                        <a:pt x="22594" y="506567"/>
                      </a:cubicBezTo>
                      <a:cubicBezTo>
                        <a:pt x="22594" y="506567"/>
                        <a:pt x="116753" y="412407"/>
                        <a:pt x="148139" y="381069"/>
                      </a:cubicBezTo>
                      <a:cubicBezTo>
                        <a:pt x="153712" y="375651"/>
                        <a:pt x="149606" y="368768"/>
                        <a:pt x="149606" y="368768"/>
                      </a:cubicBezTo>
                      <a:cubicBezTo>
                        <a:pt x="92846" y="274316"/>
                        <a:pt x="105166" y="153358"/>
                        <a:pt x="186712" y="71938"/>
                      </a:cubicBezTo>
                      <a:cubicBezTo>
                        <a:pt x="234745" y="23980"/>
                        <a:pt x="297810" y="0"/>
                        <a:pt x="3608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3765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" name="ïSľiḍe"/>
                <p:cNvSpPr/>
                <p:nvPr/>
              </p:nvSpPr>
              <p:spPr>
                <a:xfrm>
                  <a:off x="5274577" y="2791610"/>
                  <a:ext cx="323928" cy="323428"/>
                </a:xfrm>
                <a:custGeom>
                  <a:avLst/>
                  <a:gdLst>
                    <a:gd name="connsiteX0" fmla="*/ 444103 w 607089"/>
                    <a:gd name="connsiteY0" fmla="*/ 163584 h 606152"/>
                    <a:gd name="connsiteX1" fmla="*/ 469914 w 607089"/>
                    <a:gd name="connsiteY1" fmla="*/ 176766 h 606152"/>
                    <a:gd name="connsiteX2" fmla="*/ 475193 w 607089"/>
                    <a:gd name="connsiteY2" fmla="*/ 220412 h 606152"/>
                    <a:gd name="connsiteX3" fmla="*/ 378258 w 607089"/>
                    <a:gd name="connsiteY3" fmla="*/ 317225 h 606152"/>
                    <a:gd name="connsiteX4" fmla="*/ 346435 w 607089"/>
                    <a:gd name="connsiteY4" fmla="*/ 330260 h 606152"/>
                    <a:gd name="connsiteX5" fmla="*/ 313879 w 607089"/>
                    <a:gd name="connsiteY5" fmla="*/ 316492 h 606152"/>
                    <a:gd name="connsiteX6" fmla="*/ 248913 w 607089"/>
                    <a:gd name="connsiteY6" fmla="*/ 251755 h 606152"/>
                    <a:gd name="connsiteX7" fmla="*/ 242021 w 607089"/>
                    <a:gd name="connsiteY7" fmla="*/ 228760 h 606152"/>
                    <a:gd name="connsiteX8" fmla="*/ 254926 w 607089"/>
                    <a:gd name="connsiteY8" fmla="*/ 208695 h 606152"/>
                    <a:gd name="connsiteX9" fmla="*/ 280883 w 607089"/>
                    <a:gd name="connsiteY9" fmla="*/ 195074 h 606152"/>
                    <a:gd name="connsiteX10" fmla="*/ 297894 w 607089"/>
                    <a:gd name="connsiteY10" fmla="*/ 202836 h 606152"/>
                    <a:gd name="connsiteX11" fmla="*/ 342036 w 607089"/>
                    <a:gd name="connsiteY11" fmla="*/ 246922 h 606152"/>
                    <a:gd name="connsiteX12" fmla="*/ 346435 w 607089"/>
                    <a:gd name="connsiteY12" fmla="*/ 249705 h 606152"/>
                    <a:gd name="connsiteX13" fmla="*/ 350541 w 607089"/>
                    <a:gd name="connsiteY13" fmla="*/ 247068 h 606152"/>
                    <a:gd name="connsiteX14" fmla="*/ 426212 w 607089"/>
                    <a:gd name="connsiteY14" fmla="*/ 171493 h 606152"/>
                    <a:gd name="connsiteX15" fmla="*/ 444103 w 607089"/>
                    <a:gd name="connsiteY15" fmla="*/ 163584 h 606152"/>
                    <a:gd name="connsiteX16" fmla="*/ 360877 w 607089"/>
                    <a:gd name="connsiteY16" fmla="*/ 64177 h 606152"/>
                    <a:gd name="connsiteX17" fmla="*/ 232178 w 607089"/>
                    <a:gd name="connsiteY17" fmla="*/ 117334 h 606152"/>
                    <a:gd name="connsiteX18" fmla="*/ 232178 w 607089"/>
                    <a:gd name="connsiteY18" fmla="*/ 374333 h 606152"/>
                    <a:gd name="connsiteX19" fmla="*/ 489575 w 607089"/>
                    <a:gd name="connsiteY19" fmla="*/ 374333 h 606152"/>
                    <a:gd name="connsiteX20" fmla="*/ 489575 w 607089"/>
                    <a:gd name="connsiteY20" fmla="*/ 117334 h 606152"/>
                    <a:gd name="connsiteX21" fmla="*/ 360877 w 607089"/>
                    <a:gd name="connsiteY21" fmla="*/ 64177 h 606152"/>
                    <a:gd name="connsiteX22" fmla="*/ 360876 w 607089"/>
                    <a:gd name="connsiteY22" fmla="*/ 0 h 606152"/>
                    <a:gd name="connsiteX23" fmla="*/ 535041 w 607089"/>
                    <a:gd name="connsiteY23" fmla="*/ 71938 h 606152"/>
                    <a:gd name="connsiteX24" fmla="*/ 535041 w 607089"/>
                    <a:gd name="connsiteY24" fmla="*/ 419729 h 606152"/>
                    <a:gd name="connsiteX25" fmla="*/ 237751 w 607089"/>
                    <a:gd name="connsiteY25" fmla="*/ 456778 h 606152"/>
                    <a:gd name="connsiteX26" fmla="*/ 225138 w 607089"/>
                    <a:gd name="connsiteY26" fmla="*/ 458388 h 606152"/>
                    <a:gd name="connsiteX27" fmla="*/ 99740 w 607089"/>
                    <a:gd name="connsiteY27" fmla="*/ 583593 h 606152"/>
                    <a:gd name="connsiteX28" fmla="*/ 17607 w 607089"/>
                    <a:gd name="connsiteY28" fmla="*/ 592379 h 606152"/>
                    <a:gd name="connsiteX29" fmla="*/ 13794 w 607089"/>
                    <a:gd name="connsiteY29" fmla="*/ 588572 h 606152"/>
                    <a:gd name="connsiteX30" fmla="*/ 22594 w 607089"/>
                    <a:gd name="connsiteY30" fmla="*/ 506567 h 606152"/>
                    <a:gd name="connsiteX31" fmla="*/ 148139 w 607089"/>
                    <a:gd name="connsiteY31" fmla="*/ 381069 h 606152"/>
                    <a:gd name="connsiteX32" fmla="*/ 149606 w 607089"/>
                    <a:gd name="connsiteY32" fmla="*/ 368768 h 606152"/>
                    <a:gd name="connsiteX33" fmla="*/ 186712 w 607089"/>
                    <a:gd name="connsiteY33" fmla="*/ 71938 h 606152"/>
                    <a:gd name="connsiteX34" fmla="*/ 360876 w 607089"/>
                    <a:gd name="connsiteY34" fmla="*/ 0 h 606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07089" h="606152">
                      <a:moveTo>
                        <a:pt x="444103" y="163584"/>
                      </a:moveTo>
                      <a:cubicBezTo>
                        <a:pt x="452462" y="163584"/>
                        <a:pt x="461261" y="167978"/>
                        <a:pt x="469914" y="176766"/>
                      </a:cubicBezTo>
                      <a:cubicBezTo>
                        <a:pt x="485459" y="192291"/>
                        <a:pt x="487365" y="208256"/>
                        <a:pt x="475193" y="220412"/>
                      </a:cubicBezTo>
                      <a:lnTo>
                        <a:pt x="378258" y="317225"/>
                      </a:lnTo>
                      <a:cubicBezTo>
                        <a:pt x="369459" y="326013"/>
                        <a:pt x="359047" y="330260"/>
                        <a:pt x="346435" y="330260"/>
                      </a:cubicBezTo>
                      <a:cubicBezTo>
                        <a:pt x="337783" y="330260"/>
                        <a:pt x="325171" y="327917"/>
                        <a:pt x="313879" y="316492"/>
                      </a:cubicBezTo>
                      <a:lnTo>
                        <a:pt x="248913" y="251755"/>
                      </a:lnTo>
                      <a:cubicBezTo>
                        <a:pt x="242314" y="245018"/>
                        <a:pt x="239821" y="237109"/>
                        <a:pt x="242021" y="228760"/>
                      </a:cubicBezTo>
                      <a:cubicBezTo>
                        <a:pt x="243634" y="222463"/>
                        <a:pt x="247887" y="215872"/>
                        <a:pt x="254926" y="208695"/>
                      </a:cubicBezTo>
                      <a:cubicBezTo>
                        <a:pt x="264165" y="199614"/>
                        <a:pt x="272670" y="195074"/>
                        <a:pt x="280883" y="195074"/>
                      </a:cubicBezTo>
                      <a:cubicBezTo>
                        <a:pt x="287042" y="195074"/>
                        <a:pt x="292761" y="197710"/>
                        <a:pt x="297894" y="202836"/>
                      </a:cubicBezTo>
                      <a:cubicBezTo>
                        <a:pt x="298187" y="203129"/>
                        <a:pt x="326491" y="231397"/>
                        <a:pt x="342036" y="246922"/>
                      </a:cubicBezTo>
                      <a:cubicBezTo>
                        <a:pt x="343649" y="248533"/>
                        <a:pt x="344529" y="249705"/>
                        <a:pt x="346435" y="249705"/>
                      </a:cubicBezTo>
                      <a:cubicBezTo>
                        <a:pt x="348195" y="249705"/>
                        <a:pt x="349075" y="248533"/>
                        <a:pt x="350541" y="247068"/>
                      </a:cubicBezTo>
                      <a:cubicBezTo>
                        <a:pt x="376058" y="221584"/>
                        <a:pt x="425626" y="172079"/>
                        <a:pt x="426212" y="171493"/>
                      </a:cubicBezTo>
                      <a:cubicBezTo>
                        <a:pt x="431492" y="166220"/>
                        <a:pt x="437504" y="163584"/>
                        <a:pt x="444103" y="163584"/>
                      </a:cubicBezTo>
                      <a:close/>
                      <a:moveTo>
                        <a:pt x="360877" y="64177"/>
                      </a:moveTo>
                      <a:cubicBezTo>
                        <a:pt x="314274" y="64177"/>
                        <a:pt x="267671" y="81896"/>
                        <a:pt x="232178" y="117334"/>
                      </a:cubicBezTo>
                      <a:cubicBezTo>
                        <a:pt x="161192" y="188210"/>
                        <a:pt x="161192" y="303457"/>
                        <a:pt x="232178" y="374333"/>
                      </a:cubicBezTo>
                      <a:cubicBezTo>
                        <a:pt x="303164" y="445209"/>
                        <a:pt x="418589" y="445209"/>
                        <a:pt x="489575" y="374333"/>
                      </a:cubicBezTo>
                      <a:cubicBezTo>
                        <a:pt x="560560" y="303457"/>
                        <a:pt x="560560" y="188210"/>
                        <a:pt x="489575" y="117334"/>
                      </a:cubicBezTo>
                      <a:cubicBezTo>
                        <a:pt x="454082" y="81896"/>
                        <a:pt x="407479" y="64177"/>
                        <a:pt x="360877" y="64177"/>
                      </a:cubicBezTo>
                      <a:close/>
                      <a:moveTo>
                        <a:pt x="360876" y="0"/>
                      </a:moveTo>
                      <a:cubicBezTo>
                        <a:pt x="423942" y="0"/>
                        <a:pt x="487008" y="23980"/>
                        <a:pt x="535041" y="71938"/>
                      </a:cubicBezTo>
                      <a:cubicBezTo>
                        <a:pt x="631106" y="167855"/>
                        <a:pt x="631106" y="323812"/>
                        <a:pt x="535041" y="419729"/>
                      </a:cubicBezTo>
                      <a:cubicBezTo>
                        <a:pt x="453495" y="501148"/>
                        <a:pt x="332350" y="513449"/>
                        <a:pt x="237751" y="456778"/>
                      </a:cubicBezTo>
                      <a:cubicBezTo>
                        <a:pt x="237751" y="456778"/>
                        <a:pt x="230858" y="452677"/>
                        <a:pt x="225138" y="458388"/>
                      </a:cubicBezTo>
                      <a:cubicBezTo>
                        <a:pt x="193752" y="489726"/>
                        <a:pt x="99740" y="583593"/>
                        <a:pt x="99740" y="583593"/>
                      </a:cubicBezTo>
                      <a:cubicBezTo>
                        <a:pt x="74660" y="608634"/>
                        <a:pt x="39754" y="614638"/>
                        <a:pt x="17607" y="592379"/>
                      </a:cubicBezTo>
                      <a:lnTo>
                        <a:pt x="13794" y="588572"/>
                      </a:lnTo>
                      <a:cubicBezTo>
                        <a:pt x="-8499" y="566460"/>
                        <a:pt x="-2486" y="531608"/>
                        <a:pt x="22594" y="506567"/>
                      </a:cubicBezTo>
                      <a:cubicBezTo>
                        <a:pt x="22594" y="506567"/>
                        <a:pt x="116753" y="412407"/>
                        <a:pt x="148139" y="381069"/>
                      </a:cubicBezTo>
                      <a:cubicBezTo>
                        <a:pt x="153712" y="375651"/>
                        <a:pt x="149606" y="368768"/>
                        <a:pt x="149606" y="368768"/>
                      </a:cubicBezTo>
                      <a:cubicBezTo>
                        <a:pt x="92846" y="274316"/>
                        <a:pt x="105166" y="153358"/>
                        <a:pt x="186712" y="71938"/>
                      </a:cubicBezTo>
                      <a:cubicBezTo>
                        <a:pt x="234745" y="23980"/>
                        <a:pt x="297810" y="0"/>
                        <a:pt x="3608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3765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išḻïḓê"/>
                <p:cNvSpPr/>
                <p:nvPr/>
              </p:nvSpPr>
              <p:spPr>
                <a:xfrm>
                  <a:off x="6052517" y="4218253"/>
                  <a:ext cx="323928" cy="323428"/>
                </a:xfrm>
                <a:custGeom>
                  <a:avLst/>
                  <a:gdLst>
                    <a:gd name="connsiteX0" fmla="*/ 444103 w 607089"/>
                    <a:gd name="connsiteY0" fmla="*/ 163584 h 606152"/>
                    <a:gd name="connsiteX1" fmla="*/ 469914 w 607089"/>
                    <a:gd name="connsiteY1" fmla="*/ 176766 h 606152"/>
                    <a:gd name="connsiteX2" fmla="*/ 475193 w 607089"/>
                    <a:gd name="connsiteY2" fmla="*/ 220412 h 606152"/>
                    <a:gd name="connsiteX3" fmla="*/ 378258 w 607089"/>
                    <a:gd name="connsiteY3" fmla="*/ 317225 h 606152"/>
                    <a:gd name="connsiteX4" fmla="*/ 346435 w 607089"/>
                    <a:gd name="connsiteY4" fmla="*/ 330260 h 606152"/>
                    <a:gd name="connsiteX5" fmla="*/ 313879 w 607089"/>
                    <a:gd name="connsiteY5" fmla="*/ 316492 h 606152"/>
                    <a:gd name="connsiteX6" fmla="*/ 248913 w 607089"/>
                    <a:gd name="connsiteY6" fmla="*/ 251755 h 606152"/>
                    <a:gd name="connsiteX7" fmla="*/ 242021 w 607089"/>
                    <a:gd name="connsiteY7" fmla="*/ 228760 h 606152"/>
                    <a:gd name="connsiteX8" fmla="*/ 254926 w 607089"/>
                    <a:gd name="connsiteY8" fmla="*/ 208695 h 606152"/>
                    <a:gd name="connsiteX9" fmla="*/ 280883 w 607089"/>
                    <a:gd name="connsiteY9" fmla="*/ 195074 h 606152"/>
                    <a:gd name="connsiteX10" fmla="*/ 297894 w 607089"/>
                    <a:gd name="connsiteY10" fmla="*/ 202836 h 606152"/>
                    <a:gd name="connsiteX11" fmla="*/ 342036 w 607089"/>
                    <a:gd name="connsiteY11" fmla="*/ 246922 h 606152"/>
                    <a:gd name="connsiteX12" fmla="*/ 346435 w 607089"/>
                    <a:gd name="connsiteY12" fmla="*/ 249705 h 606152"/>
                    <a:gd name="connsiteX13" fmla="*/ 350541 w 607089"/>
                    <a:gd name="connsiteY13" fmla="*/ 247068 h 606152"/>
                    <a:gd name="connsiteX14" fmla="*/ 426212 w 607089"/>
                    <a:gd name="connsiteY14" fmla="*/ 171493 h 606152"/>
                    <a:gd name="connsiteX15" fmla="*/ 444103 w 607089"/>
                    <a:gd name="connsiteY15" fmla="*/ 163584 h 606152"/>
                    <a:gd name="connsiteX16" fmla="*/ 360877 w 607089"/>
                    <a:gd name="connsiteY16" fmla="*/ 64177 h 606152"/>
                    <a:gd name="connsiteX17" fmla="*/ 232178 w 607089"/>
                    <a:gd name="connsiteY17" fmla="*/ 117334 h 606152"/>
                    <a:gd name="connsiteX18" fmla="*/ 232178 w 607089"/>
                    <a:gd name="connsiteY18" fmla="*/ 374333 h 606152"/>
                    <a:gd name="connsiteX19" fmla="*/ 489575 w 607089"/>
                    <a:gd name="connsiteY19" fmla="*/ 374333 h 606152"/>
                    <a:gd name="connsiteX20" fmla="*/ 489575 w 607089"/>
                    <a:gd name="connsiteY20" fmla="*/ 117334 h 606152"/>
                    <a:gd name="connsiteX21" fmla="*/ 360877 w 607089"/>
                    <a:gd name="connsiteY21" fmla="*/ 64177 h 606152"/>
                    <a:gd name="connsiteX22" fmla="*/ 360876 w 607089"/>
                    <a:gd name="connsiteY22" fmla="*/ 0 h 606152"/>
                    <a:gd name="connsiteX23" fmla="*/ 535041 w 607089"/>
                    <a:gd name="connsiteY23" fmla="*/ 71938 h 606152"/>
                    <a:gd name="connsiteX24" fmla="*/ 535041 w 607089"/>
                    <a:gd name="connsiteY24" fmla="*/ 419729 h 606152"/>
                    <a:gd name="connsiteX25" fmla="*/ 237751 w 607089"/>
                    <a:gd name="connsiteY25" fmla="*/ 456778 h 606152"/>
                    <a:gd name="connsiteX26" fmla="*/ 225138 w 607089"/>
                    <a:gd name="connsiteY26" fmla="*/ 458388 h 606152"/>
                    <a:gd name="connsiteX27" fmla="*/ 99740 w 607089"/>
                    <a:gd name="connsiteY27" fmla="*/ 583593 h 606152"/>
                    <a:gd name="connsiteX28" fmla="*/ 17607 w 607089"/>
                    <a:gd name="connsiteY28" fmla="*/ 592379 h 606152"/>
                    <a:gd name="connsiteX29" fmla="*/ 13794 w 607089"/>
                    <a:gd name="connsiteY29" fmla="*/ 588572 h 606152"/>
                    <a:gd name="connsiteX30" fmla="*/ 22594 w 607089"/>
                    <a:gd name="connsiteY30" fmla="*/ 506567 h 606152"/>
                    <a:gd name="connsiteX31" fmla="*/ 148139 w 607089"/>
                    <a:gd name="connsiteY31" fmla="*/ 381069 h 606152"/>
                    <a:gd name="connsiteX32" fmla="*/ 149606 w 607089"/>
                    <a:gd name="connsiteY32" fmla="*/ 368768 h 606152"/>
                    <a:gd name="connsiteX33" fmla="*/ 186712 w 607089"/>
                    <a:gd name="connsiteY33" fmla="*/ 71938 h 606152"/>
                    <a:gd name="connsiteX34" fmla="*/ 360876 w 607089"/>
                    <a:gd name="connsiteY34" fmla="*/ 0 h 606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07089" h="606152">
                      <a:moveTo>
                        <a:pt x="444103" y="163584"/>
                      </a:moveTo>
                      <a:cubicBezTo>
                        <a:pt x="452462" y="163584"/>
                        <a:pt x="461261" y="167978"/>
                        <a:pt x="469914" y="176766"/>
                      </a:cubicBezTo>
                      <a:cubicBezTo>
                        <a:pt x="485459" y="192291"/>
                        <a:pt x="487365" y="208256"/>
                        <a:pt x="475193" y="220412"/>
                      </a:cubicBezTo>
                      <a:lnTo>
                        <a:pt x="378258" y="317225"/>
                      </a:lnTo>
                      <a:cubicBezTo>
                        <a:pt x="369459" y="326013"/>
                        <a:pt x="359047" y="330260"/>
                        <a:pt x="346435" y="330260"/>
                      </a:cubicBezTo>
                      <a:cubicBezTo>
                        <a:pt x="337783" y="330260"/>
                        <a:pt x="325171" y="327917"/>
                        <a:pt x="313879" y="316492"/>
                      </a:cubicBezTo>
                      <a:lnTo>
                        <a:pt x="248913" y="251755"/>
                      </a:lnTo>
                      <a:cubicBezTo>
                        <a:pt x="242314" y="245018"/>
                        <a:pt x="239821" y="237109"/>
                        <a:pt x="242021" y="228760"/>
                      </a:cubicBezTo>
                      <a:cubicBezTo>
                        <a:pt x="243634" y="222463"/>
                        <a:pt x="247887" y="215872"/>
                        <a:pt x="254926" y="208695"/>
                      </a:cubicBezTo>
                      <a:cubicBezTo>
                        <a:pt x="264165" y="199614"/>
                        <a:pt x="272670" y="195074"/>
                        <a:pt x="280883" y="195074"/>
                      </a:cubicBezTo>
                      <a:cubicBezTo>
                        <a:pt x="287042" y="195074"/>
                        <a:pt x="292761" y="197710"/>
                        <a:pt x="297894" y="202836"/>
                      </a:cubicBezTo>
                      <a:cubicBezTo>
                        <a:pt x="298187" y="203129"/>
                        <a:pt x="326491" y="231397"/>
                        <a:pt x="342036" y="246922"/>
                      </a:cubicBezTo>
                      <a:cubicBezTo>
                        <a:pt x="343649" y="248533"/>
                        <a:pt x="344529" y="249705"/>
                        <a:pt x="346435" y="249705"/>
                      </a:cubicBezTo>
                      <a:cubicBezTo>
                        <a:pt x="348195" y="249705"/>
                        <a:pt x="349075" y="248533"/>
                        <a:pt x="350541" y="247068"/>
                      </a:cubicBezTo>
                      <a:cubicBezTo>
                        <a:pt x="376058" y="221584"/>
                        <a:pt x="425626" y="172079"/>
                        <a:pt x="426212" y="171493"/>
                      </a:cubicBezTo>
                      <a:cubicBezTo>
                        <a:pt x="431492" y="166220"/>
                        <a:pt x="437504" y="163584"/>
                        <a:pt x="444103" y="163584"/>
                      </a:cubicBezTo>
                      <a:close/>
                      <a:moveTo>
                        <a:pt x="360877" y="64177"/>
                      </a:moveTo>
                      <a:cubicBezTo>
                        <a:pt x="314274" y="64177"/>
                        <a:pt x="267671" y="81896"/>
                        <a:pt x="232178" y="117334"/>
                      </a:cubicBezTo>
                      <a:cubicBezTo>
                        <a:pt x="161192" y="188210"/>
                        <a:pt x="161192" y="303457"/>
                        <a:pt x="232178" y="374333"/>
                      </a:cubicBezTo>
                      <a:cubicBezTo>
                        <a:pt x="303164" y="445209"/>
                        <a:pt x="418589" y="445209"/>
                        <a:pt x="489575" y="374333"/>
                      </a:cubicBezTo>
                      <a:cubicBezTo>
                        <a:pt x="560560" y="303457"/>
                        <a:pt x="560560" y="188210"/>
                        <a:pt x="489575" y="117334"/>
                      </a:cubicBezTo>
                      <a:cubicBezTo>
                        <a:pt x="454082" y="81896"/>
                        <a:pt x="407479" y="64177"/>
                        <a:pt x="360877" y="64177"/>
                      </a:cubicBezTo>
                      <a:close/>
                      <a:moveTo>
                        <a:pt x="360876" y="0"/>
                      </a:moveTo>
                      <a:cubicBezTo>
                        <a:pt x="423942" y="0"/>
                        <a:pt x="487008" y="23980"/>
                        <a:pt x="535041" y="71938"/>
                      </a:cubicBezTo>
                      <a:cubicBezTo>
                        <a:pt x="631106" y="167855"/>
                        <a:pt x="631106" y="323812"/>
                        <a:pt x="535041" y="419729"/>
                      </a:cubicBezTo>
                      <a:cubicBezTo>
                        <a:pt x="453495" y="501148"/>
                        <a:pt x="332350" y="513449"/>
                        <a:pt x="237751" y="456778"/>
                      </a:cubicBezTo>
                      <a:cubicBezTo>
                        <a:pt x="237751" y="456778"/>
                        <a:pt x="230858" y="452677"/>
                        <a:pt x="225138" y="458388"/>
                      </a:cubicBezTo>
                      <a:cubicBezTo>
                        <a:pt x="193752" y="489726"/>
                        <a:pt x="99740" y="583593"/>
                        <a:pt x="99740" y="583593"/>
                      </a:cubicBezTo>
                      <a:cubicBezTo>
                        <a:pt x="74660" y="608634"/>
                        <a:pt x="39754" y="614638"/>
                        <a:pt x="17607" y="592379"/>
                      </a:cubicBezTo>
                      <a:lnTo>
                        <a:pt x="13794" y="588572"/>
                      </a:lnTo>
                      <a:cubicBezTo>
                        <a:pt x="-8499" y="566460"/>
                        <a:pt x="-2486" y="531608"/>
                        <a:pt x="22594" y="506567"/>
                      </a:cubicBezTo>
                      <a:cubicBezTo>
                        <a:pt x="22594" y="506567"/>
                        <a:pt x="116753" y="412407"/>
                        <a:pt x="148139" y="381069"/>
                      </a:cubicBezTo>
                      <a:cubicBezTo>
                        <a:pt x="153712" y="375651"/>
                        <a:pt x="149606" y="368768"/>
                        <a:pt x="149606" y="368768"/>
                      </a:cubicBezTo>
                      <a:cubicBezTo>
                        <a:pt x="92846" y="274316"/>
                        <a:pt x="105166" y="153358"/>
                        <a:pt x="186712" y="71938"/>
                      </a:cubicBezTo>
                      <a:cubicBezTo>
                        <a:pt x="234745" y="23980"/>
                        <a:pt x="297810" y="0"/>
                        <a:pt x="3608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3765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ïśḷîḓe"/>
                <p:cNvSpPr/>
                <p:nvPr/>
              </p:nvSpPr>
              <p:spPr>
                <a:xfrm>
                  <a:off x="5274575" y="5492427"/>
                  <a:ext cx="323928" cy="323428"/>
                </a:xfrm>
                <a:custGeom>
                  <a:avLst/>
                  <a:gdLst>
                    <a:gd name="connsiteX0" fmla="*/ 444103 w 607089"/>
                    <a:gd name="connsiteY0" fmla="*/ 163584 h 606152"/>
                    <a:gd name="connsiteX1" fmla="*/ 469914 w 607089"/>
                    <a:gd name="connsiteY1" fmla="*/ 176766 h 606152"/>
                    <a:gd name="connsiteX2" fmla="*/ 475193 w 607089"/>
                    <a:gd name="connsiteY2" fmla="*/ 220412 h 606152"/>
                    <a:gd name="connsiteX3" fmla="*/ 378258 w 607089"/>
                    <a:gd name="connsiteY3" fmla="*/ 317225 h 606152"/>
                    <a:gd name="connsiteX4" fmla="*/ 346435 w 607089"/>
                    <a:gd name="connsiteY4" fmla="*/ 330260 h 606152"/>
                    <a:gd name="connsiteX5" fmla="*/ 313879 w 607089"/>
                    <a:gd name="connsiteY5" fmla="*/ 316492 h 606152"/>
                    <a:gd name="connsiteX6" fmla="*/ 248913 w 607089"/>
                    <a:gd name="connsiteY6" fmla="*/ 251755 h 606152"/>
                    <a:gd name="connsiteX7" fmla="*/ 242021 w 607089"/>
                    <a:gd name="connsiteY7" fmla="*/ 228760 h 606152"/>
                    <a:gd name="connsiteX8" fmla="*/ 254926 w 607089"/>
                    <a:gd name="connsiteY8" fmla="*/ 208695 h 606152"/>
                    <a:gd name="connsiteX9" fmla="*/ 280883 w 607089"/>
                    <a:gd name="connsiteY9" fmla="*/ 195074 h 606152"/>
                    <a:gd name="connsiteX10" fmla="*/ 297894 w 607089"/>
                    <a:gd name="connsiteY10" fmla="*/ 202836 h 606152"/>
                    <a:gd name="connsiteX11" fmla="*/ 342036 w 607089"/>
                    <a:gd name="connsiteY11" fmla="*/ 246922 h 606152"/>
                    <a:gd name="connsiteX12" fmla="*/ 346435 w 607089"/>
                    <a:gd name="connsiteY12" fmla="*/ 249705 h 606152"/>
                    <a:gd name="connsiteX13" fmla="*/ 350541 w 607089"/>
                    <a:gd name="connsiteY13" fmla="*/ 247068 h 606152"/>
                    <a:gd name="connsiteX14" fmla="*/ 426212 w 607089"/>
                    <a:gd name="connsiteY14" fmla="*/ 171493 h 606152"/>
                    <a:gd name="connsiteX15" fmla="*/ 444103 w 607089"/>
                    <a:gd name="connsiteY15" fmla="*/ 163584 h 606152"/>
                    <a:gd name="connsiteX16" fmla="*/ 360877 w 607089"/>
                    <a:gd name="connsiteY16" fmla="*/ 64177 h 606152"/>
                    <a:gd name="connsiteX17" fmla="*/ 232178 w 607089"/>
                    <a:gd name="connsiteY17" fmla="*/ 117334 h 606152"/>
                    <a:gd name="connsiteX18" fmla="*/ 232178 w 607089"/>
                    <a:gd name="connsiteY18" fmla="*/ 374333 h 606152"/>
                    <a:gd name="connsiteX19" fmla="*/ 489575 w 607089"/>
                    <a:gd name="connsiteY19" fmla="*/ 374333 h 606152"/>
                    <a:gd name="connsiteX20" fmla="*/ 489575 w 607089"/>
                    <a:gd name="connsiteY20" fmla="*/ 117334 h 606152"/>
                    <a:gd name="connsiteX21" fmla="*/ 360877 w 607089"/>
                    <a:gd name="connsiteY21" fmla="*/ 64177 h 606152"/>
                    <a:gd name="connsiteX22" fmla="*/ 360876 w 607089"/>
                    <a:gd name="connsiteY22" fmla="*/ 0 h 606152"/>
                    <a:gd name="connsiteX23" fmla="*/ 535041 w 607089"/>
                    <a:gd name="connsiteY23" fmla="*/ 71938 h 606152"/>
                    <a:gd name="connsiteX24" fmla="*/ 535041 w 607089"/>
                    <a:gd name="connsiteY24" fmla="*/ 419729 h 606152"/>
                    <a:gd name="connsiteX25" fmla="*/ 237751 w 607089"/>
                    <a:gd name="connsiteY25" fmla="*/ 456778 h 606152"/>
                    <a:gd name="connsiteX26" fmla="*/ 225138 w 607089"/>
                    <a:gd name="connsiteY26" fmla="*/ 458388 h 606152"/>
                    <a:gd name="connsiteX27" fmla="*/ 99740 w 607089"/>
                    <a:gd name="connsiteY27" fmla="*/ 583593 h 606152"/>
                    <a:gd name="connsiteX28" fmla="*/ 17607 w 607089"/>
                    <a:gd name="connsiteY28" fmla="*/ 592379 h 606152"/>
                    <a:gd name="connsiteX29" fmla="*/ 13794 w 607089"/>
                    <a:gd name="connsiteY29" fmla="*/ 588572 h 606152"/>
                    <a:gd name="connsiteX30" fmla="*/ 22594 w 607089"/>
                    <a:gd name="connsiteY30" fmla="*/ 506567 h 606152"/>
                    <a:gd name="connsiteX31" fmla="*/ 148139 w 607089"/>
                    <a:gd name="connsiteY31" fmla="*/ 381069 h 606152"/>
                    <a:gd name="connsiteX32" fmla="*/ 149606 w 607089"/>
                    <a:gd name="connsiteY32" fmla="*/ 368768 h 606152"/>
                    <a:gd name="connsiteX33" fmla="*/ 186712 w 607089"/>
                    <a:gd name="connsiteY33" fmla="*/ 71938 h 606152"/>
                    <a:gd name="connsiteX34" fmla="*/ 360876 w 607089"/>
                    <a:gd name="connsiteY34" fmla="*/ 0 h 606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07089" h="606152">
                      <a:moveTo>
                        <a:pt x="444103" y="163584"/>
                      </a:moveTo>
                      <a:cubicBezTo>
                        <a:pt x="452462" y="163584"/>
                        <a:pt x="461261" y="167978"/>
                        <a:pt x="469914" y="176766"/>
                      </a:cubicBezTo>
                      <a:cubicBezTo>
                        <a:pt x="485459" y="192291"/>
                        <a:pt x="487365" y="208256"/>
                        <a:pt x="475193" y="220412"/>
                      </a:cubicBezTo>
                      <a:lnTo>
                        <a:pt x="378258" y="317225"/>
                      </a:lnTo>
                      <a:cubicBezTo>
                        <a:pt x="369459" y="326013"/>
                        <a:pt x="359047" y="330260"/>
                        <a:pt x="346435" y="330260"/>
                      </a:cubicBezTo>
                      <a:cubicBezTo>
                        <a:pt x="337783" y="330260"/>
                        <a:pt x="325171" y="327917"/>
                        <a:pt x="313879" y="316492"/>
                      </a:cubicBezTo>
                      <a:lnTo>
                        <a:pt x="248913" y="251755"/>
                      </a:lnTo>
                      <a:cubicBezTo>
                        <a:pt x="242314" y="245018"/>
                        <a:pt x="239821" y="237109"/>
                        <a:pt x="242021" y="228760"/>
                      </a:cubicBezTo>
                      <a:cubicBezTo>
                        <a:pt x="243634" y="222463"/>
                        <a:pt x="247887" y="215872"/>
                        <a:pt x="254926" y="208695"/>
                      </a:cubicBezTo>
                      <a:cubicBezTo>
                        <a:pt x="264165" y="199614"/>
                        <a:pt x="272670" y="195074"/>
                        <a:pt x="280883" y="195074"/>
                      </a:cubicBezTo>
                      <a:cubicBezTo>
                        <a:pt x="287042" y="195074"/>
                        <a:pt x="292761" y="197710"/>
                        <a:pt x="297894" y="202836"/>
                      </a:cubicBezTo>
                      <a:cubicBezTo>
                        <a:pt x="298187" y="203129"/>
                        <a:pt x="326491" y="231397"/>
                        <a:pt x="342036" y="246922"/>
                      </a:cubicBezTo>
                      <a:cubicBezTo>
                        <a:pt x="343649" y="248533"/>
                        <a:pt x="344529" y="249705"/>
                        <a:pt x="346435" y="249705"/>
                      </a:cubicBezTo>
                      <a:cubicBezTo>
                        <a:pt x="348195" y="249705"/>
                        <a:pt x="349075" y="248533"/>
                        <a:pt x="350541" y="247068"/>
                      </a:cubicBezTo>
                      <a:cubicBezTo>
                        <a:pt x="376058" y="221584"/>
                        <a:pt x="425626" y="172079"/>
                        <a:pt x="426212" y="171493"/>
                      </a:cubicBezTo>
                      <a:cubicBezTo>
                        <a:pt x="431492" y="166220"/>
                        <a:pt x="437504" y="163584"/>
                        <a:pt x="444103" y="163584"/>
                      </a:cubicBezTo>
                      <a:close/>
                      <a:moveTo>
                        <a:pt x="360877" y="64177"/>
                      </a:moveTo>
                      <a:cubicBezTo>
                        <a:pt x="314274" y="64177"/>
                        <a:pt x="267671" y="81896"/>
                        <a:pt x="232178" y="117334"/>
                      </a:cubicBezTo>
                      <a:cubicBezTo>
                        <a:pt x="161192" y="188210"/>
                        <a:pt x="161192" y="303457"/>
                        <a:pt x="232178" y="374333"/>
                      </a:cubicBezTo>
                      <a:cubicBezTo>
                        <a:pt x="303164" y="445209"/>
                        <a:pt x="418589" y="445209"/>
                        <a:pt x="489575" y="374333"/>
                      </a:cubicBezTo>
                      <a:cubicBezTo>
                        <a:pt x="560560" y="303457"/>
                        <a:pt x="560560" y="188210"/>
                        <a:pt x="489575" y="117334"/>
                      </a:cubicBezTo>
                      <a:cubicBezTo>
                        <a:pt x="454082" y="81896"/>
                        <a:pt x="407479" y="64177"/>
                        <a:pt x="360877" y="64177"/>
                      </a:cubicBezTo>
                      <a:close/>
                      <a:moveTo>
                        <a:pt x="360876" y="0"/>
                      </a:moveTo>
                      <a:cubicBezTo>
                        <a:pt x="423942" y="0"/>
                        <a:pt x="487008" y="23980"/>
                        <a:pt x="535041" y="71938"/>
                      </a:cubicBezTo>
                      <a:cubicBezTo>
                        <a:pt x="631106" y="167855"/>
                        <a:pt x="631106" y="323812"/>
                        <a:pt x="535041" y="419729"/>
                      </a:cubicBezTo>
                      <a:cubicBezTo>
                        <a:pt x="453495" y="501148"/>
                        <a:pt x="332350" y="513449"/>
                        <a:pt x="237751" y="456778"/>
                      </a:cubicBezTo>
                      <a:cubicBezTo>
                        <a:pt x="237751" y="456778"/>
                        <a:pt x="230858" y="452677"/>
                        <a:pt x="225138" y="458388"/>
                      </a:cubicBezTo>
                      <a:cubicBezTo>
                        <a:pt x="193752" y="489726"/>
                        <a:pt x="99740" y="583593"/>
                        <a:pt x="99740" y="583593"/>
                      </a:cubicBezTo>
                      <a:cubicBezTo>
                        <a:pt x="74660" y="608634"/>
                        <a:pt x="39754" y="614638"/>
                        <a:pt x="17607" y="592379"/>
                      </a:cubicBezTo>
                      <a:lnTo>
                        <a:pt x="13794" y="588572"/>
                      </a:lnTo>
                      <a:cubicBezTo>
                        <a:pt x="-8499" y="566460"/>
                        <a:pt x="-2486" y="531608"/>
                        <a:pt x="22594" y="506567"/>
                      </a:cubicBezTo>
                      <a:cubicBezTo>
                        <a:pt x="22594" y="506567"/>
                        <a:pt x="116753" y="412407"/>
                        <a:pt x="148139" y="381069"/>
                      </a:cubicBezTo>
                      <a:cubicBezTo>
                        <a:pt x="153712" y="375651"/>
                        <a:pt x="149606" y="368768"/>
                        <a:pt x="149606" y="368768"/>
                      </a:cubicBezTo>
                      <a:cubicBezTo>
                        <a:pt x="92846" y="274316"/>
                        <a:pt x="105166" y="153358"/>
                        <a:pt x="186712" y="71938"/>
                      </a:cubicBezTo>
                      <a:cubicBezTo>
                        <a:pt x="234745" y="23980"/>
                        <a:pt x="297810" y="0"/>
                        <a:pt x="3608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3765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46" name="文本框 45"/>
            <p:cNvSpPr txBox="1"/>
            <p:nvPr/>
          </p:nvSpPr>
          <p:spPr>
            <a:xfrm>
              <a:off x="6392626" y="1315771"/>
              <a:ext cx="49319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绩效管理是企业管理的一个重要改革措施，仅凭</a:t>
              </a:r>
              <a:r>
                <a:rPr lang="en-US" altLang="zh-CN" sz="1600" dirty="0">
                  <a:cs typeface="+mn-ea"/>
                  <a:sym typeface="+mn-lt"/>
                </a:rPr>
                <a:t>HR</a:t>
              </a:r>
              <a:r>
                <a:rPr lang="zh-CN" altLang="en-US" sz="1600" dirty="0">
                  <a:cs typeface="+mn-ea"/>
                  <a:sym typeface="+mn-lt"/>
                </a:rPr>
                <a:t>部门不足以推动整个企业的绩效管理的实施。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632838" y="2638781"/>
              <a:ext cx="49319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在取得高层管理者的认同和支持之后，</a:t>
              </a:r>
              <a:r>
                <a:rPr lang="en-US" altLang="zh-CN" sz="1600" dirty="0">
                  <a:cs typeface="+mn-ea"/>
                  <a:sym typeface="+mn-lt"/>
                </a:rPr>
                <a:t>HR</a:t>
              </a:r>
              <a:r>
                <a:rPr lang="zh-CN" altLang="en-US" sz="1600" dirty="0">
                  <a:cs typeface="+mn-ea"/>
                  <a:sym typeface="+mn-lt"/>
                </a:rPr>
                <a:t>部门认真制定企业的绩效管理实施方案。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392626" y="4122809"/>
              <a:ext cx="49319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好的管理手段要由高素质的管理者来组织实施，因此对管理者的培训必不可少。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632838" y="5445819"/>
              <a:ext cx="49319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在以上工作的基础上，开始推行企业的绩效管理。在此之前的一个必不可少的工作就是职务分析。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pic>
          <p:nvPicPr>
            <p:cNvPr id="51" name="图片 50" descr="房间的摆设布局&#10;&#10;描述已自动生成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18" r="16618"/>
            <a:stretch>
              <a:fillRect/>
            </a:stretch>
          </p:blipFill>
          <p:spPr>
            <a:xfrm>
              <a:off x="1163362" y="2488135"/>
              <a:ext cx="2532743" cy="2532743"/>
            </a:xfrm>
            <a:prstGeom prst="ellipse">
              <a:avLst/>
            </a:prstGeom>
          </p:spPr>
        </p:pic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24" name="组合 23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29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27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企业管理意义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45" name="PA-组合 44"/>
          <p:cNvGrpSpPr/>
          <p:nvPr>
            <p:custDataLst>
              <p:tags r:id="rId1"/>
            </p:custDataLst>
          </p:nvPr>
        </p:nvGrpSpPr>
        <p:grpSpPr>
          <a:xfrm>
            <a:off x="-635" y="1196633"/>
            <a:ext cx="12243435" cy="3619500"/>
            <a:chOff x="-635" y="1196633"/>
            <a:chExt cx="12243435" cy="3619500"/>
          </a:xfrm>
        </p:grpSpPr>
        <p:pic>
          <p:nvPicPr>
            <p:cNvPr id="43" name="PA-图片 42" descr="图片包含 人, 桌子, 室内, 男人&#10;&#10;描述已自动生成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8" b="43614"/>
            <a:stretch>
              <a:fillRect/>
            </a:stretch>
          </p:blipFill>
          <p:spPr>
            <a:xfrm>
              <a:off x="2141583" y="1196633"/>
              <a:ext cx="8197850" cy="3619500"/>
            </a:xfrm>
            <a:prstGeom prst="rect">
              <a:avLst/>
            </a:prstGeom>
          </p:spPr>
        </p:pic>
        <p:sp>
          <p:nvSpPr>
            <p:cNvPr id="5" name="PA-ïSlïḍè"/>
            <p:cNvSpPr/>
            <p:nvPr>
              <p:custDataLst>
                <p:tags r:id="rId4"/>
              </p:custDataLst>
            </p:nvPr>
          </p:nvSpPr>
          <p:spPr>
            <a:xfrm>
              <a:off x="-635" y="2039529"/>
              <a:ext cx="3220085" cy="195707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PA-îŝḻîďe"/>
            <p:cNvSpPr/>
            <p:nvPr>
              <p:custDataLst>
                <p:tags r:id="rId5"/>
              </p:custDataLst>
            </p:nvPr>
          </p:nvSpPr>
          <p:spPr>
            <a:xfrm>
              <a:off x="11041380" y="2039529"/>
              <a:ext cx="1201420" cy="195707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7" name="PA-ïṥḷîďe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82600" y="2699929"/>
              <a:ext cx="2556510" cy="63563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zh-CN" altLang="en-US" sz="2800" b="1" dirty="0">
                  <a:solidFill>
                    <a:schemeClr val="bg1"/>
                  </a:solidFill>
                </a:rPr>
                <a:t> 企业文化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PA-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-635" y="3393984"/>
              <a:ext cx="3220085" cy="0"/>
            </a:xfrm>
            <a:prstGeom prst="line">
              <a:avLst/>
            </a:prstGeom>
            <a:ln w="952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A-直接连接符 8"/>
            <p:cNvCxnSpPr/>
            <p:nvPr>
              <p:custDataLst>
                <p:tags r:id="rId8"/>
              </p:custDataLst>
            </p:nvPr>
          </p:nvCxnSpPr>
          <p:spPr>
            <a:xfrm>
              <a:off x="-635" y="2642779"/>
              <a:ext cx="2146935" cy="0"/>
            </a:xfrm>
            <a:prstGeom prst="line">
              <a:avLst/>
            </a:prstGeom>
            <a:ln w="952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PA-文本框 38"/>
          <p:cNvSpPr txBox="1"/>
          <p:nvPr>
            <p:custDataLst>
              <p:tags r:id="rId9"/>
            </p:custDataLst>
          </p:nvPr>
        </p:nvSpPr>
        <p:spPr>
          <a:xfrm>
            <a:off x="2061143" y="5039409"/>
            <a:ext cx="8293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一般认为，管理文化是从企业文化体系中衍生出来的一种子文化。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1" name="PA-文本框 40"/>
          <p:cNvSpPr txBox="1"/>
          <p:nvPr>
            <p:custDataLst>
              <p:tags r:id="rId10"/>
            </p:custDataLst>
          </p:nvPr>
        </p:nvSpPr>
        <p:spPr>
          <a:xfrm>
            <a:off x="2098500" y="5572398"/>
            <a:ext cx="82934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管理也是一种文化。把管理活动视为文化现象；从文化的视角来考察和研究管理；对管理进行文化方面的研究；文化也是一种管理手段；管理效率依赖于诸如价值系统、管理哲学等文化变量。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57" name="组合 56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62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60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企业管理意义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108" name="PA-组合 107"/>
          <p:cNvGrpSpPr/>
          <p:nvPr>
            <p:custDataLst>
              <p:tags r:id="rId1"/>
            </p:custDataLst>
          </p:nvPr>
        </p:nvGrpSpPr>
        <p:grpSpPr>
          <a:xfrm>
            <a:off x="482600" y="1213171"/>
            <a:ext cx="5523400" cy="1930764"/>
            <a:chOff x="482600" y="1213171"/>
            <a:chExt cx="5523400" cy="1930764"/>
          </a:xfrm>
        </p:grpSpPr>
        <p:cxnSp>
          <p:nvCxnSpPr>
            <p:cNvPr id="29" name="PA-直接连接符 28"/>
            <p:cNvCxnSpPr/>
            <p:nvPr>
              <p:custDataLst>
                <p:tags r:id="rId2"/>
              </p:custDataLst>
            </p:nvPr>
          </p:nvCxnSpPr>
          <p:spPr>
            <a:xfrm>
              <a:off x="669925" y="3143935"/>
              <a:ext cx="533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PA-文本框 63"/>
            <p:cNvSpPr txBox="1"/>
            <p:nvPr>
              <p:custDataLst>
                <p:tags r:id="rId3"/>
              </p:custDataLst>
            </p:nvPr>
          </p:nvSpPr>
          <p:spPr>
            <a:xfrm>
              <a:off x="654715" y="2066107"/>
              <a:ext cx="50348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企业管理，主要指运用各类策略与方法，对企业中的人、机器、原材料、方法、资产、信息、品牌、销售渠道等进行科学管理，从而实现组织目标的活动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65" name="PA-文本框 64"/>
            <p:cNvSpPr txBox="1"/>
            <p:nvPr>
              <p:custDataLst>
                <p:tags r:id="rId4"/>
              </p:custDataLst>
            </p:nvPr>
          </p:nvSpPr>
          <p:spPr>
            <a:xfrm>
              <a:off x="482600" y="1213171"/>
              <a:ext cx="1765621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cs typeface="+mn-ea"/>
                  <a:sym typeface="+mn-lt"/>
                </a:rPr>
                <a:t> 企业文化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grpSp>
        <p:nvGrpSpPr>
          <p:cNvPr id="109" name="PA-组合 108"/>
          <p:cNvGrpSpPr/>
          <p:nvPr>
            <p:custDataLst>
              <p:tags r:id="rId5"/>
            </p:custDataLst>
          </p:nvPr>
        </p:nvGrpSpPr>
        <p:grpSpPr>
          <a:xfrm>
            <a:off x="668200" y="1809000"/>
            <a:ext cx="10852288" cy="4138602"/>
            <a:chOff x="668200" y="1809000"/>
            <a:chExt cx="10852288" cy="4138602"/>
          </a:xfrm>
        </p:grpSpPr>
        <p:sp>
          <p:nvSpPr>
            <p:cNvPr id="4" name="PA-îşlîḋe"/>
            <p:cNvSpPr/>
            <p:nvPr>
              <p:custDataLst>
                <p:tags r:id="rId6"/>
              </p:custDataLst>
            </p:nvPr>
          </p:nvSpPr>
          <p:spPr>
            <a:xfrm>
              <a:off x="6687405" y="3192082"/>
              <a:ext cx="758171" cy="1308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3" h="21600" extrusionOk="0">
                  <a:moveTo>
                    <a:pt x="1218" y="0"/>
                  </a:moveTo>
                  <a:lnTo>
                    <a:pt x="21413" y="0"/>
                  </a:lnTo>
                  <a:lnTo>
                    <a:pt x="21413" y="13570"/>
                  </a:lnTo>
                  <a:lnTo>
                    <a:pt x="21413" y="15437"/>
                  </a:lnTo>
                  <a:lnTo>
                    <a:pt x="21413" y="21600"/>
                  </a:lnTo>
                  <a:cubicBezTo>
                    <a:pt x="15337" y="21563"/>
                    <a:pt x="9662" y="19822"/>
                    <a:pt x="6158" y="16920"/>
                  </a:cubicBezTo>
                  <a:cubicBezTo>
                    <a:pt x="3218" y="14485"/>
                    <a:pt x="2104" y="11454"/>
                    <a:pt x="3073" y="8528"/>
                  </a:cubicBezTo>
                  <a:cubicBezTo>
                    <a:pt x="1410" y="7299"/>
                    <a:pt x="374" y="5821"/>
                    <a:pt x="84" y="4264"/>
                  </a:cubicBezTo>
                  <a:cubicBezTo>
                    <a:pt x="-187" y="2809"/>
                    <a:pt x="204" y="1338"/>
                    <a:pt x="1218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5" name="PA-íṣ1ïde"/>
            <p:cNvSpPr/>
            <p:nvPr>
              <p:custDataLst>
                <p:tags r:id="rId7"/>
              </p:custDataLst>
            </p:nvPr>
          </p:nvSpPr>
          <p:spPr>
            <a:xfrm>
              <a:off x="6755044" y="1869005"/>
              <a:ext cx="1515293" cy="1274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4635"/>
                  </a:lnTo>
                  <a:lnTo>
                    <a:pt x="21600" y="16698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202" y="20885"/>
                    <a:pt x="500" y="20214"/>
                    <a:pt x="883" y="19613"/>
                  </a:cubicBezTo>
                  <a:cubicBezTo>
                    <a:pt x="1287" y="18976"/>
                    <a:pt x="1781" y="18427"/>
                    <a:pt x="2341" y="17988"/>
                  </a:cubicBezTo>
                  <a:cubicBezTo>
                    <a:pt x="2479" y="16007"/>
                    <a:pt x="3119" y="14121"/>
                    <a:pt x="4175" y="12579"/>
                  </a:cubicBezTo>
                  <a:cubicBezTo>
                    <a:pt x="5319" y="10909"/>
                    <a:pt x="6890" y="9729"/>
                    <a:pt x="8651" y="9219"/>
                  </a:cubicBezTo>
                  <a:cubicBezTo>
                    <a:pt x="9170" y="7685"/>
                    <a:pt x="10027" y="6346"/>
                    <a:pt x="11132" y="5343"/>
                  </a:cubicBezTo>
                  <a:cubicBezTo>
                    <a:pt x="12876" y="3758"/>
                    <a:pt x="15096" y="3111"/>
                    <a:pt x="17259" y="3555"/>
                  </a:cubicBezTo>
                  <a:cubicBezTo>
                    <a:pt x="17725" y="2781"/>
                    <a:pt x="18289" y="2096"/>
                    <a:pt x="18931" y="1527"/>
                  </a:cubicBezTo>
                  <a:cubicBezTo>
                    <a:pt x="19730" y="819"/>
                    <a:pt x="20636" y="301"/>
                    <a:pt x="2160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6" name="PA-iṥ1ïdê"/>
            <p:cNvSpPr/>
            <p:nvPr>
              <p:custDataLst>
                <p:tags r:id="rId8"/>
              </p:custDataLst>
            </p:nvPr>
          </p:nvSpPr>
          <p:spPr>
            <a:xfrm>
              <a:off x="7490941" y="3192112"/>
              <a:ext cx="781135" cy="1344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3" extrusionOk="0">
                  <a:moveTo>
                    <a:pt x="14" y="0"/>
                  </a:moveTo>
                  <a:lnTo>
                    <a:pt x="8776" y="0"/>
                  </a:lnTo>
                  <a:lnTo>
                    <a:pt x="13238" y="0"/>
                  </a:lnTo>
                  <a:lnTo>
                    <a:pt x="21600" y="0"/>
                  </a:lnTo>
                  <a:lnTo>
                    <a:pt x="21600" y="19753"/>
                  </a:lnTo>
                  <a:cubicBezTo>
                    <a:pt x="19008" y="20825"/>
                    <a:pt x="15934" y="21440"/>
                    <a:pt x="12750" y="21524"/>
                  </a:cubicBezTo>
                  <a:cubicBezTo>
                    <a:pt x="9831" y="21600"/>
                    <a:pt x="6929" y="21226"/>
                    <a:pt x="4342" y="20439"/>
                  </a:cubicBezTo>
                  <a:cubicBezTo>
                    <a:pt x="3712" y="20581"/>
                    <a:pt x="3059" y="20684"/>
                    <a:pt x="2392" y="20749"/>
                  </a:cubicBezTo>
                  <a:cubicBezTo>
                    <a:pt x="1602" y="20825"/>
                    <a:pt x="799" y="20845"/>
                    <a:pt x="0" y="20808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7" name="PA-íṩḻïde"/>
            <p:cNvSpPr/>
            <p:nvPr>
              <p:custDataLst>
                <p:tags r:id="rId9"/>
              </p:custDataLst>
            </p:nvPr>
          </p:nvSpPr>
          <p:spPr>
            <a:xfrm>
              <a:off x="8316383" y="1809000"/>
              <a:ext cx="1570478" cy="564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8" extrusionOk="0">
                  <a:moveTo>
                    <a:pt x="0" y="1364"/>
                  </a:moveTo>
                  <a:lnTo>
                    <a:pt x="0" y="21378"/>
                  </a:lnTo>
                  <a:lnTo>
                    <a:pt x="6407" y="21378"/>
                  </a:lnTo>
                  <a:lnTo>
                    <a:pt x="8011" y="21378"/>
                  </a:lnTo>
                  <a:lnTo>
                    <a:pt x="21600" y="21378"/>
                  </a:lnTo>
                  <a:lnTo>
                    <a:pt x="21600" y="8157"/>
                  </a:lnTo>
                  <a:cubicBezTo>
                    <a:pt x="21124" y="7500"/>
                    <a:pt x="20616" y="7042"/>
                    <a:pt x="20091" y="6799"/>
                  </a:cubicBezTo>
                  <a:cubicBezTo>
                    <a:pt x="19530" y="6540"/>
                    <a:pt x="18957" y="6529"/>
                    <a:pt x="18395" y="6767"/>
                  </a:cubicBezTo>
                  <a:cubicBezTo>
                    <a:pt x="17041" y="3868"/>
                    <a:pt x="15436" y="1994"/>
                    <a:pt x="13739" y="1332"/>
                  </a:cubicBezTo>
                  <a:cubicBezTo>
                    <a:pt x="12052" y="673"/>
                    <a:pt x="10332" y="1234"/>
                    <a:pt x="8748" y="2959"/>
                  </a:cubicBezTo>
                  <a:cubicBezTo>
                    <a:pt x="7424" y="1382"/>
                    <a:pt x="6016" y="419"/>
                    <a:pt x="4579" y="110"/>
                  </a:cubicBezTo>
                  <a:cubicBezTo>
                    <a:pt x="3038" y="-222"/>
                    <a:pt x="1487" y="203"/>
                    <a:pt x="0" y="13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/>
          </p:txBody>
        </p:sp>
        <p:sp>
          <p:nvSpPr>
            <p:cNvPr id="8" name="PA-îSḷíḋe"/>
            <p:cNvSpPr/>
            <p:nvPr>
              <p:custDataLst>
                <p:tags r:id="rId10"/>
              </p:custDataLst>
            </p:nvPr>
          </p:nvSpPr>
          <p:spPr>
            <a:xfrm>
              <a:off x="8318764" y="2417722"/>
              <a:ext cx="1564786" cy="730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5"/>
                  </a:moveTo>
                  <a:lnTo>
                    <a:pt x="0" y="9596"/>
                  </a:lnTo>
                  <a:lnTo>
                    <a:pt x="0" y="1257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3983"/>
                  </a:lnTo>
                  <a:lnTo>
                    <a:pt x="21600" y="7862"/>
                  </a:lnTo>
                  <a:lnTo>
                    <a:pt x="21600" y="0"/>
                  </a:lnTo>
                  <a:lnTo>
                    <a:pt x="7393" y="0"/>
                  </a:lnTo>
                  <a:lnTo>
                    <a:pt x="602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9" name="PA-ïşḷíḍé"/>
            <p:cNvSpPr/>
            <p:nvPr>
              <p:custDataLst>
                <p:tags r:id="rId11"/>
              </p:custDataLst>
            </p:nvPr>
          </p:nvSpPr>
          <p:spPr>
            <a:xfrm>
              <a:off x="8316734" y="3192251"/>
              <a:ext cx="760336" cy="1431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0" y="18541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566"/>
                  </a:lnTo>
                  <a:cubicBezTo>
                    <a:pt x="19019" y="21600"/>
                    <a:pt x="16446" y="21393"/>
                    <a:pt x="14000" y="20954"/>
                  </a:cubicBezTo>
                  <a:cubicBezTo>
                    <a:pt x="11124" y="20437"/>
                    <a:pt x="8480" y="19611"/>
                    <a:pt x="6234" y="18527"/>
                  </a:cubicBezTo>
                  <a:cubicBezTo>
                    <a:pt x="5310" y="18716"/>
                    <a:pt x="4333" y="18820"/>
                    <a:pt x="3344" y="18836"/>
                  </a:cubicBezTo>
                  <a:cubicBezTo>
                    <a:pt x="2204" y="18854"/>
                    <a:pt x="1068" y="18754"/>
                    <a:pt x="0" y="18541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0" name="PA-iṡḻîḍé"/>
            <p:cNvSpPr/>
            <p:nvPr>
              <p:custDataLst>
                <p:tags r:id="rId12"/>
              </p:custDataLst>
            </p:nvPr>
          </p:nvSpPr>
          <p:spPr>
            <a:xfrm>
              <a:off x="9129264" y="3195217"/>
              <a:ext cx="1600662" cy="772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7"/>
                  </a:moveTo>
                  <a:lnTo>
                    <a:pt x="0" y="21600"/>
                  </a:lnTo>
                  <a:lnTo>
                    <a:pt x="14510" y="21600"/>
                  </a:lnTo>
                  <a:lnTo>
                    <a:pt x="16564" y="21600"/>
                  </a:lnTo>
                  <a:lnTo>
                    <a:pt x="21600" y="21600"/>
                  </a:lnTo>
                  <a:lnTo>
                    <a:pt x="21600" y="12301"/>
                  </a:lnTo>
                  <a:lnTo>
                    <a:pt x="21600" y="8455"/>
                  </a:lnTo>
                  <a:lnTo>
                    <a:pt x="21600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1" name="PA-îṥľïḑe"/>
            <p:cNvSpPr/>
            <p:nvPr>
              <p:custDataLst>
                <p:tags r:id="rId13"/>
              </p:custDataLst>
            </p:nvPr>
          </p:nvSpPr>
          <p:spPr>
            <a:xfrm>
              <a:off x="9950784" y="2060727"/>
              <a:ext cx="779953" cy="1086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" y="0"/>
                  </a:moveTo>
                  <a:lnTo>
                    <a:pt x="0" y="13291"/>
                  </a:lnTo>
                  <a:lnTo>
                    <a:pt x="0" y="1527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7330"/>
                  </a:lnTo>
                  <a:cubicBezTo>
                    <a:pt x="19319" y="5773"/>
                    <a:pt x="16625" y="4562"/>
                    <a:pt x="13678" y="3769"/>
                  </a:cubicBezTo>
                  <a:cubicBezTo>
                    <a:pt x="11327" y="3136"/>
                    <a:pt x="8849" y="2780"/>
                    <a:pt x="6340" y="2713"/>
                  </a:cubicBezTo>
                  <a:cubicBezTo>
                    <a:pt x="5425" y="2080"/>
                    <a:pt x="4411" y="1525"/>
                    <a:pt x="3319" y="1059"/>
                  </a:cubicBezTo>
                  <a:cubicBezTo>
                    <a:pt x="2296" y="623"/>
                    <a:pt x="1211" y="268"/>
                    <a:pt x="81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2" name="PA-îṥ1îdè"/>
            <p:cNvSpPr/>
            <p:nvPr>
              <p:custDataLst>
                <p:tags r:id="rId14"/>
              </p:custDataLst>
            </p:nvPr>
          </p:nvSpPr>
          <p:spPr>
            <a:xfrm>
              <a:off x="10778929" y="2491731"/>
              <a:ext cx="741559" cy="1478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4" h="21600" extrusionOk="0">
                  <a:moveTo>
                    <a:pt x="0" y="0"/>
                  </a:moveTo>
                  <a:lnTo>
                    <a:pt x="0" y="14931"/>
                  </a:lnTo>
                  <a:lnTo>
                    <a:pt x="0" y="17002"/>
                  </a:lnTo>
                  <a:lnTo>
                    <a:pt x="0" y="21600"/>
                  </a:lnTo>
                  <a:lnTo>
                    <a:pt x="19918" y="21524"/>
                  </a:lnTo>
                  <a:cubicBezTo>
                    <a:pt x="21205" y="19938"/>
                    <a:pt x="21600" y="18202"/>
                    <a:pt x="21058" y="16509"/>
                  </a:cubicBezTo>
                  <a:cubicBezTo>
                    <a:pt x="20442" y="14580"/>
                    <a:pt x="18644" y="12799"/>
                    <a:pt x="15920" y="11418"/>
                  </a:cubicBezTo>
                  <a:cubicBezTo>
                    <a:pt x="15764" y="9618"/>
                    <a:pt x="14638" y="7874"/>
                    <a:pt x="12664" y="6377"/>
                  </a:cubicBezTo>
                  <a:cubicBezTo>
                    <a:pt x="10613" y="4822"/>
                    <a:pt x="7732" y="3595"/>
                    <a:pt x="4356" y="2840"/>
                  </a:cubicBezTo>
                  <a:cubicBezTo>
                    <a:pt x="3906" y="2274"/>
                    <a:pt x="3303" y="1743"/>
                    <a:pt x="2563" y="1262"/>
                  </a:cubicBezTo>
                  <a:cubicBezTo>
                    <a:pt x="1828" y="783"/>
                    <a:pt x="965" y="358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3" name="PA-íŝḷiḓe"/>
            <p:cNvSpPr/>
            <p:nvPr>
              <p:custDataLst>
                <p:tags r:id="rId15"/>
              </p:custDataLst>
            </p:nvPr>
          </p:nvSpPr>
          <p:spPr>
            <a:xfrm>
              <a:off x="9130928" y="4008901"/>
              <a:ext cx="754455" cy="1020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cubicBezTo>
                    <a:pt x="18602" y="19223"/>
                    <a:pt x="15039" y="17260"/>
                    <a:pt x="11082" y="15805"/>
                  </a:cubicBezTo>
                  <a:cubicBezTo>
                    <a:pt x="7607" y="14527"/>
                    <a:pt x="3876" y="13658"/>
                    <a:pt x="27" y="132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4" name="PA-işľïḓe"/>
            <p:cNvSpPr/>
            <p:nvPr>
              <p:custDataLst>
                <p:tags r:id="rId16"/>
              </p:custDataLst>
            </p:nvPr>
          </p:nvSpPr>
          <p:spPr>
            <a:xfrm>
              <a:off x="9953822" y="4012213"/>
              <a:ext cx="775701" cy="1180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1" extrusionOk="0">
                  <a:moveTo>
                    <a:pt x="0" y="0"/>
                  </a:moveTo>
                  <a:lnTo>
                    <a:pt x="9554" y="0"/>
                  </a:lnTo>
                  <a:lnTo>
                    <a:pt x="13623" y="0"/>
                  </a:lnTo>
                  <a:lnTo>
                    <a:pt x="21600" y="0"/>
                  </a:lnTo>
                  <a:lnTo>
                    <a:pt x="21600" y="12380"/>
                  </a:lnTo>
                  <a:lnTo>
                    <a:pt x="21600" y="15279"/>
                  </a:lnTo>
                  <a:lnTo>
                    <a:pt x="21600" y="20474"/>
                  </a:lnTo>
                  <a:cubicBezTo>
                    <a:pt x="18021" y="21304"/>
                    <a:pt x="14201" y="21600"/>
                    <a:pt x="10423" y="21339"/>
                  </a:cubicBezTo>
                  <a:cubicBezTo>
                    <a:pt x="6789" y="21087"/>
                    <a:pt x="3284" y="20326"/>
                    <a:pt x="141" y="191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5" name="PA-íṧ1íḓé"/>
            <p:cNvSpPr/>
            <p:nvPr>
              <p:custDataLst>
                <p:tags r:id="rId17"/>
              </p:custDataLst>
            </p:nvPr>
          </p:nvSpPr>
          <p:spPr>
            <a:xfrm>
              <a:off x="10781630" y="4008901"/>
              <a:ext cx="726717" cy="1122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0" h="21600" extrusionOk="0">
                  <a:moveTo>
                    <a:pt x="48" y="0"/>
                  </a:moveTo>
                  <a:lnTo>
                    <a:pt x="20146" y="0"/>
                  </a:lnTo>
                  <a:cubicBezTo>
                    <a:pt x="21600" y="4861"/>
                    <a:pt x="20113" y="9914"/>
                    <a:pt x="16018" y="14024"/>
                  </a:cubicBezTo>
                  <a:cubicBezTo>
                    <a:pt x="12248" y="17808"/>
                    <a:pt x="6540" y="20508"/>
                    <a:pt x="0" y="2160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6" name="PA-ïṣ1íḍé"/>
            <p:cNvSpPr/>
            <p:nvPr>
              <p:custDataLst>
                <p:tags r:id="rId18"/>
              </p:custDataLst>
            </p:nvPr>
          </p:nvSpPr>
          <p:spPr>
            <a:xfrm>
              <a:off x="9034164" y="4703773"/>
              <a:ext cx="859737" cy="1197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6" extrusionOk="0">
                  <a:moveTo>
                    <a:pt x="0" y="0"/>
                  </a:moveTo>
                  <a:cubicBezTo>
                    <a:pt x="2861" y="3149"/>
                    <a:pt x="5081" y="6574"/>
                    <a:pt x="6592" y="10172"/>
                  </a:cubicBezTo>
                  <a:cubicBezTo>
                    <a:pt x="7993" y="13507"/>
                    <a:pt x="8773" y="16961"/>
                    <a:pt x="8910" y="20442"/>
                  </a:cubicBezTo>
                  <a:cubicBezTo>
                    <a:pt x="10776" y="21147"/>
                    <a:pt x="12845" y="21530"/>
                    <a:pt x="14953" y="21564"/>
                  </a:cubicBezTo>
                  <a:cubicBezTo>
                    <a:pt x="17265" y="21600"/>
                    <a:pt x="19553" y="21214"/>
                    <a:pt x="21600" y="20442"/>
                  </a:cubicBezTo>
                  <a:lnTo>
                    <a:pt x="21600" y="7729"/>
                  </a:lnTo>
                  <a:cubicBezTo>
                    <a:pt x="18658" y="5275"/>
                    <a:pt x="15008" y="3308"/>
                    <a:pt x="10902" y="1965"/>
                  </a:cubicBezTo>
                  <a:cubicBezTo>
                    <a:pt x="7465" y="841"/>
                    <a:pt x="3770" y="175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7" name="PA-ïṧļîďé"/>
            <p:cNvSpPr/>
            <p:nvPr>
              <p:custDataLst>
                <p:tags r:id="rId19"/>
              </p:custDataLst>
            </p:nvPr>
          </p:nvSpPr>
          <p:spPr bwMode="auto">
            <a:xfrm>
              <a:off x="8626438" y="3779857"/>
              <a:ext cx="187165" cy="256238"/>
            </a:xfrm>
            <a:custGeom>
              <a:avLst/>
              <a:gdLst>
                <a:gd name="T0" fmla="*/ 182 w 371"/>
                <a:gd name="T1" fmla="*/ 320 h 509"/>
                <a:gd name="T2" fmla="*/ 264 w 371"/>
                <a:gd name="T3" fmla="*/ 239 h 509"/>
                <a:gd name="T4" fmla="*/ 264 w 371"/>
                <a:gd name="T5" fmla="*/ 81 h 509"/>
                <a:gd name="T6" fmla="*/ 182 w 371"/>
                <a:gd name="T7" fmla="*/ 0 h 509"/>
                <a:gd name="T8" fmla="*/ 106 w 371"/>
                <a:gd name="T9" fmla="*/ 81 h 509"/>
                <a:gd name="T10" fmla="*/ 106 w 371"/>
                <a:gd name="T11" fmla="*/ 239 h 509"/>
                <a:gd name="T12" fmla="*/ 182 w 371"/>
                <a:gd name="T13" fmla="*/ 320 h 509"/>
                <a:gd name="T14" fmla="*/ 325 w 371"/>
                <a:gd name="T15" fmla="*/ 239 h 509"/>
                <a:gd name="T16" fmla="*/ 182 w 371"/>
                <a:gd name="T17" fmla="*/ 376 h 509"/>
                <a:gd name="T18" fmla="*/ 45 w 371"/>
                <a:gd name="T19" fmla="*/ 239 h 509"/>
                <a:gd name="T20" fmla="*/ 0 w 371"/>
                <a:gd name="T21" fmla="*/ 239 h 509"/>
                <a:gd name="T22" fmla="*/ 157 w 371"/>
                <a:gd name="T23" fmla="*/ 416 h 509"/>
                <a:gd name="T24" fmla="*/ 157 w 371"/>
                <a:gd name="T25" fmla="*/ 508 h 509"/>
                <a:gd name="T26" fmla="*/ 213 w 371"/>
                <a:gd name="T27" fmla="*/ 508 h 509"/>
                <a:gd name="T28" fmla="*/ 213 w 371"/>
                <a:gd name="T29" fmla="*/ 416 h 509"/>
                <a:gd name="T30" fmla="*/ 370 w 371"/>
                <a:gd name="T31" fmla="*/ 239 h 509"/>
                <a:gd name="T32" fmla="*/ 325 w 371"/>
                <a:gd name="T33" fmla="*/ 23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509">
                  <a:moveTo>
                    <a:pt x="182" y="320"/>
                  </a:moveTo>
                  <a:cubicBezTo>
                    <a:pt x="228" y="320"/>
                    <a:pt x="264" y="284"/>
                    <a:pt x="264" y="239"/>
                  </a:cubicBezTo>
                  <a:lnTo>
                    <a:pt x="264" y="81"/>
                  </a:lnTo>
                  <a:cubicBezTo>
                    <a:pt x="264" y="35"/>
                    <a:pt x="226" y="0"/>
                    <a:pt x="182" y="0"/>
                  </a:cubicBezTo>
                  <a:cubicBezTo>
                    <a:pt x="139" y="0"/>
                    <a:pt x="106" y="35"/>
                    <a:pt x="106" y="81"/>
                  </a:cubicBezTo>
                  <a:lnTo>
                    <a:pt x="106" y="239"/>
                  </a:lnTo>
                  <a:cubicBezTo>
                    <a:pt x="106" y="284"/>
                    <a:pt x="142" y="320"/>
                    <a:pt x="182" y="320"/>
                  </a:cubicBezTo>
                  <a:close/>
                  <a:moveTo>
                    <a:pt x="325" y="239"/>
                  </a:moveTo>
                  <a:cubicBezTo>
                    <a:pt x="325" y="320"/>
                    <a:pt x="256" y="376"/>
                    <a:pt x="182" y="376"/>
                  </a:cubicBezTo>
                  <a:cubicBezTo>
                    <a:pt x="109" y="376"/>
                    <a:pt x="45" y="320"/>
                    <a:pt x="45" y="239"/>
                  </a:cubicBezTo>
                  <a:lnTo>
                    <a:pt x="0" y="239"/>
                  </a:lnTo>
                  <a:cubicBezTo>
                    <a:pt x="0" y="330"/>
                    <a:pt x="71" y="406"/>
                    <a:pt x="157" y="416"/>
                  </a:cubicBezTo>
                  <a:lnTo>
                    <a:pt x="157" y="508"/>
                  </a:lnTo>
                  <a:lnTo>
                    <a:pt x="213" y="508"/>
                  </a:lnTo>
                  <a:lnTo>
                    <a:pt x="213" y="416"/>
                  </a:lnTo>
                  <a:cubicBezTo>
                    <a:pt x="299" y="406"/>
                    <a:pt x="370" y="330"/>
                    <a:pt x="370" y="239"/>
                  </a:cubicBezTo>
                  <a:lnTo>
                    <a:pt x="325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PA-iśḻíďé"/>
            <p:cNvSpPr/>
            <p:nvPr>
              <p:custDataLst>
                <p:tags r:id="rId20"/>
              </p:custDataLst>
            </p:nvPr>
          </p:nvSpPr>
          <p:spPr bwMode="auto">
            <a:xfrm>
              <a:off x="10982506" y="4322944"/>
              <a:ext cx="320854" cy="213903"/>
            </a:xfrm>
            <a:custGeom>
              <a:avLst/>
              <a:gdLst>
                <a:gd name="T0" fmla="*/ 528 w 636"/>
                <a:gd name="T1" fmla="*/ 371 h 423"/>
                <a:gd name="T2" fmla="*/ 584 w 636"/>
                <a:gd name="T3" fmla="*/ 315 h 423"/>
                <a:gd name="T4" fmla="*/ 584 w 636"/>
                <a:gd name="T5" fmla="*/ 51 h 423"/>
                <a:gd name="T6" fmla="*/ 528 w 636"/>
                <a:gd name="T7" fmla="*/ 0 h 423"/>
                <a:gd name="T8" fmla="*/ 107 w 636"/>
                <a:gd name="T9" fmla="*/ 0 h 423"/>
                <a:gd name="T10" fmla="*/ 51 w 636"/>
                <a:gd name="T11" fmla="*/ 51 h 423"/>
                <a:gd name="T12" fmla="*/ 51 w 636"/>
                <a:gd name="T13" fmla="*/ 315 h 423"/>
                <a:gd name="T14" fmla="*/ 107 w 636"/>
                <a:gd name="T15" fmla="*/ 371 h 423"/>
                <a:gd name="T16" fmla="*/ 0 w 636"/>
                <a:gd name="T17" fmla="*/ 371 h 423"/>
                <a:gd name="T18" fmla="*/ 0 w 636"/>
                <a:gd name="T19" fmla="*/ 422 h 423"/>
                <a:gd name="T20" fmla="*/ 635 w 636"/>
                <a:gd name="T21" fmla="*/ 422 h 423"/>
                <a:gd name="T22" fmla="*/ 635 w 636"/>
                <a:gd name="T23" fmla="*/ 371 h 423"/>
                <a:gd name="T24" fmla="*/ 528 w 636"/>
                <a:gd name="T25" fmla="*/ 371 h 423"/>
                <a:gd name="T26" fmla="*/ 107 w 636"/>
                <a:gd name="T27" fmla="*/ 51 h 423"/>
                <a:gd name="T28" fmla="*/ 528 w 636"/>
                <a:gd name="T29" fmla="*/ 51 h 423"/>
                <a:gd name="T30" fmla="*/ 528 w 636"/>
                <a:gd name="T31" fmla="*/ 315 h 423"/>
                <a:gd name="T32" fmla="*/ 107 w 636"/>
                <a:gd name="T33" fmla="*/ 315 h 423"/>
                <a:gd name="T34" fmla="*/ 107 w 636"/>
                <a:gd name="T35" fmla="*/ 5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6" h="423">
                  <a:moveTo>
                    <a:pt x="528" y="371"/>
                  </a:moveTo>
                  <a:cubicBezTo>
                    <a:pt x="559" y="371"/>
                    <a:pt x="584" y="346"/>
                    <a:pt x="584" y="315"/>
                  </a:cubicBezTo>
                  <a:lnTo>
                    <a:pt x="584" y="51"/>
                  </a:lnTo>
                  <a:cubicBezTo>
                    <a:pt x="584" y="21"/>
                    <a:pt x="559" y="0"/>
                    <a:pt x="528" y="0"/>
                  </a:cubicBezTo>
                  <a:lnTo>
                    <a:pt x="107" y="0"/>
                  </a:lnTo>
                  <a:cubicBezTo>
                    <a:pt x="76" y="0"/>
                    <a:pt x="51" y="21"/>
                    <a:pt x="51" y="51"/>
                  </a:cubicBezTo>
                  <a:lnTo>
                    <a:pt x="51" y="315"/>
                  </a:lnTo>
                  <a:cubicBezTo>
                    <a:pt x="51" y="346"/>
                    <a:pt x="76" y="371"/>
                    <a:pt x="107" y="371"/>
                  </a:cubicBezTo>
                  <a:lnTo>
                    <a:pt x="0" y="371"/>
                  </a:lnTo>
                  <a:lnTo>
                    <a:pt x="0" y="422"/>
                  </a:lnTo>
                  <a:lnTo>
                    <a:pt x="635" y="422"/>
                  </a:lnTo>
                  <a:lnTo>
                    <a:pt x="635" y="371"/>
                  </a:lnTo>
                  <a:lnTo>
                    <a:pt x="528" y="371"/>
                  </a:lnTo>
                  <a:close/>
                  <a:moveTo>
                    <a:pt x="107" y="51"/>
                  </a:moveTo>
                  <a:lnTo>
                    <a:pt x="528" y="51"/>
                  </a:lnTo>
                  <a:lnTo>
                    <a:pt x="528" y="315"/>
                  </a:lnTo>
                  <a:lnTo>
                    <a:pt x="107" y="315"/>
                  </a:lnTo>
                  <a:lnTo>
                    <a:pt x="107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PA-ïSļîḍè"/>
            <p:cNvSpPr/>
            <p:nvPr>
              <p:custDataLst>
                <p:tags r:id="rId21"/>
              </p:custDataLst>
            </p:nvPr>
          </p:nvSpPr>
          <p:spPr bwMode="auto">
            <a:xfrm>
              <a:off x="7651746" y="2622078"/>
              <a:ext cx="240640" cy="240640"/>
            </a:xfrm>
            <a:custGeom>
              <a:avLst/>
              <a:gdLst>
                <a:gd name="T0" fmla="*/ 320 w 478"/>
                <a:gd name="T1" fmla="*/ 162 h 478"/>
                <a:gd name="T2" fmla="*/ 157 w 478"/>
                <a:gd name="T3" fmla="*/ 162 h 478"/>
                <a:gd name="T4" fmla="*/ 157 w 478"/>
                <a:gd name="T5" fmla="*/ 320 h 478"/>
                <a:gd name="T6" fmla="*/ 320 w 478"/>
                <a:gd name="T7" fmla="*/ 320 h 478"/>
                <a:gd name="T8" fmla="*/ 320 w 478"/>
                <a:gd name="T9" fmla="*/ 162 h 478"/>
                <a:gd name="T10" fmla="*/ 264 w 478"/>
                <a:gd name="T11" fmla="*/ 269 h 478"/>
                <a:gd name="T12" fmla="*/ 213 w 478"/>
                <a:gd name="T13" fmla="*/ 269 h 478"/>
                <a:gd name="T14" fmla="*/ 213 w 478"/>
                <a:gd name="T15" fmla="*/ 213 h 478"/>
                <a:gd name="T16" fmla="*/ 264 w 478"/>
                <a:gd name="T17" fmla="*/ 213 h 478"/>
                <a:gd name="T18" fmla="*/ 264 w 478"/>
                <a:gd name="T19" fmla="*/ 269 h 478"/>
                <a:gd name="T20" fmla="*/ 477 w 478"/>
                <a:gd name="T21" fmla="*/ 213 h 478"/>
                <a:gd name="T22" fmla="*/ 477 w 478"/>
                <a:gd name="T23" fmla="*/ 162 h 478"/>
                <a:gd name="T24" fmla="*/ 427 w 478"/>
                <a:gd name="T25" fmla="*/ 162 h 478"/>
                <a:gd name="T26" fmla="*/ 427 w 478"/>
                <a:gd name="T27" fmla="*/ 107 h 478"/>
                <a:gd name="T28" fmla="*/ 371 w 478"/>
                <a:gd name="T29" fmla="*/ 56 h 478"/>
                <a:gd name="T30" fmla="*/ 320 w 478"/>
                <a:gd name="T31" fmla="*/ 56 h 478"/>
                <a:gd name="T32" fmla="*/ 320 w 478"/>
                <a:gd name="T33" fmla="*/ 0 h 478"/>
                <a:gd name="T34" fmla="*/ 264 w 478"/>
                <a:gd name="T35" fmla="*/ 0 h 478"/>
                <a:gd name="T36" fmla="*/ 264 w 478"/>
                <a:gd name="T37" fmla="*/ 56 h 478"/>
                <a:gd name="T38" fmla="*/ 213 w 478"/>
                <a:gd name="T39" fmla="*/ 56 h 478"/>
                <a:gd name="T40" fmla="*/ 213 w 478"/>
                <a:gd name="T41" fmla="*/ 0 h 478"/>
                <a:gd name="T42" fmla="*/ 157 w 478"/>
                <a:gd name="T43" fmla="*/ 0 h 478"/>
                <a:gd name="T44" fmla="*/ 157 w 478"/>
                <a:gd name="T45" fmla="*/ 56 h 478"/>
                <a:gd name="T46" fmla="*/ 107 w 478"/>
                <a:gd name="T47" fmla="*/ 56 h 478"/>
                <a:gd name="T48" fmla="*/ 51 w 478"/>
                <a:gd name="T49" fmla="*/ 107 h 478"/>
                <a:gd name="T50" fmla="*/ 51 w 478"/>
                <a:gd name="T51" fmla="*/ 162 h 478"/>
                <a:gd name="T52" fmla="*/ 0 w 478"/>
                <a:gd name="T53" fmla="*/ 162 h 478"/>
                <a:gd name="T54" fmla="*/ 0 w 478"/>
                <a:gd name="T55" fmla="*/ 213 h 478"/>
                <a:gd name="T56" fmla="*/ 51 w 478"/>
                <a:gd name="T57" fmla="*/ 213 h 478"/>
                <a:gd name="T58" fmla="*/ 51 w 478"/>
                <a:gd name="T59" fmla="*/ 269 h 478"/>
                <a:gd name="T60" fmla="*/ 0 w 478"/>
                <a:gd name="T61" fmla="*/ 269 h 478"/>
                <a:gd name="T62" fmla="*/ 0 w 478"/>
                <a:gd name="T63" fmla="*/ 320 h 478"/>
                <a:gd name="T64" fmla="*/ 51 w 478"/>
                <a:gd name="T65" fmla="*/ 320 h 478"/>
                <a:gd name="T66" fmla="*/ 51 w 478"/>
                <a:gd name="T67" fmla="*/ 376 h 478"/>
                <a:gd name="T68" fmla="*/ 107 w 478"/>
                <a:gd name="T69" fmla="*/ 427 h 478"/>
                <a:gd name="T70" fmla="*/ 157 w 478"/>
                <a:gd name="T71" fmla="*/ 427 h 478"/>
                <a:gd name="T72" fmla="*/ 157 w 478"/>
                <a:gd name="T73" fmla="*/ 477 h 478"/>
                <a:gd name="T74" fmla="*/ 213 w 478"/>
                <a:gd name="T75" fmla="*/ 477 h 478"/>
                <a:gd name="T76" fmla="*/ 213 w 478"/>
                <a:gd name="T77" fmla="*/ 427 h 478"/>
                <a:gd name="T78" fmla="*/ 264 w 478"/>
                <a:gd name="T79" fmla="*/ 427 h 478"/>
                <a:gd name="T80" fmla="*/ 264 w 478"/>
                <a:gd name="T81" fmla="*/ 477 h 478"/>
                <a:gd name="T82" fmla="*/ 320 w 478"/>
                <a:gd name="T83" fmla="*/ 477 h 478"/>
                <a:gd name="T84" fmla="*/ 320 w 478"/>
                <a:gd name="T85" fmla="*/ 427 h 478"/>
                <a:gd name="T86" fmla="*/ 371 w 478"/>
                <a:gd name="T87" fmla="*/ 427 h 478"/>
                <a:gd name="T88" fmla="*/ 427 w 478"/>
                <a:gd name="T89" fmla="*/ 376 h 478"/>
                <a:gd name="T90" fmla="*/ 427 w 478"/>
                <a:gd name="T91" fmla="*/ 320 h 478"/>
                <a:gd name="T92" fmla="*/ 477 w 478"/>
                <a:gd name="T93" fmla="*/ 320 h 478"/>
                <a:gd name="T94" fmla="*/ 477 w 478"/>
                <a:gd name="T95" fmla="*/ 269 h 478"/>
                <a:gd name="T96" fmla="*/ 427 w 478"/>
                <a:gd name="T97" fmla="*/ 269 h 478"/>
                <a:gd name="T98" fmla="*/ 427 w 478"/>
                <a:gd name="T99" fmla="*/ 213 h 478"/>
                <a:gd name="T100" fmla="*/ 477 w 478"/>
                <a:gd name="T101" fmla="*/ 213 h 478"/>
                <a:gd name="T102" fmla="*/ 371 w 478"/>
                <a:gd name="T103" fmla="*/ 376 h 478"/>
                <a:gd name="T104" fmla="*/ 107 w 478"/>
                <a:gd name="T105" fmla="*/ 376 h 478"/>
                <a:gd name="T106" fmla="*/ 107 w 478"/>
                <a:gd name="T107" fmla="*/ 107 h 478"/>
                <a:gd name="T108" fmla="*/ 371 w 478"/>
                <a:gd name="T109" fmla="*/ 107 h 478"/>
                <a:gd name="T110" fmla="*/ 371 w 478"/>
                <a:gd name="T111" fmla="*/ 37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8" h="478">
                  <a:moveTo>
                    <a:pt x="320" y="162"/>
                  </a:moveTo>
                  <a:lnTo>
                    <a:pt x="157" y="162"/>
                  </a:lnTo>
                  <a:lnTo>
                    <a:pt x="157" y="320"/>
                  </a:lnTo>
                  <a:lnTo>
                    <a:pt x="320" y="320"/>
                  </a:lnTo>
                  <a:lnTo>
                    <a:pt x="320" y="162"/>
                  </a:lnTo>
                  <a:close/>
                  <a:moveTo>
                    <a:pt x="264" y="269"/>
                  </a:moveTo>
                  <a:lnTo>
                    <a:pt x="213" y="269"/>
                  </a:lnTo>
                  <a:lnTo>
                    <a:pt x="213" y="213"/>
                  </a:lnTo>
                  <a:lnTo>
                    <a:pt x="264" y="213"/>
                  </a:lnTo>
                  <a:lnTo>
                    <a:pt x="264" y="269"/>
                  </a:lnTo>
                  <a:close/>
                  <a:moveTo>
                    <a:pt x="477" y="213"/>
                  </a:moveTo>
                  <a:lnTo>
                    <a:pt x="477" y="162"/>
                  </a:lnTo>
                  <a:lnTo>
                    <a:pt x="427" y="162"/>
                  </a:lnTo>
                  <a:lnTo>
                    <a:pt x="427" y="107"/>
                  </a:lnTo>
                  <a:cubicBezTo>
                    <a:pt x="427" y="81"/>
                    <a:pt x="401" y="56"/>
                    <a:pt x="371" y="56"/>
                  </a:cubicBezTo>
                  <a:lnTo>
                    <a:pt x="320" y="56"/>
                  </a:lnTo>
                  <a:lnTo>
                    <a:pt x="320" y="0"/>
                  </a:lnTo>
                  <a:lnTo>
                    <a:pt x="264" y="0"/>
                  </a:lnTo>
                  <a:lnTo>
                    <a:pt x="264" y="56"/>
                  </a:lnTo>
                  <a:lnTo>
                    <a:pt x="213" y="56"/>
                  </a:lnTo>
                  <a:lnTo>
                    <a:pt x="213" y="0"/>
                  </a:lnTo>
                  <a:lnTo>
                    <a:pt x="157" y="0"/>
                  </a:lnTo>
                  <a:lnTo>
                    <a:pt x="157" y="56"/>
                  </a:lnTo>
                  <a:lnTo>
                    <a:pt x="107" y="56"/>
                  </a:lnTo>
                  <a:cubicBezTo>
                    <a:pt x="76" y="56"/>
                    <a:pt x="51" y="81"/>
                    <a:pt x="51" y="107"/>
                  </a:cubicBezTo>
                  <a:lnTo>
                    <a:pt x="51" y="162"/>
                  </a:lnTo>
                  <a:lnTo>
                    <a:pt x="0" y="162"/>
                  </a:lnTo>
                  <a:lnTo>
                    <a:pt x="0" y="213"/>
                  </a:lnTo>
                  <a:lnTo>
                    <a:pt x="51" y="213"/>
                  </a:lnTo>
                  <a:lnTo>
                    <a:pt x="51" y="269"/>
                  </a:lnTo>
                  <a:lnTo>
                    <a:pt x="0" y="269"/>
                  </a:lnTo>
                  <a:lnTo>
                    <a:pt x="0" y="320"/>
                  </a:lnTo>
                  <a:lnTo>
                    <a:pt x="51" y="320"/>
                  </a:lnTo>
                  <a:lnTo>
                    <a:pt x="51" y="376"/>
                  </a:lnTo>
                  <a:cubicBezTo>
                    <a:pt x="51" y="401"/>
                    <a:pt x="76" y="427"/>
                    <a:pt x="107" y="427"/>
                  </a:cubicBezTo>
                  <a:lnTo>
                    <a:pt x="157" y="427"/>
                  </a:lnTo>
                  <a:lnTo>
                    <a:pt x="157" y="477"/>
                  </a:lnTo>
                  <a:lnTo>
                    <a:pt x="213" y="477"/>
                  </a:lnTo>
                  <a:lnTo>
                    <a:pt x="213" y="427"/>
                  </a:lnTo>
                  <a:lnTo>
                    <a:pt x="264" y="427"/>
                  </a:lnTo>
                  <a:lnTo>
                    <a:pt x="264" y="477"/>
                  </a:lnTo>
                  <a:lnTo>
                    <a:pt x="320" y="477"/>
                  </a:lnTo>
                  <a:lnTo>
                    <a:pt x="320" y="427"/>
                  </a:lnTo>
                  <a:lnTo>
                    <a:pt x="371" y="427"/>
                  </a:lnTo>
                  <a:cubicBezTo>
                    <a:pt x="401" y="427"/>
                    <a:pt x="427" y="401"/>
                    <a:pt x="427" y="376"/>
                  </a:cubicBezTo>
                  <a:lnTo>
                    <a:pt x="427" y="320"/>
                  </a:lnTo>
                  <a:lnTo>
                    <a:pt x="477" y="320"/>
                  </a:lnTo>
                  <a:lnTo>
                    <a:pt x="477" y="269"/>
                  </a:lnTo>
                  <a:lnTo>
                    <a:pt x="427" y="269"/>
                  </a:lnTo>
                  <a:lnTo>
                    <a:pt x="427" y="213"/>
                  </a:lnTo>
                  <a:lnTo>
                    <a:pt x="477" y="213"/>
                  </a:lnTo>
                  <a:close/>
                  <a:moveTo>
                    <a:pt x="371" y="376"/>
                  </a:moveTo>
                  <a:lnTo>
                    <a:pt x="107" y="376"/>
                  </a:lnTo>
                  <a:lnTo>
                    <a:pt x="107" y="107"/>
                  </a:lnTo>
                  <a:lnTo>
                    <a:pt x="371" y="107"/>
                  </a:lnTo>
                  <a:lnTo>
                    <a:pt x="371" y="3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PA-iṣḷíḑé"/>
            <p:cNvSpPr/>
            <p:nvPr>
              <p:custDataLst>
                <p:tags r:id="rId22"/>
              </p:custDataLst>
            </p:nvPr>
          </p:nvSpPr>
          <p:spPr bwMode="auto">
            <a:xfrm>
              <a:off x="10233808" y="2603953"/>
              <a:ext cx="213903" cy="296345"/>
            </a:xfrm>
            <a:custGeom>
              <a:avLst/>
              <a:gdLst>
                <a:gd name="T0" fmla="*/ 239 w 422"/>
                <a:gd name="T1" fmla="*/ 0 h 585"/>
                <a:gd name="T2" fmla="*/ 239 w 422"/>
                <a:gd name="T3" fmla="*/ 213 h 585"/>
                <a:gd name="T4" fmla="*/ 421 w 422"/>
                <a:gd name="T5" fmla="*/ 213 h 585"/>
                <a:gd name="T6" fmla="*/ 239 w 422"/>
                <a:gd name="T7" fmla="*/ 0 h 585"/>
                <a:gd name="T8" fmla="*/ 0 w 422"/>
                <a:gd name="T9" fmla="*/ 371 h 585"/>
                <a:gd name="T10" fmla="*/ 213 w 422"/>
                <a:gd name="T11" fmla="*/ 584 h 585"/>
                <a:gd name="T12" fmla="*/ 421 w 422"/>
                <a:gd name="T13" fmla="*/ 371 h 585"/>
                <a:gd name="T14" fmla="*/ 421 w 422"/>
                <a:gd name="T15" fmla="*/ 264 h 585"/>
                <a:gd name="T16" fmla="*/ 0 w 422"/>
                <a:gd name="T17" fmla="*/ 264 h 585"/>
                <a:gd name="T18" fmla="*/ 0 w 422"/>
                <a:gd name="T19" fmla="*/ 371 h 585"/>
                <a:gd name="T20" fmla="*/ 183 w 422"/>
                <a:gd name="T21" fmla="*/ 0 h 585"/>
                <a:gd name="T22" fmla="*/ 0 w 422"/>
                <a:gd name="T23" fmla="*/ 213 h 585"/>
                <a:gd name="T24" fmla="*/ 183 w 422"/>
                <a:gd name="T25" fmla="*/ 213 h 585"/>
                <a:gd name="T26" fmla="*/ 183 w 422"/>
                <a:gd name="T2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2" h="585">
                  <a:moveTo>
                    <a:pt x="239" y="0"/>
                  </a:moveTo>
                  <a:lnTo>
                    <a:pt x="239" y="213"/>
                  </a:lnTo>
                  <a:lnTo>
                    <a:pt x="421" y="213"/>
                  </a:lnTo>
                  <a:cubicBezTo>
                    <a:pt x="421" y="102"/>
                    <a:pt x="340" y="15"/>
                    <a:pt x="239" y="0"/>
                  </a:cubicBezTo>
                  <a:close/>
                  <a:moveTo>
                    <a:pt x="0" y="371"/>
                  </a:moveTo>
                  <a:cubicBezTo>
                    <a:pt x="0" y="488"/>
                    <a:pt x="96" y="584"/>
                    <a:pt x="213" y="584"/>
                  </a:cubicBezTo>
                  <a:cubicBezTo>
                    <a:pt x="330" y="584"/>
                    <a:pt x="421" y="488"/>
                    <a:pt x="421" y="371"/>
                  </a:cubicBezTo>
                  <a:lnTo>
                    <a:pt x="421" y="264"/>
                  </a:lnTo>
                  <a:lnTo>
                    <a:pt x="0" y="264"/>
                  </a:lnTo>
                  <a:lnTo>
                    <a:pt x="0" y="371"/>
                  </a:lnTo>
                  <a:close/>
                  <a:moveTo>
                    <a:pt x="183" y="0"/>
                  </a:moveTo>
                  <a:cubicBezTo>
                    <a:pt x="81" y="15"/>
                    <a:pt x="0" y="102"/>
                    <a:pt x="0" y="213"/>
                  </a:cubicBezTo>
                  <a:lnTo>
                    <a:pt x="183" y="213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PA-iSḷíḑè"/>
            <p:cNvSpPr/>
            <p:nvPr>
              <p:custDataLst>
                <p:tags r:id="rId23"/>
              </p:custDataLst>
            </p:nvPr>
          </p:nvSpPr>
          <p:spPr bwMode="auto">
            <a:xfrm>
              <a:off x="9849830" y="3429150"/>
              <a:ext cx="187165" cy="296343"/>
            </a:xfrm>
            <a:custGeom>
              <a:avLst/>
              <a:gdLst>
                <a:gd name="T0" fmla="*/ 320 w 372"/>
                <a:gd name="T1" fmla="*/ 0 h 586"/>
                <a:gd name="T2" fmla="*/ 56 w 372"/>
                <a:gd name="T3" fmla="*/ 0 h 586"/>
                <a:gd name="T4" fmla="*/ 0 w 372"/>
                <a:gd name="T5" fmla="*/ 51 h 586"/>
                <a:gd name="T6" fmla="*/ 0 w 372"/>
                <a:gd name="T7" fmla="*/ 534 h 586"/>
                <a:gd name="T8" fmla="*/ 56 w 372"/>
                <a:gd name="T9" fmla="*/ 585 h 586"/>
                <a:gd name="T10" fmla="*/ 320 w 372"/>
                <a:gd name="T11" fmla="*/ 585 h 586"/>
                <a:gd name="T12" fmla="*/ 371 w 372"/>
                <a:gd name="T13" fmla="*/ 534 h 586"/>
                <a:gd name="T14" fmla="*/ 371 w 372"/>
                <a:gd name="T15" fmla="*/ 51 h 586"/>
                <a:gd name="T16" fmla="*/ 320 w 372"/>
                <a:gd name="T17" fmla="*/ 0 h 586"/>
                <a:gd name="T18" fmla="*/ 320 w 372"/>
                <a:gd name="T19" fmla="*/ 478 h 586"/>
                <a:gd name="T20" fmla="*/ 56 w 372"/>
                <a:gd name="T21" fmla="*/ 478 h 586"/>
                <a:gd name="T22" fmla="*/ 56 w 372"/>
                <a:gd name="T23" fmla="*/ 107 h 586"/>
                <a:gd name="T24" fmla="*/ 320 w 372"/>
                <a:gd name="T25" fmla="*/ 107 h 586"/>
                <a:gd name="T26" fmla="*/ 320 w 372"/>
                <a:gd name="T27" fmla="*/ 478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2" h="586">
                  <a:moveTo>
                    <a:pt x="320" y="0"/>
                  </a:moveTo>
                  <a:lnTo>
                    <a:pt x="56" y="0"/>
                  </a:lnTo>
                  <a:cubicBezTo>
                    <a:pt x="26" y="0"/>
                    <a:pt x="0" y="26"/>
                    <a:pt x="0" y="51"/>
                  </a:cubicBezTo>
                  <a:lnTo>
                    <a:pt x="0" y="534"/>
                  </a:lnTo>
                  <a:cubicBezTo>
                    <a:pt x="0" y="559"/>
                    <a:pt x="26" y="585"/>
                    <a:pt x="56" y="585"/>
                  </a:cubicBezTo>
                  <a:lnTo>
                    <a:pt x="320" y="585"/>
                  </a:lnTo>
                  <a:cubicBezTo>
                    <a:pt x="351" y="585"/>
                    <a:pt x="371" y="559"/>
                    <a:pt x="371" y="534"/>
                  </a:cubicBezTo>
                  <a:lnTo>
                    <a:pt x="371" y="51"/>
                  </a:lnTo>
                  <a:cubicBezTo>
                    <a:pt x="371" y="26"/>
                    <a:pt x="351" y="0"/>
                    <a:pt x="320" y="0"/>
                  </a:cubicBezTo>
                  <a:close/>
                  <a:moveTo>
                    <a:pt x="320" y="478"/>
                  </a:moveTo>
                  <a:lnTo>
                    <a:pt x="56" y="478"/>
                  </a:lnTo>
                  <a:lnTo>
                    <a:pt x="56" y="107"/>
                  </a:lnTo>
                  <a:lnTo>
                    <a:pt x="320" y="107"/>
                  </a:lnTo>
                  <a:lnTo>
                    <a:pt x="320" y="4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" name="ísḷîďê"/>
            <p:cNvGrpSpPr/>
            <p:nvPr/>
          </p:nvGrpSpPr>
          <p:grpSpPr>
            <a:xfrm>
              <a:off x="7762144" y="3712609"/>
              <a:ext cx="238728" cy="243233"/>
              <a:chOff x="2176115" y="1985390"/>
              <a:chExt cx="238728" cy="243233"/>
            </a:xfrm>
            <a:solidFill>
              <a:schemeClr val="bg1"/>
            </a:solidFill>
          </p:grpSpPr>
          <p:sp>
            <p:nvSpPr>
              <p:cNvPr id="52" name="PA-íSliḍe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2221157" y="1985390"/>
                <a:ext cx="56304" cy="60810"/>
              </a:xfrm>
              <a:custGeom>
                <a:avLst/>
                <a:gdLst>
                  <a:gd name="T0" fmla="*/ 55 w 112"/>
                  <a:gd name="T1" fmla="*/ 81 h 117"/>
                  <a:gd name="T2" fmla="*/ 111 w 112"/>
                  <a:gd name="T3" fmla="*/ 116 h 117"/>
                  <a:gd name="T4" fmla="*/ 81 w 112"/>
                  <a:gd name="T5" fmla="*/ 60 h 117"/>
                  <a:gd name="T6" fmla="*/ 111 w 112"/>
                  <a:gd name="T7" fmla="*/ 0 h 117"/>
                  <a:gd name="T8" fmla="*/ 55 w 112"/>
                  <a:gd name="T9" fmla="*/ 34 h 117"/>
                  <a:gd name="T10" fmla="*/ 0 w 112"/>
                  <a:gd name="T11" fmla="*/ 0 h 117"/>
                  <a:gd name="T12" fmla="*/ 34 w 112"/>
                  <a:gd name="T13" fmla="*/ 60 h 117"/>
                  <a:gd name="T14" fmla="*/ 0 w 112"/>
                  <a:gd name="T15" fmla="*/ 116 h 117"/>
                  <a:gd name="T16" fmla="*/ 55 w 112"/>
                  <a:gd name="T17" fmla="*/ 8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17">
                    <a:moveTo>
                      <a:pt x="55" y="81"/>
                    </a:moveTo>
                    <a:lnTo>
                      <a:pt x="111" y="116"/>
                    </a:lnTo>
                    <a:lnTo>
                      <a:pt x="81" y="60"/>
                    </a:lnTo>
                    <a:lnTo>
                      <a:pt x="111" y="0"/>
                    </a:lnTo>
                    <a:lnTo>
                      <a:pt x="55" y="34"/>
                    </a:lnTo>
                    <a:lnTo>
                      <a:pt x="0" y="0"/>
                    </a:lnTo>
                    <a:lnTo>
                      <a:pt x="34" y="60"/>
                    </a:lnTo>
                    <a:lnTo>
                      <a:pt x="0" y="116"/>
                    </a:lnTo>
                    <a:lnTo>
                      <a:pt x="55" y="81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PA-îṣ1ïḓè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2358540" y="2122773"/>
                <a:ext cx="56303" cy="56303"/>
              </a:xfrm>
              <a:custGeom>
                <a:avLst/>
                <a:gdLst>
                  <a:gd name="T0" fmla="*/ 55 w 112"/>
                  <a:gd name="T1" fmla="*/ 34 h 112"/>
                  <a:gd name="T2" fmla="*/ 0 w 112"/>
                  <a:gd name="T3" fmla="*/ 0 h 112"/>
                  <a:gd name="T4" fmla="*/ 30 w 112"/>
                  <a:gd name="T5" fmla="*/ 55 h 112"/>
                  <a:gd name="T6" fmla="*/ 0 w 112"/>
                  <a:gd name="T7" fmla="*/ 111 h 112"/>
                  <a:gd name="T8" fmla="*/ 55 w 112"/>
                  <a:gd name="T9" fmla="*/ 81 h 112"/>
                  <a:gd name="T10" fmla="*/ 111 w 112"/>
                  <a:gd name="T11" fmla="*/ 111 h 112"/>
                  <a:gd name="T12" fmla="*/ 81 w 112"/>
                  <a:gd name="T13" fmla="*/ 55 h 112"/>
                  <a:gd name="T14" fmla="*/ 111 w 112"/>
                  <a:gd name="T15" fmla="*/ 0 h 112"/>
                  <a:gd name="T16" fmla="*/ 55 w 112"/>
                  <a:gd name="T17" fmla="*/ 3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12">
                    <a:moveTo>
                      <a:pt x="55" y="34"/>
                    </a:moveTo>
                    <a:lnTo>
                      <a:pt x="0" y="0"/>
                    </a:lnTo>
                    <a:lnTo>
                      <a:pt x="30" y="55"/>
                    </a:lnTo>
                    <a:lnTo>
                      <a:pt x="0" y="111"/>
                    </a:lnTo>
                    <a:lnTo>
                      <a:pt x="55" y="81"/>
                    </a:lnTo>
                    <a:lnTo>
                      <a:pt x="111" y="111"/>
                    </a:lnTo>
                    <a:lnTo>
                      <a:pt x="81" y="55"/>
                    </a:lnTo>
                    <a:lnTo>
                      <a:pt x="111" y="0"/>
                    </a:lnTo>
                    <a:lnTo>
                      <a:pt x="55" y="34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PA-išḻíḑé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2358540" y="1985390"/>
                <a:ext cx="56303" cy="60810"/>
              </a:xfrm>
              <a:custGeom>
                <a:avLst/>
                <a:gdLst>
                  <a:gd name="T0" fmla="*/ 111 w 112"/>
                  <a:gd name="T1" fmla="*/ 0 h 117"/>
                  <a:gd name="T2" fmla="*/ 55 w 112"/>
                  <a:gd name="T3" fmla="*/ 34 h 117"/>
                  <a:gd name="T4" fmla="*/ 0 w 112"/>
                  <a:gd name="T5" fmla="*/ 0 h 117"/>
                  <a:gd name="T6" fmla="*/ 30 w 112"/>
                  <a:gd name="T7" fmla="*/ 60 h 117"/>
                  <a:gd name="T8" fmla="*/ 0 w 112"/>
                  <a:gd name="T9" fmla="*/ 116 h 117"/>
                  <a:gd name="T10" fmla="*/ 55 w 112"/>
                  <a:gd name="T11" fmla="*/ 81 h 117"/>
                  <a:gd name="T12" fmla="*/ 111 w 112"/>
                  <a:gd name="T13" fmla="*/ 116 h 117"/>
                  <a:gd name="T14" fmla="*/ 81 w 112"/>
                  <a:gd name="T15" fmla="*/ 60 h 117"/>
                  <a:gd name="T16" fmla="*/ 111 w 11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17">
                    <a:moveTo>
                      <a:pt x="111" y="0"/>
                    </a:moveTo>
                    <a:lnTo>
                      <a:pt x="55" y="34"/>
                    </a:lnTo>
                    <a:lnTo>
                      <a:pt x="0" y="0"/>
                    </a:lnTo>
                    <a:lnTo>
                      <a:pt x="30" y="60"/>
                    </a:lnTo>
                    <a:lnTo>
                      <a:pt x="0" y="116"/>
                    </a:lnTo>
                    <a:lnTo>
                      <a:pt x="55" y="81"/>
                    </a:lnTo>
                    <a:lnTo>
                      <a:pt x="111" y="116"/>
                    </a:lnTo>
                    <a:lnTo>
                      <a:pt x="81" y="60"/>
                    </a:lnTo>
                    <a:lnTo>
                      <a:pt x="111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PA-i$lîḍê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2176115" y="2041694"/>
                <a:ext cx="186931" cy="186929"/>
              </a:xfrm>
              <a:custGeom>
                <a:avLst/>
                <a:gdLst>
                  <a:gd name="T0" fmla="*/ 300 w 365"/>
                  <a:gd name="T1" fmla="*/ 9 h 365"/>
                  <a:gd name="T2" fmla="*/ 270 w 365"/>
                  <a:gd name="T3" fmla="*/ 9 h 365"/>
                  <a:gd name="T4" fmla="*/ 8 w 365"/>
                  <a:gd name="T5" fmla="*/ 270 h 365"/>
                  <a:gd name="T6" fmla="*/ 8 w 365"/>
                  <a:gd name="T7" fmla="*/ 304 h 365"/>
                  <a:gd name="T8" fmla="*/ 60 w 365"/>
                  <a:gd name="T9" fmla="*/ 356 h 365"/>
                  <a:gd name="T10" fmla="*/ 90 w 365"/>
                  <a:gd name="T11" fmla="*/ 356 h 365"/>
                  <a:gd name="T12" fmla="*/ 351 w 365"/>
                  <a:gd name="T13" fmla="*/ 95 h 365"/>
                  <a:gd name="T14" fmla="*/ 351 w 365"/>
                  <a:gd name="T15" fmla="*/ 60 h 365"/>
                  <a:gd name="T16" fmla="*/ 300 w 365"/>
                  <a:gd name="T17" fmla="*/ 9 h 365"/>
                  <a:gd name="T18" fmla="*/ 278 w 365"/>
                  <a:gd name="T19" fmla="*/ 133 h 365"/>
                  <a:gd name="T20" fmla="*/ 231 w 365"/>
                  <a:gd name="T21" fmla="*/ 86 h 365"/>
                  <a:gd name="T22" fmla="*/ 283 w 365"/>
                  <a:gd name="T23" fmla="*/ 30 h 365"/>
                  <a:gd name="T24" fmla="*/ 330 w 365"/>
                  <a:gd name="T25" fmla="*/ 77 h 365"/>
                  <a:gd name="T26" fmla="*/ 278 w 365"/>
                  <a:gd name="T27" fmla="*/ 133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5" h="365">
                    <a:moveTo>
                      <a:pt x="300" y="9"/>
                    </a:moveTo>
                    <a:cubicBezTo>
                      <a:pt x="291" y="0"/>
                      <a:pt x="278" y="0"/>
                      <a:pt x="270" y="9"/>
                    </a:cubicBezTo>
                    <a:lnTo>
                      <a:pt x="8" y="270"/>
                    </a:lnTo>
                    <a:cubicBezTo>
                      <a:pt x="0" y="279"/>
                      <a:pt x="0" y="296"/>
                      <a:pt x="8" y="304"/>
                    </a:cubicBezTo>
                    <a:lnTo>
                      <a:pt x="60" y="356"/>
                    </a:lnTo>
                    <a:cubicBezTo>
                      <a:pt x="68" y="364"/>
                      <a:pt x="81" y="364"/>
                      <a:pt x="90" y="356"/>
                    </a:cubicBezTo>
                    <a:lnTo>
                      <a:pt x="351" y="95"/>
                    </a:lnTo>
                    <a:cubicBezTo>
                      <a:pt x="364" y="82"/>
                      <a:pt x="364" y="69"/>
                      <a:pt x="351" y="60"/>
                    </a:cubicBezTo>
                    <a:lnTo>
                      <a:pt x="300" y="9"/>
                    </a:lnTo>
                    <a:close/>
                    <a:moveTo>
                      <a:pt x="278" y="133"/>
                    </a:moveTo>
                    <a:lnTo>
                      <a:pt x="231" y="86"/>
                    </a:lnTo>
                    <a:lnTo>
                      <a:pt x="283" y="30"/>
                    </a:lnTo>
                    <a:lnTo>
                      <a:pt x="330" y="77"/>
                    </a:lnTo>
                    <a:lnTo>
                      <a:pt x="278" y="13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3" name="PA-ïṥlïḍê"/>
            <p:cNvSpPr/>
            <p:nvPr>
              <p:custDataLst>
                <p:tags r:id="rId28"/>
              </p:custDataLst>
            </p:nvPr>
          </p:nvSpPr>
          <p:spPr bwMode="auto">
            <a:xfrm>
              <a:off x="10233808" y="4519312"/>
              <a:ext cx="254494" cy="135130"/>
            </a:xfrm>
            <a:custGeom>
              <a:avLst/>
              <a:gdLst>
                <a:gd name="T0" fmla="*/ 292 w 498"/>
                <a:gd name="T1" fmla="*/ 0 h 266"/>
                <a:gd name="T2" fmla="*/ 210 w 498"/>
                <a:gd name="T3" fmla="*/ 111 h 266"/>
                <a:gd name="T4" fmla="*/ 275 w 498"/>
                <a:gd name="T5" fmla="*/ 197 h 266"/>
                <a:gd name="T6" fmla="*/ 236 w 498"/>
                <a:gd name="T7" fmla="*/ 222 h 266"/>
                <a:gd name="T8" fmla="*/ 137 w 498"/>
                <a:gd name="T9" fmla="*/ 90 h 266"/>
                <a:gd name="T10" fmla="*/ 0 w 498"/>
                <a:gd name="T11" fmla="*/ 265 h 266"/>
                <a:gd name="T12" fmla="*/ 497 w 498"/>
                <a:gd name="T13" fmla="*/ 265 h 266"/>
                <a:gd name="T14" fmla="*/ 292 w 498"/>
                <a:gd name="T1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266">
                  <a:moveTo>
                    <a:pt x="292" y="0"/>
                  </a:moveTo>
                  <a:lnTo>
                    <a:pt x="210" y="111"/>
                  </a:lnTo>
                  <a:lnTo>
                    <a:pt x="275" y="197"/>
                  </a:lnTo>
                  <a:lnTo>
                    <a:pt x="236" y="222"/>
                  </a:lnTo>
                  <a:cubicBezTo>
                    <a:pt x="202" y="171"/>
                    <a:pt x="137" y="90"/>
                    <a:pt x="137" y="90"/>
                  </a:cubicBezTo>
                  <a:lnTo>
                    <a:pt x="0" y="265"/>
                  </a:lnTo>
                  <a:lnTo>
                    <a:pt x="497" y="265"/>
                  </a:lnTo>
                  <a:lnTo>
                    <a:pt x="292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PA-î$ľîḍè"/>
            <p:cNvSpPr txBox="1"/>
            <p:nvPr>
              <p:custDataLst>
                <p:tags r:id="rId29"/>
              </p:custDataLst>
            </p:nvPr>
          </p:nvSpPr>
          <p:spPr bwMode="auto">
            <a:xfrm>
              <a:off x="1797867" y="3511743"/>
              <a:ext cx="4093264" cy="772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由此对应衍生为各个管理分支，而这些分支又可统称为企业资源管理（</a:t>
              </a:r>
              <a:r>
                <a:rPr lang="en-US" altLang="zh-CN" sz="1800" b="1" dirty="0"/>
                <a:t>ERP)</a:t>
              </a:r>
              <a:endParaRPr lang="en-US" altLang="zh-CN" sz="1800" b="1" dirty="0"/>
            </a:p>
          </p:txBody>
        </p:sp>
        <p:sp>
          <p:nvSpPr>
            <p:cNvPr id="32" name="PA-ïṧḻîďé"/>
            <p:cNvSpPr/>
            <p:nvPr>
              <p:custDataLst>
                <p:tags r:id="rId30"/>
              </p:custDataLst>
            </p:nvPr>
          </p:nvSpPr>
          <p:spPr bwMode="auto">
            <a:xfrm>
              <a:off x="668200" y="3448820"/>
              <a:ext cx="1024443" cy="1026520"/>
            </a:xfrm>
            <a:prstGeom prst="ellipse">
              <a:avLst/>
            </a:prstGeom>
            <a:solidFill>
              <a:schemeClr val="tx2"/>
            </a:solidFill>
            <a:ln w="57150">
              <a:noFill/>
              <a:rou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33" name="PA-íšļîḑé"/>
            <p:cNvSpPr/>
            <p:nvPr>
              <p:custDataLst>
                <p:tags r:id="rId31"/>
              </p:custDataLst>
            </p:nvPr>
          </p:nvSpPr>
          <p:spPr bwMode="auto">
            <a:xfrm>
              <a:off x="875579" y="3662842"/>
              <a:ext cx="609685" cy="598476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699347" y="4904053"/>
              <a:ext cx="1765621" cy="369332"/>
              <a:chOff x="699347" y="4904053"/>
              <a:chExt cx="1765621" cy="369332"/>
            </a:xfrm>
          </p:grpSpPr>
          <p:grpSp>
            <p:nvGrpSpPr>
              <p:cNvPr id="24" name="ïṣlíḓê"/>
              <p:cNvGrpSpPr/>
              <p:nvPr/>
            </p:nvGrpSpPr>
            <p:grpSpPr>
              <a:xfrm>
                <a:off x="714120" y="4904053"/>
                <a:ext cx="1736075" cy="369332"/>
                <a:chOff x="669925" y="3955842"/>
                <a:chExt cx="1736075" cy="883052"/>
              </a:xfrm>
            </p:grpSpPr>
            <p:cxnSp>
              <p:nvCxnSpPr>
                <p:cNvPr id="50" name="PA-直接连接符 49"/>
                <p:cNvCxnSpPr/>
                <p:nvPr>
                  <p:custDataLst>
                    <p:tags r:id="rId32"/>
                  </p:custDataLst>
                </p:nvPr>
              </p:nvCxnSpPr>
              <p:spPr>
                <a:xfrm>
                  <a:off x="669925" y="4838894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accent1"/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PA-直接连接符 50"/>
                <p:cNvCxnSpPr/>
                <p:nvPr>
                  <p:custDataLst>
                    <p:tags r:id="rId33"/>
                  </p:custDataLst>
                </p:nvPr>
              </p:nvCxnSpPr>
              <p:spPr>
                <a:xfrm>
                  <a:off x="669925" y="3955842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0" name="PA-文本框 69"/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699347" y="4904053"/>
                <a:ext cx="176562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>
                    <a:cs typeface="+mn-ea"/>
                    <a:sym typeface="+mn-lt"/>
                  </a:rPr>
                  <a:t>人力资源管理</a:t>
                </a:r>
                <a:endParaRPr lang="zh-CN" altLang="en-US" dirty="0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3000108" y="4904053"/>
              <a:ext cx="1765621" cy="369332"/>
              <a:chOff x="699347" y="4904053"/>
              <a:chExt cx="1765621" cy="369332"/>
            </a:xfrm>
          </p:grpSpPr>
          <p:grpSp>
            <p:nvGrpSpPr>
              <p:cNvPr id="79" name="ïṣlíḓê"/>
              <p:cNvGrpSpPr/>
              <p:nvPr/>
            </p:nvGrpSpPr>
            <p:grpSpPr>
              <a:xfrm>
                <a:off x="714120" y="4904053"/>
                <a:ext cx="1736075" cy="369332"/>
                <a:chOff x="669925" y="3955842"/>
                <a:chExt cx="1736075" cy="883052"/>
              </a:xfrm>
            </p:grpSpPr>
            <p:cxnSp>
              <p:nvCxnSpPr>
                <p:cNvPr id="81" name="PA-直接连接符 80"/>
                <p:cNvCxnSpPr/>
                <p:nvPr>
                  <p:custDataLst>
                    <p:tags r:id="rId35"/>
                  </p:custDataLst>
                </p:nvPr>
              </p:nvCxnSpPr>
              <p:spPr>
                <a:xfrm>
                  <a:off x="669925" y="4838894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accent1"/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PA-直接连接符 81"/>
                <p:cNvCxnSpPr/>
                <p:nvPr>
                  <p:custDataLst>
                    <p:tags r:id="rId36"/>
                  </p:custDataLst>
                </p:nvPr>
              </p:nvCxnSpPr>
              <p:spPr>
                <a:xfrm>
                  <a:off x="669925" y="3955842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0" name="PA-文本框 79"/>
              <p:cNvSpPr txBox="1"/>
              <p:nvPr>
                <p:custDataLst>
                  <p:tags r:id="rId37"/>
                </p:custDataLst>
              </p:nvPr>
            </p:nvSpPr>
            <p:spPr>
              <a:xfrm>
                <a:off x="699347" y="4904053"/>
                <a:ext cx="176562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cs typeface="+mn-ea"/>
                    <a:sym typeface="+mn-lt"/>
                  </a:rPr>
                  <a:t>行政管理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5300869" y="4904053"/>
              <a:ext cx="1765621" cy="369332"/>
              <a:chOff x="699347" y="4904053"/>
              <a:chExt cx="1765621" cy="369332"/>
            </a:xfrm>
          </p:grpSpPr>
          <p:grpSp>
            <p:nvGrpSpPr>
              <p:cNvPr id="84" name="ïṣlíḓê"/>
              <p:cNvGrpSpPr/>
              <p:nvPr/>
            </p:nvGrpSpPr>
            <p:grpSpPr>
              <a:xfrm>
                <a:off x="714120" y="4904053"/>
                <a:ext cx="1736075" cy="369332"/>
                <a:chOff x="669925" y="3955842"/>
                <a:chExt cx="1736075" cy="883052"/>
              </a:xfrm>
            </p:grpSpPr>
            <p:cxnSp>
              <p:nvCxnSpPr>
                <p:cNvPr id="86" name="PA-直接连接符 85"/>
                <p:cNvCxnSpPr/>
                <p:nvPr>
                  <p:custDataLst>
                    <p:tags r:id="rId38"/>
                  </p:custDataLst>
                </p:nvPr>
              </p:nvCxnSpPr>
              <p:spPr>
                <a:xfrm>
                  <a:off x="669925" y="4838894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accent1"/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PA-直接连接符 86"/>
                <p:cNvCxnSpPr/>
                <p:nvPr>
                  <p:custDataLst>
                    <p:tags r:id="rId39"/>
                  </p:custDataLst>
                </p:nvPr>
              </p:nvCxnSpPr>
              <p:spPr>
                <a:xfrm>
                  <a:off x="669925" y="3955842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5" name="PA-文本框 84"/>
              <p:cNvSpPr txBox="1"/>
              <p:nvPr>
                <p:custDataLst>
                  <p:tags r:id="rId40"/>
                </p:custDataLst>
              </p:nvPr>
            </p:nvSpPr>
            <p:spPr>
              <a:xfrm>
                <a:off x="699347" y="4904053"/>
                <a:ext cx="176562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cs typeface="+mn-ea"/>
                    <a:sym typeface="+mn-lt"/>
                  </a:rPr>
                  <a:t>财务管理</a:t>
                </a:r>
                <a:endParaRPr lang="zh-CN" altLang="en-US" dirty="0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699347" y="5578270"/>
              <a:ext cx="1765621" cy="369332"/>
              <a:chOff x="699347" y="4904053"/>
              <a:chExt cx="1765621" cy="369332"/>
            </a:xfrm>
          </p:grpSpPr>
          <p:grpSp>
            <p:nvGrpSpPr>
              <p:cNvPr id="89" name="ïṣlíḓê"/>
              <p:cNvGrpSpPr/>
              <p:nvPr/>
            </p:nvGrpSpPr>
            <p:grpSpPr>
              <a:xfrm>
                <a:off x="714120" y="4904053"/>
                <a:ext cx="1736075" cy="369332"/>
                <a:chOff x="669925" y="3955842"/>
                <a:chExt cx="1736075" cy="883052"/>
              </a:xfrm>
            </p:grpSpPr>
            <p:cxnSp>
              <p:nvCxnSpPr>
                <p:cNvPr id="91" name="PA-直接连接符 90"/>
                <p:cNvCxnSpPr/>
                <p:nvPr>
                  <p:custDataLst>
                    <p:tags r:id="rId41"/>
                  </p:custDataLst>
                </p:nvPr>
              </p:nvCxnSpPr>
              <p:spPr>
                <a:xfrm>
                  <a:off x="669925" y="4838894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accent1"/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PA-直接连接符 91"/>
                <p:cNvCxnSpPr/>
                <p:nvPr>
                  <p:custDataLst>
                    <p:tags r:id="rId42"/>
                  </p:custDataLst>
                </p:nvPr>
              </p:nvCxnSpPr>
              <p:spPr>
                <a:xfrm>
                  <a:off x="669925" y="3955842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0" name="PA-文本框 89"/>
              <p:cNvSpPr txBox="1"/>
              <p:nvPr>
                <p:custDataLst>
                  <p:tags r:id="rId43"/>
                </p:custDataLst>
              </p:nvPr>
            </p:nvSpPr>
            <p:spPr>
              <a:xfrm>
                <a:off x="699347" y="4904053"/>
                <a:ext cx="176562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cs typeface="+mn-ea"/>
                    <a:sym typeface="+mn-lt"/>
                  </a:rPr>
                  <a:t>研发管理</a:t>
                </a:r>
                <a:endParaRPr lang="zh-CN" altLang="en-US" dirty="0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3000108" y="5578270"/>
              <a:ext cx="1765621" cy="369332"/>
              <a:chOff x="699347" y="4904053"/>
              <a:chExt cx="1765621" cy="369332"/>
            </a:xfrm>
          </p:grpSpPr>
          <p:grpSp>
            <p:nvGrpSpPr>
              <p:cNvPr id="94" name="ïṣlíḓê"/>
              <p:cNvGrpSpPr/>
              <p:nvPr/>
            </p:nvGrpSpPr>
            <p:grpSpPr>
              <a:xfrm>
                <a:off x="714120" y="4904053"/>
                <a:ext cx="1736075" cy="369332"/>
                <a:chOff x="669925" y="3955842"/>
                <a:chExt cx="1736075" cy="883052"/>
              </a:xfrm>
            </p:grpSpPr>
            <p:cxnSp>
              <p:nvCxnSpPr>
                <p:cNvPr id="96" name="PA-直接连接符 95"/>
                <p:cNvCxnSpPr/>
                <p:nvPr>
                  <p:custDataLst>
                    <p:tags r:id="rId44"/>
                  </p:custDataLst>
                </p:nvPr>
              </p:nvCxnSpPr>
              <p:spPr>
                <a:xfrm>
                  <a:off x="669925" y="4838894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accent1"/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PA-直接连接符 96"/>
                <p:cNvCxnSpPr/>
                <p:nvPr>
                  <p:custDataLst>
                    <p:tags r:id="rId45"/>
                  </p:custDataLst>
                </p:nvPr>
              </p:nvCxnSpPr>
              <p:spPr>
                <a:xfrm>
                  <a:off x="669925" y="3955842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5" name="PA-文本框 94"/>
              <p:cNvSpPr txBox="1"/>
              <p:nvPr>
                <p:custDataLst>
                  <p:tags r:id="rId46"/>
                </p:custDataLst>
              </p:nvPr>
            </p:nvSpPr>
            <p:spPr>
              <a:xfrm>
                <a:off x="699347" y="4904053"/>
                <a:ext cx="176562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cs typeface="+mn-ea"/>
                    <a:sym typeface="+mn-lt"/>
                  </a:rPr>
                  <a:t>生产管理</a:t>
                </a:r>
                <a:endParaRPr lang="zh-CN" altLang="en-US" dirty="0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5300869" y="5578270"/>
              <a:ext cx="1765621" cy="369332"/>
              <a:chOff x="699347" y="4904053"/>
              <a:chExt cx="1765621" cy="369332"/>
            </a:xfrm>
          </p:grpSpPr>
          <p:grpSp>
            <p:nvGrpSpPr>
              <p:cNvPr id="99" name="ïṣlíḓê"/>
              <p:cNvGrpSpPr/>
              <p:nvPr/>
            </p:nvGrpSpPr>
            <p:grpSpPr>
              <a:xfrm>
                <a:off x="714120" y="4904053"/>
                <a:ext cx="1736075" cy="369332"/>
                <a:chOff x="669925" y="3955842"/>
                <a:chExt cx="1736075" cy="883052"/>
              </a:xfrm>
            </p:grpSpPr>
            <p:cxnSp>
              <p:nvCxnSpPr>
                <p:cNvPr id="101" name="PA-直接连接符 100"/>
                <p:cNvCxnSpPr/>
                <p:nvPr>
                  <p:custDataLst>
                    <p:tags r:id="rId47"/>
                  </p:custDataLst>
                </p:nvPr>
              </p:nvCxnSpPr>
              <p:spPr>
                <a:xfrm>
                  <a:off x="669925" y="4838894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accent1"/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PA-直接连接符 101"/>
                <p:cNvCxnSpPr/>
                <p:nvPr>
                  <p:custDataLst>
                    <p:tags r:id="rId48"/>
                  </p:custDataLst>
                </p:nvPr>
              </p:nvCxnSpPr>
              <p:spPr>
                <a:xfrm>
                  <a:off x="669925" y="3955842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0" name="PA-文本框 99"/>
              <p:cNvSpPr txBox="1"/>
              <p:nvPr>
                <p:custDataLst>
                  <p:tags r:id="rId49"/>
                </p:custDataLst>
              </p:nvPr>
            </p:nvSpPr>
            <p:spPr>
              <a:xfrm>
                <a:off x="699347" y="4904053"/>
                <a:ext cx="176562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cs typeface="+mn-ea"/>
                    <a:sym typeface="+mn-lt"/>
                  </a:rPr>
                  <a:t>采购管理</a:t>
                </a:r>
                <a:endParaRPr lang="zh-CN" altLang="en-US" dirty="0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7575319" y="5578270"/>
              <a:ext cx="1765621" cy="369332"/>
              <a:chOff x="699347" y="4904053"/>
              <a:chExt cx="1765621" cy="369332"/>
            </a:xfrm>
          </p:grpSpPr>
          <p:grpSp>
            <p:nvGrpSpPr>
              <p:cNvPr id="104" name="ïṣlíḓê"/>
              <p:cNvGrpSpPr/>
              <p:nvPr/>
            </p:nvGrpSpPr>
            <p:grpSpPr>
              <a:xfrm>
                <a:off x="714120" y="4904053"/>
                <a:ext cx="1736075" cy="369332"/>
                <a:chOff x="669925" y="3955842"/>
                <a:chExt cx="1736075" cy="883052"/>
              </a:xfrm>
            </p:grpSpPr>
            <p:cxnSp>
              <p:nvCxnSpPr>
                <p:cNvPr id="106" name="PA-直接连接符 105"/>
                <p:cNvCxnSpPr/>
                <p:nvPr>
                  <p:custDataLst>
                    <p:tags r:id="rId50"/>
                  </p:custDataLst>
                </p:nvPr>
              </p:nvCxnSpPr>
              <p:spPr>
                <a:xfrm>
                  <a:off x="669925" y="4838894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accent1"/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PA-直接连接符 106"/>
                <p:cNvCxnSpPr/>
                <p:nvPr>
                  <p:custDataLst>
                    <p:tags r:id="rId51"/>
                  </p:custDataLst>
                </p:nvPr>
              </p:nvCxnSpPr>
              <p:spPr>
                <a:xfrm>
                  <a:off x="669925" y="3955842"/>
                  <a:ext cx="1736075" cy="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5" name="PA-文本框 104"/>
              <p:cNvSpPr txBox="1"/>
              <p:nvPr>
                <p:custDataLst>
                  <p:tags r:id="rId52"/>
                </p:custDataLst>
              </p:nvPr>
            </p:nvSpPr>
            <p:spPr>
              <a:xfrm>
                <a:off x="699347" y="4904053"/>
                <a:ext cx="176562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cs typeface="+mn-ea"/>
                    <a:sym typeface="+mn-lt"/>
                  </a:rPr>
                  <a:t>营销管理</a:t>
                </a:r>
                <a:endParaRPr lang="zh-CN" altLang="en-US" dirty="0"/>
              </a:p>
            </p:txBody>
          </p:sp>
        </p:grpSp>
      </p:grpSp>
    </p:spTree>
    <p:custDataLst>
      <p:tags r:id="rId5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A-图片 3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64" b="21064"/>
          <a:stretch>
            <a:fillRect/>
          </a:stretch>
        </p:blipFill>
        <p:spPr>
          <a:xfrm>
            <a:off x="660400" y="3266842"/>
            <a:ext cx="6048408" cy="2070093"/>
          </a:xfrm>
          <a:prstGeom prst="rect">
            <a:avLst/>
          </a:prstGeom>
        </p:spPr>
      </p:pic>
      <p:sp>
        <p:nvSpPr>
          <p:cNvPr id="17" name="PA-文本框 16"/>
          <p:cNvSpPr txBox="1"/>
          <p:nvPr>
            <p:custDataLst>
              <p:tags r:id="rId3"/>
            </p:custDataLst>
          </p:nvPr>
        </p:nvSpPr>
        <p:spPr>
          <a:xfrm>
            <a:off x="660400" y="2053970"/>
            <a:ext cx="2910114" cy="82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cs typeface="+mn-ea"/>
                <a:sym typeface="+mn-lt"/>
              </a:rPr>
              <a:t>安心工作</a:t>
            </a:r>
            <a:endParaRPr lang="zh-CN" altLang="en-US" sz="3600" b="1" dirty="0">
              <a:cs typeface="+mn-ea"/>
              <a:sym typeface="+mn-lt"/>
            </a:endParaRPr>
          </a:p>
        </p:txBody>
      </p:sp>
      <p:grpSp>
        <p:nvGrpSpPr>
          <p:cNvPr id="32" name="PA-组合 31"/>
          <p:cNvGrpSpPr/>
          <p:nvPr>
            <p:custDataLst>
              <p:tags r:id="rId4"/>
            </p:custDataLst>
          </p:nvPr>
        </p:nvGrpSpPr>
        <p:grpSpPr>
          <a:xfrm>
            <a:off x="7060282" y="1444830"/>
            <a:ext cx="4636417" cy="4424640"/>
            <a:chOff x="7060282" y="1444830"/>
            <a:chExt cx="4636417" cy="4424640"/>
          </a:xfrm>
        </p:grpSpPr>
        <p:sp>
          <p:nvSpPr>
            <p:cNvPr id="5" name="PA-iṥḻidê"/>
            <p:cNvSpPr txBox="1"/>
            <p:nvPr>
              <p:custDataLst>
                <p:tags r:id="rId5"/>
              </p:custDataLst>
            </p:nvPr>
          </p:nvSpPr>
          <p:spPr>
            <a:xfrm>
              <a:off x="7060282" y="1496951"/>
              <a:ext cx="777877" cy="660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800" b="1">
                  <a:solidFill>
                    <a:schemeClr val="accent1"/>
                  </a:solidFill>
                </a:rPr>
                <a:t>0</a:t>
              </a:r>
              <a:r>
                <a:rPr lang="en-US" sz="100" b="1">
                  <a:solidFill>
                    <a:schemeClr val="accent1"/>
                  </a:solidFill>
                </a:rPr>
                <a:t> </a:t>
              </a:r>
              <a:r>
                <a:rPr lang="en-US" sz="2800" b="1">
                  <a:solidFill>
                    <a:schemeClr val="accent1"/>
                  </a:solidFill>
                </a:rPr>
                <a:t>1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cxnSp>
          <p:nvCxnSpPr>
            <p:cNvPr id="8" name="PA-直接连接符 7"/>
            <p:cNvCxnSpPr/>
            <p:nvPr>
              <p:custDataLst>
                <p:tags r:id="rId6"/>
              </p:custDataLst>
            </p:nvPr>
          </p:nvCxnSpPr>
          <p:spPr>
            <a:xfrm>
              <a:off x="7089777" y="2445851"/>
              <a:ext cx="44291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A-直接连接符 9"/>
            <p:cNvCxnSpPr/>
            <p:nvPr>
              <p:custDataLst>
                <p:tags r:id="rId7"/>
              </p:custDataLst>
            </p:nvPr>
          </p:nvCxnSpPr>
          <p:spPr>
            <a:xfrm>
              <a:off x="7112002" y="3683211"/>
              <a:ext cx="44291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PA-íšḷidè"/>
            <p:cNvSpPr txBox="1"/>
            <p:nvPr>
              <p:custDataLst>
                <p:tags r:id="rId8"/>
              </p:custDataLst>
            </p:nvPr>
          </p:nvSpPr>
          <p:spPr>
            <a:xfrm>
              <a:off x="7086816" y="2734310"/>
              <a:ext cx="777877" cy="660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800" b="1">
                  <a:solidFill>
                    <a:schemeClr val="accent1"/>
                  </a:solidFill>
                </a:rPr>
                <a:t>0</a:t>
              </a:r>
              <a:r>
                <a:rPr lang="en-US" sz="100" b="1">
                  <a:solidFill>
                    <a:schemeClr val="accent1"/>
                  </a:solidFill>
                </a:rPr>
                <a:t> </a:t>
              </a:r>
              <a:r>
                <a:rPr lang="en-US" sz="2800" b="1">
                  <a:solidFill>
                    <a:schemeClr val="accent1"/>
                  </a:solidFill>
                </a:rPr>
                <a:t>2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PA-íśľíḓe"/>
            <p:cNvSpPr txBox="1"/>
            <p:nvPr>
              <p:custDataLst>
                <p:tags r:id="rId9"/>
              </p:custDataLst>
            </p:nvPr>
          </p:nvSpPr>
          <p:spPr>
            <a:xfrm>
              <a:off x="7113350" y="3971669"/>
              <a:ext cx="777877" cy="660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800" b="1">
                  <a:solidFill>
                    <a:schemeClr val="accent1"/>
                  </a:solidFill>
                </a:rPr>
                <a:t>0</a:t>
              </a:r>
              <a:r>
                <a:rPr lang="en-US" sz="100" b="1">
                  <a:solidFill>
                    <a:schemeClr val="accent1"/>
                  </a:solidFill>
                </a:rPr>
                <a:t> </a:t>
              </a:r>
              <a:r>
                <a:rPr lang="en-US" sz="2800" b="1">
                  <a:solidFill>
                    <a:schemeClr val="accent1"/>
                  </a:solidFill>
                </a:rPr>
                <a:t>3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cxnSp>
          <p:nvCxnSpPr>
            <p:cNvPr id="15" name="PA-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7089777" y="4920571"/>
              <a:ext cx="44291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PA-iSlíḍê"/>
            <p:cNvSpPr txBox="1"/>
            <p:nvPr>
              <p:custDataLst>
                <p:tags r:id="rId11"/>
              </p:custDataLst>
            </p:nvPr>
          </p:nvSpPr>
          <p:spPr>
            <a:xfrm>
              <a:off x="7091125" y="5209029"/>
              <a:ext cx="777877" cy="660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800" b="1">
                  <a:solidFill>
                    <a:schemeClr val="accent1"/>
                  </a:solidFill>
                </a:rPr>
                <a:t>0</a:t>
              </a:r>
              <a:r>
                <a:rPr lang="en-US" sz="100" b="1">
                  <a:solidFill>
                    <a:schemeClr val="accent1"/>
                  </a:solidFill>
                </a:rPr>
                <a:t> </a:t>
              </a:r>
              <a:r>
                <a:rPr lang="en-US" sz="2800" b="1">
                  <a:solidFill>
                    <a:schemeClr val="accent1"/>
                  </a:solidFill>
                </a:rPr>
                <a:t>4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18" name="PA-文本框 17"/>
            <p:cNvSpPr txBox="1"/>
            <p:nvPr>
              <p:custDataLst>
                <p:tags r:id="rId12"/>
              </p:custDataLst>
            </p:nvPr>
          </p:nvSpPr>
          <p:spPr>
            <a:xfrm>
              <a:off x="7891226" y="1444830"/>
              <a:ext cx="38054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古人云：宁静以致远。其意为，只有当我们的心界在这个充满诱惑的世界里，能时刻保持一颗平常心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9" name="PA-文本框 18"/>
            <p:cNvSpPr txBox="1"/>
            <p:nvPr>
              <p:custDataLst>
                <p:tags r:id="rId13"/>
              </p:custDataLst>
            </p:nvPr>
          </p:nvSpPr>
          <p:spPr>
            <a:xfrm>
              <a:off x="7891226" y="2734309"/>
              <a:ext cx="38054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专注潜心于自己的事业和工作，才会有更大的成功和作为。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0" name="PA-文本框 19"/>
            <p:cNvSpPr txBox="1"/>
            <p:nvPr>
              <p:custDataLst>
                <p:tags r:id="rId14"/>
              </p:custDataLst>
            </p:nvPr>
          </p:nvSpPr>
          <p:spPr>
            <a:xfrm>
              <a:off x="7891226" y="3962756"/>
              <a:ext cx="38054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如果不能克服人的惰性和本能中的缺陷，那只能带给自己更多的无奈和叹息。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1" name="PA-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7891226" y="5209029"/>
              <a:ext cx="38054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如果不能克服人的惰性和本能中的缺陷，那只能带给自己更多的无奈和叹息。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23" name="组合 22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28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26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企业管理意义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A-图片 141" descr="图片包含 桌子, 物体, 标志, 钟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674" y="858357"/>
            <a:ext cx="5516993" cy="5516993"/>
          </a:xfrm>
          <a:prstGeom prst="rect">
            <a:avLst/>
          </a:prstGeom>
        </p:spPr>
      </p:pic>
      <p:grpSp>
        <p:nvGrpSpPr>
          <p:cNvPr id="143" name="组合 142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144" name="组合 143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149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147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8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6" name="文本框 145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企业管理意义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171" name="PA-组合 170"/>
          <p:cNvGrpSpPr/>
          <p:nvPr>
            <p:custDataLst>
              <p:tags r:id="rId3"/>
            </p:custDataLst>
          </p:nvPr>
        </p:nvGrpSpPr>
        <p:grpSpPr>
          <a:xfrm>
            <a:off x="1392146" y="1607341"/>
            <a:ext cx="5135528" cy="4225252"/>
            <a:chOff x="1392146" y="1607341"/>
            <a:chExt cx="5135528" cy="4225252"/>
          </a:xfrm>
        </p:grpSpPr>
        <p:grpSp>
          <p:nvGrpSpPr>
            <p:cNvPr id="5" name="ïśḻidé"/>
            <p:cNvGrpSpPr/>
            <p:nvPr/>
          </p:nvGrpSpPr>
          <p:grpSpPr>
            <a:xfrm>
              <a:off x="1392146" y="2240560"/>
              <a:ext cx="5135528" cy="3592033"/>
              <a:chOff x="868621" y="1902198"/>
              <a:chExt cx="5135525" cy="3592031"/>
            </a:xfrm>
          </p:grpSpPr>
          <p:sp>
            <p:nvSpPr>
              <p:cNvPr id="15" name="PA-ísḷíḋe"/>
              <p:cNvSpPr/>
              <p:nvPr>
                <p:custDataLst>
                  <p:tags r:id="rId4"/>
                </p:custDataLst>
              </p:nvPr>
            </p:nvSpPr>
            <p:spPr>
              <a:xfrm>
                <a:off x="868621" y="1902198"/>
                <a:ext cx="5135525" cy="707064"/>
              </a:xfrm>
              <a:prstGeom prst="rect">
                <a:avLst/>
              </a:prstGeom>
              <a:solidFill>
                <a:srgbClr val="E9F4FD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PA-îšliḑé"/>
              <p:cNvSpPr/>
              <p:nvPr>
                <p:custDataLst>
                  <p:tags r:id="rId5"/>
                </p:custDataLst>
              </p:nvPr>
            </p:nvSpPr>
            <p:spPr>
              <a:xfrm>
                <a:off x="868621" y="3344681"/>
                <a:ext cx="5135525" cy="707064"/>
              </a:xfrm>
              <a:prstGeom prst="rect">
                <a:avLst/>
              </a:prstGeom>
              <a:solidFill>
                <a:srgbClr val="E9F4FD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PA-íšlïḍé"/>
              <p:cNvSpPr/>
              <p:nvPr>
                <p:custDataLst>
                  <p:tags r:id="rId6"/>
                </p:custDataLst>
              </p:nvPr>
            </p:nvSpPr>
            <p:spPr>
              <a:xfrm>
                <a:off x="868621" y="4787165"/>
                <a:ext cx="5135525" cy="707064"/>
              </a:xfrm>
              <a:prstGeom prst="rect">
                <a:avLst/>
              </a:prstGeom>
              <a:solidFill>
                <a:srgbClr val="E9F4FD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PA-îṣ1iḋè"/>
            <p:cNvSpPr/>
            <p:nvPr>
              <p:custDataLst>
                <p:tags r:id="rId7"/>
              </p:custDataLst>
            </p:nvPr>
          </p:nvSpPr>
          <p:spPr>
            <a:xfrm>
              <a:off x="1407386" y="1707177"/>
              <a:ext cx="410536" cy="399275"/>
            </a:xfrm>
            <a:custGeom>
              <a:avLst/>
              <a:gdLst>
                <a:gd name="connsiteX0" fmla="*/ 443971 w 581388"/>
                <a:gd name="connsiteY0" fmla="*/ 441285 h 565441"/>
                <a:gd name="connsiteX1" fmla="*/ 429555 w 581388"/>
                <a:gd name="connsiteY1" fmla="*/ 455593 h 565441"/>
                <a:gd name="connsiteX2" fmla="*/ 429555 w 581388"/>
                <a:gd name="connsiteY2" fmla="*/ 472479 h 565441"/>
                <a:gd name="connsiteX3" fmla="*/ 412735 w 581388"/>
                <a:gd name="connsiteY3" fmla="*/ 472479 h 565441"/>
                <a:gd name="connsiteX4" fmla="*/ 398407 w 581388"/>
                <a:gd name="connsiteY4" fmla="*/ 486788 h 565441"/>
                <a:gd name="connsiteX5" fmla="*/ 412735 w 581388"/>
                <a:gd name="connsiteY5" fmla="*/ 501097 h 565441"/>
                <a:gd name="connsiteX6" fmla="*/ 429555 w 581388"/>
                <a:gd name="connsiteY6" fmla="*/ 501097 h 565441"/>
                <a:gd name="connsiteX7" fmla="*/ 429555 w 581388"/>
                <a:gd name="connsiteY7" fmla="*/ 517983 h 565441"/>
                <a:gd name="connsiteX8" fmla="*/ 443971 w 581388"/>
                <a:gd name="connsiteY8" fmla="*/ 532291 h 565441"/>
                <a:gd name="connsiteX9" fmla="*/ 458299 w 581388"/>
                <a:gd name="connsiteY9" fmla="*/ 517983 h 565441"/>
                <a:gd name="connsiteX10" fmla="*/ 458299 w 581388"/>
                <a:gd name="connsiteY10" fmla="*/ 501097 h 565441"/>
                <a:gd name="connsiteX11" fmla="*/ 475119 w 581388"/>
                <a:gd name="connsiteY11" fmla="*/ 501097 h 565441"/>
                <a:gd name="connsiteX12" fmla="*/ 489536 w 581388"/>
                <a:gd name="connsiteY12" fmla="*/ 486788 h 565441"/>
                <a:gd name="connsiteX13" fmla="*/ 475119 w 581388"/>
                <a:gd name="connsiteY13" fmla="*/ 472479 h 565441"/>
                <a:gd name="connsiteX14" fmla="*/ 458299 w 581388"/>
                <a:gd name="connsiteY14" fmla="*/ 472479 h 565441"/>
                <a:gd name="connsiteX15" fmla="*/ 458299 w 581388"/>
                <a:gd name="connsiteY15" fmla="*/ 455593 h 565441"/>
                <a:gd name="connsiteX16" fmla="*/ 443971 w 581388"/>
                <a:gd name="connsiteY16" fmla="*/ 441285 h 565441"/>
                <a:gd name="connsiteX17" fmla="*/ 443971 w 581388"/>
                <a:gd name="connsiteY17" fmla="*/ 407868 h 565441"/>
                <a:gd name="connsiteX18" fmla="*/ 522819 w 581388"/>
                <a:gd name="connsiteY18" fmla="*/ 486699 h 565441"/>
                <a:gd name="connsiteX19" fmla="*/ 443971 w 581388"/>
                <a:gd name="connsiteY19" fmla="*/ 565441 h 565441"/>
                <a:gd name="connsiteX20" fmla="*/ 365035 w 581388"/>
                <a:gd name="connsiteY20" fmla="*/ 486699 h 565441"/>
                <a:gd name="connsiteX21" fmla="*/ 443971 w 581388"/>
                <a:gd name="connsiteY21" fmla="*/ 407868 h 565441"/>
                <a:gd name="connsiteX22" fmla="*/ 581388 w 581388"/>
                <a:gd name="connsiteY22" fmla="*/ 125254 h 565441"/>
                <a:gd name="connsiteX23" fmla="*/ 581388 w 581388"/>
                <a:gd name="connsiteY23" fmla="*/ 430968 h 565441"/>
                <a:gd name="connsiteX24" fmla="*/ 575336 w 581388"/>
                <a:gd name="connsiteY24" fmla="*/ 446609 h 565441"/>
                <a:gd name="connsiteX25" fmla="*/ 443800 w 581388"/>
                <a:gd name="connsiteY25" fmla="*/ 349562 h 565441"/>
                <a:gd name="connsiteX26" fmla="*/ 314933 w 581388"/>
                <a:gd name="connsiteY26" fmla="*/ 439411 h 565441"/>
                <a:gd name="connsiteX27" fmla="*/ 314933 w 581388"/>
                <a:gd name="connsiteY27" fmla="*/ 221856 h 565441"/>
                <a:gd name="connsiteX28" fmla="*/ 0 w 581388"/>
                <a:gd name="connsiteY28" fmla="*/ 125113 h 565441"/>
                <a:gd name="connsiteX29" fmla="*/ 266384 w 581388"/>
                <a:gd name="connsiteY29" fmla="*/ 221806 h 565441"/>
                <a:gd name="connsiteX30" fmla="*/ 266384 w 581388"/>
                <a:gd name="connsiteY30" fmla="*/ 544413 h 565441"/>
                <a:gd name="connsiteX31" fmla="*/ 15842 w 581388"/>
                <a:gd name="connsiteY31" fmla="*/ 453586 h 565441"/>
                <a:gd name="connsiteX32" fmla="*/ 0 w 581388"/>
                <a:gd name="connsiteY32" fmla="*/ 430834 h 565441"/>
                <a:gd name="connsiteX33" fmla="*/ 290720 w 581388"/>
                <a:gd name="connsiteY33" fmla="*/ 0 h 565441"/>
                <a:gd name="connsiteX34" fmla="*/ 556831 w 581388"/>
                <a:gd name="connsiteY34" fmla="*/ 82562 h 565441"/>
                <a:gd name="connsiteX35" fmla="*/ 290720 w 581388"/>
                <a:gd name="connsiteY35" fmla="*/ 179166 h 565441"/>
                <a:gd name="connsiteX36" fmla="*/ 24698 w 581388"/>
                <a:gd name="connsiteY36" fmla="*/ 82562 h 56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81388" h="565441">
                  <a:moveTo>
                    <a:pt x="443971" y="441285"/>
                  </a:moveTo>
                  <a:cubicBezTo>
                    <a:pt x="435962" y="441285"/>
                    <a:pt x="429555" y="447684"/>
                    <a:pt x="429555" y="455593"/>
                  </a:cubicBezTo>
                  <a:lnTo>
                    <a:pt x="429555" y="472479"/>
                  </a:lnTo>
                  <a:lnTo>
                    <a:pt x="412735" y="472479"/>
                  </a:lnTo>
                  <a:cubicBezTo>
                    <a:pt x="404815" y="472479"/>
                    <a:pt x="398407" y="478878"/>
                    <a:pt x="398407" y="486788"/>
                  </a:cubicBezTo>
                  <a:cubicBezTo>
                    <a:pt x="398407" y="494698"/>
                    <a:pt x="404815" y="501097"/>
                    <a:pt x="412735" y="501097"/>
                  </a:cubicBezTo>
                  <a:lnTo>
                    <a:pt x="429555" y="501097"/>
                  </a:lnTo>
                  <a:lnTo>
                    <a:pt x="429555" y="517983"/>
                  </a:lnTo>
                  <a:cubicBezTo>
                    <a:pt x="429555" y="525892"/>
                    <a:pt x="435962" y="532291"/>
                    <a:pt x="443971" y="532291"/>
                  </a:cubicBezTo>
                  <a:cubicBezTo>
                    <a:pt x="451892" y="532291"/>
                    <a:pt x="458299" y="525892"/>
                    <a:pt x="458299" y="517983"/>
                  </a:cubicBezTo>
                  <a:lnTo>
                    <a:pt x="458299" y="501097"/>
                  </a:lnTo>
                  <a:lnTo>
                    <a:pt x="475119" y="501097"/>
                  </a:lnTo>
                  <a:cubicBezTo>
                    <a:pt x="483128" y="501097"/>
                    <a:pt x="489536" y="494698"/>
                    <a:pt x="489536" y="486788"/>
                  </a:cubicBezTo>
                  <a:cubicBezTo>
                    <a:pt x="489536" y="478878"/>
                    <a:pt x="483128" y="472479"/>
                    <a:pt x="475119" y="472479"/>
                  </a:cubicBezTo>
                  <a:lnTo>
                    <a:pt x="458299" y="472479"/>
                  </a:lnTo>
                  <a:lnTo>
                    <a:pt x="458299" y="455593"/>
                  </a:lnTo>
                  <a:cubicBezTo>
                    <a:pt x="458299" y="447684"/>
                    <a:pt x="451892" y="441285"/>
                    <a:pt x="443971" y="441285"/>
                  </a:cubicBezTo>
                  <a:close/>
                  <a:moveTo>
                    <a:pt x="443971" y="407868"/>
                  </a:moveTo>
                  <a:cubicBezTo>
                    <a:pt x="487489" y="407868"/>
                    <a:pt x="522819" y="443151"/>
                    <a:pt x="522819" y="486699"/>
                  </a:cubicBezTo>
                  <a:cubicBezTo>
                    <a:pt x="522819" y="530158"/>
                    <a:pt x="487489" y="565441"/>
                    <a:pt x="443971" y="565441"/>
                  </a:cubicBezTo>
                  <a:cubicBezTo>
                    <a:pt x="400365" y="565441"/>
                    <a:pt x="365035" y="530158"/>
                    <a:pt x="365035" y="486699"/>
                  </a:cubicBezTo>
                  <a:cubicBezTo>
                    <a:pt x="365035" y="443151"/>
                    <a:pt x="400365" y="407868"/>
                    <a:pt x="443971" y="407868"/>
                  </a:cubicBezTo>
                  <a:close/>
                  <a:moveTo>
                    <a:pt x="581388" y="125254"/>
                  </a:moveTo>
                  <a:lnTo>
                    <a:pt x="581388" y="430968"/>
                  </a:lnTo>
                  <a:cubicBezTo>
                    <a:pt x="581388" y="436922"/>
                    <a:pt x="578985" y="442343"/>
                    <a:pt x="575336" y="446609"/>
                  </a:cubicBezTo>
                  <a:cubicBezTo>
                    <a:pt x="558071" y="390443"/>
                    <a:pt x="505652" y="349562"/>
                    <a:pt x="443800" y="349562"/>
                  </a:cubicBezTo>
                  <a:cubicBezTo>
                    <a:pt x="384706" y="349562"/>
                    <a:pt x="334423" y="386977"/>
                    <a:pt x="314933" y="439411"/>
                  </a:cubicBezTo>
                  <a:lnTo>
                    <a:pt x="314933" y="221856"/>
                  </a:lnTo>
                  <a:close/>
                  <a:moveTo>
                    <a:pt x="0" y="125113"/>
                  </a:moveTo>
                  <a:lnTo>
                    <a:pt x="266384" y="221806"/>
                  </a:lnTo>
                  <a:lnTo>
                    <a:pt x="266384" y="544413"/>
                  </a:lnTo>
                  <a:lnTo>
                    <a:pt x="15842" y="453586"/>
                  </a:lnTo>
                  <a:cubicBezTo>
                    <a:pt x="6408" y="450120"/>
                    <a:pt x="0" y="440966"/>
                    <a:pt x="0" y="430834"/>
                  </a:cubicBezTo>
                  <a:close/>
                  <a:moveTo>
                    <a:pt x="290720" y="0"/>
                  </a:moveTo>
                  <a:lnTo>
                    <a:pt x="556831" y="82562"/>
                  </a:lnTo>
                  <a:lnTo>
                    <a:pt x="290720" y="179166"/>
                  </a:lnTo>
                  <a:lnTo>
                    <a:pt x="24698" y="82562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sp>
          <p:nvSpPr>
            <p:cNvPr id="10" name="PA-ïṩļíḓê"/>
            <p:cNvSpPr/>
            <p:nvPr>
              <p:custDataLst>
                <p:tags r:id="rId8"/>
              </p:custDataLst>
            </p:nvPr>
          </p:nvSpPr>
          <p:spPr>
            <a:xfrm>
              <a:off x="1407386" y="3153097"/>
              <a:ext cx="410536" cy="399275"/>
            </a:xfrm>
            <a:custGeom>
              <a:avLst/>
              <a:gdLst>
                <a:gd name="connsiteX0" fmla="*/ 443971 w 581388"/>
                <a:gd name="connsiteY0" fmla="*/ 441285 h 565441"/>
                <a:gd name="connsiteX1" fmla="*/ 429555 w 581388"/>
                <a:gd name="connsiteY1" fmla="*/ 455593 h 565441"/>
                <a:gd name="connsiteX2" fmla="*/ 429555 w 581388"/>
                <a:gd name="connsiteY2" fmla="*/ 472479 h 565441"/>
                <a:gd name="connsiteX3" fmla="*/ 412735 w 581388"/>
                <a:gd name="connsiteY3" fmla="*/ 472479 h 565441"/>
                <a:gd name="connsiteX4" fmla="*/ 398407 w 581388"/>
                <a:gd name="connsiteY4" fmla="*/ 486788 h 565441"/>
                <a:gd name="connsiteX5" fmla="*/ 412735 w 581388"/>
                <a:gd name="connsiteY5" fmla="*/ 501097 h 565441"/>
                <a:gd name="connsiteX6" fmla="*/ 429555 w 581388"/>
                <a:gd name="connsiteY6" fmla="*/ 501097 h 565441"/>
                <a:gd name="connsiteX7" fmla="*/ 429555 w 581388"/>
                <a:gd name="connsiteY7" fmla="*/ 517983 h 565441"/>
                <a:gd name="connsiteX8" fmla="*/ 443971 w 581388"/>
                <a:gd name="connsiteY8" fmla="*/ 532291 h 565441"/>
                <a:gd name="connsiteX9" fmla="*/ 458299 w 581388"/>
                <a:gd name="connsiteY9" fmla="*/ 517983 h 565441"/>
                <a:gd name="connsiteX10" fmla="*/ 458299 w 581388"/>
                <a:gd name="connsiteY10" fmla="*/ 501097 h 565441"/>
                <a:gd name="connsiteX11" fmla="*/ 475119 w 581388"/>
                <a:gd name="connsiteY11" fmla="*/ 501097 h 565441"/>
                <a:gd name="connsiteX12" fmla="*/ 489536 w 581388"/>
                <a:gd name="connsiteY12" fmla="*/ 486788 h 565441"/>
                <a:gd name="connsiteX13" fmla="*/ 475119 w 581388"/>
                <a:gd name="connsiteY13" fmla="*/ 472479 h 565441"/>
                <a:gd name="connsiteX14" fmla="*/ 458299 w 581388"/>
                <a:gd name="connsiteY14" fmla="*/ 472479 h 565441"/>
                <a:gd name="connsiteX15" fmla="*/ 458299 w 581388"/>
                <a:gd name="connsiteY15" fmla="*/ 455593 h 565441"/>
                <a:gd name="connsiteX16" fmla="*/ 443971 w 581388"/>
                <a:gd name="connsiteY16" fmla="*/ 441285 h 565441"/>
                <a:gd name="connsiteX17" fmla="*/ 443971 w 581388"/>
                <a:gd name="connsiteY17" fmla="*/ 407868 h 565441"/>
                <a:gd name="connsiteX18" fmla="*/ 522819 w 581388"/>
                <a:gd name="connsiteY18" fmla="*/ 486699 h 565441"/>
                <a:gd name="connsiteX19" fmla="*/ 443971 w 581388"/>
                <a:gd name="connsiteY19" fmla="*/ 565441 h 565441"/>
                <a:gd name="connsiteX20" fmla="*/ 365035 w 581388"/>
                <a:gd name="connsiteY20" fmla="*/ 486699 h 565441"/>
                <a:gd name="connsiteX21" fmla="*/ 443971 w 581388"/>
                <a:gd name="connsiteY21" fmla="*/ 407868 h 565441"/>
                <a:gd name="connsiteX22" fmla="*/ 581388 w 581388"/>
                <a:gd name="connsiteY22" fmla="*/ 125254 h 565441"/>
                <a:gd name="connsiteX23" fmla="*/ 581388 w 581388"/>
                <a:gd name="connsiteY23" fmla="*/ 430968 h 565441"/>
                <a:gd name="connsiteX24" fmla="*/ 575336 w 581388"/>
                <a:gd name="connsiteY24" fmla="*/ 446609 h 565441"/>
                <a:gd name="connsiteX25" fmla="*/ 443800 w 581388"/>
                <a:gd name="connsiteY25" fmla="*/ 349562 h 565441"/>
                <a:gd name="connsiteX26" fmla="*/ 314933 w 581388"/>
                <a:gd name="connsiteY26" fmla="*/ 439411 h 565441"/>
                <a:gd name="connsiteX27" fmla="*/ 314933 w 581388"/>
                <a:gd name="connsiteY27" fmla="*/ 221856 h 565441"/>
                <a:gd name="connsiteX28" fmla="*/ 0 w 581388"/>
                <a:gd name="connsiteY28" fmla="*/ 125113 h 565441"/>
                <a:gd name="connsiteX29" fmla="*/ 266384 w 581388"/>
                <a:gd name="connsiteY29" fmla="*/ 221806 h 565441"/>
                <a:gd name="connsiteX30" fmla="*/ 266384 w 581388"/>
                <a:gd name="connsiteY30" fmla="*/ 544413 h 565441"/>
                <a:gd name="connsiteX31" fmla="*/ 15842 w 581388"/>
                <a:gd name="connsiteY31" fmla="*/ 453586 h 565441"/>
                <a:gd name="connsiteX32" fmla="*/ 0 w 581388"/>
                <a:gd name="connsiteY32" fmla="*/ 430834 h 565441"/>
                <a:gd name="connsiteX33" fmla="*/ 290720 w 581388"/>
                <a:gd name="connsiteY33" fmla="*/ 0 h 565441"/>
                <a:gd name="connsiteX34" fmla="*/ 556831 w 581388"/>
                <a:gd name="connsiteY34" fmla="*/ 82562 h 565441"/>
                <a:gd name="connsiteX35" fmla="*/ 290720 w 581388"/>
                <a:gd name="connsiteY35" fmla="*/ 179166 h 565441"/>
                <a:gd name="connsiteX36" fmla="*/ 24698 w 581388"/>
                <a:gd name="connsiteY36" fmla="*/ 82562 h 56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81388" h="565441">
                  <a:moveTo>
                    <a:pt x="443971" y="441285"/>
                  </a:moveTo>
                  <a:cubicBezTo>
                    <a:pt x="435962" y="441285"/>
                    <a:pt x="429555" y="447684"/>
                    <a:pt x="429555" y="455593"/>
                  </a:cubicBezTo>
                  <a:lnTo>
                    <a:pt x="429555" y="472479"/>
                  </a:lnTo>
                  <a:lnTo>
                    <a:pt x="412735" y="472479"/>
                  </a:lnTo>
                  <a:cubicBezTo>
                    <a:pt x="404815" y="472479"/>
                    <a:pt x="398407" y="478878"/>
                    <a:pt x="398407" y="486788"/>
                  </a:cubicBezTo>
                  <a:cubicBezTo>
                    <a:pt x="398407" y="494698"/>
                    <a:pt x="404815" y="501097"/>
                    <a:pt x="412735" y="501097"/>
                  </a:cubicBezTo>
                  <a:lnTo>
                    <a:pt x="429555" y="501097"/>
                  </a:lnTo>
                  <a:lnTo>
                    <a:pt x="429555" y="517983"/>
                  </a:lnTo>
                  <a:cubicBezTo>
                    <a:pt x="429555" y="525892"/>
                    <a:pt x="435962" y="532291"/>
                    <a:pt x="443971" y="532291"/>
                  </a:cubicBezTo>
                  <a:cubicBezTo>
                    <a:pt x="451892" y="532291"/>
                    <a:pt x="458299" y="525892"/>
                    <a:pt x="458299" y="517983"/>
                  </a:cubicBezTo>
                  <a:lnTo>
                    <a:pt x="458299" y="501097"/>
                  </a:lnTo>
                  <a:lnTo>
                    <a:pt x="475119" y="501097"/>
                  </a:lnTo>
                  <a:cubicBezTo>
                    <a:pt x="483128" y="501097"/>
                    <a:pt x="489536" y="494698"/>
                    <a:pt x="489536" y="486788"/>
                  </a:cubicBezTo>
                  <a:cubicBezTo>
                    <a:pt x="489536" y="478878"/>
                    <a:pt x="483128" y="472479"/>
                    <a:pt x="475119" y="472479"/>
                  </a:cubicBezTo>
                  <a:lnTo>
                    <a:pt x="458299" y="472479"/>
                  </a:lnTo>
                  <a:lnTo>
                    <a:pt x="458299" y="455593"/>
                  </a:lnTo>
                  <a:cubicBezTo>
                    <a:pt x="458299" y="447684"/>
                    <a:pt x="451892" y="441285"/>
                    <a:pt x="443971" y="441285"/>
                  </a:cubicBezTo>
                  <a:close/>
                  <a:moveTo>
                    <a:pt x="443971" y="407868"/>
                  </a:moveTo>
                  <a:cubicBezTo>
                    <a:pt x="487489" y="407868"/>
                    <a:pt x="522819" y="443151"/>
                    <a:pt x="522819" y="486699"/>
                  </a:cubicBezTo>
                  <a:cubicBezTo>
                    <a:pt x="522819" y="530158"/>
                    <a:pt x="487489" y="565441"/>
                    <a:pt x="443971" y="565441"/>
                  </a:cubicBezTo>
                  <a:cubicBezTo>
                    <a:pt x="400365" y="565441"/>
                    <a:pt x="365035" y="530158"/>
                    <a:pt x="365035" y="486699"/>
                  </a:cubicBezTo>
                  <a:cubicBezTo>
                    <a:pt x="365035" y="443151"/>
                    <a:pt x="400365" y="407868"/>
                    <a:pt x="443971" y="407868"/>
                  </a:cubicBezTo>
                  <a:close/>
                  <a:moveTo>
                    <a:pt x="581388" y="125254"/>
                  </a:moveTo>
                  <a:lnTo>
                    <a:pt x="581388" y="430968"/>
                  </a:lnTo>
                  <a:cubicBezTo>
                    <a:pt x="581388" y="436922"/>
                    <a:pt x="578985" y="442343"/>
                    <a:pt x="575336" y="446609"/>
                  </a:cubicBezTo>
                  <a:cubicBezTo>
                    <a:pt x="558071" y="390443"/>
                    <a:pt x="505652" y="349562"/>
                    <a:pt x="443800" y="349562"/>
                  </a:cubicBezTo>
                  <a:cubicBezTo>
                    <a:pt x="384706" y="349562"/>
                    <a:pt x="334423" y="386977"/>
                    <a:pt x="314933" y="439411"/>
                  </a:cubicBezTo>
                  <a:lnTo>
                    <a:pt x="314933" y="221856"/>
                  </a:lnTo>
                  <a:close/>
                  <a:moveTo>
                    <a:pt x="0" y="125113"/>
                  </a:moveTo>
                  <a:lnTo>
                    <a:pt x="266384" y="221806"/>
                  </a:lnTo>
                  <a:lnTo>
                    <a:pt x="266384" y="544413"/>
                  </a:lnTo>
                  <a:lnTo>
                    <a:pt x="15842" y="453586"/>
                  </a:lnTo>
                  <a:cubicBezTo>
                    <a:pt x="6408" y="450120"/>
                    <a:pt x="0" y="440966"/>
                    <a:pt x="0" y="430834"/>
                  </a:cubicBezTo>
                  <a:close/>
                  <a:moveTo>
                    <a:pt x="290720" y="0"/>
                  </a:moveTo>
                  <a:lnTo>
                    <a:pt x="556831" y="82562"/>
                  </a:lnTo>
                  <a:lnTo>
                    <a:pt x="290720" y="179166"/>
                  </a:lnTo>
                  <a:lnTo>
                    <a:pt x="24698" y="82562"/>
                  </a:lnTo>
                  <a:close/>
                </a:path>
              </a:pathLst>
            </a:custGeom>
            <a:solidFill>
              <a:srgbClr val="4B88E5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PA-íŝḷiḓe"/>
            <p:cNvSpPr/>
            <p:nvPr>
              <p:custDataLst>
                <p:tags r:id="rId9"/>
              </p:custDataLst>
            </p:nvPr>
          </p:nvSpPr>
          <p:spPr>
            <a:xfrm>
              <a:off x="1407386" y="4599015"/>
              <a:ext cx="410536" cy="399275"/>
            </a:xfrm>
            <a:custGeom>
              <a:avLst/>
              <a:gdLst>
                <a:gd name="connsiteX0" fmla="*/ 443971 w 581388"/>
                <a:gd name="connsiteY0" fmla="*/ 441285 h 565441"/>
                <a:gd name="connsiteX1" fmla="*/ 429555 w 581388"/>
                <a:gd name="connsiteY1" fmla="*/ 455593 h 565441"/>
                <a:gd name="connsiteX2" fmla="*/ 429555 w 581388"/>
                <a:gd name="connsiteY2" fmla="*/ 472479 h 565441"/>
                <a:gd name="connsiteX3" fmla="*/ 412735 w 581388"/>
                <a:gd name="connsiteY3" fmla="*/ 472479 h 565441"/>
                <a:gd name="connsiteX4" fmla="*/ 398407 w 581388"/>
                <a:gd name="connsiteY4" fmla="*/ 486788 h 565441"/>
                <a:gd name="connsiteX5" fmla="*/ 412735 w 581388"/>
                <a:gd name="connsiteY5" fmla="*/ 501097 h 565441"/>
                <a:gd name="connsiteX6" fmla="*/ 429555 w 581388"/>
                <a:gd name="connsiteY6" fmla="*/ 501097 h 565441"/>
                <a:gd name="connsiteX7" fmla="*/ 429555 w 581388"/>
                <a:gd name="connsiteY7" fmla="*/ 517983 h 565441"/>
                <a:gd name="connsiteX8" fmla="*/ 443971 w 581388"/>
                <a:gd name="connsiteY8" fmla="*/ 532291 h 565441"/>
                <a:gd name="connsiteX9" fmla="*/ 458299 w 581388"/>
                <a:gd name="connsiteY9" fmla="*/ 517983 h 565441"/>
                <a:gd name="connsiteX10" fmla="*/ 458299 w 581388"/>
                <a:gd name="connsiteY10" fmla="*/ 501097 h 565441"/>
                <a:gd name="connsiteX11" fmla="*/ 475119 w 581388"/>
                <a:gd name="connsiteY11" fmla="*/ 501097 h 565441"/>
                <a:gd name="connsiteX12" fmla="*/ 489536 w 581388"/>
                <a:gd name="connsiteY12" fmla="*/ 486788 h 565441"/>
                <a:gd name="connsiteX13" fmla="*/ 475119 w 581388"/>
                <a:gd name="connsiteY13" fmla="*/ 472479 h 565441"/>
                <a:gd name="connsiteX14" fmla="*/ 458299 w 581388"/>
                <a:gd name="connsiteY14" fmla="*/ 472479 h 565441"/>
                <a:gd name="connsiteX15" fmla="*/ 458299 w 581388"/>
                <a:gd name="connsiteY15" fmla="*/ 455593 h 565441"/>
                <a:gd name="connsiteX16" fmla="*/ 443971 w 581388"/>
                <a:gd name="connsiteY16" fmla="*/ 441285 h 565441"/>
                <a:gd name="connsiteX17" fmla="*/ 443971 w 581388"/>
                <a:gd name="connsiteY17" fmla="*/ 407868 h 565441"/>
                <a:gd name="connsiteX18" fmla="*/ 522819 w 581388"/>
                <a:gd name="connsiteY18" fmla="*/ 486699 h 565441"/>
                <a:gd name="connsiteX19" fmla="*/ 443971 w 581388"/>
                <a:gd name="connsiteY19" fmla="*/ 565441 h 565441"/>
                <a:gd name="connsiteX20" fmla="*/ 365035 w 581388"/>
                <a:gd name="connsiteY20" fmla="*/ 486699 h 565441"/>
                <a:gd name="connsiteX21" fmla="*/ 443971 w 581388"/>
                <a:gd name="connsiteY21" fmla="*/ 407868 h 565441"/>
                <a:gd name="connsiteX22" fmla="*/ 581388 w 581388"/>
                <a:gd name="connsiteY22" fmla="*/ 125254 h 565441"/>
                <a:gd name="connsiteX23" fmla="*/ 581388 w 581388"/>
                <a:gd name="connsiteY23" fmla="*/ 430968 h 565441"/>
                <a:gd name="connsiteX24" fmla="*/ 575336 w 581388"/>
                <a:gd name="connsiteY24" fmla="*/ 446609 h 565441"/>
                <a:gd name="connsiteX25" fmla="*/ 443800 w 581388"/>
                <a:gd name="connsiteY25" fmla="*/ 349562 h 565441"/>
                <a:gd name="connsiteX26" fmla="*/ 314933 w 581388"/>
                <a:gd name="connsiteY26" fmla="*/ 439411 h 565441"/>
                <a:gd name="connsiteX27" fmla="*/ 314933 w 581388"/>
                <a:gd name="connsiteY27" fmla="*/ 221856 h 565441"/>
                <a:gd name="connsiteX28" fmla="*/ 0 w 581388"/>
                <a:gd name="connsiteY28" fmla="*/ 125113 h 565441"/>
                <a:gd name="connsiteX29" fmla="*/ 266384 w 581388"/>
                <a:gd name="connsiteY29" fmla="*/ 221806 h 565441"/>
                <a:gd name="connsiteX30" fmla="*/ 266384 w 581388"/>
                <a:gd name="connsiteY30" fmla="*/ 544413 h 565441"/>
                <a:gd name="connsiteX31" fmla="*/ 15842 w 581388"/>
                <a:gd name="connsiteY31" fmla="*/ 453586 h 565441"/>
                <a:gd name="connsiteX32" fmla="*/ 0 w 581388"/>
                <a:gd name="connsiteY32" fmla="*/ 430834 h 565441"/>
                <a:gd name="connsiteX33" fmla="*/ 290720 w 581388"/>
                <a:gd name="connsiteY33" fmla="*/ 0 h 565441"/>
                <a:gd name="connsiteX34" fmla="*/ 556831 w 581388"/>
                <a:gd name="connsiteY34" fmla="*/ 82562 h 565441"/>
                <a:gd name="connsiteX35" fmla="*/ 290720 w 581388"/>
                <a:gd name="connsiteY35" fmla="*/ 179166 h 565441"/>
                <a:gd name="connsiteX36" fmla="*/ 24698 w 581388"/>
                <a:gd name="connsiteY36" fmla="*/ 82562 h 56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81388" h="565441">
                  <a:moveTo>
                    <a:pt x="443971" y="441285"/>
                  </a:moveTo>
                  <a:cubicBezTo>
                    <a:pt x="435962" y="441285"/>
                    <a:pt x="429555" y="447684"/>
                    <a:pt x="429555" y="455593"/>
                  </a:cubicBezTo>
                  <a:lnTo>
                    <a:pt x="429555" y="472479"/>
                  </a:lnTo>
                  <a:lnTo>
                    <a:pt x="412735" y="472479"/>
                  </a:lnTo>
                  <a:cubicBezTo>
                    <a:pt x="404815" y="472479"/>
                    <a:pt x="398407" y="478878"/>
                    <a:pt x="398407" y="486788"/>
                  </a:cubicBezTo>
                  <a:cubicBezTo>
                    <a:pt x="398407" y="494698"/>
                    <a:pt x="404815" y="501097"/>
                    <a:pt x="412735" y="501097"/>
                  </a:cubicBezTo>
                  <a:lnTo>
                    <a:pt x="429555" y="501097"/>
                  </a:lnTo>
                  <a:lnTo>
                    <a:pt x="429555" y="517983"/>
                  </a:lnTo>
                  <a:cubicBezTo>
                    <a:pt x="429555" y="525892"/>
                    <a:pt x="435962" y="532291"/>
                    <a:pt x="443971" y="532291"/>
                  </a:cubicBezTo>
                  <a:cubicBezTo>
                    <a:pt x="451892" y="532291"/>
                    <a:pt x="458299" y="525892"/>
                    <a:pt x="458299" y="517983"/>
                  </a:cubicBezTo>
                  <a:lnTo>
                    <a:pt x="458299" y="501097"/>
                  </a:lnTo>
                  <a:lnTo>
                    <a:pt x="475119" y="501097"/>
                  </a:lnTo>
                  <a:cubicBezTo>
                    <a:pt x="483128" y="501097"/>
                    <a:pt x="489536" y="494698"/>
                    <a:pt x="489536" y="486788"/>
                  </a:cubicBezTo>
                  <a:cubicBezTo>
                    <a:pt x="489536" y="478878"/>
                    <a:pt x="483128" y="472479"/>
                    <a:pt x="475119" y="472479"/>
                  </a:cubicBezTo>
                  <a:lnTo>
                    <a:pt x="458299" y="472479"/>
                  </a:lnTo>
                  <a:lnTo>
                    <a:pt x="458299" y="455593"/>
                  </a:lnTo>
                  <a:cubicBezTo>
                    <a:pt x="458299" y="447684"/>
                    <a:pt x="451892" y="441285"/>
                    <a:pt x="443971" y="441285"/>
                  </a:cubicBezTo>
                  <a:close/>
                  <a:moveTo>
                    <a:pt x="443971" y="407868"/>
                  </a:moveTo>
                  <a:cubicBezTo>
                    <a:pt x="487489" y="407868"/>
                    <a:pt x="522819" y="443151"/>
                    <a:pt x="522819" y="486699"/>
                  </a:cubicBezTo>
                  <a:cubicBezTo>
                    <a:pt x="522819" y="530158"/>
                    <a:pt x="487489" y="565441"/>
                    <a:pt x="443971" y="565441"/>
                  </a:cubicBezTo>
                  <a:cubicBezTo>
                    <a:pt x="400365" y="565441"/>
                    <a:pt x="365035" y="530158"/>
                    <a:pt x="365035" y="486699"/>
                  </a:cubicBezTo>
                  <a:cubicBezTo>
                    <a:pt x="365035" y="443151"/>
                    <a:pt x="400365" y="407868"/>
                    <a:pt x="443971" y="407868"/>
                  </a:cubicBezTo>
                  <a:close/>
                  <a:moveTo>
                    <a:pt x="581388" y="125254"/>
                  </a:moveTo>
                  <a:lnTo>
                    <a:pt x="581388" y="430968"/>
                  </a:lnTo>
                  <a:cubicBezTo>
                    <a:pt x="581388" y="436922"/>
                    <a:pt x="578985" y="442343"/>
                    <a:pt x="575336" y="446609"/>
                  </a:cubicBezTo>
                  <a:cubicBezTo>
                    <a:pt x="558071" y="390443"/>
                    <a:pt x="505652" y="349562"/>
                    <a:pt x="443800" y="349562"/>
                  </a:cubicBezTo>
                  <a:cubicBezTo>
                    <a:pt x="384706" y="349562"/>
                    <a:pt x="334423" y="386977"/>
                    <a:pt x="314933" y="439411"/>
                  </a:cubicBezTo>
                  <a:lnTo>
                    <a:pt x="314933" y="221856"/>
                  </a:lnTo>
                  <a:close/>
                  <a:moveTo>
                    <a:pt x="0" y="125113"/>
                  </a:moveTo>
                  <a:lnTo>
                    <a:pt x="266384" y="221806"/>
                  </a:lnTo>
                  <a:lnTo>
                    <a:pt x="266384" y="544413"/>
                  </a:lnTo>
                  <a:lnTo>
                    <a:pt x="15842" y="453586"/>
                  </a:lnTo>
                  <a:cubicBezTo>
                    <a:pt x="6408" y="450120"/>
                    <a:pt x="0" y="440966"/>
                    <a:pt x="0" y="430834"/>
                  </a:cubicBezTo>
                  <a:close/>
                  <a:moveTo>
                    <a:pt x="290720" y="0"/>
                  </a:moveTo>
                  <a:lnTo>
                    <a:pt x="556831" y="82562"/>
                  </a:lnTo>
                  <a:lnTo>
                    <a:pt x="290720" y="179166"/>
                  </a:lnTo>
                  <a:lnTo>
                    <a:pt x="24698" y="82562"/>
                  </a:lnTo>
                  <a:close/>
                </a:path>
              </a:pathLst>
            </a:custGeom>
            <a:solidFill>
              <a:srgbClr val="4B8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sp>
          <p:nvSpPr>
            <p:cNvPr id="159" name="PA-文本框 158"/>
            <p:cNvSpPr txBox="1"/>
            <p:nvPr>
              <p:custDataLst>
                <p:tags r:id="rId10"/>
              </p:custDataLst>
            </p:nvPr>
          </p:nvSpPr>
          <p:spPr>
            <a:xfrm>
              <a:off x="1969805" y="2341295"/>
              <a:ext cx="41261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通过预测、规划、预算、决策等手段，把企业的经济活动有效地围绕总目标的要求组织起来。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60" name="PA-文本框 159"/>
            <p:cNvSpPr txBox="1"/>
            <p:nvPr>
              <p:custDataLst>
                <p:tags r:id="rId11"/>
              </p:custDataLst>
            </p:nvPr>
          </p:nvSpPr>
          <p:spPr>
            <a:xfrm>
              <a:off x="1915888" y="1607341"/>
              <a:ext cx="1675372" cy="499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计划管理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61" name="PA-文本框 160"/>
            <p:cNvSpPr txBox="1"/>
            <p:nvPr>
              <p:custDataLst>
                <p:tags r:id="rId12"/>
              </p:custDataLst>
            </p:nvPr>
          </p:nvSpPr>
          <p:spPr>
            <a:xfrm>
              <a:off x="1969805" y="3708150"/>
              <a:ext cx="41261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即通过生产组织、生产计划、生产控制等手段，对生产系统的设置和运行进行管理。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62" name="PA-文本框 161"/>
            <p:cNvSpPr txBox="1"/>
            <p:nvPr>
              <p:custDataLst>
                <p:tags r:id="rId13"/>
              </p:custDataLst>
            </p:nvPr>
          </p:nvSpPr>
          <p:spPr>
            <a:xfrm>
              <a:off x="1915888" y="3031333"/>
              <a:ext cx="1675372" cy="499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生产管理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63" name="PA-文本框 162"/>
            <p:cNvSpPr txBox="1"/>
            <p:nvPr>
              <p:custDataLst>
                <p:tags r:id="rId14"/>
              </p:custDataLst>
            </p:nvPr>
          </p:nvSpPr>
          <p:spPr>
            <a:xfrm>
              <a:off x="1969805" y="5225158"/>
              <a:ext cx="41261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通过预测、规划、预算、决策等手段，把企业的经济活动有效地围绕总目标的要求组织起来。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64" name="PA-文本框 163"/>
            <p:cNvSpPr txBox="1"/>
            <p:nvPr>
              <p:custDataLst>
                <p:tags r:id="rId15"/>
              </p:custDataLst>
            </p:nvPr>
          </p:nvSpPr>
          <p:spPr>
            <a:xfrm>
              <a:off x="1969805" y="4467680"/>
              <a:ext cx="1675372" cy="499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计划管理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9900000">
            <a:off x="9563250" y="4399613"/>
            <a:ext cx="1098306" cy="109830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流程图: 手动输入 3"/>
          <p:cNvSpPr/>
          <p:nvPr/>
        </p:nvSpPr>
        <p:spPr>
          <a:xfrm rot="16200000" flipV="1">
            <a:off x="1298823" y="-1298823"/>
            <a:ext cx="6865669" cy="9463315"/>
          </a:xfrm>
          <a:prstGeom prst="flowChartManualInput">
            <a:avLst/>
          </a:prstGeom>
          <a:gradFill flip="none" rotWithShape="1">
            <a:gsLst>
              <a:gs pos="0">
                <a:srgbClr val="2140CC"/>
              </a:gs>
              <a:gs pos="100000">
                <a:srgbClr val="63B0F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9900000">
            <a:off x="-550574" y="563873"/>
            <a:ext cx="2390896" cy="239089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9900000">
            <a:off x="-1192268" y="2168964"/>
            <a:ext cx="4283978" cy="4283978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62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9900000">
            <a:off x="10899268" y="1274997"/>
            <a:ext cx="2866556" cy="286655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9900000">
            <a:off x="10337880" y="854155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1" y="3450869"/>
            <a:ext cx="12206819" cy="2963417"/>
            <a:chOff x="-1" y="3100942"/>
            <a:chExt cx="12206819" cy="3547713"/>
          </a:xfrm>
        </p:grpSpPr>
        <p:sp>
          <p:nvSpPr>
            <p:cNvPr id="8" name="梯形 7"/>
            <p:cNvSpPr/>
            <p:nvPr/>
          </p:nvSpPr>
          <p:spPr>
            <a:xfrm rot="5400000">
              <a:off x="4493581" y="-1064581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/>
                </a:gs>
                <a:gs pos="100000">
                  <a:srgbClr val="FFD768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7"/>
            <p:cNvSpPr/>
            <p:nvPr/>
          </p:nvSpPr>
          <p:spPr>
            <a:xfrm rot="5400000">
              <a:off x="4493582" y="-1392640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>
                    <a:alpha val="82000"/>
                  </a:srgbClr>
                </a:gs>
                <a:gs pos="100000">
                  <a:srgbClr val="FFD768">
                    <a:alpha val="20000"/>
                  </a:srgb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 rot="9900000">
            <a:off x="5812626" y="714932"/>
            <a:ext cx="1065649" cy="1065649"/>
          </a:xfrm>
          <a:prstGeom prst="ellipse">
            <a:avLst/>
          </a:prstGeom>
          <a:gradFill flip="none" rotWithShape="1">
            <a:gsLst>
              <a:gs pos="0">
                <a:srgbClr val="63B0F1"/>
              </a:gs>
              <a:gs pos="100000">
                <a:srgbClr val="A7D3F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rot="9900000">
            <a:off x="4664091" y="1063459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A7D3F7">
                  <a:alpha val="39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6298156" y="3332070"/>
            <a:ext cx="3654728" cy="4616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gradFill>
                  <a:gsLst>
                    <a:gs pos="55000">
                      <a:schemeClr val="bg1"/>
                    </a:gs>
                    <a:gs pos="55000">
                      <a:srgbClr val="4B88E5"/>
                    </a:gs>
                  </a:gsLst>
                  <a:lin ang="0" scaled="0"/>
                </a:gra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gradFill>
                  <a:gsLst>
                    <a:gs pos="55000">
                      <a:schemeClr val="bg1"/>
                    </a:gs>
                    <a:gs pos="55000">
                      <a:srgbClr val="4B88E5"/>
                    </a:gs>
                  </a:gsLst>
                  <a:lin ang="0" scaled="0"/>
                </a:gradFill>
                <a:cs typeface="+mn-ea"/>
                <a:sym typeface="+mn-lt"/>
              </a:rPr>
              <a:t> </a:t>
            </a:r>
            <a:r>
              <a:rPr sz="1000" kern="0" dirty="0">
                <a:gradFill>
                  <a:gsLst>
                    <a:gs pos="55000">
                      <a:schemeClr val="bg1"/>
                    </a:gs>
                    <a:gs pos="55000">
                      <a:srgbClr val="4B88E5"/>
                    </a:gs>
                  </a:gsLst>
                  <a:lin ang="0" scaled="0"/>
                </a:gra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gradFill>
                <a:gsLst>
                  <a:gs pos="55000">
                    <a:schemeClr val="bg1"/>
                  </a:gs>
                  <a:gs pos="55000">
                    <a:srgbClr val="4B88E5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0084" y="582171"/>
            <a:ext cx="27295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BUSINESS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71" y="1171232"/>
            <a:ext cx="5035812" cy="503581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6063954" y="5321569"/>
            <a:ext cx="60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概述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96211" y="5321569"/>
            <a:ext cx="60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原则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28468" y="5321569"/>
            <a:ext cx="60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应用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460725" y="5321569"/>
            <a:ext cx="60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意义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78389" y="1939092"/>
            <a:ext cx="5757478" cy="135421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defTabSz="412750" hangingPunct="0">
              <a:defRPr sz="1000" b="0" kern="0">
                <a:gradFill>
                  <a:gsLst>
                    <a:gs pos="55000">
                      <a:schemeClr val="bg1"/>
                    </a:gs>
                    <a:gs pos="55000">
                      <a:srgbClr val="4B88E5"/>
                    </a:gs>
                  </a:gsLst>
                  <a:lin ang="0" scaled="0"/>
                </a:gradFill>
                <a:latin typeface="Roboto Bold"/>
                <a:ea typeface="Roboto Bold"/>
                <a:cs typeface="+mn-ea"/>
              </a:defRPr>
            </a:lvl1pPr>
          </a:lstStyle>
          <a:p>
            <a:r>
              <a:rPr lang="en-US" altLang="zh-CN" sz="8800" dirty="0">
                <a:gradFill>
                  <a:gsLst>
                    <a:gs pos="65000">
                      <a:schemeClr val="bg1"/>
                    </a:gs>
                    <a:gs pos="65000">
                      <a:srgbClr val="4B88E5"/>
                    </a:gs>
                  </a:gsLst>
                  <a:lin ang="780000" scaled="0"/>
                </a:gradFill>
                <a:sym typeface="+mn-lt"/>
              </a:rPr>
              <a:t>THANKS</a:t>
            </a:r>
            <a:endParaRPr lang="zh-CN" altLang="en-US" sz="8800" dirty="0">
              <a:gradFill>
                <a:gsLst>
                  <a:gs pos="65000">
                    <a:schemeClr val="bg1"/>
                  </a:gs>
                  <a:gs pos="65000">
                    <a:srgbClr val="4B88E5"/>
                  </a:gs>
                </a:gsLst>
                <a:lin ang="780000" scaled="0"/>
              </a:gradFill>
              <a:sym typeface="+mn-lt"/>
            </a:endParaRPr>
          </a:p>
        </p:txBody>
      </p:sp>
    </p:spTree>
  </p:cSld>
  <p:clrMapOvr>
    <a:masterClrMapping/>
  </p:clrMapOvr>
  <p:transition spd="slow" advTm="9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" grpId="0" animBg="1"/>
      <p:bldP spid="12" grpId="0" animBg="1"/>
      <p:bldP spid="14" grpId="0" animBg="1"/>
      <p:bldP spid="5" grpId="0" animBg="1"/>
      <p:bldP spid="7" grpId="0" animBg="1"/>
      <p:bldP spid="16" grpId="0" animBg="1"/>
      <p:bldP spid="17" grpId="0" animBg="1"/>
      <p:bldP spid="20" grpId="0" animBg="1"/>
      <p:bldP spid="21" grpId="0"/>
      <p:bldP spid="15" grpId="0"/>
      <p:bldP spid="41" grpId="0"/>
      <p:bldP spid="42" grpId="0"/>
      <p:bldP spid="44" grpId="0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9900000">
            <a:off x="9563250" y="4399613"/>
            <a:ext cx="1098306" cy="109830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流程图: 手动输入 3"/>
          <p:cNvSpPr/>
          <p:nvPr/>
        </p:nvSpPr>
        <p:spPr>
          <a:xfrm rot="16200000" flipV="1">
            <a:off x="1298823" y="-1298823"/>
            <a:ext cx="6865669" cy="9463315"/>
          </a:xfrm>
          <a:prstGeom prst="flowChartManualInput">
            <a:avLst/>
          </a:prstGeom>
          <a:gradFill flip="none" rotWithShape="1">
            <a:gsLst>
              <a:gs pos="0">
                <a:srgbClr val="2140CC"/>
              </a:gs>
              <a:gs pos="100000">
                <a:srgbClr val="63B0F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9900000">
            <a:off x="531379" y="473236"/>
            <a:ext cx="1239888" cy="1239888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9900000">
            <a:off x="-901203" y="4379820"/>
            <a:ext cx="2296464" cy="2296464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62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9900000">
            <a:off x="10899268" y="1274997"/>
            <a:ext cx="2866556" cy="286655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9900000">
            <a:off x="10337880" y="854155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-2" y="3867852"/>
            <a:ext cx="12206819" cy="2546434"/>
            <a:chOff x="-1" y="3100942"/>
            <a:chExt cx="12206819" cy="3547713"/>
          </a:xfrm>
        </p:grpSpPr>
        <p:sp>
          <p:nvSpPr>
            <p:cNvPr id="8" name="梯形 7"/>
            <p:cNvSpPr/>
            <p:nvPr/>
          </p:nvSpPr>
          <p:spPr>
            <a:xfrm rot="5400000">
              <a:off x="4493581" y="-1064581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/>
                </a:gs>
                <a:gs pos="100000">
                  <a:srgbClr val="FFD768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7"/>
            <p:cNvSpPr/>
            <p:nvPr/>
          </p:nvSpPr>
          <p:spPr>
            <a:xfrm rot="5400000">
              <a:off x="4493582" y="-1392640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>
                    <a:alpha val="82000"/>
                  </a:srgbClr>
                </a:gs>
                <a:gs pos="100000">
                  <a:srgbClr val="FFD768">
                    <a:alpha val="20000"/>
                  </a:srgb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 rot="9900000">
            <a:off x="7163408" y="505634"/>
            <a:ext cx="767475" cy="767475"/>
          </a:xfrm>
          <a:prstGeom prst="ellipse">
            <a:avLst/>
          </a:prstGeom>
          <a:gradFill flip="none" rotWithShape="1">
            <a:gsLst>
              <a:gs pos="0">
                <a:srgbClr val="63B0F1"/>
              </a:gs>
              <a:gs pos="100000">
                <a:srgbClr val="A7D3F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2019061" y="4082470"/>
            <a:ext cx="3654728" cy="4616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>
            <a:off x="6582526" y="977800"/>
            <a:ext cx="5035812" cy="503581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40" name="组合 39"/>
          <p:cNvGrpSpPr/>
          <p:nvPr/>
        </p:nvGrpSpPr>
        <p:grpSpPr>
          <a:xfrm>
            <a:off x="1147989" y="990600"/>
            <a:ext cx="5914828" cy="2877252"/>
            <a:chOff x="3235406" y="3362232"/>
            <a:chExt cx="2727075" cy="1326578"/>
          </a:xfrm>
        </p:grpSpPr>
        <p:sp>
          <p:nvSpPr>
            <p:cNvPr id="48" name="文本框 47"/>
            <p:cNvSpPr txBox="1"/>
            <p:nvPr/>
          </p:nvSpPr>
          <p:spPr>
            <a:xfrm>
              <a:off x="3235406" y="4177960"/>
              <a:ext cx="2727075" cy="510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cs typeface="+mn-ea"/>
                  <a:sym typeface="+mn-lt"/>
                </a:rPr>
                <a:t>企业管理概述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980468" y="3362232"/>
              <a:ext cx="1030332" cy="739428"/>
              <a:chOff x="3959010" y="3298120"/>
              <a:chExt cx="1030332" cy="739428"/>
            </a:xfrm>
          </p:grpSpPr>
          <p:sp>
            <p:nvSpPr>
              <p:cNvPr id="51" name="椭圆 50"/>
              <p:cNvSpPr/>
              <p:nvPr/>
            </p:nvSpPr>
            <p:spPr>
              <a:xfrm rot="9900000">
                <a:off x="4097051" y="3298120"/>
                <a:ext cx="739428" cy="739428"/>
              </a:xfrm>
              <a:prstGeom prst="ellipse">
                <a:avLst/>
              </a:prstGeom>
              <a:gradFill flip="none" rotWithShape="1">
                <a:gsLst>
                  <a:gs pos="0">
                    <a:srgbClr val="63B0F1"/>
                  </a:gs>
                  <a:gs pos="100000">
                    <a:srgbClr val="A7D3F7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3959010" y="3414790"/>
                <a:ext cx="1030332" cy="504967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72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airplane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2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20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组合 15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0" cy="3322320"/>
            <a:chOff x="0" y="0"/>
            <a:chExt cx="12192000" cy="3322320"/>
          </a:xfrm>
        </p:grpSpPr>
        <p:sp>
          <p:nvSpPr>
            <p:cNvPr id="4" name="PA-išḻíḑe"/>
            <p:cNvSpPr/>
            <p:nvPr>
              <p:custDataLst>
                <p:tags r:id="rId2"/>
              </p:custDataLst>
            </p:nvPr>
          </p:nvSpPr>
          <p:spPr>
            <a:xfrm>
              <a:off x="0" y="0"/>
              <a:ext cx="12192000" cy="3081079"/>
            </a:xfrm>
            <a:prstGeom prst="rect">
              <a:avLst/>
            </a:prstGeom>
            <a:blipFill>
              <a:blip r:embed="rId3"/>
              <a:stretch>
                <a:fillRect t="-247913" b="-245877"/>
              </a:stretch>
            </a:blip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PA-isľïḋe"/>
            <p:cNvSpPr/>
            <p:nvPr>
              <p:custDataLst>
                <p:tags r:id="rId4"/>
              </p:custDataLst>
            </p:nvPr>
          </p:nvSpPr>
          <p:spPr>
            <a:xfrm>
              <a:off x="9235441" y="2833731"/>
              <a:ext cx="2283460" cy="488589"/>
            </a:xfrm>
            <a:prstGeom prst="rect">
              <a:avLst/>
            </a:prstGeom>
            <a:solidFill>
              <a:srgbClr val="4B88E5"/>
            </a:solidFill>
            <a:ln w="12700" cap="rnd">
              <a:solidFill>
                <a:srgbClr val="4B88E5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PA-组合 16"/>
          <p:cNvGrpSpPr/>
          <p:nvPr>
            <p:custDataLst>
              <p:tags r:id="rId5"/>
            </p:custDataLst>
          </p:nvPr>
        </p:nvGrpSpPr>
        <p:grpSpPr>
          <a:xfrm>
            <a:off x="986671" y="3338771"/>
            <a:ext cx="8248770" cy="2784772"/>
            <a:chOff x="986671" y="3338771"/>
            <a:chExt cx="8248770" cy="2784772"/>
          </a:xfrm>
        </p:grpSpPr>
        <p:sp>
          <p:nvSpPr>
            <p:cNvPr id="6" name="PA-ï$líḑe"/>
            <p:cNvSpPr txBox="1"/>
            <p:nvPr>
              <p:custDataLst>
                <p:tags r:id="rId6"/>
              </p:custDataLst>
            </p:nvPr>
          </p:nvSpPr>
          <p:spPr>
            <a:xfrm>
              <a:off x="986671" y="3338771"/>
              <a:ext cx="6121400" cy="11443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cs typeface="+mn-ea"/>
                  <a:sym typeface="+mn-lt"/>
                </a:rPr>
                <a:t>企业管理概述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cxnSp>
          <p:nvCxnSpPr>
            <p:cNvPr id="8" name="PA-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1096963" y="4725114"/>
              <a:ext cx="725714" cy="0"/>
            </a:xfrm>
            <a:prstGeom prst="line">
              <a:avLst/>
            </a:prstGeom>
            <a:ln w="38100" cap="sq">
              <a:solidFill>
                <a:srgbClr val="4B88E5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PA-文本框 13"/>
            <p:cNvSpPr txBox="1"/>
            <p:nvPr>
              <p:custDataLst>
                <p:tags r:id="rId8"/>
              </p:custDataLst>
            </p:nvPr>
          </p:nvSpPr>
          <p:spPr>
            <a:xfrm>
              <a:off x="1096962" y="4967136"/>
              <a:ext cx="8138479" cy="115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企业管理是对企业生产经营活动进行计划、组织、指挥、协调和控制等一系列活动的总称，是社会化大生产的客观要求。企业管理是尽可能利用企业的人力、物力、财力、信息等资源，实现省、快、多、好的目标，取得最大的投入产出效率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34" name="组合 33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39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37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企业管理基础知识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57" name="PA-组合 56"/>
          <p:cNvGrpSpPr/>
          <p:nvPr>
            <p:custDataLst>
              <p:tags r:id="rId1"/>
            </p:custDataLst>
          </p:nvPr>
        </p:nvGrpSpPr>
        <p:grpSpPr>
          <a:xfrm>
            <a:off x="660400" y="1130300"/>
            <a:ext cx="10858499" cy="1177761"/>
            <a:chOff x="660400" y="1130300"/>
            <a:chExt cx="10858499" cy="1177761"/>
          </a:xfrm>
        </p:grpSpPr>
        <p:sp>
          <p:nvSpPr>
            <p:cNvPr id="4" name="PA-iṣľiḋé"/>
            <p:cNvSpPr/>
            <p:nvPr>
              <p:custDataLst>
                <p:tags r:id="rId2"/>
              </p:custDataLst>
            </p:nvPr>
          </p:nvSpPr>
          <p:spPr>
            <a:xfrm>
              <a:off x="660400" y="1130300"/>
              <a:ext cx="10858499" cy="1177761"/>
            </a:xfrm>
            <a:prstGeom prst="rect">
              <a:avLst/>
            </a:prstGeom>
            <a:gradFill flip="none" rotWithShape="1">
              <a:gsLst>
                <a:gs pos="0">
                  <a:srgbClr val="2140CC"/>
                </a:gs>
                <a:gs pos="100000">
                  <a:srgbClr val="63B0F1"/>
                </a:gs>
              </a:gsLst>
              <a:lin ang="0" scaled="1"/>
              <a:tileRect/>
            </a:gradFill>
            <a:ln>
              <a:solidFill>
                <a:srgbClr val="4B88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1" name="PA-文本框 40"/>
            <p:cNvSpPr txBox="1"/>
            <p:nvPr>
              <p:custDataLst>
                <p:tags r:id="rId3"/>
              </p:custDataLst>
            </p:nvPr>
          </p:nvSpPr>
          <p:spPr>
            <a:xfrm>
              <a:off x="861347" y="1346034"/>
              <a:ext cx="2413319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企业管理概述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PA-组合 55"/>
          <p:cNvGrpSpPr/>
          <p:nvPr>
            <p:custDataLst>
              <p:tags r:id="rId4"/>
            </p:custDataLst>
          </p:nvPr>
        </p:nvGrpSpPr>
        <p:grpSpPr>
          <a:xfrm>
            <a:off x="660400" y="2740061"/>
            <a:ext cx="10858498" cy="3495639"/>
            <a:chOff x="660400" y="2740061"/>
            <a:chExt cx="10858498" cy="3495639"/>
          </a:xfrm>
        </p:grpSpPr>
        <p:cxnSp>
          <p:nvCxnSpPr>
            <p:cNvPr id="9" name="PA-直接连接符 8"/>
            <p:cNvCxnSpPr/>
            <p:nvPr>
              <p:custDataLst>
                <p:tags r:id="rId5"/>
              </p:custDataLst>
            </p:nvPr>
          </p:nvCxnSpPr>
          <p:spPr>
            <a:xfrm>
              <a:off x="9426196" y="4433858"/>
              <a:ext cx="320924" cy="0"/>
            </a:xfrm>
            <a:prstGeom prst="line">
              <a:avLst/>
            </a:prstGeom>
            <a:ln w="25400" cap="sq">
              <a:solidFill>
                <a:srgbClr val="4B88E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PA-îśḷíḋè"/>
            <p:cNvSpPr/>
            <p:nvPr>
              <p:custDataLst>
                <p:tags r:id="rId6"/>
              </p:custDataLst>
            </p:nvPr>
          </p:nvSpPr>
          <p:spPr>
            <a:xfrm>
              <a:off x="9427354" y="3332321"/>
              <a:ext cx="571167" cy="566580"/>
            </a:xfrm>
            <a:custGeom>
              <a:avLst/>
              <a:gdLst>
                <a:gd name="connsiteX0" fmla="*/ 373164 w 497205"/>
                <a:gd name="connsiteY0" fmla="*/ 621 h 533400"/>
                <a:gd name="connsiteX1" fmla="*/ 373164 w 497205"/>
                <a:gd name="connsiteY1" fmla="*/ 19671 h 533400"/>
                <a:gd name="connsiteX2" fmla="*/ 344589 w 497205"/>
                <a:gd name="connsiteY2" fmla="*/ 19671 h 533400"/>
                <a:gd name="connsiteX3" fmla="*/ 344589 w 497205"/>
                <a:gd name="connsiteY3" fmla="*/ 141591 h 533400"/>
                <a:gd name="connsiteX4" fmla="*/ 497941 w 497205"/>
                <a:gd name="connsiteY4" fmla="*/ 486396 h 533400"/>
                <a:gd name="connsiteX5" fmla="*/ 479844 w 497205"/>
                <a:gd name="connsiteY5" fmla="*/ 534021 h 533400"/>
                <a:gd name="connsiteX6" fmla="*/ 18833 w 497205"/>
                <a:gd name="connsiteY6" fmla="*/ 534021 h 533400"/>
                <a:gd name="connsiteX7" fmla="*/ 736 w 497205"/>
                <a:gd name="connsiteY7" fmla="*/ 486396 h 533400"/>
                <a:gd name="connsiteX8" fmla="*/ 154089 w 497205"/>
                <a:gd name="connsiteY8" fmla="*/ 141591 h 533400"/>
                <a:gd name="connsiteX9" fmla="*/ 154089 w 497205"/>
                <a:gd name="connsiteY9" fmla="*/ 19671 h 533400"/>
                <a:gd name="connsiteX10" fmla="*/ 125514 w 497205"/>
                <a:gd name="connsiteY10" fmla="*/ 19671 h 533400"/>
                <a:gd name="connsiteX11" fmla="*/ 125514 w 497205"/>
                <a:gd name="connsiteY11" fmla="*/ 621 h 533400"/>
                <a:gd name="connsiteX12" fmla="*/ 373164 w 497205"/>
                <a:gd name="connsiteY12" fmla="*/ 621 h 533400"/>
                <a:gd name="connsiteX13" fmla="*/ 257911 w 497205"/>
                <a:gd name="connsiteY13" fmla="*/ 415911 h 533400"/>
                <a:gd name="connsiteX14" fmla="*/ 255054 w 497205"/>
                <a:gd name="connsiteY14" fmla="*/ 417816 h 533400"/>
                <a:gd name="connsiteX15" fmla="*/ 54076 w 497205"/>
                <a:gd name="connsiteY15" fmla="*/ 414006 h 533400"/>
                <a:gd name="connsiteX16" fmla="*/ 21691 w 497205"/>
                <a:gd name="connsiteY16" fmla="*/ 486396 h 533400"/>
                <a:gd name="connsiteX17" fmla="*/ 32169 w 497205"/>
                <a:gd name="connsiteY17" fmla="*/ 514019 h 533400"/>
                <a:gd name="connsiteX18" fmla="*/ 466508 w 497205"/>
                <a:gd name="connsiteY18" fmla="*/ 514019 h 533400"/>
                <a:gd name="connsiteX19" fmla="*/ 476986 w 497205"/>
                <a:gd name="connsiteY19" fmla="*/ 486396 h 533400"/>
                <a:gd name="connsiteX20" fmla="*/ 441744 w 497205"/>
                <a:gd name="connsiteY20" fmla="*/ 406386 h 533400"/>
                <a:gd name="connsiteX21" fmla="*/ 257911 w 497205"/>
                <a:gd name="connsiteY21" fmla="*/ 415911 h 533400"/>
                <a:gd name="connsiteX22" fmla="*/ 325539 w 497205"/>
                <a:gd name="connsiteY22" fmla="*/ 19671 h 533400"/>
                <a:gd name="connsiteX23" fmla="*/ 173139 w 497205"/>
                <a:gd name="connsiteY23" fmla="*/ 19671 h 533400"/>
                <a:gd name="connsiteX24" fmla="*/ 173139 w 497205"/>
                <a:gd name="connsiteY24" fmla="*/ 146354 h 533400"/>
                <a:gd name="connsiteX25" fmla="*/ 61696 w 497205"/>
                <a:gd name="connsiteY25" fmla="*/ 397814 h 533400"/>
                <a:gd name="connsiteX26" fmla="*/ 241719 w 497205"/>
                <a:gd name="connsiteY26" fmla="*/ 405434 h 533400"/>
                <a:gd name="connsiteX27" fmla="*/ 244576 w 497205"/>
                <a:gd name="connsiteY27" fmla="*/ 403529 h 533400"/>
                <a:gd name="connsiteX28" fmla="*/ 431266 w 497205"/>
                <a:gd name="connsiteY28" fmla="*/ 382574 h 533400"/>
                <a:gd name="connsiteX29" fmla="*/ 326491 w 497205"/>
                <a:gd name="connsiteY29" fmla="*/ 146354 h 533400"/>
                <a:gd name="connsiteX30" fmla="*/ 326491 w 497205"/>
                <a:gd name="connsiteY30" fmla="*/ 19671 h 533400"/>
                <a:gd name="connsiteX31" fmla="*/ 311251 w 497205"/>
                <a:gd name="connsiteY31" fmla="*/ 248271 h 533400"/>
                <a:gd name="connsiteX32" fmla="*/ 354114 w 497205"/>
                <a:gd name="connsiteY32" fmla="*/ 291134 h 533400"/>
                <a:gd name="connsiteX33" fmla="*/ 311251 w 497205"/>
                <a:gd name="connsiteY33" fmla="*/ 333996 h 533400"/>
                <a:gd name="connsiteX34" fmla="*/ 268389 w 497205"/>
                <a:gd name="connsiteY34" fmla="*/ 291134 h 533400"/>
                <a:gd name="connsiteX35" fmla="*/ 311251 w 497205"/>
                <a:gd name="connsiteY35" fmla="*/ 248271 h 533400"/>
                <a:gd name="connsiteX36" fmla="*/ 311251 w 497205"/>
                <a:gd name="connsiteY36" fmla="*/ 267321 h 533400"/>
                <a:gd name="connsiteX37" fmla="*/ 287439 w 497205"/>
                <a:gd name="connsiteY37" fmla="*/ 291134 h 533400"/>
                <a:gd name="connsiteX38" fmla="*/ 311251 w 497205"/>
                <a:gd name="connsiteY38" fmla="*/ 314946 h 533400"/>
                <a:gd name="connsiteX39" fmla="*/ 335064 w 497205"/>
                <a:gd name="connsiteY39" fmla="*/ 291134 h 533400"/>
                <a:gd name="connsiteX40" fmla="*/ 311251 w 497205"/>
                <a:gd name="connsiteY40" fmla="*/ 26732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97205" h="533400">
                  <a:moveTo>
                    <a:pt x="373164" y="621"/>
                  </a:moveTo>
                  <a:lnTo>
                    <a:pt x="373164" y="19671"/>
                  </a:lnTo>
                  <a:lnTo>
                    <a:pt x="344589" y="19671"/>
                  </a:lnTo>
                  <a:lnTo>
                    <a:pt x="344589" y="141591"/>
                  </a:lnTo>
                  <a:lnTo>
                    <a:pt x="497941" y="486396"/>
                  </a:lnTo>
                  <a:lnTo>
                    <a:pt x="479844" y="534021"/>
                  </a:lnTo>
                  <a:lnTo>
                    <a:pt x="18833" y="534021"/>
                  </a:lnTo>
                  <a:lnTo>
                    <a:pt x="736" y="486396"/>
                  </a:lnTo>
                  <a:lnTo>
                    <a:pt x="154089" y="141591"/>
                  </a:lnTo>
                  <a:lnTo>
                    <a:pt x="154089" y="19671"/>
                  </a:lnTo>
                  <a:lnTo>
                    <a:pt x="125514" y="19671"/>
                  </a:lnTo>
                  <a:lnTo>
                    <a:pt x="125514" y="621"/>
                  </a:lnTo>
                  <a:lnTo>
                    <a:pt x="373164" y="621"/>
                  </a:lnTo>
                  <a:close/>
                  <a:moveTo>
                    <a:pt x="257911" y="415911"/>
                  </a:moveTo>
                  <a:lnTo>
                    <a:pt x="255054" y="417816"/>
                  </a:lnTo>
                  <a:cubicBezTo>
                    <a:pt x="199808" y="456869"/>
                    <a:pt x="120751" y="454964"/>
                    <a:pt x="54076" y="414006"/>
                  </a:cubicBezTo>
                  <a:lnTo>
                    <a:pt x="21691" y="486396"/>
                  </a:lnTo>
                  <a:lnTo>
                    <a:pt x="32169" y="514019"/>
                  </a:lnTo>
                  <a:lnTo>
                    <a:pt x="466508" y="514019"/>
                  </a:lnTo>
                  <a:lnTo>
                    <a:pt x="476986" y="486396"/>
                  </a:lnTo>
                  <a:lnTo>
                    <a:pt x="441744" y="406386"/>
                  </a:lnTo>
                  <a:cubicBezTo>
                    <a:pt x="379831" y="378764"/>
                    <a:pt x="307441" y="382574"/>
                    <a:pt x="257911" y="415911"/>
                  </a:cubicBezTo>
                  <a:close/>
                  <a:moveTo>
                    <a:pt x="325539" y="19671"/>
                  </a:moveTo>
                  <a:lnTo>
                    <a:pt x="173139" y="19671"/>
                  </a:lnTo>
                  <a:lnTo>
                    <a:pt x="173139" y="146354"/>
                  </a:lnTo>
                  <a:lnTo>
                    <a:pt x="61696" y="397814"/>
                  </a:lnTo>
                  <a:cubicBezTo>
                    <a:pt x="121704" y="435914"/>
                    <a:pt x="192189" y="437819"/>
                    <a:pt x="241719" y="405434"/>
                  </a:cubicBezTo>
                  <a:lnTo>
                    <a:pt x="244576" y="403529"/>
                  </a:lnTo>
                  <a:cubicBezTo>
                    <a:pt x="295058" y="368286"/>
                    <a:pt x="367449" y="360666"/>
                    <a:pt x="431266" y="382574"/>
                  </a:cubicBezTo>
                  <a:lnTo>
                    <a:pt x="326491" y="146354"/>
                  </a:lnTo>
                  <a:lnTo>
                    <a:pt x="326491" y="19671"/>
                  </a:lnTo>
                  <a:close/>
                  <a:moveTo>
                    <a:pt x="311251" y="248271"/>
                  </a:moveTo>
                  <a:cubicBezTo>
                    <a:pt x="335064" y="248271"/>
                    <a:pt x="354114" y="267321"/>
                    <a:pt x="354114" y="291134"/>
                  </a:cubicBezTo>
                  <a:cubicBezTo>
                    <a:pt x="354114" y="314946"/>
                    <a:pt x="335064" y="333996"/>
                    <a:pt x="311251" y="333996"/>
                  </a:cubicBezTo>
                  <a:cubicBezTo>
                    <a:pt x="287439" y="333996"/>
                    <a:pt x="268389" y="314946"/>
                    <a:pt x="268389" y="291134"/>
                  </a:cubicBezTo>
                  <a:cubicBezTo>
                    <a:pt x="268389" y="267321"/>
                    <a:pt x="287439" y="248271"/>
                    <a:pt x="311251" y="248271"/>
                  </a:cubicBezTo>
                  <a:close/>
                  <a:moveTo>
                    <a:pt x="311251" y="267321"/>
                  </a:moveTo>
                  <a:cubicBezTo>
                    <a:pt x="297916" y="267321"/>
                    <a:pt x="287439" y="277799"/>
                    <a:pt x="287439" y="291134"/>
                  </a:cubicBezTo>
                  <a:cubicBezTo>
                    <a:pt x="287439" y="304469"/>
                    <a:pt x="297916" y="314946"/>
                    <a:pt x="311251" y="314946"/>
                  </a:cubicBezTo>
                  <a:cubicBezTo>
                    <a:pt x="324586" y="314946"/>
                    <a:pt x="335064" y="304469"/>
                    <a:pt x="335064" y="291134"/>
                  </a:cubicBezTo>
                  <a:cubicBezTo>
                    <a:pt x="335064" y="277799"/>
                    <a:pt x="324586" y="267321"/>
                    <a:pt x="311251" y="267321"/>
                  </a:cubicBezTo>
                  <a:close/>
                </a:path>
              </a:pathLst>
            </a:custGeom>
            <a:solidFill>
              <a:srgbClr val="4B88E5"/>
            </a:solidFill>
            <a:ln w="9525" cap="flat">
              <a:solidFill>
                <a:srgbClr val="4B88E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iṧ1íḋè"/>
            <p:cNvGrpSpPr/>
            <p:nvPr/>
          </p:nvGrpSpPr>
          <p:grpSpPr>
            <a:xfrm>
              <a:off x="660400" y="2740061"/>
              <a:ext cx="10858498" cy="3495639"/>
              <a:chOff x="660400" y="2638461"/>
              <a:chExt cx="10781289" cy="3495639"/>
            </a:xfrm>
          </p:grpSpPr>
          <p:sp>
            <p:nvSpPr>
              <p:cNvPr id="12" name="PA-îṡlîḋè"/>
              <p:cNvSpPr/>
              <p:nvPr>
                <p:custDataLst>
                  <p:tags r:id="rId7"/>
                </p:custDataLst>
              </p:nvPr>
            </p:nvSpPr>
            <p:spPr>
              <a:xfrm>
                <a:off x="9068548" y="2638461"/>
                <a:ext cx="2373141" cy="3495639"/>
              </a:xfrm>
              <a:prstGeom prst="rect">
                <a:avLst/>
              </a:prstGeom>
              <a:noFill/>
              <a:ln w="25400" cap="rnd">
                <a:solidFill>
                  <a:srgbClr val="4B88E5"/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3" name="îŝḻídê"/>
              <p:cNvGrpSpPr/>
              <p:nvPr/>
            </p:nvGrpSpPr>
            <p:grpSpPr>
              <a:xfrm>
                <a:off x="660400" y="2638461"/>
                <a:ext cx="2373141" cy="3495639"/>
                <a:chOff x="660400" y="2638461"/>
                <a:chExt cx="2373141" cy="3495639"/>
              </a:xfrm>
            </p:grpSpPr>
            <p:sp>
              <p:nvSpPr>
                <p:cNvPr id="26" name="PA-íṧḷíḓê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660400" y="2638461"/>
                  <a:ext cx="2373141" cy="3495639"/>
                </a:xfrm>
                <a:prstGeom prst="rect">
                  <a:avLst/>
                </a:prstGeom>
                <a:noFill/>
                <a:ln w="25400" cap="rnd">
                  <a:solidFill>
                    <a:srgbClr val="4B88E5"/>
                  </a:solidFill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PA-îṩḻiḑê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940837" y="3230721"/>
                  <a:ext cx="503325" cy="566580"/>
                </a:xfrm>
                <a:custGeom>
                  <a:avLst/>
                  <a:gdLst>
                    <a:gd name="connsiteX0" fmla="*/ 171450 w 438150"/>
                    <a:gd name="connsiteY0" fmla="*/ 219075 h 533400"/>
                    <a:gd name="connsiteX1" fmla="*/ 171450 w 438150"/>
                    <a:gd name="connsiteY1" fmla="*/ 295275 h 533400"/>
                    <a:gd name="connsiteX2" fmla="*/ 247650 w 438150"/>
                    <a:gd name="connsiteY2" fmla="*/ 295275 h 533400"/>
                    <a:gd name="connsiteX3" fmla="*/ 285750 w 438150"/>
                    <a:gd name="connsiteY3" fmla="*/ 257175 h 533400"/>
                    <a:gd name="connsiteX4" fmla="*/ 247650 w 438150"/>
                    <a:gd name="connsiteY4" fmla="*/ 219075 h 533400"/>
                    <a:gd name="connsiteX5" fmla="*/ 152400 w 438150"/>
                    <a:gd name="connsiteY5" fmla="*/ 200025 h 533400"/>
                    <a:gd name="connsiteX6" fmla="*/ 247650 w 438150"/>
                    <a:gd name="connsiteY6" fmla="*/ 200025 h 533400"/>
                    <a:gd name="connsiteX7" fmla="*/ 304800 w 438150"/>
                    <a:gd name="connsiteY7" fmla="*/ 257175 h 533400"/>
                    <a:gd name="connsiteX8" fmla="*/ 247650 w 438150"/>
                    <a:gd name="connsiteY8" fmla="*/ 314325 h 533400"/>
                    <a:gd name="connsiteX9" fmla="*/ 171450 w 438150"/>
                    <a:gd name="connsiteY9" fmla="*/ 314325 h 533400"/>
                    <a:gd name="connsiteX10" fmla="*/ 171450 w 438150"/>
                    <a:gd name="connsiteY10" fmla="*/ 409575 h 533400"/>
                    <a:gd name="connsiteX11" fmla="*/ 152400 w 438150"/>
                    <a:gd name="connsiteY11" fmla="*/ 409575 h 533400"/>
                    <a:gd name="connsiteX12" fmla="*/ 304800 w 438150"/>
                    <a:gd name="connsiteY12" fmla="*/ 32385 h 533400"/>
                    <a:gd name="connsiteX13" fmla="*/ 304800 w 438150"/>
                    <a:gd name="connsiteY13" fmla="*/ 133350 h 533400"/>
                    <a:gd name="connsiteX14" fmla="*/ 405765 w 438150"/>
                    <a:gd name="connsiteY14" fmla="*/ 133350 h 533400"/>
                    <a:gd name="connsiteX15" fmla="*/ 19050 w 438150"/>
                    <a:gd name="connsiteY15" fmla="*/ 19050 h 533400"/>
                    <a:gd name="connsiteX16" fmla="*/ 19050 w 438150"/>
                    <a:gd name="connsiteY16" fmla="*/ 514350 h 533400"/>
                    <a:gd name="connsiteX17" fmla="*/ 419100 w 438150"/>
                    <a:gd name="connsiteY17" fmla="*/ 514350 h 533400"/>
                    <a:gd name="connsiteX18" fmla="*/ 419100 w 438150"/>
                    <a:gd name="connsiteY18" fmla="*/ 152400 h 533400"/>
                    <a:gd name="connsiteX19" fmla="*/ 285750 w 438150"/>
                    <a:gd name="connsiteY19" fmla="*/ 152400 h 533400"/>
                    <a:gd name="connsiteX20" fmla="*/ 285750 w 438150"/>
                    <a:gd name="connsiteY20" fmla="*/ 19050 h 533400"/>
                    <a:gd name="connsiteX21" fmla="*/ 0 w 438150"/>
                    <a:gd name="connsiteY21" fmla="*/ 0 h 533400"/>
                    <a:gd name="connsiteX22" fmla="*/ 299085 w 438150"/>
                    <a:gd name="connsiteY22" fmla="*/ 0 h 533400"/>
                    <a:gd name="connsiteX23" fmla="*/ 438150 w 438150"/>
                    <a:gd name="connsiteY23" fmla="*/ 139065 h 533400"/>
                    <a:gd name="connsiteX24" fmla="*/ 438150 w 438150"/>
                    <a:gd name="connsiteY24" fmla="*/ 533400 h 533400"/>
                    <a:gd name="connsiteX25" fmla="*/ 0 w 438150"/>
                    <a:gd name="connsiteY25" fmla="*/ 533400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38150" h="533400">
                      <a:moveTo>
                        <a:pt x="171450" y="219075"/>
                      </a:moveTo>
                      <a:lnTo>
                        <a:pt x="171450" y="295275"/>
                      </a:lnTo>
                      <a:lnTo>
                        <a:pt x="247650" y="295275"/>
                      </a:lnTo>
                      <a:cubicBezTo>
                        <a:pt x="268605" y="295275"/>
                        <a:pt x="285750" y="278130"/>
                        <a:pt x="285750" y="257175"/>
                      </a:cubicBezTo>
                      <a:cubicBezTo>
                        <a:pt x="285750" y="236220"/>
                        <a:pt x="268605" y="219075"/>
                        <a:pt x="247650" y="219075"/>
                      </a:cubicBezTo>
                      <a:close/>
                      <a:moveTo>
                        <a:pt x="152400" y="200025"/>
                      </a:moveTo>
                      <a:lnTo>
                        <a:pt x="247650" y="200025"/>
                      </a:lnTo>
                      <a:cubicBezTo>
                        <a:pt x="279082" y="200025"/>
                        <a:pt x="304800" y="225743"/>
                        <a:pt x="304800" y="257175"/>
                      </a:cubicBezTo>
                      <a:cubicBezTo>
                        <a:pt x="304800" y="288608"/>
                        <a:pt x="279082" y="314325"/>
                        <a:pt x="247650" y="314325"/>
                      </a:cubicBezTo>
                      <a:lnTo>
                        <a:pt x="171450" y="314325"/>
                      </a:lnTo>
                      <a:lnTo>
                        <a:pt x="171450" y="409575"/>
                      </a:lnTo>
                      <a:lnTo>
                        <a:pt x="152400" y="409575"/>
                      </a:lnTo>
                      <a:close/>
                      <a:moveTo>
                        <a:pt x="304800" y="32385"/>
                      </a:moveTo>
                      <a:lnTo>
                        <a:pt x="304800" y="133350"/>
                      </a:lnTo>
                      <a:lnTo>
                        <a:pt x="405765" y="133350"/>
                      </a:lnTo>
                      <a:close/>
                      <a:moveTo>
                        <a:pt x="19050" y="19050"/>
                      </a:moveTo>
                      <a:lnTo>
                        <a:pt x="19050" y="514350"/>
                      </a:lnTo>
                      <a:lnTo>
                        <a:pt x="419100" y="514350"/>
                      </a:lnTo>
                      <a:lnTo>
                        <a:pt x="419100" y="152400"/>
                      </a:lnTo>
                      <a:lnTo>
                        <a:pt x="285750" y="152400"/>
                      </a:lnTo>
                      <a:lnTo>
                        <a:pt x="285750" y="19050"/>
                      </a:lnTo>
                      <a:close/>
                      <a:moveTo>
                        <a:pt x="0" y="0"/>
                      </a:moveTo>
                      <a:lnTo>
                        <a:pt x="299085" y="0"/>
                      </a:lnTo>
                      <a:lnTo>
                        <a:pt x="438150" y="139065"/>
                      </a:lnTo>
                      <a:lnTo>
                        <a:pt x="438150" y="533400"/>
                      </a:lnTo>
                      <a:lnTo>
                        <a:pt x="0" y="533400"/>
                      </a:lnTo>
                      <a:close/>
                    </a:path>
                  </a:pathLst>
                </a:custGeom>
                <a:solidFill>
                  <a:srgbClr val="5A5A67"/>
                </a:solidFill>
                <a:ln w="9525" cap="flat">
                  <a:solidFill>
                    <a:srgbClr val="4B88E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30" name="PA-直接连接符 29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940837" y="4332258"/>
                  <a:ext cx="320924" cy="0"/>
                </a:xfrm>
                <a:prstGeom prst="line">
                  <a:avLst/>
                </a:prstGeom>
                <a:ln w="25400" cap="sq">
                  <a:solidFill>
                    <a:srgbClr val="4B88E5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iṣḷíďè"/>
              <p:cNvGrpSpPr/>
              <p:nvPr/>
            </p:nvGrpSpPr>
            <p:grpSpPr>
              <a:xfrm>
                <a:off x="6265832" y="2638461"/>
                <a:ext cx="2373141" cy="3495639"/>
                <a:chOff x="6317306" y="2638461"/>
                <a:chExt cx="2373141" cy="3495639"/>
              </a:xfrm>
            </p:grpSpPr>
            <p:sp>
              <p:nvSpPr>
                <p:cNvPr id="21" name="PA-îṧļiḑe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6317306" y="2638461"/>
                  <a:ext cx="2373141" cy="3495639"/>
                </a:xfrm>
                <a:prstGeom prst="rect">
                  <a:avLst/>
                </a:prstGeom>
                <a:noFill/>
                <a:ln w="25400" cap="rnd">
                  <a:solidFill>
                    <a:srgbClr val="4B88E5"/>
                  </a:solidFill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4" name="PA-直接连接符 23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6597743" y="4332258"/>
                  <a:ext cx="320924" cy="0"/>
                </a:xfrm>
                <a:prstGeom prst="line">
                  <a:avLst/>
                </a:prstGeom>
                <a:ln w="25400" cap="sq">
                  <a:solidFill>
                    <a:srgbClr val="4B88E5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PA-îṣḷïḓe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6597743" y="3333743"/>
                  <a:ext cx="564013" cy="391139"/>
                </a:xfrm>
                <a:custGeom>
                  <a:avLst/>
                  <a:gdLst>
                    <a:gd name="connsiteX0" fmla="*/ 534008 w 533400"/>
                    <a:gd name="connsiteY0" fmla="*/ 621 h 400050"/>
                    <a:gd name="connsiteX1" fmla="*/ 534008 w 533400"/>
                    <a:gd name="connsiteY1" fmla="*/ 400671 h 400050"/>
                    <a:gd name="connsiteX2" fmla="*/ 608 w 533400"/>
                    <a:gd name="connsiteY2" fmla="*/ 400671 h 400050"/>
                    <a:gd name="connsiteX3" fmla="*/ 608 w 533400"/>
                    <a:gd name="connsiteY3" fmla="*/ 621 h 400050"/>
                    <a:gd name="connsiteX4" fmla="*/ 534008 w 533400"/>
                    <a:gd name="connsiteY4" fmla="*/ 621 h 400050"/>
                    <a:gd name="connsiteX5" fmla="*/ 375893 w 533400"/>
                    <a:gd name="connsiteY5" fmla="*/ 153974 h 400050"/>
                    <a:gd name="connsiteX6" fmla="*/ 249211 w 533400"/>
                    <a:gd name="connsiteY6" fmla="*/ 319709 h 400050"/>
                    <a:gd name="connsiteX7" fmla="*/ 141578 w 533400"/>
                    <a:gd name="connsiteY7" fmla="*/ 214934 h 400050"/>
                    <a:gd name="connsiteX8" fmla="*/ 20611 w 533400"/>
                    <a:gd name="connsiteY8" fmla="*/ 356856 h 400050"/>
                    <a:gd name="connsiteX9" fmla="*/ 20611 w 533400"/>
                    <a:gd name="connsiteY9" fmla="*/ 382574 h 400050"/>
                    <a:gd name="connsiteX10" fmla="*/ 515911 w 533400"/>
                    <a:gd name="connsiteY10" fmla="*/ 382574 h 400050"/>
                    <a:gd name="connsiteX11" fmla="*/ 515911 w 533400"/>
                    <a:gd name="connsiteY11" fmla="*/ 339711 h 400050"/>
                    <a:gd name="connsiteX12" fmla="*/ 375893 w 533400"/>
                    <a:gd name="connsiteY12" fmla="*/ 153974 h 400050"/>
                    <a:gd name="connsiteX13" fmla="*/ 514958 w 533400"/>
                    <a:gd name="connsiteY13" fmla="*/ 19671 h 400050"/>
                    <a:gd name="connsiteX14" fmla="*/ 19658 w 533400"/>
                    <a:gd name="connsiteY14" fmla="*/ 19671 h 400050"/>
                    <a:gd name="connsiteX15" fmla="*/ 19658 w 533400"/>
                    <a:gd name="connsiteY15" fmla="*/ 327329 h 400050"/>
                    <a:gd name="connsiteX16" fmla="*/ 138721 w 533400"/>
                    <a:gd name="connsiteY16" fmla="*/ 187311 h 400050"/>
                    <a:gd name="connsiteX17" fmla="*/ 246353 w 533400"/>
                    <a:gd name="connsiteY17" fmla="*/ 292086 h 400050"/>
                    <a:gd name="connsiteX18" fmla="*/ 375893 w 533400"/>
                    <a:gd name="connsiteY18" fmla="*/ 123494 h 400050"/>
                    <a:gd name="connsiteX19" fmla="*/ 514958 w 533400"/>
                    <a:gd name="connsiteY19" fmla="*/ 308279 h 400050"/>
                    <a:gd name="connsiteX20" fmla="*/ 514958 w 533400"/>
                    <a:gd name="connsiteY20" fmla="*/ 19671 h 400050"/>
                    <a:gd name="connsiteX21" fmla="*/ 95858 w 533400"/>
                    <a:gd name="connsiteY21" fmla="*/ 48246 h 400050"/>
                    <a:gd name="connsiteX22" fmla="*/ 143483 w 533400"/>
                    <a:gd name="connsiteY22" fmla="*/ 95871 h 400050"/>
                    <a:gd name="connsiteX23" fmla="*/ 95858 w 533400"/>
                    <a:gd name="connsiteY23" fmla="*/ 143496 h 400050"/>
                    <a:gd name="connsiteX24" fmla="*/ 48233 w 533400"/>
                    <a:gd name="connsiteY24" fmla="*/ 95871 h 400050"/>
                    <a:gd name="connsiteX25" fmla="*/ 95858 w 533400"/>
                    <a:gd name="connsiteY25" fmla="*/ 48246 h 400050"/>
                    <a:gd name="connsiteX26" fmla="*/ 95858 w 533400"/>
                    <a:gd name="connsiteY26" fmla="*/ 67296 h 400050"/>
                    <a:gd name="connsiteX27" fmla="*/ 67283 w 533400"/>
                    <a:gd name="connsiteY27" fmla="*/ 95871 h 400050"/>
                    <a:gd name="connsiteX28" fmla="*/ 95858 w 533400"/>
                    <a:gd name="connsiteY28" fmla="*/ 124446 h 400050"/>
                    <a:gd name="connsiteX29" fmla="*/ 124433 w 533400"/>
                    <a:gd name="connsiteY29" fmla="*/ 95871 h 400050"/>
                    <a:gd name="connsiteX30" fmla="*/ 95858 w 533400"/>
                    <a:gd name="connsiteY30" fmla="*/ 67296 h 40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33400" h="400050">
                      <a:moveTo>
                        <a:pt x="534008" y="621"/>
                      </a:moveTo>
                      <a:lnTo>
                        <a:pt x="534008" y="400671"/>
                      </a:lnTo>
                      <a:lnTo>
                        <a:pt x="608" y="400671"/>
                      </a:lnTo>
                      <a:lnTo>
                        <a:pt x="608" y="621"/>
                      </a:lnTo>
                      <a:lnTo>
                        <a:pt x="534008" y="621"/>
                      </a:lnTo>
                      <a:close/>
                      <a:moveTo>
                        <a:pt x="375893" y="153974"/>
                      </a:moveTo>
                      <a:lnTo>
                        <a:pt x="249211" y="319709"/>
                      </a:lnTo>
                      <a:lnTo>
                        <a:pt x="141578" y="214934"/>
                      </a:lnTo>
                      <a:lnTo>
                        <a:pt x="20611" y="356856"/>
                      </a:lnTo>
                      <a:lnTo>
                        <a:pt x="20611" y="382574"/>
                      </a:lnTo>
                      <a:lnTo>
                        <a:pt x="515911" y="382574"/>
                      </a:lnTo>
                      <a:lnTo>
                        <a:pt x="515911" y="339711"/>
                      </a:lnTo>
                      <a:lnTo>
                        <a:pt x="375893" y="153974"/>
                      </a:lnTo>
                      <a:close/>
                      <a:moveTo>
                        <a:pt x="514958" y="19671"/>
                      </a:moveTo>
                      <a:lnTo>
                        <a:pt x="19658" y="19671"/>
                      </a:lnTo>
                      <a:lnTo>
                        <a:pt x="19658" y="327329"/>
                      </a:lnTo>
                      <a:lnTo>
                        <a:pt x="138721" y="187311"/>
                      </a:lnTo>
                      <a:lnTo>
                        <a:pt x="246353" y="292086"/>
                      </a:lnTo>
                      <a:lnTo>
                        <a:pt x="375893" y="123494"/>
                      </a:lnTo>
                      <a:lnTo>
                        <a:pt x="514958" y="308279"/>
                      </a:lnTo>
                      <a:lnTo>
                        <a:pt x="514958" y="19671"/>
                      </a:lnTo>
                      <a:close/>
                      <a:moveTo>
                        <a:pt x="95858" y="48246"/>
                      </a:moveTo>
                      <a:cubicBezTo>
                        <a:pt x="122528" y="48246"/>
                        <a:pt x="143483" y="69201"/>
                        <a:pt x="143483" y="95871"/>
                      </a:cubicBezTo>
                      <a:cubicBezTo>
                        <a:pt x="143483" y="122541"/>
                        <a:pt x="122528" y="143496"/>
                        <a:pt x="95858" y="143496"/>
                      </a:cubicBezTo>
                      <a:cubicBezTo>
                        <a:pt x="69188" y="143496"/>
                        <a:pt x="48233" y="122541"/>
                        <a:pt x="48233" y="95871"/>
                      </a:cubicBezTo>
                      <a:cubicBezTo>
                        <a:pt x="48233" y="69201"/>
                        <a:pt x="69188" y="48246"/>
                        <a:pt x="95858" y="48246"/>
                      </a:cubicBezTo>
                      <a:close/>
                      <a:moveTo>
                        <a:pt x="95858" y="67296"/>
                      </a:moveTo>
                      <a:cubicBezTo>
                        <a:pt x="79665" y="67296"/>
                        <a:pt x="67283" y="79679"/>
                        <a:pt x="67283" y="95871"/>
                      </a:cubicBezTo>
                      <a:cubicBezTo>
                        <a:pt x="67283" y="112064"/>
                        <a:pt x="79665" y="124446"/>
                        <a:pt x="95858" y="124446"/>
                      </a:cubicBezTo>
                      <a:cubicBezTo>
                        <a:pt x="112051" y="124446"/>
                        <a:pt x="124433" y="112064"/>
                        <a:pt x="124433" y="95871"/>
                      </a:cubicBezTo>
                      <a:cubicBezTo>
                        <a:pt x="124433" y="79679"/>
                        <a:pt x="112051" y="67296"/>
                        <a:pt x="95858" y="67296"/>
                      </a:cubicBezTo>
                      <a:close/>
                    </a:path>
                  </a:pathLst>
                </a:custGeom>
                <a:solidFill>
                  <a:srgbClr val="5A5A67"/>
                </a:solidFill>
                <a:ln w="9525" cap="flat">
                  <a:solidFill>
                    <a:srgbClr val="4B88E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iṩḷiḓé"/>
              <p:cNvGrpSpPr/>
              <p:nvPr/>
            </p:nvGrpSpPr>
            <p:grpSpPr>
              <a:xfrm>
                <a:off x="3463116" y="2638461"/>
                <a:ext cx="2373141" cy="3495639"/>
                <a:chOff x="3488853" y="2638461"/>
                <a:chExt cx="2373141" cy="3495639"/>
              </a:xfrm>
            </p:grpSpPr>
            <p:sp>
              <p:nvSpPr>
                <p:cNvPr id="16" name="PA-î$ľídê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488853" y="2638461"/>
                  <a:ext cx="2373141" cy="3495639"/>
                </a:xfrm>
                <a:prstGeom prst="rect">
                  <a:avLst/>
                </a:prstGeom>
                <a:noFill/>
                <a:ln w="25400" cap="rnd">
                  <a:solidFill>
                    <a:srgbClr val="4B88E5"/>
                  </a:solidFill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19" name="PA-直接连接符 18"/>
                <p:cNvCxnSpPr/>
                <p:nvPr>
                  <p:custDataLst>
                    <p:tags r:id="rId15"/>
                  </p:custDataLst>
                </p:nvPr>
              </p:nvCxnSpPr>
              <p:spPr>
                <a:xfrm>
                  <a:off x="3769290" y="4332258"/>
                  <a:ext cx="320924" cy="0"/>
                </a:xfrm>
                <a:prstGeom prst="line">
                  <a:avLst/>
                </a:prstGeom>
                <a:ln w="25400" cap="sq">
                  <a:solidFill>
                    <a:srgbClr val="4B88E5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PA-is1iďé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3769290" y="3231291"/>
                  <a:ext cx="568003" cy="565609"/>
                </a:xfrm>
                <a:custGeom>
                  <a:avLst/>
                  <a:gdLst>
                    <a:gd name="connsiteX0" fmla="*/ 400530 w 495300"/>
                    <a:gd name="connsiteY0" fmla="*/ 621 h 533400"/>
                    <a:gd name="connsiteX1" fmla="*/ 400530 w 495300"/>
                    <a:gd name="connsiteY1" fmla="*/ 162546 h 533400"/>
                    <a:gd name="connsiteX2" fmla="*/ 257655 w 495300"/>
                    <a:gd name="connsiteY2" fmla="*/ 162546 h 533400"/>
                    <a:gd name="connsiteX3" fmla="*/ 257655 w 495300"/>
                    <a:gd name="connsiteY3" fmla="*/ 295896 h 533400"/>
                    <a:gd name="connsiteX4" fmla="*/ 457680 w 495300"/>
                    <a:gd name="connsiteY4" fmla="*/ 295896 h 533400"/>
                    <a:gd name="connsiteX5" fmla="*/ 457680 w 495300"/>
                    <a:gd name="connsiteY5" fmla="*/ 438771 h 533400"/>
                    <a:gd name="connsiteX6" fmla="*/ 495780 w 495300"/>
                    <a:gd name="connsiteY6" fmla="*/ 438771 h 533400"/>
                    <a:gd name="connsiteX7" fmla="*/ 495780 w 495300"/>
                    <a:gd name="connsiteY7" fmla="*/ 534021 h 533400"/>
                    <a:gd name="connsiteX8" fmla="*/ 400530 w 495300"/>
                    <a:gd name="connsiteY8" fmla="*/ 534021 h 533400"/>
                    <a:gd name="connsiteX9" fmla="*/ 400530 w 495300"/>
                    <a:gd name="connsiteY9" fmla="*/ 438771 h 533400"/>
                    <a:gd name="connsiteX10" fmla="*/ 438630 w 495300"/>
                    <a:gd name="connsiteY10" fmla="*/ 438771 h 533400"/>
                    <a:gd name="connsiteX11" fmla="*/ 438630 w 495300"/>
                    <a:gd name="connsiteY11" fmla="*/ 314946 h 533400"/>
                    <a:gd name="connsiteX12" fmla="*/ 257655 w 495300"/>
                    <a:gd name="connsiteY12" fmla="*/ 314946 h 533400"/>
                    <a:gd name="connsiteX13" fmla="*/ 257655 w 495300"/>
                    <a:gd name="connsiteY13" fmla="*/ 438771 h 533400"/>
                    <a:gd name="connsiteX14" fmla="*/ 295755 w 495300"/>
                    <a:gd name="connsiteY14" fmla="*/ 438771 h 533400"/>
                    <a:gd name="connsiteX15" fmla="*/ 295755 w 495300"/>
                    <a:gd name="connsiteY15" fmla="*/ 534021 h 533400"/>
                    <a:gd name="connsiteX16" fmla="*/ 200505 w 495300"/>
                    <a:gd name="connsiteY16" fmla="*/ 534021 h 533400"/>
                    <a:gd name="connsiteX17" fmla="*/ 200505 w 495300"/>
                    <a:gd name="connsiteY17" fmla="*/ 438771 h 533400"/>
                    <a:gd name="connsiteX18" fmla="*/ 238605 w 495300"/>
                    <a:gd name="connsiteY18" fmla="*/ 438771 h 533400"/>
                    <a:gd name="connsiteX19" fmla="*/ 238605 w 495300"/>
                    <a:gd name="connsiteY19" fmla="*/ 314946 h 533400"/>
                    <a:gd name="connsiteX20" fmla="*/ 57630 w 495300"/>
                    <a:gd name="connsiteY20" fmla="*/ 314946 h 533400"/>
                    <a:gd name="connsiteX21" fmla="*/ 57630 w 495300"/>
                    <a:gd name="connsiteY21" fmla="*/ 438771 h 533400"/>
                    <a:gd name="connsiteX22" fmla="*/ 95730 w 495300"/>
                    <a:gd name="connsiteY22" fmla="*/ 438771 h 533400"/>
                    <a:gd name="connsiteX23" fmla="*/ 95730 w 495300"/>
                    <a:gd name="connsiteY23" fmla="*/ 534021 h 533400"/>
                    <a:gd name="connsiteX24" fmla="*/ 480 w 495300"/>
                    <a:gd name="connsiteY24" fmla="*/ 534021 h 533400"/>
                    <a:gd name="connsiteX25" fmla="*/ 480 w 495300"/>
                    <a:gd name="connsiteY25" fmla="*/ 438771 h 533400"/>
                    <a:gd name="connsiteX26" fmla="*/ 38580 w 495300"/>
                    <a:gd name="connsiteY26" fmla="*/ 438771 h 533400"/>
                    <a:gd name="connsiteX27" fmla="*/ 38580 w 495300"/>
                    <a:gd name="connsiteY27" fmla="*/ 295896 h 533400"/>
                    <a:gd name="connsiteX28" fmla="*/ 238605 w 495300"/>
                    <a:gd name="connsiteY28" fmla="*/ 295896 h 533400"/>
                    <a:gd name="connsiteX29" fmla="*/ 238605 w 495300"/>
                    <a:gd name="connsiteY29" fmla="*/ 162546 h 533400"/>
                    <a:gd name="connsiteX30" fmla="*/ 95730 w 495300"/>
                    <a:gd name="connsiteY30" fmla="*/ 162546 h 533400"/>
                    <a:gd name="connsiteX31" fmla="*/ 95730 w 495300"/>
                    <a:gd name="connsiteY31" fmla="*/ 621 h 533400"/>
                    <a:gd name="connsiteX32" fmla="*/ 400530 w 495300"/>
                    <a:gd name="connsiteY32" fmla="*/ 621 h 533400"/>
                    <a:gd name="connsiteX33" fmla="*/ 76680 w 495300"/>
                    <a:gd name="connsiteY33" fmla="*/ 457821 h 533400"/>
                    <a:gd name="connsiteX34" fmla="*/ 19530 w 495300"/>
                    <a:gd name="connsiteY34" fmla="*/ 457821 h 533400"/>
                    <a:gd name="connsiteX35" fmla="*/ 19530 w 495300"/>
                    <a:gd name="connsiteY35" fmla="*/ 514971 h 533400"/>
                    <a:gd name="connsiteX36" fmla="*/ 76680 w 495300"/>
                    <a:gd name="connsiteY36" fmla="*/ 514971 h 533400"/>
                    <a:gd name="connsiteX37" fmla="*/ 76680 w 495300"/>
                    <a:gd name="connsiteY37" fmla="*/ 457821 h 533400"/>
                    <a:gd name="connsiteX38" fmla="*/ 276705 w 495300"/>
                    <a:gd name="connsiteY38" fmla="*/ 457821 h 533400"/>
                    <a:gd name="connsiteX39" fmla="*/ 219555 w 495300"/>
                    <a:gd name="connsiteY39" fmla="*/ 457821 h 533400"/>
                    <a:gd name="connsiteX40" fmla="*/ 219555 w 495300"/>
                    <a:gd name="connsiteY40" fmla="*/ 514971 h 533400"/>
                    <a:gd name="connsiteX41" fmla="*/ 276705 w 495300"/>
                    <a:gd name="connsiteY41" fmla="*/ 514971 h 533400"/>
                    <a:gd name="connsiteX42" fmla="*/ 276705 w 495300"/>
                    <a:gd name="connsiteY42" fmla="*/ 457821 h 533400"/>
                    <a:gd name="connsiteX43" fmla="*/ 476730 w 495300"/>
                    <a:gd name="connsiteY43" fmla="*/ 457821 h 533400"/>
                    <a:gd name="connsiteX44" fmla="*/ 419580 w 495300"/>
                    <a:gd name="connsiteY44" fmla="*/ 457821 h 533400"/>
                    <a:gd name="connsiteX45" fmla="*/ 419580 w 495300"/>
                    <a:gd name="connsiteY45" fmla="*/ 514971 h 533400"/>
                    <a:gd name="connsiteX46" fmla="*/ 476730 w 495300"/>
                    <a:gd name="connsiteY46" fmla="*/ 514971 h 533400"/>
                    <a:gd name="connsiteX47" fmla="*/ 476730 w 495300"/>
                    <a:gd name="connsiteY47" fmla="*/ 457821 h 533400"/>
                    <a:gd name="connsiteX48" fmla="*/ 381480 w 495300"/>
                    <a:gd name="connsiteY48" fmla="*/ 19671 h 533400"/>
                    <a:gd name="connsiteX49" fmla="*/ 114780 w 495300"/>
                    <a:gd name="connsiteY49" fmla="*/ 19671 h 533400"/>
                    <a:gd name="connsiteX50" fmla="*/ 114780 w 495300"/>
                    <a:gd name="connsiteY50" fmla="*/ 143496 h 533400"/>
                    <a:gd name="connsiteX51" fmla="*/ 381480 w 495300"/>
                    <a:gd name="connsiteY51" fmla="*/ 143496 h 533400"/>
                    <a:gd name="connsiteX52" fmla="*/ 381480 w 495300"/>
                    <a:gd name="connsiteY52" fmla="*/ 19671 h 533400"/>
                    <a:gd name="connsiteX53" fmla="*/ 157643 w 495300"/>
                    <a:gd name="connsiteY53" fmla="*/ 86346 h 533400"/>
                    <a:gd name="connsiteX54" fmla="*/ 171930 w 495300"/>
                    <a:gd name="connsiteY54" fmla="*/ 100634 h 533400"/>
                    <a:gd name="connsiteX55" fmla="*/ 157643 w 495300"/>
                    <a:gd name="connsiteY55" fmla="*/ 114921 h 533400"/>
                    <a:gd name="connsiteX56" fmla="*/ 143355 w 495300"/>
                    <a:gd name="connsiteY56" fmla="*/ 100634 h 533400"/>
                    <a:gd name="connsiteX57" fmla="*/ 157643 w 495300"/>
                    <a:gd name="connsiteY57" fmla="*/ 86346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495300" h="533400">
                      <a:moveTo>
                        <a:pt x="400530" y="621"/>
                      </a:moveTo>
                      <a:lnTo>
                        <a:pt x="400530" y="162546"/>
                      </a:lnTo>
                      <a:lnTo>
                        <a:pt x="257655" y="162546"/>
                      </a:lnTo>
                      <a:lnTo>
                        <a:pt x="257655" y="295896"/>
                      </a:lnTo>
                      <a:lnTo>
                        <a:pt x="457680" y="295896"/>
                      </a:lnTo>
                      <a:lnTo>
                        <a:pt x="457680" y="438771"/>
                      </a:lnTo>
                      <a:lnTo>
                        <a:pt x="495780" y="438771"/>
                      </a:lnTo>
                      <a:lnTo>
                        <a:pt x="495780" y="534021"/>
                      </a:lnTo>
                      <a:lnTo>
                        <a:pt x="400530" y="534021"/>
                      </a:lnTo>
                      <a:lnTo>
                        <a:pt x="400530" y="438771"/>
                      </a:lnTo>
                      <a:lnTo>
                        <a:pt x="438630" y="438771"/>
                      </a:lnTo>
                      <a:lnTo>
                        <a:pt x="438630" y="314946"/>
                      </a:lnTo>
                      <a:lnTo>
                        <a:pt x="257655" y="314946"/>
                      </a:lnTo>
                      <a:lnTo>
                        <a:pt x="257655" y="438771"/>
                      </a:lnTo>
                      <a:lnTo>
                        <a:pt x="295755" y="438771"/>
                      </a:lnTo>
                      <a:lnTo>
                        <a:pt x="295755" y="534021"/>
                      </a:lnTo>
                      <a:lnTo>
                        <a:pt x="200505" y="534021"/>
                      </a:lnTo>
                      <a:lnTo>
                        <a:pt x="200505" y="438771"/>
                      </a:lnTo>
                      <a:lnTo>
                        <a:pt x="238605" y="438771"/>
                      </a:lnTo>
                      <a:lnTo>
                        <a:pt x="238605" y="314946"/>
                      </a:lnTo>
                      <a:lnTo>
                        <a:pt x="57630" y="314946"/>
                      </a:lnTo>
                      <a:lnTo>
                        <a:pt x="57630" y="438771"/>
                      </a:lnTo>
                      <a:lnTo>
                        <a:pt x="95730" y="438771"/>
                      </a:lnTo>
                      <a:lnTo>
                        <a:pt x="95730" y="534021"/>
                      </a:lnTo>
                      <a:lnTo>
                        <a:pt x="480" y="534021"/>
                      </a:lnTo>
                      <a:lnTo>
                        <a:pt x="480" y="438771"/>
                      </a:lnTo>
                      <a:lnTo>
                        <a:pt x="38580" y="438771"/>
                      </a:lnTo>
                      <a:lnTo>
                        <a:pt x="38580" y="295896"/>
                      </a:lnTo>
                      <a:lnTo>
                        <a:pt x="238605" y="295896"/>
                      </a:lnTo>
                      <a:lnTo>
                        <a:pt x="238605" y="162546"/>
                      </a:lnTo>
                      <a:lnTo>
                        <a:pt x="95730" y="162546"/>
                      </a:lnTo>
                      <a:lnTo>
                        <a:pt x="95730" y="621"/>
                      </a:lnTo>
                      <a:lnTo>
                        <a:pt x="400530" y="621"/>
                      </a:lnTo>
                      <a:close/>
                      <a:moveTo>
                        <a:pt x="76680" y="457821"/>
                      </a:moveTo>
                      <a:lnTo>
                        <a:pt x="19530" y="457821"/>
                      </a:lnTo>
                      <a:lnTo>
                        <a:pt x="19530" y="514971"/>
                      </a:lnTo>
                      <a:lnTo>
                        <a:pt x="76680" y="514971"/>
                      </a:lnTo>
                      <a:lnTo>
                        <a:pt x="76680" y="457821"/>
                      </a:lnTo>
                      <a:close/>
                      <a:moveTo>
                        <a:pt x="276705" y="457821"/>
                      </a:moveTo>
                      <a:lnTo>
                        <a:pt x="219555" y="457821"/>
                      </a:lnTo>
                      <a:lnTo>
                        <a:pt x="219555" y="514971"/>
                      </a:lnTo>
                      <a:lnTo>
                        <a:pt x="276705" y="514971"/>
                      </a:lnTo>
                      <a:lnTo>
                        <a:pt x="276705" y="457821"/>
                      </a:lnTo>
                      <a:close/>
                      <a:moveTo>
                        <a:pt x="476730" y="457821"/>
                      </a:moveTo>
                      <a:lnTo>
                        <a:pt x="419580" y="457821"/>
                      </a:lnTo>
                      <a:lnTo>
                        <a:pt x="419580" y="514971"/>
                      </a:lnTo>
                      <a:lnTo>
                        <a:pt x="476730" y="514971"/>
                      </a:lnTo>
                      <a:lnTo>
                        <a:pt x="476730" y="457821"/>
                      </a:lnTo>
                      <a:close/>
                      <a:moveTo>
                        <a:pt x="381480" y="19671"/>
                      </a:moveTo>
                      <a:lnTo>
                        <a:pt x="114780" y="19671"/>
                      </a:lnTo>
                      <a:lnTo>
                        <a:pt x="114780" y="143496"/>
                      </a:lnTo>
                      <a:lnTo>
                        <a:pt x="381480" y="143496"/>
                      </a:lnTo>
                      <a:lnTo>
                        <a:pt x="381480" y="19671"/>
                      </a:lnTo>
                      <a:close/>
                      <a:moveTo>
                        <a:pt x="157643" y="86346"/>
                      </a:moveTo>
                      <a:cubicBezTo>
                        <a:pt x="165262" y="86346"/>
                        <a:pt x="171930" y="93014"/>
                        <a:pt x="171930" y="100634"/>
                      </a:cubicBezTo>
                      <a:cubicBezTo>
                        <a:pt x="171930" y="108254"/>
                        <a:pt x="165262" y="114921"/>
                        <a:pt x="157643" y="114921"/>
                      </a:cubicBezTo>
                      <a:cubicBezTo>
                        <a:pt x="150023" y="114921"/>
                        <a:pt x="143355" y="108254"/>
                        <a:pt x="143355" y="100634"/>
                      </a:cubicBezTo>
                      <a:cubicBezTo>
                        <a:pt x="143355" y="93014"/>
                        <a:pt x="150023" y="86346"/>
                        <a:pt x="157643" y="863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solidFill>
                    <a:srgbClr val="4B88E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2" name="PA-文本框 41"/>
            <p:cNvSpPr txBox="1"/>
            <p:nvPr>
              <p:custDataLst>
                <p:tags r:id="rId17"/>
              </p:custDataLst>
            </p:nvPr>
          </p:nvSpPr>
          <p:spPr>
            <a:xfrm>
              <a:off x="854347" y="4588120"/>
              <a:ext cx="126819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董事会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3" name="PA-文本框 42"/>
            <p:cNvSpPr txBox="1"/>
            <p:nvPr>
              <p:custDataLst>
                <p:tags r:id="rId18"/>
              </p:custDataLst>
            </p:nvPr>
          </p:nvSpPr>
          <p:spPr>
            <a:xfrm>
              <a:off x="854347" y="5262758"/>
              <a:ext cx="2031706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50" name="PA-文本框 49"/>
            <p:cNvSpPr txBox="1"/>
            <p:nvPr>
              <p:custDataLst>
                <p:tags r:id="rId19"/>
              </p:custDataLst>
            </p:nvPr>
          </p:nvSpPr>
          <p:spPr>
            <a:xfrm>
              <a:off x="3703606" y="4588120"/>
              <a:ext cx="126819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总经理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51" name="PA-文本框 50"/>
            <p:cNvSpPr txBox="1"/>
            <p:nvPr>
              <p:custDataLst>
                <p:tags r:id="rId20"/>
              </p:custDataLst>
            </p:nvPr>
          </p:nvSpPr>
          <p:spPr>
            <a:xfrm>
              <a:off x="3703606" y="5262758"/>
              <a:ext cx="2031706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52" name="PA-文本框 51"/>
            <p:cNvSpPr txBox="1"/>
            <p:nvPr>
              <p:custDataLst>
                <p:tags r:id="rId21"/>
              </p:custDataLst>
            </p:nvPr>
          </p:nvSpPr>
          <p:spPr>
            <a:xfrm>
              <a:off x="6522375" y="4588120"/>
              <a:ext cx="1592561" cy="580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部门经理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53" name="PA-文本框 52"/>
            <p:cNvSpPr txBox="1"/>
            <p:nvPr>
              <p:custDataLst>
                <p:tags r:id="rId22"/>
              </p:custDataLst>
            </p:nvPr>
          </p:nvSpPr>
          <p:spPr>
            <a:xfrm>
              <a:off x="6522375" y="5262758"/>
              <a:ext cx="2031706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54" name="PA-文本框 53"/>
            <p:cNvSpPr txBox="1"/>
            <p:nvPr>
              <p:custDataLst>
                <p:tags r:id="rId23"/>
              </p:custDataLst>
            </p:nvPr>
          </p:nvSpPr>
          <p:spPr>
            <a:xfrm>
              <a:off x="9364424" y="4588120"/>
              <a:ext cx="126819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员工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55" name="PA-文本框 54"/>
            <p:cNvSpPr txBox="1"/>
            <p:nvPr>
              <p:custDataLst>
                <p:tags r:id="rId24"/>
              </p:custDataLst>
            </p:nvPr>
          </p:nvSpPr>
          <p:spPr>
            <a:xfrm>
              <a:off x="9364424" y="5262758"/>
              <a:ext cx="2031706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请在此处添加具体内容，文字尽量言简意赅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-组合 1"/>
          <p:cNvGrpSpPr/>
          <p:nvPr>
            <p:custDataLst>
              <p:tags r:id="rId1"/>
            </p:custDataLst>
          </p:nvPr>
        </p:nvGrpSpPr>
        <p:grpSpPr>
          <a:xfrm>
            <a:off x="660400" y="1340016"/>
            <a:ext cx="10858499" cy="3990889"/>
            <a:chOff x="660400" y="1340016"/>
            <a:chExt cx="10858499" cy="3990889"/>
          </a:xfrm>
        </p:grpSpPr>
        <p:sp>
          <p:nvSpPr>
            <p:cNvPr id="19" name="PA-iṥlïḋé"/>
            <p:cNvSpPr/>
            <p:nvPr>
              <p:custDataLst>
                <p:tags r:id="rId2"/>
              </p:custDataLst>
            </p:nvPr>
          </p:nvSpPr>
          <p:spPr>
            <a:xfrm>
              <a:off x="660400" y="1541394"/>
              <a:ext cx="3362649" cy="1903186"/>
            </a:xfrm>
            <a:prstGeom prst="rect">
              <a:avLst/>
            </a:prstGeom>
            <a:blipFill>
              <a:blip r:embed="rId3"/>
              <a:srcRect/>
              <a:stretch>
                <a:fillRect t="-21439" b="-21439"/>
              </a:stretch>
            </a:blip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PA-ïṧľîḑe"/>
            <p:cNvSpPr/>
            <p:nvPr>
              <p:custDataLst>
                <p:tags r:id="rId4"/>
              </p:custDataLst>
            </p:nvPr>
          </p:nvSpPr>
          <p:spPr>
            <a:xfrm>
              <a:off x="660400" y="1340016"/>
              <a:ext cx="3362649" cy="82958"/>
            </a:xfrm>
            <a:prstGeom prst="rect">
              <a:avLst/>
            </a:prstGeom>
            <a:gradFill flip="none" rotWithShape="1">
              <a:gsLst>
                <a:gs pos="0">
                  <a:srgbClr val="2140CC"/>
                </a:gs>
                <a:gs pos="100000">
                  <a:srgbClr val="63B0F1"/>
                </a:gs>
              </a:gsLst>
              <a:lin ang="0" scaled="1"/>
              <a:tileRect/>
            </a:gradFill>
            <a:ln>
              <a:solidFill>
                <a:srgbClr val="4B88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PA-í$1íḍé"/>
            <p:cNvSpPr/>
            <p:nvPr>
              <p:custDataLst>
                <p:tags r:id="rId5"/>
              </p:custDataLst>
            </p:nvPr>
          </p:nvSpPr>
          <p:spPr>
            <a:xfrm>
              <a:off x="4408325" y="1541394"/>
              <a:ext cx="3362649" cy="1903186"/>
            </a:xfrm>
            <a:prstGeom prst="rect">
              <a:avLst/>
            </a:prstGeom>
            <a:blipFill>
              <a:blip r:embed="rId3"/>
              <a:srcRect/>
              <a:stretch>
                <a:fillRect t="-21439" b="-21439"/>
              </a:stretch>
            </a:blip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PA-îšḷiďè"/>
            <p:cNvSpPr/>
            <p:nvPr>
              <p:custDataLst>
                <p:tags r:id="rId6"/>
              </p:custDataLst>
            </p:nvPr>
          </p:nvSpPr>
          <p:spPr>
            <a:xfrm>
              <a:off x="4408325" y="1340016"/>
              <a:ext cx="3362649" cy="82958"/>
            </a:xfrm>
            <a:prstGeom prst="rect">
              <a:avLst/>
            </a:prstGeom>
            <a:gradFill flip="none" rotWithShape="1">
              <a:gsLst>
                <a:gs pos="0">
                  <a:srgbClr val="2140CC"/>
                </a:gs>
                <a:gs pos="100000">
                  <a:srgbClr val="63B0F1"/>
                </a:gs>
              </a:gsLst>
              <a:lin ang="0" scaled="1"/>
              <a:tileRect/>
            </a:gradFill>
            <a:ln>
              <a:solidFill>
                <a:srgbClr val="4B88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PA-íslíďè"/>
            <p:cNvSpPr/>
            <p:nvPr>
              <p:custDataLst>
                <p:tags r:id="rId7"/>
              </p:custDataLst>
            </p:nvPr>
          </p:nvSpPr>
          <p:spPr>
            <a:xfrm>
              <a:off x="8156250" y="1541394"/>
              <a:ext cx="3362649" cy="1903186"/>
            </a:xfrm>
            <a:prstGeom prst="rect">
              <a:avLst/>
            </a:prstGeom>
            <a:blipFill>
              <a:blip r:embed="rId3"/>
              <a:srcRect/>
              <a:stretch>
                <a:fillRect t="-21439" b="-21439"/>
              </a:stretch>
            </a:blip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PA-ïṧ1ïḓé"/>
            <p:cNvSpPr/>
            <p:nvPr>
              <p:custDataLst>
                <p:tags r:id="rId8"/>
              </p:custDataLst>
            </p:nvPr>
          </p:nvSpPr>
          <p:spPr>
            <a:xfrm>
              <a:off x="8156250" y="1340016"/>
              <a:ext cx="3362649" cy="82958"/>
            </a:xfrm>
            <a:prstGeom prst="rect">
              <a:avLst/>
            </a:prstGeom>
            <a:gradFill flip="none" rotWithShape="1">
              <a:gsLst>
                <a:gs pos="0">
                  <a:srgbClr val="2140CC"/>
                </a:gs>
                <a:gs pos="100000">
                  <a:srgbClr val="63B0F1"/>
                </a:gs>
              </a:gsLst>
              <a:lin ang="0" scaled="1"/>
              <a:tileRect/>
            </a:gradFill>
            <a:ln>
              <a:solidFill>
                <a:srgbClr val="4B88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PA-文本框 24"/>
            <p:cNvSpPr txBox="1"/>
            <p:nvPr>
              <p:custDataLst>
                <p:tags r:id="rId9"/>
              </p:custDataLst>
            </p:nvPr>
          </p:nvSpPr>
          <p:spPr>
            <a:xfrm>
              <a:off x="753473" y="3805166"/>
              <a:ext cx="3269576" cy="1525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美国管理大师彼得</a:t>
              </a:r>
              <a:r>
                <a:rPr lang="en-US" altLang="zh-CN" sz="1600" dirty="0">
                  <a:cs typeface="+mn-ea"/>
                  <a:sym typeface="+mn-lt"/>
                </a:rPr>
                <a:t>·</a:t>
              </a:r>
              <a:r>
                <a:rPr lang="zh-CN" altLang="en-US" sz="1600" dirty="0">
                  <a:cs typeface="+mn-ea"/>
                  <a:sym typeface="+mn-lt"/>
                </a:rPr>
                <a:t>德鲁克（</a:t>
              </a:r>
              <a:r>
                <a:rPr lang="en-US" altLang="zh-CN" sz="1600" dirty="0">
                  <a:cs typeface="+mn-ea"/>
                  <a:sym typeface="+mn-lt"/>
                </a:rPr>
                <a:t>Peter Drucker</a:t>
              </a:r>
              <a:r>
                <a:rPr lang="zh-CN" altLang="en-US" sz="1600" dirty="0">
                  <a:cs typeface="+mn-ea"/>
                  <a:sym typeface="+mn-lt"/>
                </a:rPr>
                <a:t>）于</a:t>
              </a:r>
              <a:r>
                <a:rPr lang="en-US" altLang="zh-CN" sz="1600" dirty="0">
                  <a:cs typeface="+mn-ea"/>
                  <a:sym typeface="+mn-lt"/>
                </a:rPr>
                <a:t>1954</a:t>
              </a:r>
              <a:r>
                <a:rPr lang="zh-CN" altLang="en-US" sz="1600" dirty="0">
                  <a:cs typeface="+mn-ea"/>
                  <a:sym typeface="+mn-lt"/>
                </a:rPr>
                <a:t>年在其名著</a:t>
              </a:r>
              <a:r>
                <a:rPr lang="en-US" altLang="zh-CN" sz="1600" dirty="0">
                  <a:cs typeface="+mn-ea"/>
                  <a:sym typeface="+mn-lt"/>
                </a:rPr>
                <a:t>《</a:t>
              </a:r>
              <a:r>
                <a:rPr lang="zh-CN" altLang="en-US" sz="1600" dirty="0">
                  <a:cs typeface="+mn-ea"/>
                  <a:sym typeface="+mn-lt"/>
                </a:rPr>
                <a:t>管理实践</a:t>
              </a:r>
              <a:r>
                <a:rPr lang="en-US" altLang="zh-CN" sz="1600" dirty="0">
                  <a:cs typeface="+mn-ea"/>
                  <a:sym typeface="+mn-lt"/>
                </a:rPr>
                <a:t>》</a:t>
              </a:r>
              <a:r>
                <a:rPr lang="zh-CN" altLang="en-US" sz="1600" dirty="0">
                  <a:cs typeface="+mn-ea"/>
                  <a:sym typeface="+mn-lt"/>
                </a:rPr>
                <a:t>中最先提出了“目标管理”的概念。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6" name="PA-文本框 25"/>
            <p:cNvSpPr txBox="1"/>
            <p:nvPr>
              <p:custDataLst>
                <p:tags r:id="rId10"/>
              </p:custDataLst>
            </p:nvPr>
          </p:nvSpPr>
          <p:spPr>
            <a:xfrm>
              <a:off x="4454861" y="3806822"/>
              <a:ext cx="3269576" cy="115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目标管理是以目标为导向，以人为中心，以成果为标准，而使组织和个人取得最佳业绩的现代管理方法。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7" name="PA-文本框 26"/>
            <p:cNvSpPr txBox="1"/>
            <p:nvPr>
              <p:custDataLst>
                <p:tags r:id="rId11"/>
              </p:custDataLst>
            </p:nvPr>
          </p:nvSpPr>
          <p:spPr>
            <a:xfrm>
              <a:off x="8202786" y="3821586"/>
              <a:ext cx="3269576" cy="115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所以“企业的使命和任务，必须转化为目标”， 管理者应该通过目标对下级进行管理。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sp>
        <p:nvSpPr>
          <p:cNvPr id="29" name="PA-文本框 28"/>
          <p:cNvSpPr txBox="1"/>
          <p:nvPr>
            <p:custDataLst>
              <p:tags r:id="rId12"/>
            </p:custDataLst>
          </p:nvPr>
        </p:nvSpPr>
        <p:spPr>
          <a:xfrm>
            <a:off x="753472" y="5691491"/>
            <a:ext cx="10943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cs typeface="+mn-ea"/>
                <a:sym typeface="+mn-lt"/>
              </a:rPr>
              <a:t>目标管理亦称“成果管理”，俗称责任制。是指在企业个体职工的积极参与下，自上而下地确定工作目标，并在工作中实行“自我控制”，自下而上地保证目标实现的一种管理办法。</a:t>
            </a:r>
            <a:endParaRPr lang="zh-CN" altLang="en-US" b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31" name="组合 30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36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34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企业管理基础知识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9" name="组合 8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14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12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企业管理基础知识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sp>
        <p:nvSpPr>
          <p:cNvPr id="22" name="PA-îṥliḓé"/>
          <p:cNvSpPr/>
          <p:nvPr>
            <p:custDataLst>
              <p:tags r:id="rId1"/>
            </p:custDataLst>
          </p:nvPr>
        </p:nvSpPr>
        <p:spPr>
          <a:xfrm>
            <a:off x="9478672" y="889000"/>
            <a:ext cx="2713328" cy="5969000"/>
          </a:xfrm>
          <a:prstGeom prst="rect">
            <a:avLst/>
          </a:prstGeom>
          <a:gradFill flip="none" rotWithShape="1">
            <a:gsLst>
              <a:gs pos="0">
                <a:srgbClr val="2140CC"/>
              </a:gs>
              <a:gs pos="100000">
                <a:srgbClr val="63B0F1"/>
              </a:gs>
            </a:gsLst>
            <a:lin ang="0" scaled="1"/>
            <a:tileRect/>
          </a:gradFill>
          <a:ln>
            <a:solidFill>
              <a:srgbClr val="4B88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PA-î$1îde"/>
          <p:cNvSpPr/>
          <p:nvPr>
            <p:custDataLst>
              <p:tags r:id="rId2"/>
            </p:custDataLst>
          </p:nvPr>
        </p:nvSpPr>
        <p:spPr>
          <a:xfrm>
            <a:off x="7899785" y="1999056"/>
            <a:ext cx="2990201" cy="357497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PA-iṧľíḋè"/>
          <p:cNvSpPr/>
          <p:nvPr>
            <p:custDataLst>
              <p:tags r:id="rId4"/>
            </p:custDataLst>
          </p:nvPr>
        </p:nvSpPr>
        <p:spPr>
          <a:xfrm>
            <a:off x="7507185" y="2724596"/>
            <a:ext cx="1117600" cy="130629"/>
          </a:xfrm>
          <a:prstGeom prst="rect">
            <a:avLst/>
          </a:prstGeom>
          <a:gradFill flip="none" rotWithShape="1">
            <a:gsLst>
              <a:gs pos="0">
                <a:srgbClr val="2140CC"/>
              </a:gs>
              <a:gs pos="100000">
                <a:srgbClr val="63B0F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PA-组合 1"/>
          <p:cNvGrpSpPr/>
          <p:nvPr>
            <p:custDataLst>
              <p:tags r:id="rId5"/>
            </p:custDataLst>
          </p:nvPr>
        </p:nvGrpSpPr>
        <p:grpSpPr>
          <a:xfrm>
            <a:off x="658889" y="1820383"/>
            <a:ext cx="6709729" cy="3874818"/>
            <a:chOff x="658889" y="1820383"/>
            <a:chExt cx="6709729" cy="3874818"/>
          </a:xfrm>
        </p:grpSpPr>
        <p:sp>
          <p:nvSpPr>
            <p:cNvPr id="36" name="PA-î$ľíḓê"/>
            <p:cNvSpPr txBox="1"/>
            <p:nvPr>
              <p:custDataLst>
                <p:tags r:id="rId6"/>
              </p:custDataLst>
            </p:nvPr>
          </p:nvSpPr>
          <p:spPr>
            <a:xfrm>
              <a:off x="658889" y="2172637"/>
              <a:ext cx="6431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>
                  <a:solidFill>
                    <a:schemeClr val="accent1"/>
                  </a:solidFill>
                </a:rPr>
                <a:t>0</a:t>
              </a:r>
              <a:r>
                <a:rPr lang="en-US" altLang="zh-CN" sz="100" b="1">
                  <a:solidFill>
                    <a:schemeClr val="accent1"/>
                  </a:solidFill>
                </a:rPr>
                <a:t> </a:t>
              </a:r>
              <a:r>
                <a:rPr lang="en-US" altLang="zh-CN" sz="3200" b="1">
                  <a:solidFill>
                    <a:schemeClr val="accent1"/>
                  </a:solidFill>
                </a:rPr>
                <a:t>1</a:t>
              </a:r>
              <a:endParaRPr lang="zh-CN" altLang="en-US" sz="3200" b="1" dirty="0">
                <a:solidFill>
                  <a:schemeClr val="accent1"/>
                </a:solidFill>
              </a:endParaRPr>
            </a:p>
          </p:txBody>
        </p:sp>
        <p:sp>
          <p:nvSpPr>
            <p:cNvPr id="33" name="PA-î$ḻíḋe"/>
            <p:cNvSpPr txBox="1"/>
            <p:nvPr>
              <p:custDataLst>
                <p:tags r:id="rId7"/>
              </p:custDataLst>
            </p:nvPr>
          </p:nvSpPr>
          <p:spPr>
            <a:xfrm>
              <a:off x="658889" y="3355687"/>
              <a:ext cx="6431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>
                  <a:solidFill>
                    <a:schemeClr val="accent1"/>
                  </a:solidFill>
                </a:rPr>
                <a:t>0</a:t>
              </a:r>
              <a:r>
                <a:rPr lang="en-US" altLang="zh-CN" sz="100" b="1">
                  <a:solidFill>
                    <a:schemeClr val="accent1"/>
                  </a:solidFill>
                </a:rPr>
                <a:t> </a:t>
              </a:r>
              <a:r>
                <a:rPr lang="en-US" altLang="zh-CN" sz="3200" b="1">
                  <a:solidFill>
                    <a:schemeClr val="accent1"/>
                  </a:solidFill>
                </a:rPr>
                <a:t>2</a:t>
              </a:r>
              <a:endParaRPr lang="zh-CN" altLang="en-US" sz="3200" b="1" dirty="0">
                <a:solidFill>
                  <a:schemeClr val="accent1"/>
                </a:solidFill>
              </a:endParaRPr>
            </a:p>
          </p:txBody>
        </p:sp>
        <p:sp>
          <p:nvSpPr>
            <p:cNvPr id="30" name="PA-işḻïḓé"/>
            <p:cNvSpPr txBox="1"/>
            <p:nvPr>
              <p:custDataLst>
                <p:tags r:id="rId8"/>
              </p:custDataLst>
            </p:nvPr>
          </p:nvSpPr>
          <p:spPr>
            <a:xfrm>
              <a:off x="658889" y="4538737"/>
              <a:ext cx="6431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/>
                  </a:solidFill>
                </a:rPr>
                <a:t>0</a:t>
              </a:r>
              <a:r>
                <a:rPr lang="en-US" altLang="zh-CN" sz="100" b="1" dirty="0">
                  <a:solidFill>
                    <a:schemeClr val="accent1"/>
                  </a:solidFill>
                </a:rPr>
                <a:t> </a:t>
              </a:r>
              <a:r>
                <a:rPr lang="en-US" altLang="zh-CN" sz="3200" b="1" dirty="0">
                  <a:solidFill>
                    <a:schemeClr val="accent1"/>
                  </a:solidFill>
                </a:rPr>
                <a:t>3</a:t>
              </a:r>
              <a:endParaRPr lang="zh-CN" altLang="en-US" sz="3200" b="1" dirty="0">
                <a:solidFill>
                  <a:schemeClr val="accent1"/>
                </a:solidFill>
              </a:endParaRPr>
            </a:p>
          </p:txBody>
        </p:sp>
        <p:sp>
          <p:nvSpPr>
            <p:cNvPr id="39" name="PA-文本框 38"/>
            <p:cNvSpPr txBox="1"/>
            <p:nvPr>
              <p:custDataLst>
                <p:tags r:id="rId9"/>
              </p:custDataLst>
            </p:nvPr>
          </p:nvSpPr>
          <p:spPr>
            <a:xfrm>
              <a:off x="1339750" y="1820383"/>
              <a:ext cx="2072318" cy="580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cs typeface="+mn-ea"/>
                  <a:sym typeface="+mn-lt"/>
                </a:rPr>
                <a:t>重视人的因素 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40" name="PA-文本框 39"/>
            <p:cNvSpPr txBox="1"/>
            <p:nvPr>
              <p:custDataLst>
                <p:tags r:id="rId10"/>
              </p:custDataLst>
            </p:nvPr>
          </p:nvSpPr>
          <p:spPr>
            <a:xfrm>
              <a:off x="1335653" y="2320433"/>
              <a:ext cx="5711875" cy="78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参与的、民主的、自我控制的、个人需求与组织目标结合的管理制度。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41" name="PA-文本框 40"/>
            <p:cNvSpPr txBox="1"/>
            <p:nvPr>
              <p:custDataLst>
                <p:tags r:id="rId11"/>
              </p:custDataLst>
            </p:nvPr>
          </p:nvSpPr>
          <p:spPr>
            <a:xfrm>
              <a:off x="1391026" y="3127386"/>
              <a:ext cx="4342926" cy="580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cs typeface="+mn-ea"/>
                  <a:sym typeface="+mn-lt"/>
                </a:rPr>
                <a:t>建立目标锁链与目标体系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42" name="PA-文本框 41"/>
            <p:cNvSpPr txBox="1"/>
            <p:nvPr>
              <p:custDataLst>
                <p:tags r:id="rId12"/>
              </p:custDataLst>
            </p:nvPr>
          </p:nvSpPr>
          <p:spPr>
            <a:xfrm>
              <a:off x="1391026" y="3786544"/>
              <a:ext cx="5977592" cy="417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所有目标方向一致，环环相扣，相互配合，协调统一 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43" name="PA-文本框 42"/>
            <p:cNvSpPr txBox="1"/>
            <p:nvPr>
              <p:custDataLst>
                <p:tags r:id="rId13"/>
              </p:custDataLst>
            </p:nvPr>
          </p:nvSpPr>
          <p:spPr>
            <a:xfrm>
              <a:off x="1378184" y="4307962"/>
              <a:ext cx="1795763" cy="580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cs typeface="+mn-ea"/>
                  <a:sym typeface="+mn-lt"/>
                </a:rPr>
                <a:t>重视成果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44" name="PA-文本框 43"/>
            <p:cNvSpPr txBox="1"/>
            <p:nvPr>
              <p:custDataLst>
                <p:tags r:id="rId14"/>
              </p:custDataLst>
            </p:nvPr>
          </p:nvSpPr>
          <p:spPr>
            <a:xfrm>
              <a:off x="1336625" y="4908126"/>
              <a:ext cx="5711875" cy="78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ym typeface="+mn-lt"/>
                </a:rPr>
                <a:t>目标管理以制定目标为起点，以目标完成情况的考核为终结。工作成果是评定目标完成程度的标准</a:t>
              </a:r>
              <a:endParaRPr lang="zh-CN" altLang="en-US" sz="1600" dirty="0"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9900000">
            <a:off x="9563250" y="4399613"/>
            <a:ext cx="1098306" cy="109830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流程图: 手动输入 3"/>
          <p:cNvSpPr/>
          <p:nvPr/>
        </p:nvSpPr>
        <p:spPr>
          <a:xfrm rot="16200000" flipV="1">
            <a:off x="1298823" y="-1298823"/>
            <a:ext cx="6865669" cy="9463315"/>
          </a:xfrm>
          <a:prstGeom prst="flowChartManualInput">
            <a:avLst/>
          </a:prstGeom>
          <a:gradFill flip="none" rotWithShape="1">
            <a:gsLst>
              <a:gs pos="0">
                <a:srgbClr val="2140CC"/>
              </a:gs>
              <a:gs pos="100000">
                <a:srgbClr val="63B0F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9900000">
            <a:off x="531379" y="473236"/>
            <a:ext cx="1239888" cy="1239888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9900000">
            <a:off x="-901203" y="4379820"/>
            <a:ext cx="2296464" cy="2296464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62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9900000">
            <a:off x="10899268" y="1274997"/>
            <a:ext cx="2866556" cy="286655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9900000">
            <a:off x="10337880" y="854155"/>
            <a:ext cx="1666816" cy="1666816"/>
          </a:xfrm>
          <a:prstGeom prst="ellipse">
            <a:avLst/>
          </a:prstGeom>
          <a:gradFill flip="none" rotWithShape="1">
            <a:gsLst>
              <a:gs pos="0">
                <a:srgbClr val="2140CC">
                  <a:alpha val="10000"/>
                </a:srgbClr>
              </a:gs>
              <a:gs pos="100000">
                <a:srgbClr val="63B0F1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-2" y="3867852"/>
            <a:ext cx="12206819" cy="2546434"/>
            <a:chOff x="-1" y="3100942"/>
            <a:chExt cx="12206819" cy="3547713"/>
          </a:xfrm>
        </p:grpSpPr>
        <p:sp>
          <p:nvSpPr>
            <p:cNvPr id="8" name="梯形 7"/>
            <p:cNvSpPr/>
            <p:nvPr/>
          </p:nvSpPr>
          <p:spPr>
            <a:xfrm rot="5400000">
              <a:off x="4493581" y="-1064581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/>
                </a:gs>
                <a:gs pos="100000">
                  <a:srgbClr val="FFD768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7"/>
            <p:cNvSpPr/>
            <p:nvPr/>
          </p:nvSpPr>
          <p:spPr>
            <a:xfrm rot="5400000">
              <a:off x="4493582" y="-1392640"/>
              <a:ext cx="3219654" cy="12206818"/>
            </a:xfrm>
            <a:custGeom>
              <a:avLst/>
              <a:gdLst>
                <a:gd name="connsiteX0" fmla="*/ 0 w 3219654"/>
                <a:gd name="connsiteY0" fmla="*/ 12272221 h 12272221"/>
                <a:gd name="connsiteX1" fmla="*/ 1609827 w 3219654"/>
                <a:gd name="connsiteY1" fmla="*/ 0 h 12272221"/>
                <a:gd name="connsiteX2" fmla="*/ 1609827 w 3219654"/>
                <a:gd name="connsiteY2" fmla="*/ 0 h 12272221"/>
                <a:gd name="connsiteX3" fmla="*/ 3219654 w 3219654"/>
                <a:gd name="connsiteY3" fmla="*/ 12272221 h 12272221"/>
                <a:gd name="connsiteX4" fmla="*/ 0 w 3219654"/>
                <a:gd name="connsiteY4" fmla="*/ 12272221 h 12272221"/>
                <a:gd name="connsiteX0-1" fmla="*/ 0 w 3219654"/>
                <a:gd name="connsiteY0-2" fmla="*/ 14289708 h 14289708"/>
                <a:gd name="connsiteX1-3" fmla="*/ 1609827 w 3219654"/>
                <a:gd name="connsiteY1-4" fmla="*/ 2017487 h 14289708"/>
                <a:gd name="connsiteX2-5" fmla="*/ 2451658 w 3219654"/>
                <a:gd name="connsiteY2-6" fmla="*/ 0 h 14289708"/>
                <a:gd name="connsiteX3-7" fmla="*/ 3219654 w 3219654"/>
                <a:gd name="connsiteY3-8" fmla="*/ 14289708 h 14289708"/>
                <a:gd name="connsiteX4-9" fmla="*/ 0 w 3219654"/>
                <a:gd name="connsiteY4-10" fmla="*/ 14289708 h 14289708"/>
                <a:gd name="connsiteX0-11" fmla="*/ 0 w 3219654"/>
                <a:gd name="connsiteY0-12" fmla="*/ 14289708 h 14289708"/>
                <a:gd name="connsiteX1-13" fmla="*/ 1958170 w 3219654"/>
                <a:gd name="connsiteY1-14" fmla="*/ 1959430 h 14289708"/>
                <a:gd name="connsiteX2-15" fmla="*/ 2451658 w 3219654"/>
                <a:gd name="connsiteY2-16" fmla="*/ 0 h 14289708"/>
                <a:gd name="connsiteX3-17" fmla="*/ 3219654 w 3219654"/>
                <a:gd name="connsiteY3-18" fmla="*/ 14289708 h 14289708"/>
                <a:gd name="connsiteX4-19" fmla="*/ 0 w 3219654"/>
                <a:gd name="connsiteY4-20" fmla="*/ 14289708 h 14289708"/>
                <a:gd name="connsiteX0-21" fmla="*/ 0 w 3219654"/>
                <a:gd name="connsiteY0-22" fmla="*/ 14289708 h 14289708"/>
                <a:gd name="connsiteX1-23" fmla="*/ 2204913 w 3219654"/>
                <a:gd name="connsiteY1-24" fmla="*/ 1799773 h 14289708"/>
                <a:gd name="connsiteX2-25" fmla="*/ 2451658 w 3219654"/>
                <a:gd name="connsiteY2-26" fmla="*/ 0 h 14289708"/>
                <a:gd name="connsiteX3-27" fmla="*/ 3219654 w 3219654"/>
                <a:gd name="connsiteY3-28" fmla="*/ 14289708 h 14289708"/>
                <a:gd name="connsiteX4-29" fmla="*/ 0 w 3219654"/>
                <a:gd name="connsiteY4-30" fmla="*/ 14289708 h 14289708"/>
                <a:gd name="connsiteX0-31" fmla="*/ 0 w 3219654"/>
                <a:gd name="connsiteY0-32" fmla="*/ 14289708 h 14289708"/>
                <a:gd name="connsiteX1-33" fmla="*/ 2016227 w 3219654"/>
                <a:gd name="connsiteY1-34" fmla="*/ 1828801 h 14289708"/>
                <a:gd name="connsiteX2-35" fmla="*/ 2451658 w 3219654"/>
                <a:gd name="connsiteY2-36" fmla="*/ 0 h 14289708"/>
                <a:gd name="connsiteX3-37" fmla="*/ 3219654 w 3219654"/>
                <a:gd name="connsiteY3-38" fmla="*/ 14289708 h 14289708"/>
                <a:gd name="connsiteX4-39" fmla="*/ 0 w 3219654"/>
                <a:gd name="connsiteY4-40" fmla="*/ 14289708 h 14289708"/>
                <a:gd name="connsiteX0-41" fmla="*/ 0 w 3219654"/>
                <a:gd name="connsiteY0-42" fmla="*/ 12460907 h 12460907"/>
                <a:gd name="connsiteX1-43" fmla="*/ 2016227 w 3219654"/>
                <a:gd name="connsiteY1-44" fmla="*/ 0 h 12460907"/>
                <a:gd name="connsiteX2-45" fmla="*/ 2567773 w 3219654"/>
                <a:gd name="connsiteY2-46" fmla="*/ 29028 h 12460907"/>
                <a:gd name="connsiteX3-47" fmla="*/ 3219654 w 3219654"/>
                <a:gd name="connsiteY3-48" fmla="*/ 12460907 h 12460907"/>
                <a:gd name="connsiteX4-49" fmla="*/ 0 w 3219654"/>
                <a:gd name="connsiteY4-50" fmla="*/ 12460907 h 12460907"/>
                <a:gd name="connsiteX0-51" fmla="*/ 0 w 3219654"/>
                <a:gd name="connsiteY0-52" fmla="*/ 12446393 h 12446393"/>
                <a:gd name="connsiteX1-53" fmla="*/ 2016230 w 3219654"/>
                <a:gd name="connsiteY1-54" fmla="*/ 0 h 12446393"/>
                <a:gd name="connsiteX2-55" fmla="*/ 2567773 w 3219654"/>
                <a:gd name="connsiteY2-56" fmla="*/ 14514 h 12446393"/>
                <a:gd name="connsiteX3-57" fmla="*/ 3219654 w 3219654"/>
                <a:gd name="connsiteY3-58" fmla="*/ 12446393 h 12446393"/>
                <a:gd name="connsiteX4-59" fmla="*/ 0 w 3219654"/>
                <a:gd name="connsiteY4-60" fmla="*/ 12446393 h 12446393"/>
                <a:gd name="connsiteX0-61" fmla="*/ 0 w 3219654"/>
                <a:gd name="connsiteY0-62" fmla="*/ 12461517 h 12461517"/>
                <a:gd name="connsiteX1-63" fmla="*/ 2016230 w 3219654"/>
                <a:gd name="connsiteY1-64" fmla="*/ 15124 h 12461517"/>
                <a:gd name="connsiteX2-65" fmla="*/ 2582290 w 3219654"/>
                <a:gd name="connsiteY2-66" fmla="*/ 0 h 12461517"/>
                <a:gd name="connsiteX3-67" fmla="*/ 3219654 w 3219654"/>
                <a:gd name="connsiteY3-68" fmla="*/ 12461517 h 12461517"/>
                <a:gd name="connsiteX4-69" fmla="*/ 0 w 3219654"/>
                <a:gd name="connsiteY4-70" fmla="*/ 12461517 h 124615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19654" h="12461517">
                  <a:moveTo>
                    <a:pt x="0" y="12461517"/>
                  </a:moveTo>
                  <a:lnTo>
                    <a:pt x="2016230" y="15124"/>
                  </a:lnTo>
                  <a:lnTo>
                    <a:pt x="2582290" y="0"/>
                  </a:lnTo>
                  <a:lnTo>
                    <a:pt x="3219654" y="12461517"/>
                  </a:lnTo>
                  <a:lnTo>
                    <a:pt x="0" y="12461517"/>
                  </a:lnTo>
                  <a:close/>
                </a:path>
              </a:pathLst>
            </a:custGeom>
            <a:gradFill>
              <a:gsLst>
                <a:gs pos="0">
                  <a:srgbClr val="FBCD5D">
                    <a:alpha val="82000"/>
                  </a:srgbClr>
                </a:gs>
                <a:gs pos="100000">
                  <a:srgbClr val="FFD768">
                    <a:alpha val="20000"/>
                  </a:srgb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 rot="9900000">
            <a:off x="7163408" y="505634"/>
            <a:ext cx="767475" cy="767475"/>
          </a:xfrm>
          <a:prstGeom prst="ellipse">
            <a:avLst/>
          </a:prstGeom>
          <a:gradFill flip="none" rotWithShape="1">
            <a:gsLst>
              <a:gs pos="0">
                <a:srgbClr val="63B0F1"/>
              </a:gs>
              <a:gs pos="100000">
                <a:srgbClr val="A7D3F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2019061" y="4082470"/>
            <a:ext cx="3654728" cy="4616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>
            <a:off x="6582526" y="977800"/>
            <a:ext cx="5035812" cy="503581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40" name="组合 39"/>
          <p:cNvGrpSpPr/>
          <p:nvPr/>
        </p:nvGrpSpPr>
        <p:grpSpPr>
          <a:xfrm>
            <a:off x="1147989" y="990600"/>
            <a:ext cx="5914828" cy="2877252"/>
            <a:chOff x="3235406" y="3362232"/>
            <a:chExt cx="2727075" cy="1326578"/>
          </a:xfrm>
        </p:grpSpPr>
        <p:sp>
          <p:nvSpPr>
            <p:cNvPr id="48" name="文本框 47"/>
            <p:cNvSpPr txBox="1"/>
            <p:nvPr/>
          </p:nvSpPr>
          <p:spPr>
            <a:xfrm>
              <a:off x="3235406" y="4177960"/>
              <a:ext cx="2727075" cy="510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cs typeface="+mn-ea"/>
                  <a:sym typeface="+mn-lt"/>
                </a:rPr>
                <a:t>企业管理原则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980468" y="3362232"/>
              <a:ext cx="1030332" cy="739428"/>
              <a:chOff x="3959010" y="3298120"/>
              <a:chExt cx="1030332" cy="739428"/>
            </a:xfrm>
          </p:grpSpPr>
          <p:sp>
            <p:nvSpPr>
              <p:cNvPr id="51" name="椭圆 50"/>
              <p:cNvSpPr/>
              <p:nvPr/>
            </p:nvSpPr>
            <p:spPr>
              <a:xfrm rot="9900000">
                <a:off x="4097051" y="3298120"/>
                <a:ext cx="739428" cy="739428"/>
              </a:xfrm>
              <a:prstGeom prst="ellipse">
                <a:avLst/>
              </a:prstGeom>
              <a:gradFill flip="none" rotWithShape="1">
                <a:gsLst>
                  <a:gs pos="0">
                    <a:srgbClr val="63B0F1"/>
                  </a:gs>
                  <a:gs pos="100000">
                    <a:srgbClr val="A7D3F7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3959010" y="3414790"/>
                <a:ext cx="1030332" cy="504967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en-US" altLang="zh-CN" sz="7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72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airplane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2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4" grpId="0" animBg="1"/>
          <p:bldP spid="12" grpId="0" animBg="1"/>
          <p:bldP spid="14" grpId="0" animBg="1"/>
          <p:bldP spid="5" grpId="0" animBg="1"/>
          <p:bldP spid="7" grpId="0" animBg="1"/>
          <p:bldP spid="16" grpId="0" animBg="1"/>
          <p:bldP spid="20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257550" y="253416"/>
            <a:ext cx="5676900" cy="584775"/>
            <a:chOff x="2971800" y="253416"/>
            <a:chExt cx="5676900" cy="584775"/>
          </a:xfrm>
        </p:grpSpPr>
        <p:grpSp>
          <p:nvGrpSpPr>
            <p:cNvPr id="14" name="组合 13"/>
            <p:cNvGrpSpPr/>
            <p:nvPr/>
          </p:nvGrpSpPr>
          <p:grpSpPr>
            <a:xfrm>
              <a:off x="2971800" y="412454"/>
              <a:ext cx="895350" cy="266699"/>
              <a:chOff x="0" y="190500"/>
              <a:chExt cx="3121925" cy="630082"/>
            </a:xfrm>
          </p:grpSpPr>
          <p:sp>
            <p:nvSpPr>
              <p:cNvPr id="20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flipH="1">
              <a:off x="7753350" y="412454"/>
              <a:ext cx="895350" cy="266699"/>
              <a:chOff x="0" y="190500"/>
              <a:chExt cx="3121925" cy="630082"/>
            </a:xfrm>
          </p:grpSpPr>
          <p:sp>
            <p:nvSpPr>
              <p:cNvPr id="18" name="矩形 2"/>
              <p:cNvSpPr/>
              <p:nvPr/>
            </p:nvSpPr>
            <p:spPr>
              <a:xfrm>
                <a:off x="0" y="190500"/>
                <a:ext cx="2857500" cy="268438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矩形 2"/>
              <p:cNvSpPr/>
              <p:nvPr/>
            </p:nvSpPr>
            <p:spPr>
              <a:xfrm>
                <a:off x="264425" y="552145"/>
                <a:ext cx="2857500" cy="268437"/>
              </a:xfrm>
              <a:custGeom>
                <a:avLst/>
                <a:gdLst>
                  <a:gd name="connsiteX0" fmla="*/ 0 w 9463315"/>
                  <a:gd name="connsiteY0" fmla="*/ 0 h 889000"/>
                  <a:gd name="connsiteX1" fmla="*/ 9463315 w 9463315"/>
                  <a:gd name="connsiteY1" fmla="*/ 0 h 889000"/>
                  <a:gd name="connsiteX2" fmla="*/ 9463315 w 9463315"/>
                  <a:gd name="connsiteY2" fmla="*/ 889000 h 889000"/>
                  <a:gd name="connsiteX3" fmla="*/ 0 w 9463315"/>
                  <a:gd name="connsiteY3" fmla="*/ 889000 h 889000"/>
                  <a:gd name="connsiteX4" fmla="*/ 0 w 9463315"/>
                  <a:gd name="connsiteY4" fmla="*/ 0 h 889000"/>
                  <a:gd name="connsiteX0-1" fmla="*/ 0 w 9463315"/>
                  <a:gd name="connsiteY0-2" fmla="*/ 0 h 889000"/>
                  <a:gd name="connsiteX1-3" fmla="*/ 9463315 w 9463315"/>
                  <a:gd name="connsiteY1-4" fmla="*/ 0 h 889000"/>
                  <a:gd name="connsiteX2-5" fmla="*/ 9196615 w 9463315"/>
                  <a:gd name="connsiteY2-6" fmla="*/ 889000 h 889000"/>
                  <a:gd name="connsiteX3-7" fmla="*/ 0 w 9463315"/>
                  <a:gd name="connsiteY3-8" fmla="*/ 889000 h 889000"/>
                  <a:gd name="connsiteX4-9" fmla="*/ 0 w 9463315"/>
                  <a:gd name="connsiteY4-10" fmla="*/ 0 h 889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63315" h="889000">
                    <a:moveTo>
                      <a:pt x="0" y="0"/>
                    </a:moveTo>
                    <a:lnTo>
                      <a:pt x="9463315" y="0"/>
                    </a:lnTo>
                    <a:lnTo>
                      <a:pt x="9196615" y="889000"/>
                    </a:lnTo>
                    <a:lnTo>
                      <a:pt x="0" y="889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140CC"/>
                  </a:gs>
                  <a:gs pos="56000">
                    <a:srgbClr val="63B0F1">
                      <a:alpha val="2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934007" y="253416"/>
              <a:ext cx="37524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企业管理原则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5" name="PA-组合 4"/>
          <p:cNvGrpSpPr/>
          <p:nvPr>
            <p:custDataLst>
              <p:tags r:id="rId1"/>
            </p:custDataLst>
          </p:nvPr>
        </p:nvGrpSpPr>
        <p:grpSpPr>
          <a:xfrm>
            <a:off x="571500" y="1373617"/>
            <a:ext cx="8294310" cy="837754"/>
            <a:chOff x="571500" y="1373617"/>
            <a:chExt cx="8294310" cy="837754"/>
          </a:xfrm>
        </p:grpSpPr>
        <p:sp>
          <p:nvSpPr>
            <p:cNvPr id="24" name="PA-îsḻiďè"/>
            <p:cNvSpPr/>
            <p:nvPr>
              <p:custDataLst>
                <p:tags r:id="rId2"/>
              </p:custDataLst>
            </p:nvPr>
          </p:nvSpPr>
          <p:spPr>
            <a:xfrm>
              <a:off x="571500" y="1582416"/>
              <a:ext cx="8294310" cy="628955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4B88E5"/>
                  </a:solidFill>
                </a:rPr>
                <a:t>（</a:t>
              </a:r>
              <a:r>
                <a:rPr lang="en-US" altLang="zh-CN" sz="3200" b="1" dirty="0">
                  <a:solidFill>
                    <a:srgbClr val="4B88E5"/>
                  </a:solidFill>
                </a:rPr>
                <a:t>Specific</a:t>
              </a:r>
              <a:r>
                <a:rPr lang="zh-CN" altLang="en-US" sz="3200" b="1" dirty="0">
                  <a:solidFill>
                    <a:srgbClr val="4B88E5"/>
                  </a:solidFill>
                </a:rPr>
                <a:t>）</a:t>
              </a:r>
              <a:r>
                <a:rPr lang="en-US" altLang="zh-CN" sz="3200" b="1" dirty="0">
                  <a:solidFill>
                    <a:srgbClr val="4B88E5"/>
                  </a:solidFill>
                </a:rPr>
                <a:t>—— </a:t>
              </a:r>
              <a:r>
                <a:rPr lang="zh-CN" altLang="en-US" sz="3200" b="1" dirty="0">
                  <a:solidFill>
                    <a:srgbClr val="4B88E5"/>
                  </a:solidFill>
                </a:rPr>
                <a:t>明确性 </a:t>
              </a:r>
              <a:endParaRPr lang="zh-CN" altLang="en-US" sz="3200" b="1" dirty="0">
                <a:solidFill>
                  <a:srgbClr val="4B88E5"/>
                </a:solidFill>
              </a:endParaRPr>
            </a:p>
          </p:txBody>
        </p:sp>
        <p:sp>
          <p:nvSpPr>
            <p:cNvPr id="35" name="PA-íṣ1ïḋè"/>
            <p:cNvSpPr/>
            <p:nvPr>
              <p:custDataLst>
                <p:tags r:id="rId3"/>
              </p:custDataLst>
            </p:nvPr>
          </p:nvSpPr>
          <p:spPr>
            <a:xfrm>
              <a:off x="658588" y="1373617"/>
              <a:ext cx="2133599" cy="108092"/>
            </a:xfrm>
            <a:prstGeom prst="rect">
              <a:avLst/>
            </a:prstGeom>
            <a:gradFill flip="none" rotWithShape="1">
              <a:gsLst>
                <a:gs pos="0">
                  <a:srgbClr val="2140CC"/>
                </a:gs>
                <a:gs pos="100000">
                  <a:srgbClr val="63B0F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PA-组合 5"/>
          <p:cNvGrpSpPr/>
          <p:nvPr>
            <p:custDataLst>
              <p:tags r:id="rId4"/>
            </p:custDataLst>
          </p:nvPr>
        </p:nvGrpSpPr>
        <p:grpSpPr>
          <a:xfrm>
            <a:off x="658588" y="1382371"/>
            <a:ext cx="10860312" cy="5507082"/>
            <a:chOff x="658588" y="1382371"/>
            <a:chExt cx="10860312" cy="5507082"/>
          </a:xfrm>
        </p:grpSpPr>
        <p:sp>
          <p:nvSpPr>
            <p:cNvPr id="31" name="PA-文本框 30"/>
            <p:cNvSpPr txBox="1"/>
            <p:nvPr>
              <p:custDataLst>
                <p:tags r:id="rId5"/>
              </p:custDataLst>
            </p:nvPr>
          </p:nvSpPr>
          <p:spPr>
            <a:xfrm>
              <a:off x="1347625" y="2698987"/>
              <a:ext cx="7314719" cy="711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所谓明确就是要用具体的语言清楚地说明要达成的行为标准，目标要清晰、明确，让考核者与被考核者能够准确的理解目标。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33" name="PA-文本框 32"/>
            <p:cNvSpPr txBox="1"/>
            <p:nvPr>
              <p:custDataLst>
                <p:tags r:id="rId6"/>
              </p:custDataLst>
            </p:nvPr>
          </p:nvSpPr>
          <p:spPr>
            <a:xfrm>
              <a:off x="1437839" y="3841846"/>
              <a:ext cx="4658161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明确的目标几乎是所有成功团队的一致特点。很多团队不成功的重要原因之一就因为目标定的模棱两可，或没有将目标有效的传达给相关成员。 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34" name="PA-文本框 33"/>
            <p:cNvSpPr txBox="1"/>
            <p:nvPr>
              <p:custDataLst>
                <p:tags r:id="rId7"/>
              </p:custDataLst>
            </p:nvPr>
          </p:nvSpPr>
          <p:spPr>
            <a:xfrm>
              <a:off x="1464149" y="5166532"/>
              <a:ext cx="4631851" cy="1027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公司“卫生”包括哪些方面？什么时候检查、检查几次才是“定期” 、什么样才算是达到了“清洁”？目标不明确就没有办法评判、衡量与执行！ 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36" name="PA-îśľíḓè"/>
            <p:cNvSpPr/>
            <p:nvPr>
              <p:custDataLst>
                <p:tags r:id="rId8"/>
              </p:custDataLst>
            </p:nvPr>
          </p:nvSpPr>
          <p:spPr>
            <a:xfrm>
              <a:off x="6248400" y="4104372"/>
              <a:ext cx="2413944" cy="2265557"/>
            </a:xfrm>
            <a:prstGeom prst="rect">
              <a:avLst/>
            </a:prstGeom>
            <a:gradFill flip="none" rotWithShape="1">
              <a:gsLst>
                <a:gs pos="0">
                  <a:srgbClr val="2140CC"/>
                </a:gs>
                <a:gs pos="100000">
                  <a:srgbClr val="63B0F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PA-íşľïḋe"/>
            <p:cNvSpPr/>
            <p:nvPr>
              <p:custDataLst>
                <p:tags r:id="rId9"/>
              </p:custDataLst>
            </p:nvPr>
          </p:nvSpPr>
          <p:spPr>
            <a:xfrm>
              <a:off x="9104956" y="1382371"/>
              <a:ext cx="2413944" cy="2265557"/>
            </a:xfrm>
            <a:prstGeom prst="rect">
              <a:avLst/>
            </a:prstGeom>
            <a:gradFill flip="none" rotWithShape="1">
              <a:gsLst>
                <a:gs pos="0">
                  <a:srgbClr val="2140CC"/>
                </a:gs>
                <a:gs pos="100000">
                  <a:srgbClr val="63B0F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PA-ïS1íḍe"/>
            <p:cNvSpPr/>
            <p:nvPr>
              <p:custDataLst>
                <p:tags r:id="rId10"/>
              </p:custDataLst>
            </p:nvPr>
          </p:nvSpPr>
          <p:spPr>
            <a:xfrm>
              <a:off x="9104956" y="4104372"/>
              <a:ext cx="2413944" cy="2265557"/>
            </a:xfrm>
            <a:prstGeom prst="rect">
              <a:avLst/>
            </a:prstGeom>
            <a:gradFill flip="none" rotWithShape="1">
              <a:gsLst>
                <a:gs pos="0">
                  <a:srgbClr val="2140CC"/>
                </a:gs>
                <a:gs pos="100000">
                  <a:srgbClr val="63B0F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53" name="PA-直接连接符 52"/>
            <p:cNvCxnSpPr/>
            <p:nvPr>
              <p:custDataLst>
                <p:tags r:id="rId11"/>
              </p:custDataLst>
            </p:nvPr>
          </p:nvCxnSpPr>
          <p:spPr>
            <a:xfrm>
              <a:off x="658588" y="3540516"/>
              <a:ext cx="8003756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PA-直接连接符 53"/>
            <p:cNvCxnSpPr/>
            <p:nvPr>
              <p:custDataLst>
                <p:tags r:id="rId12"/>
              </p:custDataLst>
            </p:nvPr>
          </p:nvCxnSpPr>
          <p:spPr>
            <a:xfrm>
              <a:off x="665603" y="5073574"/>
              <a:ext cx="5430397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PA-直接连接符 54"/>
            <p:cNvCxnSpPr/>
            <p:nvPr>
              <p:custDataLst>
                <p:tags r:id="rId13"/>
              </p:custDataLst>
            </p:nvPr>
          </p:nvCxnSpPr>
          <p:spPr>
            <a:xfrm>
              <a:off x="658588" y="6889453"/>
              <a:ext cx="4831920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PA-is1íḍè"/>
            <p:cNvSpPr/>
            <p:nvPr>
              <p:custDataLst>
                <p:tags r:id="rId14"/>
              </p:custDataLst>
            </p:nvPr>
          </p:nvSpPr>
          <p:spPr>
            <a:xfrm>
              <a:off x="9962605" y="4894065"/>
              <a:ext cx="698646" cy="686171"/>
            </a:xfrm>
            <a:custGeom>
              <a:avLst/>
              <a:gdLst>
                <a:gd name="connsiteX0" fmla="*/ 372339 w 533400"/>
                <a:gd name="connsiteY0" fmla="*/ 276846 h 523875"/>
                <a:gd name="connsiteX1" fmla="*/ 372339 w 533400"/>
                <a:gd name="connsiteY1" fmla="*/ 524496 h 523875"/>
                <a:gd name="connsiteX2" fmla="*/ 162789 w 533400"/>
                <a:gd name="connsiteY2" fmla="*/ 524496 h 523875"/>
                <a:gd name="connsiteX3" fmla="*/ 162789 w 533400"/>
                <a:gd name="connsiteY3" fmla="*/ 276846 h 523875"/>
                <a:gd name="connsiteX4" fmla="*/ 372339 w 533400"/>
                <a:gd name="connsiteY4" fmla="*/ 276846 h 523875"/>
                <a:gd name="connsiteX5" fmla="*/ 143739 w 533400"/>
                <a:gd name="connsiteY5" fmla="*/ 114921 h 523875"/>
                <a:gd name="connsiteX6" fmla="*/ 143739 w 533400"/>
                <a:gd name="connsiteY6" fmla="*/ 153021 h 523875"/>
                <a:gd name="connsiteX7" fmla="*/ 391389 w 533400"/>
                <a:gd name="connsiteY7" fmla="*/ 153021 h 523875"/>
                <a:gd name="connsiteX8" fmla="*/ 391389 w 533400"/>
                <a:gd name="connsiteY8" fmla="*/ 114921 h 523875"/>
                <a:gd name="connsiteX9" fmla="*/ 534264 w 533400"/>
                <a:gd name="connsiteY9" fmla="*/ 114921 h 523875"/>
                <a:gd name="connsiteX10" fmla="*/ 534264 w 533400"/>
                <a:gd name="connsiteY10" fmla="*/ 410196 h 523875"/>
                <a:gd name="connsiteX11" fmla="*/ 391389 w 533400"/>
                <a:gd name="connsiteY11" fmla="*/ 410196 h 523875"/>
                <a:gd name="connsiteX12" fmla="*/ 391389 w 533400"/>
                <a:gd name="connsiteY12" fmla="*/ 257796 h 523875"/>
                <a:gd name="connsiteX13" fmla="*/ 143739 w 533400"/>
                <a:gd name="connsiteY13" fmla="*/ 257796 h 523875"/>
                <a:gd name="connsiteX14" fmla="*/ 143739 w 533400"/>
                <a:gd name="connsiteY14" fmla="*/ 410196 h 523875"/>
                <a:gd name="connsiteX15" fmla="*/ 864 w 533400"/>
                <a:gd name="connsiteY15" fmla="*/ 410196 h 523875"/>
                <a:gd name="connsiteX16" fmla="*/ 864 w 533400"/>
                <a:gd name="connsiteY16" fmla="*/ 186359 h 523875"/>
                <a:gd name="connsiteX17" fmla="*/ 67539 w 533400"/>
                <a:gd name="connsiteY17" fmla="*/ 114921 h 523875"/>
                <a:gd name="connsiteX18" fmla="*/ 143739 w 533400"/>
                <a:gd name="connsiteY18" fmla="*/ 114921 h 523875"/>
                <a:gd name="connsiteX19" fmla="*/ 462827 w 533400"/>
                <a:gd name="connsiteY19" fmla="*/ 172071 h 523875"/>
                <a:gd name="connsiteX20" fmla="*/ 448539 w 533400"/>
                <a:gd name="connsiteY20" fmla="*/ 186359 h 523875"/>
                <a:gd name="connsiteX21" fmla="*/ 462827 w 533400"/>
                <a:gd name="connsiteY21" fmla="*/ 200646 h 523875"/>
                <a:gd name="connsiteX22" fmla="*/ 477114 w 533400"/>
                <a:gd name="connsiteY22" fmla="*/ 186359 h 523875"/>
                <a:gd name="connsiteX23" fmla="*/ 462827 w 533400"/>
                <a:gd name="connsiteY23" fmla="*/ 172071 h 523875"/>
                <a:gd name="connsiteX24" fmla="*/ 372339 w 533400"/>
                <a:gd name="connsiteY24" fmla="*/ 621 h 523875"/>
                <a:gd name="connsiteX25" fmla="*/ 372339 w 533400"/>
                <a:gd name="connsiteY25" fmla="*/ 133971 h 523875"/>
                <a:gd name="connsiteX26" fmla="*/ 162789 w 533400"/>
                <a:gd name="connsiteY26" fmla="*/ 133971 h 523875"/>
                <a:gd name="connsiteX27" fmla="*/ 162789 w 533400"/>
                <a:gd name="connsiteY27" fmla="*/ 621 h 523875"/>
                <a:gd name="connsiteX28" fmla="*/ 372339 w 533400"/>
                <a:gd name="connsiteY28" fmla="*/ 621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33400" h="523875">
                  <a:moveTo>
                    <a:pt x="372339" y="276846"/>
                  </a:moveTo>
                  <a:lnTo>
                    <a:pt x="372339" y="524496"/>
                  </a:lnTo>
                  <a:lnTo>
                    <a:pt x="162789" y="524496"/>
                  </a:lnTo>
                  <a:lnTo>
                    <a:pt x="162789" y="276846"/>
                  </a:lnTo>
                  <a:lnTo>
                    <a:pt x="372339" y="276846"/>
                  </a:lnTo>
                  <a:close/>
                  <a:moveTo>
                    <a:pt x="143739" y="114921"/>
                  </a:moveTo>
                  <a:lnTo>
                    <a:pt x="143739" y="153021"/>
                  </a:lnTo>
                  <a:lnTo>
                    <a:pt x="391389" y="153021"/>
                  </a:lnTo>
                  <a:lnTo>
                    <a:pt x="391389" y="114921"/>
                  </a:lnTo>
                  <a:lnTo>
                    <a:pt x="534264" y="114921"/>
                  </a:lnTo>
                  <a:lnTo>
                    <a:pt x="534264" y="410196"/>
                  </a:lnTo>
                  <a:lnTo>
                    <a:pt x="391389" y="410196"/>
                  </a:lnTo>
                  <a:lnTo>
                    <a:pt x="391389" y="257796"/>
                  </a:lnTo>
                  <a:lnTo>
                    <a:pt x="143739" y="257796"/>
                  </a:lnTo>
                  <a:lnTo>
                    <a:pt x="143739" y="410196"/>
                  </a:lnTo>
                  <a:lnTo>
                    <a:pt x="864" y="410196"/>
                  </a:lnTo>
                  <a:lnTo>
                    <a:pt x="864" y="186359"/>
                  </a:lnTo>
                  <a:lnTo>
                    <a:pt x="67539" y="114921"/>
                  </a:lnTo>
                  <a:lnTo>
                    <a:pt x="143739" y="114921"/>
                  </a:lnTo>
                  <a:close/>
                  <a:moveTo>
                    <a:pt x="462827" y="172071"/>
                  </a:moveTo>
                  <a:cubicBezTo>
                    <a:pt x="455207" y="172071"/>
                    <a:pt x="448539" y="178739"/>
                    <a:pt x="448539" y="186359"/>
                  </a:cubicBezTo>
                  <a:cubicBezTo>
                    <a:pt x="448539" y="193979"/>
                    <a:pt x="455207" y="200646"/>
                    <a:pt x="462827" y="200646"/>
                  </a:cubicBezTo>
                  <a:cubicBezTo>
                    <a:pt x="470446" y="200646"/>
                    <a:pt x="477114" y="193979"/>
                    <a:pt x="477114" y="186359"/>
                  </a:cubicBezTo>
                  <a:cubicBezTo>
                    <a:pt x="477114" y="178739"/>
                    <a:pt x="470446" y="172071"/>
                    <a:pt x="462827" y="172071"/>
                  </a:cubicBezTo>
                  <a:close/>
                  <a:moveTo>
                    <a:pt x="372339" y="621"/>
                  </a:moveTo>
                  <a:lnTo>
                    <a:pt x="372339" y="133971"/>
                  </a:lnTo>
                  <a:lnTo>
                    <a:pt x="162789" y="133971"/>
                  </a:lnTo>
                  <a:lnTo>
                    <a:pt x="162789" y="621"/>
                  </a:lnTo>
                  <a:lnTo>
                    <a:pt x="372339" y="62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PA-îŝḷîḓé"/>
            <p:cNvSpPr/>
            <p:nvPr>
              <p:custDataLst>
                <p:tags r:id="rId15"/>
              </p:custDataLst>
            </p:nvPr>
          </p:nvSpPr>
          <p:spPr>
            <a:xfrm>
              <a:off x="7106049" y="4919017"/>
              <a:ext cx="698646" cy="636267"/>
            </a:xfrm>
            <a:custGeom>
              <a:avLst/>
              <a:gdLst>
                <a:gd name="connsiteX0" fmla="*/ 125329 w 533400"/>
                <a:gd name="connsiteY0" fmla="*/ 229221 h 485775"/>
                <a:gd name="connsiteX1" fmla="*/ 125329 w 533400"/>
                <a:gd name="connsiteY1" fmla="*/ 276846 h 485775"/>
                <a:gd name="connsiteX2" fmla="*/ 144379 w 533400"/>
                <a:gd name="connsiteY2" fmla="*/ 276846 h 485775"/>
                <a:gd name="connsiteX3" fmla="*/ 144379 w 533400"/>
                <a:gd name="connsiteY3" fmla="*/ 229221 h 485775"/>
                <a:gd name="connsiteX4" fmla="*/ 392029 w 533400"/>
                <a:gd name="connsiteY4" fmla="*/ 229221 h 485775"/>
                <a:gd name="connsiteX5" fmla="*/ 392029 w 533400"/>
                <a:gd name="connsiteY5" fmla="*/ 276846 h 485775"/>
                <a:gd name="connsiteX6" fmla="*/ 411079 w 533400"/>
                <a:gd name="connsiteY6" fmla="*/ 276846 h 485775"/>
                <a:gd name="connsiteX7" fmla="*/ 411079 w 533400"/>
                <a:gd name="connsiteY7" fmla="*/ 229221 h 485775"/>
                <a:gd name="connsiteX8" fmla="*/ 534904 w 533400"/>
                <a:gd name="connsiteY8" fmla="*/ 229221 h 485775"/>
                <a:gd name="connsiteX9" fmla="*/ 534904 w 533400"/>
                <a:gd name="connsiteY9" fmla="*/ 486396 h 485775"/>
                <a:gd name="connsiteX10" fmla="*/ 1504 w 533400"/>
                <a:gd name="connsiteY10" fmla="*/ 486396 h 485775"/>
                <a:gd name="connsiteX11" fmla="*/ 1504 w 533400"/>
                <a:gd name="connsiteY11" fmla="*/ 229221 h 485775"/>
                <a:gd name="connsiteX12" fmla="*/ 125329 w 533400"/>
                <a:gd name="connsiteY12" fmla="*/ 229221 h 485775"/>
                <a:gd name="connsiteX13" fmla="*/ 411079 w 533400"/>
                <a:gd name="connsiteY13" fmla="*/ 621 h 485775"/>
                <a:gd name="connsiteX14" fmla="*/ 411079 w 533400"/>
                <a:gd name="connsiteY14" fmla="*/ 114921 h 485775"/>
                <a:gd name="connsiteX15" fmla="*/ 534904 w 533400"/>
                <a:gd name="connsiteY15" fmla="*/ 114921 h 485775"/>
                <a:gd name="connsiteX16" fmla="*/ 534904 w 533400"/>
                <a:gd name="connsiteY16" fmla="*/ 210171 h 485775"/>
                <a:gd name="connsiteX17" fmla="*/ 1504 w 533400"/>
                <a:gd name="connsiteY17" fmla="*/ 210171 h 485775"/>
                <a:gd name="connsiteX18" fmla="*/ 1504 w 533400"/>
                <a:gd name="connsiteY18" fmla="*/ 114921 h 485775"/>
                <a:gd name="connsiteX19" fmla="*/ 125329 w 533400"/>
                <a:gd name="connsiteY19" fmla="*/ 114921 h 485775"/>
                <a:gd name="connsiteX20" fmla="*/ 125329 w 533400"/>
                <a:gd name="connsiteY20" fmla="*/ 621 h 485775"/>
                <a:gd name="connsiteX21" fmla="*/ 411079 w 533400"/>
                <a:gd name="connsiteY21" fmla="*/ 621 h 485775"/>
                <a:gd name="connsiteX22" fmla="*/ 392029 w 533400"/>
                <a:gd name="connsiteY22" fmla="*/ 19671 h 485775"/>
                <a:gd name="connsiteX23" fmla="*/ 144379 w 533400"/>
                <a:gd name="connsiteY23" fmla="*/ 19671 h 485775"/>
                <a:gd name="connsiteX24" fmla="*/ 144379 w 533400"/>
                <a:gd name="connsiteY24" fmla="*/ 114921 h 485775"/>
                <a:gd name="connsiteX25" fmla="*/ 392029 w 533400"/>
                <a:gd name="connsiteY25" fmla="*/ 114921 h 485775"/>
                <a:gd name="connsiteX26" fmla="*/ 392029 w 533400"/>
                <a:gd name="connsiteY26" fmla="*/ 19671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33400" h="485775">
                  <a:moveTo>
                    <a:pt x="125329" y="229221"/>
                  </a:moveTo>
                  <a:lnTo>
                    <a:pt x="125329" y="276846"/>
                  </a:lnTo>
                  <a:lnTo>
                    <a:pt x="144379" y="276846"/>
                  </a:lnTo>
                  <a:lnTo>
                    <a:pt x="144379" y="229221"/>
                  </a:lnTo>
                  <a:lnTo>
                    <a:pt x="392029" y="229221"/>
                  </a:lnTo>
                  <a:lnTo>
                    <a:pt x="392029" y="276846"/>
                  </a:lnTo>
                  <a:lnTo>
                    <a:pt x="411079" y="276846"/>
                  </a:lnTo>
                  <a:lnTo>
                    <a:pt x="411079" y="229221"/>
                  </a:lnTo>
                  <a:lnTo>
                    <a:pt x="534904" y="229221"/>
                  </a:lnTo>
                  <a:lnTo>
                    <a:pt x="534904" y="486396"/>
                  </a:lnTo>
                  <a:lnTo>
                    <a:pt x="1504" y="486396"/>
                  </a:lnTo>
                  <a:lnTo>
                    <a:pt x="1504" y="229221"/>
                  </a:lnTo>
                  <a:lnTo>
                    <a:pt x="125329" y="229221"/>
                  </a:lnTo>
                  <a:close/>
                  <a:moveTo>
                    <a:pt x="411079" y="621"/>
                  </a:moveTo>
                  <a:lnTo>
                    <a:pt x="411079" y="114921"/>
                  </a:lnTo>
                  <a:lnTo>
                    <a:pt x="534904" y="114921"/>
                  </a:lnTo>
                  <a:lnTo>
                    <a:pt x="534904" y="210171"/>
                  </a:lnTo>
                  <a:lnTo>
                    <a:pt x="1504" y="210171"/>
                  </a:lnTo>
                  <a:lnTo>
                    <a:pt x="1504" y="114921"/>
                  </a:lnTo>
                  <a:lnTo>
                    <a:pt x="125329" y="114921"/>
                  </a:lnTo>
                  <a:lnTo>
                    <a:pt x="125329" y="621"/>
                  </a:lnTo>
                  <a:lnTo>
                    <a:pt x="411079" y="621"/>
                  </a:lnTo>
                  <a:close/>
                  <a:moveTo>
                    <a:pt x="392029" y="19671"/>
                  </a:moveTo>
                  <a:lnTo>
                    <a:pt x="144379" y="19671"/>
                  </a:lnTo>
                  <a:lnTo>
                    <a:pt x="144379" y="114921"/>
                  </a:lnTo>
                  <a:lnTo>
                    <a:pt x="392029" y="114921"/>
                  </a:lnTo>
                  <a:lnTo>
                    <a:pt x="392029" y="1967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PA-íşḻïḋê"/>
            <p:cNvSpPr/>
            <p:nvPr>
              <p:custDataLst>
                <p:tags r:id="rId16"/>
              </p:custDataLst>
            </p:nvPr>
          </p:nvSpPr>
          <p:spPr>
            <a:xfrm>
              <a:off x="10024984" y="2165826"/>
              <a:ext cx="573888" cy="698646"/>
            </a:xfrm>
            <a:custGeom>
              <a:avLst/>
              <a:gdLst>
                <a:gd name="connsiteX0" fmla="*/ 286102 w 438150"/>
                <a:gd name="connsiteY0" fmla="*/ 621 h 533400"/>
                <a:gd name="connsiteX1" fmla="*/ 286102 w 438150"/>
                <a:gd name="connsiteY1" fmla="*/ 153021 h 533400"/>
                <a:gd name="connsiteX2" fmla="*/ 438502 w 438150"/>
                <a:gd name="connsiteY2" fmla="*/ 153021 h 533400"/>
                <a:gd name="connsiteX3" fmla="*/ 438502 w 438150"/>
                <a:gd name="connsiteY3" fmla="*/ 534021 h 533400"/>
                <a:gd name="connsiteX4" fmla="*/ 352 w 438150"/>
                <a:gd name="connsiteY4" fmla="*/ 534021 h 533400"/>
                <a:gd name="connsiteX5" fmla="*/ 352 w 438150"/>
                <a:gd name="connsiteY5" fmla="*/ 621 h 533400"/>
                <a:gd name="connsiteX6" fmla="*/ 286102 w 438150"/>
                <a:gd name="connsiteY6" fmla="*/ 621 h 533400"/>
                <a:gd name="connsiteX7" fmla="*/ 248002 w 438150"/>
                <a:gd name="connsiteY7" fmla="*/ 200646 h 533400"/>
                <a:gd name="connsiteX8" fmla="*/ 152752 w 438150"/>
                <a:gd name="connsiteY8" fmla="*/ 200646 h 533400"/>
                <a:gd name="connsiteX9" fmla="*/ 152752 w 438150"/>
                <a:gd name="connsiteY9" fmla="*/ 410196 h 533400"/>
                <a:gd name="connsiteX10" fmla="*/ 171802 w 438150"/>
                <a:gd name="connsiteY10" fmla="*/ 410196 h 533400"/>
                <a:gd name="connsiteX11" fmla="*/ 171802 w 438150"/>
                <a:gd name="connsiteY11" fmla="*/ 314946 h 533400"/>
                <a:gd name="connsiteX12" fmla="*/ 248002 w 438150"/>
                <a:gd name="connsiteY12" fmla="*/ 314946 h 533400"/>
                <a:gd name="connsiteX13" fmla="*/ 249907 w 438150"/>
                <a:gd name="connsiteY13" fmla="*/ 314946 h 533400"/>
                <a:gd name="connsiteX14" fmla="*/ 305152 w 438150"/>
                <a:gd name="connsiteY14" fmla="*/ 257796 h 533400"/>
                <a:gd name="connsiteX15" fmla="*/ 248002 w 438150"/>
                <a:gd name="connsiteY15" fmla="*/ 200646 h 533400"/>
                <a:gd name="connsiteX16" fmla="*/ 248002 w 438150"/>
                <a:gd name="connsiteY16" fmla="*/ 200646 h 533400"/>
                <a:gd name="connsiteX17" fmla="*/ 248002 w 438150"/>
                <a:gd name="connsiteY17" fmla="*/ 219696 h 533400"/>
                <a:gd name="connsiteX18" fmla="*/ 286102 w 438150"/>
                <a:gd name="connsiteY18" fmla="*/ 257796 h 533400"/>
                <a:gd name="connsiteX19" fmla="*/ 248002 w 438150"/>
                <a:gd name="connsiteY19" fmla="*/ 295896 h 533400"/>
                <a:gd name="connsiteX20" fmla="*/ 248002 w 438150"/>
                <a:gd name="connsiteY20" fmla="*/ 295896 h 533400"/>
                <a:gd name="connsiteX21" fmla="*/ 171802 w 438150"/>
                <a:gd name="connsiteY21" fmla="*/ 295896 h 533400"/>
                <a:gd name="connsiteX22" fmla="*/ 171802 w 438150"/>
                <a:gd name="connsiteY22" fmla="*/ 219696 h 533400"/>
                <a:gd name="connsiteX23" fmla="*/ 248002 w 438150"/>
                <a:gd name="connsiteY23" fmla="*/ 219696 h 533400"/>
                <a:gd name="connsiteX24" fmla="*/ 428977 w 438150"/>
                <a:gd name="connsiteY24" fmla="*/ 133971 h 533400"/>
                <a:gd name="connsiteX25" fmla="*/ 305152 w 438150"/>
                <a:gd name="connsiteY25" fmla="*/ 133971 h 533400"/>
                <a:gd name="connsiteX26" fmla="*/ 305152 w 438150"/>
                <a:gd name="connsiteY26" fmla="*/ 10146 h 533400"/>
                <a:gd name="connsiteX27" fmla="*/ 428977 w 438150"/>
                <a:gd name="connsiteY27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38150" h="533400">
                  <a:moveTo>
                    <a:pt x="286102" y="621"/>
                  </a:moveTo>
                  <a:lnTo>
                    <a:pt x="286102" y="153021"/>
                  </a:lnTo>
                  <a:lnTo>
                    <a:pt x="438502" y="153021"/>
                  </a:lnTo>
                  <a:lnTo>
                    <a:pt x="438502" y="534021"/>
                  </a:lnTo>
                  <a:lnTo>
                    <a:pt x="352" y="534021"/>
                  </a:lnTo>
                  <a:lnTo>
                    <a:pt x="352" y="621"/>
                  </a:lnTo>
                  <a:lnTo>
                    <a:pt x="286102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49907" y="314946"/>
                  </a:lnTo>
                  <a:cubicBezTo>
                    <a:pt x="280387" y="313994"/>
                    <a:pt x="305152" y="288276"/>
                    <a:pt x="305152" y="257796"/>
                  </a:cubicBezTo>
                  <a:cubicBezTo>
                    <a:pt x="305152" y="226364"/>
                    <a:pt x="279434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8957" y="219696"/>
                    <a:pt x="286102" y="236841"/>
                    <a:pt x="286102" y="257796"/>
                  </a:cubicBezTo>
                  <a:cubicBezTo>
                    <a:pt x="286102" y="278751"/>
                    <a:pt x="268957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05152" y="133971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58588" y="5437539"/>
              <a:ext cx="588863" cy="588863"/>
              <a:chOff x="658588" y="5617164"/>
              <a:chExt cx="380995" cy="380995"/>
            </a:xfrm>
          </p:grpSpPr>
          <p:sp>
            <p:nvSpPr>
              <p:cNvPr id="44" name="PA-îṡľîďê"/>
              <p:cNvSpPr/>
              <p:nvPr>
                <p:custDataLst>
                  <p:tags r:id="rId17"/>
                </p:custDataLst>
              </p:nvPr>
            </p:nvSpPr>
            <p:spPr>
              <a:xfrm>
                <a:off x="658588" y="5617164"/>
                <a:ext cx="380995" cy="380995"/>
              </a:xfrm>
              <a:prstGeom prst="rect">
                <a:avLst/>
              </a:prstGeom>
              <a:gradFill flip="none" rotWithShape="1">
                <a:gsLst>
                  <a:gs pos="0">
                    <a:srgbClr val="2140CC"/>
                  </a:gs>
                  <a:gs pos="100000">
                    <a:srgbClr val="63B0F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PA-îṩlíḑê"/>
              <p:cNvSpPr/>
              <p:nvPr>
                <p:custDataLst>
                  <p:tags r:id="rId18"/>
                </p:custDataLst>
              </p:nvPr>
            </p:nvSpPr>
            <p:spPr>
              <a:xfrm>
                <a:off x="737034" y="5697611"/>
                <a:ext cx="224103" cy="220101"/>
              </a:xfrm>
              <a:custGeom>
                <a:avLst/>
                <a:gdLst>
                  <a:gd name="connsiteX0" fmla="*/ 372339 w 533400"/>
                  <a:gd name="connsiteY0" fmla="*/ 276846 h 523875"/>
                  <a:gd name="connsiteX1" fmla="*/ 372339 w 533400"/>
                  <a:gd name="connsiteY1" fmla="*/ 524496 h 523875"/>
                  <a:gd name="connsiteX2" fmla="*/ 162789 w 533400"/>
                  <a:gd name="connsiteY2" fmla="*/ 524496 h 523875"/>
                  <a:gd name="connsiteX3" fmla="*/ 162789 w 533400"/>
                  <a:gd name="connsiteY3" fmla="*/ 276846 h 523875"/>
                  <a:gd name="connsiteX4" fmla="*/ 372339 w 533400"/>
                  <a:gd name="connsiteY4" fmla="*/ 276846 h 523875"/>
                  <a:gd name="connsiteX5" fmla="*/ 143739 w 533400"/>
                  <a:gd name="connsiteY5" fmla="*/ 114921 h 523875"/>
                  <a:gd name="connsiteX6" fmla="*/ 143739 w 533400"/>
                  <a:gd name="connsiteY6" fmla="*/ 153021 h 523875"/>
                  <a:gd name="connsiteX7" fmla="*/ 391389 w 533400"/>
                  <a:gd name="connsiteY7" fmla="*/ 153021 h 523875"/>
                  <a:gd name="connsiteX8" fmla="*/ 391389 w 533400"/>
                  <a:gd name="connsiteY8" fmla="*/ 114921 h 523875"/>
                  <a:gd name="connsiteX9" fmla="*/ 534264 w 533400"/>
                  <a:gd name="connsiteY9" fmla="*/ 114921 h 523875"/>
                  <a:gd name="connsiteX10" fmla="*/ 534264 w 533400"/>
                  <a:gd name="connsiteY10" fmla="*/ 410196 h 523875"/>
                  <a:gd name="connsiteX11" fmla="*/ 391389 w 533400"/>
                  <a:gd name="connsiteY11" fmla="*/ 410196 h 523875"/>
                  <a:gd name="connsiteX12" fmla="*/ 391389 w 533400"/>
                  <a:gd name="connsiteY12" fmla="*/ 257796 h 523875"/>
                  <a:gd name="connsiteX13" fmla="*/ 143739 w 533400"/>
                  <a:gd name="connsiteY13" fmla="*/ 257796 h 523875"/>
                  <a:gd name="connsiteX14" fmla="*/ 143739 w 533400"/>
                  <a:gd name="connsiteY14" fmla="*/ 410196 h 523875"/>
                  <a:gd name="connsiteX15" fmla="*/ 864 w 533400"/>
                  <a:gd name="connsiteY15" fmla="*/ 410196 h 523875"/>
                  <a:gd name="connsiteX16" fmla="*/ 864 w 533400"/>
                  <a:gd name="connsiteY16" fmla="*/ 186359 h 523875"/>
                  <a:gd name="connsiteX17" fmla="*/ 67539 w 533400"/>
                  <a:gd name="connsiteY17" fmla="*/ 114921 h 523875"/>
                  <a:gd name="connsiteX18" fmla="*/ 143739 w 533400"/>
                  <a:gd name="connsiteY18" fmla="*/ 114921 h 523875"/>
                  <a:gd name="connsiteX19" fmla="*/ 462827 w 533400"/>
                  <a:gd name="connsiteY19" fmla="*/ 172071 h 523875"/>
                  <a:gd name="connsiteX20" fmla="*/ 448539 w 533400"/>
                  <a:gd name="connsiteY20" fmla="*/ 186359 h 523875"/>
                  <a:gd name="connsiteX21" fmla="*/ 462827 w 533400"/>
                  <a:gd name="connsiteY21" fmla="*/ 200646 h 523875"/>
                  <a:gd name="connsiteX22" fmla="*/ 477114 w 533400"/>
                  <a:gd name="connsiteY22" fmla="*/ 186359 h 523875"/>
                  <a:gd name="connsiteX23" fmla="*/ 462827 w 533400"/>
                  <a:gd name="connsiteY23" fmla="*/ 172071 h 523875"/>
                  <a:gd name="connsiteX24" fmla="*/ 372339 w 533400"/>
                  <a:gd name="connsiteY24" fmla="*/ 621 h 523875"/>
                  <a:gd name="connsiteX25" fmla="*/ 372339 w 533400"/>
                  <a:gd name="connsiteY25" fmla="*/ 133971 h 523875"/>
                  <a:gd name="connsiteX26" fmla="*/ 162789 w 533400"/>
                  <a:gd name="connsiteY26" fmla="*/ 133971 h 523875"/>
                  <a:gd name="connsiteX27" fmla="*/ 162789 w 533400"/>
                  <a:gd name="connsiteY27" fmla="*/ 621 h 523875"/>
                  <a:gd name="connsiteX28" fmla="*/ 372339 w 533400"/>
                  <a:gd name="connsiteY28" fmla="*/ 62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33400" h="523875">
                    <a:moveTo>
                      <a:pt x="372339" y="276846"/>
                    </a:moveTo>
                    <a:lnTo>
                      <a:pt x="372339" y="524496"/>
                    </a:lnTo>
                    <a:lnTo>
                      <a:pt x="162789" y="524496"/>
                    </a:lnTo>
                    <a:lnTo>
                      <a:pt x="162789" y="276846"/>
                    </a:lnTo>
                    <a:lnTo>
                      <a:pt x="372339" y="276846"/>
                    </a:lnTo>
                    <a:close/>
                    <a:moveTo>
                      <a:pt x="143739" y="114921"/>
                    </a:moveTo>
                    <a:lnTo>
                      <a:pt x="143739" y="153021"/>
                    </a:lnTo>
                    <a:lnTo>
                      <a:pt x="391389" y="153021"/>
                    </a:lnTo>
                    <a:lnTo>
                      <a:pt x="391389" y="114921"/>
                    </a:lnTo>
                    <a:lnTo>
                      <a:pt x="534264" y="114921"/>
                    </a:lnTo>
                    <a:lnTo>
                      <a:pt x="534264" y="410196"/>
                    </a:lnTo>
                    <a:lnTo>
                      <a:pt x="391389" y="410196"/>
                    </a:lnTo>
                    <a:lnTo>
                      <a:pt x="391389" y="257796"/>
                    </a:lnTo>
                    <a:lnTo>
                      <a:pt x="143739" y="257796"/>
                    </a:lnTo>
                    <a:lnTo>
                      <a:pt x="143739" y="410196"/>
                    </a:lnTo>
                    <a:lnTo>
                      <a:pt x="864" y="410196"/>
                    </a:lnTo>
                    <a:lnTo>
                      <a:pt x="864" y="186359"/>
                    </a:lnTo>
                    <a:lnTo>
                      <a:pt x="67539" y="114921"/>
                    </a:lnTo>
                    <a:lnTo>
                      <a:pt x="143739" y="114921"/>
                    </a:lnTo>
                    <a:close/>
                    <a:moveTo>
                      <a:pt x="462827" y="172071"/>
                    </a:moveTo>
                    <a:cubicBezTo>
                      <a:pt x="455207" y="172071"/>
                      <a:pt x="448539" y="178739"/>
                      <a:pt x="448539" y="186359"/>
                    </a:cubicBezTo>
                    <a:cubicBezTo>
                      <a:pt x="448539" y="193979"/>
                      <a:pt x="455207" y="200646"/>
                      <a:pt x="462827" y="200646"/>
                    </a:cubicBezTo>
                    <a:cubicBezTo>
                      <a:pt x="470446" y="200646"/>
                      <a:pt x="477114" y="193979"/>
                      <a:pt x="477114" y="186359"/>
                    </a:cubicBezTo>
                    <a:cubicBezTo>
                      <a:pt x="477114" y="178739"/>
                      <a:pt x="470446" y="172071"/>
                      <a:pt x="462827" y="172071"/>
                    </a:cubicBezTo>
                    <a:close/>
                    <a:moveTo>
                      <a:pt x="372339" y="621"/>
                    </a:moveTo>
                    <a:lnTo>
                      <a:pt x="372339" y="133971"/>
                    </a:lnTo>
                    <a:lnTo>
                      <a:pt x="162789" y="133971"/>
                    </a:lnTo>
                    <a:lnTo>
                      <a:pt x="162789" y="621"/>
                    </a:lnTo>
                    <a:lnTo>
                      <a:pt x="372339" y="621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65603" y="4114182"/>
              <a:ext cx="588863" cy="588863"/>
              <a:chOff x="665603" y="4545424"/>
              <a:chExt cx="380995" cy="380995"/>
            </a:xfrm>
          </p:grpSpPr>
          <p:sp>
            <p:nvSpPr>
              <p:cNvPr id="45" name="PA-ïṥḷíḋe"/>
              <p:cNvSpPr/>
              <p:nvPr>
                <p:custDataLst>
                  <p:tags r:id="rId19"/>
                </p:custDataLst>
              </p:nvPr>
            </p:nvSpPr>
            <p:spPr>
              <a:xfrm>
                <a:off x="665603" y="4545424"/>
                <a:ext cx="380995" cy="380995"/>
              </a:xfrm>
              <a:prstGeom prst="rect">
                <a:avLst/>
              </a:prstGeom>
              <a:gradFill flip="none" rotWithShape="1">
                <a:gsLst>
                  <a:gs pos="0">
                    <a:srgbClr val="2140CC"/>
                  </a:gs>
                  <a:gs pos="100000">
                    <a:srgbClr val="63B0F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PA-îsľîdê"/>
              <p:cNvSpPr/>
              <p:nvPr>
                <p:custDataLst>
                  <p:tags r:id="rId20"/>
                </p:custDataLst>
              </p:nvPr>
            </p:nvSpPr>
            <p:spPr>
              <a:xfrm>
                <a:off x="744049" y="4633874"/>
                <a:ext cx="224103" cy="204094"/>
              </a:xfrm>
              <a:custGeom>
                <a:avLst/>
                <a:gdLst>
                  <a:gd name="connsiteX0" fmla="*/ 125329 w 533400"/>
                  <a:gd name="connsiteY0" fmla="*/ 229221 h 485775"/>
                  <a:gd name="connsiteX1" fmla="*/ 125329 w 533400"/>
                  <a:gd name="connsiteY1" fmla="*/ 276846 h 485775"/>
                  <a:gd name="connsiteX2" fmla="*/ 144379 w 533400"/>
                  <a:gd name="connsiteY2" fmla="*/ 276846 h 485775"/>
                  <a:gd name="connsiteX3" fmla="*/ 144379 w 533400"/>
                  <a:gd name="connsiteY3" fmla="*/ 229221 h 485775"/>
                  <a:gd name="connsiteX4" fmla="*/ 392029 w 533400"/>
                  <a:gd name="connsiteY4" fmla="*/ 229221 h 485775"/>
                  <a:gd name="connsiteX5" fmla="*/ 392029 w 533400"/>
                  <a:gd name="connsiteY5" fmla="*/ 276846 h 485775"/>
                  <a:gd name="connsiteX6" fmla="*/ 411079 w 533400"/>
                  <a:gd name="connsiteY6" fmla="*/ 276846 h 485775"/>
                  <a:gd name="connsiteX7" fmla="*/ 411079 w 533400"/>
                  <a:gd name="connsiteY7" fmla="*/ 229221 h 485775"/>
                  <a:gd name="connsiteX8" fmla="*/ 534904 w 533400"/>
                  <a:gd name="connsiteY8" fmla="*/ 229221 h 485775"/>
                  <a:gd name="connsiteX9" fmla="*/ 534904 w 533400"/>
                  <a:gd name="connsiteY9" fmla="*/ 486396 h 485775"/>
                  <a:gd name="connsiteX10" fmla="*/ 1504 w 533400"/>
                  <a:gd name="connsiteY10" fmla="*/ 486396 h 485775"/>
                  <a:gd name="connsiteX11" fmla="*/ 1504 w 533400"/>
                  <a:gd name="connsiteY11" fmla="*/ 229221 h 485775"/>
                  <a:gd name="connsiteX12" fmla="*/ 125329 w 533400"/>
                  <a:gd name="connsiteY12" fmla="*/ 229221 h 485775"/>
                  <a:gd name="connsiteX13" fmla="*/ 411079 w 533400"/>
                  <a:gd name="connsiteY13" fmla="*/ 621 h 485775"/>
                  <a:gd name="connsiteX14" fmla="*/ 411079 w 533400"/>
                  <a:gd name="connsiteY14" fmla="*/ 114921 h 485775"/>
                  <a:gd name="connsiteX15" fmla="*/ 534904 w 533400"/>
                  <a:gd name="connsiteY15" fmla="*/ 114921 h 485775"/>
                  <a:gd name="connsiteX16" fmla="*/ 534904 w 533400"/>
                  <a:gd name="connsiteY16" fmla="*/ 210171 h 485775"/>
                  <a:gd name="connsiteX17" fmla="*/ 1504 w 533400"/>
                  <a:gd name="connsiteY17" fmla="*/ 210171 h 485775"/>
                  <a:gd name="connsiteX18" fmla="*/ 1504 w 533400"/>
                  <a:gd name="connsiteY18" fmla="*/ 114921 h 485775"/>
                  <a:gd name="connsiteX19" fmla="*/ 125329 w 533400"/>
                  <a:gd name="connsiteY19" fmla="*/ 114921 h 485775"/>
                  <a:gd name="connsiteX20" fmla="*/ 125329 w 533400"/>
                  <a:gd name="connsiteY20" fmla="*/ 621 h 485775"/>
                  <a:gd name="connsiteX21" fmla="*/ 411079 w 533400"/>
                  <a:gd name="connsiteY21" fmla="*/ 621 h 485775"/>
                  <a:gd name="connsiteX22" fmla="*/ 392029 w 533400"/>
                  <a:gd name="connsiteY22" fmla="*/ 19671 h 485775"/>
                  <a:gd name="connsiteX23" fmla="*/ 144379 w 533400"/>
                  <a:gd name="connsiteY23" fmla="*/ 19671 h 485775"/>
                  <a:gd name="connsiteX24" fmla="*/ 144379 w 533400"/>
                  <a:gd name="connsiteY24" fmla="*/ 114921 h 485775"/>
                  <a:gd name="connsiteX25" fmla="*/ 392029 w 533400"/>
                  <a:gd name="connsiteY25" fmla="*/ 114921 h 485775"/>
                  <a:gd name="connsiteX26" fmla="*/ 392029 w 533400"/>
                  <a:gd name="connsiteY26" fmla="*/ 1967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33400" h="485775">
                    <a:moveTo>
                      <a:pt x="125329" y="229221"/>
                    </a:moveTo>
                    <a:lnTo>
                      <a:pt x="125329" y="276846"/>
                    </a:lnTo>
                    <a:lnTo>
                      <a:pt x="144379" y="276846"/>
                    </a:lnTo>
                    <a:lnTo>
                      <a:pt x="144379" y="229221"/>
                    </a:lnTo>
                    <a:lnTo>
                      <a:pt x="392029" y="229221"/>
                    </a:lnTo>
                    <a:lnTo>
                      <a:pt x="392029" y="276846"/>
                    </a:lnTo>
                    <a:lnTo>
                      <a:pt x="411079" y="276846"/>
                    </a:lnTo>
                    <a:lnTo>
                      <a:pt x="411079" y="229221"/>
                    </a:lnTo>
                    <a:lnTo>
                      <a:pt x="534904" y="229221"/>
                    </a:lnTo>
                    <a:lnTo>
                      <a:pt x="534904" y="486396"/>
                    </a:lnTo>
                    <a:lnTo>
                      <a:pt x="1504" y="486396"/>
                    </a:lnTo>
                    <a:lnTo>
                      <a:pt x="1504" y="229221"/>
                    </a:lnTo>
                    <a:lnTo>
                      <a:pt x="125329" y="229221"/>
                    </a:lnTo>
                    <a:close/>
                    <a:moveTo>
                      <a:pt x="411079" y="621"/>
                    </a:moveTo>
                    <a:lnTo>
                      <a:pt x="411079" y="114921"/>
                    </a:lnTo>
                    <a:lnTo>
                      <a:pt x="534904" y="114921"/>
                    </a:lnTo>
                    <a:lnTo>
                      <a:pt x="534904" y="210171"/>
                    </a:lnTo>
                    <a:lnTo>
                      <a:pt x="1504" y="210171"/>
                    </a:lnTo>
                    <a:lnTo>
                      <a:pt x="1504" y="114921"/>
                    </a:lnTo>
                    <a:lnTo>
                      <a:pt x="125329" y="114921"/>
                    </a:lnTo>
                    <a:lnTo>
                      <a:pt x="125329" y="621"/>
                    </a:lnTo>
                    <a:lnTo>
                      <a:pt x="411079" y="621"/>
                    </a:lnTo>
                    <a:close/>
                    <a:moveTo>
                      <a:pt x="392029" y="19671"/>
                    </a:moveTo>
                    <a:lnTo>
                      <a:pt x="144379" y="19671"/>
                    </a:lnTo>
                    <a:lnTo>
                      <a:pt x="144379" y="114921"/>
                    </a:lnTo>
                    <a:lnTo>
                      <a:pt x="392029" y="114921"/>
                    </a:lnTo>
                    <a:lnTo>
                      <a:pt x="392029" y="19671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658588" y="2790826"/>
              <a:ext cx="588863" cy="588863"/>
              <a:chOff x="658588" y="3474332"/>
              <a:chExt cx="380995" cy="380995"/>
            </a:xfrm>
          </p:grpSpPr>
          <p:sp>
            <p:nvSpPr>
              <p:cNvPr id="47" name="PA-isḻïḓê"/>
              <p:cNvSpPr/>
              <p:nvPr>
                <p:custDataLst>
                  <p:tags r:id="rId21"/>
                </p:custDataLst>
              </p:nvPr>
            </p:nvSpPr>
            <p:spPr>
              <a:xfrm>
                <a:off x="658588" y="3474332"/>
                <a:ext cx="380995" cy="380995"/>
              </a:xfrm>
              <a:prstGeom prst="rect">
                <a:avLst/>
              </a:prstGeom>
              <a:gradFill flip="none" rotWithShape="1">
                <a:gsLst>
                  <a:gs pos="0">
                    <a:srgbClr val="2140CC"/>
                  </a:gs>
                  <a:gs pos="100000">
                    <a:srgbClr val="63B0F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PA-íṩ1ïḓe"/>
              <p:cNvSpPr/>
              <p:nvPr>
                <p:custDataLst>
                  <p:tags r:id="rId22"/>
                </p:custDataLst>
              </p:nvPr>
            </p:nvSpPr>
            <p:spPr>
              <a:xfrm>
                <a:off x="757043" y="3552778"/>
                <a:ext cx="184085" cy="224103"/>
              </a:xfrm>
              <a:custGeom>
                <a:avLst/>
                <a:gdLst>
                  <a:gd name="connsiteX0" fmla="*/ 286102 w 438150"/>
                  <a:gd name="connsiteY0" fmla="*/ 621 h 533400"/>
                  <a:gd name="connsiteX1" fmla="*/ 286102 w 438150"/>
                  <a:gd name="connsiteY1" fmla="*/ 153021 h 533400"/>
                  <a:gd name="connsiteX2" fmla="*/ 438502 w 438150"/>
                  <a:gd name="connsiteY2" fmla="*/ 153021 h 533400"/>
                  <a:gd name="connsiteX3" fmla="*/ 438502 w 438150"/>
                  <a:gd name="connsiteY3" fmla="*/ 534021 h 533400"/>
                  <a:gd name="connsiteX4" fmla="*/ 352 w 438150"/>
                  <a:gd name="connsiteY4" fmla="*/ 534021 h 533400"/>
                  <a:gd name="connsiteX5" fmla="*/ 352 w 438150"/>
                  <a:gd name="connsiteY5" fmla="*/ 621 h 533400"/>
                  <a:gd name="connsiteX6" fmla="*/ 286102 w 438150"/>
                  <a:gd name="connsiteY6" fmla="*/ 621 h 533400"/>
                  <a:gd name="connsiteX7" fmla="*/ 248002 w 438150"/>
                  <a:gd name="connsiteY7" fmla="*/ 200646 h 533400"/>
                  <a:gd name="connsiteX8" fmla="*/ 152752 w 438150"/>
                  <a:gd name="connsiteY8" fmla="*/ 200646 h 533400"/>
                  <a:gd name="connsiteX9" fmla="*/ 152752 w 438150"/>
                  <a:gd name="connsiteY9" fmla="*/ 410196 h 533400"/>
                  <a:gd name="connsiteX10" fmla="*/ 171802 w 438150"/>
                  <a:gd name="connsiteY10" fmla="*/ 410196 h 533400"/>
                  <a:gd name="connsiteX11" fmla="*/ 171802 w 438150"/>
                  <a:gd name="connsiteY11" fmla="*/ 314946 h 533400"/>
                  <a:gd name="connsiteX12" fmla="*/ 248002 w 438150"/>
                  <a:gd name="connsiteY12" fmla="*/ 314946 h 533400"/>
                  <a:gd name="connsiteX13" fmla="*/ 249907 w 438150"/>
                  <a:gd name="connsiteY13" fmla="*/ 314946 h 533400"/>
                  <a:gd name="connsiteX14" fmla="*/ 305152 w 438150"/>
                  <a:gd name="connsiteY14" fmla="*/ 257796 h 533400"/>
                  <a:gd name="connsiteX15" fmla="*/ 248002 w 438150"/>
                  <a:gd name="connsiteY15" fmla="*/ 200646 h 533400"/>
                  <a:gd name="connsiteX16" fmla="*/ 248002 w 438150"/>
                  <a:gd name="connsiteY16" fmla="*/ 200646 h 533400"/>
                  <a:gd name="connsiteX17" fmla="*/ 248002 w 438150"/>
                  <a:gd name="connsiteY17" fmla="*/ 219696 h 533400"/>
                  <a:gd name="connsiteX18" fmla="*/ 286102 w 438150"/>
                  <a:gd name="connsiteY18" fmla="*/ 257796 h 533400"/>
                  <a:gd name="connsiteX19" fmla="*/ 248002 w 438150"/>
                  <a:gd name="connsiteY19" fmla="*/ 295896 h 533400"/>
                  <a:gd name="connsiteX20" fmla="*/ 248002 w 438150"/>
                  <a:gd name="connsiteY20" fmla="*/ 295896 h 533400"/>
                  <a:gd name="connsiteX21" fmla="*/ 171802 w 438150"/>
                  <a:gd name="connsiteY21" fmla="*/ 295896 h 533400"/>
                  <a:gd name="connsiteX22" fmla="*/ 171802 w 438150"/>
                  <a:gd name="connsiteY22" fmla="*/ 219696 h 533400"/>
                  <a:gd name="connsiteX23" fmla="*/ 248002 w 438150"/>
                  <a:gd name="connsiteY23" fmla="*/ 219696 h 533400"/>
                  <a:gd name="connsiteX24" fmla="*/ 428977 w 438150"/>
                  <a:gd name="connsiteY24" fmla="*/ 133971 h 533400"/>
                  <a:gd name="connsiteX25" fmla="*/ 305152 w 438150"/>
                  <a:gd name="connsiteY25" fmla="*/ 133971 h 533400"/>
                  <a:gd name="connsiteX26" fmla="*/ 305152 w 438150"/>
                  <a:gd name="connsiteY26" fmla="*/ 10146 h 533400"/>
                  <a:gd name="connsiteX27" fmla="*/ 428977 w 438150"/>
                  <a:gd name="connsiteY27" fmla="*/ 1339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38150" h="533400">
                    <a:moveTo>
                      <a:pt x="286102" y="621"/>
                    </a:moveTo>
                    <a:lnTo>
                      <a:pt x="286102" y="153021"/>
                    </a:lnTo>
                    <a:lnTo>
                      <a:pt x="438502" y="153021"/>
                    </a:lnTo>
                    <a:lnTo>
                      <a:pt x="438502" y="534021"/>
                    </a:lnTo>
                    <a:lnTo>
                      <a:pt x="352" y="534021"/>
                    </a:lnTo>
                    <a:lnTo>
                      <a:pt x="352" y="621"/>
                    </a:lnTo>
                    <a:lnTo>
                      <a:pt x="286102" y="621"/>
                    </a:lnTo>
                    <a:close/>
                    <a:moveTo>
                      <a:pt x="248002" y="200646"/>
                    </a:moveTo>
                    <a:lnTo>
                      <a:pt x="152752" y="200646"/>
                    </a:lnTo>
                    <a:lnTo>
                      <a:pt x="152752" y="410196"/>
                    </a:lnTo>
                    <a:lnTo>
                      <a:pt x="171802" y="410196"/>
                    </a:lnTo>
                    <a:lnTo>
                      <a:pt x="171802" y="314946"/>
                    </a:lnTo>
                    <a:lnTo>
                      <a:pt x="248002" y="314946"/>
                    </a:lnTo>
                    <a:lnTo>
                      <a:pt x="249907" y="314946"/>
                    </a:lnTo>
                    <a:cubicBezTo>
                      <a:pt x="280387" y="313994"/>
                      <a:pt x="305152" y="288276"/>
                      <a:pt x="305152" y="257796"/>
                    </a:cubicBezTo>
                    <a:cubicBezTo>
                      <a:pt x="305152" y="226364"/>
                      <a:pt x="279434" y="200646"/>
                      <a:pt x="248002" y="200646"/>
                    </a:cubicBez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cubicBezTo>
                      <a:pt x="268957" y="219696"/>
                      <a:pt x="286102" y="236841"/>
                      <a:pt x="286102" y="257796"/>
                    </a:cubicBezTo>
                    <a:cubicBezTo>
                      <a:pt x="286102" y="278751"/>
                      <a:pt x="268957" y="295896"/>
                      <a:pt x="248002" y="295896"/>
                    </a:cubicBezTo>
                    <a:lnTo>
                      <a:pt x="248002" y="295896"/>
                    </a:lnTo>
                    <a:lnTo>
                      <a:pt x="171802" y="295896"/>
                    </a:lnTo>
                    <a:lnTo>
                      <a:pt x="171802" y="219696"/>
                    </a:lnTo>
                    <a:lnTo>
                      <a:pt x="248002" y="219696"/>
                    </a:lnTo>
                    <a:close/>
                    <a:moveTo>
                      <a:pt x="428977" y="133971"/>
                    </a:moveTo>
                    <a:lnTo>
                      <a:pt x="305152" y="133971"/>
                    </a:lnTo>
                    <a:lnTo>
                      <a:pt x="305152" y="10146"/>
                    </a:lnTo>
                    <a:lnTo>
                      <a:pt x="428977" y="133971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0"/>
</p:tagLst>
</file>

<file path=ppt/tags/tag100.xml><?xml version="1.0" encoding="utf-8"?>
<p:tagLst xmlns:p="http://schemas.openxmlformats.org/presentationml/2006/main">
  <p:tag name="PA" val="v5.2.11"/>
</p:tagLst>
</file>

<file path=ppt/tags/tag101.xml><?xml version="1.0" encoding="utf-8"?>
<p:tagLst xmlns:p="http://schemas.openxmlformats.org/presentationml/2006/main">
  <p:tag name="PA" val="v5.2.11"/>
</p:tagLst>
</file>

<file path=ppt/tags/tag102.xml><?xml version="1.0" encoding="utf-8"?>
<p:tagLst xmlns:p="http://schemas.openxmlformats.org/presentationml/2006/main">
  <p:tag name="PA" val="v5.2.11"/>
</p:tagLst>
</file>

<file path=ppt/tags/tag103.xml><?xml version="1.0" encoding="utf-8"?>
<p:tagLst xmlns:p="http://schemas.openxmlformats.org/presentationml/2006/main">
  <p:tag name="PA" val="v5.2.11"/>
</p:tagLst>
</file>

<file path=ppt/tags/tag104.xml><?xml version="1.0" encoding="utf-8"?>
<p:tagLst xmlns:p="http://schemas.openxmlformats.org/presentationml/2006/main">
  <p:tag name="PA" val="v5.2.11"/>
</p:tagLst>
</file>

<file path=ppt/tags/tag105.xml><?xml version="1.0" encoding="utf-8"?>
<p:tagLst xmlns:p="http://schemas.openxmlformats.org/presentationml/2006/main">
  <p:tag name="PA" val="v5.2.11"/>
</p:tagLst>
</file>

<file path=ppt/tags/tag106.xml><?xml version="1.0" encoding="utf-8"?>
<p:tagLst xmlns:p="http://schemas.openxmlformats.org/presentationml/2006/main">
  <p:tag name="PA" val="v5.2.11"/>
</p:tagLst>
</file>

<file path=ppt/tags/tag107.xml><?xml version="1.0" encoding="utf-8"?>
<p:tagLst xmlns:p="http://schemas.openxmlformats.org/presentationml/2006/main">
  <p:tag name="PA" val="v5.2.11"/>
</p:tagLst>
</file>

<file path=ppt/tags/tag108.xml><?xml version="1.0" encoding="utf-8"?>
<p:tagLst xmlns:p="http://schemas.openxmlformats.org/presentationml/2006/main">
  <p:tag name="PA" val="v5.2.11"/>
</p:tagLst>
</file>

<file path=ppt/tags/tag109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0"/>
</p:tagLst>
</file>

<file path=ppt/tags/tag110.xml><?xml version="1.0" encoding="utf-8"?>
<p:tagLst xmlns:p="http://schemas.openxmlformats.org/presentationml/2006/main">
  <p:tag name="PA" val="v5.2.11"/>
</p:tagLst>
</file>

<file path=ppt/tags/tag111.xml><?xml version="1.0" encoding="utf-8"?>
<p:tagLst xmlns:p="http://schemas.openxmlformats.org/presentationml/2006/main">
  <p:tag name="PA" val="v5.2.11"/>
</p:tagLst>
</file>

<file path=ppt/tags/tag112.xml><?xml version="1.0" encoding="utf-8"?>
<p:tagLst xmlns:p="http://schemas.openxmlformats.org/presentationml/2006/main">
  <p:tag name="PA" val="v5.2.11"/>
</p:tagLst>
</file>

<file path=ppt/tags/tag113.xml><?xml version="1.0" encoding="utf-8"?>
<p:tagLst xmlns:p="http://schemas.openxmlformats.org/presentationml/2006/main">
  <p:tag name="PA" val="v5.2.11"/>
</p:tagLst>
</file>

<file path=ppt/tags/tag114.xml><?xml version="1.0" encoding="utf-8"?>
<p:tagLst xmlns:p="http://schemas.openxmlformats.org/presentationml/2006/main">
  <p:tag name="PA" val="v5.2.11"/>
</p:tagLst>
</file>

<file path=ppt/tags/tag115.xml><?xml version="1.0" encoding="utf-8"?>
<p:tagLst xmlns:p="http://schemas.openxmlformats.org/presentationml/2006/main">
  <p:tag name="PA" val="v5.2.11"/>
</p:tagLst>
</file>

<file path=ppt/tags/tag116.xml><?xml version="1.0" encoding="utf-8"?>
<p:tagLst xmlns:p="http://schemas.openxmlformats.org/presentationml/2006/main">
  <p:tag name="PA" val="v5.2.11"/>
</p:tagLst>
</file>

<file path=ppt/tags/tag117.xml><?xml version="1.0" encoding="utf-8"?>
<p:tagLst xmlns:p="http://schemas.openxmlformats.org/presentationml/2006/main">
  <p:tag name="PA" val="v5.2.11"/>
</p:tagLst>
</file>

<file path=ppt/tags/tag118.xml><?xml version="1.0" encoding="utf-8"?>
<p:tagLst xmlns:p="http://schemas.openxmlformats.org/presentationml/2006/main">
  <p:tag name="PA" val="v5.2.11"/>
</p:tagLst>
</file>

<file path=ppt/tags/tag119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0"/>
</p:tagLst>
</file>

<file path=ppt/tags/tag120.xml><?xml version="1.0" encoding="utf-8"?>
<p:tagLst xmlns:p="http://schemas.openxmlformats.org/presentationml/2006/main">
  <p:tag name="ISLIDE.DIAGRAM" val="#392371;"/>
</p:tagLst>
</file>

<file path=ppt/tags/tag121.xml><?xml version="1.0" encoding="utf-8"?>
<p:tagLst xmlns:p="http://schemas.openxmlformats.org/presentationml/2006/main">
  <p:tag name="PA" val="v5.2.11"/>
</p:tagLst>
</file>

<file path=ppt/tags/tag122.xml><?xml version="1.0" encoding="utf-8"?>
<p:tagLst xmlns:p="http://schemas.openxmlformats.org/presentationml/2006/main">
  <p:tag name="PA" val="v5.2.11"/>
</p:tagLst>
</file>

<file path=ppt/tags/tag123.xml><?xml version="1.0" encoding="utf-8"?>
<p:tagLst xmlns:p="http://schemas.openxmlformats.org/presentationml/2006/main">
  <p:tag name="PA" val="v5.2.11"/>
</p:tagLst>
</file>

<file path=ppt/tags/tag124.xml><?xml version="1.0" encoding="utf-8"?>
<p:tagLst xmlns:p="http://schemas.openxmlformats.org/presentationml/2006/main">
  <p:tag name="PA" val="v5.2.11"/>
</p:tagLst>
</file>

<file path=ppt/tags/tag125.xml><?xml version="1.0" encoding="utf-8"?>
<p:tagLst xmlns:p="http://schemas.openxmlformats.org/presentationml/2006/main">
  <p:tag name="PA" val="v5.2.11"/>
</p:tagLst>
</file>

<file path=ppt/tags/tag126.xml><?xml version="1.0" encoding="utf-8"?>
<p:tagLst xmlns:p="http://schemas.openxmlformats.org/presentationml/2006/main">
  <p:tag name="PA" val="v5.2.11"/>
</p:tagLst>
</file>

<file path=ppt/tags/tag127.xml><?xml version="1.0" encoding="utf-8"?>
<p:tagLst xmlns:p="http://schemas.openxmlformats.org/presentationml/2006/main">
  <p:tag name="PA" val="v5.2.11"/>
</p:tagLst>
</file>

<file path=ppt/tags/tag128.xml><?xml version="1.0" encoding="utf-8"?>
<p:tagLst xmlns:p="http://schemas.openxmlformats.org/presentationml/2006/main">
  <p:tag name="PA" val="v5.2.11"/>
</p:tagLst>
</file>

<file path=ppt/tags/tag129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0"/>
</p:tagLst>
</file>

<file path=ppt/tags/tag130.xml><?xml version="1.0" encoding="utf-8"?>
<p:tagLst xmlns:p="http://schemas.openxmlformats.org/presentationml/2006/main">
  <p:tag name="PA" val="v5.2.11"/>
</p:tagLst>
</file>

<file path=ppt/tags/tag131.xml><?xml version="1.0" encoding="utf-8"?>
<p:tagLst xmlns:p="http://schemas.openxmlformats.org/presentationml/2006/main">
  <p:tag name="PA" val="v5.2.11"/>
</p:tagLst>
</file>

<file path=ppt/tags/tag132.xml><?xml version="1.0" encoding="utf-8"?>
<p:tagLst xmlns:p="http://schemas.openxmlformats.org/presentationml/2006/main">
  <p:tag name="PA" val="v5.2.11"/>
</p:tagLst>
</file>

<file path=ppt/tags/tag133.xml><?xml version="1.0" encoding="utf-8"?>
<p:tagLst xmlns:p="http://schemas.openxmlformats.org/presentationml/2006/main">
  <p:tag name="PA" val="v5.2.11"/>
</p:tagLst>
</file>

<file path=ppt/tags/tag134.xml><?xml version="1.0" encoding="utf-8"?>
<p:tagLst xmlns:p="http://schemas.openxmlformats.org/presentationml/2006/main">
  <p:tag name="PA" val="v5.2.11"/>
</p:tagLst>
</file>

<file path=ppt/tags/tag135.xml><?xml version="1.0" encoding="utf-8"?>
<p:tagLst xmlns:p="http://schemas.openxmlformats.org/presentationml/2006/main">
  <p:tag name="PA" val="v5.2.11"/>
</p:tagLst>
</file>

<file path=ppt/tags/tag136.xml><?xml version="1.0" encoding="utf-8"?>
<p:tagLst xmlns:p="http://schemas.openxmlformats.org/presentationml/2006/main">
  <p:tag name="PA" val="v5.2.11"/>
</p:tagLst>
</file>

<file path=ppt/tags/tag137.xml><?xml version="1.0" encoding="utf-8"?>
<p:tagLst xmlns:p="http://schemas.openxmlformats.org/presentationml/2006/main">
  <p:tag name="PA" val="v5.2.11"/>
</p:tagLst>
</file>

<file path=ppt/tags/tag138.xml><?xml version="1.0" encoding="utf-8"?>
<p:tagLst xmlns:p="http://schemas.openxmlformats.org/presentationml/2006/main">
  <p:tag name="PA" val="v5.2.11"/>
</p:tagLst>
</file>

<file path=ppt/tags/tag139.xml><?xml version="1.0" encoding="utf-8"?>
<p:tagLst xmlns:p="http://schemas.openxmlformats.org/presentationml/2006/main">
  <p:tag name="ISLIDE.DIAGRAM" val="#255923;"/>
</p:tagLst>
</file>

<file path=ppt/tags/tag14.xml><?xml version="1.0" encoding="utf-8"?>
<p:tagLst xmlns:p="http://schemas.openxmlformats.org/presentationml/2006/main">
  <p:tag name="PA" val="v5.2.10"/>
</p:tagLst>
</file>

<file path=ppt/tags/tag140.xml><?xml version="1.0" encoding="utf-8"?>
<p:tagLst xmlns:p="http://schemas.openxmlformats.org/presentationml/2006/main">
  <p:tag name="PA" val="v5.2.11"/>
</p:tagLst>
</file>

<file path=ppt/tags/tag141.xml><?xml version="1.0" encoding="utf-8"?>
<p:tagLst xmlns:p="http://schemas.openxmlformats.org/presentationml/2006/main">
  <p:tag name="PA" val="v5.2.11"/>
</p:tagLst>
</file>

<file path=ppt/tags/tag142.xml><?xml version="1.0" encoding="utf-8"?>
<p:tagLst xmlns:p="http://schemas.openxmlformats.org/presentationml/2006/main">
  <p:tag name="PA" val="v5.2.11"/>
</p:tagLst>
</file>

<file path=ppt/tags/tag143.xml><?xml version="1.0" encoding="utf-8"?>
<p:tagLst xmlns:p="http://schemas.openxmlformats.org/presentationml/2006/main">
  <p:tag name="PA" val="v5.2.11"/>
</p:tagLst>
</file>

<file path=ppt/tags/tag144.xml><?xml version="1.0" encoding="utf-8"?>
<p:tagLst xmlns:p="http://schemas.openxmlformats.org/presentationml/2006/main">
  <p:tag name="PA" val="v5.2.11"/>
</p:tagLst>
</file>

<file path=ppt/tags/tag145.xml><?xml version="1.0" encoding="utf-8"?>
<p:tagLst xmlns:p="http://schemas.openxmlformats.org/presentationml/2006/main">
  <p:tag name="PA" val="v5.2.11"/>
</p:tagLst>
</file>

<file path=ppt/tags/tag146.xml><?xml version="1.0" encoding="utf-8"?>
<p:tagLst xmlns:p="http://schemas.openxmlformats.org/presentationml/2006/main">
  <p:tag name="PA" val="v5.2.11"/>
</p:tagLst>
</file>

<file path=ppt/tags/tag147.xml><?xml version="1.0" encoding="utf-8"?>
<p:tagLst xmlns:p="http://schemas.openxmlformats.org/presentationml/2006/main">
  <p:tag name="PA" val="v5.2.11"/>
</p:tagLst>
</file>

<file path=ppt/tags/tag148.xml><?xml version="1.0" encoding="utf-8"?>
<p:tagLst xmlns:p="http://schemas.openxmlformats.org/presentationml/2006/main">
  <p:tag name="PA" val="v5.2.11"/>
</p:tagLst>
</file>

<file path=ppt/tags/tag149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0"/>
</p:tagLst>
</file>

<file path=ppt/tags/tag150.xml><?xml version="1.0" encoding="utf-8"?>
<p:tagLst xmlns:p="http://schemas.openxmlformats.org/presentationml/2006/main">
  <p:tag name="PA" val="v5.2.11"/>
</p:tagLst>
</file>

<file path=ppt/tags/tag151.xml><?xml version="1.0" encoding="utf-8"?>
<p:tagLst xmlns:p="http://schemas.openxmlformats.org/presentationml/2006/main">
  <p:tag name="PA" val="v5.2.11"/>
</p:tagLst>
</file>

<file path=ppt/tags/tag152.xml><?xml version="1.0" encoding="utf-8"?>
<p:tagLst xmlns:p="http://schemas.openxmlformats.org/presentationml/2006/main">
  <p:tag name="PA" val="v5.2.11"/>
</p:tagLst>
</file>

<file path=ppt/tags/tag153.xml><?xml version="1.0" encoding="utf-8"?>
<p:tagLst xmlns:p="http://schemas.openxmlformats.org/presentationml/2006/main">
  <p:tag name="PA" val="v5.2.11"/>
</p:tagLst>
</file>

<file path=ppt/tags/tag154.xml><?xml version="1.0" encoding="utf-8"?>
<p:tagLst xmlns:p="http://schemas.openxmlformats.org/presentationml/2006/main">
  <p:tag name="PA" val="v5.2.11"/>
</p:tagLst>
</file>

<file path=ppt/tags/tag155.xml><?xml version="1.0" encoding="utf-8"?>
<p:tagLst xmlns:p="http://schemas.openxmlformats.org/presentationml/2006/main">
  <p:tag name="PA" val="v5.2.11"/>
</p:tagLst>
</file>

<file path=ppt/tags/tag156.xml><?xml version="1.0" encoding="utf-8"?>
<p:tagLst xmlns:p="http://schemas.openxmlformats.org/presentationml/2006/main">
  <p:tag name="PA" val="v5.2.11"/>
</p:tagLst>
</file>

<file path=ppt/tags/tag157.xml><?xml version="1.0" encoding="utf-8"?>
<p:tagLst xmlns:p="http://schemas.openxmlformats.org/presentationml/2006/main">
  <p:tag name="PA" val="v5.2.11"/>
</p:tagLst>
</file>

<file path=ppt/tags/tag158.xml><?xml version="1.0" encoding="utf-8"?>
<p:tagLst xmlns:p="http://schemas.openxmlformats.org/presentationml/2006/main">
  <p:tag name="PA" val="v5.2.11"/>
</p:tagLst>
</file>

<file path=ppt/tags/tag159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0"/>
</p:tagLst>
</file>

<file path=ppt/tags/tag160.xml><?xml version="1.0" encoding="utf-8"?>
<p:tagLst xmlns:p="http://schemas.openxmlformats.org/presentationml/2006/main">
  <p:tag name="PA" val="v5.2.11"/>
</p:tagLst>
</file>

<file path=ppt/tags/tag161.xml><?xml version="1.0" encoding="utf-8"?>
<p:tagLst xmlns:p="http://schemas.openxmlformats.org/presentationml/2006/main">
  <p:tag name="PA" val="v5.2.11"/>
</p:tagLst>
</file>

<file path=ppt/tags/tag162.xml><?xml version="1.0" encoding="utf-8"?>
<p:tagLst xmlns:p="http://schemas.openxmlformats.org/presentationml/2006/main">
  <p:tag name="PA" val="v5.2.11"/>
</p:tagLst>
</file>

<file path=ppt/tags/tag163.xml><?xml version="1.0" encoding="utf-8"?>
<p:tagLst xmlns:p="http://schemas.openxmlformats.org/presentationml/2006/main">
  <p:tag name="PA" val="v5.2.11"/>
</p:tagLst>
</file>

<file path=ppt/tags/tag164.xml><?xml version="1.0" encoding="utf-8"?>
<p:tagLst xmlns:p="http://schemas.openxmlformats.org/presentationml/2006/main">
  <p:tag name="PA" val="v5.2.11"/>
</p:tagLst>
</file>

<file path=ppt/tags/tag165.xml><?xml version="1.0" encoding="utf-8"?>
<p:tagLst xmlns:p="http://schemas.openxmlformats.org/presentationml/2006/main">
  <p:tag name="ISLIDE.DIAGRAM" val="#3169;"/>
</p:tagLst>
</file>

<file path=ppt/tags/tag166.xml><?xml version="1.0" encoding="utf-8"?>
<p:tagLst xmlns:p="http://schemas.openxmlformats.org/presentationml/2006/main">
  <p:tag name="PA" val="v5.2.11"/>
</p:tagLst>
</file>

<file path=ppt/tags/tag167.xml><?xml version="1.0" encoding="utf-8"?>
<p:tagLst xmlns:p="http://schemas.openxmlformats.org/presentationml/2006/main">
  <p:tag name="PA" val="v5.2.11"/>
</p:tagLst>
</file>

<file path=ppt/tags/tag168.xml><?xml version="1.0" encoding="utf-8"?>
<p:tagLst xmlns:p="http://schemas.openxmlformats.org/presentationml/2006/main">
  <p:tag name="PA" val="v5.2.11"/>
</p:tagLst>
</file>

<file path=ppt/tags/tag169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0"/>
</p:tagLst>
</file>

<file path=ppt/tags/tag170.xml><?xml version="1.0" encoding="utf-8"?>
<p:tagLst xmlns:p="http://schemas.openxmlformats.org/presentationml/2006/main">
  <p:tag name="PA" val="v5.2.11"/>
</p:tagLst>
</file>

<file path=ppt/tags/tag171.xml><?xml version="1.0" encoding="utf-8"?>
<p:tagLst xmlns:p="http://schemas.openxmlformats.org/presentationml/2006/main">
  <p:tag name="PA" val="v5.2.11"/>
</p:tagLst>
</file>

<file path=ppt/tags/tag172.xml><?xml version="1.0" encoding="utf-8"?>
<p:tagLst xmlns:p="http://schemas.openxmlformats.org/presentationml/2006/main">
  <p:tag name="PA" val="v5.2.11"/>
</p:tagLst>
</file>

<file path=ppt/tags/tag173.xml><?xml version="1.0" encoding="utf-8"?>
<p:tagLst xmlns:p="http://schemas.openxmlformats.org/presentationml/2006/main">
  <p:tag name="PA" val="v5.2.11"/>
</p:tagLst>
</file>

<file path=ppt/tags/tag174.xml><?xml version="1.0" encoding="utf-8"?>
<p:tagLst xmlns:p="http://schemas.openxmlformats.org/presentationml/2006/main">
  <p:tag name="PA" val="v5.2.11"/>
</p:tagLst>
</file>

<file path=ppt/tags/tag175.xml><?xml version="1.0" encoding="utf-8"?>
<p:tagLst xmlns:p="http://schemas.openxmlformats.org/presentationml/2006/main">
  <p:tag name="PA" val="v5.2.11"/>
</p:tagLst>
</file>

<file path=ppt/tags/tag176.xml><?xml version="1.0" encoding="utf-8"?>
<p:tagLst xmlns:p="http://schemas.openxmlformats.org/presentationml/2006/main">
  <p:tag name="PA" val="v5.2.11"/>
</p:tagLst>
</file>

<file path=ppt/tags/tag177.xml><?xml version="1.0" encoding="utf-8"?>
<p:tagLst xmlns:p="http://schemas.openxmlformats.org/presentationml/2006/main">
  <p:tag name="PA" val="v5.2.11"/>
</p:tagLst>
</file>

<file path=ppt/tags/tag178.xml><?xml version="1.0" encoding="utf-8"?>
<p:tagLst xmlns:p="http://schemas.openxmlformats.org/presentationml/2006/main">
  <p:tag name="PA" val="v5.2.11"/>
</p:tagLst>
</file>

<file path=ppt/tags/tag179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0"/>
</p:tagLst>
</file>

<file path=ppt/tags/tag180.xml><?xml version="1.0" encoding="utf-8"?>
<p:tagLst xmlns:p="http://schemas.openxmlformats.org/presentationml/2006/main">
  <p:tag name="ISLIDE.DIAGRAM" val="#331408;"/>
</p:tagLst>
</file>

<file path=ppt/tags/tag181.xml><?xml version="1.0" encoding="utf-8"?>
<p:tagLst xmlns:p="http://schemas.openxmlformats.org/presentationml/2006/main">
  <p:tag name="ISLIDE.DIAGRAM" val="#392675"/>
  <p:tag name="PA" val="v5.2.11"/>
</p:tagLst>
</file>

<file path=ppt/tags/tag182.xml><?xml version="1.0" encoding="utf-8"?>
<p:tagLst xmlns:p="http://schemas.openxmlformats.org/presentationml/2006/main">
  <p:tag name="PA" val="v5.2.11"/>
</p:tagLst>
</file>

<file path=ppt/tags/tag183.xml><?xml version="1.0" encoding="utf-8"?>
<p:tagLst xmlns:p="http://schemas.openxmlformats.org/presentationml/2006/main">
  <p:tag name="PA" val="v5.2.11"/>
</p:tagLst>
</file>

<file path=ppt/tags/tag184.xml><?xml version="1.0" encoding="utf-8"?>
<p:tagLst xmlns:p="http://schemas.openxmlformats.org/presentationml/2006/main">
  <p:tag name="PA" val="v5.2.11"/>
</p:tagLst>
</file>

<file path=ppt/tags/tag185.xml><?xml version="1.0" encoding="utf-8"?>
<p:tagLst xmlns:p="http://schemas.openxmlformats.org/presentationml/2006/main">
  <p:tag name="PA" val="v5.2.11"/>
</p:tagLst>
</file>

<file path=ppt/tags/tag186.xml><?xml version="1.0" encoding="utf-8"?>
<p:tagLst xmlns:p="http://schemas.openxmlformats.org/presentationml/2006/main">
  <p:tag name="PA" val="v5.2.11"/>
</p:tagLst>
</file>

<file path=ppt/tags/tag187.xml><?xml version="1.0" encoding="utf-8"?>
<p:tagLst xmlns:p="http://schemas.openxmlformats.org/presentationml/2006/main">
  <p:tag name="PA" val="v5.2.11"/>
</p:tagLst>
</file>

<file path=ppt/tags/tag188.xml><?xml version="1.0" encoding="utf-8"?>
<p:tagLst xmlns:p="http://schemas.openxmlformats.org/presentationml/2006/main">
  <p:tag name="PA" val="v5.2.11"/>
</p:tagLst>
</file>

<file path=ppt/tags/tag189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0"/>
</p:tagLst>
</file>

<file path=ppt/tags/tag190.xml><?xml version="1.0" encoding="utf-8"?>
<p:tagLst xmlns:p="http://schemas.openxmlformats.org/presentationml/2006/main">
  <p:tag name="PA" val="v5.2.11"/>
</p:tagLst>
</file>

<file path=ppt/tags/tag191.xml><?xml version="1.0" encoding="utf-8"?>
<p:tagLst xmlns:p="http://schemas.openxmlformats.org/presentationml/2006/main">
  <p:tag name="PA" val="v5.2.11"/>
</p:tagLst>
</file>

<file path=ppt/tags/tag192.xml><?xml version="1.0" encoding="utf-8"?>
<p:tagLst xmlns:p="http://schemas.openxmlformats.org/presentationml/2006/main">
  <p:tag name="ISLIDE.DIAGRAM" val="#392675;"/>
</p:tagLst>
</file>

<file path=ppt/tags/tag193.xml><?xml version="1.0" encoding="utf-8"?>
<p:tagLst xmlns:p="http://schemas.openxmlformats.org/presentationml/2006/main">
  <p:tag name="ISLIDE.DIAGRAM" val="#332176"/>
  <p:tag name="PA" val="v5.2.11"/>
</p:tagLst>
</file>

<file path=ppt/tags/tag194.xml><?xml version="1.0" encoding="utf-8"?>
<p:tagLst xmlns:p="http://schemas.openxmlformats.org/presentationml/2006/main">
  <p:tag name="PA" val="v5.2.11"/>
</p:tagLst>
</file>

<file path=ppt/tags/tag195.xml><?xml version="1.0" encoding="utf-8"?>
<p:tagLst xmlns:p="http://schemas.openxmlformats.org/presentationml/2006/main">
  <p:tag name="PA" val="v5.2.11"/>
</p:tagLst>
</file>

<file path=ppt/tags/tag196.xml><?xml version="1.0" encoding="utf-8"?>
<p:tagLst xmlns:p="http://schemas.openxmlformats.org/presentationml/2006/main">
  <p:tag name="PA" val="v5.2.11"/>
</p:tagLst>
</file>

<file path=ppt/tags/tag197.xml><?xml version="1.0" encoding="utf-8"?>
<p:tagLst xmlns:p="http://schemas.openxmlformats.org/presentationml/2006/main">
  <p:tag name="PA" val="v5.2.11"/>
</p:tagLst>
</file>

<file path=ppt/tags/tag198.xml><?xml version="1.0" encoding="utf-8"?>
<p:tagLst xmlns:p="http://schemas.openxmlformats.org/presentationml/2006/main">
  <p:tag name="PA" val="v5.2.11"/>
</p:tagLst>
</file>

<file path=ppt/tags/tag19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0"/>
</p:tagLst>
</file>

<file path=ppt/tags/tag200.xml><?xml version="1.0" encoding="utf-8"?>
<p:tagLst xmlns:p="http://schemas.openxmlformats.org/presentationml/2006/main">
  <p:tag name="PA" val="v5.2.11"/>
</p:tagLst>
</file>

<file path=ppt/tags/tag201.xml><?xml version="1.0" encoding="utf-8"?>
<p:tagLst xmlns:p="http://schemas.openxmlformats.org/presentationml/2006/main">
  <p:tag name="PA" val="v5.2.11"/>
</p:tagLst>
</file>

<file path=ppt/tags/tag202.xml><?xml version="1.0" encoding="utf-8"?>
<p:tagLst xmlns:p="http://schemas.openxmlformats.org/presentationml/2006/main">
  <p:tag name="PA" val="v5.2.11"/>
</p:tagLst>
</file>

<file path=ppt/tags/tag203.xml><?xml version="1.0" encoding="utf-8"?>
<p:tagLst xmlns:p="http://schemas.openxmlformats.org/presentationml/2006/main">
  <p:tag name="PA" val="v5.2.11"/>
</p:tagLst>
</file>

<file path=ppt/tags/tag204.xml><?xml version="1.0" encoding="utf-8"?>
<p:tagLst xmlns:p="http://schemas.openxmlformats.org/presentationml/2006/main">
  <p:tag name="PA" val="v5.2.11"/>
</p:tagLst>
</file>

<file path=ppt/tags/tag205.xml><?xml version="1.0" encoding="utf-8"?>
<p:tagLst xmlns:p="http://schemas.openxmlformats.org/presentationml/2006/main">
  <p:tag name="PA" val="v5.2.11"/>
</p:tagLst>
</file>

<file path=ppt/tags/tag206.xml><?xml version="1.0" encoding="utf-8"?>
<p:tagLst xmlns:p="http://schemas.openxmlformats.org/presentationml/2006/main">
  <p:tag name="PA" val="v5.2.11"/>
</p:tagLst>
</file>

<file path=ppt/tags/tag207.xml><?xml version="1.0" encoding="utf-8"?>
<p:tagLst xmlns:p="http://schemas.openxmlformats.org/presentationml/2006/main">
  <p:tag name="PA" val="v5.2.11"/>
</p:tagLst>
</file>

<file path=ppt/tags/tag208.xml><?xml version="1.0" encoding="utf-8"?>
<p:tagLst xmlns:p="http://schemas.openxmlformats.org/presentationml/2006/main">
  <p:tag name="PA" val="v5.2.11"/>
</p:tagLst>
</file>

<file path=ppt/tags/tag209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PA" val="v5.2.10"/>
</p:tagLst>
</file>

<file path=ppt/tags/tag210.xml><?xml version="1.0" encoding="utf-8"?>
<p:tagLst xmlns:p="http://schemas.openxmlformats.org/presentationml/2006/main">
  <p:tag name="PA" val="v5.2.11"/>
</p:tagLst>
</file>

<file path=ppt/tags/tag211.xml><?xml version="1.0" encoding="utf-8"?>
<p:tagLst xmlns:p="http://schemas.openxmlformats.org/presentationml/2006/main">
  <p:tag name="PA" val="v5.2.11"/>
</p:tagLst>
</file>

<file path=ppt/tags/tag212.xml><?xml version="1.0" encoding="utf-8"?>
<p:tagLst xmlns:p="http://schemas.openxmlformats.org/presentationml/2006/main">
  <p:tag name="ISLIDE.DIAGRAM" val="#332176;"/>
</p:tagLst>
</file>

<file path=ppt/tags/tag213.xml><?xml version="1.0" encoding="utf-8"?>
<p:tagLst xmlns:p="http://schemas.openxmlformats.org/presentationml/2006/main">
  <p:tag name="PA" val="v5.2.11"/>
</p:tagLst>
</file>

<file path=ppt/tags/tag214.xml><?xml version="1.0" encoding="utf-8"?>
<p:tagLst xmlns:p="http://schemas.openxmlformats.org/presentationml/2006/main">
  <p:tag name="PA" val="v5.2.11"/>
</p:tagLst>
</file>

<file path=ppt/tags/tag215.xml><?xml version="1.0" encoding="utf-8"?>
<p:tagLst xmlns:p="http://schemas.openxmlformats.org/presentationml/2006/main">
  <p:tag name="PA" val="v5.2.11"/>
</p:tagLst>
</file>

<file path=ppt/tags/tag216.xml><?xml version="1.0" encoding="utf-8"?>
<p:tagLst xmlns:p="http://schemas.openxmlformats.org/presentationml/2006/main">
  <p:tag name="PA" val="v5.2.11"/>
</p:tagLst>
</file>

<file path=ppt/tags/tag217.xml><?xml version="1.0" encoding="utf-8"?>
<p:tagLst xmlns:p="http://schemas.openxmlformats.org/presentationml/2006/main">
  <p:tag name="PA" val="v5.2.11"/>
</p:tagLst>
</file>

<file path=ppt/tags/tag218.xml><?xml version="1.0" encoding="utf-8"?>
<p:tagLst xmlns:p="http://schemas.openxmlformats.org/presentationml/2006/main">
  <p:tag name="PA" val="v5.2.11"/>
</p:tagLst>
</file>

<file path=ppt/tags/tag219.xml><?xml version="1.0" encoding="utf-8"?>
<p:tagLst xmlns:p="http://schemas.openxmlformats.org/presentationml/2006/main">
  <p:tag name="PA" val="v5.2.11"/>
</p:tagLst>
</file>

<file path=ppt/tags/tag22.xml><?xml version="1.0" encoding="utf-8"?>
<p:tagLst xmlns:p="http://schemas.openxmlformats.org/presentationml/2006/main">
  <p:tag name="PA" val="v5.2.10"/>
</p:tagLst>
</file>

<file path=ppt/tags/tag220.xml><?xml version="1.0" encoding="utf-8"?>
<p:tagLst xmlns:p="http://schemas.openxmlformats.org/presentationml/2006/main">
  <p:tag name="PA" val="v5.2.11"/>
</p:tagLst>
</file>

<file path=ppt/tags/tag221.xml><?xml version="1.0" encoding="utf-8"?>
<p:tagLst xmlns:p="http://schemas.openxmlformats.org/presentationml/2006/main">
  <p:tag name="PA" val="v5.2.11"/>
</p:tagLst>
</file>

<file path=ppt/tags/tag222.xml><?xml version="1.0" encoding="utf-8"?>
<p:tagLst xmlns:p="http://schemas.openxmlformats.org/presentationml/2006/main">
  <p:tag name="PA" val="v5.2.11"/>
</p:tagLst>
</file>

<file path=ppt/tags/tag223.xml><?xml version="1.0" encoding="utf-8"?>
<p:tagLst xmlns:p="http://schemas.openxmlformats.org/presentationml/2006/main">
  <p:tag name="PA" val="v5.2.11"/>
</p:tagLst>
</file>

<file path=ppt/tags/tag224.xml><?xml version="1.0" encoding="utf-8"?>
<p:tagLst xmlns:p="http://schemas.openxmlformats.org/presentationml/2006/main">
  <p:tag name="PA" val="v5.2.11"/>
</p:tagLst>
</file>

<file path=ppt/tags/tag225.xml><?xml version="1.0" encoding="utf-8"?>
<p:tagLst xmlns:p="http://schemas.openxmlformats.org/presentationml/2006/main">
  <p:tag name="PA" val="v5.2.11"/>
</p:tagLst>
</file>

<file path=ppt/tags/tag226.xml><?xml version="1.0" encoding="utf-8"?>
<p:tagLst xmlns:p="http://schemas.openxmlformats.org/presentationml/2006/main">
  <p:tag name="PA" val="v5.2.11"/>
</p:tagLst>
</file>

<file path=ppt/tags/tag227.xml><?xml version="1.0" encoding="utf-8"?>
<p:tagLst xmlns:p="http://schemas.openxmlformats.org/presentationml/2006/main">
  <p:tag name="ISLIDE.DIAGRAM" val="#331421;"/>
</p:tagLst>
</file>

<file path=ppt/tags/tag228.xml><?xml version="1.0" encoding="utf-8"?>
<p:tagLst xmlns:p="http://schemas.openxmlformats.org/presentationml/2006/main">
  <p:tag name="ISLIDE.DIAGRAM" val="#331913"/>
</p:tagLst>
</file>

<file path=ppt/tags/tag229.xml><?xml version="1.0" encoding="utf-8"?>
<p:tagLst xmlns:p="http://schemas.openxmlformats.org/presentationml/2006/main">
  <p:tag name="ISLIDE.DIAGRAM" val="#331913;"/>
</p:tagLst>
</file>

<file path=ppt/tags/tag23.xml><?xml version="1.0" encoding="utf-8"?>
<p:tagLst xmlns:p="http://schemas.openxmlformats.org/presentationml/2006/main">
  <p:tag name="PA" val="v5.2.10"/>
</p:tagLst>
</file>

<file path=ppt/tags/tag230.xml><?xml version="1.0" encoding="utf-8"?>
<p:tagLst xmlns:p="http://schemas.openxmlformats.org/presentationml/2006/main">
  <p:tag name="PA" val="v5.2.11"/>
</p:tagLst>
</file>

<file path=ppt/tags/tag231.xml><?xml version="1.0" encoding="utf-8"?>
<p:tagLst xmlns:p="http://schemas.openxmlformats.org/presentationml/2006/main">
  <p:tag name="PA" val="v5.2.11"/>
</p:tagLst>
</file>

<file path=ppt/tags/tag232.xml><?xml version="1.0" encoding="utf-8"?>
<p:tagLst xmlns:p="http://schemas.openxmlformats.org/presentationml/2006/main">
  <p:tag name="PA" val="v5.2.11"/>
</p:tagLst>
</file>

<file path=ppt/tags/tag233.xml><?xml version="1.0" encoding="utf-8"?>
<p:tagLst xmlns:p="http://schemas.openxmlformats.org/presentationml/2006/main">
  <p:tag name="PA" val="v5.2.11"/>
</p:tagLst>
</file>

<file path=ppt/tags/tag234.xml><?xml version="1.0" encoding="utf-8"?>
<p:tagLst xmlns:p="http://schemas.openxmlformats.org/presentationml/2006/main">
  <p:tag name="PA" val="v5.2.11"/>
</p:tagLst>
</file>

<file path=ppt/tags/tag235.xml><?xml version="1.0" encoding="utf-8"?>
<p:tagLst xmlns:p="http://schemas.openxmlformats.org/presentationml/2006/main">
  <p:tag name="PA" val="v5.2.11"/>
</p:tagLst>
</file>

<file path=ppt/tags/tag236.xml><?xml version="1.0" encoding="utf-8"?>
<p:tagLst xmlns:p="http://schemas.openxmlformats.org/presentationml/2006/main">
  <p:tag name="PA" val="v5.2.11"/>
</p:tagLst>
</file>

<file path=ppt/tags/tag237.xml><?xml version="1.0" encoding="utf-8"?>
<p:tagLst xmlns:p="http://schemas.openxmlformats.org/presentationml/2006/main">
  <p:tag name="PA" val="v5.2.11"/>
</p:tagLst>
</file>

<file path=ppt/tags/tag238.xml><?xml version="1.0" encoding="utf-8"?>
<p:tagLst xmlns:p="http://schemas.openxmlformats.org/presentationml/2006/main">
  <p:tag name="PA" val="v5.2.11"/>
</p:tagLst>
</file>

<file path=ppt/tags/tag239.xml><?xml version="1.0" encoding="utf-8"?>
<p:tagLst xmlns:p="http://schemas.openxmlformats.org/presentationml/2006/main">
  <p:tag name="ISLIDE.DIAGRAM" val="#331930;"/>
</p:tagLst>
</file>

<file path=ppt/tags/tag24.xml><?xml version="1.0" encoding="utf-8"?>
<p:tagLst xmlns:p="http://schemas.openxmlformats.org/presentationml/2006/main">
  <p:tag name="PA" val="v5.2.10"/>
</p:tagLst>
</file>

<file path=ppt/tags/tag240.xml><?xml version="1.0" encoding="utf-8"?>
<p:tagLst xmlns:p="http://schemas.openxmlformats.org/presentationml/2006/main">
  <p:tag name="PA" val="v5.2.11"/>
</p:tagLst>
</file>

<file path=ppt/tags/tag241.xml><?xml version="1.0" encoding="utf-8"?>
<p:tagLst xmlns:p="http://schemas.openxmlformats.org/presentationml/2006/main">
  <p:tag name="PA" val="v5.2.11"/>
</p:tagLst>
</file>

<file path=ppt/tags/tag242.xml><?xml version="1.0" encoding="utf-8"?>
<p:tagLst xmlns:p="http://schemas.openxmlformats.org/presentationml/2006/main">
  <p:tag name="PA" val="v5.2.11"/>
</p:tagLst>
</file>

<file path=ppt/tags/tag243.xml><?xml version="1.0" encoding="utf-8"?>
<p:tagLst xmlns:p="http://schemas.openxmlformats.org/presentationml/2006/main">
  <p:tag name="PA" val="v5.2.11"/>
</p:tagLst>
</file>

<file path=ppt/tags/tag244.xml><?xml version="1.0" encoding="utf-8"?>
<p:tagLst xmlns:p="http://schemas.openxmlformats.org/presentationml/2006/main">
  <p:tag name="PA" val="v5.2.11"/>
</p:tagLst>
</file>

<file path=ppt/tags/tag245.xml><?xml version="1.0" encoding="utf-8"?>
<p:tagLst xmlns:p="http://schemas.openxmlformats.org/presentationml/2006/main">
  <p:tag name="PA" val="v5.2.11"/>
</p:tagLst>
</file>

<file path=ppt/tags/tag246.xml><?xml version="1.0" encoding="utf-8"?>
<p:tagLst xmlns:p="http://schemas.openxmlformats.org/presentationml/2006/main">
  <p:tag name="PA" val="v5.2.11"/>
</p:tagLst>
</file>

<file path=ppt/tags/tag247.xml><?xml version="1.0" encoding="utf-8"?>
<p:tagLst xmlns:p="http://schemas.openxmlformats.org/presentationml/2006/main">
  <p:tag name="PA" val="v5.2.11"/>
</p:tagLst>
</file>

<file path=ppt/tags/tag248.xml><?xml version="1.0" encoding="utf-8"?>
<p:tagLst xmlns:p="http://schemas.openxmlformats.org/presentationml/2006/main">
  <p:tag name="PA" val="v5.2.11"/>
</p:tagLst>
</file>

<file path=ppt/tags/tag249.xml><?xml version="1.0" encoding="utf-8"?>
<p:tagLst xmlns:p="http://schemas.openxmlformats.org/presentationml/2006/main">
  <p:tag name="PA" val="v5.2.11"/>
</p:tagLst>
</file>

<file path=ppt/tags/tag25.xml><?xml version="1.0" encoding="utf-8"?>
<p:tagLst xmlns:p="http://schemas.openxmlformats.org/presentationml/2006/main">
  <p:tag name="PA" val="v5.2.10"/>
</p:tagLst>
</file>

<file path=ppt/tags/tag250.xml><?xml version="1.0" encoding="utf-8"?>
<p:tagLst xmlns:p="http://schemas.openxmlformats.org/presentationml/2006/main">
  <p:tag name="PA" val="v5.2.11"/>
</p:tagLst>
</file>

<file path=ppt/tags/tag251.xml><?xml version="1.0" encoding="utf-8"?>
<p:tagLst xmlns:p="http://schemas.openxmlformats.org/presentationml/2006/main">
  <p:tag name="PA" val="v5.2.11"/>
</p:tagLst>
</file>

<file path=ppt/tags/tag252.xml><?xml version="1.0" encoding="utf-8"?>
<p:tagLst xmlns:p="http://schemas.openxmlformats.org/presentationml/2006/main">
  <p:tag name="PA" val="v5.2.11"/>
</p:tagLst>
</file>

<file path=ppt/tags/tag253.xml><?xml version="1.0" encoding="utf-8"?>
<p:tagLst xmlns:p="http://schemas.openxmlformats.org/presentationml/2006/main">
  <p:tag name="PA" val="v5.2.11"/>
</p:tagLst>
</file>

<file path=ppt/tags/tag254.xml><?xml version="1.0" encoding="utf-8"?>
<p:tagLst xmlns:p="http://schemas.openxmlformats.org/presentationml/2006/main">
  <p:tag name="PA" val="v5.2.11"/>
</p:tagLst>
</file>

<file path=ppt/tags/tag255.xml><?xml version="1.0" encoding="utf-8"?>
<p:tagLst xmlns:p="http://schemas.openxmlformats.org/presentationml/2006/main">
  <p:tag name="PA" val="v5.2.11"/>
</p:tagLst>
</file>

<file path=ppt/tags/tag256.xml><?xml version="1.0" encoding="utf-8"?>
<p:tagLst xmlns:p="http://schemas.openxmlformats.org/presentationml/2006/main">
  <p:tag name="PA" val="v5.2.11"/>
</p:tagLst>
</file>

<file path=ppt/tags/tag257.xml><?xml version="1.0" encoding="utf-8"?>
<p:tagLst xmlns:p="http://schemas.openxmlformats.org/presentationml/2006/main">
  <p:tag name="PA" val="v5.2.11"/>
</p:tagLst>
</file>

<file path=ppt/tags/tag258.xml><?xml version="1.0" encoding="utf-8"?>
<p:tagLst xmlns:p="http://schemas.openxmlformats.org/presentationml/2006/main">
  <p:tag name="PA" val="v5.2.11"/>
</p:tagLst>
</file>

<file path=ppt/tags/tag259.xml><?xml version="1.0" encoding="utf-8"?>
<p:tagLst xmlns:p="http://schemas.openxmlformats.org/presentationml/2006/main">
  <p:tag name="PA" val="v5.2.11"/>
</p:tagLst>
</file>

<file path=ppt/tags/tag26.xml><?xml version="1.0" encoding="utf-8"?>
<p:tagLst xmlns:p="http://schemas.openxmlformats.org/presentationml/2006/main">
  <p:tag name="PA" val="v5.2.10"/>
</p:tagLst>
</file>

<file path=ppt/tags/tag260.xml><?xml version="1.0" encoding="utf-8"?>
<p:tagLst xmlns:p="http://schemas.openxmlformats.org/presentationml/2006/main">
  <p:tag name="PA" val="v5.2.11"/>
</p:tagLst>
</file>

<file path=ppt/tags/tag261.xml><?xml version="1.0" encoding="utf-8"?>
<p:tagLst xmlns:p="http://schemas.openxmlformats.org/presentationml/2006/main">
  <p:tag name="PA" val="v5.2.11"/>
</p:tagLst>
</file>

<file path=ppt/tags/tag262.xml><?xml version="1.0" encoding="utf-8"?>
<p:tagLst xmlns:p="http://schemas.openxmlformats.org/presentationml/2006/main">
  <p:tag name="PA" val="v5.2.11"/>
</p:tagLst>
</file>

<file path=ppt/tags/tag263.xml><?xml version="1.0" encoding="utf-8"?>
<p:tagLst xmlns:p="http://schemas.openxmlformats.org/presentationml/2006/main">
  <p:tag name="PA" val="v5.2.11"/>
</p:tagLst>
</file>

<file path=ppt/tags/tag264.xml><?xml version="1.0" encoding="utf-8"?>
<p:tagLst xmlns:p="http://schemas.openxmlformats.org/presentationml/2006/main">
  <p:tag name="PA" val="v5.2.11"/>
</p:tagLst>
</file>

<file path=ppt/tags/tag265.xml><?xml version="1.0" encoding="utf-8"?>
<p:tagLst xmlns:p="http://schemas.openxmlformats.org/presentationml/2006/main">
  <p:tag name="PA" val="v5.2.11"/>
</p:tagLst>
</file>

<file path=ppt/tags/tag266.xml><?xml version="1.0" encoding="utf-8"?>
<p:tagLst xmlns:p="http://schemas.openxmlformats.org/presentationml/2006/main">
  <p:tag name="PA" val="v5.2.11"/>
</p:tagLst>
</file>

<file path=ppt/tags/tag267.xml><?xml version="1.0" encoding="utf-8"?>
<p:tagLst xmlns:p="http://schemas.openxmlformats.org/presentationml/2006/main">
  <p:tag name="PA" val="v5.2.11"/>
</p:tagLst>
</file>

<file path=ppt/tags/tag268.xml><?xml version="1.0" encoding="utf-8"?>
<p:tagLst xmlns:p="http://schemas.openxmlformats.org/presentationml/2006/main">
  <p:tag name="PA" val="v5.2.11"/>
</p:tagLst>
</file>

<file path=ppt/tags/tag269.xml><?xml version="1.0" encoding="utf-8"?>
<p:tagLst xmlns:p="http://schemas.openxmlformats.org/presentationml/2006/main">
  <p:tag name="PA" val="v5.2.11"/>
</p:tagLst>
</file>

<file path=ppt/tags/tag27.xml><?xml version="1.0" encoding="utf-8"?>
<p:tagLst xmlns:p="http://schemas.openxmlformats.org/presentationml/2006/main">
  <p:tag name="PA" val="v5.2.10"/>
</p:tagLst>
</file>

<file path=ppt/tags/tag270.xml><?xml version="1.0" encoding="utf-8"?>
<p:tagLst xmlns:p="http://schemas.openxmlformats.org/presentationml/2006/main">
  <p:tag name="PA" val="v5.2.11"/>
</p:tagLst>
</file>

<file path=ppt/tags/tag271.xml><?xml version="1.0" encoding="utf-8"?>
<p:tagLst xmlns:p="http://schemas.openxmlformats.org/presentationml/2006/main">
  <p:tag name="PA" val="v5.2.11"/>
</p:tagLst>
</file>

<file path=ppt/tags/tag272.xml><?xml version="1.0" encoding="utf-8"?>
<p:tagLst xmlns:p="http://schemas.openxmlformats.org/presentationml/2006/main">
  <p:tag name="PA" val="v5.2.11"/>
</p:tagLst>
</file>

<file path=ppt/tags/tag273.xml><?xml version="1.0" encoding="utf-8"?>
<p:tagLst xmlns:p="http://schemas.openxmlformats.org/presentationml/2006/main">
  <p:tag name="PA" val="v5.2.11"/>
</p:tagLst>
</file>

<file path=ppt/tags/tag274.xml><?xml version="1.0" encoding="utf-8"?>
<p:tagLst xmlns:p="http://schemas.openxmlformats.org/presentationml/2006/main">
  <p:tag name="PA" val="v5.2.11"/>
</p:tagLst>
</file>

<file path=ppt/tags/tag275.xml><?xml version="1.0" encoding="utf-8"?>
<p:tagLst xmlns:p="http://schemas.openxmlformats.org/presentationml/2006/main">
  <p:tag name="PA" val="v5.2.11"/>
</p:tagLst>
</file>

<file path=ppt/tags/tag276.xml><?xml version="1.0" encoding="utf-8"?>
<p:tagLst xmlns:p="http://schemas.openxmlformats.org/presentationml/2006/main">
  <p:tag name="PA" val="v5.2.11"/>
</p:tagLst>
</file>

<file path=ppt/tags/tag277.xml><?xml version="1.0" encoding="utf-8"?>
<p:tagLst xmlns:p="http://schemas.openxmlformats.org/presentationml/2006/main">
  <p:tag name="PA" val="v5.2.11"/>
</p:tagLst>
</file>

<file path=ppt/tags/tag278.xml><?xml version="1.0" encoding="utf-8"?>
<p:tagLst xmlns:p="http://schemas.openxmlformats.org/presentationml/2006/main">
  <p:tag name="PA" val="v5.2.11"/>
</p:tagLst>
</file>

<file path=ppt/tags/tag279.xml><?xml version="1.0" encoding="utf-8"?>
<p:tagLst xmlns:p="http://schemas.openxmlformats.org/presentationml/2006/main">
  <p:tag name="PA" val="v5.2.11"/>
</p:tagLst>
</file>

<file path=ppt/tags/tag28.xml><?xml version="1.0" encoding="utf-8"?>
<p:tagLst xmlns:p="http://schemas.openxmlformats.org/presentationml/2006/main">
  <p:tag name="PA" val="v5.2.10"/>
</p:tagLst>
</file>

<file path=ppt/tags/tag280.xml><?xml version="1.0" encoding="utf-8"?>
<p:tagLst xmlns:p="http://schemas.openxmlformats.org/presentationml/2006/main">
  <p:tag name="PA" val="v5.2.11"/>
</p:tagLst>
</file>

<file path=ppt/tags/tag281.xml><?xml version="1.0" encoding="utf-8"?>
<p:tagLst xmlns:p="http://schemas.openxmlformats.org/presentationml/2006/main">
  <p:tag name="PA" val="v5.2.11"/>
</p:tagLst>
</file>

<file path=ppt/tags/tag282.xml><?xml version="1.0" encoding="utf-8"?>
<p:tagLst xmlns:p="http://schemas.openxmlformats.org/presentationml/2006/main">
  <p:tag name="PA" val="v5.2.11"/>
</p:tagLst>
</file>

<file path=ppt/tags/tag283.xml><?xml version="1.0" encoding="utf-8"?>
<p:tagLst xmlns:p="http://schemas.openxmlformats.org/presentationml/2006/main">
  <p:tag name="PA" val="v5.2.11"/>
</p:tagLst>
</file>

<file path=ppt/tags/tag284.xml><?xml version="1.0" encoding="utf-8"?>
<p:tagLst xmlns:p="http://schemas.openxmlformats.org/presentationml/2006/main">
  <p:tag name="PA" val="v5.2.11"/>
</p:tagLst>
</file>

<file path=ppt/tags/tag285.xml><?xml version="1.0" encoding="utf-8"?>
<p:tagLst xmlns:p="http://schemas.openxmlformats.org/presentationml/2006/main">
  <p:tag name="PA" val="v5.2.11"/>
</p:tagLst>
</file>

<file path=ppt/tags/tag286.xml><?xml version="1.0" encoding="utf-8"?>
<p:tagLst xmlns:p="http://schemas.openxmlformats.org/presentationml/2006/main">
  <p:tag name="PA" val="v5.2.11"/>
</p:tagLst>
</file>

<file path=ppt/tags/tag287.xml><?xml version="1.0" encoding="utf-8"?>
<p:tagLst xmlns:p="http://schemas.openxmlformats.org/presentationml/2006/main">
  <p:tag name="PA" val="v5.2.11"/>
</p:tagLst>
</file>

<file path=ppt/tags/tag288.xml><?xml version="1.0" encoding="utf-8"?>
<p:tagLst xmlns:p="http://schemas.openxmlformats.org/presentationml/2006/main">
  <p:tag name="PA" val="v5.2.11"/>
</p:tagLst>
</file>

<file path=ppt/tags/tag289.xml><?xml version="1.0" encoding="utf-8"?>
<p:tagLst xmlns:p="http://schemas.openxmlformats.org/presentationml/2006/main">
  <p:tag name="PA" val="v5.2.11"/>
</p:tagLst>
</file>

<file path=ppt/tags/tag29.xml><?xml version="1.0" encoding="utf-8"?>
<p:tagLst xmlns:p="http://schemas.openxmlformats.org/presentationml/2006/main">
  <p:tag name="PA" val="v5.2.10"/>
</p:tagLst>
</file>

<file path=ppt/tags/tag290.xml><?xml version="1.0" encoding="utf-8"?>
<p:tagLst xmlns:p="http://schemas.openxmlformats.org/presentationml/2006/main">
  <p:tag name="PA" val="v5.2.11"/>
</p:tagLst>
</file>

<file path=ppt/tags/tag291.xml><?xml version="1.0" encoding="utf-8"?>
<p:tagLst xmlns:p="http://schemas.openxmlformats.org/presentationml/2006/main">
  <p:tag name="PA" val="v5.2.11"/>
</p:tagLst>
</file>

<file path=ppt/tags/tag292.xml><?xml version="1.0" encoding="utf-8"?>
<p:tagLst xmlns:p="http://schemas.openxmlformats.org/presentationml/2006/main">
  <p:tag name="ISLIDE.DIAGRAM" val="#201761;"/>
</p:tagLst>
</file>

<file path=ppt/tags/tag293.xml><?xml version="1.0" encoding="utf-8"?>
<p:tagLst xmlns:p="http://schemas.openxmlformats.org/presentationml/2006/main">
  <p:tag name="PA" val="v5.2.11"/>
</p:tagLst>
</file>

<file path=ppt/tags/tag294.xml><?xml version="1.0" encoding="utf-8"?>
<p:tagLst xmlns:p="http://schemas.openxmlformats.org/presentationml/2006/main">
  <p:tag name="PA" val="v5.2.11"/>
</p:tagLst>
</file>

<file path=ppt/tags/tag295.xml><?xml version="1.0" encoding="utf-8"?>
<p:tagLst xmlns:p="http://schemas.openxmlformats.org/presentationml/2006/main">
  <p:tag name="PA" val="v5.2.11"/>
</p:tagLst>
</file>

<file path=ppt/tags/tag296.xml><?xml version="1.0" encoding="utf-8"?>
<p:tagLst xmlns:p="http://schemas.openxmlformats.org/presentationml/2006/main">
  <p:tag name="PA" val="v5.2.11"/>
</p:tagLst>
</file>

<file path=ppt/tags/tag297.xml><?xml version="1.0" encoding="utf-8"?>
<p:tagLst xmlns:p="http://schemas.openxmlformats.org/presentationml/2006/main">
  <p:tag name="PA" val="v5.2.11"/>
</p:tagLst>
</file>

<file path=ppt/tags/tag298.xml><?xml version="1.0" encoding="utf-8"?>
<p:tagLst xmlns:p="http://schemas.openxmlformats.org/presentationml/2006/main">
  <p:tag name="PA" val="v5.2.11"/>
</p:tagLst>
</file>

<file path=ppt/tags/tag299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PA" val="v5.2.10"/>
</p:tagLst>
</file>

<file path=ppt/tags/tag300.xml><?xml version="1.0" encoding="utf-8"?>
<p:tagLst xmlns:p="http://schemas.openxmlformats.org/presentationml/2006/main">
  <p:tag name="PA" val="v5.2.11"/>
</p:tagLst>
</file>

<file path=ppt/tags/tag301.xml><?xml version="1.0" encoding="utf-8"?>
<p:tagLst xmlns:p="http://schemas.openxmlformats.org/presentationml/2006/main">
  <p:tag name="PA" val="v5.2.11"/>
</p:tagLst>
</file>

<file path=ppt/tags/tag302.xml><?xml version="1.0" encoding="utf-8"?>
<p:tagLst xmlns:p="http://schemas.openxmlformats.org/presentationml/2006/main">
  <p:tag name="PA" val="v5.2.11"/>
</p:tagLst>
</file>

<file path=ppt/tags/tag303.xml><?xml version="1.0" encoding="utf-8"?>
<p:tagLst xmlns:p="http://schemas.openxmlformats.org/presentationml/2006/main">
  <p:tag name="PA" val="v5.2.11"/>
</p:tagLst>
</file>

<file path=ppt/tags/tag304.xml><?xml version="1.0" encoding="utf-8"?>
<p:tagLst xmlns:p="http://schemas.openxmlformats.org/presentationml/2006/main">
  <p:tag name="PA" val="v5.2.11"/>
</p:tagLst>
</file>

<file path=ppt/tags/tag305.xml><?xml version="1.0" encoding="utf-8"?>
<p:tagLst xmlns:p="http://schemas.openxmlformats.org/presentationml/2006/main">
  <p:tag name="PA" val="v5.2.11"/>
</p:tagLst>
</file>

<file path=ppt/tags/tag306.xml><?xml version="1.0" encoding="utf-8"?>
<p:tagLst xmlns:p="http://schemas.openxmlformats.org/presentationml/2006/main">
  <p:tag name="PA" val="v5.2.11"/>
</p:tagLst>
</file>

<file path=ppt/tags/tag307.xml><?xml version="1.0" encoding="utf-8"?>
<p:tagLst xmlns:p="http://schemas.openxmlformats.org/presentationml/2006/main">
  <p:tag name="ISLIDE.DIAGRAM" val="#392634;"/>
</p:tagLst>
</file>

<file path=ppt/tags/tag308.xml><?xml version="1.0" encoding="utf-8"?>
<p:tagLst xmlns:p="http://schemas.openxmlformats.org/presentationml/2006/main">
  <p:tag name="PA" val="v5.2.11"/>
</p:tagLst>
</file>

<file path=ppt/tags/tag309.xml><?xml version="1.0" encoding="utf-8"?>
<p:tagLst xmlns:p="http://schemas.openxmlformats.org/presentationml/2006/main">
  <p:tag name="PA" val="v5.2.11"/>
</p:tagLst>
</file>

<file path=ppt/tags/tag31.xml><?xml version="1.0" encoding="utf-8"?>
<p:tagLst xmlns:p="http://schemas.openxmlformats.org/presentationml/2006/main">
  <p:tag name="PA" val="v5.2.10"/>
</p:tagLst>
</file>

<file path=ppt/tags/tag310.xml><?xml version="1.0" encoding="utf-8"?>
<p:tagLst xmlns:p="http://schemas.openxmlformats.org/presentationml/2006/main">
  <p:tag name="PA" val="v5.2.11"/>
</p:tagLst>
</file>

<file path=ppt/tags/tag311.xml><?xml version="1.0" encoding="utf-8"?>
<p:tagLst xmlns:p="http://schemas.openxmlformats.org/presentationml/2006/main">
  <p:tag name="PA" val="v5.2.11"/>
</p:tagLst>
</file>

<file path=ppt/tags/tag312.xml><?xml version="1.0" encoding="utf-8"?>
<p:tagLst xmlns:p="http://schemas.openxmlformats.org/presentationml/2006/main">
  <p:tag name="PA" val="v5.2.11"/>
</p:tagLst>
</file>

<file path=ppt/tags/tag313.xml><?xml version="1.0" encoding="utf-8"?>
<p:tagLst xmlns:p="http://schemas.openxmlformats.org/presentationml/2006/main">
  <p:tag name="PA" val="v5.2.11"/>
</p:tagLst>
</file>

<file path=ppt/tags/tag314.xml><?xml version="1.0" encoding="utf-8"?>
<p:tagLst xmlns:p="http://schemas.openxmlformats.org/presentationml/2006/main">
  <p:tag name="PA" val="v5.2.11"/>
</p:tagLst>
</file>

<file path=ppt/tags/tag315.xml><?xml version="1.0" encoding="utf-8"?>
<p:tagLst xmlns:p="http://schemas.openxmlformats.org/presentationml/2006/main">
  <p:tag name="PA" val="v5.2.11"/>
</p:tagLst>
</file>

<file path=ppt/tags/tag316.xml><?xml version="1.0" encoding="utf-8"?>
<p:tagLst xmlns:p="http://schemas.openxmlformats.org/presentationml/2006/main">
  <p:tag name="PA" val="v5.2.11"/>
</p:tagLst>
</file>

<file path=ppt/tags/tag317.xml><?xml version="1.0" encoding="utf-8"?>
<p:tagLst xmlns:p="http://schemas.openxmlformats.org/presentationml/2006/main">
  <p:tag name="PA" val="v5.2.11"/>
</p:tagLst>
</file>

<file path=ppt/tags/tag318.xml><?xml version="1.0" encoding="utf-8"?>
<p:tagLst xmlns:p="http://schemas.openxmlformats.org/presentationml/2006/main">
  <p:tag name="PA" val="v5.2.11"/>
</p:tagLst>
</file>

<file path=ppt/tags/tag319.xml><?xml version="1.0" encoding="utf-8"?>
<p:tagLst xmlns:p="http://schemas.openxmlformats.org/presentationml/2006/main">
  <p:tag name="PA" val="v5.2.11"/>
</p:tagLst>
</file>

<file path=ppt/tags/tag32.xml><?xml version="1.0" encoding="utf-8"?>
<p:tagLst xmlns:p="http://schemas.openxmlformats.org/presentationml/2006/main">
  <p:tag name="PA" val="v5.2.10"/>
</p:tagLst>
</file>

<file path=ppt/tags/tag320.xml><?xml version="1.0" encoding="utf-8"?>
<p:tagLst xmlns:p="http://schemas.openxmlformats.org/presentationml/2006/main">
  <p:tag name="PA" val="v5.2.11"/>
</p:tagLst>
</file>

<file path=ppt/tags/tag321.xml><?xml version="1.0" encoding="utf-8"?>
<p:tagLst xmlns:p="http://schemas.openxmlformats.org/presentationml/2006/main">
  <p:tag name="PA" val="v5.2.11"/>
</p:tagLst>
</file>

<file path=ppt/tags/tag322.xml><?xml version="1.0" encoding="utf-8"?>
<p:tagLst xmlns:p="http://schemas.openxmlformats.org/presentationml/2006/main">
  <p:tag name="ISLIDE.DIAGRAM" val="#392748;"/>
</p:tagLst>
</file>

<file path=ppt/tags/tag323.xml><?xml version="1.0" encoding="utf-8"?>
<p:tagLst xmlns:p="http://schemas.openxmlformats.org/presentationml/2006/main">
  <p:tag name="ISLIDE.GUIDESSETTING" val="{&quot;Id&quot;:null,&quot;Name&quot;:&quot;适中&quot;,&quot;HeaderHeight&quot;:13.0,&quot;FooterHeight&quot;:6.0,&quot;SideMargin&quot;:4.0,&quot;TopMargin&quot;:0.0,&quot;BottomMargin&quot;:0.0,&quot;IntervalMargin&quot;:1.5,&quot;SettingType&quot;:&quot;System&quot;}"/>
</p:tagLst>
</file>

<file path=ppt/tags/tag33.xml><?xml version="1.0" encoding="utf-8"?>
<p:tagLst xmlns:p="http://schemas.openxmlformats.org/presentationml/2006/main">
  <p:tag name="ISLIDE.DIAGRAM" val="#459925;"/>
</p:tagLst>
</file>

<file path=ppt/tags/tag34.xml><?xml version="1.0" encoding="utf-8"?>
<p:tagLst xmlns:p="http://schemas.openxmlformats.org/presentationml/2006/main">
  <p:tag name="PA" val="v5.2.11"/>
</p:tagLst>
</file>

<file path=ppt/tags/tag35.xml><?xml version="1.0" encoding="utf-8"?>
<p:tagLst xmlns:p="http://schemas.openxmlformats.org/presentationml/2006/main">
  <p:tag name="PA" val="v5.2.11"/>
</p:tagLst>
</file>

<file path=ppt/tags/tag36.xml><?xml version="1.0" encoding="utf-8"?>
<p:tagLst xmlns:p="http://schemas.openxmlformats.org/presentationml/2006/main">
  <p:tag name="PA" val="v5.2.11"/>
</p:tagLst>
</file>

<file path=ppt/tags/tag37.xml><?xml version="1.0" encoding="utf-8"?>
<p:tagLst xmlns:p="http://schemas.openxmlformats.org/presentationml/2006/main">
  <p:tag name="PA" val="v5.2.11"/>
</p:tagLst>
</file>

<file path=ppt/tags/tag38.xml><?xml version="1.0" encoding="utf-8"?>
<p:tagLst xmlns:p="http://schemas.openxmlformats.org/presentationml/2006/main">
  <p:tag name="PA" val="v5.2.11"/>
</p:tagLst>
</file>

<file path=ppt/tags/tag39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40.xml><?xml version="1.0" encoding="utf-8"?>
<p:tagLst xmlns:p="http://schemas.openxmlformats.org/presentationml/2006/main">
  <p:tag name="PA" val="v5.2.11"/>
</p:tagLst>
</file>

<file path=ppt/tags/tag41.xml><?xml version="1.0" encoding="utf-8"?>
<p:tagLst xmlns:p="http://schemas.openxmlformats.org/presentationml/2006/main">
  <p:tag name="PA" val="v5.2.11"/>
</p:tagLst>
</file>

<file path=ppt/tags/tag42.xml><?xml version="1.0" encoding="utf-8"?>
<p:tagLst xmlns:p="http://schemas.openxmlformats.org/presentationml/2006/main">
  <p:tag name="PA" val="v5.2.11"/>
</p:tagLst>
</file>

<file path=ppt/tags/tag43.xml><?xml version="1.0" encoding="utf-8"?>
<p:tagLst xmlns:p="http://schemas.openxmlformats.org/presentationml/2006/main">
  <p:tag name="PA" val="v5.2.11"/>
</p:tagLst>
</file>

<file path=ppt/tags/tag44.xml><?xml version="1.0" encoding="utf-8"?>
<p:tagLst xmlns:p="http://schemas.openxmlformats.org/presentationml/2006/main">
  <p:tag name="PA" val="v5.2.11"/>
</p:tagLst>
</file>

<file path=ppt/tags/tag45.xml><?xml version="1.0" encoding="utf-8"?>
<p:tagLst xmlns:p="http://schemas.openxmlformats.org/presentationml/2006/main">
  <p:tag name="ISLIDE.DIAGRAM" val="#459924;"/>
</p:tagLst>
</file>

<file path=ppt/tags/tag46.xml><?xml version="1.0" encoding="utf-8"?>
<p:tagLst xmlns:p="http://schemas.openxmlformats.org/presentationml/2006/main">
  <p:tag name="PA" val="v5.2.11"/>
</p:tagLst>
</file>

<file path=ppt/tags/tag47.xml><?xml version="1.0" encoding="utf-8"?>
<p:tagLst xmlns:p="http://schemas.openxmlformats.org/presentationml/2006/main">
  <p:tag name="PA" val="v5.2.11"/>
</p:tagLst>
</file>

<file path=ppt/tags/tag48.xml><?xml version="1.0" encoding="utf-8"?>
<p:tagLst xmlns:p="http://schemas.openxmlformats.org/presentationml/2006/main">
  <p:tag name="PA" val="v5.2.11"/>
</p:tagLst>
</file>

<file path=ppt/tags/tag49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50.xml><?xml version="1.0" encoding="utf-8"?>
<p:tagLst xmlns:p="http://schemas.openxmlformats.org/presentationml/2006/main">
  <p:tag name="PA" val="v5.2.11"/>
</p:tagLst>
</file>

<file path=ppt/tags/tag51.xml><?xml version="1.0" encoding="utf-8"?>
<p:tagLst xmlns:p="http://schemas.openxmlformats.org/presentationml/2006/main">
  <p:tag name="PA" val="v5.2.11"/>
</p:tagLst>
</file>

<file path=ppt/tags/tag52.xml><?xml version="1.0" encoding="utf-8"?>
<p:tagLst xmlns:p="http://schemas.openxmlformats.org/presentationml/2006/main">
  <p:tag name="PA" val="v5.2.11"/>
</p:tagLst>
</file>

<file path=ppt/tags/tag53.xml><?xml version="1.0" encoding="utf-8"?>
<p:tagLst xmlns:p="http://schemas.openxmlformats.org/presentationml/2006/main">
  <p:tag name="PA" val="v5.2.11"/>
</p:tagLst>
</file>

<file path=ppt/tags/tag54.xml><?xml version="1.0" encoding="utf-8"?>
<p:tagLst xmlns:p="http://schemas.openxmlformats.org/presentationml/2006/main">
  <p:tag name="PA" val="v5.2.11"/>
</p:tagLst>
</file>

<file path=ppt/tags/tag55.xml><?xml version="1.0" encoding="utf-8"?>
<p:tagLst xmlns:p="http://schemas.openxmlformats.org/presentationml/2006/main">
  <p:tag name="PA" val="v5.2.11"/>
</p:tagLst>
</file>

<file path=ppt/tags/tag56.xml><?xml version="1.0" encoding="utf-8"?>
<p:tagLst xmlns:p="http://schemas.openxmlformats.org/presentationml/2006/main">
  <p:tag name="PA" val="v5.2.11"/>
</p:tagLst>
</file>

<file path=ppt/tags/tag57.xml><?xml version="1.0" encoding="utf-8"?>
<p:tagLst xmlns:p="http://schemas.openxmlformats.org/presentationml/2006/main">
  <p:tag name="PA" val="v5.2.11"/>
</p:tagLst>
</file>

<file path=ppt/tags/tag58.xml><?xml version="1.0" encoding="utf-8"?>
<p:tagLst xmlns:p="http://schemas.openxmlformats.org/presentationml/2006/main">
  <p:tag name="PA" val="v5.2.11"/>
</p:tagLst>
</file>

<file path=ppt/tags/tag59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60.xml><?xml version="1.0" encoding="utf-8"?>
<p:tagLst xmlns:p="http://schemas.openxmlformats.org/presentationml/2006/main">
  <p:tag name="PA" val="v5.2.11"/>
</p:tagLst>
</file>

<file path=ppt/tags/tag61.xml><?xml version="1.0" encoding="utf-8"?>
<p:tagLst xmlns:p="http://schemas.openxmlformats.org/presentationml/2006/main">
  <p:tag name="PA" val="v5.2.11"/>
</p:tagLst>
</file>

<file path=ppt/tags/tag62.xml><?xml version="1.0" encoding="utf-8"?>
<p:tagLst xmlns:p="http://schemas.openxmlformats.org/presentationml/2006/main">
  <p:tag name="PA" val="v5.2.11"/>
</p:tagLst>
</file>

<file path=ppt/tags/tag63.xml><?xml version="1.0" encoding="utf-8"?>
<p:tagLst xmlns:p="http://schemas.openxmlformats.org/presentationml/2006/main">
  <p:tag name="PA" val="v5.2.11"/>
</p:tagLst>
</file>

<file path=ppt/tags/tag64.xml><?xml version="1.0" encoding="utf-8"?>
<p:tagLst xmlns:p="http://schemas.openxmlformats.org/presentationml/2006/main">
  <p:tag name="PA" val="v5.2.11"/>
</p:tagLst>
</file>

<file path=ppt/tags/tag65.xml><?xml version="1.0" encoding="utf-8"?>
<p:tagLst xmlns:p="http://schemas.openxmlformats.org/presentationml/2006/main">
  <p:tag name="PA" val="v5.2.11"/>
</p:tagLst>
</file>

<file path=ppt/tags/tag66.xml><?xml version="1.0" encoding="utf-8"?>
<p:tagLst xmlns:p="http://schemas.openxmlformats.org/presentationml/2006/main">
  <p:tag name="PA" val="v5.2.11"/>
</p:tagLst>
</file>

<file path=ppt/tags/tag67.xml><?xml version="1.0" encoding="utf-8"?>
<p:tagLst xmlns:p="http://schemas.openxmlformats.org/presentationml/2006/main">
  <p:tag name="PA" val="v5.2.11"/>
</p:tagLst>
</file>

<file path=ppt/tags/tag68.xml><?xml version="1.0" encoding="utf-8"?>
<p:tagLst xmlns:p="http://schemas.openxmlformats.org/presentationml/2006/main">
  <p:tag name="PA" val="v5.2.11"/>
</p:tagLst>
</file>

<file path=ppt/tags/tag69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70.xml><?xml version="1.0" encoding="utf-8"?>
<p:tagLst xmlns:p="http://schemas.openxmlformats.org/presentationml/2006/main">
  <p:tag name="PA" val="v5.2.11"/>
</p:tagLst>
</file>

<file path=ppt/tags/tag71.xml><?xml version="1.0" encoding="utf-8"?>
<p:tagLst xmlns:p="http://schemas.openxmlformats.org/presentationml/2006/main">
  <p:tag name="PA" val="v5.2.11"/>
</p:tagLst>
</file>

<file path=ppt/tags/tag72.xml><?xml version="1.0" encoding="utf-8"?>
<p:tagLst xmlns:p="http://schemas.openxmlformats.org/presentationml/2006/main">
  <p:tag name="PA" val="v5.2.11"/>
</p:tagLst>
</file>

<file path=ppt/tags/tag73.xml><?xml version="1.0" encoding="utf-8"?>
<p:tagLst xmlns:p="http://schemas.openxmlformats.org/presentationml/2006/main">
  <p:tag name="PA" val="v5.2.11"/>
</p:tagLst>
</file>

<file path=ppt/tags/tag74.xml><?xml version="1.0" encoding="utf-8"?>
<p:tagLst xmlns:p="http://schemas.openxmlformats.org/presentationml/2006/main">
  <p:tag name="PA" val="v5.2.11"/>
</p:tagLst>
</file>

<file path=ppt/tags/tag75.xml><?xml version="1.0" encoding="utf-8"?>
<p:tagLst xmlns:p="http://schemas.openxmlformats.org/presentationml/2006/main">
  <p:tag name="PA" val="v5.2.11"/>
</p:tagLst>
</file>

<file path=ppt/tags/tag76.xml><?xml version="1.0" encoding="utf-8"?>
<p:tagLst xmlns:p="http://schemas.openxmlformats.org/presentationml/2006/main">
  <p:tag name="PA" val="v5.2.11"/>
</p:tagLst>
</file>

<file path=ppt/tags/tag77.xml><?xml version="1.0" encoding="utf-8"?>
<p:tagLst xmlns:p="http://schemas.openxmlformats.org/presentationml/2006/main">
  <p:tag name="PA" val="v5.2.11"/>
</p:tagLst>
</file>

<file path=ppt/tags/tag78.xml><?xml version="1.0" encoding="utf-8"?>
<p:tagLst xmlns:p="http://schemas.openxmlformats.org/presentationml/2006/main">
  <p:tag name="PA" val="v5.2.11"/>
</p:tagLst>
</file>

<file path=ppt/tags/tag79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ISLIDE.DIAGRAM" val="#451159;"/>
</p:tagLst>
</file>

<file path=ppt/tags/tag80.xml><?xml version="1.0" encoding="utf-8"?>
<p:tagLst xmlns:p="http://schemas.openxmlformats.org/presentationml/2006/main">
  <p:tag name="PA" val="v5.2.11"/>
</p:tagLst>
</file>

<file path=ppt/tags/tag81.xml><?xml version="1.0" encoding="utf-8"?>
<p:tagLst xmlns:p="http://schemas.openxmlformats.org/presentationml/2006/main">
  <p:tag name="ISLIDE.DIAGRAM" val="#331848;"/>
</p:tagLst>
</file>

<file path=ppt/tags/tag82.xml><?xml version="1.0" encoding="utf-8"?>
<p:tagLst xmlns:p="http://schemas.openxmlformats.org/presentationml/2006/main">
  <p:tag name="PA" val="v5.2.11"/>
</p:tagLst>
</file>

<file path=ppt/tags/tag83.xml><?xml version="1.0" encoding="utf-8"?>
<p:tagLst xmlns:p="http://schemas.openxmlformats.org/presentationml/2006/main">
  <p:tag name="PA" val="v5.2.11"/>
</p:tagLst>
</file>

<file path=ppt/tags/tag84.xml><?xml version="1.0" encoding="utf-8"?>
<p:tagLst xmlns:p="http://schemas.openxmlformats.org/presentationml/2006/main">
  <p:tag name="PA" val="v5.2.11"/>
</p:tagLst>
</file>

<file path=ppt/tags/tag85.xml><?xml version="1.0" encoding="utf-8"?>
<p:tagLst xmlns:p="http://schemas.openxmlformats.org/presentationml/2006/main">
  <p:tag name="PA" val="v5.2.11"/>
</p:tagLst>
</file>

<file path=ppt/tags/tag86.xml><?xml version="1.0" encoding="utf-8"?>
<p:tagLst xmlns:p="http://schemas.openxmlformats.org/presentationml/2006/main">
  <p:tag name="PA" val="v5.2.11"/>
</p:tagLst>
</file>

<file path=ppt/tags/tag87.xml><?xml version="1.0" encoding="utf-8"?>
<p:tagLst xmlns:p="http://schemas.openxmlformats.org/presentationml/2006/main">
  <p:tag name="PA" val="v5.2.11"/>
</p:tagLst>
</file>

<file path=ppt/tags/tag88.xml><?xml version="1.0" encoding="utf-8"?>
<p:tagLst xmlns:p="http://schemas.openxmlformats.org/presentationml/2006/main">
  <p:tag name="PA" val="v5.2.11"/>
</p:tagLst>
</file>

<file path=ppt/tags/tag89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0"/>
</p:tagLst>
</file>

<file path=ppt/tags/tag90.xml><?xml version="1.0" encoding="utf-8"?>
<p:tagLst xmlns:p="http://schemas.openxmlformats.org/presentationml/2006/main">
  <p:tag name="PA" val="v5.2.11"/>
</p:tagLst>
</file>

<file path=ppt/tags/tag91.xml><?xml version="1.0" encoding="utf-8"?>
<p:tagLst xmlns:p="http://schemas.openxmlformats.org/presentationml/2006/main">
  <p:tag name="PA" val="v5.2.11"/>
</p:tagLst>
</file>

<file path=ppt/tags/tag92.xml><?xml version="1.0" encoding="utf-8"?>
<p:tagLst xmlns:p="http://schemas.openxmlformats.org/presentationml/2006/main">
  <p:tag name="PA" val="v5.2.11"/>
</p:tagLst>
</file>

<file path=ppt/tags/tag93.xml><?xml version="1.0" encoding="utf-8"?>
<p:tagLst xmlns:p="http://schemas.openxmlformats.org/presentationml/2006/main">
  <p:tag name="PA" val="v5.2.11"/>
</p:tagLst>
</file>

<file path=ppt/tags/tag94.xml><?xml version="1.0" encoding="utf-8"?>
<p:tagLst xmlns:p="http://schemas.openxmlformats.org/presentationml/2006/main">
  <p:tag name="PA" val="v5.2.11"/>
</p:tagLst>
</file>

<file path=ppt/tags/tag95.xml><?xml version="1.0" encoding="utf-8"?>
<p:tagLst xmlns:p="http://schemas.openxmlformats.org/presentationml/2006/main">
  <p:tag name="ISLIDE.DIAGRAM" val="#331405;"/>
</p:tagLst>
</file>

<file path=ppt/tags/tag96.xml><?xml version="1.0" encoding="utf-8"?>
<p:tagLst xmlns:p="http://schemas.openxmlformats.org/presentationml/2006/main">
  <p:tag name="PA" val="v5.2.11"/>
</p:tagLst>
</file>

<file path=ppt/tags/tag97.xml><?xml version="1.0" encoding="utf-8"?>
<p:tagLst xmlns:p="http://schemas.openxmlformats.org/presentationml/2006/main">
  <p:tag name="PA" val="v5.2.11"/>
</p:tagLst>
</file>

<file path=ppt/tags/tag98.xml><?xml version="1.0" encoding="utf-8"?>
<p:tagLst xmlns:p="http://schemas.openxmlformats.org/presentationml/2006/main">
  <p:tag name="PA" val="v5.2.11"/>
</p:tagLst>
</file>

<file path=ppt/tags/tag9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培训">
  <a:themeElements>
    <a:clrScheme name="自定义 84">
      <a:dk1>
        <a:sysClr val="windowText" lastClr="000000"/>
      </a:dk1>
      <a:lt1>
        <a:sysClr val="window" lastClr="FFFFFF"/>
      </a:lt1>
      <a:dk2>
        <a:srgbClr val="008CD7"/>
      </a:dk2>
      <a:lt2>
        <a:srgbClr val="FFFFFF"/>
      </a:lt2>
      <a:accent1>
        <a:srgbClr val="008CD7"/>
      </a:accent1>
      <a:accent2>
        <a:srgbClr val="008CD7"/>
      </a:accent2>
      <a:accent3>
        <a:srgbClr val="008CD7"/>
      </a:accent3>
      <a:accent4>
        <a:srgbClr val="008CD7"/>
      </a:accent4>
      <a:accent5>
        <a:srgbClr val="008CD7"/>
      </a:accent5>
      <a:accent6>
        <a:srgbClr val="008CD7"/>
      </a:accent6>
      <a:hlink>
        <a:srgbClr val="008CD7"/>
      </a:hlink>
      <a:folHlink>
        <a:srgbClr val="008CD7"/>
      </a:folHlink>
    </a:clrScheme>
    <a:fontScheme name="自定义 5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3768</Words>
  <Application>WPS 演示</Application>
  <PresentationFormat>自定义</PresentationFormat>
  <Paragraphs>309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Roboto Bold</vt:lpstr>
      <vt:lpstr>★日文毛笔</vt:lpstr>
      <vt:lpstr>Arial Unicode MS</vt:lpstr>
      <vt:lpstr>等线</vt:lpstr>
      <vt:lpstr>Arial</vt:lpstr>
      <vt:lpstr>Calibri</vt:lpstr>
      <vt:lpstr>培训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企业管理</dc:title>
  <dc:creator>第一PPT</dc:creator>
  <cp:keywords>www.1ppt.com</cp:keywords>
  <dc:description>www.1ppt.com</dc:description>
  <cp:lastModifiedBy>铭</cp:lastModifiedBy>
  <cp:revision>90</cp:revision>
  <dcterms:created xsi:type="dcterms:W3CDTF">2018-04-18T06:17:00Z</dcterms:created>
  <dcterms:modified xsi:type="dcterms:W3CDTF">2022-03-05T03:48:06Z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EE04B0B3955547F7998C3C250FD32DE5</vt:lpwstr>
  </property>
  <property fmtid="{D5CDD505-2E9C-101B-9397-08002B2CF9AE}" pid="3" name="KSOProductBuildVer">
    <vt:lpwstr>2052-11.1.0.11045</vt:lpwstr>
  </property>
</Properties>
</file>