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8" r:id="rId4"/>
    <p:sldId id="257" r:id="rId5"/>
    <p:sldId id="259" r:id="rId6"/>
    <p:sldId id="268" r:id="rId7"/>
    <p:sldId id="269" r:id="rId8"/>
    <p:sldId id="270" r:id="rId9"/>
    <p:sldId id="285" r:id="rId10"/>
    <p:sldId id="264" r:id="rId11"/>
    <p:sldId id="271" r:id="rId12"/>
    <p:sldId id="272" r:id="rId13"/>
    <p:sldId id="273" r:id="rId14"/>
    <p:sldId id="274" r:id="rId15"/>
    <p:sldId id="275" r:id="rId16"/>
    <p:sldId id="286" r:id="rId17"/>
    <p:sldId id="265" r:id="rId18"/>
    <p:sldId id="276" r:id="rId19"/>
    <p:sldId id="277" r:id="rId20"/>
    <p:sldId id="278" r:id="rId21"/>
    <p:sldId id="279" r:id="rId22"/>
    <p:sldId id="280" r:id="rId23"/>
    <p:sldId id="281" r:id="rId24"/>
    <p:sldId id="287" r:id="rId25"/>
    <p:sldId id="266" r:id="rId26"/>
    <p:sldId id="282" r:id="rId27"/>
    <p:sldId id="283" r:id="rId28"/>
    <p:sldId id="288" r:id="rId29"/>
    <p:sldId id="267" r:id="rId30"/>
    <p:sldId id="284" r:id="rId31"/>
    <p:sldId id="289"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80F8"/>
    <a:srgbClr val="FD7C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8" autoAdjust="0"/>
    <p:restoredTop sz="94660"/>
  </p:normalViewPr>
  <p:slideViewPr>
    <p:cSldViewPr snapToGrid="0" showGuides="1">
      <p:cViewPr varScale="1">
        <p:scale>
          <a:sx n="83" d="100"/>
          <a:sy n="83" d="100"/>
        </p:scale>
        <p:origin x="96" y="780"/>
      </p:cViewPr>
      <p:guideLst>
        <p:guide orient="horz" pos="2160"/>
        <p:guide pos="3840"/>
      </p:guideLst>
    </p:cSldViewPr>
  </p:slideViewPr>
  <p:notesTextViewPr>
    <p:cViewPr>
      <p:scale>
        <a:sx n="1" d="1"/>
        <a:sy n="1" d="1"/>
      </p:scale>
      <p:origin x="0" y="0"/>
    </p:cViewPr>
  </p:notesTextViewPr>
  <p:sorterViewPr>
    <p:cViewPr>
      <p:scale>
        <a:sx n="100" d="100"/>
        <a:sy n="100" d="100"/>
      </p:scale>
      <p:origin x="0" y="-951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BAF0926A-A0B5-4A6A-8A85-D8442A0558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E39426-70E3-40CA-B5E9-A65B6B88E3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AF0926A-A0B5-4A6A-8A85-D8442A0558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E39426-70E3-40CA-B5E9-A65B6B88E3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AF0926A-A0B5-4A6A-8A85-D8442A0558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E39426-70E3-40CA-B5E9-A65B6B88E3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AF0926A-A0B5-4A6A-8A85-D8442A0558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E39426-70E3-40CA-B5E9-A65B6B88E3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BAF0926A-A0B5-4A6A-8A85-D8442A0558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E39426-70E3-40CA-B5E9-A65B6B88E3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BAF0926A-A0B5-4A6A-8A85-D8442A0558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E39426-70E3-40CA-B5E9-A65B6B88E3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BAF0926A-A0B5-4A6A-8A85-D8442A0558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E39426-70E3-40CA-B5E9-A65B6B88E3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AF0926A-A0B5-4A6A-8A85-D8442A0558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E39426-70E3-40CA-B5E9-A65B6B88E3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AF0926A-A0B5-4A6A-8A85-D8442A0558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E39426-70E3-40CA-B5E9-A65B6B88E3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AF0926A-A0B5-4A6A-8A85-D8442A0558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E39426-70E3-40CA-B5E9-A65B6B88E3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AF0926A-A0B5-4A6A-8A85-D8442A0558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E39426-70E3-40CA-B5E9-A65B6B88E320}"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F0926A-A0B5-4A6A-8A85-D8442A0558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E39426-70E3-40CA-B5E9-A65B6B88E32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3" Type="http://schemas.openxmlformats.org/officeDocument/2006/relationships/slideLayout" Target="../slideLayouts/slideLayout2.xml"/><Relationship Id="rId12" Type="http://schemas.openxmlformats.org/officeDocument/2006/relationships/image" Target="../media/image7.png"/><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tags" Target="../tags/tag17.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6.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3"/>
          <p:cNvSpPr/>
          <p:nvPr userDrawn="1"/>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7" name="任意多边形: 形状 4"/>
          <p:cNvSpPr/>
          <p:nvPr userDrawn="1"/>
        </p:nvSpPr>
        <p:spPr>
          <a:xfrm>
            <a:off x="5273293" y="-3175"/>
            <a:ext cx="6921500" cy="6864350"/>
          </a:xfrm>
          <a:custGeom>
            <a:avLst/>
            <a:gdLst>
              <a:gd name="connsiteX0" fmla="*/ 5248657 w 6921500"/>
              <a:gd name="connsiteY0" fmla="*/ 1030605 h 6864350"/>
              <a:gd name="connsiteX1" fmla="*/ 72137 w 6921500"/>
              <a:gd name="connsiteY1" fmla="*/ 6324600 h 6864350"/>
              <a:gd name="connsiteX2" fmla="*/ 3557 w 6921500"/>
              <a:gd name="connsiteY2" fmla="*/ 6861175 h 6864350"/>
              <a:gd name="connsiteX3" fmla="*/ 6918707 w 6921500"/>
              <a:gd name="connsiteY3" fmla="*/ 6861175 h 6864350"/>
              <a:gd name="connsiteX4" fmla="*/ 6918707 w 6921500"/>
              <a:gd name="connsiteY4" fmla="*/ 3175 h 6864350"/>
              <a:gd name="connsiteX5" fmla="*/ 5663313 w 6921500"/>
              <a:gd name="connsiteY5" fmla="*/ 3175 h 6864350"/>
              <a:gd name="connsiteX6" fmla="*/ 5248657 w 6921500"/>
              <a:gd name="connsiteY6" fmla="*/ 1030605 h 686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21500" h="6864350">
                <a:moveTo>
                  <a:pt x="5248657" y="1030605"/>
                </a:moveTo>
                <a:cubicBezTo>
                  <a:pt x="4744467" y="1462405"/>
                  <a:pt x="72137" y="6324600"/>
                  <a:pt x="72137" y="6324600"/>
                </a:cubicBezTo>
                <a:cubicBezTo>
                  <a:pt x="72137" y="6324600"/>
                  <a:pt x="-2793" y="6593206"/>
                  <a:pt x="3557" y="6861175"/>
                </a:cubicBezTo>
                <a:lnTo>
                  <a:pt x="6918707" y="6861175"/>
                </a:lnTo>
                <a:lnTo>
                  <a:pt x="6918707" y="3175"/>
                </a:lnTo>
                <a:lnTo>
                  <a:pt x="5663313" y="3175"/>
                </a:lnTo>
                <a:cubicBezTo>
                  <a:pt x="5655692" y="276225"/>
                  <a:pt x="5587747" y="740410"/>
                  <a:pt x="5248657" y="1030605"/>
                </a:cubicBezTo>
                <a:close/>
              </a:path>
            </a:pathLst>
          </a:custGeom>
          <a:solidFill>
            <a:srgbClr val="2D80F8">
              <a:alpha val="50196"/>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8" name="任意多边形: 形状 5"/>
          <p:cNvSpPr/>
          <p:nvPr userDrawn="1"/>
        </p:nvSpPr>
        <p:spPr>
          <a:xfrm>
            <a:off x="-3175" y="-3175"/>
            <a:ext cx="4114800" cy="3454400"/>
          </a:xfrm>
          <a:custGeom>
            <a:avLst/>
            <a:gdLst>
              <a:gd name="connsiteX0" fmla="*/ 3175 w 4114800"/>
              <a:gd name="connsiteY0" fmla="*/ 3449320 h 3454400"/>
              <a:gd name="connsiteX1" fmla="*/ 661670 w 4114800"/>
              <a:gd name="connsiteY1" fmla="*/ 2989580 h 3454400"/>
              <a:gd name="connsiteX2" fmla="*/ 2552065 w 4114800"/>
              <a:gd name="connsiteY2" fmla="*/ 1466850 h 3454400"/>
              <a:gd name="connsiteX3" fmla="*/ 4074795 w 4114800"/>
              <a:gd name="connsiteY3" fmla="*/ 626745 h 3454400"/>
              <a:gd name="connsiteX4" fmla="*/ 3412490 w 4114800"/>
              <a:gd name="connsiteY4" fmla="*/ 3175 h 3454400"/>
              <a:gd name="connsiteX5" fmla="*/ 3175 w 4114800"/>
              <a:gd name="connsiteY5" fmla="*/ 3175 h 3454400"/>
              <a:gd name="connsiteX6" fmla="*/ 3175 w 4114800"/>
              <a:gd name="connsiteY6" fmla="*/ 3449320 h 345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800" h="3454400">
                <a:moveTo>
                  <a:pt x="3175" y="3449320"/>
                </a:moveTo>
                <a:cubicBezTo>
                  <a:pt x="214630" y="3479165"/>
                  <a:pt x="483235" y="3389630"/>
                  <a:pt x="661670" y="2989580"/>
                </a:cubicBezTo>
                <a:cubicBezTo>
                  <a:pt x="1082040" y="2044065"/>
                  <a:pt x="1869440" y="1203960"/>
                  <a:pt x="2552065" y="1466850"/>
                </a:cubicBezTo>
                <a:cubicBezTo>
                  <a:pt x="3234690" y="1729740"/>
                  <a:pt x="4337685" y="1414145"/>
                  <a:pt x="4074795" y="626745"/>
                </a:cubicBezTo>
                <a:cubicBezTo>
                  <a:pt x="3990340" y="370205"/>
                  <a:pt x="3728085" y="164465"/>
                  <a:pt x="3412490" y="3175"/>
                </a:cubicBezTo>
                <a:lnTo>
                  <a:pt x="3175" y="3175"/>
                </a:lnTo>
                <a:lnTo>
                  <a:pt x="3175" y="3449320"/>
                </a:lnTo>
                <a:close/>
              </a:path>
            </a:pathLst>
          </a:custGeom>
          <a:solidFill>
            <a:srgbClr val="2D80F8"/>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97" name="任意多边形: 形状 7"/>
          <p:cNvSpPr/>
          <p:nvPr/>
        </p:nvSpPr>
        <p:spPr>
          <a:xfrm>
            <a:off x="717550" y="533400"/>
            <a:ext cx="10756900" cy="5791200"/>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9" name="任意多边形: 形状 6"/>
          <p:cNvSpPr/>
          <p:nvPr userDrawn="1"/>
        </p:nvSpPr>
        <p:spPr>
          <a:xfrm>
            <a:off x="-3175" y="-3175"/>
            <a:ext cx="3454400" cy="2876550"/>
          </a:xfrm>
          <a:custGeom>
            <a:avLst/>
            <a:gdLst>
              <a:gd name="connsiteX0" fmla="*/ 3175 w 3454400"/>
              <a:gd name="connsiteY0" fmla="*/ 2875280 h 2876550"/>
              <a:gd name="connsiteX1" fmla="*/ 511175 w 3454400"/>
              <a:gd name="connsiteY1" fmla="*/ 2478405 h 2876550"/>
              <a:gd name="connsiteX2" fmla="*/ 2123440 w 3454400"/>
              <a:gd name="connsiteY2" fmla="*/ 1179830 h 2876550"/>
              <a:gd name="connsiteX3" fmla="*/ 3422015 w 3454400"/>
              <a:gd name="connsiteY3" fmla="*/ 463550 h 2876550"/>
              <a:gd name="connsiteX4" fmla="*/ 2985135 w 3454400"/>
              <a:gd name="connsiteY4" fmla="*/ 3175 h 2876550"/>
              <a:gd name="connsiteX5" fmla="*/ 3175 w 3454400"/>
              <a:gd name="connsiteY5" fmla="*/ 3175 h 2876550"/>
              <a:gd name="connsiteX6" fmla="*/ 3175 w 3454400"/>
              <a:gd name="connsiteY6" fmla="*/ 287528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4400" h="2876550">
                <a:moveTo>
                  <a:pt x="3175" y="2875280"/>
                </a:moveTo>
                <a:cubicBezTo>
                  <a:pt x="167005" y="2876550"/>
                  <a:pt x="375285" y="2783205"/>
                  <a:pt x="511175" y="2478405"/>
                </a:cubicBezTo>
                <a:cubicBezTo>
                  <a:pt x="869315" y="1672590"/>
                  <a:pt x="1541145" y="955675"/>
                  <a:pt x="2123440" y="1179830"/>
                </a:cubicBezTo>
                <a:cubicBezTo>
                  <a:pt x="2705735" y="1403985"/>
                  <a:pt x="3646170" y="1134745"/>
                  <a:pt x="3422015" y="463550"/>
                </a:cubicBezTo>
                <a:cubicBezTo>
                  <a:pt x="3361055" y="281305"/>
                  <a:pt x="3194685" y="128905"/>
                  <a:pt x="2985135" y="3175"/>
                </a:cubicBezTo>
                <a:lnTo>
                  <a:pt x="3175" y="3175"/>
                </a:lnTo>
                <a:lnTo>
                  <a:pt x="3175" y="2875280"/>
                </a:lnTo>
                <a:close/>
              </a:path>
            </a:pathLst>
          </a:custGeom>
          <a:solidFill>
            <a:srgbClr val="2D80F8">
              <a:alpha val="50196"/>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93" name="副标题 4"/>
          <p:cNvSpPr txBox="1"/>
          <p:nvPr/>
        </p:nvSpPr>
        <p:spPr>
          <a:xfrm>
            <a:off x="1250619" y="3963591"/>
            <a:ext cx="4218021" cy="55879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nSpc>
                <a:spcPct val="120000"/>
              </a:lnSpc>
            </a:pPr>
            <a:r>
              <a:rPr lang="en-US" altLang="zh-CN" sz="1800" dirty="0">
                <a:solidFill>
                  <a:srgbClr val="000000"/>
                </a:solidFill>
                <a:cs typeface="+mn-ea"/>
                <a:sym typeface="+mn-lt"/>
              </a:rPr>
              <a:t>Enterprise Management Training Team Building PPT Template</a:t>
            </a:r>
            <a:endParaRPr kumimoji="0" lang="en-US" altLang="zh-CN" sz="1800" b="0" i="0" u="none" strike="noStrike" kern="1200" cap="none" spc="0" normalizeH="0" baseline="0" noProof="0" dirty="0">
              <a:ln>
                <a:noFill/>
              </a:ln>
              <a:solidFill>
                <a:srgbClr val="000000"/>
              </a:solidFill>
              <a:effectLst/>
              <a:uLnTx/>
              <a:uFillTx/>
              <a:cs typeface="+mn-ea"/>
              <a:sym typeface="+mn-lt"/>
            </a:endParaRPr>
          </a:p>
        </p:txBody>
      </p:sp>
      <p:sp>
        <p:nvSpPr>
          <p:cNvPr id="94" name="标题 3"/>
          <p:cNvSpPr txBox="1"/>
          <p:nvPr/>
        </p:nvSpPr>
        <p:spPr>
          <a:xfrm>
            <a:off x="1250619" y="1954751"/>
            <a:ext cx="7803452" cy="163061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nSpc>
                <a:spcPct val="110000"/>
              </a:lnSpc>
            </a:pPr>
            <a:r>
              <a:rPr lang="zh-CN" altLang="en-US" sz="5400" dirty="0">
                <a:solidFill>
                  <a:srgbClr val="000000"/>
                </a:solidFill>
                <a:latin typeface="+mn-lt"/>
                <a:ea typeface="+mn-ea"/>
                <a:cs typeface="+mn-ea"/>
                <a:sym typeface="+mn-lt"/>
              </a:rPr>
              <a:t>企业管理培训团队建设</a:t>
            </a:r>
            <a:r>
              <a:rPr lang="en-US" altLang="zh-CN" sz="5400" dirty="0">
                <a:solidFill>
                  <a:srgbClr val="2D80F8"/>
                </a:solidFill>
                <a:latin typeface="+mn-lt"/>
                <a:ea typeface="+mn-ea"/>
                <a:cs typeface="+mn-ea"/>
                <a:sym typeface="+mn-lt"/>
              </a:rPr>
              <a:t>PPT</a:t>
            </a:r>
            <a:r>
              <a:rPr lang="zh-CN" altLang="en-US" sz="5400" dirty="0">
                <a:solidFill>
                  <a:srgbClr val="2D80F8"/>
                </a:solidFill>
                <a:latin typeface="+mn-lt"/>
                <a:ea typeface="+mn-ea"/>
                <a:cs typeface="+mn-ea"/>
                <a:sym typeface="+mn-lt"/>
              </a:rPr>
              <a:t>模板</a:t>
            </a:r>
            <a:endParaRPr kumimoji="0" lang="zh-CN" altLang="en-US" sz="5400" b="1" i="0" u="none" strike="noStrike" kern="1200" cap="none" spc="0" normalizeH="0" baseline="0" noProof="0" dirty="0">
              <a:ln>
                <a:noFill/>
              </a:ln>
              <a:solidFill>
                <a:srgbClr val="2D80F8"/>
              </a:solidFill>
              <a:effectLst/>
              <a:uLnTx/>
              <a:uFillTx/>
              <a:latin typeface="+mn-lt"/>
              <a:ea typeface="+mn-ea"/>
              <a:cs typeface="+mn-ea"/>
              <a:sym typeface="+mn-lt"/>
            </a:endParaRPr>
          </a:p>
        </p:txBody>
      </p:sp>
      <p:sp>
        <p:nvSpPr>
          <p:cNvPr id="95" name="文本占位符 5"/>
          <p:cNvSpPr txBox="1"/>
          <p:nvPr/>
        </p:nvSpPr>
        <p:spPr>
          <a:xfrm>
            <a:off x="1250619" y="5098439"/>
            <a:ext cx="1866585" cy="381440"/>
          </a:xfrm>
          <a:prstGeom prst="roundRect">
            <a:avLst>
              <a:gd name="adj" fmla="val 50000"/>
            </a:avLst>
          </a:prstGeom>
          <a:solidFill>
            <a:srgbClr val="2D80F8"/>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500" b="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dist"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讲师：</a:t>
            </a:r>
            <a:r>
              <a:rPr kumimoji="0" lang="en-US" altLang="zh-CN" sz="1800" b="0" i="0" u="none" strike="noStrike" kern="1200" cap="none" spc="0" normalizeH="0" baseline="0" noProof="0" dirty="0">
                <a:ln>
                  <a:noFill/>
                </a:ln>
                <a:solidFill>
                  <a:srgbClr val="FFFFFF"/>
                </a:solidFill>
                <a:effectLst/>
                <a:uLnTx/>
                <a:uFillTx/>
                <a:cs typeface="+mn-ea"/>
                <a:sym typeface="+mn-lt"/>
              </a:rPr>
              <a:t>XXX</a:t>
            </a:r>
            <a:endParaRPr kumimoji="0" lang="en-US" altLang="zh-CN" sz="1800" b="0" i="0" u="none" strike="noStrike" kern="1200" cap="none" spc="0" normalizeH="0" baseline="0" noProof="0" dirty="0">
              <a:ln>
                <a:noFill/>
              </a:ln>
              <a:solidFill>
                <a:srgbClr val="FFFFFF"/>
              </a:solidFill>
              <a:effectLst/>
              <a:uLnTx/>
              <a:uFillTx/>
              <a:cs typeface="+mn-ea"/>
              <a:sym typeface="+mn-lt"/>
            </a:endParaRPr>
          </a:p>
        </p:txBody>
      </p:sp>
      <p:sp>
        <p:nvSpPr>
          <p:cNvPr id="98" name="文本占位符 5"/>
          <p:cNvSpPr txBox="1"/>
          <p:nvPr/>
        </p:nvSpPr>
        <p:spPr>
          <a:xfrm>
            <a:off x="3650273" y="5098439"/>
            <a:ext cx="2152788" cy="381440"/>
          </a:xfrm>
          <a:prstGeom prst="roundRect">
            <a:avLst>
              <a:gd name="adj" fmla="val 50000"/>
            </a:avLst>
          </a:prstGeom>
          <a:solidFill>
            <a:srgbClr val="FD7C75"/>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500" b="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dist"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时间：</a:t>
            </a:r>
            <a:r>
              <a:rPr kumimoji="0" lang="en-US" altLang="zh-CN" sz="1800" b="0" i="0" u="none" strike="noStrike" kern="1200" cap="none" spc="0" normalizeH="0" baseline="0" noProof="0" dirty="0">
                <a:ln>
                  <a:noFill/>
                </a:ln>
                <a:solidFill>
                  <a:srgbClr val="FFFFFF"/>
                </a:solidFill>
                <a:effectLst/>
                <a:uLnTx/>
                <a:uFillTx/>
                <a:cs typeface="+mn-ea"/>
                <a:sym typeface="+mn-lt"/>
              </a:rPr>
              <a:t>20XX.XX</a:t>
            </a:r>
            <a:endParaRPr kumimoji="0" lang="en-US" altLang="zh-CN" sz="1800" b="0" i="0" u="none" strike="noStrike" kern="1200" cap="none" spc="0" normalizeH="0" baseline="0" noProof="0" dirty="0">
              <a:ln>
                <a:noFill/>
              </a:ln>
              <a:solidFill>
                <a:srgbClr val="FFFFFF"/>
              </a:solidFill>
              <a:effectLst/>
              <a:uLnTx/>
              <a:uFillTx/>
              <a:cs typeface="+mn-ea"/>
              <a:sym typeface="+mn-lt"/>
            </a:endParaRPr>
          </a:p>
        </p:txBody>
      </p:sp>
      <p:pic>
        <p:nvPicPr>
          <p:cNvPr id="99" name="图片 9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36720" y="2278743"/>
            <a:ext cx="4314144" cy="4314144"/>
          </a:xfrm>
          <a:prstGeom prst="rect">
            <a:avLst/>
          </a:prstGeom>
        </p:spPr>
      </p:pic>
      <p:cxnSp>
        <p:nvCxnSpPr>
          <p:cNvPr id="101" name="直接连接符 100"/>
          <p:cNvCxnSpPr/>
          <p:nvPr/>
        </p:nvCxnSpPr>
        <p:spPr>
          <a:xfrm>
            <a:off x="1250619" y="3730171"/>
            <a:ext cx="2861006" cy="0"/>
          </a:xfrm>
          <a:prstGeom prst="line">
            <a:avLst/>
          </a:prstGeom>
          <a:ln w="28575">
            <a:solidFill>
              <a:srgbClr val="2D80F8"/>
            </a:solidFill>
          </a:ln>
        </p:spPr>
        <p:style>
          <a:lnRef idx="1">
            <a:schemeClr val="accent1"/>
          </a:lnRef>
          <a:fillRef idx="0">
            <a:schemeClr val="accent1"/>
          </a:fillRef>
          <a:effectRef idx="0">
            <a:schemeClr val="accent1"/>
          </a:effectRef>
          <a:fontRef idx="minor">
            <a:schemeClr val="tx1"/>
          </a:fontRef>
        </p:style>
      </p:cxnSp>
      <p:sp>
        <p:nvSpPr>
          <p:cNvPr id="102" name="副标题 4"/>
          <p:cNvSpPr txBox="1"/>
          <p:nvPr/>
        </p:nvSpPr>
        <p:spPr>
          <a:xfrm>
            <a:off x="9388093" y="1019630"/>
            <a:ext cx="1644648" cy="386442"/>
          </a:xfrm>
          <a:prstGeom prst="rect">
            <a:avLst/>
          </a:prstGeom>
          <a:ln>
            <a:solidFill>
              <a:srgbClr val="2D80F8"/>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dist">
              <a:lnSpc>
                <a:spcPct val="120000"/>
              </a:lnSpc>
            </a:pPr>
            <a:r>
              <a:rPr lang="en-US" altLang="zh-CN" sz="1800" dirty="0">
                <a:solidFill>
                  <a:srgbClr val="000000"/>
                </a:solidFill>
                <a:cs typeface="+mn-ea"/>
                <a:sym typeface="+mn-lt"/>
              </a:rPr>
              <a:t>LOGO HERE</a:t>
            </a:r>
            <a:endParaRPr kumimoji="0" lang="en-US" altLang="zh-CN" sz="1800" b="0" i="0" u="none" strike="noStrike" kern="1200" cap="none" spc="0" normalizeH="0" baseline="0" noProof="0" dirty="0">
              <a:ln>
                <a:noFill/>
              </a:ln>
              <a:solidFill>
                <a:srgbClr val="000000"/>
              </a:solidFill>
              <a:effectLst/>
              <a:uLnTx/>
              <a:uFillTx/>
              <a:cs typeface="+mn-ea"/>
              <a:sym typeface="+mn-lt"/>
            </a:endParaRPr>
          </a:p>
        </p:txBody>
      </p:sp>
      <p:pic>
        <p:nvPicPr>
          <p:cNvPr id="2" name="快乐季节">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3175" y="-1355203"/>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97"/>
                                        </p:tgtEl>
                                        <p:attrNameLst>
                                          <p:attrName>style.visibility</p:attrName>
                                        </p:attrNameLst>
                                      </p:cBhvr>
                                      <p:to>
                                        <p:strVal val="visible"/>
                                      </p:to>
                                    </p:set>
                                    <p:anim calcmode="lin" valueType="num">
                                      <p:cBhvr>
                                        <p:cTn id="20" dur="500" fill="hold"/>
                                        <p:tgtEl>
                                          <p:spTgt spid="97"/>
                                        </p:tgtEl>
                                        <p:attrNameLst>
                                          <p:attrName>ppt_w</p:attrName>
                                        </p:attrNameLst>
                                      </p:cBhvr>
                                      <p:tavLst>
                                        <p:tav tm="0">
                                          <p:val>
                                            <p:fltVal val="0"/>
                                          </p:val>
                                        </p:tav>
                                        <p:tav tm="100000">
                                          <p:val>
                                            <p:strVal val="#ppt_w"/>
                                          </p:val>
                                        </p:tav>
                                      </p:tavLst>
                                    </p:anim>
                                    <p:anim calcmode="lin" valueType="num">
                                      <p:cBhvr>
                                        <p:cTn id="21" dur="500" fill="hold"/>
                                        <p:tgtEl>
                                          <p:spTgt spid="97"/>
                                        </p:tgtEl>
                                        <p:attrNameLst>
                                          <p:attrName>ppt_h</p:attrName>
                                        </p:attrNameLst>
                                      </p:cBhvr>
                                      <p:tavLst>
                                        <p:tav tm="0">
                                          <p:val>
                                            <p:fltVal val="0"/>
                                          </p:val>
                                        </p:tav>
                                        <p:tav tm="100000">
                                          <p:val>
                                            <p:strVal val="#ppt_h"/>
                                          </p:val>
                                        </p:tav>
                                      </p:tavLst>
                                    </p:anim>
                                    <p:animEffect transition="in" filter="fade">
                                      <p:cBhvr>
                                        <p:cTn id="22" dur="500"/>
                                        <p:tgtEl>
                                          <p:spTgt spid="97"/>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99"/>
                                        </p:tgtEl>
                                        <p:attrNameLst>
                                          <p:attrName>style.visibility</p:attrName>
                                        </p:attrNameLst>
                                      </p:cBhvr>
                                      <p:to>
                                        <p:strVal val="visible"/>
                                      </p:to>
                                    </p:set>
                                    <p:animEffect transition="in" filter="fade">
                                      <p:cBhvr>
                                        <p:cTn id="26" dur="1000"/>
                                        <p:tgtEl>
                                          <p:spTgt spid="99"/>
                                        </p:tgtEl>
                                      </p:cBhvr>
                                    </p:animEffect>
                                    <p:anim calcmode="lin" valueType="num">
                                      <p:cBhvr>
                                        <p:cTn id="27" dur="1000" fill="hold"/>
                                        <p:tgtEl>
                                          <p:spTgt spid="99"/>
                                        </p:tgtEl>
                                        <p:attrNameLst>
                                          <p:attrName>ppt_x</p:attrName>
                                        </p:attrNameLst>
                                      </p:cBhvr>
                                      <p:tavLst>
                                        <p:tav tm="0">
                                          <p:val>
                                            <p:strVal val="#ppt_x"/>
                                          </p:val>
                                        </p:tav>
                                        <p:tav tm="100000">
                                          <p:val>
                                            <p:strVal val="#ppt_x"/>
                                          </p:val>
                                        </p:tav>
                                      </p:tavLst>
                                    </p:anim>
                                    <p:anim calcmode="lin" valueType="num">
                                      <p:cBhvr>
                                        <p:cTn id="28" dur="1000" fill="hold"/>
                                        <p:tgtEl>
                                          <p:spTgt spid="99"/>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6" presetClass="entr" presetSubtype="21" fill="hold" grpId="0" nodeType="afterEffect">
                                  <p:stCondLst>
                                    <p:cond delay="0"/>
                                  </p:stCondLst>
                                  <p:childTnLst>
                                    <p:set>
                                      <p:cBhvr>
                                        <p:cTn id="31" dur="1" fill="hold">
                                          <p:stCondLst>
                                            <p:cond delay="0"/>
                                          </p:stCondLst>
                                        </p:cTn>
                                        <p:tgtEl>
                                          <p:spTgt spid="102"/>
                                        </p:tgtEl>
                                        <p:attrNameLst>
                                          <p:attrName>style.visibility</p:attrName>
                                        </p:attrNameLst>
                                      </p:cBhvr>
                                      <p:to>
                                        <p:strVal val="visible"/>
                                      </p:to>
                                    </p:set>
                                    <p:animEffect transition="in" filter="barn(inVertical)">
                                      <p:cBhvr>
                                        <p:cTn id="32" dur="500"/>
                                        <p:tgtEl>
                                          <p:spTgt spid="102"/>
                                        </p:tgtEl>
                                      </p:cBhvr>
                                    </p:animEffect>
                                  </p:childTnLst>
                                </p:cTn>
                              </p:par>
                            </p:childTnLst>
                          </p:cTn>
                        </p:par>
                        <p:par>
                          <p:cTn id="33" fill="hold">
                            <p:stCondLst>
                              <p:cond delay="2500"/>
                            </p:stCondLst>
                            <p:childTnLst>
                              <p:par>
                                <p:cTn id="34" presetID="9" presetClass="entr" presetSubtype="0" fill="hold" grpId="0" nodeType="afterEffect">
                                  <p:stCondLst>
                                    <p:cond delay="0"/>
                                  </p:stCondLst>
                                  <p:childTnLst>
                                    <p:set>
                                      <p:cBhvr>
                                        <p:cTn id="35" dur="1" fill="hold">
                                          <p:stCondLst>
                                            <p:cond delay="0"/>
                                          </p:stCondLst>
                                        </p:cTn>
                                        <p:tgtEl>
                                          <p:spTgt spid="94"/>
                                        </p:tgtEl>
                                        <p:attrNameLst>
                                          <p:attrName>style.visibility</p:attrName>
                                        </p:attrNameLst>
                                      </p:cBhvr>
                                      <p:to>
                                        <p:strVal val="visible"/>
                                      </p:to>
                                    </p:set>
                                    <p:animEffect transition="in" filter="dissolve">
                                      <p:cBhvr>
                                        <p:cTn id="36" dur="500"/>
                                        <p:tgtEl>
                                          <p:spTgt spid="94"/>
                                        </p:tgtEl>
                                      </p:cBhvr>
                                    </p:animEffect>
                                  </p:childTnLst>
                                </p:cTn>
                              </p:par>
                              <p:par>
                                <p:cTn id="37" presetID="22" presetClass="entr" presetSubtype="4" fill="hold" nodeType="withEffect">
                                  <p:stCondLst>
                                    <p:cond delay="0"/>
                                  </p:stCondLst>
                                  <p:childTnLst>
                                    <p:set>
                                      <p:cBhvr>
                                        <p:cTn id="38" dur="1" fill="hold">
                                          <p:stCondLst>
                                            <p:cond delay="0"/>
                                          </p:stCondLst>
                                        </p:cTn>
                                        <p:tgtEl>
                                          <p:spTgt spid="101"/>
                                        </p:tgtEl>
                                        <p:attrNameLst>
                                          <p:attrName>style.visibility</p:attrName>
                                        </p:attrNameLst>
                                      </p:cBhvr>
                                      <p:to>
                                        <p:strVal val="visible"/>
                                      </p:to>
                                    </p:set>
                                    <p:animEffect transition="in" filter="wipe(down)">
                                      <p:cBhvr>
                                        <p:cTn id="39" dur="500"/>
                                        <p:tgtEl>
                                          <p:spTgt spid="101"/>
                                        </p:tgtEl>
                                      </p:cBhvr>
                                    </p:animEffect>
                                  </p:childTnLst>
                                </p:cTn>
                              </p:par>
                            </p:childTnLst>
                          </p:cTn>
                        </p:par>
                        <p:par>
                          <p:cTn id="40" fill="hold">
                            <p:stCondLst>
                              <p:cond delay="3000"/>
                            </p:stCondLst>
                            <p:childTnLst>
                              <p:par>
                                <p:cTn id="41" presetID="16" presetClass="entr" presetSubtype="21" fill="hold" grpId="0" nodeType="afterEffect">
                                  <p:stCondLst>
                                    <p:cond delay="0"/>
                                  </p:stCondLst>
                                  <p:childTnLst>
                                    <p:set>
                                      <p:cBhvr>
                                        <p:cTn id="42" dur="1" fill="hold">
                                          <p:stCondLst>
                                            <p:cond delay="0"/>
                                          </p:stCondLst>
                                        </p:cTn>
                                        <p:tgtEl>
                                          <p:spTgt spid="93"/>
                                        </p:tgtEl>
                                        <p:attrNameLst>
                                          <p:attrName>style.visibility</p:attrName>
                                        </p:attrNameLst>
                                      </p:cBhvr>
                                      <p:to>
                                        <p:strVal val="visible"/>
                                      </p:to>
                                    </p:set>
                                    <p:animEffect transition="in" filter="barn(inVertical)">
                                      <p:cBhvr>
                                        <p:cTn id="43" dur="500"/>
                                        <p:tgtEl>
                                          <p:spTgt spid="93"/>
                                        </p:tgtEl>
                                      </p:cBhvr>
                                    </p:animEffect>
                                  </p:childTnLst>
                                </p:cTn>
                              </p:par>
                            </p:childTnLst>
                          </p:cTn>
                        </p:par>
                        <p:par>
                          <p:cTn id="44" fill="hold">
                            <p:stCondLst>
                              <p:cond delay="3500"/>
                            </p:stCondLst>
                            <p:childTnLst>
                              <p:par>
                                <p:cTn id="45" presetID="22" presetClass="entr" presetSubtype="4" fill="hold" grpId="0" nodeType="afterEffect">
                                  <p:stCondLst>
                                    <p:cond delay="0"/>
                                  </p:stCondLst>
                                  <p:childTnLst>
                                    <p:set>
                                      <p:cBhvr>
                                        <p:cTn id="46" dur="1" fill="hold">
                                          <p:stCondLst>
                                            <p:cond delay="0"/>
                                          </p:stCondLst>
                                        </p:cTn>
                                        <p:tgtEl>
                                          <p:spTgt spid="95"/>
                                        </p:tgtEl>
                                        <p:attrNameLst>
                                          <p:attrName>style.visibility</p:attrName>
                                        </p:attrNameLst>
                                      </p:cBhvr>
                                      <p:to>
                                        <p:strVal val="visible"/>
                                      </p:to>
                                    </p:set>
                                    <p:animEffect transition="in" filter="wipe(down)">
                                      <p:cBhvr>
                                        <p:cTn id="47" dur="500"/>
                                        <p:tgtEl>
                                          <p:spTgt spid="95"/>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98"/>
                                        </p:tgtEl>
                                        <p:attrNameLst>
                                          <p:attrName>style.visibility</p:attrName>
                                        </p:attrNameLst>
                                      </p:cBhvr>
                                      <p:to>
                                        <p:strVal val="visible"/>
                                      </p:to>
                                    </p:set>
                                    <p:animEffect transition="in" filter="wipe(down)">
                                      <p:cBhvr>
                                        <p:cTn id="5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1" repeatCount="indefinite" fill="remove" display="0">
                  <p:stCondLst>
                    <p:cond delay="indefinite"/>
                  </p:stCondLst>
                  <p:endCondLst>
                    <p:cond evt="onStopAudio" delay="0">
                      <p:tgtEl>
                        <p:sldTgt/>
                      </p:tgtEl>
                    </p:cond>
                  </p:endCondLst>
                </p:cTn>
                <p:tgtEl>
                  <p:spTgt spid="2"/>
                </p:tgtEl>
              </p:cMediaNode>
            </p:audio>
          </p:childTnLst>
        </p:cTn>
      </p:par>
    </p:tnLst>
    <p:bldLst>
      <p:bldP spid="7" grpId="0" animBg="1"/>
      <p:bldP spid="8" grpId="0" animBg="1"/>
      <p:bldP spid="97" grpId="0" animBg="1"/>
      <p:bldP spid="9" grpId="0" animBg="1"/>
      <p:bldP spid="93" grpId="0"/>
      <p:bldP spid="94" grpId="0"/>
      <p:bldP spid="95" grpId="0" animBg="1"/>
      <p:bldP spid="98" grpId="0" animBg="1"/>
      <p:bldP spid="10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面临</a:t>
            </a:r>
            <a:r>
              <a:rPr lang="zh-CN" altLang="en-US" sz="2800" dirty="0">
                <a:solidFill>
                  <a:srgbClr val="2D80F8"/>
                </a:solidFill>
                <a:latin typeface="+mn-lt"/>
                <a:ea typeface="+mn-ea"/>
                <a:cs typeface="+mn-ea"/>
                <a:sym typeface="+mn-lt"/>
              </a:rPr>
              <a:t>难题</a:t>
            </a:r>
            <a:endParaRPr lang="zh-CN" altLang="en-US" sz="2800" dirty="0">
              <a:solidFill>
                <a:srgbClr val="2D80F8"/>
              </a:solidFill>
              <a:latin typeface="+mn-lt"/>
              <a:ea typeface="+mn-ea"/>
              <a:cs typeface="+mn-ea"/>
              <a:sym typeface="+mn-lt"/>
            </a:endParaRPr>
          </a:p>
        </p:txBody>
      </p:sp>
      <p:sp>
        <p:nvSpPr>
          <p:cNvPr id="8" name="泪滴形 7"/>
          <p:cNvSpPr/>
          <p:nvPr/>
        </p:nvSpPr>
        <p:spPr>
          <a:xfrm>
            <a:off x="871607" y="1894164"/>
            <a:ext cx="1693786" cy="1693786"/>
          </a:xfrm>
          <a:prstGeom prst="teardrop">
            <a:avLst/>
          </a:prstGeom>
          <a:solidFill>
            <a:srgbClr val="FD7C75"/>
          </a:soli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a:cs typeface="+mn-ea"/>
              <a:sym typeface="+mn-lt"/>
            </a:endParaRPr>
          </a:p>
        </p:txBody>
      </p:sp>
      <p:sp>
        <p:nvSpPr>
          <p:cNvPr id="9" name="泪滴形 8"/>
          <p:cNvSpPr/>
          <p:nvPr/>
        </p:nvSpPr>
        <p:spPr>
          <a:xfrm>
            <a:off x="2677736" y="1894164"/>
            <a:ext cx="1693786" cy="1693786"/>
          </a:xfrm>
          <a:prstGeom prst="teardrop">
            <a:avLst/>
          </a:prstGeom>
          <a:solidFill>
            <a:srgbClr val="2D80F8"/>
          </a:soli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a:cs typeface="+mn-ea"/>
              <a:sym typeface="+mn-lt"/>
            </a:endParaRPr>
          </a:p>
        </p:txBody>
      </p:sp>
      <p:sp>
        <p:nvSpPr>
          <p:cNvPr id="10" name="泪滴形 9"/>
          <p:cNvSpPr/>
          <p:nvPr/>
        </p:nvSpPr>
        <p:spPr>
          <a:xfrm>
            <a:off x="871607" y="3700293"/>
            <a:ext cx="1693786" cy="1693786"/>
          </a:xfrm>
          <a:prstGeom prst="teardrop">
            <a:avLst/>
          </a:prstGeom>
          <a:solidFill>
            <a:srgbClr val="2D80F8"/>
          </a:soli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a:cs typeface="+mn-ea"/>
              <a:sym typeface="+mn-lt"/>
            </a:endParaRPr>
          </a:p>
        </p:txBody>
      </p:sp>
      <p:cxnSp>
        <p:nvCxnSpPr>
          <p:cNvPr id="11" name="直接连接符 10"/>
          <p:cNvCxnSpPr/>
          <p:nvPr/>
        </p:nvCxnSpPr>
        <p:spPr>
          <a:xfrm>
            <a:off x="2677736" y="3717576"/>
            <a:ext cx="5040000" cy="0"/>
          </a:xfrm>
          <a:prstGeom prst="line">
            <a:avLst/>
          </a:prstGeom>
          <a:ln>
            <a:solidFill>
              <a:srgbClr val="FD7C75">
                <a:alpha val="30000"/>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677736" y="5547482"/>
            <a:ext cx="5040000" cy="0"/>
          </a:xfrm>
          <a:prstGeom prst="line">
            <a:avLst/>
          </a:prstGeom>
          <a:ln>
            <a:solidFill>
              <a:srgbClr val="FD7C75">
                <a:alpha val="30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483866" y="1853821"/>
            <a:ext cx="2067405" cy="1200329"/>
          </a:xfrm>
          <a:prstGeom prst="rect">
            <a:avLst/>
          </a:prstGeom>
          <a:noFill/>
          <a:ln>
            <a:noFill/>
          </a:ln>
        </p:spPr>
        <p:txBody>
          <a:bodyPr wrap="square" lIns="91440" tIns="45720" rIns="91440" bIns="45720" anchor="ctr" anchorCtr="0">
            <a:spAutoFit/>
          </a:bodyPr>
          <a:lstStyle/>
          <a:p>
            <a:r>
              <a:rPr lang="zh-CN" altLang="en-US" sz="2400" b="1" dirty="0">
                <a:solidFill>
                  <a:schemeClr val="tx1">
                    <a:lumMod val="75000"/>
                    <a:lumOff val="25000"/>
                  </a:schemeClr>
                </a:solidFill>
                <a:cs typeface="+mn-ea"/>
                <a:sym typeface="+mn-lt"/>
              </a:rPr>
              <a:t>面临难题</a:t>
            </a:r>
            <a:endParaRPr lang="en-US" altLang="zh-CN" sz="2400" b="1" dirty="0">
              <a:solidFill>
                <a:schemeClr val="tx1">
                  <a:lumMod val="75000"/>
                  <a:lumOff val="25000"/>
                </a:schemeClr>
              </a:solidFill>
              <a:cs typeface="+mn-ea"/>
              <a:sym typeface="+mn-lt"/>
            </a:endParaRPr>
          </a:p>
          <a:p>
            <a:endParaRPr lang="en-US" altLang="zh-CN" sz="2400" b="1" dirty="0">
              <a:solidFill>
                <a:schemeClr val="tx1">
                  <a:lumMod val="75000"/>
                  <a:lumOff val="25000"/>
                </a:schemeClr>
              </a:solidFill>
              <a:cs typeface="+mn-ea"/>
              <a:sym typeface="+mn-lt"/>
            </a:endParaRPr>
          </a:p>
          <a:p>
            <a:r>
              <a:rPr lang="zh-CN" altLang="en-US" sz="2400" b="1" dirty="0">
                <a:solidFill>
                  <a:schemeClr val="tx1">
                    <a:lumMod val="75000"/>
                    <a:lumOff val="25000"/>
                  </a:schemeClr>
                </a:solidFill>
                <a:cs typeface="+mn-ea"/>
                <a:sym typeface="+mn-lt"/>
              </a:rPr>
              <a:t>不能衡量业绩</a:t>
            </a:r>
            <a:endParaRPr lang="zh-CN" altLang="en-US" sz="2400" b="1" dirty="0">
              <a:solidFill>
                <a:schemeClr val="tx1">
                  <a:lumMod val="75000"/>
                  <a:lumOff val="25000"/>
                </a:schemeClr>
              </a:solidFill>
              <a:cs typeface="+mn-ea"/>
              <a:sym typeface="+mn-lt"/>
            </a:endParaRPr>
          </a:p>
        </p:txBody>
      </p:sp>
      <p:sp>
        <p:nvSpPr>
          <p:cNvPr id="14" name="椭圆 13"/>
          <p:cNvSpPr/>
          <p:nvPr/>
        </p:nvSpPr>
        <p:spPr>
          <a:xfrm>
            <a:off x="3559057" y="3906537"/>
            <a:ext cx="325643" cy="325641"/>
          </a:xfrm>
          <a:prstGeom prst="ellipse">
            <a:avLst/>
          </a:prstGeom>
          <a:solidFill>
            <a:srgbClr val="2D80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16" name="文本框 15"/>
          <p:cNvSpPr txBox="1"/>
          <p:nvPr/>
        </p:nvSpPr>
        <p:spPr>
          <a:xfrm>
            <a:off x="3036220" y="4166057"/>
            <a:ext cx="1371317" cy="1296637"/>
          </a:xfrm>
          <a:prstGeom prst="rect">
            <a:avLst/>
          </a:prstGeom>
        </p:spPr>
        <p:txBody>
          <a:bodyPr wrap="square" rtlCol="0">
            <a:spAutoFit/>
          </a:bodyPr>
          <a:lstStyle/>
          <a:p>
            <a:pPr algn="ctr">
              <a:lnSpc>
                <a:spcPct val="150000"/>
              </a:lnSpc>
              <a:spcBef>
                <a:spcPts val="1200"/>
              </a:spcBef>
            </a:pPr>
            <a:r>
              <a:rPr lang="zh-CN" altLang="en-US" dirty="0">
                <a:solidFill>
                  <a:schemeClr val="tx1">
                    <a:lumMod val="75000"/>
                    <a:lumOff val="25000"/>
                  </a:schemeClr>
                </a:solidFill>
                <a:cs typeface="+mn-ea"/>
                <a:sym typeface="+mn-lt"/>
              </a:rPr>
              <a:t>有效的团队需要严格的行为准则。</a:t>
            </a:r>
            <a:endParaRPr lang="en-US" altLang="zh-CN" dirty="0">
              <a:solidFill>
                <a:schemeClr val="tx1">
                  <a:lumMod val="75000"/>
                  <a:lumOff val="25000"/>
                </a:schemeClr>
              </a:solidFill>
              <a:cs typeface="+mn-ea"/>
              <a:sym typeface="+mn-lt"/>
            </a:endParaRPr>
          </a:p>
        </p:txBody>
      </p:sp>
      <p:sp>
        <p:nvSpPr>
          <p:cNvPr id="17" name="椭圆 16"/>
          <p:cNvSpPr/>
          <p:nvPr/>
        </p:nvSpPr>
        <p:spPr>
          <a:xfrm>
            <a:off x="5209125" y="3906537"/>
            <a:ext cx="325643" cy="325641"/>
          </a:xfrm>
          <a:prstGeom prst="ellipse">
            <a:avLst/>
          </a:prstGeom>
          <a:solidFill>
            <a:srgbClr val="FD7C75"/>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cs typeface="+mn-ea"/>
              <a:sym typeface="+mn-lt"/>
            </a:endParaRPr>
          </a:p>
        </p:txBody>
      </p:sp>
      <p:sp>
        <p:nvSpPr>
          <p:cNvPr id="19" name="文本框 18"/>
          <p:cNvSpPr txBox="1"/>
          <p:nvPr/>
        </p:nvSpPr>
        <p:spPr>
          <a:xfrm>
            <a:off x="4695838" y="4166057"/>
            <a:ext cx="1371317" cy="881139"/>
          </a:xfrm>
          <a:prstGeom prst="rect">
            <a:avLst/>
          </a:prstGeom>
        </p:spPr>
        <p:txBody>
          <a:bodyPr wrap="square" rtlCol="0">
            <a:spAutoFit/>
          </a:bodyPr>
          <a:lstStyle/>
          <a:p>
            <a:pPr algn="ctr">
              <a:lnSpc>
                <a:spcPct val="150000"/>
              </a:lnSpc>
              <a:spcBef>
                <a:spcPts val="1200"/>
              </a:spcBef>
            </a:pPr>
            <a:r>
              <a:rPr lang="zh-CN" altLang="en-US" dirty="0">
                <a:solidFill>
                  <a:schemeClr val="tx1">
                    <a:lumMod val="75000"/>
                    <a:lumOff val="25000"/>
                  </a:schemeClr>
                </a:solidFill>
                <a:cs typeface="+mn-ea"/>
                <a:sym typeface="+mn-lt"/>
              </a:rPr>
              <a:t>团队需要产生成果。</a:t>
            </a:r>
            <a:endParaRPr lang="en-US" altLang="zh-CN" dirty="0">
              <a:solidFill>
                <a:schemeClr val="tx1">
                  <a:lumMod val="75000"/>
                  <a:lumOff val="25000"/>
                </a:schemeClr>
              </a:solidFill>
              <a:cs typeface="+mn-ea"/>
              <a:sym typeface="+mn-lt"/>
            </a:endParaRPr>
          </a:p>
        </p:txBody>
      </p:sp>
      <p:sp>
        <p:nvSpPr>
          <p:cNvPr id="20" name="椭圆 19"/>
          <p:cNvSpPr/>
          <p:nvPr/>
        </p:nvSpPr>
        <p:spPr>
          <a:xfrm>
            <a:off x="6893916" y="3906537"/>
            <a:ext cx="325643" cy="325641"/>
          </a:xfrm>
          <a:prstGeom prst="ellipse">
            <a:avLst/>
          </a:prstGeom>
          <a:solidFill>
            <a:srgbClr val="2D80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22" name="文本框 21"/>
          <p:cNvSpPr txBox="1"/>
          <p:nvPr/>
        </p:nvSpPr>
        <p:spPr>
          <a:xfrm>
            <a:off x="6390180" y="4166057"/>
            <a:ext cx="1371317" cy="1296637"/>
          </a:xfrm>
          <a:prstGeom prst="rect">
            <a:avLst/>
          </a:prstGeom>
        </p:spPr>
        <p:txBody>
          <a:bodyPr wrap="square" rtlCol="0">
            <a:spAutoFit/>
          </a:bodyPr>
          <a:lstStyle/>
          <a:p>
            <a:pPr algn="ctr">
              <a:lnSpc>
                <a:spcPct val="150000"/>
              </a:lnSpc>
              <a:spcBef>
                <a:spcPts val="1200"/>
              </a:spcBef>
            </a:pPr>
            <a:r>
              <a:rPr lang="zh-CN" altLang="en-US" dirty="0">
                <a:solidFill>
                  <a:schemeClr val="tx1">
                    <a:lumMod val="75000"/>
                    <a:lumOff val="25000"/>
                  </a:schemeClr>
                </a:solidFill>
                <a:cs typeface="+mn-ea"/>
                <a:sym typeface="+mn-lt"/>
              </a:rPr>
              <a:t>团队需要明确衡量成功的标准。</a:t>
            </a:r>
            <a:endParaRPr lang="zh-CN" altLang="en-US" dirty="0">
              <a:solidFill>
                <a:schemeClr val="tx1">
                  <a:lumMod val="75000"/>
                  <a:lumOff val="25000"/>
                </a:schemeClr>
              </a:solidFill>
              <a:cs typeface="+mn-ea"/>
              <a:sym typeface="+mn-lt"/>
            </a:endParaRPr>
          </a:p>
        </p:txBody>
      </p:sp>
      <p:sp>
        <p:nvSpPr>
          <p:cNvPr id="23" name="two-books-sizes-outlined-symbol_57105"/>
          <p:cNvSpPr>
            <a:spLocks noChangeAspect="1"/>
          </p:cNvSpPr>
          <p:nvPr/>
        </p:nvSpPr>
        <p:spPr>
          <a:xfrm>
            <a:off x="3250498" y="2461187"/>
            <a:ext cx="565602" cy="545075"/>
          </a:xfrm>
          <a:custGeom>
            <a:avLst/>
            <a:gdLst>
              <a:gd name="connsiteX0" fmla="*/ 62032 w 596327"/>
              <a:gd name="connsiteY0" fmla="*/ 471572 h 574685"/>
              <a:gd name="connsiteX1" fmla="*/ 47689 w 596327"/>
              <a:gd name="connsiteY1" fmla="*/ 485893 h 574685"/>
              <a:gd name="connsiteX2" fmla="*/ 47689 w 596327"/>
              <a:gd name="connsiteY2" fmla="*/ 512746 h 574685"/>
              <a:gd name="connsiteX3" fmla="*/ 62032 w 596327"/>
              <a:gd name="connsiteY3" fmla="*/ 527067 h 574685"/>
              <a:gd name="connsiteX4" fmla="*/ 422752 w 596327"/>
              <a:gd name="connsiteY4" fmla="*/ 527067 h 574685"/>
              <a:gd name="connsiteX5" fmla="*/ 421676 w 596327"/>
              <a:gd name="connsiteY5" fmla="*/ 471572 h 574685"/>
              <a:gd name="connsiteX6" fmla="*/ 146647 w 596327"/>
              <a:gd name="connsiteY6" fmla="*/ 334057 h 574685"/>
              <a:gd name="connsiteX7" fmla="*/ 176754 w 596327"/>
              <a:gd name="connsiteY7" fmla="*/ 334057 h 574685"/>
              <a:gd name="connsiteX8" fmla="*/ 191091 w 596327"/>
              <a:gd name="connsiteY8" fmla="*/ 349090 h 574685"/>
              <a:gd name="connsiteX9" fmla="*/ 191091 w 596327"/>
              <a:gd name="connsiteY9" fmla="*/ 379156 h 574685"/>
              <a:gd name="connsiteX10" fmla="*/ 176754 w 596327"/>
              <a:gd name="connsiteY10" fmla="*/ 393473 h 574685"/>
              <a:gd name="connsiteX11" fmla="*/ 146647 w 596327"/>
              <a:gd name="connsiteY11" fmla="*/ 393473 h 574685"/>
              <a:gd name="connsiteX12" fmla="*/ 132310 w 596327"/>
              <a:gd name="connsiteY12" fmla="*/ 379156 h 574685"/>
              <a:gd name="connsiteX13" fmla="*/ 132310 w 596327"/>
              <a:gd name="connsiteY13" fmla="*/ 348374 h 574685"/>
              <a:gd name="connsiteX14" fmla="*/ 146647 w 596327"/>
              <a:gd name="connsiteY14" fmla="*/ 334057 h 574685"/>
              <a:gd name="connsiteX15" fmla="*/ 371842 w 596327"/>
              <a:gd name="connsiteY15" fmla="*/ 269241 h 574685"/>
              <a:gd name="connsiteX16" fmla="*/ 364671 w 596327"/>
              <a:gd name="connsiteY16" fmla="*/ 276401 h 574685"/>
              <a:gd name="connsiteX17" fmla="*/ 364671 w 596327"/>
              <a:gd name="connsiteY17" fmla="*/ 284994 h 574685"/>
              <a:gd name="connsiteX18" fmla="*/ 371842 w 596327"/>
              <a:gd name="connsiteY18" fmla="*/ 292155 h 574685"/>
              <a:gd name="connsiteX19" fmla="*/ 434953 w 596327"/>
              <a:gd name="connsiteY19" fmla="*/ 292155 h 574685"/>
              <a:gd name="connsiteX20" fmla="*/ 483003 w 596327"/>
              <a:gd name="connsiteY20" fmla="*/ 292155 h 574685"/>
              <a:gd name="connsiteX21" fmla="*/ 536431 w 596327"/>
              <a:gd name="connsiteY21" fmla="*/ 292155 h 574685"/>
              <a:gd name="connsiteX22" fmla="*/ 536072 w 596327"/>
              <a:gd name="connsiteY22" fmla="*/ 269241 h 574685"/>
              <a:gd name="connsiteX23" fmla="*/ 483003 w 596327"/>
              <a:gd name="connsiteY23" fmla="*/ 269241 h 574685"/>
              <a:gd name="connsiteX24" fmla="*/ 434953 w 596327"/>
              <a:gd name="connsiteY24" fmla="*/ 269241 h 574685"/>
              <a:gd name="connsiteX25" fmla="*/ 146647 w 596327"/>
              <a:gd name="connsiteY25" fmla="*/ 230961 h 574685"/>
              <a:gd name="connsiteX26" fmla="*/ 176754 w 596327"/>
              <a:gd name="connsiteY26" fmla="*/ 230961 h 574685"/>
              <a:gd name="connsiteX27" fmla="*/ 191091 w 596327"/>
              <a:gd name="connsiteY27" fmla="*/ 245281 h 574685"/>
              <a:gd name="connsiteX28" fmla="*/ 191091 w 596327"/>
              <a:gd name="connsiteY28" fmla="*/ 275352 h 574685"/>
              <a:gd name="connsiteX29" fmla="*/ 176754 w 596327"/>
              <a:gd name="connsiteY29" fmla="*/ 289671 h 574685"/>
              <a:gd name="connsiteX30" fmla="*/ 146647 w 596327"/>
              <a:gd name="connsiteY30" fmla="*/ 289671 h 574685"/>
              <a:gd name="connsiteX31" fmla="*/ 132310 w 596327"/>
              <a:gd name="connsiteY31" fmla="*/ 275352 h 574685"/>
              <a:gd name="connsiteX32" fmla="*/ 132310 w 596327"/>
              <a:gd name="connsiteY32" fmla="*/ 245281 h 574685"/>
              <a:gd name="connsiteX33" fmla="*/ 146647 w 596327"/>
              <a:gd name="connsiteY33" fmla="*/ 230961 h 574685"/>
              <a:gd name="connsiteX34" fmla="*/ 420248 w 596327"/>
              <a:gd name="connsiteY34" fmla="*/ 175073 h 574685"/>
              <a:gd name="connsiteX35" fmla="*/ 434920 w 596327"/>
              <a:gd name="connsiteY35" fmla="*/ 175073 h 574685"/>
              <a:gd name="connsiteX36" fmla="*/ 435636 w 596327"/>
              <a:gd name="connsiteY36" fmla="*/ 175073 h 574685"/>
              <a:gd name="connsiteX37" fmla="*/ 443151 w 596327"/>
              <a:gd name="connsiteY37" fmla="*/ 182232 h 574685"/>
              <a:gd name="connsiteX38" fmla="*/ 443151 w 596327"/>
              <a:gd name="connsiteY38" fmla="*/ 197623 h 574685"/>
              <a:gd name="connsiteX39" fmla="*/ 435994 w 596327"/>
              <a:gd name="connsiteY39" fmla="*/ 204781 h 574685"/>
              <a:gd name="connsiteX40" fmla="*/ 434920 w 596327"/>
              <a:gd name="connsiteY40" fmla="*/ 204781 h 574685"/>
              <a:gd name="connsiteX41" fmla="*/ 420248 w 596327"/>
              <a:gd name="connsiteY41" fmla="*/ 204781 h 574685"/>
              <a:gd name="connsiteX42" fmla="*/ 413090 w 596327"/>
              <a:gd name="connsiteY42" fmla="*/ 197623 h 574685"/>
              <a:gd name="connsiteX43" fmla="*/ 413090 w 596327"/>
              <a:gd name="connsiteY43" fmla="*/ 182232 h 574685"/>
              <a:gd name="connsiteX44" fmla="*/ 420248 w 596327"/>
              <a:gd name="connsiteY44" fmla="*/ 175073 h 574685"/>
              <a:gd name="connsiteX45" fmla="*/ 146647 w 596327"/>
              <a:gd name="connsiteY45" fmla="*/ 127441 h 574685"/>
              <a:gd name="connsiteX46" fmla="*/ 176754 w 596327"/>
              <a:gd name="connsiteY46" fmla="*/ 127441 h 574685"/>
              <a:gd name="connsiteX47" fmla="*/ 191091 w 596327"/>
              <a:gd name="connsiteY47" fmla="*/ 141778 h 574685"/>
              <a:gd name="connsiteX48" fmla="*/ 191091 w 596327"/>
              <a:gd name="connsiteY48" fmla="*/ 171885 h 574685"/>
              <a:gd name="connsiteX49" fmla="*/ 176754 w 596327"/>
              <a:gd name="connsiteY49" fmla="*/ 186222 h 574685"/>
              <a:gd name="connsiteX50" fmla="*/ 146647 w 596327"/>
              <a:gd name="connsiteY50" fmla="*/ 186222 h 574685"/>
              <a:gd name="connsiteX51" fmla="*/ 132310 w 596327"/>
              <a:gd name="connsiteY51" fmla="*/ 171885 h 574685"/>
              <a:gd name="connsiteX52" fmla="*/ 132310 w 596327"/>
              <a:gd name="connsiteY52" fmla="*/ 141778 h 574685"/>
              <a:gd name="connsiteX53" fmla="*/ 146647 w 596327"/>
              <a:gd name="connsiteY53" fmla="*/ 127441 h 574685"/>
              <a:gd name="connsiteX54" fmla="*/ 420248 w 596327"/>
              <a:gd name="connsiteY54" fmla="*/ 117421 h 574685"/>
              <a:gd name="connsiteX55" fmla="*/ 431699 w 596327"/>
              <a:gd name="connsiteY55" fmla="*/ 117421 h 574685"/>
              <a:gd name="connsiteX56" fmla="*/ 434920 w 596327"/>
              <a:gd name="connsiteY56" fmla="*/ 117421 h 574685"/>
              <a:gd name="connsiteX57" fmla="*/ 435636 w 596327"/>
              <a:gd name="connsiteY57" fmla="*/ 117421 h 574685"/>
              <a:gd name="connsiteX58" fmla="*/ 443151 w 596327"/>
              <a:gd name="connsiteY58" fmla="*/ 124954 h 574685"/>
              <a:gd name="connsiteX59" fmla="*/ 443151 w 596327"/>
              <a:gd name="connsiteY59" fmla="*/ 140378 h 574685"/>
              <a:gd name="connsiteX60" fmla="*/ 435994 w 596327"/>
              <a:gd name="connsiteY60" fmla="*/ 147552 h 574685"/>
              <a:gd name="connsiteX61" fmla="*/ 434920 w 596327"/>
              <a:gd name="connsiteY61" fmla="*/ 147552 h 574685"/>
              <a:gd name="connsiteX62" fmla="*/ 431699 w 596327"/>
              <a:gd name="connsiteY62" fmla="*/ 147552 h 574685"/>
              <a:gd name="connsiteX63" fmla="*/ 420248 w 596327"/>
              <a:gd name="connsiteY63" fmla="*/ 147552 h 574685"/>
              <a:gd name="connsiteX64" fmla="*/ 413090 w 596327"/>
              <a:gd name="connsiteY64" fmla="*/ 140378 h 574685"/>
              <a:gd name="connsiteX65" fmla="*/ 413090 w 596327"/>
              <a:gd name="connsiteY65" fmla="*/ 124595 h 574685"/>
              <a:gd name="connsiteX66" fmla="*/ 420248 w 596327"/>
              <a:gd name="connsiteY66" fmla="*/ 117421 h 574685"/>
              <a:gd name="connsiteX67" fmla="*/ 420249 w 596327"/>
              <a:gd name="connsiteY67" fmla="*/ 60192 h 574685"/>
              <a:gd name="connsiteX68" fmla="*/ 435640 w 596327"/>
              <a:gd name="connsiteY68" fmla="*/ 60192 h 574685"/>
              <a:gd name="connsiteX69" fmla="*/ 442798 w 596327"/>
              <a:gd name="connsiteY69" fmla="*/ 67349 h 574685"/>
              <a:gd name="connsiteX70" fmla="*/ 442798 w 596327"/>
              <a:gd name="connsiteY70" fmla="*/ 71644 h 574685"/>
              <a:gd name="connsiteX71" fmla="*/ 442798 w 596327"/>
              <a:gd name="connsiteY71" fmla="*/ 83096 h 574685"/>
              <a:gd name="connsiteX72" fmla="*/ 435640 w 596327"/>
              <a:gd name="connsiteY72" fmla="*/ 90253 h 574685"/>
              <a:gd name="connsiteX73" fmla="*/ 420249 w 596327"/>
              <a:gd name="connsiteY73" fmla="*/ 90253 h 574685"/>
              <a:gd name="connsiteX74" fmla="*/ 413090 w 596327"/>
              <a:gd name="connsiteY74" fmla="*/ 83096 h 574685"/>
              <a:gd name="connsiteX75" fmla="*/ 413090 w 596327"/>
              <a:gd name="connsiteY75" fmla="*/ 71644 h 574685"/>
              <a:gd name="connsiteX76" fmla="*/ 413090 w 596327"/>
              <a:gd name="connsiteY76" fmla="*/ 67349 h 574685"/>
              <a:gd name="connsiteX77" fmla="*/ 420249 w 596327"/>
              <a:gd name="connsiteY77" fmla="*/ 60192 h 574685"/>
              <a:gd name="connsiteX78" fmla="*/ 391206 w 596327"/>
              <a:gd name="connsiteY78" fmla="*/ 47618 h 574685"/>
              <a:gd name="connsiteX79" fmla="*/ 384034 w 596327"/>
              <a:gd name="connsiteY79" fmla="*/ 54779 h 574685"/>
              <a:gd name="connsiteX80" fmla="*/ 384034 w 596327"/>
              <a:gd name="connsiteY80" fmla="*/ 93088 h 574685"/>
              <a:gd name="connsiteX81" fmla="*/ 384034 w 596327"/>
              <a:gd name="connsiteY81" fmla="*/ 214462 h 574685"/>
              <a:gd name="connsiteX82" fmla="*/ 391206 w 596327"/>
              <a:gd name="connsiteY82" fmla="*/ 221622 h 574685"/>
              <a:gd name="connsiteX83" fmla="*/ 434953 w 596327"/>
              <a:gd name="connsiteY83" fmla="*/ 221622 h 574685"/>
              <a:gd name="connsiteX84" fmla="*/ 483003 w 596327"/>
              <a:gd name="connsiteY84" fmla="*/ 221622 h 574685"/>
              <a:gd name="connsiteX85" fmla="*/ 541093 w 596327"/>
              <a:gd name="connsiteY85" fmla="*/ 221622 h 574685"/>
              <a:gd name="connsiteX86" fmla="*/ 548264 w 596327"/>
              <a:gd name="connsiteY86" fmla="*/ 214462 h 574685"/>
              <a:gd name="connsiteX87" fmla="*/ 548264 w 596327"/>
              <a:gd name="connsiteY87" fmla="*/ 54779 h 574685"/>
              <a:gd name="connsiteX88" fmla="*/ 541093 w 596327"/>
              <a:gd name="connsiteY88" fmla="*/ 47618 h 574685"/>
              <a:gd name="connsiteX89" fmla="*/ 465074 w 596327"/>
              <a:gd name="connsiteY89" fmla="*/ 47618 h 574685"/>
              <a:gd name="connsiteX90" fmla="*/ 28685 w 596327"/>
              <a:gd name="connsiteY90" fmla="*/ 45515 h 574685"/>
              <a:gd name="connsiteX91" fmla="*/ 269643 w 596327"/>
              <a:gd name="connsiteY91" fmla="*/ 45515 h 574685"/>
              <a:gd name="connsiteX92" fmla="*/ 269643 w 596327"/>
              <a:gd name="connsiteY92" fmla="*/ 93133 h 574685"/>
              <a:gd name="connsiteX93" fmla="*/ 110080 w 596327"/>
              <a:gd name="connsiteY93" fmla="*/ 93133 h 574685"/>
              <a:gd name="connsiteX94" fmla="*/ 95737 w 596327"/>
              <a:gd name="connsiteY94" fmla="*/ 107454 h 574685"/>
              <a:gd name="connsiteX95" fmla="*/ 95737 w 596327"/>
              <a:gd name="connsiteY95" fmla="*/ 409991 h 574685"/>
              <a:gd name="connsiteX96" fmla="*/ 110080 w 596327"/>
              <a:gd name="connsiteY96" fmla="*/ 424312 h 574685"/>
              <a:gd name="connsiteX97" fmla="*/ 420601 w 596327"/>
              <a:gd name="connsiteY97" fmla="*/ 424312 h 574685"/>
              <a:gd name="connsiteX98" fmla="*/ 434943 w 596327"/>
              <a:gd name="connsiteY98" fmla="*/ 409991 h 574685"/>
              <a:gd name="connsiteX99" fmla="*/ 434943 w 596327"/>
              <a:gd name="connsiteY99" fmla="*/ 388151 h 574685"/>
              <a:gd name="connsiteX100" fmla="*/ 483350 w 596327"/>
              <a:gd name="connsiteY100" fmla="*/ 388151 h 574685"/>
              <a:gd name="connsiteX101" fmla="*/ 483350 w 596327"/>
              <a:gd name="connsiteY101" fmla="*/ 420016 h 574685"/>
              <a:gd name="connsiteX102" fmla="*/ 483350 w 596327"/>
              <a:gd name="connsiteY102" fmla="*/ 442930 h 574685"/>
              <a:gd name="connsiteX103" fmla="*/ 482991 w 596327"/>
              <a:gd name="connsiteY103" fmla="*/ 452596 h 574685"/>
              <a:gd name="connsiteX104" fmla="*/ 474386 w 596327"/>
              <a:gd name="connsiteY104" fmla="*/ 469424 h 574685"/>
              <a:gd name="connsiteX105" fmla="*/ 467214 w 596327"/>
              <a:gd name="connsiteY105" fmla="*/ 491622 h 574685"/>
              <a:gd name="connsiteX106" fmla="*/ 478689 w 596327"/>
              <a:gd name="connsiteY106" fmla="*/ 537092 h 574685"/>
              <a:gd name="connsiteX107" fmla="*/ 476537 w 596327"/>
              <a:gd name="connsiteY107" fmla="*/ 567166 h 574685"/>
              <a:gd name="connsiteX108" fmla="*/ 457892 w 596327"/>
              <a:gd name="connsiteY108" fmla="*/ 574685 h 574685"/>
              <a:gd name="connsiteX109" fmla="*/ 28685 w 596327"/>
              <a:gd name="connsiteY109" fmla="*/ 574685 h 574685"/>
              <a:gd name="connsiteX110" fmla="*/ 0 w 596327"/>
              <a:gd name="connsiteY110" fmla="*/ 546043 h 574685"/>
              <a:gd name="connsiteX111" fmla="*/ 0 w 596327"/>
              <a:gd name="connsiteY111" fmla="*/ 447226 h 574685"/>
              <a:gd name="connsiteX112" fmla="*/ 0 w 596327"/>
              <a:gd name="connsiteY112" fmla="*/ 74157 h 574685"/>
              <a:gd name="connsiteX113" fmla="*/ 28685 w 596327"/>
              <a:gd name="connsiteY113" fmla="*/ 45515 h 574685"/>
              <a:gd name="connsiteX114" fmla="*/ 331323 w 596327"/>
              <a:gd name="connsiteY114" fmla="*/ 0 h 574685"/>
              <a:gd name="connsiteX115" fmla="*/ 581971 w 596327"/>
              <a:gd name="connsiteY115" fmla="*/ 0 h 574685"/>
              <a:gd name="connsiteX116" fmla="*/ 596314 w 596327"/>
              <a:gd name="connsiteY116" fmla="*/ 14321 h 574685"/>
              <a:gd name="connsiteX117" fmla="*/ 596314 w 596327"/>
              <a:gd name="connsiteY117" fmla="*/ 245969 h 574685"/>
              <a:gd name="connsiteX118" fmla="*/ 591294 w 596327"/>
              <a:gd name="connsiteY118" fmla="*/ 259216 h 574685"/>
              <a:gd name="connsiteX119" fmla="*/ 588066 w 596327"/>
              <a:gd name="connsiteY119" fmla="*/ 263870 h 574685"/>
              <a:gd name="connsiteX120" fmla="*/ 582688 w 596327"/>
              <a:gd name="connsiteY120" fmla="*/ 281056 h 574685"/>
              <a:gd name="connsiteX121" fmla="*/ 590576 w 596327"/>
              <a:gd name="connsiteY121" fmla="*/ 300389 h 574685"/>
              <a:gd name="connsiteX122" fmla="*/ 591294 w 596327"/>
              <a:gd name="connsiteY122" fmla="*/ 330464 h 574685"/>
              <a:gd name="connsiteX123" fmla="*/ 571213 w 596327"/>
              <a:gd name="connsiteY123" fmla="*/ 339773 h 574685"/>
              <a:gd name="connsiteX124" fmla="*/ 483003 w 596327"/>
              <a:gd name="connsiteY124" fmla="*/ 339773 h 574685"/>
              <a:gd name="connsiteX125" fmla="*/ 434953 w 596327"/>
              <a:gd name="connsiteY125" fmla="*/ 339773 h 574685"/>
              <a:gd name="connsiteX126" fmla="*/ 331323 w 596327"/>
              <a:gd name="connsiteY126" fmla="*/ 339773 h 574685"/>
              <a:gd name="connsiteX127" fmla="*/ 316980 w 596327"/>
              <a:gd name="connsiteY127" fmla="*/ 325452 h 574685"/>
              <a:gd name="connsiteX128" fmla="*/ 316980 w 596327"/>
              <a:gd name="connsiteY128" fmla="*/ 245252 h 574685"/>
              <a:gd name="connsiteX129" fmla="*/ 316980 w 596327"/>
              <a:gd name="connsiteY129" fmla="*/ 93088 h 574685"/>
              <a:gd name="connsiteX130" fmla="*/ 316980 w 596327"/>
              <a:gd name="connsiteY130" fmla="*/ 45470 h 574685"/>
              <a:gd name="connsiteX131" fmla="*/ 316980 w 596327"/>
              <a:gd name="connsiteY131" fmla="*/ 14321 h 574685"/>
              <a:gd name="connsiteX132" fmla="*/ 331323 w 596327"/>
              <a:gd name="connsiteY132" fmla="*/ 0 h 57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596327" h="574685">
                <a:moveTo>
                  <a:pt x="62032" y="471572"/>
                </a:moveTo>
                <a:cubicBezTo>
                  <a:pt x="54144" y="471572"/>
                  <a:pt x="47689" y="478017"/>
                  <a:pt x="47689" y="485893"/>
                </a:cubicBezTo>
                <a:lnTo>
                  <a:pt x="47689" y="512746"/>
                </a:lnTo>
                <a:cubicBezTo>
                  <a:pt x="47689" y="520980"/>
                  <a:pt x="54144" y="527067"/>
                  <a:pt x="62032" y="527067"/>
                </a:cubicBezTo>
                <a:lnTo>
                  <a:pt x="422752" y="527067"/>
                </a:lnTo>
                <a:cubicBezTo>
                  <a:pt x="418449" y="511672"/>
                  <a:pt x="416298" y="492338"/>
                  <a:pt x="421676" y="471572"/>
                </a:cubicBezTo>
                <a:close/>
                <a:moveTo>
                  <a:pt x="146647" y="334057"/>
                </a:moveTo>
                <a:lnTo>
                  <a:pt x="176754" y="334057"/>
                </a:lnTo>
                <a:cubicBezTo>
                  <a:pt x="184639" y="334057"/>
                  <a:pt x="191091" y="340500"/>
                  <a:pt x="191091" y="349090"/>
                </a:cubicBezTo>
                <a:lnTo>
                  <a:pt x="191091" y="379156"/>
                </a:lnTo>
                <a:cubicBezTo>
                  <a:pt x="191091" y="387030"/>
                  <a:pt x="184998" y="393473"/>
                  <a:pt x="176754" y="393473"/>
                </a:cubicBezTo>
                <a:lnTo>
                  <a:pt x="146647" y="393473"/>
                </a:lnTo>
                <a:cubicBezTo>
                  <a:pt x="138761" y="393473"/>
                  <a:pt x="132310" y="387030"/>
                  <a:pt x="132310" y="379156"/>
                </a:cubicBezTo>
                <a:lnTo>
                  <a:pt x="132310" y="348374"/>
                </a:lnTo>
                <a:cubicBezTo>
                  <a:pt x="132310" y="340500"/>
                  <a:pt x="138761" y="334057"/>
                  <a:pt x="146647" y="334057"/>
                </a:cubicBezTo>
                <a:close/>
                <a:moveTo>
                  <a:pt x="371842" y="269241"/>
                </a:moveTo>
                <a:cubicBezTo>
                  <a:pt x="368257" y="269241"/>
                  <a:pt x="364671" y="272463"/>
                  <a:pt x="364671" y="276401"/>
                </a:cubicBezTo>
                <a:lnTo>
                  <a:pt x="364671" y="284994"/>
                </a:lnTo>
                <a:cubicBezTo>
                  <a:pt x="364671" y="288932"/>
                  <a:pt x="368257" y="292155"/>
                  <a:pt x="371842" y="292155"/>
                </a:cubicBezTo>
                <a:lnTo>
                  <a:pt x="434953" y="292155"/>
                </a:lnTo>
                <a:lnTo>
                  <a:pt x="483003" y="292155"/>
                </a:lnTo>
                <a:lnTo>
                  <a:pt x="536431" y="292155"/>
                </a:lnTo>
                <a:cubicBezTo>
                  <a:pt x="534997" y="284994"/>
                  <a:pt x="534997" y="277475"/>
                  <a:pt x="536072" y="269241"/>
                </a:cubicBezTo>
                <a:lnTo>
                  <a:pt x="483003" y="269241"/>
                </a:lnTo>
                <a:lnTo>
                  <a:pt x="434953" y="269241"/>
                </a:lnTo>
                <a:close/>
                <a:moveTo>
                  <a:pt x="146647" y="230961"/>
                </a:moveTo>
                <a:lnTo>
                  <a:pt x="176754" y="230961"/>
                </a:lnTo>
                <a:cubicBezTo>
                  <a:pt x="184998" y="230961"/>
                  <a:pt x="191091" y="237405"/>
                  <a:pt x="191091" y="245281"/>
                </a:cubicBezTo>
                <a:lnTo>
                  <a:pt x="191091" y="275352"/>
                </a:lnTo>
                <a:cubicBezTo>
                  <a:pt x="191091" y="283585"/>
                  <a:pt x="184998" y="289671"/>
                  <a:pt x="176754" y="289671"/>
                </a:cubicBezTo>
                <a:lnTo>
                  <a:pt x="146647" y="289671"/>
                </a:lnTo>
                <a:cubicBezTo>
                  <a:pt x="138761" y="289671"/>
                  <a:pt x="132310" y="283585"/>
                  <a:pt x="132310" y="275352"/>
                </a:cubicBezTo>
                <a:lnTo>
                  <a:pt x="132310" y="245281"/>
                </a:lnTo>
                <a:cubicBezTo>
                  <a:pt x="132310" y="237405"/>
                  <a:pt x="138761" y="230961"/>
                  <a:pt x="146647" y="230961"/>
                </a:cubicBezTo>
                <a:close/>
                <a:moveTo>
                  <a:pt x="420248" y="175073"/>
                </a:moveTo>
                <a:lnTo>
                  <a:pt x="434920" y="175073"/>
                </a:lnTo>
                <a:lnTo>
                  <a:pt x="435636" y="175073"/>
                </a:lnTo>
                <a:cubicBezTo>
                  <a:pt x="439930" y="175073"/>
                  <a:pt x="442793" y="177936"/>
                  <a:pt x="443151" y="182232"/>
                </a:cubicBezTo>
                <a:lnTo>
                  <a:pt x="443151" y="197623"/>
                </a:lnTo>
                <a:cubicBezTo>
                  <a:pt x="443151" y="201560"/>
                  <a:pt x="439930" y="204781"/>
                  <a:pt x="435994" y="204781"/>
                </a:cubicBezTo>
                <a:lnTo>
                  <a:pt x="434920" y="204781"/>
                </a:lnTo>
                <a:lnTo>
                  <a:pt x="420248" y="204781"/>
                </a:lnTo>
                <a:cubicBezTo>
                  <a:pt x="416311" y="204781"/>
                  <a:pt x="413090" y="201560"/>
                  <a:pt x="413090" y="197623"/>
                </a:cubicBezTo>
                <a:lnTo>
                  <a:pt x="413090" y="182232"/>
                </a:lnTo>
                <a:cubicBezTo>
                  <a:pt x="413090" y="178652"/>
                  <a:pt x="416311" y="175073"/>
                  <a:pt x="420248" y="175073"/>
                </a:cubicBezTo>
                <a:close/>
                <a:moveTo>
                  <a:pt x="146647" y="127441"/>
                </a:moveTo>
                <a:lnTo>
                  <a:pt x="176754" y="127441"/>
                </a:lnTo>
                <a:cubicBezTo>
                  <a:pt x="184998" y="127441"/>
                  <a:pt x="191091" y="133534"/>
                  <a:pt x="191091" y="141778"/>
                </a:cubicBezTo>
                <a:lnTo>
                  <a:pt x="191091" y="171885"/>
                </a:lnTo>
                <a:cubicBezTo>
                  <a:pt x="191091" y="180129"/>
                  <a:pt x="184998" y="186222"/>
                  <a:pt x="176754" y="186222"/>
                </a:cubicBezTo>
                <a:lnTo>
                  <a:pt x="146647" y="186222"/>
                </a:lnTo>
                <a:cubicBezTo>
                  <a:pt x="138761" y="186222"/>
                  <a:pt x="132310" y="180129"/>
                  <a:pt x="132310" y="171885"/>
                </a:cubicBezTo>
                <a:lnTo>
                  <a:pt x="132310" y="141778"/>
                </a:lnTo>
                <a:cubicBezTo>
                  <a:pt x="132310" y="133534"/>
                  <a:pt x="138761" y="127441"/>
                  <a:pt x="146647" y="127441"/>
                </a:cubicBezTo>
                <a:close/>
                <a:moveTo>
                  <a:pt x="420248" y="117421"/>
                </a:moveTo>
                <a:lnTo>
                  <a:pt x="431699" y="117421"/>
                </a:lnTo>
                <a:lnTo>
                  <a:pt x="434920" y="117421"/>
                </a:lnTo>
                <a:lnTo>
                  <a:pt x="435636" y="117421"/>
                </a:lnTo>
                <a:cubicBezTo>
                  <a:pt x="439930" y="117421"/>
                  <a:pt x="442793" y="120649"/>
                  <a:pt x="443151" y="124954"/>
                </a:cubicBezTo>
                <a:lnTo>
                  <a:pt x="443151" y="140378"/>
                </a:lnTo>
                <a:cubicBezTo>
                  <a:pt x="443151" y="144324"/>
                  <a:pt x="439930" y="147552"/>
                  <a:pt x="435994" y="147552"/>
                </a:cubicBezTo>
                <a:lnTo>
                  <a:pt x="434920" y="147552"/>
                </a:lnTo>
                <a:lnTo>
                  <a:pt x="431699" y="147552"/>
                </a:lnTo>
                <a:lnTo>
                  <a:pt x="420248" y="147552"/>
                </a:lnTo>
                <a:cubicBezTo>
                  <a:pt x="416311" y="147552"/>
                  <a:pt x="413090" y="144324"/>
                  <a:pt x="413090" y="140378"/>
                </a:cubicBezTo>
                <a:lnTo>
                  <a:pt x="413090" y="124595"/>
                </a:lnTo>
                <a:cubicBezTo>
                  <a:pt x="413090" y="120649"/>
                  <a:pt x="416311" y="117421"/>
                  <a:pt x="420248" y="117421"/>
                </a:cubicBezTo>
                <a:close/>
                <a:moveTo>
                  <a:pt x="420249" y="60192"/>
                </a:moveTo>
                <a:lnTo>
                  <a:pt x="435640" y="60192"/>
                </a:lnTo>
                <a:cubicBezTo>
                  <a:pt x="439935" y="60192"/>
                  <a:pt x="442798" y="63413"/>
                  <a:pt x="442798" y="67349"/>
                </a:cubicBezTo>
                <a:lnTo>
                  <a:pt x="442798" y="71644"/>
                </a:lnTo>
                <a:lnTo>
                  <a:pt x="442798" y="83096"/>
                </a:lnTo>
                <a:cubicBezTo>
                  <a:pt x="442798" y="87032"/>
                  <a:pt x="439219" y="90253"/>
                  <a:pt x="435640" y="90253"/>
                </a:cubicBezTo>
                <a:lnTo>
                  <a:pt x="420249" y="90253"/>
                </a:lnTo>
                <a:cubicBezTo>
                  <a:pt x="416312" y="90253"/>
                  <a:pt x="413090" y="87032"/>
                  <a:pt x="413090" y="83096"/>
                </a:cubicBezTo>
                <a:lnTo>
                  <a:pt x="413090" y="71644"/>
                </a:lnTo>
                <a:lnTo>
                  <a:pt x="413090" y="67349"/>
                </a:lnTo>
                <a:cubicBezTo>
                  <a:pt x="413090" y="63413"/>
                  <a:pt x="416312" y="60192"/>
                  <a:pt x="420249" y="60192"/>
                </a:cubicBezTo>
                <a:close/>
                <a:moveTo>
                  <a:pt x="391206" y="47618"/>
                </a:moveTo>
                <a:cubicBezTo>
                  <a:pt x="387261" y="47618"/>
                  <a:pt x="384034" y="51199"/>
                  <a:pt x="384034" y="54779"/>
                </a:cubicBezTo>
                <a:lnTo>
                  <a:pt x="384034" y="93088"/>
                </a:lnTo>
                <a:lnTo>
                  <a:pt x="384034" y="214462"/>
                </a:lnTo>
                <a:cubicBezTo>
                  <a:pt x="384034" y="218042"/>
                  <a:pt x="387261" y="221622"/>
                  <a:pt x="391206" y="221622"/>
                </a:cubicBezTo>
                <a:lnTo>
                  <a:pt x="434953" y="221622"/>
                </a:lnTo>
                <a:lnTo>
                  <a:pt x="483003" y="221622"/>
                </a:lnTo>
                <a:lnTo>
                  <a:pt x="541093" y="221622"/>
                </a:lnTo>
                <a:cubicBezTo>
                  <a:pt x="545037" y="221622"/>
                  <a:pt x="548264" y="218042"/>
                  <a:pt x="548264" y="214462"/>
                </a:cubicBezTo>
                <a:lnTo>
                  <a:pt x="548264" y="54779"/>
                </a:lnTo>
                <a:cubicBezTo>
                  <a:pt x="548264" y="51199"/>
                  <a:pt x="545037" y="47618"/>
                  <a:pt x="541093" y="47618"/>
                </a:cubicBezTo>
                <a:lnTo>
                  <a:pt x="465074" y="47618"/>
                </a:lnTo>
                <a:close/>
                <a:moveTo>
                  <a:pt x="28685" y="45515"/>
                </a:moveTo>
                <a:lnTo>
                  <a:pt x="269643" y="45515"/>
                </a:lnTo>
                <a:lnTo>
                  <a:pt x="269643" y="93133"/>
                </a:lnTo>
                <a:lnTo>
                  <a:pt x="110080" y="93133"/>
                </a:lnTo>
                <a:cubicBezTo>
                  <a:pt x="101833" y="93133"/>
                  <a:pt x="95737" y="99220"/>
                  <a:pt x="95737" y="107454"/>
                </a:cubicBezTo>
                <a:lnTo>
                  <a:pt x="95737" y="409991"/>
                </a:lnTo>
                <a:cubicBezTo>
                  <a:pt x="95737" y="418225"/>
                  <a:pt x="101833" y="424312"/>
                  <a:pt x="110080" y="424312"/>
                </a:cubicBezTo>
                <a:lnTo>
                  <a:pt x="420601" y="424312"/>
                </a:lnTo>
                <a:cubicBezTo>
                  <a:pt x="428848" y="424312"/>
                  <a:pt x="434943" y="418225"/>
                  <a:pt x="434943" y="409991"/>
                </a:cubicBezTo>
                <a:lnTo>
                  <a:pt x="434943" y="388151"/>
                </a:lnTo>
                <a:lnTo>
                  <a:pt x="483350" y="388151"/>
                </a:lnTo>
                <a:lnTo>
                  <a:pt x="483350" y="420016"/>
                </a:lnTo>
                <a:lnTo>
                  <a:pt x="483350" y="442930"/>
                </a:lnTo>
                <a:cubicBezTo>
                  <a:pt x="483350" y="446510"/>
                  <a:pt x="483709" y="449374"/>
                  <a:pt x="482991" y="452596"/>
                </a:cubicBezTo>
                <a:cubicBezTo>
                  <a:pt x="481557" y="458683"/>
                  <a:pt x="477254" y="463695"/>
                  <a:pt x="474386" y="469424"/>
                </a:cubicBezTo>
                <a:cubicBezTo>
                  <a:pt x="470442" y="475868"/>
                  <a:pt x="467932" y="483745"/>
                  <a:pt x="467214" y="491622"/>
                </a:cubicBezTo>
                <a:cubicBezTo>
                  <a:pt x="465063" y="507017"/>
                  <a:pt x="469366" y="524561"/>
                  <a:pt x="478689" y="537092"/>
                </a:cubicBezTo>
                <a:cubicBezTo>
                  <a:pt x="484784" y="546043"/>
                  <a:pt x="484426" y="558574"/>
                  <a:pt x="476537" y="567166"/>
                </a:cubicBezTo>
                <a:cubicBezTo>
                  <a:pt x="471876" y="572537"/>
                  <a:pt x="464704" y="574685"/>
                  <a:pt x="457892" y="574685"/>
                </a:cubicBezTo>
                <a:lnTo>
                  <a:pt x="28685" y="574685"/>
                </a:lnTo>
                <a:cubicBezTo>
                  <a:pt x="12908" y="574685"/>
                  <a:pt x="0" y="561796"/>
                  <a:pt x="0" y="546043"/>
                </a:cubicBezTo>
                <a:lnTo>
                  <a:pt x="0" y="447226"/>
                </a:lnTo>
                <a:lnTo>
                  <a:pt x="0" y="74157"/>
                </a:lnTo>
                <a:cubicBezTo>
                  <a:pt x="0" y="58404"/>
                  <a:pt x="12908" y="45515"/>
                  <a:pt x="28685" y="45515"/>
                </a:cubicBezTo>
                <a:close/>
                <a:moveTo>
                  <a:pt x="331323" y="0"/>
                </a:moveTo>
                <a:lnTo>
                  <a:pt x="581971" y="0"/>
                </a:lnTo>
                <a:cubicBezTo>
                  <a:pt x="589859" y="0"/>
                  <a:pt x="596314" y="6086"/>
                  <a:pt x="596314" y="14321"/>
                </a:cubicBezTo>
                <a:lnTo>
                  <a:pt x="596314" y="245969"/>
                </a:lnTo>
                <a:cubicBezTo>
                  <a:pt x="596314" y="250623"/>
                  <a:pt x="593804" y="254919"/>
                  <a:pt x="591294" y="259216"/>
                </a:cubicBezTo>
                <a:cubicBezTo>
                  <a:pt x="589859" y="261006"/>
                  <a:pt x="589142" y="262438"/>
                  <a:pt x="588066" y="263870"/>
                </a:cubicBezTo>
                <a:cubicBezTo>
                  <a:pt x="584122" y="269241"/>
                  <a:pt x="582688" y="275327"/>
                  <a:pt x="582688" y="281056"/>
                </a:cubicBezTo>
                <a:cubicBezTo>
                  <a:pt x="583405" y="287858"/>
                  <a:pt x="586274" y="295019"/>
                  <a:pt x="590576" y="300389"/>
                </a:cubicBezTo>
                <a:cubicBezTo>
                  <a:pt x="597748" y="308982"/>
                  <a:pt x="598465" y="321155"/>
                  <a:pt x="591294" y="330464"/>
                </a:cubicBezTo>
                <a:cubicBezTo>
                  <a:pt x="586632" y="336551"/>
                  <a:pt x="579102" y="339773"/>
                  <a:pt x="571213" y="339773"/>
                </a:cubicBezTo>
                <a:lnTo>
                  <a:pt x="483003" y="339773"/>
                </a:lnTo>
                <a:lnTo>
                  <a:pt x="434953" y="339773"/>
                </a:lnTo>
                <a:lnTo>
                  <a:pt x="331323" y="339773"/>
                </a:lnTo>
                <a:cubicBezTo>
                  <a:pt x="323076" y="339773"/>
                  <a:pt x="316980" y="333687"/>
                  <a:pt x="316980" y="325452"/>
                </a:cubicBezTo>
                <a:lnTo>
                  <a:pt x="316980" y="245252"/>
                </a:lnTo>
                <a:lnTo>
                  <a:pt x="316980" y="93088"/>
                </a:lnTo>
                <a:lnTo>
                  <a:pt x="316980" y="45470"/>
                </a:lnTo>
                <a:lnTo>
                  <a:pt x="316980" y="14321"/>
                </a:lnTo>
                <a:cubicBezTo>
                  <a:pt x="316980" y="6086"/>
                  <a:pt x="323076" y="0"/>
                  <a:pt x="33132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iconfont-1033-859673"/>
          <p:cNvSpPr>
            <a:spLocks noChangeAspect="1"/>
          </p:cNvSpPr>
          <p:nvPr/>
        </p:nvSpPr>
        <p:spPr>
          <a:xfrm>
            <a:off x="1461773" y="4257937"/>
            <a:ext cx="512634" cy="585618"/>
          </a:xfrm>
          <a:custGeom>
            <a:avLst/>
            <a:gdLst>
              <a:gd name="T0" fmla="*/ 2374 w 9715"/>
              <a:gd name="T1" fmla="*/ 7982 h 11099"/>
              <a:gd name="T2" fmla="*/ 2374 w 9715"/>
              <a:gd name="T3" fmla="*/ 8491 h 11099"/>
              <a:gd name="T4" fmla="*/ 7595 w 9715"/>
              <a:gd name="T5" fmla="*/ 8240 h 11099"/>
              <a:gd name="T6" fmla="*/ 2374 w 9715"/>
              <a:gd name="T7" fmla="*/ 2843 h 11099"/>
              <a:gd name="T8" fmla="*/ 3111 w 9715"/>
              <a:gd name="T9" fmla="*/ 2843 h 11099"/>
              <a:gd name="T10" fmla="*/ 3365 w 9715"/>
              <a:gd name="T11" fmla="*/ 3831 h 11099"/>
              <a:gd name="T12" fmla="*/ 3625 w 9715"/>
              <a:gd name="T13" fmla="*/ 2843 h 11099"/>
              <a:gd name="T14" fmla="*/ 4613 w 9715"/>
              <a:gd name="T15" fmla="*/ 2585 h 11099"/>
              <a:gd name="T16" fmla="*/ 3625 w 9715"/>
              <a:gd name="T17" fmla="*/ 2327 h 11099"/>
              <a:gd name="T18" fmla="*/ 3365 w 9715"/>
              <a:gd name="T19" fmla="*/ 1337 h 11099"/>
              <a:gd name="T20" fmla="*/ 3111 w 9715"/>
              <a:gd name="T21" fmla="*/ 2327 h 11099"/>
              <a:gd name="T22" fmla="*/ 2122 w 9715"/>
              <a:gd name="T23" fmla="*/ 2585 h 11099"/>
              <a:gd name="T24" fmla="*/ 2122 w 9715"/>
              <a:gd name="T25" fmla="*/ 4633 h 11099"/>
              <a:gd name="T26" fmla="*/ 2374 w 9715"/>
              <a:gd name="T27" fmla="*/ 4890 h 11099"/>
              <a:gd name="T28" fmla="*/ 7595 w 9715"/>
              <a:gd name="T29" fmla="*/ 4633 h 11099"/>
              <a:gd name="T30" fmla="*/ 2374 w 9715"/>
              <a:gd name="T31" fmla="*/ 4375 h 11099"/>
              <a:gd name="T32" fmla="*/ 9586 w 9715"/>
              <a:gd name="T33" fmla="*/ 3212 h 11099"/>
              <a:gd name="T34" fmla="*/ 6506 w 9715"/>
              <a:gd name="T35" fmla="*/ 127 h 11099"/>
              <a:gd name="T36" fmla="*/ 1142 w 9715"/>
              <a:gd name="T37" fmla="*/ 0 h 11099"/>
              <a:gd name="T38" fmla="*/ 0 w 9715"/>
              <a:gd name="T39" fmla="*/ 1146 h 11099"/>
              <a:gd name="T40" fmla="*/ 336 w 9715"/>
              <a:gd name="T41" fmla="*/ 10763 h 11099"/>
              <a:gd name="T42" fmla="*/ 336 w 9715"/>
              <a:gd name="T43" fmla="*/ 10763 h 11099"/>
              <a:gd name="T44" fmla="*/ 8568 w 9715"/>
              <a:gd name="T45" fmla="*/ 11099 h 11099"/>
              <a:gd name="T46" fmla="*/ 9376 w 9715"/>
              <a:gd name="T47" fmla="*/ 10763 h 11099"/>
              <a:gd name="T48" fmla="*/ 9715 w 9715"/>
              <a:gd name="T49" fmla="*/ 3515 h 11099"/>
              <a:gd name="T50" fmla="*/ 6454 w 9715"/>
              <a:gd name="T51" fmla="*/ 1288 h 11099"/>
              <a:gd name="T52" fmla="*/ 8426 w 9715"/>
              <a:gd name="T53" fmla="*/ 3261 h 11099"/>
              <a:gd name="T54" fmla="*/ 6588 w 9715"/>
              <a:gd name="T55" fmla="*/ 3127 h 11099"/>
              <a:gd name="T56" fmla="*/ 6454 w 9715"/>
              <a:gd name="T57" fmla="*/ 2800 h 11099"/>
              <a:gd name="T58" fmla="*/ 8860 w 9715"/>
              <a:gd name="T59" fmla="*/ 9958 h 11099"/>
              <a:gd name="T60" fmla="*/ 8775 w 9715"/>
              <a:gd name="T61" fmla="*/ 10160 h 11099"/>
              <a:gd name="T62" fmla="*/ 8568 w 9715"/>
              <a:gd name="T63" fmla="*/ 10242 h 11099"/>
              <a:gd name="T64" fmla="*/ 940 w 9715"/>
              <a:gd name="T65" fmla="*/ 10160 h 11099"/>
              <a:gd name="T66" fmla="*/ 855 w 9715"/>
              <a:gd name="T67" fmla="*/ 9958 h 11099"/>
              <a:gd name="T68" fmla="*/ 940 w 9715"/>
              <a:gd name="T69" fmla="*/ 940 h 11099"/>
              <a:gd name="T70" fmla="*/ 5940 w 9715"/>
              <a:gd name="T71" fmla="*/ 855 h 11099"/>
              <a:gd name="T72" fmla="*/ 6213 w 9715"/>
              <a:gd name="T73" fmla="*/ 3470 h 11099"/>
              <a:gd name="T74" fmla="*/ 6918 w 9715"/>
              <a:gd name="T75" fmla="*/ 3769 h 11099"/>
              <a:gd name="T76" fmla="*/ 8860 w 9715"/>
              <a:gd name="T77" fmla="*/ 9958 h 11099"/>
              <a:gd name="T78" fmla="*/ 7339 w 9715"/>
              <a:gd name="T79" fmla="*/ 6182 h 11099"/>
              <a:gd name="T80" fmla="*/ 2122 w 9715"/>
              <a:gd name="T81" fmla="*/ 6436 h 11099"/>
              <a:gd name="T82" fmla="*/ 7339 w 9715"/>
              <a:gd name="T83" fmla="*/ 6691 h 11099"/>
              <a:gd name="T84" fmla="*/ 7339 w 9715"/>
              <a:gd name="T85" fmla="*/ 6182 h 1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715" h="11099">
                <a:moveTo>
                  <a:pt x="7339" y="7982"/>
                </a:moveTo>
                <a:lnTo>
                  <a:pt x="2374" y="7982"/>
                </a:lnTo>
                <a:cubicBezTo>
                  <a:pt x="2232" y="7982"/>
                  <a:pt x="2122" y="8096"/>
                  <a:pt x="2122" y="8240"/>
                </a:cubicBezTo>
                <a:cubicBezTo>
                  <a:pt x="2122" y="8382"/>
                  <a:pt x="2232" y="8491"/>
                  <a:pt x="2374" y="8491"/>
                </a:cubicBezTo>
                <a:lnTo>
                  <a:pt x="7339" y="8491"/>
                </a:lnTo>
                <a:cubicBezTo>
                  <a:pt x="7478" y="8491"/>
                  <a:pt x="7595" y="8382"/>
                  <a:pt x="7595" y="8240"/>
                </a:cubicBezTo>
                <a:cubicBezTo>
                  <a:pt x="7595" y="8096"/>
                  <a:pt x="7478" y="7982"/>
                  <a:pt x="7339" y="7982"/>
                </a:cubicBezTo>
                <a:close/>
                <a:moveTo>
                  <a:pt x="2374" y="2843"/>
                </a:moveTo>
                <a:lnTo>
                  <a:pt x="2374" y="2843"/>
                </a:lnTo>
                <a:lnTo>
                  <a:pt x="3111" y="2843"/>
                </a:lnTo>
                <a:lnTo>
                  <a:pt x="3111" y="3577"/>
                </a:lnTo>
                <a:cubicBezTo>
                  <a:pt x="3111" y="3721"/>
                  <a:pt x="3226" y="3831"/>
                  <a:pt x="3365" y="3831"/>
                </a:cubicBezTo>
                <a:cubicBezTo>
                  <a:pt x="3513" y="3831"/>
                  <a:pt x="3625" y="3721"/>
                  <a:pt x="3625" y="3577"/>
                </a:cubicBezTo>
                <a:lnTo>
                  <a:pt x="3625" y="2843"/>
                </a:lnTo>
                <a:lnTo>
                  <a:pt x="4356" y="2843"/>
                </a:lnTo>
                <a:cubicBezTo>
                  <a:pt x="4499" y="2843"/>
                  <a:pt x="4613" y="2724"/>
                  <a:pt x="4613" y="2585"/>
                </a:cubicBezTo>
                <a:cubicBezTo>
                  <a:pt x="4613" y="2443"/>
                  <a:pt x="4499" y="2327"/>
                  <a:pt x="4356" y="2327"/>
                </a:cubicBezTo>
                <a:lnTo>
                  <a:pt x="3625" y="2327"/>
                </a:lnTo>
                <a:lnTo>
                  <a:pt x="3625" y="1594"/>
                </a:lnTo>
                <a:cubicBezTo>
                  <a:pt x="3625" y="1455"/>
                  <a:pt x="3513" y="1337"/>
                  <a:pt x="3365" y="1337"/>
                </a:cubicBezTo>
                <a:cubicBezTo>
                  <a:pt x="3226" y="1337"/>
                  <a:pt x="3111" y="1455"/>
                  <a:pt x="3111" y="1594"/>
                </a:cubicBezTo>
                <a:lnTo>
                  <a:pt x="3111" y="2327"/>
                </a:lnTo>
                <a:lnTo>
                  <a:pt x="2374" y="2327"/>
                </a:lnTo>
                <a:cubicBezTo>
                  <a:pt x="2232" y="2327"/>
                  <a:pt x="2122" y="2443"/>
                  <a:pt x="2122" y="2585"/>
                </a:cubicBezTo>
                <a:cubicBezTo>
                  <a:pt x="2122" y="2724"/>
                  <a:pt x="2232" y="2843"/>
                  <a:pt x="2374" y="2843"/>
                </a:cubicBezTo>
                <a:close/>
                <a:moveTo>
                  <a:pt x="2122" y="4633"/>
                </a:moveTo>
                <a:lnTo>
                  <a:pt x="2122" y="4633"/>
                </a:lnTo>
                <a:cubicBezTo>
                  <a:pt x="2122" y="4775"/>
                  <a:pt x="2232" y="4890"/>
                  <a:pt x="2374" y="4890"/>
                </a:cubicBezTo>
                <a:lnTo>
                  <a:pt x="7339" y="4890"/>
                </a:lnTo>
                <a:cubicBezTo>
                  <a:pt x="7478" y="4890"/>
                  <a:pt x="7595" y="4775"/>
                  <a:pt x="7595" y="4633"/>
                </a:cubicBezTo>
                <a:cubicBezTo>
                  <a:pt x="7595" y="4490"/>
                  <a:pt x="7478" y="4375"/>
                  <a:pt x="7339" y="4375"/>
                </a:cubicBezTo>
                <a:lnTo>
                  <a:pt x="2374" y="4375"/>
                </a:lnTo>
                <a:cubicBezTo>
                  <a:pt x="2232" y="4375"/>
                  <a:pt x="2122" y="4490"/>
                  <a:pt x="2122" y="4633"/>
                </a:cubicBezTo>
                <a:close/>
                <a:moveTo>
                  <a:pt x="9586" y="3212"/>
                </a:moveTo>
                <a:lnTo>
                  <a:pt x="9586" y="3212"/>
                </a:lnTo>
                <a:lnTo>
                  <a:pt x="6506" y="127"/>
                </a:lnTo>
                <a:cubicBezTo>
                  <a:pt x="6427" y="49"/>
                  <a:pt x="6315" y="0"/>
                  <a:pt x="6203" y="0"/>
                </a:cubicBezTo>
                <a:lnTo>
                  <a:pt x="1142" y="0"/>
                </a:lnTo>
                <a:cubicBezTo>
                  <a:pt x="833" y="0"/>
                  <a:pt x="541" y="127"/>
                  <a:pt x="336" y="338"/>
                </a:cubicBezTo>
                <a:cubicBezTo>
                  <a:pt x="126" y="544"/>
                  <a:pt x="0" y="830"/>
                  <a:pt x="0" y="1146"/>
                </a:cubicBezTo>
                <a:lnTo>
                  <a:pt x="0" y="9958"/>
                </a:lnTo>
                <a:cubicBezTo>
                  <a:pt x="0" y="10272"/>
                  <a:pt x="126" y="10557"/>
                  <a:pt x="336" y="10763"/>
                </a:cubicBezTo>
                <a:lnTo>
                  <a:pt x="336" y="10763"/>
                </a:lnTo>
                <a:lnTo>
                  <a:pt x="336" y="10763"/>
                </a:lnTo>
                <a:cubicBezTo>
                  <a:pt x="547" y="10969"/>
                  <a:pt x="833" y="11099"/>
                  <a:pt x="1142" y="11099"/>
                </a:cubicBezTo>
                <a:lnTo>
                  <a:pt x="8568" y="11099"/>
                </a:lnTo>
                <a:cubicBezTo>
                  <a:pt x="8882" y="11099"/>
                  <a:pt x="9160" y="10975"/>
                  <a:pt x="9365" y="10775"/>
                </a:cubicBezTo>
                <a:lnTo>
                  <a:pt x="9376" y="10763"/>
                </a:lnTo>
                <a:cubicBezTo>
                  <a:pt x="9584" y="10557"/>
                  <a:pt x="9715" y="10272"/>
                  <a:pt x="9715" y="9958"/>
                </a:cubicBezTo>
                <a:lnTo>
                  <a:pt x="9715" y="3515"/>
                </a:lnTo>
                <a:cubicBezTo>
                  <a:pt x="9715" y="3406"/>
                  <a:pt x="9671" y="3297"/>
                  <a:pt x="9586" y="3212"/>
                </a:cubicBezTo>
                <a:close/>
                <a:moveTo>
                  <a:pt x="6454" y="1288"/>
                </a:moveTo>
                <a:lnTo>
                  <a:pt x="6454" y="1288"/>
                </a:lnTo>
                <a:lnTo>
                  <a:pt x="8426" y="3261"/>
                </a:lnTo>
                <a:lnTo>
                  <a:pt x="6918" y="3261"/>
                </a:lnTo>
                <a:cubicBezTo>
                  <a:pt x="6790" y="3261"/>
                  <a:pt x="6672" y="3207"/>
                  <a:pt x="6588" y="3127"/>
                </a:cubicBezTo>
                <a:lnTo>
                  <a:pt x="6577" y="3110"/>
                </a:lnTo>
                <a:cubicBezTo>
                  <a:pt x="6506" y="3030"/>
                  <a:pt x="6454" y="2921"/>
                  <a:pt x="6454" y="2800"/>
                </a:cubicBezTo>
                <a:lnTo>
                  <a:pt x="6454" y="1288"/>
                </a:lnTo>
                <a:close/>
                <a:moveTo>
                  <a:pt x="8860" y="9958"/>
                </a:moveTo>
                <a:lnTo>
                  <a:pt x="8860" y="9958"/>
                </a:lnTo>
                <a:cubicBezTo>
                  <a:pt x="8860" y="10035"/>
                  <a:pt x="8833" y="10108"/>
                  <a:pt x="8775" y="10160"/>
                </a:cubicBezTo>
                <a:lnTo>
                  <a:pt x="8775" y="10162"/>
                </a:lnTo>
                <a:cubicBezTo>
                  <a:pt x="8721" y="10211"/>
                  <a:pt x="8647" y="10242"/>
                  <a:pt x="8568" y="10242"/>
                </a:cubicBezTo>
                <a:lnTo>
                  <a:pt x="1142" y="10242"/>
                </a:lnTo>
                <a:cubicBezTo>
                  <a:pt x="1066" y="10242"/>
                  <a:pt x="989" y="10211"/>
                  <a:pt x="940" y="10160"/>
                </a:cubicBezTo>
                <a:lnTo>
                  <a:pt x="940" y="10160"/>
                </a:lnTo>
                <a:cubicBezTo>
                  <a:pt x="888" y="10108"/>
                  <a:pt x="855" y="10035"/>
                  <a:pt x="855" y="9958"/>
                </a:cubicBezTo>
                <a:lnTo>
                  <a:pt x="855" y="1146"/>
                </a:lnTo>
                <a:cubicBezTo>
                  <a:pt x="855" y="1064"/>
                  <a:pt x="888" y="994"/>
                  <a:pt x="940" y="940"/>
                </a:cubicBezTo>
                <a:cubicBezTo>
                  <a:pt x="989" y="892"/>
                  <a:pt x="1066" y="855"/>
                  <a:pt x="1142" y="855"/>
                </a:cubicBezTo>
                <a:lnTo>
                  <a:pt x="5940" y="855"/>
                </a:lnTo>
                <a:lnTo>
                  <a:pt x="5940" y="2800"/>
                </a:lnTo>
                <a:cubicBezTo>
                  <a:pt x="5940" y="3060"/>
                  <a:pt x="6044" y="3297"/>
                  <a:pt x="6213" y="3470"/>
                </a:cubicBezTo>
                <a:lnTo>
                  <a:pt x="6227" y="3485"/>
                </a:lnTo>
                <a:cubicBezTo>
                  <a:pt x="6407" y="3664"/>
                  <a:pt x="6650" y="3769"/>
                  <a:pt x="6918" y="3769"/>
                </a:cubicBezTo>
                <a:lnTo>
                  <a:pt x="8860" y="3769"/>
                </a:lnTo>
                <a:lnTo>
                  <a:pt x="8860" y="9958"/>
                </a:lnTo>
                <a:close/>
                <a:moveTo>
                  <a:pt x="7339" y="6182"/>
                </a:moveTo>
                <a:lnTo>
                  <a:pt x="7339" y="6182"/>
                </a:lnTo>
                <a:lnTo>
                  <a:pt x="2374" y="6182"/>
                </a:lnTo>
                <a:cubicBezTo>
                  <a:pt x="2232" y="6182"/>
                  <a:pt x="2122" y="6294"/>
                  <a:pt x="2122" y="6436"/>
                </a:cubicBezTo>
                <a:cubicBezTo>
                  <a:pt x="2122" y="6579"/>
                  <a:pt x="2232" y="6691"/>
                  <a:pt x="2374" y="6691"/>
                </a:cubicBezTo>
                <a:lnTo>
                  <a:pt x="7339" y="6691"/>
                </a:lnTo>
                <a:cubicBezTo>
                  <a:pt x="7478" y="6691"/>
                  <a:pt x="7595" y="6579"/>
                  <a:pt x="7595" y="6436"/>
                </a:cubicBezTo>
                <a:cubicBezTo>
                  <a:pt x="7595" y="6294"/>
                  <a:pt x="7478" y="6182"/>
                  <a:pt x="7339" y="618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wrench-and-bolt-tool-with-hammer_28491"/>
          <p:cNvSpPr>
            <a:spLocks noChangeAspect="1"/>
          </p:cNvSpPr>
          <p:nvPr/>
        </p:nvSpPr>
        <p:spPr>
          <a:xfrm>
            <a:off x="1440080" y="2442942"/>
            <a:ext cx="556019" cy="576199"/>
          </a:xfrm>
          <a:custGeom>
            <a:avLst/>
            <a:gdLst>
              <a:gd name="connsiteX0" fmla="*/ 447790 w 584385"/>
              <a:gd name="connsiteY0" fmla="*/ 469190 h 605593"/>
              <a:gd name="connsiteX1" fmla="*/ 477338 w 584385"/>
              <a:gd name="connsiteY1" fmla="*/ 498570 h 605593"/>
              <a:gd name="connsiteX2" fmla="*/ 466490 w 584385"/>
              <a:gd name="connsiteY2" fmla="*/ 538773 h 605593"/>
              <a:gd name="connsiteX3" fmla="*/ 426300 w 584385"/>
              <a:gd name="connsiteY3" fmla="*/ 549494 h 605593"/>
              <a:gd name="connsiteX4" fmla="*/ 396752 w 584385"/>
              <a:gd name="connsiteY4" fmla="*/ 520114 h 605593"/>
              <a:gd name="connsiteX5" fmla="*/ 407600 w 584385"/>
              <a:gd name="connsiteY5" fmla="*/ 479911 h 605593"/>
              <a:gd name="connsiteX6" fmla="*/ 448054 w 584385"/>
              <a:gd name="connsiteY6" fmla="*/ 453715 h 605593"/>
              <a:gd name="connsiteX7" fmla="*/ 399530 w 584385"/>
              <a:gd name="connsiteY7" fmla="*/ 466706 h 605593"/>
              <a:gd name="connsiteX8" fmla="*/ 394367 w 584385"/>
              <a:gd name="connsiteY8" fmla="*/ 471965 h 605593"/>
              <a:gd name="connsiteX9" fmla="*/ 381359 w 584385"/>
              <a:gd name="connsiteY9" fmla="*/ 520426 h 605593"/>
              <a:gd name="connsiteX10" fmla="*/ 383217 w 584385"/>
              <a:gd name="connsiteY10" fmla="*/ 527540 h 605593"/>
              <a:gd name="connsiteX11" fmla="*/ 418733 w 584385"/>
              <a:gd name="connsiteY11" fmla="*/ 563009 h 605593"/>
              <a:gd name="connsiteX12" fmla="*/ 423998 w 584385"/>
              <a:gd name="connsiteY12" fmla="*/ 565175 h 605593"/>
              <a:gd name="connsiteX13" fmla="*/ 425960 w 584385"/>
              <a:gd name="connsiteY13" fmla="*/ 564865 h 605593"/>
              <a:gd name="connsiteX14" fmla="*/ 474381 w 584385"/>
              <a:gd name="connsiteY14" fmla="*/ 551977 h 605593"/>
              <a:gd name="connsiteX15" fmla="*/ 479647 w 584385"/>
              <a:gd name="connsiteY15" fmla="*/ 546718 h 605593"/>
              <a:gd name="connsiteX16" fmla="*/ 492655 w 584385"/>
              <a:gd name="connsiteY16" fmla="*/ 498257 h 605593"/>
              <a:gd name="connsiteX17" fmla="*/ 490694 w 584385"/>
              <a:gd name="connsiteY17" fmla="*/ 491143 h 605593"/>
              <a:gd name="connsiteX18" fmla="*/ 455178 w 584385"/>
              <a:gd name="connsiteY18" fmla="*/ 455674 h 605593"/>
              <a:gd name="connsiteX19" fmla="*/ 448054 w 584385"/>
              <a:gd name="connsiteY19" fmla="*/ 453715 h 605593"/>
              <a:gd name="connsiteX20" fmla="*/ 437007 w 584385"/>
              <a:gd name="connsiteY20" fmla="*/ 413090 h 605593"/>
              <a:gd name="connsiteX21" fmla="*/ 505148 w 584385"/>
              <a:gd name="connsiteY21" fmla="*/ 441239 h 605593"/>
              <a:gd name="connsiteX22" fmla="*/ 533436 w 584385"/>
              <a:gd name="connsiteY22" fmla="*/ 509290 h 605593"/>
              <a:gd name="connsiteX23" fmla="*/ 505148 w 584385"/>
              <a:gd name="connsiteY23" fmla="*/ 577444 h 605593"/>
              <a:gd name="connsiteX24" fmla="*/ 437007 w 584385"/>
              <a:gd name="connsiteY24" fmla="*/ 605593 h 605593"/>
              <a:gd name="connsiteX25" fmla="*/ 368866 w 584385"/>
              <a:gd name="connsiteY25" fmla="*/ 577444 h 605593"/>
              <a:gd name="connsiteX26" fmla="*/ 346979 w 584385"/>
              <a:gd name="connsiteY26" fmla="*/ 475161 h 605593"/>
              <a:gd name="connsiteX27" fmla="*/ 347598 w 584385"/>
              <a:gd name="connsiteY27" fmla="*/ 473821 h 605593"/>
              <a:gd name="connsiteX28" fmla="*/ 348424 w 584385"/>
              <a:gd name="connsiteY28" fmla="*/ 471552 h 605593"/>
              <a:gd name="connsiteX29" fmla="*/ 349043 w 584385"/>
              <a:gd name="connsiteY29" fmla="*/ 470109 h 605593"/>
              <a:gd name="connsiteX30" fmla="*/ 368866 w 584385"/>
              <a:gd name="connsiteY30" fmla="*/ 441239 h 605593"/>
              <a:gd name="connsiteX31" fmla="*/ 437007 w 584385"/>
              <a:gd name="connsiteY31" fmla="*/ 413090 h 605593"/>
              <a:gd name="connsiteX32" fmla="*/ 332446 w 584385"/>
              <a:gd name="connsiteY32" fmla="*/ 356991 h 605593"/>
              <a:gd name="connsiteX33" fmla="*/ 384402 w 584385"/>
              <a:gd name="connsiteY33" fmla="*/ 408842 h 605593"/>
              <a:gd name="connsiteX34" fmla="*/ 359715 w 584385"/>
              <a:gd name="connsiteY34" fmla="*/ 427295 h 605593"/>
              <a:gd name="connsiteX35" fmla="*/ 338127 w 584385"/>
              <a:gd name="connsiteY35" fmla="*/ 458323 h 605593"/>
              <a:gd name="connsiteX36" fmla="*/ 284623 w 584385"/>
              <a:gd name="connsiteY36" fmla="*/ 404925 h 605593"/>
              <a:gd name="connsiteX37" fmla="*/ 332446 w 584385"/>
              <a:gd name="connsiteY37" fmla="*/ 356991 h 605593"/>
              <a:gd name="connsiteX38" fmla="*/ 195145 w 584385"/>
              <a:gd name="connsiteY38" fmla="*/ 219882 h 605593"/>
              <a:gd name="connsiteX39" fmla="*/ 274038 w 584385"/>
              <a:gd name="connsiteY39" fmla="*/ 298642 h 605593"/>
              <a:gd name="connsiteX40" fmla="*/ 226124 w 584385"/>
              <a:gd name="connsiteY40" fmla="*/ 346476 h 605593"/>
              <a:gd name="connsiteX41" fmla="*/ 147232 w 584385"/>
              <a:gd name="connsiteY41" fmla="*/ 267819 h 605593"/>
              <a:gd name="connsiteX42" fmla="*/ 148987 w 584385"/>
              <a:gd name="connsiteY42" fmla="*/ 266891 h 605593"/>
              <a:gd name="connsiteX43" fmla="*/ 151982 w 584385"/>
              <a:gd name="connsiteY43" fmla="*/ 265138 h 605593"/>
              <a:gd name="connsiteX44" fmla="*/ 157351 w 584385"/>
              <a:gd name="connsiteY44" fmla="*/ 261839 h 605593"/>
              <a:gd name="connsiteX45" fmla="*/ 160243 w 584385"/>
              <a:gd name="connsiteY45" fmla="*/ 259881 h 605593"/>
              <a:gd name="connsiteX46" fmla="*/ 165509 w 584385"/>
              <a:gd name="connsiteY46" fmla="*/ 255963 h 605593"/>
              <a:gd name="connsiteX47" fmla="*/ 167987 w 584385"/>
              <a:gd name="connsiteY47" fmla="*/ 254108 h 605593"/>
              <a:gd name="connsiteX48" fmla="*/ 175009 w 584385"/>
              <a:gd name="connsiteY48" fmla="*/ 247613 h 605593"/>
              <a:gd name="connsiteX49" fmla="*/ 181825 w 584385"/>
              <a:gd name="connsiteY49" fmla="*/ 240088 h 605593"/>
              <a:gd name="connsiteX50" fmla="*/ 183683 w 584385"/>
              <a:gd name="connsiteY50" fmla="*/ 237716 h 605593"/>
              <a:gd name="connsiteX51" fmla="*/ 188124 w 584385"/>
              <a:gd name="connsiteY51" fmla="*/ 231737 h 605593"/>
              <a:gd name="connsiteX52" fmla="*/ 189879 w 584385"/>
              <a:gd name="connsiteY52" fmla="*/ 229057 h 605593"/>
              <a:gd name="connsiteX53" fmla="*/ 194319 w 584385"/>
              <a:gd name="connsiteY53" fmla="*/ 221222 h 605593"/>
              <a:gd name="connsiteX54" fmla="*/ 195042 w 584385"/>
              <a:gd name="connsiteY54" fmla="*/ 220088 h 605593"/>
              <a:gd name="connsiteX55" fmla="*/ 195145 w 584385"/>
              <a:gd name="connsiteY55" fmla="*/ 219882 h 605593"/>
              <a:gd name="connsiteX56" fmla="*/ 382962 w 584385"/>
              <a:gd name="connsiteY56" fmla="*/ 211555 h 605593"/>
              <a:gd name="connsiteX57" fmla="*/ 419615 w 584385"/>
              <a:gd name="connsiteY57" fmla="*/ 248152 h 605593"/>
              <a:gd name="connsiteX58" fmla="*/ 115242 w 584385"/>
              <a:gd name="connsiteY58" fmla="*/ 552884 h 605593"/>
              <a:gd name="connsiteX59" fmla="*/ 114932 w 584385"/>
              <a:gd name="connsiteY59" fmla="*/ 553193 h 605593"/>
              <a:gd name="connsiteX60" fmla="*/ 112351 w 584385"/>
              <a:gd name="connsiteY60" fmla="*/ 555771 h 605593"/>
              <a:gd name="connsiteX61" fmla="*/ 110905 w 584385"/>
              <a:gd name="connsiteY61" fmla="*/ 556492 h 605593"/>
              <a:gd name="connsiteX62" fmla="*/ 98206 w 584385"/>
              <a:gd name="connsiteY62" fmla="*/ 560616 h 605593"/>
              <a:gd name="connsiteX63" fmla="*/ 78382 w 584385"/>
              <a:gd name="connsiteY63" fmla="*/ 553090 h 605593"/>
              <a:gd name="connsiteX64" fmla="*/ 74872 w 584385"/>
              <a:gd name="connsiteY64" fmla="*/ 519999 h 605593"/>
              <a:gd name="connsiteX65" fmla="*/ 75698 w 584385"/>
              <a:gd name="connsiteY65" fmla="*/ 518452 h 605593"/>
              <a:gd name="connsiteX66" fmla="*/ 96419 w 584385"/>
              <a:gd name="connsiteY66" fmla="*/ 72965 h 605593"/>
              <a:gd name="connsiteX67" fmla="*/ 164556 w 584385"/>
              <a:gd name="connsiteY67" fmla="*/ 101113 h 605593"/>
              <a:gd name="connsiteX68" fmla="*/ 187165 w 584385"/>
              <a:gd name="connsiteY68" fmla="*/ 201228 h 605593"/>
              <a:gd name="connsiteX69" fmla="*/ 186546 w 584385"/>
              <a:gd name="connsiteY69" fmla="*/ 202671 h 605593"/>
              <a:gd name="connsiteX70" fmla="*/ 185823 w 584385"/>
              <a:gd name="connsiteY70" fmla="*/ 204321 h 605593"/>
              <a:gd name="connsiteX71" fmla="*/ 164453 w 584385"/>
              <a:gd name="connsiteY71" fmla="*/ 237211 h 605593"/>
              <a:gd name="connsiteX72" fmla="*/ 134824 w 584385"/>
              <a:gd name="connsiteY72" fmla="*/ 257317 h 605593"/>
              <a:gd name="connsiteX73" fmla="*/ 133069 w 584385"/>
              <a:gd name="connsiteY73" fmla="*/ 258039 h 605593"/>
              <a:gd name="connsiteX74" fmla="*/ 131623 w 584385"/>
              <a:gd name="connsiteY74" fmla="*/ 258554 h 605593"/>
              <a:gd name="connsiteX75" fmla="*/ 96109 w 584385"/>
              <a:gd name="connsiteY75" fmla="*/ 265256 h 605593"/>
              <a:gd name="connsiteX76" fmla="*/ 28282 w 584385"/>
              <a:gd name="connsiteY76" fmla="*/ 237211 h 605593"/>
              <a:gd name="connsiteX77" fmla="*/ 3505 w 584385"/>
              <a:gd name="connsiteY77" fmla="*/ 143592 h 605593"/>
              <a:gd name="connsiteX78" fmla="*/ 49962 w 584385"/>
              <a:gd name="connsiteY78" fmla="*/ 189989 h 605593"/>
              <a:gd name="connsiteX79" fmla="*/ 55640 w 584385"/>
              <a:gd name="connsiteY79" fmla="*/ 192154 h 605593"/>
              <a:gd name="connsiteX80" fmla="*/ 109530 w 584385"/>
              <a:gd name="connsiteY80" fmla="*/ 189268 h 605593"/>
              <a:gd name="connsiteX81" fmla="*/ 116551 w 584385"/>
              <a:gd name="connsiteY81" fmla="*/ 182256 h 605593"/>
              <a:gd name="connsiteX82" fmla="*/ 119441 w 584385"/>
              <a:gd name="connsiteY82" fmla="*/ 128436 h 605593"/>
              <a:gd name="connsiteX83" fmla="*/ 117273 w 584385"/>
              <a:gd name="connsiteY83" fmla="*/ 122868 h 605593"/>
              <a:gd name="connsiteX84" fmla="*/ 70713 w 584385"/>
              <a:gd name="connsiteY84" fmla="*/ 76367 h 605593"/>
              <a:gd name="connsiteX85" fmla="*/ 96419 w 584385"/>
              <a:gd name="connsiteY85" fmla="*/ 72965 h 605593"/>
              <a:gd name="connsiteX86" fmla="*/ 408632 w 584385"/>
              <a:gd name="connsiteY86" fmla="*/ 0 h 605593"/>
              <a:gd name="connsiteX87" fmla="*/ 413898 w 584385"/>
              <a:gd name="connsiteY87" fmla="*/ 2165 h 605593"/>
              <a:gd name="connsiteX88" fmla="*/ 584385 w 584385"/>
              <a:gd name="connsiteY88" fmla="*/ 172357 h 605593"/>
              <a:gd name="connsiteX89" fmla="*/ 584385 w 584385"/>
              <a:gd name="connsiteY89" fmla="*/ 307913 h 605593"/>
              <a:gd name="connsiteX90" fmla="*/ 547624 w 584385"/>
              <a:gd name="connsiteY90" fmla="*/ 344611 h 605593"/>
              <a:gd name="connsiteX91" fmla="*/ 537091 w 584385"/>
              <a:gd name="connsiteY91" fmla="*/ 344611 h 605593"/>
              <a:gd name="connsiteX92" fmla="*/ 439404 w 584385"/>
              <a:gd name="connsiteY92" fmla="*/ 246990 h 605593"/>
              <a:gd name="connsiteX93" fmla="*/ 437236 w 584385"/>
              <a:gd name="connsiteY93" fmla="*/ 241630 h 605593"/>
              <a:gd name="connsiteX94" fmla="*/ 389734 w 584385"/>
              <a:gd name="connsiteY94" fmla="*/ 194314 h 605593"/>
              <a:gd name="connsiteX95" fmla="*/ 384468 w 584385"/>
              <a:gd name="connsiteY95" fmla="*/ 192252 h 605593"/>
              <a:gd name="connsiteX96" fmla="*/ 304026 w 584385"/>
              <a:gd name="connsiteY96" fmla="*/ 111846 h 605593"/>
              <a:gd name="connsiteX97" fmla="*/ 304026 w 584385"/>
              <a:gd name="connsiteY97" fmla="*/ 101435 h 605593"/>
              <a:gd name="connsiteX98" fmla="*/ 403365 w 584385"/>
              <a:gd name="connsiteY98" fmla="*/ 2165 h 605593"/>
              <a:gd name="connsiteX99" fmla="*/ 408632 w 584385"/>
              <a:gd name="connsiteY99"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584385" h="605593">
                <a:moveTo>
                  <a:pt x="447790" y="469190"/>
                </a:moveTo>
                <a:lnTo>
                  <a:pt x="477338" y="498570"/>
                </a:lnTo>
                <a:lnTo>
                  <a:pt x="466490" y="538773"/>
                </a:lnTo>
                <a:lnTo>
                  <a:pt x="426300" y="549494"/>
                </a:lnTo>
                <a:lnTo>
                  <a:pt x="396752" y="520114"/>
                </a:lnTo>
                <a:lnTo>
                  <a:pt x="407600" y="479911"/>
                </a:lnTo>
                <a:close/>
                <a:moveTo>
                  <a:pt x="448054" y="453715"/>
                </a:moveTo>
                <a:lnTo>
                  <a:pt x="399530" y="466706"/>
                </a:lnTo>
                <a:cubicBezTo>
                  <a:pt x="397052" y="467428"/>
                  <a:pt x="394987" y="469387"/>
                  <a:pt x="394367" y="471965"/>
                </a:cubicBezTo>
                <a:lnTo>
                  <a:pt x="381359" y="520426"/>
                </a:lnTo>
                <a:cubicBezTo>
                  <a:pt x="380636" y="522900"/>
                  <a:pt x="381359" y="525684"/>
                  <a:pt x="383217" y="527540"/>
                </a:cubicBezTo>
                <a:lnTo>
                  <a:pt x="418733" y="563009"/>
                </a:lnTo>
                <a:cubicBezTo>
                  <a:pt x="420179" y="564453"/>
                  <a:pt x="422037" y="565175"/>
                  <a:pt x="423998" y="565175"/>
                </a:cubicBezTo>
                <a:cubicBezTo>
                  <a:pt x="424618" y="565175"/>
                  <a:pt x="425341" y="565071"/>
                  <a:pt x="425960" y="564865"/>
                </a:cubicBezTo>
                <a:lnTo>
                  <a:pt x="474381" y="551977"/>
                </a:lnTo>
                <a:cubicBezTo>
                  <a:pt x="476962" y="551255"/>
                  <a:pt x="479027" y="549296"/>
                  <a:pt x="479647" y="546718"/>
                </a:cubicBezTo>
                <a:lnTo>
                  <a:pt x="492655" y="498257"/>
                </a:lnTo>
                <a:cubicBezTo>
                  <a:pt x="493378" y="495680"/>
                  <a:pt x="492655" y="492999"/>
                  <a:pt x="490694" y="491143"/>
                </a:cubicBezTo>
                <a:lnTo>
                  <a:pt x="455178" y="455674"/>
                </a:lnTo>
                <a:cubicBezTo>
                  <a:pt x="453320" y="453818"/>
                  <a:pt x="450635" y="453096"/>
                  <a:pt x="448054" y="453715"/>
                </a:cubicBezTo>
                <a:close/>
                <a:moveTo>
                  <a:pt x="437007" y="413090"/>
                </a:moveTo>
                <a:cubicBezTo>
                  <a:pt x="462715" y="413090"/>
                  <a:pt x="486977" y="423091"/>
                  <a:pt x="505148" y="441239"/>
                </a:cubicBezTo>
                <a:cubicBezTo>
                  <a:pt x="523318" y="459489"/>
                  <a:pt x="533436" y="483616"/>
                  <a:pt x="533436" y="509290"/>
                </a:cubicBezTo>
                <a:cubicBezTo>
                  <a:pt x="533436" y="535067"/>
                  <a:pt x="523318" y="559194"/>
                  <a:pt x="505148" y="577444"/>
                </a:cubicBezTo>
                <a:cubicBezTo>
                  <a:pt x="486977" y="595591"/>
                  <a:pt x="462715" y="605593"/>
                  <a:pt x="437007" y="605593"/>
                </a:cubicBezTo>
                <a:cubicBezTo>
                  <a:pt x="411300" y="605593"/>
                  <a:pt x="387037" y="595591"/>
                  <a:pt x="368866" y="577444"/>
                </a:cubicBezTo>
                <a:cubicBezTo>
                  <a:pt x="342023" y="550533"/>
                  <a:pt x="333454" y="510527"/>
                  <a:pt x="346979" y="475161"/>
                </a:cubicBezTo>
                <a:cubicBezTo>
                  <a:pt x="347185" y="474749"/>
                  <a:pt x="347392" y="474233"/>
                  <a:pt x="347598" y="473821"/>
                </a:cubicBezTo>
                <a:cubicBezTo>
                  <a:pt x="347805" y="473099"/>
                  <a:pt x="348114" y="472274"/>
                  <a:pt x="348424" y="471552"/>
                </a:cubicBezTo>
                <a:lnTo>
                  <a:pt x="349043" y="470109"/>
                </a:lnTo>
                <a:cubicBezTo>
                  <a:pt x="353999" y="459179"/>
                  <a:pt x="360607" y="449487"/>
                  <a:pt x="368866" y="441239"/>
                </a:cubicBezTo>
                <a:cubicBezTo>
                  <a:pt x="387037" y="423091"/>
                  <a:pt x="411300" y="413090"/>
                  <a:pt x="437007" y="413090"/>
                </a:cubicBezTo>
                <a:close/>
                <a:moveTo>
                  <a:pt x="332446" y="356991"/>
                </a:moveTo>
                <a:lnTo>
                  <a:pt x="384402" y="408842"/>
                </a:lnTo>
                <a:cubicBezTo>
                  <a:pt x="375312" y="413791"/>
                  <a:pt x="367049" y="420079"/>
                  <a:pt x="359715" y="427295"/>
                </a:cubicBezTo>
                <a:cubicBezTo>
                  <a:pt x="350832" y="436263"/>
                  <a:pt x="343499" y="446778"/>
                  <a:pt x="338127" y="458323"/>
                </a:cubicBezTo>
                <a:lnTo>
                  <a:pt x="284623" y="404925"/>
                </a:lnTo>
                <a:cubicBezTo>
                  <a:pt x="300220" y="389360"/>
                  <a:pt x="316333" y="373175"/>
                  <a:pt x="332446" y="356991"/>
                </a:cubicBezTo>
                <a:close/>
                <a:moveTo>
                  <a:pt x="195145" y="219882"/>
                </a:moveTo>
                <a:lnTo>
                  <a:pt x="274038" y="298642"/>
                </a:lnTo>
                <a:lnTo>
                  <a:pt x="226124" y="346476"/>
                </a:lnTo>
                <a:lnTo>
                  <a:pt x="147232" y="267819"/>
                </a:lnTo>
                <a:cubicBezTo>
                  <a:pt x="147851" y="267509"/>
                  <a:pt x="148368" y="267200"/>
                  <a:pt x="148987" y="266891"/>
                </a:cubicBezTo>
                <a:cubicBezTo>
                  <a:pt x="150020" y="266272"/>
                  <a:pt x="150949" y="265757"/>
                  <a:pt x="151982" y="265138"/>
                </a:cubicBezTo>
                <a:cubicBezTo>
                  <a:pt x="153841" y="264107"/>
                  <a:pt x="155596" y="262973"/>
                  <a:pt x="157351" y="261839"/>
                </a:cubicBezTo>
                <a:cubicBezTo>
                  <a:pt x="158384" y="261221"/>
                  <a:pt x="159313" y="260602"/>
                  <a:pt x="160243" y="259881"/>
                </a:cubicBezTo>
                <a:cubicBezTo>
                  <a:pt x="162102" y="258644"/>
                  <a:pt x="163857" y="257304"/>
                  <a:pt x="165509" y="255963"/>
                </a:cubicBezTo>
                <a:cubicBezTo>
                  <a:pt x="166335" y="255345"/>
                  <a:pt x="167161" y="254726"/>
                  <a:pt x="167987" y="254108"/>
                </a:cubicBezTo>
                <a:cubicBezTo>
                  <a:pt x="170362" y="252046"/>
                  <a:pt x="172738" y="249881"/>
                  <a:pt x="175009" y="247613"/>
                </a:cubicBezTo>
                <a:cubicBezTo>
                  <a:pt x="177384" y="245242"/>
                  <a:pt x="179656" y="242768"/>
                  <a:pt x="181825" y="240088"/>
                </a:cubicBezTo>
                <a:cubicBezTo>
                  <a:pt x="182444" y="239366"/>
                  <a:pt x="183064" y="238541"/>
                  <a:pt x="183683" y="237716"/>
                </a:cubicBezTo>
                <a:cubicBezTo>
                  <a:pt x="185232" y="235758"/>
                  <a:pt x="186678" y="233799"/>
                  <a:pt x="188124" y="231737"/>
                </a:cubicBezTo>
                <a:cubicBezTo>
                  <a:pt x="188640" y="230809"/>
                  <a:pt x="189259" y="229985"/>
                  <a:pt x="189879" y="229057"/>
                </a:cubicBezTo>
                <a:cubicBezTo>
                  <a:pt x="191428" y="226480"/>
                  <a:pt x="192977" y="223902"/>
                  <a:pt x="194319" y="221222"/>
                </a:cubicBezTo>
                <a:cubicBezTo>
                  <a:pt x="194526" y="220913"/>
                  <a:pt x="194836" y="220501"/>
                  <a:pt x="195042" y="220088"/>
                </a:cubicBezTo>
                <a:cubicBezTo>
                  <a:pt x="195042" y="219985"/>
                  <a:pt x="195042" y="219882"/>
                  <a:pt x="195145" y="219882"/>
                </a:cubicBezTo>
                <a:close/>
                <a:moveTo>
                  <a:pt x="382962" y="211555"/>
                </a:moveTo>
                <a:lnTo>
                  <a:pt x="419615" y="248152"/>
                </a:lnTo>
                <a:lnTo>
                  <a:pt x="115242" y="552884"/>
                </a:lnTo>
                <a:cubicBezTo>
                  <a:pt x="115139" y="552987"/>
                  <a:pt x="115035" y="553090"/>
                  <a:pt x="114932" y="553193"/>
                </a:cubicBezTo>
                <a:lnTo>
                  <a:pt x="112351" y="555771"/>
                </a:lnTo>
                <a:cubicBezTo>
                  <a:pt x="111835" y="555874"/>
                  <a:pt x="111318" y="556183"/>
                  <a:pt x="110905" y="556492"/>
                </a:cubicBezTo>
                <a:cubicBezTo>
                  <a:pt x="107085" y="558966"/>
                  <a:pt x="102646" y="560306"/>
                  <a:pt x="98206" y="560616"/>
                </a:cubicBezTo>
                <a:cubicBezTo>
                  <a:pt x="90979" y="560925"/>
                  <a:pt x="83648" y="558348"/>
                  <a:pt x="78382" y="553090"/>
                </a:cubicBezTo>
                <a:cubicBezTo>
                  <a:pt x="69503" y="544328"/>
                  <a:pt x="68058" y="530307"/>
                  <a:pt x="74872" y="519999"/>
                </a:cubicBezTo>
                <a:cubicBezTo>
                  <a:pt x="75182" y="519483"/>
                  <a:pt x="75492" y="518968"/>
                  <a:pt x="75698" y="518452"/>
                </a:cubicBezTo>
                <a:close/>
                <a:moveTo>
                  <a:pt x="96419" y="72965"/>
                </a:moveTo>
                <a:cubicBezTo>
                  <a:pt x="122125" y="72965"/>
                  <a:pt x="146283" y="82966"/>
                  <a:pt x="164556" y="101113"/>
                </a:cubicBezTo>
                <a:cubicBezTo>
                  <a:pt x="190572" y="127095"/>
                  <a:pt x="199451" y="166378"/>
                  <a:pt x="187165" y="201228"/>
                </a:cubicBezTo>
                <a:cubicBezTo>
                  <a:pt x="186959" y="201640"/>
                  <a:pt x="186752" y="202156"/>
                  <a:pt x="186546" y="202671"/>
                </a:cubicBezTo>
                <a:cubicBezTo>
                  <a:pt x="186340" y="203187"/>
                  <a:pt x="186030" y="203805"/>
                  <a:pt x="185823" y="204321"/>
                </a:cubicBezTo>
                <a:cubicBezTo>
                  <a:pt x="180868" y="217003"/>
                  <a:pt x="173744" y="228035"/>
                  <a:pt x="164453" y="237211"/>
                </a:cubicBezTo>
                <a:cubicBezTo>
                  <a:pt x="156091" y="245666"/>
                  <a:pt x="146077" y="252471"/>
                  <a:pt x="134824" y="257317"/>
                </a:cubicBezTo>
                <a:cubicBezTo>
                  <a:pt x="134204" y="257626"/>
                  <a:pt x="133585" y="257832"/>
                  <a:pt x="133069" y="258039"/>
                </a:cubicBezTo>
                <a:lnTo>
                  <a:pt x="131623" y="258554"/>
                </a:lnTo>
                <a:cubicBezTo>
                  <a:pt x="120370" y="262988"/>
                  <a:pt x="108395" y="265256"/>
                  <a:pt x="96109" y="265256"/>
                </a:cubicBezTo>
                <a:cubicBezTo>
                  <a:pt x="70506" y="265256"/>
                  <a:pt x="46349" y="255358"/>
                  <a:pt x="28282" y="237211"/>
                </a:cubicBezTo>
                <a:cubicBezTo>
                  <a:pt x="3402" y="212466"/>
                  <a:pt x="-5683" y="176689"/>
                  <a:pt x="3505" y="143592"/>
                </a:cubicBezTo>
                <a:lnTo>
                  <a:pt x="49962" y="189989"/>
                </a:lnTo>
                <a:cubicBezTo>
                  <a:pt x="51511" y="191536"/>
                  <a:pt x="53575" y="192258"/>
                  <a:pt x="55640" y="192154"/>
                </a:cubicBezTo>
                <a:lnTo>
                  <a:pt x="109530" y="189268"/>
                </a:lnTo>
                <a:cubicBezTo>
                  <a:pt x="113350" y="189061"/>
                  <a:pt x="116344" y="186071"/>
                  <a:pt x="116551" y="182256"/>
                </a:cubicBezTo>
                <a:lnTo>
                  <a:pt x="119441" y="128436"/>
                </a:lnTo>
                <a:cubicBezTo>
                  <a:pt x="119545" y="126373"/>
                  <a:pt x="118719" y="124311"/>
                  <a:pt x="117273" y="122868"/>
                </a:cubicBezTo>
                <a:lnTo>
                  <a:pt x="70713" y="76367"/>
                </a:lnTo>
                <a:cubicBezTo>
                  <a:pt x="79075" y="74099"/>
                  <a:pt x="87644" y="72965"/>
                  <a:pt x="96419" y="72965"/>
                </a:cubicBezTo>
                <a:close/>
                <a:moveTo>
                  <a:pt x="408632" y="0"/>
                </a:moveTo>
                <a:cubicBezTo>
                  <a:pt x="410594" y="0"/>
                  <a:pt x="412453" y="722"/>
                  <a:pt x="413898" y="2165"/>
                </a:cubicBezTo>
                <a:lnTo>
                  <a:pt x="584385" y="172357"/>
                </a:lnTo>
                <a:lnTo>
                  <a:pt x="584385" y="307913"/>
                </a:lnTo>
                <a:lnTo>
                  <a:pt x="547624" y="344611"/>
                </a:lnTo>
                <a:cubicBezTo>
                  <a:pt x="544836" y="347394"/>
                  <a:pt x="539879" y="347394"/>
                  <a:pt x="537091" y="344611"/>
                </a:cubicBezTo>
                <a:lnTo>
                  <a:pt x="439404" y="246990"/>
                </a:lnTo>
                <a:cubicBezTo>
                  <a:pt x="439404" y="245031"/>
                  <a:pt x="438681" y="243176"/>
                  <a:pt x="437236" y="241630"/>
                </a:cubicBezTo>
                <a:lnTo>
                  <a:pt x="389734" y="194314"/>
                </a:lnTo>
                <a:cubicBezTo>
                  <a:pt x="388392" y="192871"/>
                  <a:pt x="386430" y="192149"/>
                  <a:pt x="384468" y="192252"/>
                </a:cubicBezTo>
                <a:lnTo>
                  <a:pt x="304026" y="111846"/>
                </a:lnTo>
                <a:cubicBezTo>
                  <a:pt x="301135" y="108960"/>
                  <a:pt x="301135" y="104321"/>
                  <a:pt x="304026" y="101435"/>
                </a:cubicBezTo>
                <a:lnTo>
                  <a:pt x="403365" y="2165"/>
                </a:lnTo>
                <a:cubicBezTo>
                  <a:pt x="404811" y="722"/>
                  <a:pt x="406670" y="0"/>
                  <a:pt x="4086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6" name="矩形 25"/>
          <p:cNvSpPr/>
          <p:nvPr/>
        </p:nvSpPr>
        <p:spPr>
          <a:xfrm>
            <a:off x="3571849" y="3965495"/>
            <a:ext cx="316112" cy="246221"/>
          </a:xfrm>
          <a:prstGeom prst="rect">
            <a:avLst/>
          </a:prstGeom>
        </p:spPr>
        <p:txBody>
          <a:bodyPr wrap="none">
            <a:spAutoFit/>
          </a:bodyPr>
          <a:lstStyle/>
          <a:p>
            <a:pPr lvl="0" algn="ctr" defTabSz="913765">
              <a:buSzPct val="25000"/>
              <a:defRPr/>
            </a:pPr>
            <a:r>
              <a:rPr lang="en-US" altLang="zh-CN" sz="1000" b="1" dirty="0">
                <a:solidFill>
                  <a:schemeClr val="bg1"/>
                </a:solidFill>
                <a:cs typeface="+mn-ea"/>
                <a:sym typeface="+mn-lt"/>
              </a:rPr>
              <a:t>01</a:t>
            </a:r>
            <a:endParaRPr lang="en-US" altLang="zh-CN" sz="1000" b="1" dirty="0">
              <a:solidFill>
                <a:schemeClr val="bg1"/>
              </a:solidFill>
              <a:cs typeface="+mn-ea"/>
              <a:sym typeface="+mn-lt"/>
            </a:endParaRPr>
          </a:p>
        </p:txBody>
      </p:sp>
      <p:sp>
        <p:nvSpPr>
          <p:cNvPr id="27" name="矩形 26"/>
          <p:cNvSpPr/>
          <p:nvPr/>
        </p:nvSpPr>
        <p:spPr>
          <a:xfrm>
            <a:off x="5210561" y="3975328"/>
            <a:ext cx="316112" cy="246221"/>
          </a:xfrm>
          <a:prstGeom prst="rect">
            <a:avLst/>
          </a:prstGeom>
        </p:spPr>
        <p:txBody>
          <a:bodyPr wrap="none">
            <a:spAutoFit/>
          </a:bodyPr>
          <a:lstStyle/>
          <a:p>
            <a:pPr lvl="0" algn="ctr" defTabSz="913765">
              <a:buSzPct val="25000"/>
              <a:defRPr/>
            </a:pPr>
            <a:r>
              <a:rPr lang="en-US" altLang="zh-CN" sz="1000" b="1" dirty="0">
                <a:solidFill>
                  <a:schemeClr val="bg1"/>
                </a:solidFill>
                <a:cs typeface="+mn-ea"/>
                <a:sym typeface="+mn-lt"/>
              </a:rPr>
              <a:t>02</a:t>
            </a:r>
            <a:endParaRPr lang="en-US" altLang="zh-CN" sz="1000" b="1" dirty="0">
              <a:solidFill>
                <a:schemeClr val="bg1"/>
              </a:solidFill>
              <a:cs typeface="+mn-ea"/>
              <a:sym typeface="+mn-lt"/>
            </a:endParaRPr>
          </a:p>
        </p:txBody>
      </p:sp>
      <p:sp>
        <p:nvSpPr>
          <p:cNvPr id="28" name="矩形 27"/>
          <p:cNvSpPr/>
          <p:nvPr/>
        </p:nvSpPr>
        <p:spPr>
          <a:xfrm>
            <a:off x="6898452" y="3975328"/>
            <a:ext cx="316112" cy="246221"/>
          </a:xfrm>
          <a:prstGeom prst="rect">
            <a:avLst/>
          </a:prstGeom>
        </p:spPr>
        <p:txBody>
          <a:bodyPr wrap="none">
            <a:spAutoFit/>
          </a:bodyPr>
          <a:lstStyle/>
          <a:p>
            <a:pPr lvl="0" algn="ctr" defTabSz="913765">
              <a:buSzPct val="25000"/>
              <a:defRPr/>
            </a:pPr>
            <a:r>
              <a:rPr lang="en-US" altLang="zh-CN" sz="1000" b="1" dirty="0">
                <a:solidFill>
                  <a:schemeClr val="bg1"/>
                </a:solidFill>
                <a:cs typeface="+mn-ea"/>
                <a:sym typeface="+mn-lt"/>
              </a:rPr>
              <a:t>03</a:t>
            </a:r>
            <a:endParaRPr lang="en-US" altLang="zh-CN" sz="1000" b="1" dirty="0">
              <a:solidFill>
                <a:schemeClr val="bg1"/>
              </a:solidFill>
              <a:cs typeface="+mn-ea"/>
              <a:sym typeface="+mn-lt"/>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74738" y="1585553"/>
            <a:ext cx="4056004" cy="405600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barn(inVertical)">
                                      <p:cBhvr>
                                        <p:cTn id="20" dur="500"/>
                                        <p:tgtEl>
                                          <p:spTgt spid="23"/>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barn(inVertical)">
                                      <p:cBhvr>
                                        <p:cTn id="23" dur="500"/>
                                        <p:tgtEl>
                                          <p:spTgt spid="2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barn(inVertical)">
                                      <p:cBhvr>
                                        <p:cTn id="26" dur="500"/>
                                        <p:tgtEl>
                                          <p:spTgt spid="25"/>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arn(inVertical)">
                                      <p:cBhvr>
                                        <p:cTn id="35" dur="500"/>
                                        <p:tgtEl>
                                          <p:spTgt spid="10"/>
                                        </p:tgtEl>
                                      </p:cBhvr>
                                    </p:animEffect>
                                  </p:childTnLst>
                                </p:cTn>
                              </p:par>
                              <p:par>
                                <p:cTn id="36" presetID="16" presetClass="entr" presetSubtype="21"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arn(inVertical)">
                                      <p:cBhvr>
                                        <p:cTn id="38" dur="500"/>
                                        <p:tgtEl>
                                          <p:spTgt spid="11"/>
                                        </p:tgtEl>
                                      </p:cBhvr>
                                    </p:animEffect>
                                  </p:childTnLst>
                                </p:cTn>
                              </p:par>
                              <p:par>
                                <p:cTn id="39" presetID="16" presetClass="entr" presetSubtype="21"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arn(inVertical)">
                                      <p:cBhvr>
                                        <p:cTn id="41" dur="500"/>
                                        <p:tgtEl>
                                          <p:spTgt spid="12"/>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arn(inVertical)">
                                      <p:cBhvr>
                                        <p:cTn id="44" dur="500"/>
                                        <p:tgtEl>
                                          <p:spTgt spid="13"/>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arn(inVertical)">
                                      <p:cBhvr>
                                        <p:cTn id="47" dur="500"/>
                                        <p:tgtEl>
                                          <p:spTgt spid="14"/>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barn(inVertical)">
                                      <p:cBhvr>
                                        <p:cTn id="50" dur="500"/>
                                        <p:tgtEl>
                                          <p:spTgt spid="16"/>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barn(inVertical)">
                                      <p:cBhvr>
                                        <p:cTn id="53" dur="500"/>
                                        <p:tgtEl>
                                          <p:spTgt spid="17"/>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barn(inVertical)">
                                      <p:cBhvr>
                                        <p:cTn id="56" dur="500"/>
                                        <p:tgtEl>
                                          <p:spTgt spid="19"/>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barn(inVertical)">
                                      <p:cBhvr>
                                        <p:cTn id="59" dur="500"/>
                                        <p:tgtEl>
                                          <p:spTgt spid="20"/>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barn(inVertical)">
                                      <p:cBhvr>
                                        <p:cTn id="62" dur="500"/>
                                        <p:tgtEl>
                                          <p:spTgt spid="22"/>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barn(inVertical)">
                                      <p:cBhvr>
                                        <p:cTn id="65" dur="500"/>
                                        <p:tgtEl>
                                          <p:spTgt spid="26"/>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barn(inVertical)">
                                      <p:cBhvr>
                                        <p:cTn id="68" dur="500"/>
                                        <p:tgtEl>
                                          <p:spTgt spid="27"/>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barn(inVertical)">
                                      <p:cBhvr>
                                        <p:cTn id="7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3" grpId="0"/>
      <p:bldP spid="14" grpId="0" animBg="1"/>
      <p:bldP spid="16" grpId="0"/>
      <p:bldP spid="17" grpId="0" animBg="1"/>
      <p:bldP spid="19" grpId="0"/>
      <p:bldP spid="20" grpId="0" animBg="1"/>
      <p:bldP spid="22" grpId="0"/>
      <p:bldP spid="23" grpId="0" animBg="1"/>
      <p:bldP spid="24" grpId="0" animBg="1"/>
      <p:bldP spid="25" grpId="0" animBg="1"/>
      <p:bldP spid="26" grpId="0"/>
      <p:bldP spid="27"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面临</a:t>
            </a:r>
            <a:r>
              <a:rPr lang="zh-CN" altLang="en-US" sz="2800" dirty="0">
                <a:solidFill>
                  <a:srgbClr val="2D80F8"/>
                </a:solidFill>
                <a:latin typeface="+mn-lt"/>
                <a:ea typeface="+mn-ea"/>
                <a:cs typeface="+mn-ea"/>
                <a:sym typeface="+mn-lt"/>
              </a:rPr>
              <a:t>难题</a:t>
            </a:r>
            <a:endParaRPr lang="zh-CN" altLang="en-US" sz="2800" dirty="0">
              <a:solidFill>
                <a:srgbClr val="2D80F8"/>
              </a:solidFill>
              <a:latin typeface="+mn-lt"/>
              <a:ea typeface="+mn-ea"/>
              <a:cs typeface="+mn-ea"/>
              <a:sym typeface="+mn-lt"/>
            </a:endParaRPr>
          </a:p>
        </p:txBody>
      </p:sp>
      <p:sp>
        <p:nvSpPr>
          <p:cNvPr id="8" name="ïṩlïḍe"/>
          <p:cNvSpPr/>
          <p:nvPr/>
        </p:nvSpPr>
        <p:spPr>
          <a:xfrm>
            <a:off x="1194419" y="2178985"/>
            <a:ext cx="616811" cy="616811"/>
          </a:xfrm>
          <a:prstGeom prst="donut">
            <a:avLst/>
          </a:prstGeom>
          <a:solidFill>
            <a:srgbClr val="FD7C75"/>
          </a:solidFill>
          <a:ln w="190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4400"/>
            <a:endParaRPr lang="zh-CN" altLang="en-US" sz="2000" b="1" dirty="0">
              <a:solidFill>
                <a:schemeClr val="tx1"/>
              </a:solidFill>
              <a:cs typeface="+mn-ea"/>
              <a:sym typeface="+mn-lt"/>
            </a:endParaRPr>
          </a:p>
        </p:txBody>
      </p:sp>
      <p:cxnSp>
        <p:nvCxnSpPr>
          <p:cNvPr id="11" name="îṧļíďé"/>
          <p:cNvCxnSpPr/>
          <p:nvPr/>
        </p:nvCxnSpPr>
        <p:spPr>
          <a:xfrm flipV="1">
            <a:off x="5507688" y="2135394"/>
            <a:ext cx="0" cy="3240000"/>
          </a:xfrm>
          <a:prstGeom prst="line">
            <a:avLst/>
          </a:prstGeom>
          <a:ln w="3175" cap="rnd">
            <a:solidFill>
              <a:srgbClr val="FD7C75"/>
            </a:solidFill>
            <a:round/>
          </a:ln>
        </p:spPr>
        <p:style>
          <a:lnRef idx="1">
            <a:schemeClr val="accent1"/>
          </a:lnRef>
          <a:fillRef idx="0">
            <a:schemeClr val="accent1"/>
          </a:fillRef>
          <a:effectRef idx="0">
            <a:schemeClr val="accent1"/>
          </a:effectRef>
          <a:fontRef idx="minor">
            <a:schemeClr val="tx1"/>
          </a:fontRef>
        </p:style>
      </p:cxnSp>
      <p:sp>
        <p:nvSpPr>
          <p:cNvPr id="14" name="矩形: 圆角 13"/>
          <p:cNvSpPr/>
          <p:nvPr/>
        </p:nvSpPr>
        <p:spPr>
          <a:xfrm>
            <a:off x="2067603" y="2173709"/>
            <a:ext cx="2944234" cy="616812"/>
          </a:xfrm>
          <a:prstGeom prst="roundRect">
            <a:avLst/>
          </a:prstGeom>
          <a:solidFill>
            <a:srgbClr val="2D80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2767542" y="2247947"/>
            <a:ext cx="1415772" cy="461665"/>
          </a:xfrm>
          <a:prstGeom prst="rect">
            <a:avLst/>
          </a:prstGeom>
        </p:spPr>
        <p:txBody>
          <a:bodyPr wrap="none">
            <a:spAutoFit/>
          </a:bodyPr>
          <a:lstStyle/>
          <a:p>
            <a:pPr lvl="0"/>
            <a:r>
              <a:rPr lang="zh-CN" altLang="en-US" sz="2400" b="1" dirty="0">
                <a:solidFill>
                  <a:schemeClr val="bg1"/>
                </a:solidFill>
                <a:cs typeface="+mn-ea"/>
                <a:sym typeface="+mn-lt"/>
              </a:rPr>
              <a:t>团队泛滥</a:t>
            </a:r>
            <a:endParaRPr lang="zh-CN" altLang="en-US" sz="2400" b="1" dirty="0">
              <a:solidFill>
                <a:schemeClr val="bg1"/>
              </a:solidFill>
              <a:cs typeface="+mn-ea"/>
              <a:sym typeface="+mn-lt"/>
            </a:endParaRPr>
          </a:p>
        </p:txBody>
      </p:sp>
      <p:sp>
        <p:nvSpPr>
          <p:cNvPr id="16" name="矩形 15"/>
          <p:cNvSpPr/>
          <p:nvPr/>
        </p:nvSpPr>
        <p:spPr>
          <a:xfrm>
            <a:off x="2006763" y="3134079"/>
            <a:ext cx="3051368" cy="2113335"/>
          </a:xfrm>
          <a:prstGeom prst="rect">
            <a:avLst/>
          </a:prstGeom>
        </p:spPr>
        <p:txBody>
          <a:bodyPr wrap="square">
            <a:spAutoFit/>
          </a:bodyPr>
          <a:lstStyle/>
          <a:p>
            <a:pPr lvl="0">
              <a:lnSpc>
                <a:spcPct val="300000"/>
              </a:lnSpc>
            </a:pPr>
            <a:r>
              <a:rPr lang="zh-CN" altLang="en-US" sz="2400" b="1" dirty="0">
                <a:solidFill>
                  <a:prstClr val="black">
                    <a:lumMod val="75000"/>
                    <a:lumOff val="25000"/>
                  </a:prstClr>
                </a:solidFill>
                <a:cs typeface="+mn-ea"/>
                <a:sym typeface="+mn-lt"/>
              </a:rPr>
              <a:t>团队被人们认为是任何情况下的解决办法</a:t>
            </a:r>
            <a:endParaRPr lang="zh-CN" altLang="en-US" sz="2400" b="1" dirty="0">
              <a:solidFill>
                <a:prstClr val="black">
                  <a:lumMod val="75000"/>
                  <a:lumOff val="25000"/>
                </a:prstClr>
              </a:solidFill>
              <a:cs typeface="+mn-ea"/>
              <a:sym typeface="+mn-lt"/>
            </a:endParaRPr>
          </a:p>
        </p:txBody>
      </p:sp>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t="8691" b="9271"/>
          <a:stretch>
            <a:fillRect/>
          </a:stretch>
        </p:blipFill>
        <p:spPr>
          <a:xfrm>
            <a:off x="5957246" y="1056092"/>
            <a:ext cx="5784910" cy="474581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down)">
                                      <p:cBhvr>
                                        <p:cTn id="14" dur="500"/>
                                        <p:tgtEl>
                                          <p:spTgt spid="17"/>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par>
                                <p:cTn id="26" presetID="22" presetClass="entr" presetSubtype="8"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4"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面临</a:t>
            </a:r>
            <a:r>
              <a:rPr lang="zh-CN" altLang="en-US" sz="2800" dirty="0">
                <a:solidFill>
                  <a:srgbClr val="2D80F8"/>
                </a:solidFill>
                <a:latin typeface="+mn-lt"/>
                <a:ea typeface="+mn-ea"/>
                <a:cs typeface="+mn-ea"/>
                <a:sym typeface="+mn-lt"/>
              </a:rPr>
              <a:t>难题</a:t>
            </a:r>
            <a:endParaRPr lang="zh-CN" altLang="en-US" sz="2800" dirty="0">
              <a:solidFill>
                <a:srgbClr val="2D80F8"/>
              </a:solidFill>
              <a:latin typeface="+mn-lt"/>
              <a:ea typeface="+mn-ea"/>
              <a:cs typeface="+mn-ea"/>
              <a:sym typeface="+mn-lt"/>
            </a:endParaRPr>
          </a:p>
        </p:txBody>
      </p:sp>
      <p:sp>
        <p:nvSpPr>
          <p:cNvPr id="8" name="MH_Other_1"/>
          <p:cNvSpPr/>
          <p:nvPr>
            <p:custDataLst>
              <p:tags r:id="rId2"/>
            </p:custDataLst>
          </p:nvPr>
        </p:nvSpPr>
        <p:spPr>
          <a:xfrm>
            <a:off x="5310032" y="2433194"/>
            <a:ext cx="1358455" cy="1357081"/>
          </a:xfrm>
          <a:prstGeom prst="rect">
            <a:avLst/>
          </a:prstGeom>
          <a:solidFill>
            <a:srgbClr val="2D80F8">
              <a:alpha val="5000"/>
            </a:srgbClr>
          </a:solidFill>
          <a:ln w="12700" cap="flat" cmpd="sng" algn="ctr">
            <a:noFill/>
            <a:prstDash val="solid"/>
            <a:miter lim="800000"/>
          </a:ln>
          <a:effectLst/>
        </p:spPr>
        <p:txBody>
          <a:bodyPr anchor="ctr"/>
          <a:lstStyle/>
          <a:p>
            <a:pPr algn="ctr">
              <a:defRPr/>
            </a:pPr>
            <a:endParaRPr lang="zh-CN" altLang="en-US" sz="2400" kern="0">
              <a:solidFill>
                <a:prstClr val="white"/>
              </a:solidFill>
              <a:cs typeface="+mn-ea"/>
              <a:sym typeface="+mn-lt"/>
            </a:endParaRPr>
          </a:p>
        </p:txBody>
      </p:sp>
      <p:sp>
        <p:nvSpPr>
          <p:cNvPr id="9" name="MH_Other_11"/>
          <p:cNvSpPr>
            <a:spLocks noChangeAspect="1"/>
          </p:cNvSpPr>
          <p:nvPr>
            <p:custDataLst>
              <p:tags r:id="rId3"/>
            </p:custDataLst>
          </p:nvPr>
        </p:nvSpPr>
        <p:spPr>
          <a:xfrm>
            <a:off x="5509398" y="2631268"/>
            <a:ext cx="1031873" cy="1030828"/>
          </a:xfrm>
          <a:prstGeom prst="ellipse">
            <a:avLst/>
          </a:prstGeom>
          <a:solidFill>
            <a:srgbClr val="2D80F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cs typeface="+mn-ea"/>
              <a:sym typeface="+mn-lt"/>
            </a:endParaRPr>
          </a:p>
        </p:txBody>
      </p:sp>
      <p:sp>
        <p:nvSpPr>
          <p:cNvPr id="10" name="MH_Other_4"/>
          <p:cNvSpPr/>
          <p:nvPr>
            <p:custDataLst>
              <p:tags r:id="rId4"/>
            </p:custDataLst>
          </p:nvPr>
        </p:nvSpPr>
        <p:spPr>
          <a:xfrm>
            <a:off x="8026943" y="2433194"/>
            <a:ext cx="1358455" cy="1357081"/>
          </a:xfrm>
          <a:prstGeom prst="rect">
            <a:avLst/>
          </a:prstGeom>
          <a:solidFill>
            <a:srgbClr val="2D80F8">
              <a:alpha val="5000"/>
            </a:srgbClr>
          </a:solidFill>
          <a:ln w="12700" cap="flat" cmpd="sng" algn="ctr">
            <a:noFill/>
            <a:prstDash val="solid"/>
            <a:miter lim="800000"/>
          </a:ln>
          <a:effectLst/>
        </p:spPr>
        <p:txBody>
          <a:bodyPr anchor="ctr"/>
          <a:lstStyle/>
          <a:p>
            <a:pPr algn="ctr">
              <a:defRPr/>
            </a:pPr>
            <a:endParaRPr lang="zh-CN" altLang="en-US" sz="2400" kern="0">
              <a:solidFill>
                <a:prstClr val="white"/>
              </a:solidFill>
              <a:cs typeface="+mn-ea"/>
              <a:sym typeface="+mn-lt"/>
            </a:endParaRPr>
          </a:p>
        </p:txBody>
      </p:sp>
      <p:sp>
        <p:nvSpPr>
          <p:cNvPr id="11" name="MH_Other_12"/>
          <p:cNvSpPr>
            <a:spLocks noChangeAspect="1"/>
          </p:cNvSpPr>
          <p:nvPr>
            <p:custDataLst>
              <p:tags r:id="rId5"/>
            </p:custDataLst>
          </p:nvPr>
        </p:nvSpPr>
        <p:spPr>
          <a:xfrm>
            <a:off x="8191376" y="2631268"/>
            <a:ext cx="1031873" cy="1030828"/>
          </a:xfrm>
          <a:prstGeom prst="ellipse">
            <a:avLst/>
          </a:prstGeom>
          <a:solidFill>
            <a:srgbClr val="2D80F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cs typeface="+mn-ea"/>
              <a:sym typeface="+mn-lt"/>
            </a:endParaRPr>
          </a:p>
        </p:txBody>
      </p:sp>
      <p:sp>
        <p:nvSpPr>
          <p:cNvPr id="12" name="MH_Other_5"/>
          <p:cNvSpPr/>
          <p:nvPr>
            <p:custDataLst>
              <p:tags r:id="rId6"/>
            </p:custDataLst>
          </p:nvPr>
        </p:nvSpPr>
        <p:spPr>
          <a:xfrm>
            <a:off x="9385399" y="3793487"/>
            <a:ext cx="1360065" cy="1358689"/>
          </a:xfrm>
          <a:prstGeom prst="rect">
            <a:avLst/>
          </a:prstGeom>
          <a:solidFill>
            <a:srgbClr val="FD7C75">
              <a:alpha val="5000"/>
            </a:srgbClr>
          </a:solidFill>
          <a:ln w="12700" cap="flat" cmpd="sng" algn="ctr">
            <a:noFill/>
            <a:prstDash val="solid"/>
            <a:miter lim="800000"/>
          </a:ln>
          <a:effectLst/>
        </p:spPr>
        <p:txBody>
          <a:bodyPr anchor="ctr"/>
          <a:lstStyle/>
          <a:p>
            <a:pPr algn="ctr">
              <a:defRPr/>
            </a:pPr>
            <a:endParaRPr lang="zh-CN" altLang="en-US" sz="2400" kern="0">
              <a:solidFill>
                <a:prstClr val="white"/>
              </a:solidFill>
              <a:cs typeface="+mn-ea"/>
              <a:sym typeface="+mn-lt"/>
            </a:endParaRPr>
          </a:p>
        </p:txBody>
      </p:sp>
      <p:sp>
        <p:nvSpPr>
          <p:cNvPr id="13" name="MH_Other_13"/>
          <p:cNvSpPr>
            <a:spLocks noChangeAspect="1"/>
          </p:cNvSpPr>
          <p:nvPr>
            <p:custDataLst>
              <p:tags r:id="rId7"/>
            </p:custDataLst>
          </p:nvPr>
        </p:nvSpPr>
        <p:spPr>
          <a:xfrm>
            <a:off x="9550166" y="3956885"/>
            <a:ext cx="1031874" cy="1030828"/>
          </a:xfrm>
          <a:prstGeom prst="ellipse">
            <a:avLst/>
          </a:prstGeom>
          <a:solidFill>
            <a:srgbClr val="FD7C75"/>
          </a:solidFill>
          <a:ln>
            <a:noFill/>
          </a:ln>
          <a:effectLst/>
        </p:spPr>
        <p:txBody>
          <a:bodyPr anchor="ctr"/>
          <a:lstStyle/>
          <a:p>
            <a:pPr algn="ctr"/>
            <a:endParaRPr lang="zh-CN" altLang="en-US" sz="2400" kern="0" dirty="0">
              <a:solidFill>
                <a:prstClr val="white"/>
              </a:solidFill>
              <a:cs typeface="+mn-ea"/>
              <a:sym typeface="+mn-lt"/>
            </a:endParaRPr>
          </a:p>
        </p:txBody>
      </p:sp>
      <p:sp>
        <p:nvSpPr>
          <p:cNvPr id="14" name="MH_Other_2"/>
          <p:cNvSpPr/>
          <p:nvPr>
            <p:custDataLst>
              <p:tags r:id="rId8"/>
            </p:custDataLst>
          </p:nvPr>
        </p:nvSpPr>
        <p:spPr>
          <a:xfrm>
            <a:off x="3951578" y="3793487"/>
            <a:ext cx="1358456" cy="1358689"/>
          </a:xfrm>
          <a:prstGeom prst="rect">
            <a:avLst/>
          </a:prstGeom>
          <a:solidFill>
            <a:srgbClr val="FD7C75">
              <a:alpha val="5000"/>
            </a:srgbClr>
          </a:solidFill>
          <a:ln w="12700" cap="flat" cmpd="sng" algn="ctr">
            <a:noFill/>
            <a:prstDash val="solid"/>
            <a:miter lim="800000"/>
          </a:ln>
          <a:effectLst/>
        </p:spPr>
        <p:txBody>
          <a:bodyPr anchor="ctr"/>
          <a:lstStyle/>
          <a:p>
            <a:pPr algn="ctr">
              <a:defRPr/>
            </a:pPr>
            <a:endParaRPr lang="zh-CN" altLang="en-US" sz="2400" kern="0">
              <a:solidFill>
                <a:prstClr val="white"/>
              </a:solidFill>
              <a:cs typeface="+mn-ea"/>
              <a:sym typeface="+mn-lt"/>
            </a:endParaRPr>
          </a:p>
        </p:txBody>
      </p:sp>
      <p:sp>
        <p:nvSpPr>
          <p:cNvPr id="15" name="MH_Other_14"/>
          <p:cNvSpPr>
            <a:spLocks noChangeAspect="1"/>
          </p:cNvSpPr>
          <p:nvPr>
            <p:custDataLst>
              <p:tags r:id="rId9"/>
            </p:custDataLst>
          </p:nvPr>
        </p:nvSpPr>
        <p:spPr>
          <a:xfrm>
            <a:off x="4117282" y="3957417"/>
            <a:ext cx="1031874" cy="1030828"/>
          </a:xfrm>
          <a:prstGeom prst="ellipse">
            <a:avLst/>
          </a:prstGeom>
          <a:solidFill>
            <a:srgbClr val="FD7C75"/>
          </a:solidFill>
          <a:ln>
            <a:noFill/>
          </a:ln>
          <a:effectLst/>
        </p:spPr>
        <p:txBody>
          <a:bodyPr anchor="ctr"/>
          <a:lstStyle/>
          <a:p>
            <a:pPr algn="ctr"/>
            <a:endParaRPr lang="zh-CN" altLang="en-US" sz="2400" kern="0">
              <a:solidFill>
                <a:prstClr val="white"/>
              </a:solidFill>
              <a:cs typeface="+mn-ea"/>
              <a:sym typeface="+mn-lt"/>
            </a:endParaRPr>
          </a:p>
        </p:txBody>
      </p:sp>
      <p:sp>
        <p:nvSpPr>
          <p:cNvPr id="16" name="MH_Other_3"/>
          <p:cNvSpPr/>
          <p:nvPr>
            <p:custDataLst>
              <p:tags r:id="rId10"/>
            </p:custDataLst>
          </p:nvPr>
        </p:nvSpPr>
        <p:spPr>
          <a:xfrm>
            <a:off x="6668489" y="3793487"/>
            <a:ext cx="1358456" cy="1358689"/>
          </a:xfrm>
          <a:prstGeom prst="rect">
            <a:avLst/>
          </a:prstGeom>
          <a:solidFill>
            <a:srgbClr val="2D80F8">
              <a:alpha val="5000"/>
            </a:srgbClr>
          </a:solidFill>
          <a:ln w="12700" cap="flat" cmpd="sng" algn="ctr">
            <a:noFill/>
            <a:prstDash val="solid"/>
            <a:miter lim="800000"/>
          </a:ln>
          <a:effectLst/>
        </p:spPr>
        <p:txBody>
          <a:bodyPr anchor="ctr"/>
          <a:lstStyle/>
          <a:p>
            <a:pPr algn="ctr">
              <a:defRPr/>
            </a:pPr>
            <a:endParaRPr lang="zh-CN" altLang="en-US" sz="2400" kern="0">
              <a:solidFill>
                <a:prstClr val="white"/>
              </a:solidFill>
              <a:cs typeface="+mn-ea"/>
              <a:sym typeface="+mn-lt"/>
            </a:endParaRPr>
          </a:p>
        </p:txBody>
      </p:sp>
      <p:sp>
        <p:nvSpPr>
          <p:cNvPr id="17" name="MH_Other_15"/>
          <p:cNvSpPr>
            <a:spLocks noChangeAspect="1"/>
          </p:cNvSpPr>
          <p:nvPr>
            <p:custDataLst>
              <p:tags r:id="rId11"/>
            </p:custDataLst>
          </p:nvPr>
        </p:nvSpPr>
        <p:spPr>
          <a:xfrm>
            <a:off x="6833390" y="3957417"/>
            <a:ext cx="1031874" cy="1030828"/>
          </a:xfrm>
          <a:prstGeom prst="ellipse">
            <a:avLst/>
          </a:prstGeom>
          <a:solidFill>
            <a:srgbClr val="2D80F8"/>
          </a:solidFill>
          <a:ln>
            <a:noFill/>
          </a:ln>
          <a:effectLst/>
        </p:spPr>
        <p:txBody>
          <a:bodyPr anchor="ctr"/>
          <a:lstStyle/>
          <a:p>
            <a:pPr algn="ctr"/>
            <a:endParaRPr lang="zh-CN" altLang="en-US" sz="2400" kern="0">
              <a:solidFill>
                <a:prstClr val="white"/>
              </a:solidFill>
              <a:cs typeface="+mn-ea"/>
              <a:sym typeface="+mn-lt"/>
            </a:endParaRPr>
          </a:p>
        </p:txBody>
      </p:sp>
      <p:sp>
        <p:nvSpPr>
          <p:cNvPr id="18" name="文本框 17"/>
          <p:cNvSpPr txBox="1"/>
          <p:nvPr/>
        </p:nvSpPr>
        <p:spPr>
          <a:xfrm>
            <a:off x="3832148" y="5241786"/>
            <a:ext cx="1575881" cy="923330"/>
          </a:xfrm>
          <a:prstGeom prst="rect">
            <a:avLst/>
          </a:prstGeom>
          <a:noFill/>
          <a:effectLst/>
        </p:spPr>
        <p:txBody>
          <a:bodyPr wrap="square" rtlCol="0">
            <a:spAutoFit/>
          </a:bodyPr>
          <a:lstStyle/>
          <a:p>
            <a:pPr algn="ctr">
              <a:spcBef>
                <a:spcPts val="1200"/>
              </a:spcBef>
            </a:pPr>
            <a:r>
              <a:rPr lang="zh-CN" altLang="en-US" dirty="0">
                <a:solidFill>
                  <a:schemeClr val="tx1">
                    <a:lumMod val="75000"/>
                    <a:lumOff val="25000"/>
                  </a:schemeClr>
                </a:solidFill>
                <a:cs typeface="+mn-ea"/>
                <a:sym typeface="+mn-lt"/>
              </a:rPr>
              <a:t>团队通常作为一个绩效单位建立起来</a:t>
            </a:r>
            <a:endParaRPr lang="en-US" altLang="zh-CN" dirty="0">
              <a:solidFill>
                <a:schemeClr val="tx1">
                  <a:lumMod val="75000"/>
                  <a:lumOff val="25000"/>
                </a:schemeClr>
              </a:solidFill>
              <a:cs typeface="+mn-ea"/>
              <a:sym typeface="+mn-lt"/>
            </a:endParaRPr>
          </a:p>
        </p:txBody>
      </p:sp>
      <p:sp>
        <p:nvSpPr>
          <p:cNvPr id="19" name="文本框 18"/>
          <p:cNvSpPr txBox="1"/>
          <p:nvPr/>
        </p:nvSpPr>
        <p:spPr>
          <a:xfrm>
            <a:off x="4620089" y="1728399"/>
            <a:ext cx="2785292" cy="646331"/>
          </a:xfrm>
          <a:prstGeom prst="rect">
            <a:avLst/>
          </a:prstGeom>
          <a:noFill/>
          <a:effectLst/>
        </p:spPr>
        <p:txBody>
          <a:bodyPr wrap="square" rtlCol="0">
            <a:spAutoFit/>
          </a:bodyPr>
          <a:lstStyle/>
          <a:p>
            <a:pPr algn="ctr">
              <a:spcBef>
                <a:spcPts val="1200"/>
              </a:spcBef>
            </a:pPr>
            <a:r>
              <a:rPr lang="zh-CN" altLang="en-US" dirty="0">
                <a:solidFill>
                  <a:schemeClr val="tx1">
                    <a:lumMod val="75000"/>
                    <a:lumOff val="25000"/>
                  </a:schemeClr>
                </a:solidFill>
                <a:cs typeface="+mn-ea"/>
                <a:sym typeface="+mn-lt"/>
              </a:rPr>
              <a:t>奖励</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加薪也常常与个人贡献相关</a:t>
            </a:r>
            <a:endParaRPr lang="en-US" altLang="zh-CN" dirty="0">
              <a:solidFill>
                <a:schemeClr val="tx1">
                  <a:lumMod val="75000"/>
                  <a:lumOff val="25000"/>
                </a:schemeClr>
              </a:solidFill>
              <a:cs typeface="+mn-ea"/>
              <a:sym typeface="+mn-lt"/>
            </a:endParaRPr>
          </a:p>
        </p:txBody>
      </p:sp>
      <p:sp>
        <p:nvSpPr>
          <p:cNvPr id="20" name="文本框 19"/>
          <p:cNvSpPr txBox="1"/>
          <p:nvPr/>
        </p:nvSpPr>
        <p:spPr>
          <a:xfrm>
            <a:off x="7317754" y="1728399"/>
            <a:ext cx="2785292" cy="646331"/>
          </a:xfrm>
          <a:prstGeom prst="rect">
            <a:avLst/>
          </a:prstGeom>
          <a:noFill/>
          <a:effectLst/>
        </p:spPr>
        <p:txBody>
          <a:bodyPr wrap="square" rtlCol="0">
            <a:spAutoFit/>
          </a:bodyPr>
          <a:lstStyle/>
          <a:p>
            <a:pPr algn="ctr">
              <a:spcBef>
                <a:spcPts val="1200"/>
              </a:spcBef>
            </a:pPr>
            <a:r>
              <a:rPr lang="zh-CN" altLang="en-US" dirty="0">
                <a:solidFill>
                  <a:schemeClr val="tx1">
                    <a:lumMod val="75000"/>
                    <a:lumOff val="25000"/>
                  </a:schemeClr>
                </a:solidFill>
                <a:cs typeface="+mn-ea"/>
                <a:sym typeface="+mn-lt"/>
              </a:rPr>
              <a:t>团队中有成员可能担负多功能职责</a:t>
            </a:r>
            <a:endParaRPr lang="zh-CN" altLang="en-US" dirty="0">
              <a:solidFill>
                <a:schemeClr val="tx1">
                  <a:lumMod val="75000"/>
                  <a:lumOff val="25000"/>
                </a:schemeClr>
              </a:solidFill>
              <a:cs typeface="+mn-ea"/>
              <a:sym typeface="+mn-lt"/>
            </a:endParaRPr>
          </a:p>
        </p:txBody>
      </p:sp>
      <p:sp>
        <p:nvSpPr>
          <p:cNvPr id="21" name="文本框 20"/>
          <p:cNvSpPr txBox="1"/>
          <p:nvPr/>
        </p:nvSpPr>
        <p:spPr>
          <a:xfrm>
            <a:off x="9275115" y="5241785"/>
            <a:ext cx="1575881" cy="923330"/>
          </a:xfrm>
          <a:prstGeom prst="rect">
            <a:avLst/>
          </a:prstGeom>
          <a:noFill/>
          <a:effectLst/>
        </p:spPr>
        <p:txBody>
          <a:bodyPr wrap="square" rtlCol="0">
            <a:spAutoFit/>
          </a:bodyPr>
          <a:lstStyle/>
          <a:p>
            <a:pPr algn="ctr">
              <a:spcBef>
                <a:spcPts val="1200"/>
              </a:spcBef>
            </a:pPr>
            <a:r>
              <a:rPr lang="zh-CN" altLang="en-US" dirty="0">
                <a:solidFill>
                  <a:schemeClr val="tx1">
                    <a:lumMod val="75000"/>
                    <a:lumOff val="25000"/>
                  </a:schemeClr>
                </a:solidFill>
                <a:cs typeface="+mn-ea"/>
                <a:sym typeface="+mn-lt"/>
              </a:rPr>
              <a:t>评估机制总是与个人业绩相联系</a:t>
            </a:r>
            <a:endParaRPr lang="en-US" altLang="zh-CN" dirty="0">
              <a:solidFill>
                <a:schemeClr val="tx1">
                  <a:lumMod val="75000"/>
                  <a:lumOff val="25000"/>
                </a:schemeClr>
              </a:solidFill>
              <a:cs typeface="+mn-ea"/>
              <a:sym typeface="+mn-lt"/>
            </a:endParaRPr>
          </a:p>
        </p:txBody>
      </p:sp>
      <p:sp>
        <p:nvSpPr>
          <p:cNvPr id="22" name="文本框 21"/>
          <p:cNvSpPr txBox="1"/>
          <p:nvPr/>
        </p:nvSpPr>
        <p:spPr>
          <a:xfrm>
            <a:off x="6561386" y="5241785"/>
            <a:ext cx="1575881" cy="923330"/>
          </a:xfrm>
          <a:prstGeom prst="rect">
            <a:avLst/>
          </a:prstGeom>
          <a:noFill/>
          <a:effectLst/>
        </p:spPr>
        <p:txBody>
          <a:bodyPr wrap="square" rtlCol="0">
            <a:spAutoFit/>
          </a:bodyPr>
          <a:lstStyle/>
          <a:p>
            <a:pPr algn="ctr">
              <a:spcBef>
                <a:spcPts val="1200"/>
              </a:spcBef>
            </a:pPr>
            <a:r>
              <a:rPr lang="zh-CN" altLang="en-US" dirty="0">
                <a:solidFill>
                  <a:schemeClr val="tx1">
                    <a:lumMod val="75000"/>
                    <a:lumOff val="25000"/>
                  </a:schemeClr>
                </a:solidFill>
                <a:cs typeface="+mn-ea"/>
                <a:sym typeface="+mn-lt"/>
              </a:rPr>
              <a:t>但是组织通常认可个人而非团队</a:t>
            </a:r>
            <a:endParaRPr lang="en-US" altLang="zh-CN" b="1" dirty="0">
              <a:solidFill>
                <a:schemeClr val="tx1">
                  <a:lumMod val="75000"/>
                  <a:lumOff val="25000"/>
                </a:schemeClr>
              </a:solidFill>
              <a:cs typeface="+mn-ea"/>
              <a:sym typeface="+mn-lt"/>
            </a:endParaRPr>
          </a:p>
        </p:txBody>
      </p:sp>
      <p:sp>
        <p:nvSpPr>
          <p:cNvPr id="23" name="矩形 22"/>
          <p:cNvSpPr/>
          <p:nvPr/>
        </p:nvSpPr>
        <p:spPr>
          <a:xfrm>
            <a:off x="11182067" y="2989947"/>
            <a:ext cx="415659" cy="1569660"/>
          </a:xfrm>
          <a:prstGeom prst="rect">
            <a:avLst/>
          </a:prstGeom>
        </p:spPr>
        <p:txBody>
          <a:bodyPr wrap="square">
            <a:spAutoFit/>
          </a:bodyPr>
          <a:lstStyle/>
          <a:p>
            <a:pPr algn="ctr" eaLnBrk="0" fontAlgn="base" hangingPunct="0">
              <a:spcBef>
                <a:spcPct val="50000"/>
              </a:spcBef>
              <a:spcAft>
                <a:spcPct val="0"/>
              </a:spcAft>
              <a:buClr>
                <a:srgbClr val="8DA8C6"/>
              </a:buClr>
            </a:pPr>
            <a:r>
              <a:rPr lang="zh-CN" altLang="en-US" sz="2400" b="1" cap="all" dirty="0">
                <a:solidFill>
                  <a:schemeClr val="tx1">
                    <a:lumMod val="75000"/>
                    <a:lumOff val="25000"/>
                  </a:schemeClr>
                </a:solidFill>
                <a:cs typeface="+mn-ea"/>
                <a:sym typeface="+mn-lt"/>
              </a:rPr>
              <a:t>强调个人</a:t>
            </a:r>
            <a:endParaRPr lang="zh-CN" altLang="en-US" sz="2400" b="1" cap="all" dirty="0">
              <a:solidFill>
                <a:schemeClr val="tx1">
                  <a:lumMod val="75000"/>
                  <a:lumOff val="25000"/>
                </a:schemeClr>
              </a:solidFill>
              <a:cs typeface="+mn-ea"/>
              <a:sym typeface="+mn-lt"/>
            </a:endParaRPr>
          </a:p>
        </p:txBody>
      </p:sp>
      <p:sp>
        <p:nvSpPr>
          <p:cNvPr id="24" name="文本框 23"/>
          <p:cNvSpPr txBox="1"/>
          <p:nvPr/>
        </p:nvSpPr>
        <p:spPr>
          <a:xfrm>
            <a:off x="4267004" y="4155306"/>
            <a:ext cx="763610" cy="584775"/>
          </a:xfrm>
          <a:prstGeom prst="rect">
            <a:avLst/>
          </a:prstGeom>
          <a:noFill/>
          <a:effectLst/>
        </p:spPr>
        <p:txBody>
          <a:bodyPr wrap="square" rtlCol="0">
            <a:spAutoFit/>
          </a:bodyPr>
          <a:lstStyle/>
          <a:p>
            <a:pPr lvl="0" algn="ctr" eaLnBrk="0" hangingPunct="0">
              <a:spcBef>
                <a:spcPct val="50000"/>
              </a:spcBef>
            </a:pPr>
            <a:r>
              <a:rPr lang="en-US" altLang="zh-CN" sz="3200" b="1" dirty="0">
                <a:solidFill>
                  <a:schemeClr val="bg1"/>
                </a:solidFill>
                <a:cs typeface="+mn-ea"/>
                <a:sym typeface="+mn-lt"/>
              </a:rPr>
              <a:t>01</a:t>
            </a:r>
            <a:endParaRPr lang="zh-CN" altLang="en-US" sz="3200" b="1" dirty="0">
              <a:solidFill>
                <a:schemeClr val="bg1"/>
              </a:solidFill>
              <a:cs typeface="+mn-ea"/>
              <a:sym typeface="+mn-lt"/>
            </a:endParaRPr>
          </a:p>
        </p:txBody>
      </p:sp>
      <p:sp>
        <p:nvSpPr>
          <p:cNvPr id="25" name="文本框 24"/>
          <p:cNvSpPr txBox="1"/>
          <p:nvPr/>
        </p:nvSpPr>
        <p:spPr>
          <a:xfrm>
            <a:off x="6983916" y="4155306"/>
            <a:ext cx="763610" cy="584775"/>
          </a:xfrm>
          <a:prstGeom prst="rect">
            <a:avLst/>
          </a:prstGeom>
          <a:noFill/>
          <a:effectLst/>
        </p:spPr>
        <p:txBody>
          <a:bodyPr wrap="square" rtlCol="0">
            <a:spAutoFit/>
          </a:bodyPr>
          <a:lstStyle/>
          <a:p>
            <a:pPr lvl="0" algn="ctr" eaLnBrk="0" hangingPunct="0">
              <a:spcBef>
                <a:spcPct val="50000"/>
              </a:spcBef>
            </a:pPr>
            <a:r>
              <a:rPr lang="en-US" altLang="zh-CN" sz="3200" b="1" dirty="0">
                <a:solidFill>
                  <a:schemeClr val="bg1"/>
                </a:solidFill>
                <a:cs typeface="+mn-ea"/>
                <a:sym typeface="+mn-lt"/>
              </a:rPr>
              <a:t>03</a:t>
            </a:r>
            <a:endParaRPr lang="zh-CN" altLang="en-US" sz="3200" b="1" dirty="0">
              <a:solidFill>
                <a:schemeClr val="bg1"/>
              </a:solidFill>
              <a:cs typeface="+mn-ea"/>
              <a:sym typeface="+mn-lt"/>
            </a:endParaRPr>
          </a:p>
        </p:txBody>
      </p:sp>
      <p:sp>
        <p:nvSpPr>
          <p:cNvPr id="26" name="文本框 25"/>
          <p:cNvSpPr txBox="1"/>
          <p:nvPr/>
        </p:nvSpPr>
        <p:spPr>
          <a:xfrm>
            <a:off x="9700828" y="4168954"/>
            <a:ext cx="763610" cy="584775"/>
          </a:xfrm>
          <a:prstGeom prst="rect">
            <a:avLst/>
          </a:prstGeom>
          <a:noFill/>
          <a:effectLst/>
        </p:spPr>
        <p:txBody>
          <a:bodyPr wrap="square" rtlCol="0">
            <a:spAutoFit/>
          </a:bodyPr>
          <a:lstStyle/>
          <a:p>
            <a:pPr lvl="0" algn="ctr" eaLnBrk="0" hangingPunct="0">
              <a:spcBef>
                <a:spcPct val="50000"/>
              </a:spcBef>
            </a:pPr>
            <a:r>
              <a:rPr lang="en-US" altLang="zh-CN" sz="3200" b="1" dirty="0">
                <a:solidFill>
                  <a:schemeClr val="bg1"/>
                </a:solidFill>
                <a:cs typeface="+mn-ea"/>
                <a:sym typeface="+mn-lt"/>
              </a:rPr>
              <a:t>05</a:t>
            </a:r>
            <a:endParaRPr lang="zh-CN" altLang="en-US" sz="3200" b="1" dirty="0">
              <a:solidFill>
                <a:schemeClr val="bg1"/>
              </a:solidFill>
              <a:cs typeface="+mn-ea"/>
              <a:sym typeface="+mn-lt"/>
            </a:endParaRPr>
          </a:p>
        </p:txBody>
      </p:sp>
      <p:sp>
        <p:nvSpPr>
          <p:cNvPr id="27" name="文本框 26"/>
          <p:cNvSpPr txBox="1"/>
          <p:nvPr/>
        </p:nvSpPr>
        <p:spPr>
          <a:xfrm>
            <a:off x="5658868" y="2832994"/>
            <a:ext cx="763610" cy="584775"/>
          </a:xfrm>
          <a:prstGeom prst="rect">
            <a:avLst/>
          </a:prstGeom>
          <a:noFill/>
          <a:effectLst/>
        </p:spPr>
        <p:txBody>
          <a:bodyPr wrap="square" rtlCol="0">
            <a:spAutoFit/>
          </a:bodyPr>
          <a:lstStyle/>
          <a:p>
            <a:pPr lvl="0" algn="ctr" eaLnBrk="0" hangingPunct="0">
              <a:spcBef>
                <a:spcPct val="50000"/>
              </a:spcBef>
            </a:pPr>
            <a:r>
              <a:rPr lang="en-US" altLang="zh-CN" sz="3200" b="1" dirty="0">
                <a:solidFill>
                  <a:schemeClr val="bg1"/>
                </a:solidFill>
                <a:cs typeface="+mn-ea"/>
                <a:sym typeface="+mn-lt"/>
              </a:rPr>
              <a:t>02</a:t>
            </a:r>
            <a:endParaRPr lang="zh-CN" altLang="en-US" sz="3200" b="1" dirty="0">
              <a:solidFill>
                <a:schemeClr val="bg1"/>
              </a:solidFill>
              <a:cs typeface="+mn-ea"/>
              <a:sym typeface="+mn-lt"/>
            </a:endParaRPr>
          </a:p>
        </p:txBody>
      </p:sp>
      <p:sp>
        <p:nvSpPr>
          <p:cNvPr id="28" name="文本框 27"/>
          <p:cNvSpPr txBox="1"/>
          <p:nvPr/>
        </p:nvSpPr>
        <p:spPr>
          <a:xfrm>
            <a:off x="8348481" y="2832994"/>
            <a:ext cx="763610" cy="584775"/>
          </a:xfrm>
          <a:prstGeom prst="rect">
            <a:avLst/>
          </a:prstGeom>
          <a:noFill/>
          <a:effectLst/>
        </p:spPr>
        <p:txBody>
          <a:bodyPr wrap="square" rtlCol="0">
            <a:spAutoFit/>
          </a:bodyPr>
          <a:lstStyle/>
          <a:p>
            <a:pPr lvl="0" algn="ctr" eaLnBrk="0" hangingPunct="0">
              <a:spcBef>
                <a:spcPct val="50000"/>
              </a:spcBef>
            </a:pPr>
            <a:r>
              <a:rPr lang="en-US" altLang="zh-CN" sz="3200" b="1" dirty="0">
                <a:solidFill>
                  <a:schemeClr val="bg1"/>
                </a:solidFill>
                <a:cs typeface="+mn-ea"/>
                <a:sym typeface="+mn-lt"/>
              </a:rPr>
              <a:t>04</a:t>
            </a:r>
            <a:endParaRPr lang="zh-CN" altLang="en-US" sz="3200" b="1" dirty="0">
              <a:solidFill>
                <a:schemeClr val="bg1"/>
              </a:solidFill>
              <a:cs typeface="+mn-ea"/>
              <a:sym typeface="+mn-lt"/>
            </a:endParaRPr>
          </a:p>
        </p:txBody>
      </p:sp>
      <p:pic>
        <p:nvPicPr>
          <p:cNvPr id="29" name="图片 2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11087" y="1627974"/>
            <a:ext cx="3619404" cy="27239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childTnLst>
                          </p:cTn>
                        </p:par>
                        <p:par>
                          <p:cTn id="17" fill="hold">
                            <p:stCondLst>
                              <p:cond delay="1000"/>
                            </p:stCondLst>
                            <p:childTnLst>
                              <p:par>
                                <p:cTn id="18" presetID="18" presetClass="entr" presetSubtype="1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trips(downLeft)">
                                      <p:cBhvr>
                                        <p:cTn id="20" dur="500"/>
                                        <p:tgtEl>
                                          <p:spTgt spid="8"/>
                                        </p:tgtEl>
                                      </p:cBhvr>
                                    </p:animEffect>
                                  </p:childTnLst>
                                </p:cTn>
                              </p:par>
                              <p:par>
                                <p:cTn id="21" presetID="18" presetClass="entr" presetSubtype="1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trips(downLeft)">
                                      <p:cBhvr>
                                        <p:cTn id="23" dur="500"/>
                                        <p:tgtEl>
                                          <p:spTgt spid="9"/>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strips(downLeft)">
                                      <p:cBhvr>
                                        <p:cTn id="26" dur="500"/>
                                        <p:tgtEl>
                                          <p:spTgt spid="10"/>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strips(downLeft)">
                                      <p:cBhvr>
                                        <p:cTn id="29" dur="500"/>
                                        <p:tgtEl>
                                          <p:spTgt spid="11"/>
                                        </p:tgtEl>
                                      </p:cBhvr>
                                    </p:animEffect>
                                  </p:childTnLst>
                                </p:cTn>
                              </p:par>
                              <p:par>
                                <p:cTn id="30" presetID="18" presetClass="entr" presetSubtype="12"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strips(downLeft)">
                                      <p:cBhvr>
                                        <p:cTn id="32" dur="500"/>
                                        <p:tgtEl>
                                          <p:spTgt spid="12"/>
                                        </p:tgtEl>
                                      </p:cBhvr>
                                    </p:animEffect>
                                  </p:childTnLst>
                                </p:cTn>
                              </p:par>
                              <p:par>
                                <p:cTn id="33" presetID="18" presetClass="entr" presetSubtype="12"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strips(downLeft)">
                                      <p:cBhvr>
                                        <p:cTn id="35" dur="500"/>
                                        <p:tgtEl>
                                          <p:spTgt spid="13"/>
                                        </p:tgtEl>
                                      </p:cBhvr>
                                    </p:animEffect>
                                  </p:childTnLst>
                                </p:cTn>
                              </p:par>
                              <p:par>
                                <p:cTn id="36" presetID="18" presetClass="entr" presetSubtype="12"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strips(downLeft)">
                                      <p:cBhvr>
                                        <p:cTn id="38" dur="500"/>
                                        <p:tgtEl>
                                          <p:spTgt spid="14"/>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strips(downLeft)">
                                      <p:cBhvr>
                                        <p:cTn id="41" dur="500"/>
                                        <p:tgtEl>
                                          <p:spTgt spid="15"/>
                                        </p:tgtEl>
                                      </p:cBhvr>
                                    </p:animEffect>
                                  </p:childTnLst>
                                </p:cTn>
                              </p:par>
                              <p:par>
                                <p:cTn id="42" presetID="18" presetClass="entr" presetSubtype="12"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strips(downLeft)">
                                      <p:cBhvr>
                                        <p:cTn id="44" dur="500"/>
                                        <p:tgtEl>
                                          <p:spTgt spid="16"/>
                                        </p:tgtEl>
                                      </p:cBhvr>
                                    </p:animEffect>
                                  </p:childTnLst>
                                </p:cTn>
                              </p:par>
                              <p:par>
                                <p:cTn id="45" presetID="18" presetClass="entr" presetSubtype="12"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strips(downLeft)">
                                      <p:cBhvr>
                                        <p:cTn id="47" dur="500"/>
                                        <p:tgtEl>
                                          <p:spTgt spid="17"/>
                                        </p:tgtEl>
                                      </p:cBhvr>
                                    </p:animEffect>
                                  </p:childTnLst>
                                </p:cTn>
                              </p:par>
                              <p:par>
                                <p:cTn id="48" presetID="18" presetClass="entr" presetSubtype="12"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strips(downLeft)">
                                      <p:cBhvr>
                                        <p:cTn id="50" dur="500"/>
                                        <p:tgtEl>
                                          <p:spTgt spid="18"/>
                                        </p:tgtEl>
                                      </p:cBhvr>
                                    </p:animEffect>
                                  </p:childTnLst>
                                </p:cTn>
                              </p:par>
                              <p:par>
                                <p:cTn id="51" presetID="18" presetClass="entr" presetSubtype="12"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strips(downLeft)">
                                      <p:cBhvr>
                                        <p:cTn id="53" dur="500"/>
                                        <p:tgtEl>
                                          <p:spTgt spid="19"/>
                                        </p:tgtEl>
                                      </p:cBhvr>
                                    </p:animEffect>
                                  </p:childTnLst>
                                </p:cTn>
                              </p:par>
                              <p:par>
                                <p:cTn id="54" presetID="18" presetClass="entr" presetSubtype="12"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strips(downLeft)">
                                      <p:cBhvr>
                                        <p:cTn id="56" dur="500"/>
                                        <p:tgtEl>
                                          <p:spTgt spid="20"/>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strips(downLeft)">
                                      <p:cBhvr>
                                        <p:cTn id="59" dur="500"/>
                                        <p:tgtEl>
                                          <p:spTgt spid="21"/>
                                        </p:tgtEl>
                                      </p:cBhvr>
                                    </p:animEffect>
                                  </p:childTnLst>
                                </p:cTn>
                              </p:par>
                              <p:par>
                                <p:cTn id="60" presetID="18" presetClass="entr" presetSubtype="12"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strips(downLeft)">
                                      <p:cBhvr>
                                        <p:cTn id="62" dur="500"/>
                                        <p:tgtEl>
                                          <p:spTgt spid="22"/>
                                        </p:tgtEl>
                                      </p:cBhvr>
                                    </p:animEffect>
                                  </p:childTnLst>
                                </p:cTn>
                              </p:par>
                              <p:par>
                                <p:cTn id="63" presetID="18" presetClass="entr" presetSubtype="12"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strips(downLeft)">
                                      <p:cBhvr>
                                        <p:cTn id="65" dur="500"/>
                                        <p:tgtEl>
                                          <p:spTgt spid="23"/>
                                        </p:tgtEl>
                                      </p:cBhvr>
                                    </p:animEffect>
                                  </p:childTnLst>
                                </p:cTn>
                              </p:par>
                              <p:par>
                                <p:cTn id="66" presetID="18" presetClass="entr" presetSubtype="12"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strips(downLeft)">
                                      <p:cBhvr>
                                        <p:cTn id="68" dur="500"/>
                                        <p:tgtEl>
                                          <p:spTgt spid="24"/>
                                        </p:tgtEl>
                                      </p:cBhvr>
                                    </p:animEffect>
                                  </p:childTnLst>
                                </p:cTn>
                              </p:par>
                              <p:par>
                                <p:cTn id="69" presetID="18" presetClass="entr" presetSubtype="12"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strips(downLeft)">
                                      <p:cBhvr>
                                        <p:cTn id="71" dur="500"/>
                                        <p:tgtEl>
                                          <p:spTgt spid="25"/>
                                        </p:tgtEl>
                                      </p:cBhvr>
                                    </p:animEffect>
                                  </p:childTnLst>
                                </p:cTn>
                              </p:par>
                              <p:par>
                                <p:cTn id="72" presetID="18" presetClass="entr" presetSubtype="12" fill="hold" grpId="0"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strips(downLeft)">
                                      <p:cBhvr>
                                        <p:cTn id="74" dur="500"/>
                                        <p:tgtEl>
                                          <p:spTgt spid="26"/>
                                        </p:tgtEl>
                                      </p:cBhvr>
                                    </p:animEffect>
                                  </p:childTnLst>
                                </p:cTn>
                              </p:par>
                              <p:par>
                                <p:cTn id="75" presetID="18" presetClass="entr" presetSubtype="12"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strips(downLeft)">
                                      <p:cBhvr>
                                        <p:cTn id="77" dur="500"/>
                                        <p:tgtEl>
                                          <p:spTgt spid="27"/>
                                        </p:tgtEl>
                                      </p:cBhvr>
                                    </p:animEffect>
                                  </p:childTnLst>
                                </p:cTn>
                              </p:par>
                              <p:par>
                                <p:cTn id="78" presetID="18" presetClass="entr" presetSubtype="12"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strips(downLeft)">
                                      <p:cBhvr>
                                        <p:cTn id="8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面临</a:t>
            </a:r>
            <a:r>
              <a:rPr lang="zh-CN" altLang="en-US" sz="2800" dirty="0">
                <a:solidFill>
                  <a:srgbClr val="2D80F8"/>
                </a:solidFill>
                <a:latin typeface="+mn-lt"/>
                <a:ea typeface="+mn-ea"/>
                <a:cs typeface="+mn-ea"/>
                <a:sym typeface="+mn-lt"/>
              </a:rPr>
              <a:t>难题</a:t>
            </a:r>
            <a:endParaRPr lang="zh-CN" altLang="en-US" sz="2800" dirty="0">
              <a:solidFill>
                <a:srgbClr val="2D80F8"/>
              </a:solidFill>
              <a:latin typeface="+mn-lt"/>
              <a:ea typeface="+mn-ea"/>
              <a:cs typeface="+mn-ea"/>
              <a:sym typeface="+mn-lt"/>
            </a:endParaRPr>
          </a:p>
        </p:txBody>
      </p:sp>
      <p:grpSp>
        <p:nvGrpSpPr>
          <p:cNvPr id="8" name="îŝḻíḑê"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73279" y="1665557"/>
            <a:ext cx="10858500" cy="4087834"/>
            <a:chOff x="660400" y="1588283"/>
            <a:chExt cx="10858500" cy="4087834"/>
          </a:xfrm>
        </p:grpSpPr>
        <p:grpSp>
          <p:nvGrpSpPr>
            <p:cNvPr id="9" name="íṧļíḓé"/>
            <p:cNvGrpSpPr/>
            <p:nvPr/>
          </p:nvGrpSpPr>
          <p:grpSpPr>
            <a:xfrm>
              <a:off x="4506242" y="1588283"/>
              <a:ext cx="3166816" cy="1679944"/>
              <a:chOff x="4506242" y="1773096"/>
              <a:chExt cx="3166816" cy="1679944"/>
            </a:xfrm>
          </p:grpSpPr>
          <p:sp>
            <p:nvSpPr>
              <p:cNvPr id="26" name="iş1îḓè"/>
              <p:cNvSpPr/>
              <p:nvPr/>
            </p:nvSpPr>
            <p:spPr>
              <a:xfrm>
                <a:off x="5249678" y="1773096"/>
                <a:ext cx="1679944" cy="1679944"/>
              </a:xfrm>
              <a:prstGeom prst="diamond">
                <a:avLst/>
              </a:prstGeom>
              <a:solidFill>
                <a:srgbClr val="2D80F8">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dirty="0">
                  <a:cs typeface="+mn-ea"/>
                  <a:sym typeface="+mn-lt"/>
                </a:endParaRPr>
              </a:p>
            </p:txBody>
          </p:sp>
          <p:sp>
            <p:nvSpPr>
              <p:cNvPr id="27" name="iś1íḋé"/>
              <p:cNvSpPr/>
              <p:nvPr/>
            </p:nvSpPr>
            <p:spPr>
              <a:xfrm>
                <a:off x="4506242" y="2032424"/>
                <a:ext cx="1161288" cy="1161288"/>
              </a:xfrm>
              <a:prstGeom prst="diamond">
                <a:avLst/>
              </a:prstGeom>
              <a:solidFill>
                <a:srgbClr val="2D80F8"/>
              </a:solidFill>
              <a:ln w="571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28" name="iṥļíḍê"/>
              <p:cNvSpPr/>
              <p:nvPr/>
            </p:nvSpPr>
            <p:spPr>
              <a:xfrm>
                <a:off x="6511770" y="2032424"/>
                <a:ext cx="1161288" cy="1161288"/>
              </a:xfrm>
              <a:prstGeom prst="diamond">
                <a:avLst/>
              </a:prstGeom>
              <a:solidFill>
                <a:srgbClr val="2D80F8"/>
              </a:solidFill>
              <a:ln w="571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grpSp>
        <p:sp>
          <p:nvSpPr>
            <p:cNvPr id="25" name="îşlïďé"/>
            <p:cNvSpPr/>
            <p:nvPr/>
          </p:nvSpPr>
          <p:spPr bwMode="auto">
            <a:xfrm>
              <a:off x="660400" y="1922780"/>
              <a:ext cx="3368392" cy="673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ts val="1200"/>
                </a:spcBef>
              </a:pPr>
              <a:r>
                <a:rPr lang="zh-CN" altLang="en-US" sz="2400" b="1" dirty="0">
                  <a:solidFill>
                    <a:schemeClr val="tx1">
                      <a:lumMod val="75000"/>
                      <a:lumOff val="25000"/>
                    </a:schemeClr>
                  </a:solidFill>
                  <a:cs typeface="+mn-ea"/>
                  <a:sym typeface="+mn-lt"/>
                </a:rPr>
                <a:t>组织文化不鼓励相互合作</a:t>
              </a:r>
              <a:endParaRPr lang="en-US" altLang="zh-CN" sz="2400" b="1" dirty="0">
                <a:solidFill>
                  <a:schemeClr val="tx1">
                    <a:lumMod val="75000"/>
                    <a:lumOff val="25000"/>
                  </a:schemeClr>
                </a:solidFill>
                <a:cs typeface="+mn-ea"/>
                <a:sym typeface="+mn-lt"/>
              </a:endParaRPr>
            </a:p>
          </p:txBody>
        </p:sp>
        <p:sp>
          <p:nvSpPr>
            <p:cNvPr id="23" name="îṩlíde"/>
            <p:cNvSpPr/>
            <p:nvPr/>
          </p:nvSpPr>
          <p:spPr bwMode="auto">
            <a:xfrm>
              <a:off x="8150508" y="1922780"/>
              <a:ext cx="3368392" cy="673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ts val="1200"/>
                </a:spcBef>
              </a:pPr>
              <a:r>
                <a:rPr lang="zh-CN" altLang="en-US" sz="2400" b="1" dirty="0">
                  <a:solidFill>
                    <a:schemeClr val="tx1">
                      <a:lumMod val="75000"/>
                      <a:lumOff val="25000"/>
                    </a:schemeClr>
                  </a:solidFill>
                  <a:cs typeface="+mn-ea"/>
                  <a:sym typeface="+mn-lt"/>
                </a:rPr>
                <a:t>组织架构和体制鼓励内部竞争和冲突</a:t>
              </a:r>
              <a:endParaRPr lang="en-US" altLang="zh-CN" sz="2400" b="1" dirty="0">
                <a:solidFill>
                  <a:schemeClr val="tx1">
                    <a:lumMod val="75000"/>
                    <a:lumOff val="25000"/>
                  </a:schemeClr>
                </a:solidFill>
                <a:cs typeface="+mn-ea"/>
                <a:sym typeface="+mn-lt"/>
              </a:endParaRPr>
            </a:p>
          </p:txBody>
        </p:sp>
        <p:grpSp>
          <p:nvGrpSpPr>
            <p:cNvPr id="12" name="íSļíḓé"/>
            <p:cNvGrpSpPr/>
            <p:nvPr/>
          </p:nvGrpSpPr>
          <p:grpSpPr>
            <a:xfrm>
              <a:off x="4506242" y="3996173"/>
              <a:ext cx="3166816" cy="1679944"/>
              <a:chOff x="4506242" y="1773096"/>
              <a:chExt cx="3166816" cy="1679944"/>
            </a:xfrm>
          </p:grpSpPr>
          <p:sp>
            <p:nvSpPr>
              <p:cNvPr id="19" name="íṣļídè"/>
              <p:cNvSpPr/>
              <p:nvPr/>
            </p:nvSpPr>
            <p:spPr>
              <a:xfrm>
                <a:off x="5249678" y="1773096"/>
                <a:ext cx="1679944" cy="1679944"/>
              </a:xfrm>
              <a:prstGeom prst="diamond">
                <a:avLst/>
              </a:prstGeom>
              <a:solidFill>
                <a:srgbClr val="FD7C75">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dirty="0">
                  <a:cs typeface="+mn-ea"/>
                  <a:sym typeface="+mn-lt"/>
                </a:endParaRPr>
              </a:p>
            </p:txBody>
          </p:sp>
          <p:sp>
            <p:nvSpPr>
              <p:cNvPr id="20" name="íşľïḍê"/>
              <p:cNvSpPr/>
              <p:nvPr/>
            </p:nvSpPr>
            <p:spPr>
              <a:xfrm>
                <a:off x="4506242" y="2032424"/>
                <a:ext cx="1161288" cy="1161288"/>
              </a:xfrm>
              <a:prstGeom prst="diamond">
                <a:avLst/>
              </a:prstGeom>
              <a:solidFill>
                <a:srgbClr val="FD7C75"/>
              </a:solidFill>
              <a:ln w="571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sp>
            <p:nvSpPr>
              <p:cNvPr id="21" name="iṧļîḍe"/>
              <p:cNvSpPr/>
              <p:nvPr/>
            </p:nvSpPr>
            <p:spPr>
              <a:xfrm>
                <a:off x="6511770" y="2032424"/>
                <a:ext cx="1161288" cy="1161288"/>
              </a:xfrm>
              <a:prstGeom prst="diamond">
                <a:avLst/>
              </a:prstGeom>
              <a:solidFill>
                <a:srgbClr val="FD7C75"/>
              </a:solidFill>
              <a:ln w="571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dirty="0">
                  <a:solidFill>
                    <a:schemeClr val="bg1"/>
                  </a:solidFill>
                  <a:cs typeface="+mn-ea"/>
                  <a:sym typeface="+mn-lt"/>
                </a:endParaRPr>
              </a:p>
            </p:txBody>
          </p:sp>
        </p:grpSp>
        <p:sp>
          <p:nvSpPr>
            <p:cNvPr id="18" name="iṣļíḓé"/>
            <p:cNvSpPr/>
            <p:nvPr/>
          </p:nvSpPr>
          <p:spPr bwMode="auto">
            <a:xfrm>
              <a:off x="660400" y="4330670"/>
              <a:ext cx="3368392" cy="673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ts val="1200"/>
                </a:spcBef>
              </a:pPr>
              <a:r>
                <a:rPr lang="zh-CN" altLang="en-US" sz="2400" b="1" dirty="0">
                  <a:solidFill>
                    <a:schemeClr val="tx1">
                      <a:lumMod val="75000"/>
                      <a:lumOff val="25000"/>
                    </a:schemeClr>
                  </a:solidFill>
                  <a:cs typeface="+mn-ea"/>
                  <a:sym typeface="+mn-lt"/>
                </a:rPr>
                <a:t>组织不是在信任的基础上建立起来的</a:t>
              </a:r>
              <a:endParaRPr lang="en-US" altLang="zh-CN" sz="2400" b="1" dirty="0">
                <a:solidFill>
                  <a:schemeClr val="tx1">
                    <a:lumMod val="75000"/>
                    <a:lumOff val="25000"/>
                  </a:schemeClr>
                </a:solidFill>
                <a:cs typeface="+mn-ea"/>
                <a:sym typeface="+mn-lt"/>
              </a:endParaRPr>
            </a:p>
          </p:txBody>
        </p:sp>
        <p:sp>
          <p:nvSpPr>
            <p:cNvPr id="16" name="íṥľiḓê"/>
            <p:cNvSpPr/>
            <p:nvPr/>
          </p:nvSpPr>
          <p:spPr bwMode="auto">
            <a:xfrm>
              <a:off x="8150508" y="4330670"/>
              <a:ext cx="3368392" cy="673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70000"/>
                </a:lnSpc>
                <a:spcBef>
                  <a:spcPts val="1200"/>
                </a:spcBef>
              </a:pPr>
              <a:r>
                <a:rPr lang="zh-CN" altLang="en-US" sz="2400" b="1" dirty="0">
                  <a:solidFill>
                    <a:schemeClr val="tx1">
                      <a:lumMod val="75000"/>
                      <a:lumOff val="25000"/>
                    </a:schemeClr>
                  </a:solidFill>
                  <a:cs typeface="+mn-ea"/>
                  <a:sym typeface="+mn-lt"/>
                </a:rPr>
                <a:t>组织反对冒险，成员冒险需要付出代价</a:t>
              </a:r>
              <a:endParaRPr lang="en-US" altLang="zh-CN" sz="2400" b="1" dirty="0">
                <a:solidFill>
                  <a:schemeClr val="tx1">
                    <a:lumMod val="75000"/>
                    <a:lumOff val="25000"/>
                  </a:schemeClr>
                </a:solidFill>
                <a:cs typeface="+mn-ea"/>
                <a:sym typeface="+mn-lt"/>
              </a:endParaRPr>
            </a:p>
          </p:txBody>
        </p:sp>
      </p:grpSp>
      <p:sp>
        <p:nvSpPr>
          <p:cNvPr id="29" name="矩形 28"/>
          <p:cNvSpPr/>
          <p:nvPr/>
        </p:nvSpPr>
        <p:spPr>
          <a:xfrm>
            <a:off x="4869525" y="2297076"/>
            <a:ext cx="495649" cy="461665"/>
          </a:xfrm>
          <a:prstGeom prst="rect">
            <a:avLst/>
          </a:prstGeom>
        </p:spPr>
        <p:txBody>
          <a:bodyPr wrap="none">
            <a:spAutoFit/>
          </a:bodyPr>
          <a:lstStyle/>
          <a:p>
            <a:pPr lvl="0" algn="ctr" defTabSz="913765">
              <a:buSzPct val="25000"/>
              <a:defRPr/>
            </a:pPr>
            <a:r>
              <a:rPr lang="en-US" altLang="zh-CN" sz="2400" b="1" dirty="0">
                <a:solidFill>
                  <a:schemeClr val="bg1"/>
                </a:solidFill>
                <a:cs typeface="+mn-ea"/>
                <a:sym typeface="+mn-lt"/>
              </a:rPr>
              <a:t>01</a:t>
            </a:r>
            <a:endParaRPr lang="en-US" altLang="zh-CN" sz="2400" b="1" dirty="0">
              <a:solidFill>
                <a:schemeClr val="bg1"/>
              </a:solidFill>
              <a:cs typeface="+mn-ea"/>
              <a:sym typeface="+mn-lt"/>
            </a:endParaRPr>
          </a:p>
        </p:txBody>
      </p:sp>
      <p:sp>
        <p:nvSpPr>
          <p:cNvPr id="30" name="矩形 29"/>
          <p:cNvSpPr/>
          <p:nvPr/>
        </p:nvSpPr>
        <p:spPr>
          <a:xfrm>
            <a:off x="6882671" y="2289246"/>
            <a:ext cx="495649" cy="461665"/>
          </a:xfrm>
          <a:prstGeom prst="rect">
            <a:avLst/>
          </a:prstGeom>
        </p:spPr>
        <p:txBody>
          <a:bodyPr wrap="none">
            <a:spAutoFit/>
          </a:bodyPr>
          <a:lstStyle/>
          <a:p>
            <a:pPr lvl="0" algn="ctr" defTabSz="913765">
              <a:buSzPct val="25000"/>
              <a:defRPr/>
            </a:pPr>
            <a:r>
              <a:rPr lang="en-US" altLang="zh-CN" sz="2400" b="1" dirty="0">
                <a:solidFill>
                  <a:schemeClr val="bg1"/>
                </a:solidFill>
                <a:cs typeface="+mn-ea"/>
                <a:sym typeface="+mn-lt"/>
              </a:rPr>
              <a:t>02</a:t>
            </a:r>
            <a:endParaRPr lang="en-US" altLang="zh-CN" sz="2400" b="1" dirty="0">
              <a:solidFill>
                <a:schemeClr val="bg1"/>
              </a:solidFill>
              <a:cs typeface="+mn-ea"/>
              <a:sym typeface="+mn-lt"/>
            </a:endParaRPr>
          </a:p>
        </p:txBody>
      </p:sp>
      <p:sp>
        <p:nvSpPr>
          <p:cNvPr id="31" name="矩形 30"/>
          <p:cNvSpPr/>
          <p:nvPr/>
        </p:nvSpPr>
        <p:spPr>
          <a:xfrm>
            <a:off x="4871987" y="4713193"/>
            <a:ext cx="495649" cy="461665"/>
          </a:xfrm>
          <a:prstGeom prst="rect">
            <a:avLst/>
          </a:prstGeom>
        </p:spPr>
        <p:txBody>
          <a:bodyPr wrap="none">
            <a:spAutoFit/>
          </a:bodyPr>
          <a:lstStyle/>
          <a:p>
            <a:pPr lvl="0" algn="ctr" defTabSz="913765">
              <a:buSzPct val="25000"/>
              <a:defRPr/>
            </a:pPr>
            <a:r>
              <a:rPr lang="en-US" altLang="zh-CN" sz="2400" b="1" dirty="0">
                <a:solidFill>
                  <a:schemeClr val="bg1"/>
                </a:solidFill>
                <a:cs typeface="+mn-ea"/>
                <a:sym typeface="+mn-lt"/>
              </a:rPr>
              <a:t>03</a:t>
            </a:r>
            <a:endParaRPr lang="en-US" altLang="zh-CN" sz="2400" b="1" dirty="0">
              <a:solidFill>
                <a:schemeClr val="bg1"/>
              </a:solidFill>
              <a:cs typeface="+mn-ea"/>
              <a:sym typeface="+mn-lt"/>
            </a:endParaRPr>
          </a:p>
        </p:txBody>
      </p:sp>
      <p:sp>
        <p:nvSpPr>
          <p:cNvPr id="32" name="矩形 31"/>
          <p:cNvSpPr/>
          <p:nvPr/>
        </p:nvSpPr>
        <p:spPr>
          <a:xfrm>
            <a:off x="6877491" y="4713192"/>
            <a:ext cx="495649" cy="461665"/>
          </a:xfrm>
          <a:prstGeom prst="rect">
            <a:avLst/>
          </a:prstGeom>
        </p:spPr>
        <p:txBody>
          <a:bodyPr wrap="none">
            <a:spAutoFit/>
          </a:bodyPr>
          <a:lstStyle/>
          <a:p>
            <a:pPr lvl="0" algn="ctr" defTabSz="913765">
              <a:buSzPct val="25000"/>
              <a:defRPr/>
            </a:pPr>
            <a:r>
              <a:rPr lang="en-US" altLang="zh-CN" sz="2400" b="1" dirty="0">
                <a:solidFill>
                  <a:schemeClr val="bg1"/>
                </a:solidFill>
                <a:cs typeface="+mn-ea"/>
                <a:sym typeface="+mn-lt"/>
              </a:rPr>
              <a:t>04</a:t>
            </a:r>
            <a:endParaRPr lang="en-US" altLang="zh-CN" sz="2400" b="1" dirty="0">
              <a:solidFill>
                <a:schemeClr val="bg1"/>
              </a:solidFill>
              <a:cs typeface="+mn-ea"/>
              <a:sym typeface="+mn-lt"/>
            </a:endParaRPr>
          </a:p>
        </p:txBody>
      </p:sp>
      <p:sp>
        <p:nvSpPr>
          <p:cNvPr id="33" name="任意多边形: 形状 32"/>
          <p:cNvSpPr>
            <a:spLocks noChangeAspect="1"/>
          </p:cNvSpPr>
          <p:nvPr>
            <p:custDataLst>
              <p:tags r:id="rId2"/>
            </p:custDataLst>
          </p:nvPr>
        </p:nvSpPr>
        <p:spPr>
          <a:xfrm>
            <a:off x="5834655" y="4656609"/>
            <a:ext cx="651647" cy="523314"/>
          </a:xfrm>
          <a:custGeom>
            <a:avLst/>
            <a:gdLst>
              <a:gd name="connsiteX0" fmla="*/ 589790 w 706195"/>
              <a:gd name="connsiteY0" fmla="*/ 172425 h 567123"/>
              <a:gd name="connsiteX1" fmla="*/ 644913 w 706195"/>
              <a:gd name="connsiteY1" fmla="*/ 95103 h 567123"/>
              <a:gd name="connsiteX2" fmla="*/ 654225 w 706195"/>
              <a:gd name="connsiteY2" fmla="*/ 131883 h 567123"/>
              <a:gd name="connsiteX3" fmla="*/ 659681 w 706195"/>
              <a:gd name="connsiteY3" fmla="*/ 132917 h 567123"/>
              <a:gd name="connsiteX4" fmla="*/ 701916 w 706195"/>
              <a:gd name="connsiteY4" fmla="*/ 122100 h 567123"/>
              <a:gd name="connsiteX5" fmla="*/ 706149 w 706195"/>
              <a:gd name="connsiteY5" fmla="*/ 118525 h 567123"/>
              <a:gd name="connsiteX6" fmla="*/ 677365 w 706195"/>
              <a:gd name="connsiteY6" fmla="*/ 4894 h 567123"/>
              <a:gd name="connsiteX7" fmla="*/ 677365 w 706195"/>
              <a:gd name="connsiteY7" fmla="*/ 4800 h 567123"/>
              <a:gd name="connsiteX8" fmla="*/ 674543 w 706195"/>
              <a:gd name="connsiteY8" fmla="*/ 3 h 567123"/>
              <a:gd name="connsiteX9" fmla="*/ 556679 w 706195"/>
              <a:gd name="connsiteY9" fmla="*/ 9409 h 567123"/>
              <a:gd name="connsiteX10" fmla="*/ 554704 w 706195"/>
              <a:gd name="connsiteY10" fmla="*/ 14583 h 567123"/>
              <a:gd name="connsiteX11" fmla="*/ 558372 w 706195"/>
              <a:gd name="connsiteY11" fmla="*/ 58041 h 567123"/>
              <a:gd name="connsiteX12" fmla="*/ 561194 w 706195"/>
              <a:gd name="connsiteY12" fmla="*/ 62839 h 567123"/>
              <a:gd name="connsiteX13" fmla="*/ 604464 w 706195"/>
              <a:gd name="connsiteY13" fmla="*/ 59358 h 567123"/>
              <a:gd name="connsiteX14" fmla="*/ 548119 w 706195"/>
              <a:gd name="connsiteY14" fmla="*/ 138373 h 567123"/>
              <a:gd name="connsiteX15" fmla="*/ 494032 w 706195"/>
              <a:gd name="connsiteY15" fmla="*/ 99148 h 567123"/>
              <a:gd name="connsiteX16" fmla="*/ 489140 w 706195"/>
              <a:gd name="connsiteY16" fmla="*/ 101876 h 567123"/>
              <a:gd name="connsiteX17" fmla="*/ 478793 w 706195"/>
              <a:gd name="connsiteY17" fmla="*/ 116268 h 567123"/>
              <a:gd name="connsiteX18" fmla="*/ 478605 w 706195"/>
              <a:gd name="connsiteY18" fmla="*/ 116362 h 567123"/>
              <a:gd name="connsiteX19" fmla="*/ 469763 w 706195"/>
              <a:gd name="connsiteY19" fmla="*/ 128779 h 567123"/>
              <a:gd name="connsiteX20" fmla="*/ 463648 w 706195"/>
              <a:gd name="connsiteY20" fmla="*/ 137338 h 567123"/>
              <a:gd name="connsiteX21" fmla="*/ 463366 w 706195"/>
              <a:gd name="connsiteY21" fmla="*/ 137809 h 567123"/>
              <a:gd name="connsiteX22" fmla="*/ 410125 w 706195"/>
              <a:gd name="connsiteY22" fmla="*/ 212685 h 567123"/>
              <a:gd name="connsiteX23" fmla="*/ 412853 w 706195"/>
              <a:gd name="connsiteY23" fmla="*/ 217576 h 567123"/>
              <a:gd name="connsiteX24" fmla="*/ 448410 w 706195"/>
              <a:gd name="connsiteY24" fmla="*/ 242786 h 567123"/>
              <a:gd name="connsiteX25" fmla="*/ 453866 w 706195"/>
              <a:gd name="connsiteY25" fmla="*/ 243726 h 567123"/>
              <a:gd name="connsiteX26" fmla="*/ 504285 w 706195"/>
              <a:gd name="connsiteY26" fmla="*/ 172989 h 567123"/>
              <a:gd name="connsiteX27" fmla="*/ 558467 w 706195"/>
              <a:gd name="connsiteY27" fmla="*/ 212309 h 567123"/>
              <a:gd name="connsiteX28" fmla="*/ 563358 w 706195"/>
              <a:gd name="connsiteY28" fmla="*/ 209675 h 567123"/>
              <a:gd name="connsiteX29" fmla="*/ 588850 w 706195"/>
              <a:gd name="connsiteY29" fmla="*/ 174306 h 567123"/>
              <a:gd name="connsiteX30" fmla="*/ 589790 w 706195"/>
              <a:gd name="connsiteY30" fmla="*/ 172425 h 567123"/>
              <a:gd name="connsiteX31" fmla="*/ 231871 w 706195"/>
              <a:gd name="connsiteY31" fmla="*/ 258213 h 567123"/>
              <a:gd name="connsiteX32" fmla="*/ 357355 w 706195"/>
              <a:gd name="connsiteY32" fmla="*/ 132729 h 567123"/>
              <a:gd name="connsiteX33" fmla="*/ 231871 w 706195"/>
              <a:gd name="connsiteY33" fmla="*/ 7246 h 567123"/>
              <a:gd name="connsiteX34" fmla="*/ 106388 w 706195"/>
              <a:gd name="connsiteY34" fmla="*/ 132729 h 567123"/>
              <a:gd name="connsiteX35" fmla="*/ 231871 w 706195"/>
              <a:gd name="connsiteY35" fmla="*/ 258213 h 567123"/>
              <a:gd name="connsiteX36" fmla="*/ 231871 w 706195"/>
              <a:gd name="connsiteY36" fmla="*/ 61992 h 567123"/>
              <a:gd name="connsiteX37" fmla="*/ 302609 w 706195"/>
              <a:gd name="connsiteY37" fmla="*/ 132729 h 567123"/>
              <a:gd name="connsiteX38" fmla="*/ 231871 w 706195"/>
              <a:gd name="connsiteY38" fmla="*/ 203467 h 567123"/>
              <a:gd name="connsiteX39" fmla="*/ 161134 w 706195"/>
              <a:gd name="connsiteY39" fmla="*/ 132729 h 567123"/>
              <a:gd name="connsiteX40" fmla="*/ 231871 w 706195"/>
              <a:gd name="connsiteY40" fmla="*/ 61992 h 567123"/>
              <a:gd name="connsiteX41" fmla="*/ 333086 w 706195"/>
              <a:gd name="connsiteY41" fmla="*/ 282199 h 567123"/>
              <a:gd name="connsiteX42" fmla="*/ 133009 w 706195"/>
              <a:gd name="connsiteY42" fmla="*/ 282199 h 567123"/>
              <a:gd name="connsiteX43" fmla="*/ 0 w 706195"/>
              <a:gd name="connsiteY43" fmla="*/ 415208 h 567123"/>
              <a:gd name="connsiteX44" fmla="*/ 0 w 706195"/>
              <a:gd name="connsiteY44" fmla="*/ 567123 h 567123"/>
              <a:gd name="connsiteX45" fmla="*/ 52394 w 706195"/>
              <a:gd name="connsiteY45" fmla="*/ 567123 h 567123"/>
              <a:gd name="connsiteX46" fmla="*/ 52394 w 706195"/>
              <a:gd name="connsiteY46" fmla="*/ 415208 h 567123"/>
              <a:gd name="connsiteX47" fmla="*/ 133009 w 706195"/>
              <a:gd name="connsiteY47" fmla="*/ 334594 h 567123"/>
              <a:gd name="connsiteX48" fmla="*/ 204969 w 706195"/>
              <a:gd name="connsiteY48" fmla="*/ 334594 h 567123"/>
              <a:gd name="connsiteX49" fmla="*/ 210330 w 706195"/>
              <a:gd name="connsiteY49" fmla="*/ 340332 h 567123"/>
              <a:gd name="connsiteX50" fmla="*/ 195092 w 706195"/>
              <a:gd name="connsiteY50" fmla="*/ 428095 h 567123"/>
              <a:gd name="connsiteX51" fmla="*/ 231777 w 706195"/>
              <a:gd name="connsiteY51" fmla="*/ 465533 h 567123"/>
              <a:gd name="connsiteX52" fmla="*/ 271097 w 706195"/>
              <a:gd name="connsiteY52" fmla="*/ 428471 h 567123"/>
              <a:gd name="connsiteX53" fmla="*/ 254729 w 706195"/>
              <a:gd name="connsiteY53" fmla="*/ 340332 h 567123"/>
              <a:gd name="connsiteX54" fmla="*/ 262349 w 706195"/>
              <a:gd name="connsiteY54" fmla="*/ 334594 h 567123"/>
              <a:gd name="connsiteX55" fmla="*/ 333180 w 706195"/>
              <a:gd name="connsiteY55" fmla="*/ 334594 h 567123"/>
              <a:gd name="connsiteX56" fmla="*/ 413794 w 706195"/>
              <a:gd name="connsiteY56" fmla="*/ 415208 h 567123"/>
              <a:gd name="connsiteX57" fmla="*/ 413794 w 706195"/>
              <a:gd name="connsiteY57" fmla="*/ 567123 h 567123"/>
              <a:gd name="connsiteX58" fmla="*/ 466188 w 706195"/>
              <a:gd name="connsiteY58" fmla="*/ 567123 h 567123"/>
              <a:gd name="connsiteX59" fmla="*/ 466188 w 706195"/>
              <a:gd name="connsiteY59" fmla="*/ 415208 h 567123"/>
              <a:gd name="connsiteX60" fmla="*/ 333086 w 706195"/>
              <a:gd name="connsiteY60" fmla="*/ 282199 h 567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706195" h="567123">
                <a:moveTo>
                  <a:pt x="589790" y="172425"/>
                </a:moveTo>
                <a:lnTo>
                  <a:pt x="644913" y="95103"/>
                </a:lnTo>
                <a:lnTo>
                  <a:pt x="654225" y="131883"/>
                </a:lnTo>
                <a:cubicBezTo>
                  <a:pt x="654507" y="133200"/>
                  <a:pt x="657047" y="133670"/>
                  <a:pt x="659681" y="132917"/>
                </a:cubicBezTo>
                <a:lnTo>
                  <a:pt x="701916" y="122100"/>
                </a:lnTo>
                <a:cubicBezTo>
                  <a:pt x="704550" y="121441"/>
                  <a:pt x="706525" y="119842"/>
                  <a:pt x="706149" y="118525"/>
                </a:cubicBezTo>
                <a:lnTo>
                  <a:pt x="677365" y="4894"/>
                </a:lnTo>
                <a:lnTo>
                  <a:pt x="677365" y="4800"/>
                </a:lnTo>
                <a:cubicBezTo>
                  <a:pt x="677177" y="2072"/>
                  <a:pt x="675860" y="-91"/>
                  <a:pt x="674543" y="3"/>
                </a:cubicBezTo>
                <a:lnTo>
                  <a:pt x="556679" y="9409"/>
                </a:lnTo>
                <a:cubicBezTo>
                  <a:pt x="555362" y="9504"/>
                  <a:pt x="554516" y="11855"/>
                  <a:pt x="554704" y="14583"/>
                </a:cubicBezTo>
                <a:lnTo>
                  <a:pt x="558372" y="58041"/>
                </a:lnTo>
                <a:cubicBezTo>
                  <a:pt x="558561" y="60769"/>
                  <a:pt x="559877" y="62933"/>
                  <a:pt x="561194" y="62839"/>
                </a:cubicBezTo>
                <a:lnTo>
                  <a:pt x="604464" y="59358"/>
                </a:lnTo>
                <a:lnTo>
                  <a:pt x="548119" y="138373"/>
                </a:lnTo>
                <a:lnTo>
                  <a:pt x="494032" y="99148"/>
                </a:lnTo>
                <a:cubicBezTo>
                  <a:pt x="492997" y="98395"/>
                  <a:pt x="490833" y="99524"/>
                  <a:pt x="489140" y="101876"/>
                </a:cubicBezTo>
                <a:lnTo>
                  <a:pt x="478793" y="116268"/>
                </a:lnTo>
                <a:cubicBezTo>
                  <a:pt x="478793" y="116268"/>
                  <a:pt x="478699" y="116268"/>
                  <a:pt x="478605" y="116362"/>
                </a:cubicBezTo>
                <a:lnTo>
                  <a:pt x="469763" y="128779"/>
                </a:lnTo>
                <a:lnTo>
                  <a:pt x="463648" y="137338"/>
                </a:lnTo>
                <a:cubicBezTo>
                  <a:pt x="463554" y="137527"/>
                  <a:pt x="463460" y="137621"/>
                  <a:pt x="463366" y="137809"/>
                </a:cubicBezTo>
                <a:lnTo>
                  <a:pt x="410125" y="212685"/>
                </a:lnTo>
                <a:cubicBezTo>
                  <a:pt x="409373" y="213720"/>
                  <a:pt x="410596" y="215977"/>
                  <a:pt x="412853" y="217576"/>
                </a:cubicBezTo>
                <a:lnTo>
                  <a:pt x="448410" y="242786"/>
                </a:lnTo>
                <a:cubicBezTo>
                  <a:pt x="450667" y="244385"/>
                  <a:pt x="453113" y="244855"/>
                  <a:pt x="453866" y="243726"/>
                </a:cubicBezTo>
                <a:lnTo>
                  <a:pt x="504285" y="172989"/>
                </a:lnTo>
                <a:lnTo>
                  <a:pt x="558467" y="212309"/>
                </a:lnTo>
                <a:cubicBezTo>
                  <a:pt x="559501" y="213061"/>
                  <a:pt x="561759" y="211838"/>
                  <a:pt x="563358" y="209675"/>
                </a:cubicBezTo>
                <a:lnTo>
                  <a:pt x="588850" y="174306"/>
                </a:lnTo>
                <a:cubicBezTo>
                  <a:pt x="589226" y="173648"/>
                  <a:pt x="589602" y="172989"/>
                  <a:pt x="589790" y="172425"/>
                </a:cubicBezTo>
                <a:close/>
                <a:moveTo>
                  <a:pt x="231871" y="258213"/>
                </a:moveTo>
                <a:cubicBezTo>
                  <a:pt x="301103" y="258213"/>
                  <a:pt x="357355" y="201867"/>
                  <a:pt x="357355" y="132729"/>
                </a:cubicBezTo>
                <a:cubicBezTo>
                  <a:pt x="357355" y="63591"/>
                  <a:pt x="301009" y="7246"/>
                  <a:pt x="231871" y="7246"/>
                </a:cubicBezTo>
                <a:cubicBezTo>
                  <a:pt x="162639" y="7246"/>
                  <a:pt x="106388" y="63591"/>
                  <a:pt x="106388" y="132729"/>
                </a:cubicBezTo>
                <a:cubicBezTo>
                  <a:pt x="106388" y="201867"/>
                  <a:pt x="162639" y="258213"/>
                  <a:pt x="231871" y="258213"/>
                </a:cubicBezTo>
                <a:close/>
                <a:moveTo>
                  <a:pt x="231871" y="61992"/>
                </a:moveTo>
                <a:cubicBezTo>
                  <a:pt x="270908" y="61992"/>
                  <a:pt x="302609" y="93692"/>
                  <a:pt x="302609" y="132729"/>
                </a:cubicBezTo>
                <a:cubicBezTo>
                  <a:pt x="302609" y="171766"/>
                  <a:pt x="270908" y="203467"/>
                  <a:pt x="231871" y="203467"/>
                </a:cubicBezTo>
                <a:cubicBezTo>
                  <a:pt x="192834" y="203467"/>
                  <a:pt x="161134" y="171766"/>
                  <a:pt x="161134" y="132729"/>
                </a:cubicBezTo>
                <a:cubicBezTo>
                  <a:pt x="161134" y="93692"/>
                  <a:pt x="192834" y="61992"/>
                  <a:pt x="231871" y="61992"/>
                </a:cubicBezTo>
                <a:close/>
                <a:moveTo>
                  <a:pt x="333086" y="282199"/>
                </a:moveTo>
                <a:lnTo>
                  <a:pt x="133009" y="282199"/>
                </a:lnTo>
                <a:cubicBezTo>
                  <a:pt x="59637" y="282199"/>
                  <a:pt x="0" y="341837"/>
                  <a:pt x="0" y="415208"/>
                </a:cubicBezTo>
                <a:lnTo>
                  <a:pt x="0" y="567123"/>
                </a:lnTo>
                <a:lnTo>
                  <a:pt x="52394" y="567123"/>
                </a:lnTo>
                <a:lnTo>
                  <a:pt x="52394" y="415208"/>
                </a:lnTo>
                <a:cubicBezTo>
                  <a:pt x="52394" y="370715"/>
                  <a:pt x="88610" y="334594"/>
                  <a:pt x="133009" y="334594"/>
                </a:cubicBezTo>
                <a:lnTo>
                  <a:pt x="204969" y="334594"/>
                </a:lnTo>
                <a:lnTo>
                  <a:pt x="210330" y="340332"/>
                </a:lnTo>
                <a:lnTo>
                  <a:pt x="195092" y="428095"/>
                </a:lnTo>
                <a:lnTo>
                  <a:pt x="231777" y="465533"/>
                </a:lnTo>
                <a:lnTo>
                  <a:pt x="271097" y="428471"/>
                </a:lnTo>
                <a:lnTo>
                  <a:pt x="254729" y="340332"/>
                </a:lnTo>
                <a:lnTo>
                  <a:pt x="262349" y="334594"/>
                </a:lnTo>
                <a:lnTo>
                  <a:pt x="333180" y="334594"/>
                </a:lnTo>
                <a:cubicBezTo>
                  <a:pt x="377673" y="334594"/>
                  <a:pt x="413794" y="370809"/>
                  <a:pt x="413794" y="415208"/>
                </a:cubicBezTo>
                <a:lnTo>
                  <a:pt x="413794" y="567123"/>
                </a:lnTo>
                <a:lnTo>
                  <a:pt x="466188" y="567123"/>
                </a:lnTo>
                <a:lnTo>
                  <a:pt x="466188" y="415208"/>
                </a:lnTo>
                <a:cubicBezTo>
                  <a:pt x="466094" y="341837"/>
                  <a:pt x="406457" y="282199"/>
                  <a:pt x="333086" y="282199"/>
                </a:cubicBezTo>
                <a:close/>
              </a:path>
            </a:pathLst>
          </a:custGeom>
          <a:solidFill>
            <a:srgbClr val="FD7C75"/>
          </a:solidFill>
          <a:ln w="939" cap="flat">
            <a:noFill/>
            <a:prstDash val="solid"/>
            <a:miter/>
          </a:ln>
        </p:spPr>
        <p:txBody>
          <a:bodyPr lIns="106985" tIns="53492" rIns="106985" bIns="53492" rtlCol="0" anchor="ctr"/>
          <a:lstStyle/>
          <a:p>
            <a:endParaRPr lang="zh-CN" altLang="en-US" sz="2105" dirty="0">
              <a:cs typeface="+mn-ea"/>
              <a:sym typeface="+mn-lt"/>
            </a:endParaRPr>
          </a:p>
        </p:txBody>
      </p:sp>
      <p:sp>
        <p:nvSpPr>
          <p:cNvPr id="34" name="任意多边形 79"/>
          <p:cNvSpPr>
            <a:spLocks noChangeAspect="1"/>
          </p:cNvSpPr>
          <p:nvPr/>
        </p:nvSpPr>
        <p:spPr bwMode="auto">
          <a:xfrm>
            <a:off x="5834139" y="2188410"/>
            <a:ext cx="562102" cy="678996"/>
          </a:xfrm>
          <a:custGeom>
            <a:avLst/>
            <a:gdLst>
              <a:gd name="connsiteX0" fmla="*/ 404210 w 503090"/>
              <a:gd name="connsiteY0" fmla="*/ 172161 h 607710"/>
              <a:gd name="connsiteX1" fmla="*/ 398125 w 503090"/>
              <a:gd name="connsiteY1" fmla="*/ 175935 h 607710"/>
              <a:gd name="connsiteX2" fmla="*/ 401997 w 503090"/>
              <a:gd name="connsiteY2" fmla="*/ 182010 h 607710"/>
              <a:gd name="connsiteX3" fmla="*/ 444964 w 503090"/>
              <a:gd name="connsiteY3" fmla="*/ 191675 h 607710"/>
              <a:gd name="connsiteX4" fmla="*/ 446070 w 503090"/>
              <a:gd name="connsiteY4" fmla="*/ 191767 h 607710"/>
              <a:gd name="connsiteX5" fmla="*/ 451049 w 503090"/>
              <a:gd name="connsiteY5" fmla="*/ 187809 h 607710"/>
              <a:gd name="connsiteX6" fmla="*/ 447177 w 503090"/>
              <a:gd name="connsiteY6" fmla="*/ 181734 h 607710"/>
              <a:gd name="connsiteX7" fmla="*/ 394252 w 503090"/>
              <a:gd name="connsiteY7" fmla="*/ 138289 h 607710"/>
              <a:gd name="connsiteX8" fmla="*/ 388167 w 503090"/>
              <a:gd name="connsiteY8" fmla="*/ 142155 h 607710"/>
              <a:gd name="connsiteX9" fmla="*/ 392039 w 503090"/>
              <a:gd name="connsiteY9" fmla="*/ 148137 h 607710"/>
              <a:gd name="connsiteX10" fmla="*/ 468475 w 503090"/>
              <a:gd name="connsiteY10" fmla="*/ 165350 h 607710"/>
              <a:gd name="connsiteX11" fmla="*/ 469582 w 503090"/>
              <a:gd name="connsiteY11" fmla="*/ 165442 h 607710"/>
              <a:gd name="connsiteX12" fmla="*/ 474561 w 503090"/>
              <a:gd name="connsiteY12" fmla="*/ 161484 h 607710"/>
              <a:gd name="connsiteX13" fmla="*/ 470688 w 503090"/>
              <a:gd name="connsiteY13" fmla="*/ 155409 h 607710"/>
              <a:gd name="connsiteX14" fmla="*/ 388997 w 503090"/>
              <a:gd name="connsiteY14" fmla="*/ 97697 h 607710"/>
              <a:gd name="connsiteX15" fmla="*/ 410296 w 503090"/>
              <a:gd name="connsiteY15" fmla="*/ 102483 h 607710"/>
              <a:gd name="connsiteX16" fmla="*/ 409281 w 503090"/>
              <a:gd name="connsiteY16" fmla="*/ 107086 h 607710"/>
              <a:gd name="connsiteX17" fmla="*/ 419700 w 503090"/>
              <a:gd name="connsiteY17" fmla="*/ 123654 h 607710"/>
              <a:gd name="connsiteX18" fmla="*/ 452616 w 503090"/>
              <a:gd name="connsiteY18" fmla="*/ 131017 h 607710"/>
              <a:gd name="connsiteX19" fmla="*/ 470411 w 503090"/>
              <a:gd name="connsiteY19" fmla="*/ 120708 h 607710"/>
              <a:gd name="connsiteX20" fmla="*/ 471426 w 503090"/>
              <a:gd name="connsiteY20" fmla="*/ 116106 h 607710"/>
              <a:gd name="connsiteX21" fmla="*/ 492817 w 503090"/>
              <a:gd name="connsiteY21" fmla="*/ 120892 h 607710"/>
              <a:gd name="connsiteX22" fmla="*/ 501115 w 503090"/>
              <a:gd name="connsiteY22" fmla="*/ 126691 h 607710"/>
              <a:gd name="connsiteX23" fmla="*/ 502774 w 503090"/>
              <a:gd name="connsiteY23" fmla="*/ 136632 h 607710"/>
              <a:gd name="connsiteX24" fmla="*/ 469213 w 503090"/>
              <a:gd name="connsiteY24" fmla="*/ 285929 h 607710"/>
              <a:gd name="connsiteX25" fmla="*/ 453446 w 503090"/>
              <a:gd name="connsiteY25" fmla="*/ 295869 h 607710"/>
              <a:gd name="connsiteX26" fmla="*/ 411494 w 503090"/>
              <a:gd name="connsiteY26" fmla="*/ 286481 h 607710"/>
              <a:gd name="connsiteX27" fmla="*/ 428736 w 503090"/>
              <a:gd name="connsiteY27" fmla="*/ 219104 h 607710"/>
              <a:gd name="connsiteX28" fmla="*/ 359584 w 503090"/>
              <a:gd name="connsiteY28" fmla="*/ 199498 h 607710"/>
              <a:gd name="connsiteX29" fmla="*/ 351655 w 503090"/>
              <a:gd name="connsiteY29" fmla="*/ 203917 h 607710"/>
              <a:gd name="connsiteX30" fmla="*/ 373322 w 503090"/>
              <a:gd name="connsiteY30" fmla="*/ 107546 h 607710"/>
              <a:gd name="connsiteX31" fmla="*/ 388997 w 503090"/>
              <a:gd name="connsiteY31" fmla="*/ 97697 h 607710"/>
              <a:gd name="connsiteX32" fmla="*/ 427054 w 503090"/>
              <a:gd name="connsiteY32" fmla="*/ 87148 h 607710"/>
              <a:gd name="connsiteX33" fmla="*/ 427884 w 503090"/>
              <a:gd name="connsiteY33" fmla="*/ 87240 h 607710"/>
              <a:gd name="connsiteX34" fmla="*/ 461971 w 503090"/>
              <a:gd name="connsiteY34" fmla="*/ 94892 h 607710"/>
              <a:gd name="connsiteX35" fmla="*/ 464827 w 503090"/>
              <a:gd name="connsiteY35" fmla="*/ 99317 h 607710"/>
              <a:gd name="connsiteX36" fmla="*/ 460404 w 503090"/>
              <a:gd name="connsiteY36" fmla="*/ 118585 h 607710"/>
              <a:gd name="connsiteX37" fmla="*/ 458838 w 503090"/>
              <a:gd name="connsiteY37" fmla="*/ 120890 h 607710"/>
              <a:gd name="connsiteX38" fmla="*/ 456904 w 503090"/>
              <a:gd name="connsiteY38" fmla="*/ 121443 h 607710"/>
              <a:gd name="connsiteX39" fmla="*/ 456074 w 503090"/>
              <a:gd name="connsiteY39" fmla="*/ 121351 h 607710"/>
              <a:gd name="connsiteX40" fmla="*/ 421895 w 503090"/>
              <a:gd name="connsiteY40" fmla="*/ 113699 h 607710"/>
              <a:gd name="connsiteX41" fmla="*/ 419132 w 503090"/>
              <a:gd name="connsiteY41" fmla="*/ 109274 h 607710"/>
              <a:gd name="connsiteX42" fmla="*/ 423462 w 503090"/>
              <a:gd name="connsiteY42" fmla="*/ 90098 h 607710"/>
              <a:gd name="connsiteX43" fmla="*/ 427054 w 503090"/>
              <a:gd name="connsiteY43" fmla="*/ 87148 h 607710"/>
              <a:gd name="connsiteX44" fmla="*/ 39020 w 503090"/>
              <a:gd name="connsiteY44" fmla="*/ 50484 h 607710"/>
              <a:gd name="connsiteX45" fmla="*/ 57224 w 503090"/>
              <a:gd name="connsiteY45" fmla="*/ 65108 h 607710"/>
              <a:gd name="connsiteX46" fmla="*/ 88655 w 503090"/>
              <a:gd name="connsiteY46" fmla="*/ 122267 h 607710"/>
              <a:gd name="connsiteX47" fmla="*/ 161103 w 503090"/>
              <a:gd name="connsiteY47" fmla="*/ 155404 h 607710"/>
              <a:gd name="connsiteX48" fmla="*/ 253736 w 503090"/>
              <a:gd name="connsiteY48" fmla="*/ 155404 h 607710"/>
              <a:gd name="connsiteX49" fmla="*/ 296136 w 503090"/>
              <a:gd name="connsiteY49" fmla="*/ 177678 h 607710"/>
              <a:gd name="connsiteX50" fmla="*/ 336138 w 503090"/>
              <a:gd name="connsiteY50" fmla="*/ 235850 h 607710"/>
              <a:gd name="connsiteX51" fmla="*/ 369413 w 503090"/>
              <a:gd name="connsiteY51" fmla="*/ 217257 h 607710"/>
              <a:gd name="connsiteX52" fmla="*/ 410890 w 503090"/>
              <a:gd name="connsiteY52" fmla="*/ 228947 h 607710"/>
              <a:gd name="connsiteX53" fmla="*/ 399184 w 503090"/>
              <a:gd name="connsiteY53" fmla="*/ 270367 h 607710"/>
              <a:gd name="connsiteX54" fmla="*/ 341577 w 503090"/>
              <a:gd name="connsiteY54" fmla="*/ 302491 h 607710"/>
              <a:gd name="connsiteX55" fmla="*/ 326737 w 503090"/>
              <a:gd name="connsiteY55" fmla="*/ 306356 h 607710"/>
              <a:gd name="connsiteX56" fmla="*/ 301574 w 503090"/>
              <a:gd name="connsiteY56" fmla="*/ 293194 h 607710"/>
              <a:gd name="connsiteX57" fmla="*/ 283416 w 503090"/>
              <a:gd name="connsiteY57" fmla="*/ 266777 h 607710"/>
              <a:gd name="connsiteX58" fmla="*/ 283416 w 503090"/>
              <a:gd name="connsiteY58" fmla="*/ 576875 h 607710"/>
              <a:gd name="connsiteX59" fmla="*/ 252630 w 503090"/>
              <a:gd name="connsiteY59" fmla="*/ 607710 h 607710"/>
              <a:gd name="connsiteX60" fmla="*/ 221752 w 503090"/>
              <a:gd name="connsiteY60" fmla="*/ 576875 h 607710"/>
              <a:gd name="connsiteX61" fmla="*/ 221752 w 503090"/>
              <a:gd name="connsiteY61" fmla="*/ 392786 h 607710"/>
              <a:gd name="connsiteX62" fmla="*/ 197419 w 503090"/>
              <a:gd name="connsiteY62" fmla="*/ 392786 h 607710"/>
              <a:gd name="connsiteX63" fmla="*/ 197419 w 503090"/>
              <a:gd name="connsiteY63" fmla="*/ 576875 h 607710"/>
              <a:gd name="connsiteX64" fmla="*/ 166541 w 503090"/>
              <a:gd name="connsiteY64" fmla="*/ 607710 h 607710"/>
              <a:gd name="connsiteX65" fmla="*/ 135663 w 503090"/>
              <a:gd name="connsiteY65" fmla="*/ 576875 h 607710"/>
              <a:gd name="connsiteX66" fmla="*/ 135663 w 503090"/>
              <a:gd name="connsiteY66" fmla="*/ 210722 h 607710"/>
              <a:gd name="connsiteX67" fmla="*/ 53998 w 503090"/>
              <a:gd name="connsiteY67" fmla="*/ 173352 h 607710"/>
              <a:gd name="connsiteX68" fmla="*/ 39988 w 503090"/>
              <a:gd name="connsiteY68" fmla="*/ 160374 h 607710"/>
              <a:gd name="connsiteX69" fmla="*/ 3764 w 503090"/>
              <a:gd name="connsiteY69" fmla="*/ 94378 h 607710"/>
              <a:gd name="connsiteX70" fmla="*/ 15839 w 503090"/>
              <a:gd name="connsiteY70" fmla="*/ 53050 h 607710"/>
              <a:gd name="connsiteX71" fmla="*/ 39020 w 503090"/>
              <a:gd name="connsiteY71" fmla="*/ 50484 h 607710"/>
              <a:gd name="connsiteX72" fmla="*/ 209572 w 503090"/>
              <a:gd name="connsiteY72" fmla="*/ 0 h 607710"/>
              <a:gd name="connsiteX73" fmla="*/ 276715 w 503090"/>
              <a:gd name="connsiteY73" fmla="*/ 67073 h 607710"/>
              <a:gd name="connsiteX74" fmla="*/ 209572 w 503090"/>
              <a:gd name="connsiteY74" fmla="*/ 134146 h 607710"/>
              <a:gd name="connsiteX75" fmla="*/ 142429 w 503090"/>
              <a:gd name="connsiteY75" fmla="*/ 67073 h 607710"/>
              <a:gd name="connsiteX76" fmla="*/ 209572 w 503090"/>
              <a:gd name="connsiteY76" fmla="*/ 0 h 607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03090" h="607710">
                <a:moveTo>
                  <a:pt x="404210" y="172161"/>
                </a:moveTo>
                <a:cubicBezTo>
                  <a:pt x="401352" y="171517"/>
                  <a:pt x="398770" y="173266"/>
                  <a:pt x="398125" y="175935"/>
                </a:cubicBezTo>
                <a:cubicBezTo>
                  <a:pt x="397479" y="178696"/>
                  <a:pt x="399231" y="181458"/>
                  <a:pt x="401997" y="182010"/>
                </a:cubicBezTo>
                <a:lnTo>
                  <a:pt x="444964" y="191675"/>
                </a:lnTo>
                <a:cubicBezTo>
                  <a:pt x="445332" y="191767"/>
                  <a:pt x="445701" y="191767"/>
                  <a:pt x="446070" y="191767"/>
                </a:cubicBezTo>
                <a:cubicBezTo>
                  <a:pt x="448375" y="191767"/>
                  <a:pt x="450496" y="190202"/>
                  <a:pt x="451049" y="187809"/>
                </a:cubicBezTo>
                <a:cubicBezTo>
                  <a:pt x="451602" y="185139"/>
                  <a:pt x="449943" y="182378"/>
                  <a:pt x="447177" y="181734"/>
                </a:cubicBezTo>
                <a:close/>
                <a:moveTo>
                  <a:pt x="394252" y="138289"/>
                </a:moveTo>
                <a:cubicBezTo>
                  <a:pt x="391394" y="137644"/>
                  <a:pt x="388812" y="139393"/>
                  <a:pt x="388167" y="142155"/>
                </a:cubicBezTo>
                <a:cubicBezTo>
                  <a:pt x="387522" y="144824"/>
                  <a:pt x="389273" y="147585"/>
                  <a:pt x="392039" y="148137"/>
                </a:cubicBezTo>
                <a:lnTo>
                  <a:pt x="468475" y="165350"/>
                </a:lnTo>
                <a:cubicBezTo>
                  <a:pt x="468844" y="165442"/>
                  <a:pt x="469213" y="165442"/>
                  <a:pt x="469582" y="165442"/>
                </a:cubicBezTo>
                <a:cubicBezTo>
                  <a:pt x="471887" y="165442"/>
                  <a:pt x="474007" y="163877"/>
                  <a:pt x="474561" y="161484"/>
                </a:cubicBezTo>
                <a:cubicBezTo>
                  <a:pt x="475114" y="158723"/>
                  <a:pt x="473454" y="156053"/>
                  <a:pt x="470688" y="155409"/>
                </a:cubicBezTo>
                <a:close/>
                <a:moveTo>
                  <a:pt x="388997" y="97697"/>
                </a:moveTo>
                <a:lnTo>
                  <a:pt x="410296" y="102483"/>
                </a:lnTo>
                <a:lnTo>
                  <a:pt x="409281" y="107086"/>
                </a:lnTo>
                <a:cubicBezTo>
                  <a:pt x="407622" y="114541"/>
                  <a:pt x="412324" y="121905"/>
                  <a:pt x="419700" y="123654"/>
                </a:cubicBezTo>
                <a:cubicBezTo>
                  <a:pt x="419700" y="123654"/>
                  <a:pt x="443120" y="129084"/>
                  <a:pt x="452616" y="131017"/>
                </a:cubicBezTo>
                <a:cubicBezTo>
                  <a:pt x="465433" y="133594"/>
                  <a:pt x="469674" y="124298"/>
                  <a:pt x="470411" y="120708"/>
                </a:cubicBezTo>
                <a:lnTo>
                  <a:pt x="471426" y="116106"/>
                </a:lnTo>
                <a:lnTo>
                  <a:pt x="492817" y="120892"/>
                </a:lnTo>
                <a:cubicBezTo>
                  <a:pt x="496228" y="121721"/>
                  <a:pt x="499179" y="123746"/>
                  <a:pt x="501115" y="126691"/>
                </a:cubicBezTo>
                <a:cubicBezTo>
                  <a:pt x="502959" y="129636"/>
                  <a:pt x="503512" y="133226"/>
                  <a:pt x="502774" y="136632"/>
                </a:cubicBezTo>
                <a:lnTo>
                  <a:pt x="469213" y="285929"/>
                </a:lnTo>
                <a:cubicBezTo>
                  <a:pt x="467553" y="293016"/>
                  <a:pt x="460546" y="297434"/>
                  <a:pt x="453446" y="295869"/>
                </a:cubicBezTo>
                <a:lnTo>
                  <a:pt x="411494" y="286481"/>
                </a:lnTo>
                <a:cubicBezTo>
                  <a:pt x="434084" y="272122"/>
                  <a:pt x="441921" y="242667"/>
                  <a:pt x="428736" y="219104"/>
                </a:cubicBezTo>
                <a:cubicBezTo>
                  <a:pt x="414998" y="194620"/>
                  <a:pt x="384018" y="185876"/>
                  <a:pt x="359584" y="199498"/>
                </a:cubicBezTo>
                <a:lnTo>
                  <a:pt x="351655" y="203917"/>
                </a:lnTo>
                <a:lnTo>
                  <a:pt x="373322" y="107546"/>
                </a:lnTo>
                <a:cubicBezTo>
                  <a:pt x="374890" y="100550"/>
                  <a:pt x="381897" y="96040"/>
                  <a:pt x="388997" y="97697"/>
                </a:cubicBezTo>
                <a:close/>
                <a:moveTo>
                  <a:pt x="427054" y="87148"/>
                </a:moveTo>
                <a:cubicBezTo>
                  <a:pt x="427331" y="87148"/>
                  <a:pt x="427607" y="87240"/>
                  <a:pt x="427884" y="87240"/>
                </a:cubicBezTo>
                <a:lnTo>
                  <a:pt x="461971" y="94892"/>
                </a:lnTo>
                <a:cubicBezTo>
                  <a:pt x="463997" y="95353"/>
                  <a:pt x="465195" y="97381"/>
                  <a:pt x="464827" y="99317"/>
                </a:cubicBezTo>
                <a:lnTo>
                  <a:pt x="460404" y="118585"/>
                </a:lnTo>
                <a:cubicBezTo>
                  <a:pt x="460220" y="119599"/>
                  <a:pt x="459667" y="120429"/>
                  <a:pt x="458838" y="120890"/>
                </a:cubicBezTo>
                <a:cubicBezTo>
                  <a:pt x="458286" y="121259"/>
                  <a:pt x="457549" y="121443"/>
                  <a:pt x="456904" y="121443"/>
                </a:cubicBezTo>
                <a:cubicBezTo>
                  <a:pt x="456627" y="121443"/>
                  <a:pt x="456351" y="121443"/>
                  <a:pt x="456074" y="121351"/>
                </a:cubicBezTo>
                <a:lnTo>
                  <a:pt x="421895" y="113699"/>
                </a:lnTo>
                <a:cubicBezTo>
                  <a:pt x="419961" y="113238"/>
                  <a:pt x="418763" y="111302"/>
                  <a:pt x="419132" y="109274"/>
                </a:cubicBezTo>
                <a:lnTo>
                  <a:pt x="423462" y="90098"/>
                </a:lnTo>
                <a:cubicBezTo>
                  <a:pt x="423922" y="88347"/>
                  <a:pt x="425396" y="87148"/>
                  <a:pt x="427054" y="87148"/>
                </a:cubicBezTo>
                <a:close/>
                <a:moveTo>
                  <a:pt x="39020" y="50484"/>
                </a:moveTo>
                <a:cubicBezTo>
                  <a:pt x="46509" y="52659"/>
                  <a:pt x="53169" y="57698"/>
                  <a:pt x="57224" y="65108"/>
                </a:cubicBezTo>
                <a:lnTo>
                  <a:pt x="88655" y="122267"/>
                </a:lnTo>
                <a:lnTo>
                  <a:pt x="161103" y="155404"/>
                </a:lnTo>
                <a:lnTo>
                  <a:pt x="253736" y="155404"/>
                </a:lnTo>
                <a:cubicBezTo>
                  <a:pt x="270696" y="155404"/>
                  <a:pt x="286550" y="163688"/>
                  <a:pt x="296136" y="177678"/>
                </a:cubicBezTo>
                <a:lnTo>
                  <a:pt x="336138" y="235850"/>
                </a:lnTo>
                <a:lnTo>
                  <a:pt x="369413" y="217257"/>
                </a:lnTo>
                <a:cubicBezTo>
                  <a:pt x="384160" y="209065"/>
                  <a:pt x="402687" y="214312"/>
                  <a:pt x="410890" y="228947"/>
                </a:cubicBezTo>
                <a:cubicBezTo>
                  <a:pt x="419186" y="243674"/>
                  <a:pt x="413840" y="262175"/>
                  <a:pt x="399184" y="270367"/>
                </a:cubicBezTo>
                <a:lnTo>
                  <a:pt x="341577" y="302491"/>
                </a:lnTo>
                <a:cubicBezTo>
                  <a:pt x="336876" y="305160"/>
                  <a:pt x="331806" y="306356"/>
                  <a:pt x="326737" y="306356"/>
                </a:cubicBezTo>
                <a:cubicBezTo>
                  <a:pt x="316967" y="306356"/>
                  <a:pt x="307473" y="301754"/>
                  <a:pt x="301574" y="293194"/>
                </a:cubicBezTo>
                <a:lnTo>
                  <a:pt x="283416" y="266777"/>
                </a:lnTo>
                <a:lnTo>
                  <a:pt x="283416" y="576875"/>
                </a:lnTo>
                <a:cubicBezTo>
                  <a:pt x="283416" y="593903"/>
                  <a:pt x="269590" y="607710"/>
                  <a:pt x="252630" y="607710"/>
                </a:cubicBezTo>
                <a:cubicBezTo>
                  <a:pt x="235578" y="607710"/>
                  <a:pt x="221752" y="593903"/>
                  <a:pt x="221752" y="576875"/>
                </a:cubicBezTo>
                <a:lnTo>
                  <a:pt x="221752" y="392786"/>
                </a:lnTo>
                <a:lnTo>
                  <a:pt x="197419" y="392786"/>
                </a:lnTo>
                <a:lnTo>
                  <a:pt x="197419" y="576875"/>
                </a:lnTo>
                <a:cubicBezTo>
                  <a:pt x="197419" y="593903"/>
                  <a:pt x="183593" y="607710"/>
                  <a:pt x="166541" y="607710"/>
                </a:cubicBezTo>
                <a:cubicBezTo>
                  <a:pt x="149489" y="607710"/>
                  <a:pt x="135663" y="593903"/>
                  <a:pt x="135663" y="576875"/>
                </a:cubicBezTo>
                <a:lnTo>
                  <a:pt x="135663" y="210722"/>
                </a:lnTo>
                <a:lnTo>
                  <a:pt x="53998" y="173352"/>
                </a:lnTo>
                <a:cubicBezTo>
                  <a:pt x="48099" y="170683"/>
                  <a:pt x="43122" y="166081"/>
                  <a:pt x="39988" y="160374"/>
                </a:cubicBezTo>
                <a:lnTo>
                  <a:pt x="3764" y="94378"/>
                </a:lnTo>
                <a:cubicBezTo>
                  <a:pt x="-4347" y="79651"/>
                  <a:pt x="1091" y="61150"/>
                  <a:pt x="15839" y="53050"/>
                </a:cubicBezTo>
                <a:cubicBezTo>
                  <a:pt x="23213" y="49000"/>
                  <a:pt x="31531" y="48310"/>
                  <a:pt x="39020" y="50484"/>
                </a:cubicBezTo>
                <a:close/>
                <a:moveTo>
                  <a:pt x="209572" y="0"/>
                </a:moveTo>
                <a:cubicBezTo>
                  <a:pt x="246654" y="0"/>
                  <a:pt x="276715" y="30030"/>
                  <a:pt x="276715" y="67073"/>
                </a:cubicBezTo>
                <a:cubicBezTo>
                  <a:pt x="276715" y="104116"/>
                  <a:pt x="246654" y="134146"/>
                  <a:pt x="209572" y="134146"/>
                </a:cubicBezTo>
                <a:cubicBezTo>
                  <a:pt x="172490" y="134146"/>
                  <a:pt x="142429" y="104116"/>
                  <a:pt x="142429" y="67073"/>
                </a:cubicBezTo>
                <a:cubicBezTo>
                  <a:pt x="142429" y="30030"/>
                  <a:pt x="172490" y="0"/>
                  <a:pt x="209572" y="0"/>
                </a:cubicBezTo>
                <a:close/>
              </a:path>
            </a:pathLst>
          </a:custGeom>
          <a:solidFill>
            <a:srgbClr val="2D80F8"/>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cs typeface="+mn-ea"/>
              <a:sym typeface="+mn-lt"/>
            </a:endParaRPr>
          </a:p>
        </p:txBody>
      </p:sp>
      <p:sp>
        <p:nvSpPr>
          <p:cNvPr id="3" name="矩形 2"/>
          <p:cNvSpPr/>
          <p:nvPr/>
        </p:nvSpPr>
        <p:spPr>
          <a:xfrm>
            <a:off x="5399689" y="3342425"/>
            <a:ext cx="1415772" cy="589841"/>
          </a:xfrm>
          <a:prstGeom prst="rect">
            <a:avLst/>
          </a:prstGeom>
        </p:spPr>
        <p:txBody>
          <a:bodyPr wrap="none">
            <a:spAutoFit/>
          </a:bodyPr>
          <a:lstStyle/>
          <a:p>
            <a:pPr lvl="0" algn="ctr">
              <a:lnSpc>
                <a:spcPct val="150000"/>
              </a:lnSpc>
            </a:pPr>
            <a:r>
              <a:rPr lang="zh-CN" altLang="en-US" sz="2400" b="1" dirty="0">
                <a:solidFill>
                  <a:schemeClr val="tx1">
                    <a:lumMod val="75000"/>
                    <a:lumOff val="25000"/>
                  </a:schemeClr>
                </a:solidFill>
                <a:cs typeface="+mn-ea"/>
                <a:sym typeface="+mn-lt"/>
              </a:rPr>
              <a:t>竞争文化</a:t>
            </a:r>
            <a:endParaRPr lang="zh-CN" altLang="en-US" sz="2400" b="1"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heel(1)">
                                      <p:cBhvr>
                                        <p:cTn id="14" dur="2000"/>
                                        <p:tgtEl>
                                          <p:spTgt spid="34"/>
                                        </p:tgtEl>
                                      </p:cBhvr>
                                    </p:animEffect>
                                  </p:childTnLst>
                                </p:cTn>
                              </p:par>
                              <p:par>
                                <p:cTn id="15" presetID="21" presetClass="entr" presetSubtype="1"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2000"/>
                                        <p:tgtEl>
                                          <p:spTgt spid="8"/>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heel(1)">
                                      <p:cBhvr>
                                        <p:cTn id="20" dur="2000"/>
                                        <p:tgtEl>
                                          <p:spTgt spid="29"/>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heel(1)">
                                      <p:cBhvr>
                                        <p:cTn id="23" dur="2000"/>
                                        <p:tgtEl>
                                          <p:spTgt spid="30"/>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heel(1)">
                                      <p:cBhvr>
                                        <p:cTn id="26" dur="2000"/>
                                        <p:tgtEl>
                                          <p:spTgt spid="31"/>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heel(1)">
                                      <p:cBhvr>
                                        <p:cTn id="29" dur="2000"/>
                                        <p:tgtEl>
                                          <p:spTgt spid="32"/>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heel(1)">
                                      <p:cBhvr>
                                        <p:cTn id="32" dur="2000"/>
                                        <p:tgtEl>
                                          <p:spTgt spid="33"/>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heel(1)">
                                      <p:cBhvr>
                                        <p:cTn id="3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9" grpId="0"/>
      <p:bldP spid="30" grpId="0"/>
      <p:bldP spid="31" grpId="0"/>
      <p:bldP spid="32" grpId="0"/>
      <p:bldP spid="33" grpId="0" animBg="1"/>
      <p:bldP spid="34" grpId="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面临</a:t>
            </a:r>
            <a:r>
              <a:rPr lang="zh-CN" altLang="en-US" sz="2800" dirty="0">
                <a:solidFill>
                  <a:srgbClr val="2D80F8"/>
                </a:solidFill>
                <a:latin typeface="+mn-lt"/>
                <a:ea typeface="+mn-ea"/>
                <a:cs typeface="+mn-ea"/>
                <a:sym typeface="+mn-lt"/>
              </a:rPr>
              <a:t>难题</a:t>
            </a:r>
            <a:endParaRPr lang="zh-CN" altLang="en-US" sz="2800" dirty="0">
              <a:solidFill>
                <a:srgbClr val="2D80F8"/>
              </a:solidFill>
              <a:latin typeface="+mn-lt"/>
              <a:ea typeface="+mn-ea"/>
              <a:cs typeface="+mn-ea"/>
              <a:sym typeface="+mn-lt"/>
            </a:endParaRPr>
          </a:p>
        </p:txBody>
      </p:sp>
      <p:grpSp>
        <p:nvGrpSpPr>
          <p:cNvPr id="8" name="îşļídé"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86830" y="1762507"/>
            <a:ext cx="10103015" cy="3770191"/>
            <a:chOff x="-984157" y="2187490"/>
            <a:chExt cx="8595649" cy="3207680"/>
          </a:xfrm>
        </p:grpSpPr>
        <p:sp>
          <p:nvSpPr>
            <p:cNvPr id="9" name="ïṧḷïḋè"/>
            <p:cNvSpPr/>
            <p:nvPr/>
          </p:nvSpPr>
          <p:spPr>
            <a:xfrm>
              <a:off x="4403812" y="2187490"/>
              <a:ext cx="3207680" cy="3207680"/>
            </a:xfrm>
            <a:prstGeom prst="ellipse">
              <a:avLst/>
            </a:prstGeom>
            <a:noFill/>
            <a:ln w="28575">
              <a:solidFill>
                <a:srgbClr val="FD7C75"/>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10" name="ï$ḻîḑê"/>
            <p:cNvSpPr/>
            <p:nvPr/>
          </p:nvSpPr>
          <p:spPr>
            <a:xfrm>
              <a:off x="4069069" y="2672142"/>
              <a:ext cx="1065923" cy="1065923"/>
            </a:xfrm>
            <a:prstGeom prst="ellipse">
              <a:avLst/>
            </a:prstGeom>
            <a:solidFill>
              <a:srgbClr val="2D80F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11" name="îṡļïdè"/>
            <p:cNvSpPr/>
            <p:nvPr/>
          </p:nvSpPr>
          <p:spPr>
            <a:xfrm>
              <a:off x="3500608" y="3258369"/>
              <a:ext cx="1065923" cy="1065923"/>
            </a:xfrm>
            <a:prstGeom prst="ellipse">
              <a:avLst/>
            </a:prstGeom>
            <a:solidFill>
              <a:srgbClr val="FD7C75"/>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12" name="iš1idé"/>
            <p:cNvSpPr/>
            <p:nvPr/>
          </p:nvSpPr>
          <p:spPr>
            <a:xfrm>
              <a:off x="4069069" y="3844595"/>
              <a:ext cx="1065923" cy="1065923"/>
            </a:xfrm>
            <a:prstGeom prst="ellipse">
              <a:avLst/>
            </a:prstGeom>
            <a:solidFill>
              <a:srgbClr val="2D80F8"/>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13" name="ïŝlïḓe"/>
            <p:cNvSpPr/>
            <p:nvPr/>
          </p:nvSpPr>
          <p:spPr>
            <a:xfrm>
              <a:off x="-288305" y="2565612"/>
              <a:ext cx="4440648" cy="483337"/>
            </a:xfrm>
            <a:prstGeom prst="rect">
              <a:avLst/>
            </a:prstGeom>
          </p:spPr>
          <p:txBody>
            <a:bodyPr wrap="square" lIns="91440" tIns="45720" rIns="91440" bIns="45720">
              <a:noAutofit/>
            </a:bodyPr>
            <a:lstStyle/>
            <a:p>
              <a:pPr>
                <a:spcBef>
                  <a:spcPts val="1200"/>
                </a:spcBef>
              </a:pPr>
              <a:r>
                <a:rPr lang="en-US" altLang="zh-CN" sz="2400" b="1" dirty="0">
                  <a:solidFill>
                    <a:schemeClr val="tx1">
                      <a:lumMod val="75000"/>
                      <a:lumOff val="25000"/>
                    </a:schemeClr>
                  </a:solidFill>
                  <a:cs typeface="+mn-ea"/>
                  <a:sym typeface="+mn-lt"/>
                </a:rPr>
                <a:t>15-20</a:t>
              </a:r>
              <a:r>
                <a:rPr lang="zh-CN" altLang="en-US" sz="2400" b="1" dirty="0">
                  <a:solidFill>
                    <a:schemeClr val="tx1">
                      <a:lumMod val="75000"/>
                      <a:lumOff val="25000"/>
                    </a:schemeClr>
                  </a:solidFill>
                  <a:cs typeface="+mn-ea"/>
                  <a:sym typeface="+mn-lt"/>
                </a:rPr>
                <a:t>人组成的团队，难以管理。</a:t>
              </a:r>
              <a:endParaRPr lang="en-US" altLang="zh-CN" sz="2400" b="1" dirty="0">
                <a:solidFill>
                  <a:schemeClr val="tx1">
                    <a:lumMod val="75000"/>
                    <a:lumOff val="25000"/>
                  </a:schemeClr>
                </a:solidFill>
                <a:cs typeface="+mn-ea"/>
                <a:sym typeface="+mn-lt"/>
              </a:endParaRPr>
            </a:p>
          </p:txBody>
        </p:sp>
        <p:sp>
          <p:nvSpPr>
            <p:cNvPr id="14" name="îṧḻïḓe"/>
            <p:cNvSpPr/>
            <p:nvPr/>
          </p:nvSpPr>
          <p:spPr>
            <a:xfrm>
              <a:off x="-984157" y="3498217"/>
              <a:ext cx="4440648" cy="483337"/>
            </a:xfrm>
            <a:prstGeom prst="rect">
              <a:avLst/>
            </a:prstGeom>
          </p:spPr>
          <p:txBody>
            <a:bodyPr wrap="square" lIns="91440" tIns="45720" rIns="91440" bIns="45720">
              <a:noAutofit/>
            </a:bodyPr>
            <a:lstStyle/>
            <a:p>
              <a:pPr>
                <a:spcBef>
                  <a:spcPts val="1200"/>
                </a:spcBef>
              </a:pPr>
              <a:r>
                <a:rPr lang="zh-CN" altLang="en-US" sz="2400" b="1" dirty="0">
                  <a:solidFill>
                    <a:schemeClr val="tx1">
                      <a:lumMod val="75000"/>
                      <a:lumOff val="25000"/>
                    </a:schemeClr>
                  </a:solidFill>
                  <a:cs typeface="+mn-ea"/>
                  <a:sym typeface="+mn-lt"/>
                </a:rPr>
                <a:t>团队越大，交流和控制越难。</a:t>
              </a:r>
              <a:endParaRPr lang="en-US" altLang="zh-CN" sz="2400" b="1" dirty="0">
                <a:solidFill>
                  <a:schemeClr val="tx1">
                    <a:lumMod val="75000"/>
                    <a:lumOff val="25000"/>
                  </a:schemeClr>
                </a:solidFill>
                <a:cs typeface="+mn-ea"/>
                <a:sym typeface="+mn-lt"/>
              </a:endParaRPr>
            </a:p>
          </p:txBody>
        </p:sp>
        <p:sp>
          <p:nvSpPr>
            <p:cNvPr id="15" name="ïṡľïdè"/>
            <p:cNvSpPr/>
            <p:nvPr/>
          </p:nvSpPr>
          <p:spPr>
            <a:xfrm>
              <a:off x="-288305" y="4430822"/>
              <a:ext cx="4440648" cy="483337"/>
            </a:xfrm>
            <a:prstGeom prst="rect">
              <a:avLst/>
            </a:prstGeom>
          </p:spPr>
          <p:txBody>
            <a:bodyPr wrap="square" lIns="91440" tIns="45720" rIns="91440" bIns="45720">
              <a:noAutofit/>
            </a:bodyPr>
            <a:lstStyle/>
            <a:p>
              <a:pPr>
                <a:spcBef>
                  <a:spcPts val="1200"/>
                </a:spcBef>
              </a:pPr>
              <a:r>
                <a:rPr lang="zh-CN" altLang="en-US" sz="2400" b="1" dirty="0">
                  <a:solidFill>
                    <a:schemeClr val="tx1">
                      <a:lumMod val="75000"/>
                      <a:lumOff val="25000"/>
                    </a:schemeClr>
                  </a:solidFill>
                  <a:cs typeface="+mn-ea"/>
                  <a:sym typeface="+mn-lt"/>
                </a:rPr>
                <a:t>团队越大，潜在的危险越高。</a:t>
              </a:r>
              <a:endParaRPr lang="en-US" altLang="zh-CN" sz="2400" b="1" dirty="0">
                <a:solidFill>
                  <a:schemeClr val="tx1">
                    <a:lumMod val="75000"/>
                    <a:lumOff val="25000"/>
                  </a:schemeClr>
                </a:solidFill>
                <a:cs typeface="+mn-ea"/>
                <a:sym typeface="+mn-lt"/>
              </a:endParaRPr>
            </a:p>
          </p:txBody>
        </p:sp>
      </p:grpSp>
      <p:sp>
        <p:nvSpPr>
          <p:cNvPr id="16" name="isḷíḍè"/>
          <p:cNvSpPr>
            <a:spLocks noChangeAspect="1"/>
          </p:cNvSpPr>
          <p:nvPr/>
        </p:nvSpPr>
        <p:spPr bwMode="auto">
          <a:xfrm>
            <a:off x="7064449" y="4160424"/>
            <a:ext cx="434333" cy="439262"/>
          </a:xfrm>
          <a:custGeom>
            <a:avLst/>
            <a:gdLst>
              <a:gd name="connsiteX0" fmla="*/ 532306 w 601689"/>
              <a:gd name="connsiteY0" fmla="*/ 527189 h 608514"/>
              <a:gd name="connsiteX1" fmla="*/ 511921 w 601689"/>
              <a:gd name="connsiteY1" fmla="*/ 568271 h 608514"/>
              <a:gd name="connsiteX2" fmla="*/ 557366 w 601689"/>
              <a:gd name="connsiteY2" fmla="*/ 527189 h 608514"/>
              <a:gd name="connsiteX3" fmla="*/ 484056 w 601689"/>
              <a:gd name="connsiteY3" fmla="*/ 527189 h 608514"/>
              <a:gd name="connsiteX4" fmla="*/ 484056 w 601689"/>
              <a:gd name="connsiteY4" fmla="*/ 572006 h 608514"/>
              <a:gd name="connsiteX5" fmla="*/ 512296 w 601689"/>
              <a:gd name="connsiteY5" fmla="*/ 527189 h 608514"/>
              <a:gd name="connsiteX6" fmla="*/ 436741 w 601689"/>
              <a:gd name="connsiteY6" fmla="*/ 527189 h 608514"/>
              <a:gd name="connsiteX7" fmla="*/ 464980 w 601689"/>
              <a:gd name="connsiteY7" fmla="*/ 571913 h 608514"/>
              <a:gd name="connsiteX8" fmla="*/ 464980 w 601689"/>
              <a:gd name="connsiteY8" fmla="*/ 527189 h 608514"/>
              <a:gd name="connsiteX9" fmla="*/ 391483 w 601689"/>
              <a:gd name="connsiteY9" fmla="*/ 527189 h 608514"/>
              <a:gd name="connsiteX10" fmla="*/ 436928 w 601689"/>
              <a:gd name="connsiteY10" fmla="*/ 568271 h 608514"/>
              <a:gd name="connsiteX11" fmla="*/ 416543 w 601689"/>
              <a:gd name="connsiteY11" fmla="*/ 527189 h 608514"/>
              <a:gd name="connsiteX12" fmla="*/ 536888 w 601689"/>
              <a:gd name="connsiteY12" fmla="*/ 454453 h 608514"/>
              <a:gd name="connsiteX13" fmla="*/ 539132 w 601689"/>
              <a:gd name="connsiteY13" fmla="*/ 481344 h 608514"/>
              <a:gd name="connsiteX14" fmla="*/ 536888 w 601689"/>
              <a:gd name="connsiteY14" fmla="*/ 508234 h 608514"/>
              <a:gd name="connsiteX15" fmla="*/ 565408 w 601689"/>
              <a:gd name="connsiteY15" fmla="*/ 508234 h 608514"/>
              <a:gd name="connsiteX16" fmla="*/ 569335 w 601689"/>
              <a:gd name="connsiteY16" fmla="*/ 481344 h 608514"/>
              <a:gd name="connsiteX17" fmla="*/ 565408 w 601689"/>
              <a:gd name="connsiteY17" fmla="*/ 454453 h 608514"/>
              <a:gd name="connsiteX18" fmla="*/ 484056 w 601689"/>
              <a:gd name="connsiteY18" fmla="*/ 454453 h 608514"/>
              <a:gd name="connsiteX19" fmla="*/ 484056 w 601689"/>
              <a:gd name="connsiteY19" fmla="*/ 508234 h 608514"/>
              <a:gd name="connsiteX20" fmla="*/ 517532 w 601689"/>
              <a:gd name="connsiteY20" fmla="*/ 508234 h 608514"/>
              <a:gd name="connsiteX21" fmla="*/ 520057 w 601689"/>
              <a:gd name="connsiteY21" fmla="*/ 481344 h 608514"/>
              <a:gd name="connsiteX22" fmla="*/ 517438 w 601689"/>
              <a:gd name="connsiteY22" fmla="*/ 454453 h 608514"/>
              <a:gd name="connsiteX23" fmla="*/ 431411 w 601689"/>
              <a:gd name="connsiteY23" fmla="*/ 454360 h 608514"/>
              <a:gd name="connsiteX24" fmla="*/ 428886 w 601689"/>
              <a:gd name="connsiteY24" fmla="*/ 481250 h 608514"/>
              <a:gd name="connsiteX25" fmla="*/ 431505 w 601689"/>
              <a:gd name="connsiteY25" fmla="*/ 508141 h 608514"/>
              <a:gd name="connsiteX26" fmla="*/ 464980 w 601689"/>
              <a:gd name="connsiteY26" fmla="*/ 508141 h 608514"/>
              <a:gd name="connsiteX27" fmla="*/ 464980 w 601689"/>
              <a:gd name="connsiteY27" fmla="*/ 454360 h 608514"/>
              <a:gd name="connsiteX28" fmla="*/ 383535 w 601689"/>
              <a:gd name="connsiteY28" fmla="*/ 454360 h 608514"/>
              <a:gd name="connsiteX29" fmla="*/ 379701 w 601689"/>
              <a:gd name="connsiteY29" fmla="*/ 481250 h 608514"/>
              <a:gd name="connsiteX30" fmla="*/ 383535 w 601689"/>
              <a:gd name="connsiteY30" fmla="*/ 508141 h 608514"/>
              <a:gd name="connsiteX31" fmla="*/ 412055 w 601689"/>
              <a:gd name="connsiteY31" fmla="*/ 508141 h 608514"/>
              <a:gd name="connsiteX32" fmla="*/ 409811 w 601689"/>
              <a:gd name="connsiteY32" fmla="*/ 481250 h 608514"/>
              <a:gd name="connsiteX33" fmla="*/ 412055 w 601689"/>
              <a:gd name="connsiteY33" fmla="*/ 454360 h 608514"/>
              <a:gd name="connsiteX34" fmla="*/ 511921 w 601689"/>
              <a:gd name="connsiteY34" fmla="*/ 394323 h 608514"/>
              <a:gd name="connsiteX35" fmla="*/ 532306 w 601689"/>
              <a:gd name="connsiteY35" fmla="*/ 435406 h 608514"/>
              <a:gd name="connsiteX36" fmla="*/ 557366 w 601689"/>
              <a:gd name="connsiteY36" fmla="*/ 435406 h 608514"/>
              <a:gd name="connsiteX37" fmla="*/ 511921 w 601689"/>
              <a:gd name="connsiteY37" fmla="*/ 394323 h 608514"/>
              <a:gd name="connsiteX38" fmla="*/ 436928 w 601689"/>
              <a:gd name="connsiteY38" fmla="*/ 394323 h 608514"/>
              <a:gd name="connsiteX39" fmla="*/ 391483 w 601689"/>
              <a:gd name="connsiteY39" fmla="*/ 435406 h 608514"/>
              <a:gd name="connsiteX40" fmla="*/ 416543 w 601689"/>
              <a:gd name="connsiteY40" fmla="*/ 435406 h 608514"/>
              <a:gd name="connsiteX41" fmla="*/ 436928 w 601689"/>
              <a:gd name="connsiteY41" fmla="*/ 394323 h 608514"/>
              <a:gd name="connsiteX42" fmla="*/ 484056 w 601689"/>
              <a:gd name="connsiteY42" fmla="*/ 390775 h 608514"/>
              <a:gd name="connsiteX43" fmla="*/ 484056 w 601689"/>
              <a:gd name="connsiteY43" fmla="*/ 435406 h 608514"/>
              <a:gd name="connsiteX44" fmla="*/ 512202 w 601689"/>
              <a:gd name="connsiteY44" fmla="*/ 435406 h 608514"/>
              <a:gd name="connsiteX45" fmla="*/ 484056 w 601689"/>
              <a:gd name="connsiteY45" fmla="*/ 390775 h 608514"/>
              <a:gd name="connsiteX46" fmla="*/ 464980 w 601689"/>
              <a:gd name="connsiteY46" fmla="*/ 390588 h 608514"/>
              <a:gd name="connsiteX47" fmla="*/ 436647 w 601689"/>
              <a:gd name="connsiteY47" fmla="*/ 435406 h 608514"/>
              <a:gd name="connsiteX48" fmla="*/ 464980 w 601689"/>
              <a:gd name="connsiteY48" fmla="*/ 435406 h 608514"/>
              <a:gd name="connsiteX49" fmla="*/ 474425 w 601689"/>
              <a:gd name="connsiteY49" fmla="*/ 354267 h 608514"/>
              <a:gd name="connsiteX50" fmla="*/ 601689 w 601689"/>
              <a:gd name="connsiteY50" fmla="*/ 481344 h 608514"/>
              <a:gd name="connsiteX51" fmla="*/ 474425 w 601689"/>
              <a:gd name="connsiteY51" fmla="*/ 608514 h 608514"/>
              <a:gd name="connsiteX52" fmla="*/ 347160 w 601689"/>
              <a:gd name="connsiteY52" fmla="*/ 481344 h 608514"/>
              <a:gd name="connsiteX53" fmla="*/ 474425 w 601689"/>
              <a:gd name="connsiteY53" fmla="*/ 354267 h 608514"/>
              <a:gd name="connsiteX54" fmla="*/ 156165 w 601689"/>
              <a:gd name="connsiteY54" fmla="*/ 325829 h 608514"/>
              <a:gd name="connsiteX55" fmla="*/ 194606 w 601689"/>
              <a:gd name="connsiteY55" fmla="*/ 447523 h 608514"/>
              <a:gd name="connsiteX56" fmla="*/ 201808 w 601689"/>
              <a:gd name="connsiteY56" fmla="*/ 470405 h 608514"/>
              <a:gd name="connsiteX57" fmla="*/ 201995 w 601689"/>
              <a:gd name="connsiteY57" fmla="*/ 470031 h 608514"/>
              <a:gd name="connsiteX58" fmla="*/ 208355 w 601689"/>
              <a:gd name="connsiteY58" fmla="*/ 489457 h 608514"/>
              <a:gd name="connsiteX59" fmla="*/ 228651 w 601689"/>
              <a:gd name="connsiteY59" fmla="*/ 431926 h 608514"/>
              <a:gd name="connsiteX60" fmla="*/ 242119 w 601689"/>
              <a:gd name="connsiteY60" fmla="*/ 363187 h 608514"/>
              <a:gd name="connsiteX61" fmla="*/ 255588 w 601689"/>
              <a:gd name="connsiteY61" fmla="*/ 431926 h 608514"/>
              <a:gd name="connsiteX62" fmla="*/ 275884 w 601689"/>
              <a:gd name="connsiteY62" fmla="*/ 489457 h 608514"/>
              <a:gd name="connsiteX63" fmla="*/ 282244 w 601689"/>
              <a:gd name="connsiteY63" fmla="*/ 470031 h 608514"/>
              <a:gd name="connsiteX64" fmla="*/ 282431 w 601689"/>
              <a:gd name="connsiteY64" fmla="*/ 470405 h 608514"/>
              <a:gd name="connsiteX65" fmla="*/ 289633 w 601689"/>
              <a:gd name="connsiteY65" fmla="*/ 447523 h 608514"/>
              <a:gd name="connsiteX66" fmla="*/ 328261 w 601689"/>
              <a:gd name="connsiteY66" fmla="*/ 325829 h 608514"/>
              <a:gd name="connsiteX67" fmla="*/ 381666 w 601689"/>
              <a:gd name="connsiteY67" fmla="*/ 355622 h 608514"/>
              <a:gd name="connsiteX68" fmla="*/ 317972 w 601689"/>
              <a:gd name="connsiteY68" fmla="*/ 481332 h 608514"/>
              <a:gd name="connsiteX69" fmla="*/ 342010 w 601689"/>
              <a:gd name="connsiteY69" fmla="*/ 564454 h 608514"/>
              <a:gd name="connsiteX70" fmla="*/ 242213 w 601689"/>
              <a:gd name="connsiteY70" fmla="*/ 573513 h 608514"/>
              <a:gd name="connsiteX71" fmla="*/ 5676 w 601689"/>
              <a:gd name="connsiteY71" fmla="*/ 515982 h 608514"/>
              <a:gd name="connsiteX72" fmla="*/ 438 w 601689"/>
              <a:gd name="connsiteY72" fmla="*/ 465548 h 608514"/>
              <a:gd name="connsiteX73" fmla="*/ 46081 w 601689"/>
              <a:gd name="connsiteY73" fmla="*/ 375982 h 608514"/>
              <a:gd name="connsiteX74" fmla="*/ 156165 w 601689"/>
              <a:gd name="connsiteY74" fmla="*/ 325829 h 608514"/>
              <a:gd name="connsiteX75" fmla="*/ 234643 w 601689"/>
              <a:gd name="connsiteY75" fmla="*/ 435 h 608514"/>
              <a:gd name="connsiteX76" fmla="*/ 296368 w 601689"/>
              <a:gd name="connsiteY76" fmla="*/ 13508 h 608514"/>
              <a:gd name="connsiteX77" fmla="*/ 326389 w 601689"/>
              <a:gd name="connsiteY77" fmla="*/ 41334 h 608514"/>
              <a:gd name="connsiteX78" fmla="*/ 359496 w 601689"/>
              <a:gd name="connsiteY78" fmla="*/ 146104 h 608514"/>
              <a:gd name="connsiteX79" fmla="*/ 355101 w 601689"/>
              <a:gd name="connsiteY79" fmla="*/ 162165 h 608514"/>
              <a:gd name="connsiteX80" fmla="*/ 365669 w 601689"/>
              <a:gd name="connsiteY80" fmla="*/ 206052 h 608514"/>
              <a:gd name="connsiteX81" fmla="*/ 344346 w 601689"/>
              <a:gd name="connsiteY81" fmla="*/ 243029 h 608514"/>
              <a:gd name="connsiteX82" fmla="*/ 269527 w 601689"/>
              <a:gd name="connsiteY82" fmla="*/ 335286 h 608514"/>
              <a:gd name="connsiteX83" fmla="*/ 214816 w 601689"/>
              <a:gd name="connsiteY83" fmla="*/ 335473 h 608514"/>
              <a:gd name="connsiteX84" fmla="*/ 140091 w 601689"/>
              <a:gd name="connsiteY84" fmla="*/ 243029 h 608514"/>
              <a:gd name="connsiteX85" fmla="*/ 118768 w 601689"/>
              <a:gd name="connsiteY85" fmla="*/ 206052 h 608514"/>
              <a:gd name="connsiteX86" fmla="*/ 129804 w 601689"/>
              <a:gd name="connsiteY86" fmla="*/ 162165 h 608514"/>
              <a:gd name="connsiteX87" fmla="*/ 125408 w 601689"/>
              <a:gd name="connsiteY87" fmla="*/ 146104 h 608514"/>
              <a:gd name="connsiteX88" fmla="*/ 125128 w 601689"/>
              <a:gd name="connsiteY88" fmla="*/ 94653 h 608514"/>
              <a:gd name="connsiteX89" fmla="*/ 155242 w 601689"/>
              <a:gd name="connsiteY89" fmla="*/ 41988 h 608514"/>
              <a:gd name="connsiteX90" fmla="*/ 183018 w 601689"/>
              <a:gd name="connsiteY90" fmla="*/ 18924 h 608514"/>
              <a:gd name="connsiteX91" fmla="*/ 210047 w 601689"/>
              <a:gd name="connsiteY91" fmla="*/ 5104 h 608514"/>
              <a:gd name="connsiteX92" fmla="*/ 234643 w 601689"/>
              <a:gd name="connsiteY92" fmla="*/ 435 h 60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1689" h="608514">
                <a:moveTo>
                  <a:pt x="532306" y="527189"/>
                </a:moveTo>
                <a:cubicBezTo>
                  <a:pt x="527163" y="543902"/>
                  <a:pt x="519683" y="557441"/>
                  <a:pt x="511921" y="568271"/>
                </a:cubicBezTo>
                <a:cubicBezTo>
                  <a:pt x="531278" y="559961"/>
                  <a:pt x="547268" y="545489"/>
                  <a:pt x="557366" y="527189"/>
                </a:cubicBezTo>
                <a:close/>
                <a:moveTo>
                  <a:pt x="484056" y="527189"/>
                </a:moveTo>
                <a:lnTo>
                  <a:pt x="484056" y="572006"/>
                </a:lnTo>
                <a:cubicBezTo>
                  <a:pt x="493220" y="562763"/>
                  <a:pt x="504815" y="548103"/>
                  <a:pt x="512296" y="527189"/>
                </a:cubicBezTo>
                <a:close/>
                <a:moveTo>
                  <a:pt x="436741" y="527189"/>
                </a:moveTo>
                <a:cubicBezTo>
                  <a:pt x="444222" y="547823"/>
                  <a:pt x="455723" y="562576"/>
                  <a:pt x="464980" y="571913"/>
                </a:cubicBezTo>
                <a:lnTo>
                  <a:pt x="464980" y="527189"/>
                </a:lnTo>
                <a:close/>
                <a:moveTo>
                  <a:pt x="391483" y="527189"/>
                </a:moveTo>
                <a:cubicBezTo>
                  <a:pt x="401582" y="545489"/>
                  <a:pt x="417572" y="559961"/>
                  <a:pt x="436928" y="568271"/>
                </a:cubicBezTo>
                <a:cubicBezTo>
                  <a:pt x="429167" y="557441"/>
                  <a:pt x="421686" y="543902"/>
                  <a:pt x="416543" y="527189"/>
                </a:cubicBezTo>
                <a:close/>
                <a:moveTo>
                  <a:pt x="536888" y="454453"/>
                </a:moveTo>
                <a:cubicBezTo>
                  <a:pt x="538291" y="462857"/>
                  <a:pt x="539132" y="471820"/>
                  <a:pt x="539132" y="481344"/>
                </a:cubicBezTo>
                <a:cubicBezTo>
                  <a:pt x="539132" y="490961"/>
                  <a:pt x="538291" y="499924"/>
                  <a:pt x="536888" y="508234"/>
                </a:cubicBezTo>
                <a:lnTo>
                  <a:pt x="565408" y="508234"/>
                </a:lnTo>
                <a:cubicBezTo>
                  <a:pt x="567933" y="499644"/>
                  <a:pt x="569335" y="490681"/>
                  <a:pt x="569335" y="481344"/>
                </a:cubicBezTo>
                <a:cubicBezTo>
                  <a:pt x="569335" y="472007"/>
                  <a:pt x="567933" y="462950"/>
                  <a:pt x="565408" y="454453"/>
                </a:cubicBezTo>
                <a:close/>
                <a:moveTo>
                  <a:pt x="484056" y="454453"/>
                </a:moveTo>
                <a:lnTo>
                  <a:pt x="484056" y="508234"/>
                </a:lnTo>
                <a:lnTo>
                  <a:pt x="517532" y="508234"/>
                </a:lnTo>
                <a:cubicBezTo>
                  <a:pt x="519028" y="500018"/>
                  <a:pt x="520057" y="491054"/>
                  <a:pt x="520057" y="481344"/>
                </a:cubicBezTo>
                <a:cubicBezTo>
                  <a:pt x="520057" y="471633"/>
                  <a:pt x="519028" y="462670"/>
                  <a:pt x="517438" y="454453"/>
                </a:cubicBezTo>
                <a:close/>
                <a:moveTo>
                  <a:pt x="431411" y="454360"/>
                </a:moveTo>
                <a:cubicBezTo>
                  <a:pt x="429915" y="462576"/>
                  <a:pt x="428886" y="471540"/>
                  <a:pt x="428886" y="481250"/>
                </a:cubicBezTo>
                <a:cubicBezTo>
                  <a:pt x="428886" y="490961"/>
                  <a:pt x="429915" y="499924"/>
                  <a:pt x="431505" y="508141"/>
                </a:cubicBezTo>
                <a:lnTo>
                  <a:pt x="464980" y="508141"/>
                </a:lnTo>
                <a:lnTo>
                  <a:pt x="464980" y="454360"/>
                </a:lnTo>
                <a:close/>
                <a:moveTo>
                  <a:pt x="383535" y="454360"/>
                </a:moveTo>
                <a:cubicBezTo>
                  <a:pt x="381010" y="462950"/>
                  <a:pt x="379701" y="471913"/>
                  <a:pt x="379701" y="481250"/>
                </a:cubicBezTo>
                <a:cubicBezTo>
                  <a:pt x="379701" y="490587"/>
                  <a:pt x="381010" y="499644"/>
                  <a:pt x="383535" y="508141"/>
                </a:cubicBezTo>
                <a:lnTo>
                  <a:pt x="412055" y="508141"/>
                </a:lnTo>
                <a:cubicBezTo>
                  <a:pt x="410746" y="499831"/>
                  <a:pt x="409811" y="490868"/>
                  <a:pt x="409811" y="481250"/>
                </a:cubicBezTo>
                <a:cubicBezTo>
                  <a:pt x="409811" y="471633"/>
                  <a:pt x="410746" y="462670"/>
                  <a:pt x="412055" y="454360"/>
                </a:cubicBezTo>
                <a:close/>
                <a:moveTo>
                  <a:pt x="511921" y="394323"/>
                </a:moveTo>
                <a:cubicBezTo>
                  <a:pt x="519683" y="405154"/>
                  <a:pt x="527163" y="418786"/>
                  <a:pt x="532306" y="435406"/>
                </a:cubicBezTo>
                <a:lnTo>
                  <a:pt x="557366" y="435406"/>
                </a:lnTo>
                <a:cubicBezTo>
                  <a:pt x="547268" y="417292"/>
                  <a:pt x="531278" y="402726"/>
                  <a:pt x="511921" y="394323"/>
                </a:cubicBezTo>
                <a:close/>
                <a:moveTo>
                  <a:pt x="436928" y="394323"/>
                </a:moveTo>
                <a:cubicBezTo>
                  <a:pt x="417572" y="402726"/>
                  <a:pt x="401582" y="417292"/>
                  <a:pt x="391483" y="435406"/>
                </a:cubicBezTo>
                <a:lnTo>
                  <a:pt x="416543" y="435406"/>
                </a:lnTo>
                <a:cubicBezTo>
                  <a:pt x="421686" y="418786"/>
                  <a:pt x="429167" y="405154"/>
                  <a:pt x="436928" y="394323"/>
                </a:cubicBezTo>
                <a:close/>
                <a:moveTo>
                  <a:pt x="484056" y="390775"/>
                </a:moveTo>
                <a:lnTo>
                  <a:pt x="484056" y="435406"/>
                </a:lnTo>
                <a:lnTo>
                  <a:pt x="512202" y="435406"/>
                </a:lnTo>
                <a:cubicBezTo>
                  <a:pt x="504721" y="414771"/>
                  <a:pt x="493220" y="400112"/>
                  <a:pt x="484056" y="390775"/>
                </a:cubicBezTo>
                <a:close/>
                <a:moveTo>
                  <a:pt x="464980" y="390588"/>
                </a:moveTo>
                <a:cubicBezTo>
                  <a:pt x="455723" y="399832"/>
                  <a:pt x="444128" y="414491"/>
                  <a:pt x="436647" y="435406"/>
                </a:cubicBezTo>
                <a:lnTo>
                  <a:pt x="464980" y="435406"/>
                </a:lnTo>
                <a:close/>
                <a:moveTo>
                  <a:pt x="474425" y="354267"/>
                </a:moveTo>
                <a:cubicBezTo>
                  <a:pt x="544649" y="354267"/>
                  <a:pt x="601689" y="411316"/>
                  <a:pt x="601689" y="481344"/>
                </a:cubicBezTo>
                <a:cubicBezTo>
                  <a:pt x="601689" y="551465"/>
                  <a:pt x="544649" y="608514"/>
                  <a:pt x="474425" y="608514"/>
                </a:cubicBezTo>
                <a:cubicBezTo>
                  <a:pt x="404200" y="608514"/>
                  <a:pt x="347160" y="551465"/>
                  <a:pt x="347160" y="481344"/>
                </a:cubicBezTo>
                <a:cubicBezTo>
                  <a:pt x="347160" y="411316"/>
                  <a:pt x="404200" y="354267"/>
                  <a:pt x="474425" y="354267"/>
                </a:cubicBezTo>
                <a:close/>
                <a:moveTo>
                  <a:pt x="156165" y="325829"/>
                </a:moveTo>
                <a:lnTo>
                  <a:pt x="194606" y="447523"/>
                </a:lnTo>
                <a:lnTo>
                  <a:pt x="201808" y="470405"/>
                </a:lnTo>
                <a:lnTo>
                  <a:pt x="201995" y="470031"/>
                </a:lnTo>
                <a:lnTo>
                  <a:pt x="208355" y="489457"/>
                </a:lnTo>
                <a:lnTo>
                  <a:pt x="228651" y="431926"/>
                </a:lnTo>
                <a:cubicBezTo>
                  <a:pt x="178800" y="362440"/>
                  <a:pt x="238752" y="363094"/>
                  <a:pt x="242119" y="363187"/>
                </a:cubicBezTo>
                <a:cubicBezTo>
                  <a:pt x="245487" y="363094"/>
                  <a:pt x="305439" y="362347"/>
                  <a:pt x="255588" y="431926"/>
                </a:cubicBezTo>
                <a:lnTo>
                  <a:pt x="275884" y="489457"/>
                </a:lnTo>
                <a:lnTo>
                  <a:pt x="282244" y="470031"/>
                </a:lnTo>
                <a:lnTo>
                  <a:pt x="282431" y="470405"/>
                </a:lnTo>
                <a:lnTo>
                  <a:pt x="289633" y="447523"/>
                </a:lnTo>
                <a:lnTo>
                  <a:pt x="328261" y="325829"/>
                </a:lnTo>
                <a:cubicBezTo>
                  <a:pt x="328261" y="325829"/>
                  <a:pt x="349772" y="340866"/>
                  <a:pt x="381666" y="355622"/>
                </a:cubicBezTo>
                <a:cubicBezTo>
                  <a:pt x="343038" y="384108"/>
                  <a:pt x="317972" y="429778"/>
                  <a:pt x="317972" y="481332"/>
                </a:cubicBezTo>
                <a:cubicBezTo>
                  <a:pt x="317972" y="511872"/>
                  <a:pt x="326764" y="540358"/>
                  <a:pt x="342010" y="564454"/>
                </a:cubicBezTo>
                <a:cubicBezTo>
                  <a:pt x="312828" y="569871"/>
                  <a:pt x="279438" y="573513"/>
                  <a:pt x="242213" y="573513"/>
                </a:cubicBezTo>
                <a:cubicBezTo>
                  <a:pt x="94061" y="573420"/>
                  <a:pt x="5676" y="515982"/>
                  <a:pt x="5676" y="515982"/>
                </a:cubicBezTo>
                <a:cubicBezTo>
                  <a:pt x="3057" y="500665"/>
                  <a:pt x="438" y="465548"/>
                  <a:pt x="438" y="465548"/>
                </a:cubicBezTo>
                <a:cubicBezTo>
                  <a:pt x="-1433" y="439771"/>
                  <a:pt x="812" y="387470"/>
                  <a:pt x="46081" y="375982"/>
                </a:cubicBezTo>
                <a:cubicBezTo>
                  <a:pt x="106781" y="360572"/>
                  <a:pt x="156165" y="325829"/>
                  <a:pt x="156165" y="325829"/>
                </a:cubicBezTo>
                <a:close/>
                <a:moveTo>
                  <a:pt x="234643" y="435"/>
                </a:moveTo>
                <a:cubicBezTo>
                  <a:pt x="261484" y="-1806"/>
                  <a:pt x="281779" y="4917"/>
                  <a:pt x="296368" y="13508"/>
                </a:cubicBezTo>
                <a:cubicBezTo>
                  <a:pt x="318159" y="25460"/>
                  <a:pt x="326389" y="41334"/>
                  <a:pt x="326389" y="41334"/>
                </a:cubicBezTo>
                <a:cubicBezTo>
                  <a:pt x="326389" y="41334"/>
                  <a:pt x="376331" y="44883"/>
                  <a:pt x="359496" y="146104"/>
                </a:cubicBezTo>
                <a:cubicBezTo>
                  <a:pt x="358468" y="151426"/>
                  <a:pt x="356971" y="156749"/>
                  <a:pt x="355101" y="162165"/>
                </a:cubicBezTo>
                <a:cubicBezTo>
                  <a:pt x="365108" y="161231"/>
                  <a:pt x="376798" y="167020"/>
                  <a:pt x="365669" y="206052"/>
                </a:cubicBezTo>
                <a:cubicBezTo>
                  <a:pt x="357626" y="234626"/>
                  <a:pt x="350144" y="242563"/>
                  <a:pt x="344346" y="243029"/>
                </a:cubicBezTo>
                <a:cubicBezTo>
                  <a:pt x="339108" y="276925"/>
                  <a:pt x="312080" y="319972"/>
                  <a:pt x="269527" y="335286"/>
                </a:cubicBezTo>
                <a:cubicBezTo>
                  <a:pt x="251945" y="341636"/>
                  <a:pt x="232492" y="341636"/>
                  <a:pt x="214816" y="335473"/>
                </a:cubicBezTo>
                <a:cubicBezTo>
                  <a:pt x="171515" y="320253"/>
                  <a:pt x="145329" y="277019"/>
                  <a:pt x="140091" y="243029"/>
                </a:cubicBezTo>
                <a:cubicBezTo>
                  <a:pt x="134386" y="242656"/>
                  <a:pt x="126904" y="234626"/>
                  <a:pt x="118768" y="206052"/>
                </a:cubicBezTo>
                <a:cubicBezTo>
                  <a:pt x="107732" y="167020"/>
                  <a:pt x="119423" y="161231"/>
                  <a:pt x="129804" y="162165"/>
                </a:cubicBezTo>
                <a:cubicBezTo>
                  <a:pt x="127746" y="156749"/>
                  <a:pt x="126437" y="151426"/>
                  <a:pt x="125408" y="146104"/>
                </a:cubicBezTo>
                <a:cubicBezTo>
                  <a:pt x="121761" y="127895"/>
                  <a:pt x="120919" y="110994"/>
                  <a:pt x="125128" y="94653"/>
                </a:cubicBezTo>
                <a:cubicBezTo>
                  <a:pt x="130271" y="72896"/>
                  <a:pt x="141962" y="55434"/>
                  <a:pt x="155242" y="41988"/>
                </a:cubicBezTo>
                <a:cubicBezTo>
                  <a:pt x="163566" y="33024"/>
                  <a:pt x="173011" y="25273"/>
                  <a:pt x="183018" y="18924"/>
                </a:cubicBezTo>
                <a:cubicBezTo>
                  <a:pt x="191248" y="13321"/>
                  <a:pt x="200227" y="8466"/>
                  <a:pt x="210047" y="5104"/>
                </a:cubicBezTo>
                <a:cubicBezTo>
                  <a:pt x="217809" y="2489"/>
                  <a:pt x="225945" y="809"/>
                  <a:pt x="234643" y="435"/>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57200" eaLnBrk="1" fontAlgn="auto" latinLnBrk="0" hangingPunct="1">
              <a:lnSpc>
                <a:spcPct val="100000"/>
              </a:lnSpc>
              <a:spcBef>
                <a:spcPts val="0"/>
              </a:spcBef>
              <a:spcAft>
                <a:spcPts val="0"/>
              </a:spcAft>
              <a:buClrTx/>
              <a:buSzTx/>
              <a:buFontTx/>
              <a:buNone/>
              <a:defRPr/>
            </a:pPr>
            <a:endParaRPr kumimoji="0" sz="2400" b="0" i="0" u="none" strike="noStrike" kern="0" cap="none" spc="0" normalizeH="0" baseline="0" noProof="0">
              <a:ln>
                <a:noFill/>
              </a:ln>
              <a:solidFill>
                <a:srgbClr val="000000"/>
              </a:solidFill>
              <a:effectLst/>
              <a:uLnTx/>
              <a:uFillTx/>
              <a:cs typeface="+mn-ea"/>
              <a:sym typeface="+mn-lt"/>
            </a:endParaRPr>
          </a:p>
        </p:txBody>
      </p:sp>
      <p:sp>
        <p:nvSpPr>
          <p:cNvPr id="17" name="任意多边形: 形状 16"/>
          <p:cNvSpPr>
            <a:spLocks noChangeAspect="1"/>
          </p:cNvSpPr>
          <p:nvPr>
            <p:custDataLst>
              <p:tags r:id="rId2"/>
            </p:custDataLst>
          </p:nvPr>
        </p:nvSpPr>
        <p:spPr>
          <a:xfrm>
            <a:off x="7073684" y="2778629"/>
            <a:ext cx="526002" cy="422413"/>
          </a:xfrm>
          <a:custGeom>
            <a:avLst/>
            <a:gdLst>
              <a:gd name="connsiteX0" fmla="*/ 589790 w 706195"/>
              <a:gd name="connsiteY0" fmla="*/ 172425 h 567123"/>
              <a:gd name="connsiteX1" fmla="*/ 644913 w 706195"/>
              <a:gd name="connsiteY1" fmla="*/ 95103 h 567123"/>
              <a:gd name="connsiteX2" fmla="*/ 654225 w 706195"/>
              <a:gd name="connsiteY2" fmla="*/ 131883 h 567123"/>
              <a:gd name="connsiteX3" fmla="*/ 659681 w 706195"/>
              <a:gd name="connsiteY3" fmla="*/ 132917 h 567123"/>
              <a:gd name="connsiteX4" fmla="*/ 701916 w 706195"/>
              <a:gd name="connsiteY4" fmla="*/ 122100 h 567123"/>
              <a:gd name="connsiteX5" fmla="*/ 706149 w 706195"/>
              <a:gd name="connsiteY5" fmla="*/ 118525 h 567123"/>
              <a:gd name="connsiteX6" fmla="*/ 677365 w 706195"/>
              <a:gd name="connsiteY6" fmla="*/ 4894 h 567123"/>
              <a:gd name="connsiteX7" fmla="*/ 677365 w 706195"/>
              <a:gd name="connsiteY7" fmla="*/ 4800 h 567123"/>
              <a:gd name="connsiteX8" fmla="*/ 674543 w 706195"/>
              <a:gd name="connsiteY8" fmla="*/ 3 h 567123"/>
              <a:gd name="connsiteX9" fmla="*/ 556679 w 706195"/>
              <a:gd name="connsiteY9" fmla="*/ 9409 h 567123"/>
              <a:gd name="connsiteX10" fmla="*/ 554704 w 706195"/>
              <a:gd name="connsiteY10" fmla="*/ 14583 h 567123"/>
              <a:gd name="connsiteX11" fmla="*/ 558372 w 706195"/>
              <a:gd name="connsiteY11" fmla="*/ 58041 h 567123"/>
              <a:gd name="connsiteX12" fmla="*/ 561194 w 706195"/>
              <a:gd name="connsiteY12" fmla="*/ 62839 h 567123"/>
              <a:gd name="connsiteX13" fmla="*/ 604464 w 706195"/>
              <a:gd name="connsiteY13" fmla="*/ 59358 h 567123"/>
              <a:gd name="connsiteX14" fmla="*/ 548119 w 706195"/>
              <a:gd name="connsiteY14" fmla="*/ 138373 h 567123"/>
              <a:gd name="connsiteX15" fmla="*/ 494032 w 706195"/>
              <a:gd name="connsiteY15" fmla="*/ 99148 h 567123"/>
              <a:gd name="connsiteX16" fmla="*/ 489140 w 706195"/>
              <a:gd name="connsiteY16" fmla="*/ 101876 h 567123"/>
              <a:gd name="connsiteX17" fmla="*/ 478793 w 706195"/>
              <a:gd name="connsiteY17" fmla="*/ 116268 h 567123"/>
              <a:gd name="connsiteX18" fmla="*/ 478605 w 706195"/>
              <a:gd name="connsiteY18" fmla="*/ 116362 h 567123"/>
              <a:gd name="connsiteX19" fmla="*/ 469763 w 706195"/>
              <a:gd name="connsiteY19" fmla="*/ 128779 h 567123"/>
              <a:gd name="connsiteX20" fmla="*/ 463648 w 706195"/>
              <a:gd name="connsiteY20" fmla="*/ 137338 h 567123"/>
              <a:gd name="connsiteX21" fmla="*/ 463366 w 706195"/>
              <a:gd name="connsiteY21" fmla="*/ 137809 h 567123"/>
              <a:gd name="connsiteX22" fmla="*/ 410125 w 706195"/>
              <a:gd name="connsiteY22" fmla="*/ 212685 h 567123"/>
              <a:gd name="connsiteX23" fmla="*/ 412853 w 706195"/>
              <a:gd name="connsiteY23" fmla="*/ 217576 h 567123"/>
              <a:gd name="connsiteX24" fmla="*/ 448410 w 706195"/>
              <a:gd name="connsiteY24" fmla="*/ 242786 h 567123"/>
              <a:gd name="connsiteX25" fmla="*/ 453866 w 706195"/>
              <a:gd name="connsiteY25" fmla="*/ 243726 h 567123"/>
              <a:gd name="connsiteX26" fmla="*/ 504285 w 706195"/>
              <a:gd name="connsiteY26" fmla="*/ 172989 h 567123"/>
              <a:gd name="connsiteX27" fmla="*/ 558467 w 706195"/>
              <a:gd name="connsiteY27" fmla="*/ 212309 h 567123"/>
              <a:gd name="connsiteX28" fmla="*/ 563358 w 706195"/>
              <a:gd name="connsiteY28" fmla="*/ 209675 h 567123"/>
              <a:gd name="connsiteX29" fmla="*/ 588850 w 706195"/>
              <a:gd name="connsiteY29" fmla="*/ 174306 h 567123"/>
              <a:gd name="connsiteX30" fmla="*/ 589790 w 706195"/>
              <a:gd name="connsiteY30" fmla="*/ 172425 h 567123"/>
              <a:gd name="connsiteX31" fmla="*/ 231871 w 706195"/>
              <a:gd name="connsiteY31" fmla="*/ 258213 h 567123"/>
              <a:gd name="connsiteX32" fmla="*/ 357355 w 706195"/>
              <a:gd name="connsiteY32" fmla="*/ 132729 h 567123"/>
              <a:gd name="connsiteX33" fmla="*/ 231871 w 706195"/>
              <a:gd name="connsiteY33" fmla="*/ 7246 h 567123"/>
              <a:gd name="connsiteX34" fmla="*/ 106388 w 706195"/>
              <a:gd name="connsiteY34" fmla="*/ 132729 h 567123"/>
              <a:gd name="connsiteX35" fmla="*/ 231871 w 706195"/>
              <a:gd name="connsiteY35" fmla="*/ 258213 h 567123"/>
              <a:gd name="connsiteX36" fmla="*/ 231871 w 706195"/>
              <a:gd name="connsiteY36" fmla="*/ 61992 h 567123"/>
              <a:gd name="connsiteX37" fmla="*/ 302609 w 706195"/>
              <a:gd name="connsiteY37" fmla="*/ 132729 h 567123"/>
              <a:gd name="connsiteX38" fmla="*/ 231871 w 706195"/>
              <a:gd name="connsiteY38" fmla="*/ 203467 h 567123"/>
              <a:gd name="connsiteX39" fmla="*/ 161134 w 706195"/>
              <a:gd name="connsiteY39" fmla="*/ 132729 h 567123"/>
              <a:gd name="connsiteX40" fmla="*/ 231871 w 706195"/>
              <a:gd name="connsiteY40" fmla="*/ 61992 h 567123"/>
              <a:gd name="connsiteX41" fmla="*/ 333086 w 706195"/>
              <a:gd name="connsiteY41" fmla="*/ 282199 h 567123"/>
              <a:gd name="connsiteX42" fmla="*/ 133009 w 706195"/>
              <a:gd name="connsiteY42" fmla="*/ 282199 h 567123"/>
              <a:gd name="connsiteX43" fmla="*/ 0 w 706195"/>
              <a:gd name="connsiteY43" fmla="*/ 415208 h 567123"/>
              <a:gd name="connsiteX44" fmla="*/ 0 w 706195"/>
              <a:gd name="connsiteY44" fmla="*/ 567123 h 567123"/>
              <a:gd name="connsiteX45" fmla="*/ 52394 w 706195"/>
              <a:gd name="connsiteY45" fmla="*/ 567123 h 567123"/>
              <a:gd name="connsiteX46" fmla="*/ 52394 w 706195"/>
              <a:gd name="connsiteY46" fmla="*/ 415208 h 567123"/>
              <a:gd name="connsiteX47" fmla="*/ 133009 w 706195"/>
              <a:gd name="connsiteY47" fmla="*/ 334594 h 567123"/>
              <a:gd name="connsiteX48" fmla="*/ 204969 w 706195"/>
              <a:gd name="connsiteY48" fmla="*/ 334594 h 567123"/>
              <a:gd name="connsiteX49" fmla="*/ 210330 w 706195"/>
              <a:gd name="connsiteY49" fmla="*/ 340332 h 567123"/>
              <a:gd name="connsiteX50" fmla="*/ 195092 w 706195"/>
              <a:gd name="connsiteY50" fmla="*/ 428095 h 567123"/>
              <a:gd name="connsiteX51" fmla="*/ 231777 w 706195"/>
              <a:gd name="connsiteY51" fmla="*/ 465533 h 567123"/>
              <a:gd name="connsiteX52" fmla="*/ 271097 w 706195"/>
              <a:gd name="connsiteY52" fmla="*/ 428471 h 567123"/>
              <a:gd name="connsiteX53" fmla="*/ 254729 w 706195"/>
              <a:gd name="connsiteY53" fmla="*/ 340332 h 567123"/>
              <a:gd name="connsiteX54" fmla="*/ 262349 w 706195"/>
              <a:gd name="connsiteY54" fmla="*/ 334594 h 567123"/>
              <a:gd name="connsiteX55" fmla="*/ 333180 w 706195"/>
              <a:gd name="connsiteY55" fmla="*/ 334594 h 567123"/>
              <a:gd name="connsiteX56" fmla="*/ 413794 w 706195"/>
              <a:gd name="connsiteY56" fmla="*/ 415208 h 567123"/>
              <a:gd name="connsiteX57" fmla="*/ 413794 w 706195"/>
              <a:gd name="connsiteY57" fmla="*/ 567123 h 567123"/>
              <a:gd name="connsiteX58" fmla="*/ 466188 w 706195"/>
              <a:gd name="connsiteY58" fmla="*/ 567123 h 567123"/>
              <a:gd name="connsiteX59" fmla="*/ 466188 w 706195"/>
              <a:gd name="connsiteY59" fmla="*/ 415208 h 567123"/>
              <a:gd name="connsiteX60" fmla="*/ 333086 w 706195"/>
              <a:gd name="connsiteY60" fmla="*/ 282199 h 567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706195" h="567123">
                <a:moveTo>
                  <a:pt x="589790" y="172425"/>
                </a:moveTo>
                <a:lnTo>
                  <a:pt x="644913" y="95103"/>
                </a:lnTo>
                <a:lnTo>
                  <a:pt x="654225" y="131883"/>
                </a:lnTo>
                <a:cubicBezTo>
                  <a:pt x="654507" y="133200"/>
                  <a:pt x="657047" y="133670"/>
                  <a:pt x="659681" y="132917"/>
                </a:cubicBezTo>
                <a:lnTo>
                  <a:pt x="701916" y="122100"/>
                </a:lnTo>
                <a:cubicBezTo>
                  <a:pt x="704550" y="121441"/>
                  <a:pt x="706525" y="119842"/>
                  <a:pt x="706149" y="118525"/>
                </a:cubicBezTo>
                <a:lnTo>
                  <a:pt x="677365" y="4894"/>
                </a:lnTo>
                <a:lnTo>
                  <a:pt x="677365" y="4800"/>
                </a:lnTo>
                <a:cubicBezTo>
                  <a:pt x="677177" y="2072"/>
                  <a:pt x="675860" y="-91"/>
                  <a:pt x="674543" y="3"/>
                </a:cubicBezTo>
                <a:lnTo>
                  <a:pt x="556679" y="9409"/>
                </a:lnTo>
                <a:cubicBezTo>
                  <a:pt x="555362" y="9504"/>
                  <a:pt x="554516" y="11855"/>
                  <a:pt x="554704" y="14583"/>
                </a:cubicBezTo>
                <a:lnTo>
                  <a:pt x="558372" y="58041"/>
                </a:lnTo>
                <a:cubicBezTo>
                  <a:pt x="558561" y="60769"/>
                  <a:pt x="559877" y="62933"/>
                  <a:pt x="561194" y="62839"/>
                </a:cubicBezTo>
                <a:lnTo>
                  <a:pt x="604464" y="59358"/>
                </a:lnTo>
                <a:lnTo>
                  <a:pt x="548119" y="138373"/>
                </a:lnTo>
                <a:lnTo>
                  <a:pt x="494032" y="99148"/>
                </a:lnTo>
                <a:cubicBezTo>
                  <a:pt x="492997" y="98395"/>
                  <a:pt x="490833" y="99524"/>
                  <a:pt x="489140" y="101876"/>
                </a:cubicBezTo>
                <a:lnTo>
                  <a:pt x="478793" y="116268"/>
                </a:lnTo>
                <a:cubicBezTo>
                  <a:pt x="478793" y="116268"/>
                  <a:pt x="478699" y="116268"/>
                  <a:pt x="478605" y="116362"/>
                </a:cubicBezTo>
                <a:lnTo>
                  <a:pt x="469763" y="128779"/>
                </a:lnTo>
                <a:lnTo>
                  <a:pt x="463648" y="137338"/>
                </a:lnTo>
                <a:cubicBezTo>
                  <a:pt x="463554" y="137527"/>
                  <a:pt x="463460" y="137621"/>
                  <a:pt x="463366" y="137809"/>
                </a:cubicBezTo>
                <a:lnTo>
                  <a:pt x="410125" y="212685"/>
                </a:lnTo>
                <a:cubicBezTo>
                  <a:pt x="409373" y="213720"/>
                  <a:pt x="410596" y="215977"/>
                  <a:pt x="412853" y="217576"/>
                </a:cubicBezTo>
                <a:lnTo>
                  <a:pt x="448410" y="242786"/>
                </a:lnTo>
                <a:cubicBezTo>
                  <a:pt x="450667" y="244385"/>
                  <a:pt x="453113" y="244855"/>
                  <a:pt x="453866" y="243726"/>
                </a:cubicBezTo>
                <a:lnTo>
                  <a:pt x="504285" y="172989"/>
                </a:lnTo>
                <a:lnTo>
                  <a:pt x="558467" y="212309"/>
                </a:lnTo>
                <a:cubicBezTo>
                  <a:pt x="559501" y="213061"/>
                  <a:pt x="561759" y="211838"/>
                  <a:pt x="563358" y="209675"/>
                </a:cubicBezTo>
                <a:lnTo>
                  <a:pt x="588850" y="174306"/>
                </a:lnTo>
                <a:cubicBezTo>
                  <a:pt x="589226" y="173648"/>
                  <a:pt x="589602" y="172989"/>
                  <a:pt x="589790" y="172425"/>
                </a:cubicBezTo>
                <a:close/>
                <a:moveTo>
                  <a:pt x="231871" y="258213"/>
                </a:moveTo>
                <a:cubicBezTo>
                  <a:pt x="301103" y="258213"/>
                  <a:pt x="357355" y="201867"/>
                  <a:pt x="357355" y="132729"/>
                </a:cubicBezTo>
                <a:cubicBezTo>
                  <a:pt x="357355" y="63591"/>
                  <a:pt x="301009" y="7246"/>
                  <a:pt x="231871" y="7246"/>
                </a:cubicBezTo>
                <a:cubicBezTo>
                  <a:pt x="162639" y="7246"/>
                  <a:pt x="106388" y="63591"/>
                  <a:pt x="106388" y="132729"/>
                </a:cubicBezTo>
                <a:cubicBezTo>
                  <a:pt x="106388" y="201867"/>
                  <a:pt x="162639" y="258213"/>
                  <a:pt x="231871" y="258213"/>
                </a:cubicBezTo>
                <a:close/>
                <a:moveTo>
                  <a:pt x="231871" y="61992"/>
                </a:moveTo>
                <a:cubicBezTo>
                  <a:pt x="270908" y="61992"/>
                  <a:pt x="302609" y="93692"/>
                  <a:pt x="302609" y="132729"/>
                </a:cubicBezTo>
                <a:cubicBezTo>
                  <a:pt x="302609" y="171766"/>
                  <a:pt x="270908" y="203467"/>
                  <a:pt x="231871" y="203467"/>
                </a:cubicBezTo>
                <a:cubicBezTo>
                  <a:pt x="192834" y="203467"/>
                  <a:pt x="161134" y="171766"/>
                  <a:pt x="161134" y="132729"/>
                </a:cubicBezTo>
                <a:cubicBezTo>
                  <a:pt x="161134" y="93692"/>
                  <a:pt x="192834" y="61992"/>
                  <a:pt x="231871" y="61992"/>
                </a:cubicBezTo>
                <a:close/>
                <a:moveTo>
                  <a:pt x="333086" y="282199"/>
                </a:moveTo>
                <a:lnTo>
                  <a:pt x="133009" y="282199"/>
                </a:lnTo>
                <a:cubicBezTo>
                  <a:pt x="59637" y="282199"/>
                  <a:pt x="0" y="341837"/>
                  <a:pt x="0" y="415208"/>
                </a:cubicBezTo>
                <a:lnTo>
                  <a:pt x="0" y="567123"/>
                </a:lnTo>
                <a:lnTo>
                  <a:pt x="52394" y="567123"/>
                </a:lnTo>
                <a:lnTo>
                  <a:pt x="52394" y="415208"/>
                </a:lnTo>
                <a:cubicBezTo>
                  <a:pt x="52394" y="370715"/>
                  <a:pt x="88610" y="334594"/>
                  <a:pt x="133009" y="334594"/>
                </a:cubicBezTo>
                <a:lnTo>
                  <a:pt x="204969" y="334594"/>
                </a:lnTo>
                <a:lnTo>
                  <a:pt x="210330" y="340332"/>
                </a:lnTo>
                <a:lnTo>
                  <a:pt x="195092" y="428095"/>
                </a:lnTo>
                <a:lnTo>
                  <a:pt x="231777" y="465533"/>
                </a:lnTo>
                <a:lnTo>
                  <a:pt x="271097" y="428471"/>
                </a:lnTo>
                <a:lnTo>
                  <a:pt x="254729" y="340332"/>
                </a:lnTo>
                <a:lnTo>
                  <a:pt x="262349" y="334594"/>
                </a:lnTo>
                <a:lnTo>
                  <a:pt x="333180" y="334594"/>
                </a:lnTo>
                <a:cubicBezTo>
                  <a:pt x="377673" y="334594"/>
                  <a:pt x="413794" y="370809"/>
                  <a:pt x="413794" y="415208"/>
                </a:cubicBezTo>
                <a:lnTo>
                  <a:pt x="413794" y="567123"/>
                </a:lnTo>
                <a:lnTo>
                  <a:pt x="466188" y="567123"/>
                </a:lnTo>
                <a:lnTo>
                  <a:pt x="466188" y="415208"/>
                </a:lnTo>
                <a:cubicBezTo>
                  <a:pt x="466094" y="341837"/>
                  <a:pt x="406457" y="282199"/>
                  <a:pt x="333086" y="282199"/>
                </a:cubicBezTo>
                <a:close/>
              </a:path>
            </a:pathLst>
          </a:custGeom>
          <a:solidFill>
            <a:schemeClr val="bg1"/>
          </a:solidFill>
          <a:ln w="939" cap="flat">
            <a:noFill/>
            <a:prstDash val="solid"/>
            <a:miter/>
          </a:ln>
        </p:spPr>
        <p:txBody>
          <a:bodyPr lIns="106985" tIns="53492" rIns="106985" bIns="53492" rtlCol="0" anchor="ctr"/>
          <a:lstStyle/>
          <a:p>
            <a:endParaRPr lang="zh-CN" altLang="en-US" sz="2105">
              <a:cs typeface="+mn-ea"/>
              <a:sym typeface="+mn-lt"/>
            </a:endParaRPr>
          </a:p>
        </p:txBody>
      </p:sp>
      <p:sp>
        <p:nvSpPr>
          <p:cNvPr id="18" name="任意多边形 66"/>
          <p:cNvSpPr>
            <a:spLocks noChangeAspect="1"/>
          </p:cNvSpPr>
          <p:nvPr/>
        </p:nvSpPr>
        <p:spPr>
          <a:xfrm>
            <a:off x="6346732" y="3443028"/>
            <a:ext cx="540409" cy="522808"/>
          </a:xfrm>
          <a:custGeom>
            <a:avLst/>
            <a:gdLst>
              <a:gd name="connsiteX0" fmla="*/ 453585 w 600029"/>
              <a:gd name="connsiteY0" fmla="*/ 282542 h 580488"/>
              <a:gd name="connsiteX1" fmla="*/ 549682 w 600029"/>
              <a:gd name="connsiteY1" fmla="*/ 282542 h 580488"/>
              <a:gd name="connsiteX2" fmla="*/ 549682 w 600029"/>
              <a:gd name="connsiteY2" fmla="*/ 318406 h 580488"/>
              <a:gd name="connsiteX3" fmla="*/ 453585 w 600029"/>
              <a:gd name="connsiteY3" fmla="*/ 318406 h 580488"/>
              <a:gd name="connsiteX4" fmla="*/ 430645 w 600029"/>
              <a:gd name="connsiteY4" fmla="*/ 219282 h 580488"/>
              <a:gd name="connsiteX5" fmla="*/ 424903 w 600029"/>
              <a:gd name="connsiteY5" fmla="*/ 223582 h 580488"/>
              <a:gd name="connsiteX6" fmla="*/ 424903 w 600029"/>
              <a:gd name="connsiteY6" fmla="*/ 227882 h 580488"/>
              <a:gd name="connsiteX7" fmla="*/ 427774 w 600029"/>
              <a:gd name="connsiteY7" fmla="*/ 232182 h 580488"/>
              <a:gd name="connsiteX8" fmla="*/ 436387 w 600029"/>
              <a:gd name="connsiteY8" fmla="*/ 229315 h 580488"/>
              <a:gd name="connsiteX9" fmla="*/ 433516 w 600029"/>
              <a:gd name="connsiteY9" fmla="*/ 220715 h 580488"/>
              <a:gd name="connsiteX10" fmla="*/ 430645 w 600029"/>
              <a:gd name="connsiteY10" fmla="*/ 219282 h 580488"/>
              <a:gd name="connsiteX11" fmla="*/ 354564 w 600029"/>
              <a:gd name="connsiteY11" fmla="*/ 219282 h 580488"/>
              <a:gd name="connsiteX12" fmla="*/ 348822 w 600029"/>
              <a:gd name="connsiteY12" fmla="*/ 222148 h 580488"/>
              <a:gd name="connsiteX13" fmla="*/ 347387 w 600029"/>
              <a:gd name="connsiteY13" fmla="*/ 226448 h 580488"/>
              <a:gd name="connsiteX14" fmla="*/ 350258 w 600029"/>
              <a:gd name="connsiteY14" fmla="*/ 230748 h 580488"/>
              <a:gd name="connsiteX15" fmla="*/ 358871 w 600029"/>
              <a:gd name="connsiteY15" fmla="*/ 227882 h 580488"/>
              <a:gd name="connsiteX16" fmla="*/ 357435 w 600029"/>
              <a:gd name="connsiteY16" fmla="*/ 219282 h 580488"/>
              <a:gd name="connsiteX17" fmla="*/ 354564 w 600029"/>
              <a:gd name="connsiteY17" fmla="*/ 219282 h 580488"/>
              <a:gd name="connsiteX18" fmla="*/ 469403 w 600029"/>
              <a:gd name="connsiteY18" fmla="*/ 199215 h 580488"/>
              <a:gd name="connsiteX19" fmla="*/ 462225 w 600029"/>
              <a:gd name="connsiteY19" fmla="*/ 204948 h 580488"/>
              <a:gd name="connsiteX20" fmla="*/ 465096 w 600029"/>
              <a:gd name="connsiteY20" fmla="*/ 209248 h 580488"/>
              <a:gd name="connsiteX21" fmla="*/ 469403 w 600029"/>
              <a:gd name="connsiteY21" fmla="*/ 212115 h 580488"/>
              <a:gd name="connsiteX22" fmla="*/ 475145 w 600029"/>
              <a:gd name="connsiteY22" fmla="*/ 204948 h 580488"/>
              <a:gd name="connsiteX23" fmla="*/ 469403 w 600029"/>
              <a:gd name="connsiteY23" fmla="*/ 199215 h 580488"/>
              <a:gd name="connsiteX24" fmla="*/ 391887 w 600029"/>
              <a:gd name="connsiteY24" fmla="*/ 197781 h 580488"/>
              <a:gd name="connsiteX25" fmla="*/ 386145 w 600029"/>
              <a:gd name="connsiteY25" fmla="*/ 204948 h 580488"/>
              <a:gd name="connsiteX26" fmla="*/ 391887 w 600029"/>
              <a:gd name="connsiteY26" fmla="*/ 210681 h 580488"/>
              <a:gd name="connsiteX27" fmla="*/ 399064 w 600029"/>
              <a:gd name="connsiteY27" fmla="*/ 204948 h 580488"/>
              <a:gd name="connsiteX28" fmla="*/ 391887 w 600029"/>
              <a:gd name="connsiteY28" fmla="*/ 197781 h 580488"/>
              <a:gd name="connsiteX29" fmla="*/ 315806 w 600029"/>
              <a:gd name="connsiteY29" fmla="*/ 197781 h 580488"/>
              <a:gd name="connsiteX30" fmla="*/ 310064 w 600029"/>
              <a:gd name="connsiteY30" fmla="*/ 200648 h 580488"/>
              <a:gd name="connsiteX31" fmla="*/ 310064 w 600029"/>
              <a:gd name="connsiteY31" fmla="*/ 206381 h 580488"/>
              <a:gd name="connsiteX32" fmla="*/ 312935 w 600029"/>
              <a:gd name="connsiteY32" fmla="*/ 209248 h 580488"/>
              <a:gd name="connsiteX33" fmla="*/ 321548 w 600029"/>
              <a:gd name="connsiteY33" fmla="*/ 207815 h 580488"/>
              <a:gd name="connsiteX34" fmla="*/ 318677 w 600029"/>
              <a:gd name="connsiteY34" fmla="*/ 199215 h 580488"/>
              <a:gd name="connsiteX35" fmla="*/ 315806 w 600029"/>
              <a:gd name="connsiteY35" fmla="*/ 197781 h 580488"/>
              <a:gd name="connsiteX36" fmla="*/ 469403 w 600029"/>
              <a:gd name="connsiteY36" fmla="*/ 156214 h 580488"/>
              <a:gd name="connsiteX37" fmla="*/ 462225 w 600029"/>
              <a:gd name="connsiteY37" fmla="*/ 161947 h 580488"/>
              <a:gd name="connsiteX38" fmla="*/ 469403 w 600029"/>
              <a:gd name="connsiteY38" fmla="*/ 169114 h 580488"/>
              <a:gd name="connsiteX39" fmla="*/ 475145 w 600029"/>
              <a:gd name="connsiteY39" fmla="*/ 161947 h 580488"/>
              <a:gd name="connsiteX40" fmla="*/ 473709 w 600029"/>
              <a:gd name="connsiteY40" fmla="*/ 157647 h 580488"/>
              <a:gd name="connsiteX41" fmla="*/ 469403 w 600029"/>
              <a:gd name="connsiteY41" fmla="*/ 156214 h 580488"/>
              <a:gd name="connsiteX42" fmla="*/ 391887 w 600029"/>
              <a:gd name="connsiteY42" fmla="*/ 154780 h 580488"/>
              <a:gd name="connsiteX43" fmla="*/ 386145 w 600029"/>
              <a:gd name="connsiteY43" fmla="*/ 160514 h 580488"/>
              <a:gd name="connsiteX44" fmla="*/ 391887 w 600029"/>
              <a:gd name="connsiteY44" fmla="*/ 167681 h 580488"/>
              <a:gd name="connsiteX45" fmla="*/ 397629 w 600029"/>
              <a:gd name="connsiteY45" fmla="*/ 160514 h 580488"/>
              <a:gd name="connsiteX46" fmla="*/ 396193 w 600029"/>
              <a:gd name="connsiteY46" fmla="*/ 156214 h 580488"/>
              <a:gd name="connsiteX47" fmla="*/ 391887 w 600029"/>
              <a:gd name="connsiteY47" fmla="*/ 154780 h 580488"/>
              <a:gd name="connsiteX48" fmla="*/ 311500 w 600029"/>
              <a:gd name="connsiteY48" fmla="*/ 154780 h 580488"/>
              <a:gd name="connsiteX49" fmla="*/ 310064 w 600029"/>
              <a:gd name="connsiteY49" fmla="*/ 163381 h 580488"/>
              <a:gd name="connsiteX50" fmla="*/ 318677 w 600029"/>
              <a:gd name="connsiteY50" fmla="*/ 166247 h 580488"/>
              <a:gd name="connsiteX51" fmla="*/ 321548 w 600029"/>
              <a:gd name="connsiteY51" fmla="*/ 161947 h 580488"/>
              <a:gd name="connsiteX52" fmla="*/ 320113 w 600029"/>
              <a:gd name="connsiteY52" fmla="*/ 157647 h 580488"/>
              <a:gd name="connsiteX53" fmla="*/ 314371 w 600029"/>
              <a:gd name="connsiteY53" fmla="*/ 154780 h 580488"/>
              <a:gd name="connsiteX54" fmla="*/ 311500 w 600029"/>
              <a:gd name="connsiteY54" fmla="*/ 154780 h 580488"/>
              <a:gd name="connsiteX55" fmla="*/ 417725 w 600029"/>
              <a:gd name="connsiteY55" fmla="*/ 147614 h 580488"/>
              <a:gd name="connsiteX56" fmla="*/ 404806 w 600029"/>
              <a:gd name="connsiteY56" fmla="*/ 156214 h 580488"/>
              <a:gd name="connsiteX57" fmla="*/ 406241 w 600029"/>
              <a:gd name="connsiteY57" fmla="*/ 160514 h 580488"/>
              <a:gd name="connsiteX58" fmla="*/ 397629 w 600029"/>
              <a:gd name="connsiteY58" fmla="*/ 173414 h 580488"/>
              <a:gd name="connsiteX59" fmla="*/ 397629 w 600029"/>
              <a:gd name="connsiteY59" fmla="*/ 192048 h 580488"/>
              <a:gd name="connsiteX60" fmla="*/ 406241 w 600029"/>
              <a:gd name="connsiteY60" fmla="*/ 204948 h 580488"/>
              <a:gd name="connsiteX61" fmla="*/ 404806 w 600029"/>
              <a:gd name="connsiteY61" fmla="*/ 209248 h 580488"/>
              <a:gd name="connsiteX62" fmla="*/ 419161 w 600029"/>
              <a:gd name="connsiteY62" fmla="*/ 217848 h 580488"/>
              <a:gd name="connsiteX63" fmla="*/ 430645 w 600029"/>
              <a:gd name="connsiteY63" fmla="*/ 212115 h 580488"/>
              <a:gd name="connsiteX64" fmla="*/ 437822 w 600029"/>
              <a:gd name="connsiteY64" fmla="*/ 213548 h 580488"/>
              <a:gd name="connsiteX65" fmla="*/ 442129 w 600029"/>
              <a:gd name="connsiteY65" fmla="*/ 217848 h 580488"/>
              <a:gd name="connsiteX66" fmla="*/ 455048 w 600029"/>
              <a:gd name="connsiteY66" fmla="*/ 209248 h 580488"/>
              <a:gd name="connsiteX67" fmla="*/ 455048 w 600029"/>
              <a:gd name="connsiteY67" fmla="*/ 204948 h 580488"/>
              <a:gd name="connsiteX68" fmla="*/ 467967 w 600029"/>
              <a:gd name="connsiteY68" fmla="*/ 192048 h 580488"/>
              <a:gd name="connsiteX69" fmla="*/ 467967 w 600029"/>
              <a:gd name="connsiteY69" fmla="*/ 176281 h 580488"/>
              <a:gd name="connsiteX70" fmla="*/ 455048 w 600029"/>
              <a:gd name="connsiteY70" fmla="*/ 161947 h 580488"/>
              <a:gd name="connsiteX71" fmla="*/ 455048 w 600029"/>
              <a:gd name="connsiteY71" fmla="*/ 160514 h 580488"/>
              <a:gd name="connsiteX72" fmla="*/ 439258 w 600029"/>
              <a:gd name="connsiteY72" fmla="*/ 150480 h 580488"/>
              <a:gd name="connsiteX73" fmla="*/ 429209 w 600029"/>
              <a:gd name="connsiteY73" fmla="*/ 154780 h 580488"/>
              <a:gd name="connsiteX74" fmla="*/ 423467 w 600029"/>
              <a:gd name="connsiteY74" fmla="*/ 153347 h 580488"/>
              <a:gd name="connsiteX75" fmla="*/ 417725 w 600029"/>
              <a:gd name="connsiteY75" fmla="*/ 147614 h 580488"/>
              <a:gd name="connsiteX76" fmla="*/ 341645 w 600029"/>
              <a:gd name="connsiteY76" fmla="*/ 147614 h 580488"/>
              <a:gd name="connsiteX77" fmla="*/ 327290 w 600029"/>
              <a:gd name="connsiteY77" fmla="*/ 154780 h 580488"/>
              <a:gd name="connsiteX78" fmla="*/ 328725 w 600029"/>
              <a:gd name="connsiteY78" fmla="*/ 163381 h 580488"/>
              <a:gd name="connsiteX79" fmla="*/ 321548 w 600029"/>
              <a:gd name="connsiteY79" fmla="*/ 171981 h 580488"/>
              <a:gd name="connsiteX80" fmla="*/ 318677 w 600029"/>
              <a:gd name="connsiteY80" fmla="*/ 173414 h 580488"/>
              <a:gd name="connsiteX81" fmla="*/ 318677 w 600029"/>
              <a:gd name="connsiteY81" fmla="*/ 190614 h 580488"/>
              <a:gd name="connsiteX82" fmla="*/ 322983 w 600029"/>
              <a:gd name="connsiteY82" fmla="*/ 192048 h 580488"/>
              <a:gd name="connsiteX83" fmla="*/ 328725 w 600029"/>
              <a:gd name="connsiteY83" fmla="*/ 209248 h 580488"/>
              <a:gd name="connsiteX84" fmla="*/ 343080 w 600029"/>
              <a:gd name="connsiteY84" fmla="*/ 216415 h 580488"/>
              <a:gd name="connsiteX85" fmla="*/ 354564 w 600029"/>
              <a:gd name="connsiteY85" fmla="*/ 210681 h 580488"/>
              <a:gd name="connsiteX86" fmla="*/ 360306 w 600029"/>
              <a:gd name="connsiteY86" fmla="*/ 213548 h 580488"/>
              <a:gd name="connsiteX87" fmla="*/ 364612 w 600029"/>
              <a:gd name="connsiteY87" fmla="*/ 216415 h 580488"/>
              <a:gd name="connsiteX88" fmla="*/ 378967 w 600029"/>
              <a:gd name="connsiteY88" fmla="*/ 207815 h 580488"/>
              <a:gd name="connsiteX89" fmla="*/ 377532 w 600029"/>
              <a:gd name="connsiteY89" fmla="*/ 203515 h 580488"/>
              <a:gd name="connsiteX90" fmla="*/ 387580 w 600029"/>
              <a:gd name="connsiteY90" fmla="*/ 190614 h 580488"/>
              <a:gd name="connsiteX91" fmla="*/ 387580 w 600029"/>
              <a:gd name="connsiteY91" fmla="*/ 173414 h 580488"/>
              <a:gd name="connsiteX92" fmla="*/ 377532 w 600029"/>
              <a:gd name="connsiteY92" fmla="*/ 160514 h 580488"/>
              <a:gd name="connsiteX93" fmla="*/ 377532 w 600029"/>
              <a:gd name="connsiteY93" fmla="*/ 159080 h 580488"/>
              <a:gd name="connsiteX94" fmla="*/ 363177 w 600029"/>
              <a:gd name="connsiteY94" fmla="*/ 149047 h 580488"/>
              <a:gd name="connsiteX95" fmla="*/ 353129 w 600029"/>
              <a:gd name="connsiteY95" fmla="*/ 153347 h 580488"/>
              <a:gd name="connsiteX96" fmla="*/ 345951 w 600029"/>
              <a:gd name="connsiteY96" fmla="*/ 151914 h 580488"/>
              <a:gd name="connsiteX97" fmla="*/ 341645 w 600029"/>
              <a:gd name="connsiteY97" fmla="*/ 147614 h 580488"/>
              <a:gd name="connsiteX98" fmla="*/ 429209 w 600029"/>
              <a:gd name="connsiteY98" fmla="*/ 134713 h 580488"/>
              <a:gd name="connsiteX99" fmla="*/ 423467 w 600029"/>
              <a:gd name="connsiteY99" fmla="*/ 137580 h 580488"/>
              <a:gd name="connsiteX100" fmla="*/ 426338 w 600029"/>
              <a:gd name="connsiteY100" fmla="*/ 146180 h 580488"/>
              <a:gd name="connsiteX101" fmla="*/ 434951 w 600029"/>
              <a:gd name="connsiteY101" fmla="*/ 144747 h 580488"/>
              <a:gd name="connsiteX102" fmla="*/ 436387 w 600029"/>
              <a:gd name="connsiteY102" fmla="*/ 139013 h 580488"/>
              <a:gd name="connsiteX103" fmla="*/ 433516 w 600029"/>
              <a:gd name="connsiteY103" fmla="*/ 136147 h 580488"/>
              <a:gd name="connsiteX104" fmla="*/ 429209 w 600029"/>
              <a:gd name="connsiteY104" fmla="*/ 134713 h 580488"/>
              <a:gd name="connsiteX105" fmla="*/ 353129 w 600029"/>
              <a:gd name="connsiteY105" fmla="*/ 133280 h 580488"/>
              <a:gd name="connsiteX106" fmla="*/ 347387 w 600029"/>
              <a:gd name="connsiteY106" fmla="*/ 136147 h 580488"/>
              <a:gd name="connsiteX107" fmla="*/ 350258 w 600029"/>
              <a:gd name="connsiteY107" fmla="*/ 144747 h 580488"/>
              <a:gd name="connsiteX108" fmla="*/ 358871 w 600029"/>
              <a:gd name="connsiteY108" fmla="*/ 143313 h 580488"/>
              <a:gd name="connsiteX109" fmla="*/ 358871 w 600029"/>
              <a:gd name="connsiteY109" fmla="*/ 137580 h 580488"/>
              <a:gd name="connsiteX110" fmla="*/ 356000 w 600029"/>
              <a:gd name="connsiteY110" fmla="*/ 134713 h 580488"/>
              <a:gd name="connsiteX111" fmla="*/ 353129 w 600029"/>
              <a:gd name="connsiteY111" fmla="*/ 133280 h 580488"/>
              <a:gd name="connsiteX112" fmla="*/ 429209 w 600029"/>
              <a:gd name="connsiteY112" fmla="*/ 90279 h 580488"/>
              <a:gd name="connsiteX113" fmla="*/ 423467 w 600029"/>
              <a:gd name="connsiteY113" fmla="*/ 97446 h 580488"/>
              <a:gd name="connsiteX114" fmla="*/ 429209 w 600029"/>
              <a:gd name="connsiteY114" fmla="*/ 103179 h 580488"/>
              <a:gd name="connsiteX115" fmla="*/ 436387 w 600029"/>
              <a:gd name="connsiteY115" fmla="*/ 97446 h 580488"/>
              <a:gd name="connsiteX116" fmla="*/ 433516 w 600029"/>
              <a:gd name="connsiteY116" fmla="*/ 93146 h 580488"/>
              <a:gd name="connsiteX117" fmla="*/ 429209 w 600029"/>
              <a:gd name="connsiteY117" fmla="*/ 90279 h 580488"/>
              <a:gd name="connsiteX118" fmla="*/ 353129 w 600029"/>
              <a:gd name="connsiteY118" fmla="*/ 90279 h 580488"/>
              <a:gd name="connsiteX119" fmla="*/ 345951 w 600029"/>
              <a:gd name="connsiteY119" fmla="*/ 96013 h 580488"/>
              <a:gd name="connsiteX120" fmla="*/ 353129 w 600029"/>
              <a:gd name="connsiteY120" fmla="*/ 103179 h 580488"/>
              <a:gd name="connsiteX121" fmla="*/ 358871 w 600029"/>
              <a:gd name="connsiteY121" fmla="*/ 96013 h 580488"/>
              <a:gd name="connsiteX122" fmla="*/ 357435 w 600029"/>
              <a:gd name="connsiteY122" fmla="*/ 91713 h 580488"/>
              <a:gd name="connsiteX123" fmla="*/ 353129 w 600029"/>
              <a:gd name="connsiteY123" fmla="*/ 90279 h 580488"/>
              <a:gd name="connsiteX124" fmla="*/ 378967 w 600029"/>
              <a:gd name="connsiteY124" fmla="*/ 83112 h 580488"/>
              <a:gd name="connsiteX125" fmla="*/ 366048 w 600029"/>
              <a:gd name="connsiteY125" fmla="*/ 90279 h 580488"/>
              <a:gd name="connsiteX126" fmla="*/ 366048 w 600029"/>
              <a:gd name="connsiteY126" fmla="*/ 96013 h 580488"/>
              <a:gd name="connsiteX127" fmla="*/ 358871 w 600029"/>
              <a:gd name="connsiteY127" fmla="*/ 108913 h 580488"/>
              <a:gd name="connsiteX128" fmla="*/ 358871 w 600029"/>
              <a:gd name="connsiteY128" fmla="*/ 127547 h 580488"/>
              <a:gd name="connsiteX129" fmla="*/ 361742 w 600029"/>
              <a:gd name="connsiteY129" fmla="*/ 128980 h 580488"/>
              <a:gd name="connsiteX130" fmla="*/ 366048 w 600029"/>
              <a:gd name="connsiteY130" fmla="*/ 136147 h 580488"/>
              <a:gd name="connsiteX131" fmla="*/ 366048 w 600029"/>
              <a:gd name="connsiteY131" fmla="*/ 143313 h 580488"/>
              <a:gd name="connsiteX132" fmla="*/ 381838 w 600029"/>
              <a:gd name="connsiteY132" fmla="*/ 151914 h 580488"/>
              <a:gd name="connsiteX133" fmla="*/ 391887 w 600029"/>
              <a:gd name="connsiteY133" fmla="*/ 147614 h 580488"/>
              <a:gd name="connsiteX134" fmla="*/ 400500 w 600029"/>
              <a:gd name="connsiteY134" fmla="*/ 149047 h 580488"/>
              <a:gd name="connsiteX135" fmla="*/ 416290 w 600029"/>
              <a:gd name="connsiteY135" fmla="*/ 140447 h 580488"/>
              <a:gd name="connsiteX136" fmla="*/ 417725 w 600029"/>
              <a:gd name="connsiteY136" fmla="*/ 134713 h 580488"/>
              <a:gd name="connsiteX137" fmla="*/ 427774 w 600029"/>
              <a:gd name="connsiteY137" fmla="*/ 127547 h 580488"/>
              <a:gd name="connsiteX138" fmla="*/ 427774 w 600029"/>
              <a:gd name="connsiteY138" fmla="*/ 110346 h 580488"/>
              <a:gd name="connsiteX139" fmla="*/ 414854 w 600029"/>
              <a:gd name="connsiteY139" fmla="*/ 97446 h 580488"/>
              <a:gd name="connsiteX140" fmla="*/ 416290 w 600029"/>
              <a:gd name="connsiteY140" fmla="*/ 94579 h 580488"/>
              <a:gd name="connsiteX141" fmla="*/ 400500 w 600029"/>
              <a:gd name="connsiteY141" fmla="*/ 85979 h 580488"/>
              <a:gd name="connsiteX142" fmla="*/ 390451 w 600029"/>
              <a:gd name="connsiteY142" fmla="*/ 90279 h 580488"/>
              <a:gd name="connsiteX143" fmla="*/ 383274 w 600029"/>
              <a:gd name="connsiteY143" fmla="*/ 88846 h 580488"/>
              <a:gd name="connsiteX144" fmla="*/ 378967 w 600029"/>
              <a:gd name="connsiteY144" fmla="*/ 83112 h 580488"/>
              <a:gd name="connsiteX145" fmla="*/ 390451 w 600029"/>
              <a:gd name="connsiteY145" fmla="*/ 70212 h 580488"/>
              <a:gd name="connsiteX146" fmla="*/ 384709 w 600029"/>
              <a:gd name="connsiteY146" fmla="*/ 73079 h 580488"/>
              <a:gd name="connsiteX147" fmla="*/ 387580 w 600029"/>
              <a:gd name="connsiteY147" fmla="*/ 81679 h 580488"/>
              <a:gd name="connsiteX148" fmla="*/ 396193 w 600029"/>
              <a:gd name="connsiteY148" fmla="*/ 78812 h 580488"/>
              <a:gd name="connsiteX149" fmla="*/ 396193 w 600029"/>
              <a:gd name="connsiteY149" fmla="*/ 74512 h 580488"/>
              <a:gd name="connsiteX150" fmla="*/ 393322 w 600029"/>
              <a:gd name="connsiteY150" fmla="*/ 70212 h 580488"/>
              <a:gd name="connsiteX151" fmla="*/ 390451 w 600029"/>
              <a:gd name="connsiteY151" fmla="*/ 70212 h 580488"/>
              <a:gd name="connsiteX152" fmla="*/ 390451 w 600029"/>
              <a:gd name="connsiteY152" fmla="*/ 61612 h 580488"/>
              <a:gd name="connsiteX153" fmla="*/ 397629 w 600029"/>
              <a:gd name="connsiteY153" fmla="*/ 64479 h 580488"/>
              <a:gd name="connsiteX154" fmla="*/ 403370 w 600029"/>
              <a:gd name="connsiteY154" fmla="*/ 73079 h 580488"/>
              <a:gd name="connsiteX155" fmla="*/ 403370 w 600029"/>
              <a:gd name="connsiteY155" fmla="*/ 78812 h 580488"/>
              <a:gd name="connsiteX156" fmla="*/ 419161 w 600029"/>
              <a:gd name="connsiteY156" fmla="*/ 88846 h 580488"/>
              <a:gd name="connsiteX157" fmla="*/ 429209 w 600029"/>
              <a:gd name="connsiteY157" fmla="*/ 83112 h 580488"/>
              <a:gd name="connsiteX158" fmla="*/ 439258 w 600029"/>
              <a:gd name="connsiteY158" fmla="*/ 87412 h 580488"/>
              <a:gd name="connsiteX159" fmla="*/ 443564 w 600029"/>
              <a:gd name="connsiteY159" fmla="*/ 97446 h 580488"/>
              <a:gd name="connsiteX160" fmla="*/ 434951 w 600029"/>
              <a:gd name="connsiteY160" fmla="*/ 110346 h 580488"/>
              <a:gd name="connsiteX161" fmla="*/ 436387 w 600029"/>
              <a:gd name="connsiteY161" fmla="*/ 127547 h 580488"/>
              <a:gd name="connsiteX162" fmla="*/ 439258 w 600029"/>
              <a:gd name="connsiteY162" fmla="*/ 130413 h 580488"/>
              <a:gd name="connsiteX163" fmla="*/ 443564 w 600029"/>
              <a:gd name="connsiteY163" fmla="*/ 137580 h 580488"/>
              <a:gd name="connsiteX164" fmla="*/ 443564 w 600029"/>
              <a:gd name="connsiteY164" fmla="*/ 144747 h 580488"/>
              <a:gd name="connsiteX165" fmla="*/ 457919 w 600029"/>
              <a:gd name="connsiteY165" fmla="*/ 153347 h 580488"/>
              <a:gd name="connsiteX166" fmla="*/ 469403 w 600029"/>
              <a:gd name="connsiteY166" fmla="*/ 147614 h 580488"/>
              <a:gd name="connsiteX167" fmla="*/ 479451 w 600029"/>
              <a:gd name="connsiteY167" fmla="*/ 151914 h 580488"/>
              <a:gd name="connsiteX168" fmla="*/ 482322 w 600029"/>
              <a:gd name="connsiteY168" fmla="*/ 161947 h 580488"/>
              <a:gd name="connsiteX169" fmla="*/ 475145 w 600029"/>
              <a:gd name="connsiteY169" fmla="*/ 174847 h 580488"/>
              <a:gd name="connsiteX170" fmla="*/ 475145 w 600029"/>
              <a:gd name="connsiteY170" fmla="*/ 193481 h 580488"/>
              <a:gd name="connsiteX171" fmla="*/ 482322 w 600029"/>
              <a:gd name="connsiteY171" fmla="*/ 206381 h 580488"/>
              <a:gd name="connsiteX172" fmla="*/ 469403 w 600029"/>
              <a:gd name="connsiteY172" fmla="*/ 219282 h 580488"/>
              <a:gd name="connsiteX173" fmla="*/ 459354 w 600029"/>
              <a:gd name="connsiteY173" fmla="*/ 216415 h 580488"/>
              <a:gd name="connsiteX174" fmla="*/ 444999 w 600029"/>
              <a:gd name="connsiteY174" fmla="*/ 225015 h 580488"/>
              <a:gd name="connsiteX175" fmla="*/ 443564 w 600029"/>
              <a:gd name="connsiteY175" fmla="*/ 233615 h 580488"/>
              <a:gd name="connsiteX176" fmla="*/ 430645 w 600029"/>
              <a:gd name="connsiteY176" fmla="*/ 239349 h 580488"/>
              <a:gd name="connsiteX177" fmla="*/ 423467 w 600029"/>
              <a:gd name="connsiteY177" fmla="*/ 237915 h 580488"/>
              <a:gd name="connsiteX178" fmla="*/ 417725 w 600029"/>
              <a:gd name="connsiteY178" fmla="*/ 229315 h 580488"/>
              <a:gd name="connsiteX179" fmla="*/ 416290 w 600029"/>
              <a:gd name="connsiteY179" fmla="*/ 225015 h 580488"/>
              <a:gd name="connsiteX180" fmla="*/ 400500 w 600029"/>
              <a:gd name="connsiteY180" fmla="*/ 214981 h 580488"/>
              <a:gd name="connsiteX181" fmla="*/ 391887 w 600029"/>
              <a:gd name="connsiteY181" fmla="*/ 217848 h 580488"/>
              <a:gd name="connsiteX182" fmla="*/ 383274 w 600029"/>
              <a:gd name="connsiteY182" fmla="*/ 214981 h 580488"/>
              <a:gd name="connsiteX183" fmla="*/ 367483 w 600029"/>
              <a:gd name="connsiteY183" fmla="*/ 223582 h 580488"/>
              <a:gd name="connsiteX184" fmla="*/ 366048 w 600029"/>
              <a:gd name="connsiteY184" fmla="*/ 232182 h 580488"/>
              <a:gd name="connsiteX185" fmla="*/ 353129 w 600029"/>
              <a:gd name="connsiteY185" fmla="*/ 239349 h 580488"/>
              <a:gd name="connsiteX186" fmla="*/ 347387 w 600029"/>
              <a:gd name="connsiteY186" fmla="*/ 236482 h 580488"/>
              <a:gd name="connsiteX187" fmla="*/ 340209 w 600029"/>
              <a:gd name="connsiteY187" fmla="*/ 229315 h 580488"/>
              <a:gd name="connsiteX188" fmla="*/ 340209 w 600029"/>
              <a:gd name="connsiteY188" fmla="*/ 223582 h 580488"/>
              <a:gd name="connsiteX189" fmla="*/ 324419 w 600029"/>
              <a:gd name="connsiteY189" fmla="*/ 214981 h 580488"/>
              <a:gd name="connsiteX190" fmla="*/ 315806 w 600029"/>
              <a:gd name="connsiteY190" fmla="*/ 217848 h 580488"/>
              <a:gd name="connsiteX191" fmla="*/ 308629 w 600029"/>
              <a:gd name="connsiteY191" fmla="*/ 216415 h 580488"/>
              <a:gd name="connsiteX192" fmla="*/ 302887 w 600029"/>
              <a:gd name="connsiteY192" fmla="*/ 207815 h 580488"/>
              <a:gd name="connsiteX193" fmla="*/ 304322 w 600029"/>
              <a:gd name="connsiteY193" fmla="*/ 196348 h 580488"/>
              <a:gd name="connsiteX194" fmla="*/ 311500 w 600029"/>
              <a:gd name="connsiteY194" fmla="*/ 190614 h 580488"/>
              <a:gd name="connsiteX195" fmla="*/ 310064 w 600029"/>
              <a:gd name="connsiteY195" fmla="*/ 173414 h 580488"/>
              <a:gd name="connsiteX196" fmla="*/ 304322 w 600029"/>
              <a:gd name="connsiteY196" fmla="*/ 170547 h 580488"/>
              <a:gd name="connsiteX197" fmla="*/ 289967 w 600029"/>
              <a:gd name="connsiteY197" fmla="*/ 180581 h 580488"/>
              <a:gd name="connsiteX198" fmla="*/ 295709 w 600029"/>
              <a:gd name="connsiteY198" fmla="*/ 192048 h 580488"/>
              <a:gd name="connsiteX199" fmla="*/ 169387 w 600029"/>
              <a:gd name="connsiteY199" fmla="*/ 256549 h 580488"/>
              <a:gd name="connsiteX200" fmla="*/ 162210 w 600029"/>
              <a:gd name="connsiteY200" fmla="*/ 388418 h 580488"/>
              <a:gd name="connsiteX201" fmla="*/ 157903 w 600029"/>
              <a:gd name="connsiteY201" fmla="*/ 388418 h 580488"/>
              <a:gd name="connsiteX202" fmla="*/ 157903 w 600029"/>
              <a:gd name="connsiteY202" fmla="*/ 405618 h 580488"/>
              <a:gd name="connsiteX203" fmla="*/ 157903 w 600029"/>
              <a:gd name="connsiteY203" fmla="*/ 417085 h 580488"/>
              <a:gd name="connsiteX204" fmla="*/ 157903 w 600029"/>
              <a:gd name="connsiteY204" fmla="*/ 547521 h 580488"/>
              <a:gd name="connsiteX205" fmla="*/ 162210 w 600029"/>
              <a:gd name="connsiteY205" fmla="*/ 547521 h 580488"/>
              <a:gd name="connsiteX206" fmla="*/ 192355 w 600029"/>
              <a:gd name="connsiteY206" fmla="*/ 554688 h 580488"/>
              <a:gd name="connsiteX207" fmla="*/ 192355 w 600029"/>
              <a:gd name="connsiteY207" fmla="*/ 580488 h 580488"/>
              <a:gd name="connsiteX208" fmla="*/ 166516 w 600029"/>
              <a:gd name="connsiteY208" fmla="*/ 580488 h 580488"/>
              <a:gd name="connsiteX209" fmla="*/ 137806 w 600029"/>
              <a:gd name="connsiteY209" fmla="*/ 576188 h 580488"/>
              <a:gd name="connsiteX210" fmla="*/ 137806 w 600029"/>
              <a:gd name="connsiteY210" fmla="*/ 580488 h 580488"/>
              <a:gd name="connsiteX211" fmla="*/ 104790 w 600029"/>
              <a:gd name="connsiteY211" fmla="*/ 580488 h 580488"/>
              <a:gd name="connsiteX212" fmla="*/ 104790 w 600029"/>
              <a:gd name="connsiteY212" fmla="*/ 550388 h 580488"/>
              <a:gd name="connsiteX213" fmla="*/ 104790 w 600029"/>
              <a:gd name="connsiteY213" fmla="*/ 547521 h 580488"/>
              <a:gd name="connsiteX214" fmla="*/ 104790 w 600029"/>
              <a:gd name="connsiteY214" fmla="*/ 417085 h 580488"/>
              <a:gd name="connsiteX215" fmla="*/ 86129 w 600029"/>
              <a:gd name="connsiteY215" fmla="*/ 417085 h 580488"/>
              <a:gd name="connsiteX216" fmla="*/ 86129 w 600029"/>
              <a:gd name="connsiteY216" fmla="*/ 547521 h 580488"/>
              <a:gd name="connsiteX217" fmla="*/ 86129 w 600029"/>
              <a:gd name="connsiteY217" fmla="*/ 550388 h 580488"/>
              <a:gd name="connsiteX218" fmla="*/ 86129 w 600029"/>
              <a:gd name="connsiteY218" fmla="*/ 580488 h 580488"/>
              <a:gd name="connsiteX219" fmla="*/ 54548 w 600029"/>
              <a:gd name="connsiteY219" fmla="*/ 580488 h 580488"/>
              <a:gd name="connsiteX220" fmla="*/ 54548 w 600029"/>
              <a:gd name="connsiteY220" fmla="*/ 576188 h 580488"/>
              <a:gd name="connsiteX221" fmla="*/ 24403 w 600029"/>
              <a:gd name="connsiteY221" fmla="*/ 580488 h 580488"/>
              <a:gd name="connsiteX222" fmla="*/ 0 w 600029"/>
              <a:gd name="connsiteY222" fmla="*/ 580488 h 580488"/>
              <a:gd name="connsiteX223" fmla="*/ 0 w 600029"/>
              <a:gd name="connsiteY223" fmla="*/ 554688 h 580488"/>
              <a:gd name="connsiteX224" fmla="*/ 28710 w 600029"/>
              <a:gd name="connsiteY224" fmla="*/ 547521 h 580488"/>
              <a:gd name="connsiteX225" fmla="*/ 34452 w 600029"/>
              <a:gd name="connsiteY225" fmla="*/ 547521 h 580488"/>
              <a:gd name="connsiteX226" fmla="*/ 34452 w 600029"/>
              <a:gd name="connsiteY226" fmla="*/ 417085 h 580488"/>
              <a:gd name="connsiteX227" fmla="*/ 34452 w 600029"/>
              <a:gd name="connsiteY227" fmla="*/ 405618 h 580488"/>
              <a:gd name="connsiteX228" fmla="*/ 34452 w 600029"/>
              <a:gd name="connsiteY228" fmla="*/ 388418 h 580488"/>
              <a:gd name="connsiteX229" fmla="*/ 30145 w 600029"/>
              <a:gd name="connsiteY229" fmla="*/ 388418 h 580488"/>
              <a:gd name="connsiteX230" fmla="*/ 28710 w 600029"/>
              <a:gd name="connsiteY230" fmla="*/ 361184 h 580488"/>
              <a:gd name="connsiteX231" fmla="*/ 4306 w 600029"/>
              <a:gd name="connsiteY231" fmla="*/ 361184 h 580488"/>
              <a:gd name="connsiteX232" fmla="*/ 7177 w 600029"/>
              <a:gd name="connsiteY232" fmla="*/ 230748 h 580488"/>
              <a:gd name="connsiteX233" fmla="*/ 67468 w 600029"/>
              <a:gd name="connsiteY233" fmla="*/ 219282 h 580488"/>
              <a:gd name="connsiteX234" fmla="*/ 94742 w 600029"/>
              <a:gd name="connsiteY234" fmla="*/ 252249 h 580488"/>
              <a:gd name="connsiteX235" fmla="*/ 122016 w 600029"/>
              <a:gd name="connsiteY235" fmla="*/ 219282 h 580488"/>
              <a:gd name="connsiteX236" fmla="*/ 163645 w 600029"/>
              <a:gd name="connsiteY236" fmla="*/ 219282 h 580488"/>
              <a:gd name="connsiteX237" fmla="*/ 278484 w 600029"/>
              <a:gd name="connsiteY237" fmla="*/ 159080 h 580488"/>
              <a:gd name="connsiteX238" fmla="*/ 285661 w 600029"/>
              <a:gd name="connsiteY238" fmla="*/ 171981 h 580488"/>
              <a:gd name="connsiteX239" fmla="*/ 301451 w 600029"/>
              <a:gd name="connsiteY239" fmla="*/ 161947 h 580488"/>
              <a:gd name="connsiteX240" fmla="*/ 307193 w 600029"/>
              <a:gd name="connsiteY240" fmla="*/ 149047 h 580488"/>
              <a:gd name="connsiteX241" fmla="*/ 314371 w 600029"/>
              <a:gd name="connsiteY241" fmla="*/ 146180 h 580488"/>
              <a:gd name="connsiteX242" fmla="*/ 322983 w 600029"/>
              <a:gd name="connsiteY242" fmla="*/ 149047 h 580488"/>
              <a:gd name="connsiteX243" fmla="*/ 338774 w 600029"/>
              <a:gd name="connsiteY243" fmla="*/ 139013 h 580488"/>
              <a:gd name="connsiteX244" fmla="*/ 340209 w 600029"/>
              <a:gd name="connsiteY244" fmla="*/ 133280 h 580488"/>
              <a:gd name="connsiteX245" fmla="*/ 348822 w 600029"/>
              <a:gd name="connsiteY245" fmla="*/ 126113 h 580488"/>
              <a:gd name="connsiteX246" fmla="*/ 348822 w 600029"/>
              <a:gd name="connsiteY246" fmla="*/ 108913 h 580488"/>
              <a:gd name="connsiteX247" fmla="*/ 338774 w 600029"/>
              <a:gd name="connsiteY247" fmla="*/ 98879 h 580488"/>
              <a:gd name="connsiteX248" fmla="*/ 341645 w 600029"/>
              <a:gd name="connsiteY248" fmla="*/ 87412 h 580488"/>
              <a:gd name="connsiteX249" fmla="*/ 353129 w 600029"/>
              <a:gd name="connsiteY249" fmla="*/ 81679 h 580488"/>
              <a:gd name="connsiteX250" fmla="*/ 360306 w 600029"/>
              <a:gd name="connsiteY250" fmla="*/ 84546 h 580488"/>
              <a:gd name="connsiteX251" fmla="*/ 376096 w 600029"/>
              <a:gd name="connsiteY251" fmla="*/ 75946 h 580488"/>
              <a:gd name="connsiteX252" fmla="*/ 378967 w 600029"/>
              <a:gd name="connsiteY252" fmla="*/ 68779 h 580488"/>
              <a:gd name="connsiteX253" fmla="*/ 390451 w 600029"/>
              <a:gd name="connsiteY253" fmla="*/ 61612 h 580488"/>
              <a:gd name="connsiteX254" fmla="*/ 94832 w 600029"/>
              <a:gd name="connsiteY254" fmla="*/ 61612 h 580488"/>
              <a:gd name="connsiteX255" fmla="*/ 168054 w 600029"/>
              <a:gd name="connsiteY255" fmla="*/ 134719 h 580488"/>
              <a:gd name="connsiteX256" fmla="*/ 94832 w 600029"/>
              <a:gd name="connsiteY256" fmla="*/ 207826 h 580488"/>
              <a:gd name="connsiteX257" fmla="*/ 21610 w 600029"/>
              <a:gd name="connsiteY257" fmla="*/ 134719 h 580488"/>
              <a:gd name="connsiteX258" fmla="*/ 94832 w 600029"/>
              <a:gd name="connsiteY258" fmla="*/ 61612 h 580488"/>
              <a:gd name="connsiteX259" fmla="*/ 56095 w 600029"/>
              <a:gd name="connsiteY259" fmla="*/ 0 h 580488"/>
              <a:gd name="connsiteX260" fmla="*/ 600029 w 600029"/>
              <a:gd name="connsiteY260" fmla="*/ 0 h 580488"/>
              <a:gd name="connsiteX261" fmla="*/ 600029 w 600029"/>
              <a:gd name="connsiteY261" fmla="*/ 364156 h 580488"/>
              <a:gd name="connsiteX262" fmla="*/ 180956 w 600029"/>
              <a:gd name="connsiteY262" fmla="*/ 364156 h 580488"/>
              <a:gd name="connsiteX263" fmla="*/ 182391 w 600029"/>
              <a:gd name="connsiteY263" fmla="*/ 339783 h 580488"/>
              <a:gd name="connsiteX264" fmla="*/ 574196 w 600029"/>
              <a:gd name="connsiteY264" fmla="*/ 339783 h 580488"/>
              <a:gd name="connsiteX265" fmla="*/ 574196 w 600029"/>
              <a:gd name="connsiteY265" fmla="*/ 24373 h 580488"/>
              <a:gd name="connsiteX266" fmla="*/ 80493 w 600029"/>
              <a:gd name="connsiteY266" fmla="*/ 24373 h 580488"/>
              <a:gd name="connsiteX267" fmla="*/ 80493 w 600029"/>
              <a:gd name="connsiteY267" fmla="*/ 48745 h 580488"/>
              <a:gd name="connsiteX268" fmla="*/ 56095 w 600029"/>
              <a:gd name="connsiteY268"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Lst>
            <a:rect l="l" t="t" r="r" b="b"/>
            <a:pathLst>
              <a:path w="600029" h="580488">
                <a:moveTo>
                  <a:pt x="453585" y="282542"/>
                </a:moveTo>
                <a:lnTo>
                  <a:pt x="549682" y="282542"/>
                </a:lnTo>
                <a:lnTo>
                  <a:pt x="549682" y="318406"/>
                </a:lnTo>
                <a:lnTo>
                  <a:pt x="453585" y="318406"/>
                </a:lnTo>
                <a:close/>
                <a:moveTo>
                  <a:pt x="430645" y="219282"/>
                </a:moveTo>
                <a:cubicBezTo>
                  <a:pt x="429209" y="219282"/>
                  <a:pt x="426338" y="220715"/>
                  <a:pt x="424903" y="223582"/>
                </a:cubicBezTo>
                <a:cubicBezTo>
                  <a:pt x="424903" y="225015"/>
                  <a:pt x="424903" y="226448"/>
                  <a:pt x="424903" y="227882"/>
                </a:cubicBezTo>
                <a:cubicBezTo>
                  <a:pt x="424903" y="229315"/>
                  <a:pt x="426338" y="230748"/>
                  <a:pt x="427774" y="232182"/>
                </a:cubicBezTo>
                <a:cubicBezTo>
                  <a:pt x="430645" y="233615"/>
                  <a:pt x="434951" y="232182"/>
                  <a:pt x="436387" y="229315"/>
                </a:cubicBezTo>
                <a:cubicBezTo>
                  <a:pt x="437822" y="226448"/>
                  <a:pt x="436387" y="222148"/>
                  <a:pt x="433516" y="220715"/>
                </a:cubicBezTo>
                <a:cubicBezTo>
                  <a:pt x="433516" y="220715"/>
                  <a:pt x="432080" y="219282"/>
                  <a:pt x="430645" y="219282"/>
                </a:cubicBezTo>
                <a:close/>
                <a:moveTo>
                  <a:pt x="354564" y="219282"/>
                </a:moveTo>
                <a:cubicBezTo>
                  <a:pt x="351693" y="219282"/>
                  <a:pt x="348822" y="219282"/>
                  <a:pt x="348822" y="222148"/>
                </a:cubicBezTo>
                <a:cubicBezTo>
                  <a:pt x="347387" y="223582"/>
                  <a:pt x="347387" y="225015"/>
                  <a:pt x="347387" y="226448"/>
                </a:cubicBezTo>
                <a:cubicBezTo>
                  <a:pt x="348822" y="227882"/>
                  <a:pt x="348822" y="229315"/>
                  <a:pt x="350258" y="230748"/>
                </a:cubicBezTo>
                <a:cubicBezTo>
                  <a:pt x="353129" y="232182"/>
                  <a:pt x="357435" y="230748"/>
                  <a:pt x="358871" y="227882"/>
                </a:cubicBezTo>
                <a:cubicBezTo>
                  <a:pt x="361742" y="225015"/>
                  <a:pt x="360306" y="220715"/>
                  <a:pt x="357435" y="219282"/>
                </a:cubicBezTo>
                <a:cubicBezTo>
                  <a:pt x="356000" y="219282"/>
                  <a:pt x="354564" y="219282"/>
                  <a:pt x="354564" y="219282"/>
                </a:cubicBezTo>
                <a:close/>
                <a:moveTo>
                  <a:pt x="469403" y="199215"/>
                </a:moveTo>
                <a:cubicBezTo>
                  <a:pt x="465096" y="199215"/>
                  <a:pt x="462225" y="202081"/>
                  <a:pt x="462225" y="204948"/>
                </a:cubicBezTo>
                <a:cubicBezTo>
                  <a:pt x="462225" y="207815"/>
                  <a:pt x="463661" y="209248"/>
                  <a:pt x="465096" y="209248"/>
                </a:cubicBezTo>
                <a:cubicBezTo>
                  <a:pt x="465096" y="210681"/>
                  <a:pt x="466532" y="212115"/>
                  <a:pt x="469403" y="212115"/>
                </a:cubicBezTo>
                <a:cubicBezTo>
                  <a:pt x="472274" y="212115"/>
                  <a:pt x="475145" y="209248"/>
                  <a:pt x="475145" y="204948"/>
                </a:cubicBezTo>
                <a:cubicBezTo>
                  <a:pt x="475145" y="202081"/>
                  <a:pt x="472274" y="199215"/>
                  <a:pt x="469403" y="199215"/>
                </a:cubicBezTo>
                <a:close/>
                <a:moveTo>
                  <a:pt x="391887" y="197781"/>
                </a:moveTo>
                <a:cubicBezTo>
                  <a:pt x="389016" y="197781"/>
                  <a:pt x="386145" y="200648"/>
                  <a:pt x="386145" y="204948"/>
                </a:cubicBezTo>
                <a:cubicBezTo>
                  <a:pt x="386145" y="207815"/>
                  <a:pt x="389016" y="210681"/>
                  <a:pt x="391887" y="210681"/>
                </a:cubicBezTo>
                <a:cubicBezTo>
                  <a:pt x="396193" y="210681"/>
                  <a:pt x="399064" y="207815"/>
                  <a:pt x="399064" y="204948"/>
                </a:cubicBezTo>
                <a:cubicBezTo>
                  <a:pt x="399064" y="200648"/>
                  <a:pt x="396193" y="197781"/>
                  <a:pt x="391887" y="197781"/>
                </a:cubicBezTo>
                <a:close/>
                <a:moveTo>
                  <a:pt x="315806" y="197781"/>
                </a:moveTo>
                <a:cubicBezTo>
                  <a:pt x="312935" y="197781"/>
                  <a:pt x="311500" y="199215"/>
                  <a:pt x="310064" y="200648"/>
                </a:cubicBezTo>
                <a:cubicBezTo>
                  <a:pt x="310064" y="202081"/>
                  <a:pt x="308629" y="203515"/>
                  <a:pt x="310064" y="206381"/>
                </a:cubicBezTo>
                <a:cubicBezTo>
                  <a:pt x="310064" y="207815"/>
                  <a:pt x="311500" y="209248"/>
                  <a:pt x="312935" y="209248"/>
                </a:cubicBezTo>
                <a:cubicBezTo>
                  <a:pt x="315806" y="210681"/>
                  <a:pt x="320113" y="210681"/>
                  <a:pt x="321548" y="207815"/>
                </a:cubicBezTo>
                <a:cubicBezTo>
                  <a:pt x="322983" y="203515"/>
                  <a:pt x="321548" y="200648"/>
                  <a:pt x="318677" y="199215"/>
                </a:cubicBezTo>
                <a:cubicBezTo>
                  <a:pt x="318677" y="197781"/>
                  <a:pt x="317242" y="197781"/>
                  <a:pt x="315806" y="197781"/>
                </a:cubicBezTo>
                <a:close/>
                <a:moveTo>
                  <a:pt x="469403" y="156214"/>
                </a:moveTo>
                <a:cubicBezTo>
                  <a:pt x="465096" y="156214"/>
                  <a:pt x="462225" y="159080"/>
                  <a:pt x="462225" y="161947"/>
                </a:cubicBezTo>
                <a:cubicBezTo>
                  <a:pt x="462225" y="166247"/>
                  <a:pt x="465096" y="169114"/>
                  <a:pt x="469403" y="169114"/>
                </a:cubicBezTo>
                <a:cubicBezTo>
                  <a:pt x="472274" y="169114"/>
                  <a:pt x="475145" y="166247"/>
                  <a:pt x="475145" y="161947"/>
                </a:cubicBezTo>
                <a:cubicBezTo>
                  <a:pt x="475145" y="160514"/>
                  <a:pt x="475145" y="159080"/>
                  <a:pt x="473709" y="157647"/>
                </a:cubicBezTo>
                <a:cubicBezTo>
                  <a:pt x="472274" y="156214"/>
                  <a:pt x="470838" y="156214"/>
                  <a:pt x="469403" y="156214"/>
                </a:cubicBezTo>
                <a:close/>
                <a:moveTo>
                  <a:pt x="391887" y="154780"/>
                </a:moveTo>
                <a:cubicBezTo>
                  <a:pt x="389016" y="154780"/>
                  <a:pt x="386145" y="157647"/>
                  <a:pt x="386145" y="160514"/>
                </a:cubicBezTo>
                <a:cubicBezTo>
                  <a:pt x="386145" y="164814"/>
                  <a:pt x="389016" y="167681"/>
                  <a:pt x="391887" y="167681"/>
                </a:cubicBezTo>
                <a:cubicBezTo>
                  <a:pt x="394758" y="167681"/>
                  <a:pt x="397629" y="164814"/>
                  <a:pt x="397629" y="160514"/>
                </a:cubicBezTo>
                <a:cubicBezTo>
                  <a:pt x="399064" y="159080"/>
                  <a:pt x="397629" y="157647"/>
                  <a:pt x="396193" y="156214"/>
                </a:cubicBezTo>
                <a:cubicBezTo>
                  <a:pt x="394758" y="154780"/>
                  <a:pt x="393322" y="154780"/>
                  <a:pt x="391887" y="154780"/>
                </a:cubicBezTo>
                <a:close/>
                <a:moveTo>
                  <a:pt x="311500" y="154780"/>
                </a:moveTo>
                <a:cubicBezTo>
                  <a:pt x="308629" y="156214"/>
                  <a:pt x="307193" y="160514"/>
                  <a:pt x="310064" y="163381"/>
                </a:cubicBezTo>
                <a:cubicBezTo>
                  <a:pt x="311500" y="166247"/>
                  <a:pt x="315806" y="167681"/>
                  <a:pt x="318677" y="166247"/>
                </a:cubicBezTo>
                <a:cubicBezTo>
                  <a:pt x="320113" y="164814"/>
                  <a:pt x="320113" y="163381"/>
                  <a:pt x="321548" y="161947"/>
                </a:cubicBezTo>
                <a:cubicBezTo>
                  <a:pt x="321548" y="160514"/>
                  <a:pt x="321548" y="159080"/>
                  <a:pt x="320113" y="157647"/>
                </a:cubicBezTo>
                <a:cubicBezTo>
                  <a:pt x="318677" y="154780"/>
                  <a:pt x="317242" y="154780"/>
                  <a:pt x="314371" y="154780"/>
                </a:cubicBezTo>
                <a:cubicBezTo>
                  <a:pt x="314371" y="154780"/>
                  <a:pt x="312935" y="154780"/>
                  <a:pt x="311500" y="154780"/>
                </a:cubicBezTo>
                <a:close/>
                <a:moveTo>
                  <a:pt x="417725" y="147614"/>
                </a:moveTo>
                <a:lnTo>
                  <a:pt x="404806" y="156214"/>
                </a:lnTo>
                <a:cubicBezTo>
                  <a:pt x="404806" y="157647"/>
                  <a:pt x="406241" y="159080"/>
                  <a:pt x="406241" y="160514"/>
                </a:cubicBezTo>
                <a:cubicBezTo>
                  <a:pt x="406241" y="166247"/>
                  <a:pt x="401935" y="171981"/>
                  <a:pt x="397629" y="173414"/>
                </a:cubicBezTo>
                <a:lnTo>
                  <a:pt x="397629" y="192048"/>
                </a:lnTo>
                <a:cubicBezTo>
                  <a:pt x="403370" y="194914"/>
                  <a:pt x="406241" y="199215"/>
                  <a:pt x="406241" y="204948"/>
                </a:cubicBezTo>
                <a:cubicBezTo>
                  <a:pt x="406241" y="206381"/>
                  <a:pt x="406241" y="207815"/>
                  <a:pt x="404806" y="209248"/>
                </a:cubicBezTo>
                <a:lnTo>
                  <a:pt x="419161" y="217848"/>
                </a:lnTo>
                <a:cubicBezTo>
                  <a:pt x="422032" y="214981"/>
                  <a:pt x="426338" y="212115"/>
                  <a:pt x="430645" y="212115"/>
                </a:cubicBezTo>
                <a:cubicBezTo>
                  <a:pt x="433516" y="212115"/>
                  <a:pt x="434951" y="213548"/>
                  <a:pt x="437822" y="213548"/>
                </a:cubicBezTo>
                <a:cubicBezTo>
                  <a:pt x="439258" y="214981"/>
                  <a:pt x="440693" y="216415"/>
                  <a:pt x="442129" y="217848"/>
                </a:cubicBezTo>
                <a:lnTo>
                  <a:pt x="455048" y="209248"/>
                </a:lnTo>
                <a:cubicBezTo>
                  <a:pt x="455048" y="207815"/>
                  <a:pt x="455048" y="206381"/>
                  <a:pt x="455048" y="204948"/>
                </a:cubicBezTo>
                <a:cubicBezTo>
                  <a:pt x="455048" y="197781"/>
                  <a:pt x="460790" y="192048"/>
                  <a:pt x="467967" y="192048"/>
                </a:cubicBezTo>
                <a:lnTo>
                  <a:pt x="467967" y="176281"/>
                </a:lnTo>
                <a:cubicBezTo>
                  <a:pt x="460790" y="174847"/>
                  <a:pt x="455048" y="169114"/>
                  <a:pt x="455048" y="161947"/>
                </a:cubicBezTo>
                <a:cubicBezTo>
                  <a:pt x="455048" y="160514"/>
                  <a:pt x="455048" y="160514"/>
                  <a:pt x="455048" y="160514"/>
                </a:cubicBezTo>
                <a:lnTo>
                  <a:pt x="439258" y="150480"/>
                </a:lnTo>
                <a:cubicBezTo>
                  <a:pt x="436387" y="153347"/>
                  <a:pt x="433516" y="154780"/>
                  <a:pt x="429209" y="154780"/>
                </a:cubicBezTo>
                <a:cubicBezTo>
                  <a:pt x="427774" y="154780"/>
                  <a:pt x="424903" y="154780"/>
                  <a:pt x="423467" y="153347"/>
                </a:cubicBezTo>
                <a:cubicBezTo>
                  <a:pt x="420596" y="151914"/>
                  <a:pt x="419161" y="150480"/>
                  <a:pt x="417725" y="147614"/>
                </a:cubicBezTo>
                <a:close/>
                <a:moveTo>
                  <a:pt x="341645" y="147614"/>
                </a:moveTo>
                <a:lnTo>
                  <a:pt x="327290" y="154780"/>
                </a:lnTo>
                <a:cubicBezTo>
                  <a:pt x="328725" y="157647"/>
                  <a:pt x="328725" y="160514"/>
                  <a:pt x="328725" y="163381"/>
                </a:cubicBezTo>
                <a:cubicBezTo>
                  <a:pt x="327290" y="167681"/>
                  <a:pt x="325854" y="170547"/>
                  <a:pt x="321548" y="171981"/>
                </a:cubicBezTo>
                <a:cubicBezTo>
                  <a:pt x="320113" y="173414"/>
                  <a:pt x="320113" y="173414"/>
                  <a:pt x="318677" y="173414"/>
                </a:cubicBezTo>
                <a:lnTo>
                  <a:pt x="318677" y="190614"/>
                </a:lnTo>
                <a:cubicBezTo>
                  <a:pt x="320113" y="190614"/>
                  <a:pt x="321548" y="190614"/>
                  <a:pt x="322983" y="192048"/>
                </a:cubicBezTo>
                <a:cubicBezTo>
                  <a:pt x="328725" y="194914"/>
                  <a:pt x="331596" y="203515"/>
                  <a:pt x="328725" y="209248"/>
                </a:cubicBezTo>
                <a:lnTo>
                  <a:pt x="343080" y="216415"/>
                </a:lnTo>
                <a:cubicBezTo>
                  <a:pt x="344516" y="213548"/>
                  <a:pt x="348822" y="210681"/>
                  <a:pt x="354564" y="210681"/>
                </a:cubicBezTo>
                <a:cubicBezTo>
                  <a:pt x="356000" y="210681"/>
                  <a:pt x="358871" y="212115"/>
                  <a:pt x="360306" y="213548"/>
                </a:cubicBezTo>
                <a:cubicBezTo>
                  <a:pt x="361742" y="213548"/>
                  <a:pt x="363177" y="214981"/>
                  <a:pt x="364612" y="216415"/>
                </a:cubicBezTo>
                <a:lnTo>
                  <a:pt x="378967" y="207815"/>
                </a:lnTo>
                <a:cubicBezTo>
                  <a:pt x="378967" y="206381"/>
                  <a:pt x="377532" y="204948"/>
                  <a:pt x="377532" y="203515"/>
                </a:cubicBezTo>
                <a:cubicBezTo>
                  <a:pt x="377532" y="197781"/>
                  <a:pt x="381838" y="193481"/>
                  <a:pt x="387580" y="190614"/>
                </a:cubicBezTo>
                <a:lnTo>
                  <a:pt x="387580" y="173414"/>
                </a:lnTo>
                <a:cubicBezTo>
                  <a:pt x="381838" y="171981"/>
                  <a:pt x="377532" y="167681"/>
                  <a:pt x="377532" y="160514"/>
                </a:cubicBezTo>
                <a:cubicBezTo>
                  <a:pt x="377532" y="160514"/>
                  <a:pt x="377532" y="159080"/>
                  <a:pt x="377532" y="159080"/>
                </a:cubicBezTo>
                <a:lnTo>
                  <a:pt x="363177" y="149047"/>
                </a:lnTo>
                <a:cubicBezTo>
                  <a:pt x="360306" y="151914"/>
                  <a:pt x="356000" y="153347"/>
                  <a:pt x="353129" y="153347"/>
                </a:cubicBezTo>
                <a:cubicBezTo>
                  <a:pt x="350258" y="153347"/>
                  <a:pt x="347387" y="153347"/>
                  <a:pt x="345951" y="151914"/>
                </a:cubicBezTo>
                <a:cubicBezTo>
                  <a:pt x="344516" y="150480"/>
                  <a:pt x="341645" y="149047"/>
                  <a:pt x="341645" y="147614"/>
                </a:cubicBezTo>
                <a:close/>
                <a:moveTo>
                  <a:pt x="429209" y="134713"/>
                </a:moveTo>
                <a:cubicBezTo>
                  <a:pt x="427774" y="134713"/>
                  <a:pt x="424903" y="136147"/>
                  <a:pt x="423467" y="137580"/>
                </a:cubicBezTo>
                <a:cubicBezTo>
                  <a:pt x="422032" y="140447"/>
                  <a:pt x="423467" y="144747"/>
                  <a:pt x="426338" y="146180"/>
                </a:cubicBezTo>
                <a:cubicBezTo>
                  <a:pt x="429209" y="147614"/>
                  <a:pt x="433516" y="147614"/>
                  <a:pt x="434951" y="144747"/>
                </a:cubicBezTo>
                <a:cubicBezTo>
                  <a:pt x="436387" y="143313"/>
                  <a:pt x="436387" y="140447"/>
                  <a:pt x="436387" y="139013"/>
                </a:cubicBezTo>
                <a:cubicBezTo>
                  <a:pt x="434951" y="137580"/>
                  <a:pt x="434951" y="136147"/>
                  <a:pt x="433516" y="136147"/>
                </a:cubicBezTo>
                <a:cubicBezTo>
                  <a:pt x="432080" y="134713"/>
                  <a:pt x="430645" y="134713"/>
                  <a:pt x="429209" y="134713"/>
                </a:cubicBezTo>
                <a:close/>
                <a:moveTo>
                  <a:pt x="353129" y="133280"/>
                </a:moveTo>
                <a:cubicBezTo>
                  <a:pt x="350258" y="133280"/>
                  <a:pt x="348822" y="134713"/>
                  <a:pt x="347387" y="136147"/>
                </a:cubicBezTo>
                <a:cubicBezTo>
                  <a:pt x="345951" y="139013"/>
                  <a:pt x="345951" y="143313"/>
                  <a:pt x="350258" y="144747"/>
                </a:cubicBezTo>
                <a:cubicBezTo>
                  <a:pt x="353129" y="147614"/>
                  <a:pt x="356000" y="146180"/>
                  <a:pt x="358871" y="143313"/>
                </a:cubicBezTo>
                <a:cubicBezTo>
                  <a:pt x="358871" y="141880"/>
                  <a:pt x="358871" y="140447"/>
                  <a:pt x="358871" y="137580"/>
                </a:cubicBezTo>
                <a:cubicBezTo>
                  <a:pt x="358871" y="136147"/>
                  <a:pt x="357435" y="134713"/>
                  <a:pt x="356000" y="134713"/>
                </a:cubicBezTo>
                <a:cubicBezTo>
                  <a:pt x="354564" y="133280"/>
                  <a:pt x="354564" y="133280"/>
                  <a:pt x="353129" y="133280"/>
                </a:cubicBezTo>
                <a:close/>
                <a:moveTo>
                  <a:pt x="429209" y="90279"/>
                </a:moveTo>
                <a:cubicBezTo>
                  <a:pt x="426338" y="90279"/>
                  <a:pt x="423467" y="93146"/>
                  <a:pt x="423467" y="97446"/>
                </a:cubicBezTo>
                <a:cubicBezTo>
                  <a:pt x="423467" y="100313"/>
                  <a:pt x="426338" y="103179"/>
                  <a:pt x="429209" y="103179"/>
                </a:cubicBezTo>
                <a:cubicBezTo>
                  <a:pt x="433516" y="103179"/>
                  <a:pt x="436387" y="100313"/>
                  <a:pt x="436387" y="97446"/>
                </a:cubicBezTo>
                <a:cubicBezTo>
                  <a:pt x="436387" y="96013"/>
                  <a:pt x="434951" y="94579"/>
                  <a:pt x="433516" y="93146"/>
                </a:cubicBezTo>
                <a:cubicBezTo>
                  <a:pt x="433516" y="91713"/>
                  <a:pt x="430645" y="90279"/>
                  <a:pt x="429209" y="90279"/>
                </a:cubicBezTo>
                <a:close/>
                <a:moveTo>
                  <a:pt x="353129" y="90279"/>
                </a:moveTo>
                <a:cubicBezTo>
                  <a:pt x="348822" y="90279"/>
                  <a:pt x="345951" y="93146"/>
                  <a:pt x="345951" y="96013"/>
                </a:cubicBezTo>
                <a:cubicBezTo>
                  <a:pt x="345951" y="98879"/>
                  <a:pt x="348822" y="103179"/>
                  <a:pt x="353129" y="103179"/>
                </a:cubicBezTo>
                <a:cubicBezTo>
                  <a:pt x="356000" y="103179"/>
                  <a:pt x="358871" y="100313"/>
                  <a:pt x="358871" y="96013"/>
                </a:cubicBezTo>
                <a:cubicBezTo>
                  <a:pt x="358871" y="94579"/>
                  <a:pt x="358871" y="93146"/>
                  <a:pt x="357435" y="91713"/>
                </a:cubicBezTo>
                <a:cubicBezTo>
                  <a:pt x="356000" y="90279"/>
                  <a:pt x="354564" y="90279"/>
                  <a:pt x="353129" y="90279"/>
                </a:cubicBezTo>
                <a:close/>
                <a:moveTo>
                  <a:pt x="378967" y="83112"/>
                </a:moveTo>
                <a:lnTo>
                  <a:pt x="366048" y="90279"/>
                </a:lnTo>
                <a:cubicBezTo>
                  <a:pt x="366048" y="93146"/>
                  <a:pt x="366048" y="94579"/>
                  <a:pt x="366048" y="96013"/>
                </a:cubicBezTo>
                <a:cubicBezTo>
                  <a:pt x="366048" y="101746"/>
                  <a:pt x="363177" y="106046"/>
                  <a:pt x="358871" y="108913"/>
                </a:cubicBezTo>
                <a:lnTo>
                  <a:pt x="358871" y="127547"/>
                </a:lnTo>
                <a:cubicBezTo>
                  <a:pt x="360306" y="127547"/>
                  <a:pt x="360306" y="127547"/>
                  <a:pt x="361742" y="128980"/>
                </a:cubicBezTo>
                <a:cubicBezTo>
                  <a:pt x="363177" y="130413"/>
                  <a:pt x="366048" y="133280"/>
                  <a:pt x="366048" y="136147"/>
                </a:cubicBezTo>
                <a:cubicBezTo>
                  <a:pt x="367483" y="139013"/>
                  <a:pt x="367483" y="140447"/>
                  <a:pt x="366048" y="143313"/>
                </a:cubicBezTo>
                <a:lnTo>
                  <a:pt x="381838" y="151914"/>
                </a:lnTo>
                <a:cubicBezTo>
                  <a:pt x="384709" y="149047"/>
                  <a:pt x="387580" y="147614"/>
                  <a:pt x="391887" y="147614"/>
                </a:cubicBezTo>
                <a:cubicBezTo>
                  <a:pt x="394758" y="147614"/>
                  <a:pt x="397629" y="147614"/>
                  <a:pt x="400500" y="149047"/>
                </a:cubicBezTo>
                <a:lnTo>
                  <a:pt x="416290" y="140447"/>
                </a:lnTo>
                <a:cubicBezTo>
                  <a:pt x="416290" y="139013"/>
                  <a:pt x="416290" y="136147"/>
                  <a:pt x="417725" y="134713"/>
                </a:cubicBezTo>
                <a:cubicBezTo>
                  <a:pt x="419161" y="130413"/>
                  <a:pt x="423467" y="127547"/>
                  <a:pt x="427774" y="127547"/>
                </a:cubicBezTo>
                <a:lnTo>
                  <a:pt x="427774" y="110346"/>
                </a:lnTo>
                <a:cubicBezTo>
                  <a:pt x="420596" y="110346"/>
                  <a:pt x="414854" y="104613"/>
                  <a:pt x="414854" y="97446"/>
                </a:cubicBezTo>
                <a:cubicBezTo>
                  <a:pt x="414854" y="96013"/>
                  <a:pt x="416290" y="96013"/>
                  <a:pt x="416290" y="94579"/>
                </a:cubicBezTo>
                <a:lnTo>
                  <a:pt x="400500" y="85979"/>
                </a:lnTo>
                <a:cubicBezTo>
                  <a:pt x="397629" y="88846"/>
                  <a:pt x="393322" y="90279"/>
                  <a:pt x="390451" y="90279"/>
                </a:cubicBezTo>
                <a:cubicBezTo>
                  <a:pt x="387580" y="90279"/>
                  <a:pt x="386145" y="88846"/>
                  <a:pt x="383274" y="88846"/>
                </a:cubicBezTo>
                <a:cubicBezTo>
                  <a:pt x="381838" y="87412"/>
                  <a:pt x="380403" y="84546"/>
                  <a:pt x="378967" y="83112"/>
                </a:cubicBezTo>
                <a:close/>
                <a:moveTo>
                  <a:pt x="390451" y="70212"/>
                </a:moveTo>
                <a:cubicBezTo>
                  <a:pt x="387580" y="70212"/>
                  <a:pt x="386145" y="70212"/>
                  <a:pt x="384709" y="73079"/>
                </a:cubicBezTo>
                <a:cubicBezTo>
                  <a:pt x="383274" y="75946"/>
                  <a:pt x="384709" y="80246"/>
                  <a:pt x="387580" y="81679"/>
                </a:cubicBezTo>
                <a:cubicBezTo>
                  <a:pt x="390451" y="83112"/>
                  <a:pt x="394758" y="81679"/>
                  <a:pt x="396193" y="78812"/>
                </a:cubicBezTo>
                <a:cubicBezTo>
                  <a:pt x="396193" y="77379"/>
                  <a:pt x="397629" y="75946"/>
                  <a:pt x="396193" y="74512"/>
                </a:cubicBezTo>
                <a:cubicBezTo>
                  <a:pt x="396193" y="73079"/>
                  <a:pt x="394758" y="71646"/>
                  <a:pt x="393322" y="70212"/>
                </a:cubicBezTo>
                <a:cubicBezTo>
                  <a:pt x="391887" y="70212"/>
                  <a:pt x="391887" y="70212"/>
                  <a:pt x="390451" y="70212"/>
                </a:cubicBezTo>
                <a:close/>
                <a:moveTo>
                  <a:pt x="390451" y="61612"/>
                </a:moveTo>
                <a:cubicBezTo>
                  <a:pt x="393322" y="61612"/>
                  <a:pt x="394758" y="63045"/>
                  <a:pt x="397629" y="64479"/>
                </a:cubicBezTo>
                <a:cubicBezTo>
                  <a:pt x="400500" y="65912"/>
                  <a:pt x="403370" y="68779"/>
                  <a:pt x="403370" y="73079"/>
                </a:cubicBezTo>
                <a:cubicBezTo>
                  <a:pt x="404806" y="74512"/>
                  <a:pt x="404806" y="77379"/>
                  <a:pt x="403370" y="78812"/>
                </a:cubicBezTo>
                <a:lnTo>
                  <a:pt x="419161" y="88846"/>
                </a:lnTo>
                <a:cubicBezTo>
                  <a:pt x="422032" y="84546"/>
                  <a:pt x="424903" y="83112"/>
                  <a:pt x="429209" y="83112"/>
                </a:cubicBezTo>
                <a:cubicBezTo>
                  <a:pt x="433516" y="83112"/>
                  <a:pt x="436387" y="84546"/>
                  <a:pt x="439258" y="87412"/>
                </a:cubicBezTo>
                <a:cubicBezTo>
                  <a:pt x="442129" y="90279"/>
                  <a:pt x="443564" y="93146"/>
                  <a:pt x="443564" y="97446"/>
                </a:cubicBezTo>
                <a:cubicBezTo>
                  <a:pt x="443564" y="103179"/>
                  <a:pt x="440693" y="107480"/>
                  <a:pt x="434951" y="110346"/>
                </a:cubicBezTo>
                <a:lnTo>
                  <a:pt x="436387" y="127547"/>
                </a:lnTo>
                <a:cubicBezTo>
                  <a:pt x="437822" y="128980"/>
                  <a:pt x="437822" y="130413"/>
                  <a:pt x="439258" y="130413"/>
                </a:cubicBezTo>
                <a:cubicBezTo>
                  <a:pt x="440693" y="133280"/>
                  <a:pt x="442129" y="134713"/>
                  <a:pt x="443564" y="137580"/>
                </a:cubicBezTo>
                <a:cubicBezTo>
                  <a:pt x="443564" y="139013"/>
                  <a:pt x="443564" y="141880"/>
                  <a:pt x="443564" y="144747"/>
                </a:cubicBezTo>
                <a:lnTo>
                  <a:pt x="457919" y="153347"/>
                </a:lnTo>
                <a:cubicBezTo>
                  <a:pt x="460790" y="150480"/>
                  <a:pt x="465096" y="147614"/>
                  <a:pt x="469403" y="147614"/>
                </a:cubicBezTo>
                <a:cubicBezTo>
                  <a:pt x="472274" y="147614"/>
                  <a:pt x="476580" y="150480"/>
                  <a:pt x="479451" y="151914"/>
                </a:cubicBezTo>
                <a:cubicBezTo>
                  <a:pt x="480887" y="154780"/>
                  <a:pt x="482322" y="159080"/>
                  <a:pt x="482322" y="161947"/>
                </a:cubicBezTo>
                <a:cubicBezTo>
                  <a:pt x="482322" y="167681"/>
                  <a:pt x="479451" y="171981"/>
                  <a:pt x="475145" y="174847"/>
                </a:cubicBezTo>
                <a:lnTo>
                  <a:pt x="475145" y="193481"/>
                </a:lnTo>
                <a:cubicBezTo>
                  <a:pt x="479451" y="194914"/>
                  <a:pt x="482322" y="200648"/>
                  <a:pt x="482322" y="206381"/>
                </a:cubicBezTo>
                <a:cubicBezTo>
                  <a:pt x="482322" y="213548"/>
                  <a:pt x="476580" y="219282"/>
                  <a:pt x="469403" y="219282"/>
                </a:cubicBezTo>
                <a:cubicBezTo>
                  <a:pt x="465096" y="219282"/>
                  <a:pt x="462225" y="217848"/>
                  <a:pt x="459354" y="216415"/>
                </a:cubicBezTo>
                <a:lnTo>
                  <a:pt x="444999" y="225015"/>
                </a:lnTo>
                <a:cubicBezTo>
                  <a:pt x="444999" y="227882"/>
                  <a:pt x="444999" y="230748"/>
                  <a:pt x="443564" y="233615"/>
                </a:cubicBezTo>
                <a:cubicBezTo>
                  <a:pt x="440693" y="237915"/>
                  <a:pt x="436387" y="239349"/>
                  <a:pt x="430645" y="239349"/>
                </a:cubicBezTo>
                <a:cubicBezTo>
                  <a:pt x="427774" y="239349"/>
                  <a:pt x="426338" y="239349"/>
                  <a:pt x="423467" y="237915"/>
                </a:cubicBezTo>
                <a:cubicBezTo>
                  <a:pt x="420596" y="236482"/>
                  <a:pt x="417725" y="233615"/>
                  <a:pt x="417725" y="229315"/>
                </a:cubicBezTo>
                <a:cubicBezTo>
                  <a:pt x="416290" y="227882"/>
                  <a:pt x="416290" y="226448"/>
                  <a:pt x="416290" y="225015"/>
                </a:cubicBezTo>
                <a:lnTo>
                  <a:pt x="400500" y="214981"/>
                </a:lnTo>
                <a:cubicBezTo>
                  <a:pt x="397629" y="217848"/>
                  <a:pt x="394758" y="217848"/>
                  <a:pt x="391887" y="217848"/>
                </a:cubicBezTo>
                <a:cubicBezTo>
                  <a:pt x="389016" y="217848"/>
                  <a:pt x="384709" y="216415"/>
                  <a:pt x="383274" y="214981"/>
                </a:cubicBezTo>
                <a:lnTo>
                  <a:pt x="367483" y="223582"/>
                </a:lnTo>
                <a:cubicBezTo>
                  <a:pt x="367483" y="226448"/>
                  <a:pt x="367483" y="229315"/>
                  <a:pt x="366048" y="232182"/>
                </a:cubicBezTo>
                <a:cubicBezTo>
                  <a:pt x="363177" y="236482"/>
                  <a:pt x="358871" y="239349"/>
                  <a:pt x="353129" y="239349"/>
                </a:cubicBezTo>
                <a:cubicBezTo>
                  <a:pt x="351693" y="239349"/>
                  <a:pt x="348822" y="237915"/>
                  <a:pt x="347387" y="236482"/>
                </a:cubicBezTo>
                <a:cubicBezTo>
                  <a:pt x="343080" y="235049"/>
                  <a:pt x="341645" y="232182"/>
                  <a:pt x="340209" y="229315"/>
                </a:cubicBezTo>
                <a:cubicBezTo>
                  <a:pt x="340209" y="226448"/>
                  <a:pt x="340209" y="225015"/>
                  <a:pt x="340209" y="223582"/>
                </a:cubicBezTo>
                <a:lnTo>
                  <a:pt x="324419" y="214981"/>
                </a:lnTo>
                <a:cubicBezTo>
                  <a:pt x="321548" y="216415"/>
                  <a:pt x="318677" y="217848"/>
                  <a:pt x="315806" y="217848"/>
                </a:cubicBezTo>
                <a:cubicBezTo>
                  <a:pt x="312935" y="217848"/>
                  <a:pt x="311500" y="217848"/>
                  <a:pt x="308629" y="216415"/>
                </a:cubicBezTo>
                <a:cubicBezTo>
                  <a:pt x="305758" y="213548"/>
                  <a:pt x="302887" y="210681"/>
                  <a:pt x="302887" y="207815"/>
                </a:cubicBezTo>
                <a:cubicBezTo>
                  <a:pt x="301451" y="203515"/>
                  <a:pt x="301451" y="200648"/>
                  <a:pt x="304322" y="196348"/>
                </a:cubicBezTo>
                <a:cubicBezTo>
                  <a:pt x="305758" y="194914"/>
                  <a:pt x="308629" y="192048"/>
                  <a:pt x="311500" y="190614"/>
                </a:cubicBezTo>
                <a:lnTo>
                  <a:pt x="310064" y="173414"/>
                </a:lnTo>
                <a:cubicBezTo>
                  <a:pt x="308629" y="173414"/>
                  <a:pt x="307193" y="171981"/>
                  <a:pt x="304322" y="170547"/>
                </a:cubicBezTo>
                <a:lnTo>
                  <a:pt x="289967" y="180581"/>
                </a:lnTo>
                <a:lnTo>
                  <a:pt x="295709" y="192048"/>
                </a:lnTo>
                <a:lnTo>
                  <a:pt x="169387" y="256549"/>
                </a:lnTo>
                <a:lnTo>
                  <a:pt x="162210" y="388418"/>
                </a:lnTo>
                <a:lnTo>
                  <a:pt x="157903" y="388418"/>
                </a:lnTo>
                <a:lnTo>
                  <a:pt x="157903" y="405618"/>
                </a:lnTo>
                <a:lnTo>
                  <a:pt x="157903" y="417085"/>
                </a:lnTo>
                <a:lnTo>
                  <a:pt x="157903" y="547521"/>
                </a:lnTo>
                <a:lnTo>
                  <a:pt x="162210" y="547521"/>
                </a:lnTo>
                <a:lnTo>
                  <a:pt x="192355" y="554688"/>
                </a:lnTo>
                <a:lnTo>
                  <a:pt x="192355" y="580488"/>
                </a:lnTo>
                <a:lnTo>
                  <a:pt x="166516" y="580488"/>
                </a:lnTo>
                <a:lnTo>
                  <a:pt x="137806" y="576188"/>
                </a:lnTo>
                <a:lnTo>
                  <a:pt x="137806" y="580488"/>
                </a:lnTo>
                <a:lnTo>
                  <a:pt x="104790" y="580488"/>
                </a:lnTo>
                <a:lnTo>
                  <a:pt x="104790" y="550388"/>
                </a:lnTo>
                <a:lnTo>
                  <a:pt x="104790" y="547521"/>
                </a:lnTo>
                <a:lnTo>
                  <a:pt x="104790" y="417085"/>
                </a:lnTo>
                <a:lnTo>
                  <a:pt x="86129" y="417085"/>
                </a:lnTo>
                <a:lnTo>
                  <a:pt x="86129" y="547521"/>
                </a:lnTo>
                <a:lnTo>
                  <a:pt x="86129" y="550388"/>
                </a:lnTo>
                <a:lnTo>
                  <a:pt x="86129" y="580488"/>
                </a:lnTo>
                <a:lnTo>
                  <a:pt x="54548" y="580488"/>
                </a:lnTo>
                <a:lnTo>
                  <a:pt x="54548" y="576188"/>
                </a:lnTo>
                <a:lnTo>
                  <a:pt x="24403" y="580488"/>
                </a:lnTo>
                <a:lnTo>
                  <a:pt x="0" y="580488"/>
                </a:lnTo>
                <a:lnTo>
                  <a:pt x="0" y="554688"/>
                </a:lnTo>
                <a:lnTo>
                  <a:pt x="28710" y="547521"/>
                </a:lnTo>
                <a:lnTo>
                  <a:pt x="34452" y="547521"/>
                </a:lnTo>
                <a:lnTo>
                  <a:pt x="34452" y="417085"/>
                </a:lnTo>
                <a:lnTo>
                  <a:pt x="34452" y="405618"/>
                </a:lnTo>
                <a:lnTo>
                  <a:pt x="34452" y="388418"/>
                </a:lnTo>
                <a:lnTo>
                  <a:pt x="30145" y="388418"/>
                </a:lnTo>
                <a:lnTo>
                  <a:pt x="28710" y="361184"/>
                </a:lnTo>
                <a:lnTo>
                  <a:pt x="4306" y="361184"/>
                </a:lnTo>
                <a:lnTo>
                  <a:pt x="7177" y="230748"/>
                </a:lnTo>
                <a:lnTo>
                  <a:pt x="67468" y="219282"/>
                </a:lnTo>
                <a:lnTo>
                  <a:pt x="94742" y="252249"/>
                </a:lnTo>
                <a:lnTo>
                  <a:pt x="122016" y="219282"/>
                </a:lnTo>
                <a:lnTo>
                  <a:pt x="163645" y="219282"/>
                </a:lnTo>
                <a:lnTo>
                  <a:pt x="278484" y="159080"/>
                </a:lnTo>
                <a:lnTo>
                  <a:pt x="285661" y="171981"/>
                </a:lnTo>
                <a:lnTo>
                  <a:pt x="301451" y="161947"/>
                </a:lnTo>
                <a:cubicBezTo>
                  <a:pt x="301451" y="156214"/>
                  <a:pt x="302887" y="151914"/>
                  <a:pt x="307193" y="149047"/>
                </a:cubicBezTo>
                <a:cubicBezTo>
                  <a:pt x="310064" y="147614"/>
                  <a:pt x="312935" y="146180"/>
                  <a:pt x="314371" y="146180"/>
                </a:cubicBezTo>
                <a:cubicBezTo>
                  <a:pt x="317242" y="146180"/>
                  <a:pt x="320113" y="147614"/>
                  <a:pt x="322983" y="149047"/>
                </a:cubicBezTo>
                <a:lnTo>
                  <a:pt x="338774" y="139013"/>
                </a:lnTo>
                <a:cubicBezTo>
                  <a:pt x="338774" y="137580"/>
                  <a:pt x="340209" y="134713"/>
                  <a:pt x="340209" y="133280"/>
                </a:cubicBezTo>
                <a:cubicBezTo>
                  <a:pt x="343080" y="130413"/>
                  <a:pt x="345951" y="127547"/>
                  <a:pt x="348822" y="126113"/>
                </a:cubicBezTo>
                <a:lnTo>
                  <a:pt x="348822" y="108913"/>
                </a:lnTo>
                <a:cubicBezTo>
                  <a:pt x="344516" y="108913"/>
                  <a:pt x="340209" y="106046"/>
                  <a:pt x="338774" y="98879"/>
                </a:cubicBezTo>
                <a:cubicBezTo>
                  <a:pt x="337338" y="91713"/>
                  <a:pt x="341645" y="88846"/>
                  <a:pt x="341645" y="87412"/>
                </a:cubicBezTo>
                <a:cubicBezTo>
                  <a:pt x="343080" y="84546"/>
                  <a:pt x="348822" y="81679"/>
                  <a:pt x="353129" y="81679"/>
                </a:cubicBezTo>
                <a:cubicBezTo>
                  <a:pt x="356000" y="81679"/>
                  <a:pt x="358871" y="83112"/>
                  <a:pt x="360306" y="84546"/>
                </a:cubicBezTo>
                <a:lnTo>
                  <a:pt x="376096" y="75946"/>
                </a:lnTo>
                <a:cubicBezTo>
                  <a:pt x="376096" y="73079"/>
                  <a:pt x="377532" y="71646"/>
                  <a:pt x="378967" y="68779"/>
                </a:cubicBezTo>
                <a:cubicBezTo>
                  <a:pt x="380403" y="64479"/>
                  <a:pt x="384709" y="61612"/>
                  <a:pt x="390451" y="61612"/>
                </a:cubicBez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56095" y="0"/>
                </a:moveTo>
                <a:lnTo>
                  <a:pt x="600029" y="0"/>
                </a:lnTo>
                <a:lnTo>
                  <a:pt x="600029" y="364156"/>
                </a:lnTo>
                <a:lnTo>
                  <a:pt x="180956" y="364156"/>
                </a:lnTo>
                <a:lnTo>
                  <a:pt x="182391" y="339783"/>
                </a:lnTo>
                <a:lnTo>
                  <a:pt x="574196" y="339783"/>
                </a:lnTo>
                <a:lnTo>
                  <a:pt x="574196" y="24373"/>
                </a:lnTo>
                <a:lnTo>
                  <a:pt x="80493" y="24373"/>
                </a:lnTo>
                <a:lnTo>
                  <a:pt x="80493" y="48745"/>
                </a:lnTo>
                <a:lnTo>
                  <a:pt x="56095" y="57347"/>
                </a:ln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sp>
        <p:nvSpPr>
          <p:cNvPr id="3" name="矩形 2"/>
          <p:cNvSpPr/>
          <p:nvPr/>
        </p:nvSpPr>
        <p:spPr>
          <a:xfrm>
            <a:off x="8272501" y="2490986"/>
            <a:ext cx="1415772" cy="461665"/>
          </a:xfrm>
          <a:prstGeom prst="rect">
            <a:avLst/>
          </a:prstGeom>
        </p:spPr>
        <p:txBody>
          <a:bodyPr wrap="none">
            <a:spAutoFit/>
          </a:bodyPr>
          <a:lstStyle/>
          <a:p>
            <a:pPr lvl="0" algn="ctr"/>
            <a:r>
              <a:rPr lang="zh-CN" altLang="en-US" sz="2400" b="1" dirty="0">
                <a:solidFill>
                  <a:schemeClr val="tx1">
                    <a:lumMod val="75000"/>
                    <a:lumOff val="25000"/>
                  </a:schemeClr>
                </a:solidFill>
                <a:cs typeface="+mn-ea"/>
                <a:sym typeface="+mn-lt"/>
              </a:rPr>
              <a:t>团队太大</a:t>
            </a:r>
            <a:endParaRPr lang="zh-CN" altLang="en-US" sz="2400" b="1" dirty="0">
              <a:solidFill>
                <a:schemeClr val="tx1">
                  <a:lumMod val="75000"/>
                  <a:lumOff val="25000"/>
                </a:schemeClr>
              </a:solidFill>
              <a:cs typeface="+mn-ea"/>
              <a:sym typeface="+mn-lt"/>
            </a:endParaRP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0135" y="3025417"/>
            <a:ext cx="2157792" cy="189708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dissolve">
                                      <p:cBhvr>
                                        <p:cTn id="14" dur="500"/>
                                        <p:tgtEl>
                                          <p:spTgt spid="19"/>
                                        </p:tgtEl>
                                      </p:cBhvr>
                                    </p:animEffect>
                                  </p:childTnLst>
                                </p:cTn>
                              </p:par>
                            </p:childTnLst>
                          </p:cTn>
                        </p:par>
                        <p:par>
                          <p:cTn id="15" fill="hold">
                            <p:stCondLst>
                              <p:cond delay="1000"/>
                            </p:stCondLst>
                            <p:childTnLst>
                              <p:par>
                                <p:cTn id="16" presetID="6"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circle(in)">
                                      <p:cBhvr>
                                        <p:cTn id="18" dur="2000"/>
                                        <p:tgtEl>
                                          <p:spTgt spid="8"/>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circle(in)">
                                      <p:cBhvr>
                                        <p:cTn id="21" dur="2000"/>
                                        <p:tgtEl>
                                          <p:spTgt spid="16"/>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circle(in)">
                                      <p:cBhvr>
                                        <p:cTn id="24" dur="2000"/>
                                        <p:tgtEl>
                                          <p:spTgt spid="17"/>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circle(in)">
                                      <p:cBhvr>
                                        <p:cTn id="27" dur="2000"/>
                                        <p:tgtEl>
                                          <p:spTgt spid="18"/>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circle(in)">
                                      <p:cBhvr>
                                        <p:cTn id="3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nimBg="1"/>
      <p:bldP spid="17" grpId="0" animBg="1"/>
      <p:bldP spid="18" grpId="0" animBg="1"/>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3"/>
          <p:cNvSpPr/>
          <p:nvPr userDrawn="1"/>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10" name="任意多边形: 形状 7"/>
          <p:cNvSpPr/>
          <p:nvPr/>
        </p:nvSpPr>
        <p:spPr>
          <a:xfrm>
            <a:off x="712050" y="533400"/>
            <a:ext cx="10756900" cy="5791200"/>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1" name="任意多边形: 形状 8"/>
          <p:cNvSpPr/>
          <p:nvPr/>
        </p:nvSpPr>
        <p:spPr>
          <a:xfrm>
            <a:off x="5342890" y="533400"/>
            <a:ext cx="6127750" cy="5791200"/>
          </a:xfrm>
          <a:custGeom>
            <a:avLst/>
            <a:gdLst>
              <a:gd name="connsiteX0" fmla="*/ 4099560 w 6127750"/>
              <a:gd name="connsiteY0" fmla="*/ 1252220 h 5791200"/>
              <a:gd name="connsiteX1" fmla="*/ 910590 w 6127750"/>
              <a:gd name="connsiteY1" fmla="*/ 3206750 h 5791200"/>
              <a:gd name="connsiteX2" fmla="*/ 3175 w 6127750"/>
              <a:gd name="connsiteY2" fmla="*/ 5788025 h 5791200"/>
              <a:gd name="connsiteX3" fmla="*/ 6129020 w 6127750"/>
              <a:gd name="connsiteY3" fmla="*/ 5788025 h 5791200"/>
              <a:gd name="connsiteX4" fmla="*/ 6129020 w 6127750"/>
              <a:gd name="connsiteY4" fmla="*/ 3175 h 5791200"/>
              <a:gd name="connsiteX5" fmla="*/ 5479415 w 6127750"/>
              <a:gd name="connsiteY5" fmla="*/ 3175 h 5791200"/>
              <a:gd name="connsiteX6" fmla="*/ 4099560 w 6127750"/>
              <a:gd name="connsiteY6" fmla="*/ 1252220 h 579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7750" h="5791200">
                <a:moveTo>
                  <a:pt x="4099560" y="1252220"/>
                </a:moveTo>
                <a:cubicBezTo>
                  <a:pt x="2849880" y="1737995"/>
                  <a:pt x="1766570" y="1956435"/>
                  <a:pt x="910590" y="3206750"/>
                </a:cubicBezTo>
                <a:cubicBezTo>
                  <a:pt x="322580" y="4065270"/>
                  <a:pt x="204470" y="4937760"/>
                  <a:pt x="3175" y="5788025"/>
                </a:cubicBezTo>
                <a:lnTo>
                  <a:pt x="6129020" y="5788025"/>
                </a:lnTo>
                <a:lnTo>
                  <a:pt x="6129020" y="3175"/>
                </a:lnTo>
                <a:lnTo>
                  <a:pt x="5479415" y="3175"/>
                </a:lnTo>
                <a:cubicBezTo>
                  <a:pt x="5320665" y="346710"/>
                  <a:pt x="4940300" y="925195"/>
                  <a:pt x="4099560" y="1252220"/>
                </a:cubicBezTo>
                <a:close/>
              </a:path>
            </a:pathLst>
          </a:custGeom>
          <a:solidFill>
            <a:srgbClr val="2D80F8">
              <a:alpha val="10196"/>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2" name="任意多边形: 形状 9"/>
          <p:cNvSpPr/>
          <p:nvPr userDrawn="1"/>
        </p:nvSpPr>
        <p:spPr>
          <a:xfrm>
            <a:off x="6099697" y="533400"/>
            <a:ext cx="5372100" cy="5149850"/>
          </a:xfrm>
          <a:custGeom>
            <a:avLst/>
            <a:gdLst>
              <a:gd name="connsiteX0" fmla="*/ 3342753 w 5372100"/>
              <a:gd name="connsiteY0" fmla="*/ 1252220 h 5149850"/>
              <a:gd name="connsiteX1" fmla="*/ 153783 w 5372100"/>
              <a:gd name="connsiteY1" fmla="*/ 3206750 h 5149850"/>
              <a:gd name="connsiteX2" fmla="*/ 14083 w 5372100"/>
              <a:gd name="connsiteY2" fmla="*/ 3430905 h 5149850"/>
              <a:gd name="connsiteX3" fmla="*/ 163943 w 5372100"/>
              <a:gd name="connsiteY3" fmla="*/ 3926205 h 5149850"/>
              <a:gd name="connsiteX4" fmla="*/ 2429623 w 5372100"/>
              <a:gd name="connsiteY4" fmla="*/ 4577080 h 5149850"/>
              <a:gd name="connsiteX5" fmla="*/ 4851513 w 5372100"/>
              <a:gd name="connsiteY5" fmla="*/ 5071745 h 5149850"/>
              <a:gd name="connsiteX6" fmla="*/ 5372213 w 5372100"/>
              <a:gd name="connsiteY6" fmla="*/ 4823460 h 5149850"/>
              <a:gd name="connsiteX7" fmla="*/ 5372213 w 5372100"/>
              <a:gd name="connsiteY7" fmla="*/ 3175 h 5149850"/>
              <a:gd name="connsiteX8" fmla="*/ 4722609 w 5372100"/>
              <a:gd name="connsiteY8" fmla="*/ 3175 h 5149850"/>
              <a:gd name="connsiteX9" fmla="*/ 3342753 w 5372100"/>
              <a:gd name="connsiteY9" fmla="*/ 1252220 h 51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72100" h="5149850">
                <a:moveTo>
                  <a:pt x="3342753" y="1252220"/>
                </a:moveTo>
                <a:cubicBezTo>
                  <a:pt x="2093073" y="1737995"/>
                  <a:pt x="1009763" y="1956435"/>
                  <a:pt x="153783" y="3206750"/>
                </a:cubicBezTo>
                <a:cubicBezTo>
                  <a:pt x="103618" y="3279775"/>
                  <a:pt x="57263" y="3354070"/>
                  <a:pt x="14083" y="3430905"/>
                </a:cubicBezTo>
                <a:cubicBezTo>
                  <a:pt x="-17032" y="3691890"/>
                  <a:pt x="14083" y="3888740"/>
                  <a:pt x="163943" y="3926205"/>
                </a:cubicBezTo>
                <a:cubicBezTo>
                  <a:pt x="684643" y="4056380"/>
                  <a:pt x="2013063" y="3952240"/>
                  <a:pt x="2429623" y="4577080"/>
                </a:cubicBezTo>
                <a:cubicBezTo>
                  <a:pt x="2846184" y="5201920"/>
                  <a:pt x="4122534" y="5227955"/>
                  <a:pt x="4851513" y="5071745"/>
                </a:cubicBezTo>
                <a:cubicBezTo>
                  <a:pt x="5082019" y="5022215"/>
                  <a:pt x="5250294" y="4928870"/>
                  <a:pt x="5372213" y="4823460"/>
                </a:cubicBezTo>
                <a:lnTo>
                  <a:pt x="5372213" y="3175"/>
                </a:lnTo>
                <a:lnTo>
                  <a:pt x="4722609" y="3175"/>
                </a:lnTo>
                <a:cubicBezTo>
                  <a:pt x="4563859" y="346710"/>
                  <a:pt x="4183494" y="925195"/>
                  <a:pt x="3342753" y="1252220"/>
                </a:cubicBezTo>
                <a:close/>
              </a:path>
            </a:pathLst>
          </a:custGeom>
          <a:solidFill>
            <a:srgbClr val="2D80F8">
              <a:alpha val="40000"/>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3" name="任意多边形: 形状 10"/>
          <p:cNvSpPr/>
          <p:nvPr userDrawn="1"/>
        </p:nvSpPr>
        <p:spPr>
          <a:xfrm>
            <a:off x="7398600" y="533400"/>
            <a:ext cx="4070350" cy="4419600"/>
          </a:xfrm>
          <a:custGeom>
            <a:avLst/>
            <a:gdLst>
              <a:gd name="connsiteX0" fmla="*/ 2043850 w 4070350"/>
              <a:gd name="connsiteY0" fmla="*/ 1252220 h 4419600"/>
              <a:gd name="connsiteX1" fmla="*/ 89319 w 4070350"/>
              <a:gd name="connsiteY1" fmla="*/ 2058035 h 4419600"/>
              <a:gd name="connsiteX2" fmla="*/ 192825 w 4070350"/>
              <a:gd name="connsiteY2" fmla="*/ 3040380 h 4419600"/>
              <a:gd name="connsiteX3" fmla="*/ 1729525 w 4070350"/>
              <a:gd name="connsiteY3" fmla="*/ 3691255 h 4419600"/>
              <a:gd name="connsiteX4" fmla="*/ 3969170 w 4070350"/>
              <a:gd name="connsiteY4" fmla="*/ 4290060 h 4419600"/>
              <a:gd name="connsiteX5" fmla="*/ 4073310 w 4070350"/>
              <a:gd name="connsiteY5" fmla="*/ 4255770 h 4419600"/>
              <a:gd name="connsiteX6" fmla="*/ 4073310 w 4070350"/>
              <a:gd name="connsiteY6" fmla="*/ 3175 h 4419600"/>
              <a:gd name="connsiteX7" fmla="*/ 3423705 w 4070350"/>
              <a:gd name="connsiteY7" fmla="*/ 3175 h 4419600"/>
              <a:gd name="connsiteX8" fmla="*/ 2043850 w 4070350"/>
              <a:gd name="connsiteY8" fmla="*/ 1252220 h 441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0350" h="4419600">
                <a:moveTo>
                  <a:pt x="2043850" y="1252220"/>
                </a:moveTo>
                <a:cubicBezTo>
                  <a:pt x="1335190" y="1527810"/>
                  <a:pt x="679869" y="1717675"/>
                  <a:pt x="89319" y="2058035"/>
                </a:cubicBezTo>
                <a:cubicBezTo>
                  <a:pt x="-12281" y="2481580"/>
                  <a:pt x="-71970" y="2981325"/>
                  <a:pt x="192825" y="3040380"/>
                </a:cubicBezTo>
                <a:cubicBezTo>
                  <a:pt x="661455" y="3144520"/>
                  <a:pt x="1547280" y="2701925"/>
                  <a:pt x="1729525" y="3691255"/>
                </a:cubicBezTo>
                <a:cubicBezTo>
                  <a:pt x="1911769" y="4680585"/>
                  <a:pt x="3396400" y="4420235"/>
                  <a:pt x="3969170" y="4290060"/>
                </a:cubicBezTo>
                <a:cubicBezTo>
                  <a:pt x="4005365" y="4281805"/>
                  <a:pt x="4039655" y="4270375"/>
                  <a:pt x="4073310" y="4255770"/>
                </a:cubicBezTo>
                <a:lnTo>
                  <a:pt x="4073310" y="3175"/>
                </a:lnTo>
                <a:lnTo>
                  <a:pt x="3423705" y="3175"/>
                </a:lnTo>
                <a:cubicBezTo>
                  <a:pt x="3264955" y="346710"/>
                  <a:pt x="2884590" y="925195"/>
                  <a:pt x="2043850" y="1252220"/>
                </a:cubicBezTo>
                <a:close/>
              </a:path>
            </a:pathLst>
          </a:custGeom>
          <a:solidFill>
            <a:srgbClr val="2D80F8">
              <a:alpha val="69804"/>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4" name="任意多边形: 形状 14"/>
          <p:cNvSpPr/>
          <p:nvPr userDrawn="1"/>
        </p:nvSpPr>
        <p:spPr>
          <a:xfrm>
            <a:off x="9045439" y="533400"/>
            <a:ext cx="2425700" cy="3302000"/>
          </a:xfrm>
          <a:custGeom>
            <a:avLst/>
            <a:gdLst>
              <a:gd name="connsiteX0" fmla="*/ 397011 w 2425700"/>
              <a:gd name="connsiteY0" fmla="*/ 1252220 h 3302000"/>
              <a:gd name="connsiteX1" fmla="*/ 122055 w 2425700"/>
              <a:gd name="connsiteY1" fmla="*/ 1356360 h 3302000"/>
              <a:gd name="connsiteX2" fmla="*/ 278266 w 2425700"/>
              <a:gd name="connsiteY2" fmla="*/ 2138680 h 3302000"/>
              <a:gd name="connsiteX3" fmla="*/ 1524136 w 2425700"/>
              <a:gd name="connsiteY3" fmla="*/ 2745740 h 3302000"/>
              <a:gd name="connsiteX4" fmla="*/ 2426471 w 2425700"/>
              <a:gd name="connsiteY4" fmla="*/ 3299460 h 3302000"/>
              <a:gd name="connsiteX5" fmla="*/ 2426471 w 2425700"/>
              <a:gd name="connsiteY5" fmla="*/ 3175 h 3302000"/>
              <a:gd name="connsiteX6" fmla="*/ 1776866 w 2425700"/>
              <a:gd name="connsiteY6" fmla="*/ 3175 h 3302000"/>
              <a:gd name="connsiteX7" fmla="*/ 397011 w 2425700"/>
              <a:gd name="connsiteY7" fmla="*/ 1252220 h 330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5700" h="3302000">
                <a:moveTo>
                  <a:pt x="397011" y="1252220"/>
                </a:moveTo>
                <a:cubicBezTo>
                  <a:pt x="304301" y="1288415"/>
                  <a:pt x="212861" y="1322705"/>
                  <a:pt x="122055" y="1356360"/>
                </a:cubicBezTo>
                <a:cubicBezTo>
                  <a:pt x="-20184" y="1780540"/>
                  <a:pt x="-102099" y="2247265"/>
                  <a:pt x="278266" y="2138680"/>
                </a:cubicBezTo>
                <a:cubicBezTo>
                  <a:pt x="948826" y="1946910"/>
                  <a:pt x="1524136" y="2266315"/>
                  <a:pt x="1524136" y="2745740"/>
                </a:cubicBezTo>
                <a:cubicBezTo>
                  <a:pt x="1524136" y="3083560"/>
                  <a:pt x="2063251" y="3293745"/>
                  <a:pt x="2426471" y="3299460"/>
                </a:cubicBezTo>
                <a:lnTo>
                  <a:pt x="2426471" y="3175"/>
                </a:lnTo>
                <a:lnTo>
                  <a:pt x="1776866" y="3175"/>
                </a:lnTo>
                <a:cubicBezTo>
                  <a:pt x="1618116" y="346710"/>
                  <a:pt x="1237751" y="925195"/>
                  <a:pt x="397011" y="1252220"/>
                </a:cubicBezTo>
                <a:close/>
              </a:path>
            </a:pathLst>
          </a:custGeom>
          <a:solidFill>
            <a:srgbClr val="2D80F8"/>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93" name="副标题 4"/>
          <p:cNvSpPr txBox="1"/>
          <p:nvPr/>
        </p:nvSpPr>
        <p:spPr>
          <a:xfrm>
            <a:off x="1584641" y="3713422"/>
            <a:ext cx="3959816" cy="558799"/>
          </a:xfrm>
          <a:prstGeom prst="rect">
            <a:avLst/>
          </a:prstGeom>
        </p:spPr>
        <p:txBody>
          <a:bodyPr vert="horz" lIns="91440" tIns="45720" rIns="91440" bIns="45720" rtlCol="0" anchor="ctr">
            <a:normAutofit fontScale="70000" lnSpcReduction="2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nSpc>
                <a:spcPct val="120000"/>
              </a:lnSpc>
            </a:pPr>
            <a:r>
              <a:rPr lang="en-US" altLang="zh-CN" dirty="0">
                <a:solidFill>
                  <a:srgbClr val="000000"/>
                </a:solidFill>
                <a:cs typeface="+mn-ea"/>
                <a:sym typeface="+mn-lt"/>
              </a:rPr>
              <a:t>Enterprise Management Training Team Building PPT Template</a:t>
            </a:r>
            <a:endParaRPr lang="en-US" altLang="zh-CN" dirty="0">
              <a:solidFill>
                <a:srgbClr val="000000"/>
              </a:solidFill>
              <a:cs typeface="+mn-ea"/>
              <a:sym typeface="+mn-lt"/>
            </a:endParaRPr>
          </a:p>
        </p:txBody>
      </p:sp>
      <p:sp>
        <p:nvSpPr>
          <p:cNvPr id="94" name="标题 3"/>
          <p:cNvSpPr txBox="1"/>
          <p:nvPr/>
        </p:nvSpPr>
        <p:spPr>
          <a:xfrm>
            <a:off x="1548123" y="2035253"/>
            <a:ext cx="5472073" cy="13217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7200" dirty="0">
                <a:cs typeface="+mn-ea"/>
                <a:sym typeface="+mn-lt"/>
              </a:rPr>
              <a:t>建立</a:t>
            </a:r>
            <a:r>
              <a:rPr lang="zh-CN" altLang="en-US" sz="7200" dirty="0">
                <a:solidFill>
                  <a:srgbClr val="2D80F8"/>
                </a:solidFill>
                <a:cs typeface="+mn-ea"/>
                <a:sym typeface="+mn-lt"/>
              </a:rPr>
              <a:t>团队</a:t>
            </a:r>
            <a:endParaRPr lang="zh-CN" altLang="en-US" sz="7200" dirty="0">
              <a:solidFill>
                <a:srgbClr val="2D80F8"/>
              </a:solidFill>
              <a:cs typeface="+mn-ea"/>
              <a:sym typeface="+mn-lt"/>
            </a:endParaRPr>
          </a:p>
        </p:txBody>
      </p:sp>
      <p:sp>
        <p:nvSpPr>
          <p:cNvPr id="95" name="文本占位符 5"/>
          <p:cNvSpPr txBox="1"/>
          <p:nvPr/>
        </p:nvSpPr>
        <p:spPr>
          <a:xfrm>
            <a:off x="1584641" y="4598697"/>
            <a:ext cx="2609988" cy="708605"/>
          </a:xfrm>
          <a:prstGeom prst="roundRect">
            <a:avLst>
              <a:gd name="adj" fmla="val 50000"/>
            </a:avLst>
          </a:prstGeom>
          <a:solidFill>
            <a:srgbClr val="2D80F8"/>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500" b="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altLang="zh-CN" sz="4400" b="0" i="0" u="none" strike="noStrike" kern="1200" cap="none" spc="0" normalizeH="0" baseline="0" noProof="0" dirty="0">
                <a:ln>
                  <a:noFill/>
                </a:ln>
                <a:solidFill>
                  <a:srgbClr val="FFFFFF"/>
                </a:solidFill>
                <a:effectLst/>
                <a:uLnTx/>
                <a:uFillTx/>
                <a:cs typeface="+mn-ea"/>
                <a:sym typeface="+mn-lt"/>
              </a:rPr>
              <a:t>PART 03</a:t>
            </a:r>
            <a:endParaRPr kumimoji="0" lang="en-US" altLang="zh-CN" sz="4400" b="0" i="0" u="none" strike="noStrike" kern="1200" cap="none" spc="0" normalizeH="0" baseline="0" noProof="0" dirty="0">
              <a:ln>
                <a:noFill/>
              </a:ln>
              <a:solidFill>
                <a:srgbClr val="FFFFFF"/>
              </a:solidFill>
              <a:effectLst/>
              <a:uLnTx/>
              <a:uFillTx/>
              <a:cs typeface="+mn-ea"/>
              <a:sym typeface="+mn-lt"/>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796904" y="1505199"/>
            <a:ext cx="5481716" cy="4819401"/>
          </a:xfrm>
          <a:prstGeom prst="rect">
            <a:avLst/>
          </a:prstGeom>
        </p:spPr>
      </p:pic>
      <p:sp>
        <p:nvSpPr>
          <p:cNvPr id="18" name="副标题 4"/>
          <p:cNvSpPr txBox="1"/>
          <p:nvPr/>
        </p:nvSpPr>
        <p:spPr>
          <a:xfrm>
            <a:off x="1584641" y="1091106"/>
            <a:ext cx="1644648" cy="386442"/>
          </a:xfrm>
          <a:prstGeom prst="rect">
            <a:avLst/>
          </a:prstGeom>
          <a:ln>
            <a:solidFill>
              <a:srgbClr val="2D80F8"/>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dist">
              <a:lnSpc>
                <a:spcPct val="120000"/>
              </a:lnSpc>
            </a:pPr>
            <a:r>
              <a:rPr lang="en-US" altLang="zh-CN" sz="1800" dirty="0">
                <a:solidFill>
                  <a:srgbClr val="000000"/>
                </a:solidFill>
                <a:cs typeface="+mn-ea"/>
                <a:sym typeface="+mn-lt"/>
              </a:rPr>
              <a:t>LOGO HERE</a:t>
            </a:r>
            <a:endParaRPr kumimoji="0" lang="en-US" altLang="zh-CN" sz="1800" b="0" i="0" u="none" strike="noStrike" kern="1200" cap="none" spc="0" normalizeH="0" baseline="0" noProof="0" dirty="0">
              <a:ln>
                <a:noFill/>
              </a:ln>
              <a:solidFill>
                <a:srgbClr val="000000"/>
              </a:solidFill>
              <a:effectLst/>
              <a:uLnTx/>
              <a:uFillTx/>
              <a:cs typeface="+mn-ea"/>
              <a:sym typeface="+mn-lt"/>
            </a:endParaRPr>
          </a:p>
        </p:txBody>
      </p:sp>
    </p:spTree>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8" presetClass="entr" presetSubtype="12"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trips(downLeft)">
                                      <p:cBhvr>
                                        <p:cTn id="13" dur="500"/>
                                        <p:tgtEl>
                                          <p:spTgt spid="11"/>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par>
                                <p:cTn id="23" presetID="18" presetClass="entr" presetSubtype="12"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strips(downLeft)">
                                      <p:cBhvr>
                                        <p:cTn id="25" dur="500"/>
                                        <p:tgtEl>
                                          <p:spTgt spid="2"/>
                                        </p:tgtEl>
                                      </p:cBhvr>
                                    </p:animEffect>
                                  </p:childTnLst>
                                </p:cTn>
                              </p:par>
                            </p:childTnLst>
                          </p:cTn>
                        </p:par>
                        <p:par>
                          <p:cTn id="26" fill="hold">
                            <p:stCondLst>
                              <p:cond delay="1000"/>
                            </p:stCondLst>
                            <p:childTnLst>
                              <p:par>
                                <p:cTn id="27" presetID="5" presetClass="entr" presetSubtype="1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checkerboard(across)">
                                      <p:cBhvr>
                                        <p:cTn id="29" dur="500"/>
                                        <p:tgtEl>
                                          <p:spTgt spid="18"/>
                                        </p:tgtEl>
                                      </p:cBhvr>
                                    </p:animEffect>
                                  </p:childTnLst>
                                </p:cTn>
                              </p:par>
                            </p:childTnLst>
                          </p:cTn>
                        </p:par>
                        <p:par>
                          <p:cTn id="30" fill="hold">
                            <p:stCondLst>
                              <p:cond delay="1500"/>
                            </p:stCondLst>
                            <p:childTnLst>
                              <p:par>
                                <p:cTn id="31" presetID="5" presetClass="entr" presetSubtype="10" fill="hold" grpId="0" nodeType="afterEffect">
                                  <p:stCondLst>
                                    <p:cond delay="0"/>
                                  </p:stCondLst>
                                  <p:childTnLst>
                                    <p:set>
                                      <p:cBhvr>
                                        <p:cTn id="32" dur="1" fill="hold">
                                          <p:stCondLst>
                                            <p:cond delay="0"/>
                                          </p:stCondLst>
                                        </p:cTn>
                                        <p:tgtEl>
                                          <p:spTgt spid="94"/>
                                        </p:tgtEl>
                                        <p:attrNameLst>
                                          <p:attrName>style.visibility</p:attrName>
                                        </p:attrNameLst>
                                      </p:cBhvr>
                                      <p:to>
                                        <p:strVal val="visible"/>
                                      </p:to>
                                    </p:set>
                                    <p:animEffect transition="in" filter="checkerboard(across)">
                                      <p:cBhvr>
                                        <p:cTn id="33" dur="500"/>
                                        <p:tgtEl>
                                          <p:spTgt spid="94"/>
                                        </p:tgtEl>
                                      </p:cBhvr>
                                    </p:animEffect>
                                  </p:childTnLst>
                                </p:cTn>
                              </p:par>
                            </p:childTnLst>
                          </p:cTn>
                        </p:par>
                        <p:par>
                          <p:cTn id="34" fill="hold">
                            <p:stCondLst>
                              <p:cond delay="2000"/>
                            </p:stCondLst>
                            <p:childTnLst>
                              <p:par>
                                <p:cTn id="35" presetID="5" presetClass="entr" presetSubtype="10" fill="hold" grpId="0"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checkerboard(across)">
                                      <p:cBhvr>
                                        <p:cTn id="37" dur="500"/>
                                        <p:tgtEl>
                                          <p:spTgt spid="93"/>
                                        </p:tgtEl>
                                      </p:cBhvr>
                                    </p:animEffect>
                                  </p:childTnLst>
                                </p:cTn>
                              </p:par>
                            </p:childTnLst>
                          </p:cTn>
                        </p:par>
                        <p:par>
                          <p:cTn id="38" fill="hold">
                            <p:stCondLst>
                              <p:cond delay="2500"/>
                            </p:stCondLst>
                            <p:childTnLst>
                              <p:par>
                                <p:cTn id="39" presetID="5" presetClass="entr" presetSubtype="10" fill="hold" grpId="0" nodeType="afterEffect">
                                  <p:stCondLst>
                                    <p:cond delay="0"/>
                                  </p:stCondLst>
                                  <p:childTnLst>
                                    <p:set>
                                      <p:cBhvr>
                                        <p:cTn id="40" dur="1" fill="hold">
                                          <p:stCondLst>
                                            <p:cond delay="0"/>
                                          </p:stCondLst>
                                        </p:cTn>
                                        <p:tgtEl>
                                          <p:spTgt spid="95"/>
                                        </p:tgtEl>
                                        <p:attrNameLst>
                                          <p:attrName>style.visibility</p:attrName>
                                        </p:attrNameLst>
                                      </p:cBhvr>
                                      <p:to>
                                        <p:strVal val="visible"/>
                                      </p:to>
                                    </p:set>
                                    <p:animEffect transition="in" filter="checkerboard(across)">
                                      <p:cBhvr>
                                        <p:cTn id="41"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93" grpId="0"/>
      <p:bldP spid="94" grpId="0"/>
      <p:bldP spid="95" grpId="0" animBg="1"/>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建立</a:t>
            </a:r>
            <a:r>
              <a:rPr lang="zh-CN" altLang="en-US" sz="2800" dirty="0">
                <a:solidFill>
                  <a:srgbClr val="2D80F8"/>
                </a:solidFill>
                <a:latin typeface="+mn-lt"/>
                <a:ea typeface="+mn-ea"/>
                <a:cs typeface="+mn-ea"/>
                <a:sym typeface="+mn-lt"/>
              </a:rPr>
              <a:t>团队</a:t>
            </a:r>
            <a:endParaRPr lang="zh-CN" altLang="en-US" sz="2800" dirty="0">
              <a:solidFill>
                <a:srgbClr val="2D80F8"/>
              </a:solidFill>
              <a:latin typeface="+mn-lt"/>
              <a:ea typeface="+mn-ea"/>
              <a:cs typeface="+mn-ea"/>
              <a:sym typeface="+mn-lt"/>
            </a:endParaRPr>
          </a:p>
        </p:txBody>
      </p:sp>
      <p:grpSp>
        <p:nvGrpSpPr>
          <p:cNvPr id="8" name="组合 7"/>
          <p:cNvGrpSpPr>
            <a:grpSpLocks noChangeAspect="1"/>
          </p:cNvGrpSpPr>
          <p:nvPr/>
        </p:nvGrpSpPr>
        <p:grpSpPr>
          <a:xfrm>
            <a:off x="3937195" y="2279431"/>
            <a:ext cx="7838116" cy="2847810"/>
            <a:chOff x="1069316" y="1741331"/>
            <a:chExt cx="10431620" cy="3790103"/>
          </a:xfrm>
        </p:grpSpPr>
        <p:sp>
          <p:nvSpPr>
            <p:cNvPr id="9" name="Shape 632"/>
            <p:cNvSpPr/>
            <p:nvPr/>
          </p:nvSpPr>
          <p:spPr>
            <a:xfrm>
              <a:off x="4199741" y="1741331"/>
              <a:ext cx="3790103" cy="3790103"/>
            </a:xfrm>
            <a:prstGeom prst="ellipse">
              <a:avLst/>
            </a:prstGeom>
            <a:noFill/>
            <a:ln w="9525" cap="flat" cmpd="sng">
              <a:solidFill>
                <a:srgbClr val="FD7C75"/>
              </a:solidFill>
              <a:prstDash val="dash"/>
              <a:round/>
              <a:headEnd type="none" w="med" len="med"/>
              <a:tailEnd type="none" w="med" len="med"/>
            </a:ln>
          </p:spPr>
          <p:txBody>
            <a:bodyPr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Shape 633"/>
            <p:cNvSpPr/>
            <p:nvPr/>
          </p:nvSpPr>
          <p:spPr>
            <a:xfrm>
              <a:off x="4446668" y="1893004"/>
              <a:ext cx="782617" cy="782617"/>
            </a:xfrm>
            <a:prstGeom prst="ellipse">
              <a:avLst/>
            </a:prstGeom>
            <a:solidFill>
              <a:srgbClr val="FD7C75"/>
            </a:solidFill>
            <a:ln>
              <a:noFill/>
            </a:ln>
          </p:spPr>
          <p:txBody>
            <a:bodyPr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sysClr val="windowText" lastClr="000000"/>
                </a:solidFill>
                <a:effectLst/>
                <a:uLnTx/>
                <a:uFillTx/>
                <a:cs typeface="+mn-ea"/>
                <a:sym typeface="+mn-lt"/>
              </a:endParaRPr>
            </a:p>
          </p:txBody>
        </p:sp>
        <p:sp>
          <p:nvSpPr>
            <p:cNvPr id="11" name="Shape 634"/>
            <p:cNvSpPr/>
            <p:nvPr/>
          </p:nvSpPr>
          <p:spPr>
            <a:xfrm>
              <a:off x="4446668" y="4597140"/>
              <a:ext cx="782617" cy="782617"/>
            </a:xfrm>
            <a:prstGeom prst="ellipse">
              <a:avLst/>
            </a:prstGeom>
            <a:solidFill>
              <a:srgbClr val="FD7C75"/>
            </a:solidFill>
            <a:ln>
              <a:noFill/>
            </a:ln>
          </p:spPr>
          <p:txBody>
            <a:bodyPr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sysClr val="windowText" lastClr="000000"/>
                </a:solidFill>
                <a:effectLst/>
                <a:uLnTx/>
                <a:uFillTx/>
                <a:cs typeface="+mn-ea"/>
                <a:sym typeface="+mn-lt"/>
              </a:endParaRPr>
            </a:p>
          </p:txBody>
        </p:sp>
        <p:sp>
          <p:nvSpPr>
            <p:cNvPr id="12" name="Shape 635"/>
            <p:cNvSpPr/>
            <p:nvPr/>
          </p:nvSpPr>
          <p:spPr>
            <a:xfrm>
              <a:off x="3817030" y="3245072"/>
              <a:ext cx="782617" cy="782617"/>
            </a:xfrm>
            <a:prstGeom prst="ellipse">
              <a:avLst/>
            </a:prstGeom>
            <a:solidFill>
              <a:srgbClr val="2D80F8"/>
            </a:solidFill>
            <a:ln>
              <a:noFill/>
            </a:ln>
          </p:spPr>
          <p:txBody>
            <a:bodyPr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Shape 636"/>
            <p:cNvSpPr/>
            <p:nvPr/>
          </p:nvSpPr>
          <p:spPr>
            <a:xfrm>
              <a:off x="6960302" y="4597140"/>
              <a:ext cx="782617" cy="782617"/>
            </a:xfrm>
            <a:prstGeom prst="ellipse">
              <a:avLst/>
            </a:prstGeom>
            <a:solidFill>
              <a:srgbClr val="2D80F8"/>
            </a:solidFill>
            <a:ln>
              <a:noFill/>
            </a:ln>
          </p:spPr>
          <p:txBody>
            <a:bodyPr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sysClr val="windowText" lastClr="000000"/>
                </a:solidFill>
                <a:effectLst/>
                <a:uLnTx/>
                <a:uFillTx/>
                <a:cs typeface="+mn-ea"/>
                <a:sym typeface="+mn-lt"/>
              </a:endParaRPr>
            </a:p>
          </p:txBody>
        </p:sp>
        <p:sp>
          <p:nvSpPr>
            <p:cNvPr id="14" name="Shape 637"/>
            <p:cNvSpPr/>
            <p:nvPr/>
          </p:nvSpPr>
          <p:spPr>
            <a:xfrm>
              <a:off x="6960302" y="1893004"/>
              <a:ext cx="782617" cy="782617"/>
            </a:xfrm>
            <a:prstGeom prst="ellipse">
              <a:avLst/>
            </a:prstGeom>
            <a:solidFill>
              <a:srgbClr val="2D80F8"/>
            </a:solidFill>
            <a:ln>
              <a:noFill/>
            </a:ln>
          </p:spPr>
          <p:txBody>
            <a:bodyPr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sysClr val="windowText" lastClr="000000"/>
                </a:solidFill>
                <a:effectLst/>
                <a:uLnTx/>
                <a:uFillTx/>
                <a:cs typeface="+mn-ea"/>
                <a:sym typeface="+mn-lt"/>
              </a:endParaRPr>
            </a:p>
          </p:txBody>
        </p:sp>
        <p:sp>
          <p:nvSpPr>
            <p:cNvPr id="15" name="Shape 638"/>
            <p:cNvSpPr/>
            <p:nvPr/>
          </p:nvSpPr>
          <p:spPr>
            <a:xfrm>
              <a:off x="7589939" y="3245072"/>
              <a:ext cx="782617" cy="782617"/>
            </a:xfrm>
            <a:prstGeom prst="ellipse">
              <a:avLst/>
            </a:prstGeom>
            <a:solidFill>
              <a:srgbClr val="FD7C75"/>
            </a:solidFill>
            <a:ln>
              <a:noFill/>
            </a:ln>
          </p:spPr>
          <p:txBody>
            <a:bodyPr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sysClr val="windowText" lastClr="000000"/>
                </a:solidFill>
                <a:effectLst/>
                <a:uLnTx/>
                <a:uFillTx/>
                <a:cs typeface="+mn-ea"/>
                <a:sym typeface="+mn-lt"/>
              </a:endParaRPr>
            </a:p>
          </p:txBody>
        </p:sp>
        <p:sp>
          <p:nvSpPr>
            <p:cNvPr id="16" name="Shape 639"/>
            <p:cNvSpPr/>
            <p:nvPr/>
          </p:nvSpPr>
          <p:spPr>
            <a:xfrm>
              <a:off x="5063341" y="2604931"/>
              <a:ext cx="2062903" cy="2062903"/>
            </a:xfrm>
            <a:prstGeom prst="ellipse">
              <a:avLst/>
            </a:prstGeom>
            <a:solidFill>
              <a:srgbClr val="2D80F8"/>
            </a:solidFill>
            <a:ln>
              <a:noFill/>
            </a:ln>
          </p:spPr>
          <p:txBody>
            <a:bodyPr lIns="121900" tIns="60933" rIns="121900" bIns="60933"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schemeClr val="bg1"/>
                </a:solidFill>
                <a:effectLst/>
                <a:uLnTx/>
                <a:uFillTx/>
                <a:cs typeface="+mn-ea"/>
                <a:sym typeface="+mn-lt"/>
              </a:endParaRPr>
            </a:p>
          </p:txBody>
        </p:sp>
        <p:sp>
          <p:nvSpPr>
            <p:cNvPr id="17" name="Shape 641"/>
            <p:cNvSpPr txBox="1"/>
            <p:nvPr/>
          </p:nvSpPr>
          <p:spPr>
            <a:xfrm>
              <a:off x="1623838" y="2027852"/>
              <a:ext cx="2575903" cy="462765"/>
            </a:xfrm>
            <a:prstGeom prst="rect">
              <a:avLst/>
            </a:prstGeom>
            <a:noFill/>
            <a:ln>
              <a:noFill/>
            </a:ln>
          </p:spPr>
          <p:txBody>
            <a:bodyPr lIns="0" tIns="0" rIns="0" bIns="0" anchor="t" anchorCtr="0">
              <a:noAutofit/>
            </a:bodyPr>
            <a:lstStyle/>
            <a:p>
              <a:pPr lvl="0"/>
              <a:r>
                <a:rPr lang="zh-CN" altLang="en-US" sz="2400" b="1" dirty="0">
                  <a:solidFill>
                    <a:schemeClr val="tx1">
                      <a:lumMod val="75000"/>
                      <a:lumOff val="25000"/>
                    </a:schemeClr>
                  </a:solidFill>
                  <a:cs typeface="+mn-ea"/>
                  <a:sym typeface="+mn-lt"/>
                </a:rPr>
                <a:t>团队目标</a:t>
              </a:r>
              <a:endParaRPr lang="zh-CN" altLang="en-US" sz="2400" b="1" dirty="0">
                <a:solidFill>
                  <a:schemeClr val="tx1">
                    <a:lumMod val="75000"/>
                    <a:lumOff val="25000"/>
                  </a:schemeClr>
                </a:solidFill>
                <a:cs typeface="+mn-ea"/>
                <a:sym typeface="+mn-lt"/>
              </a:endParaRPr>
            </a:p>
          </p:txBody>
        </p:sp>
        <p:sp>
          <p:nvSpPr>
            <p:cNvPr id="18" name="Shape 643"/>
            <p:cNvSpPr txBox="1"/>
            <p:nvPr/>
          </p:nvSpPr>
          <p:spPr>
            <a:xfrm>
              <a:off x="1623838" y="4779537"/>
              <a:ext cx="2575903" cy="462765"/>
            </a:xfrm>
            <a:prstGeom prst="rect">
              <a:avLst/>
            </a:prstGeom>
            <a:noFill/>
            <a:ln>
              <a:noFill/>
            </a:ln>
          </p:spPr>
          <p:txBody>
            <a:bodyPr lIns="0" tIns="0" rIns="0" bIns="0" anchor="t" anchorCtr="0">
              <a:noAutofit/>
            </a:bodyPr>
            <a:lstStyle>
              <a:defPPr>
                <a:defRPr lang="zh-CN"/>
              </a:defPPr>
              <a:lvl1pPr algn="r">
                <a:lnSpc>
                  <a:spcPct val="120000"/>
                </a:lnSpc>
                <a:spcAft>
                  <a:spcPts val="400"/>
                </a:spcAft>
                <a:buSzPct val="25000"/>
                <a:defRPr sz="1600">
                  <a:solidFill>
                    <a:schemeClr val="bg1"/>
                  </a:solidFill>
                  <a:cs typeface="+mn-ea"/>
                </a:defRPr>
              </a:lvl1pPr>
            </a:lstStyle>
            <a:p>
              <a:pPr algn="l">
                <a:lnSpc>
                  <a:spcPct val="100000"/>
                </a:lnSpc>
              </a:pPr>
              <a:r>
                <a:rPr lang="zh-CN" altLang="en-US" sz="2400" b="1" dirty="0">
                  <a:solidFill>
                    <a:schemeClr val="tx1">
                      <a:lumMod val="75000"/>
                      <a:lumOff val="25000"/>
                    </a:schemeClr>
                  </a:solidFill>
                  <a:sym typeface="+mn-lt"/>
                </a:rPr>
                <a:t>成员技能识别</a:t>
              </a:r>
              <a:endParaRPr lang="zh-CN" altLang="en-US" sz="2400" b="1" dirty="0">
                <a:solidFill>
                  <a:schemeClr val="tx1">
                    <a:lumMod val="75000"/>
                    <a:lumOff val="25000"/>
                  </a:schemeClr>
                </a:solidFill>
                <a:sym typeface="+mn-lt"/>
              </a:endParaRPr>
            </a:p>
          </p:txBody>
        </p:sp>
        <p:sp>
          <p:nvSpPr>
            <p:cNvPr id="19" name="Shape 645"/>
            <p:cNvSpPr txBox="1"/>
            <p:nvPr/>
          </p:nvSpPr>
          <p:spPr>
            <a:xfrm>
              <a:off x="1069316" y="3397341"/>
              <a:ext cx="2575903" cy="462765"/>
            </a:xfrm>
            <a:prstGeom prst="rect">
              <a:avLst/>
            </a:prstGeom>
            <a:noFill/>
            <a:ln>
              <a:noFill/>
            </a:ln>
          </p:spPr>
          <p:txBody>
            <a:bodyPr lIns="0" tIns="0" rIns="0" bIns="0" anchor="t" anchorCtr="0">
              <a:noAutofit/>
            </a:bodyPr>
            <a:lstStyle>
              <a:defPPr>
                <a:defRPr lang="zh-CN"/>
              </a:defPPr>
              <a:lvl1pPr algn="r">
                <a:lnSpc>
                  <a:spcPct val="120000"/>
                </a:lnSpc>
                <a:spcAft>
                  <a:spcPts val="400"/>
                </a:spcAft>
                <a:buSzPct val="25000"/>
                <a:defRPr sz="1600">
                  <a:solidFill>
                    <a:schemeClr val="bg1"/>
                  </a:solidFill>
                  <a:cs typeface="+mn-ea"/>
                </a:defRPr>
              </a:lvl1pPr>
            </a:lstStyle>
            <a:p>
              <a:pPr algn="l">
                <a:lnSpc>
                  <a:spcPct val="100000"/>
                </a:lnSpc>
              </a:pPr>
              <a:r>
                <a:rPr lang="zh-CN" altLang="en-US" sz="2400" b="1" dirty="0">
                  <a:solidFill>
                    <a:schemeClr val="tx1">
                      <a:lumMod val="75000"/>
                      <a:lumOff val="25000"/>
                    </a:schemeClr>
                  </a:solidFill>
                  <a:sym typeface="+mn-lt"/>
                </a:rPr>
                <a:t>团队工作方式</a:t>
              </a:r>
              <a:endParaRPr lang="zh-CN" altLang="en-US" sz="2400" b="1" dirty="0">
                <a:solidFill>
                  <a:schemeClr val="tx1">
                    <a:lumMod val="75000"/>
                    <a:lumOff val="25000"/>
                  </a:schemeClr>
                </a:solidFill>
                <a:sym typeface="+mn-lt"/>
              </a:endParaRPr>
            </a:p>
          </p:txBody>
        </p:sp>
        <p:sp>
          <p:nvSpPr>
            <p:cNvPr id="20" name="Shape 647"/>
            <p:cNvSpPr txBox="1"/>
            <p:nvPr/>
          </p:nvSpPr>
          <p:spPr>
            <a:xfrm>
              <a:off x="8267401" y="2027852"/>
              <a:ext cx="2575903" cy="462765"/>
            </a:xfrm>
            <a:prstGeom prst="rect">
              <a:avLst/>
            </a:prstGeom>
            <a:noFill/>
            <a:ln>
              <a:noFill/>
            </a:ln>
          </p:spPr>
          <p:txBody>
            <a:bodyPr lIns="0" tIns="0" rIns="0" bIns="0" anchor="t" anchorCtr="0">
              <a:noAutofit/>
            </a:bodyPr>
            <a:lstStyle>
              <a:defPPr>
                <a:defRPr lang="zh-CN"/>
              </a:defPPr>
              <a:lvl1pPr algn="r">
                <a:lnSpc>
                  <a:spcPct val="120000"/>
                </a:lnSpc>
                <a:spcAft>
                  <a:spcPts val="400"/>
                </a:spcAft>
                <a:buSzPct val="25000"/>
                <a:defRPr sz="1600">
                  <a:solidFill>
                    <a:schemeClr val="bg1"/>
                  </a:solidFill>
                  <a:cs typeface="+mn-ea"/>
                </a:defRPr>
              </a:lvl1pPr>
            </a:lstStyle>
            <a:p>
              <a:pPr algn="l">
                <a:lnSpc>
                  <a:spcPct val="100000"/>
                </a:lnSpc>
              </a:pPr>
              <a:r>
                <a:rPr lang="zh-CN" altLang="en-US" sz="2400" b="1" dirty="0">
                  <a:solidFill>
                    <a:schemeClr val="tx1">
                      <a:lumMod val="75000"/>
                      <a:lumOff val="25000"/>
                    </a:schemeClr>
                  </a:solidFill>
                  <a:sym typeface="+mn-lt"/>
                </a:rPr>
                <a:t>成员相互信任</a:t>
              </a:r>
              <a:endParaRPr lang="zh-CN" altLang="en-US" sz="2400" b="1" dirty="0">
                <a:solidFill>
                  <a:schemeClr val="tx1">
                    <a:lumMod val="75000"/>
                    <a:lumOff val="25000"/>
                  </a:schemeClr>
                </a:solidFill>
                <a:sym typeface="+mn-lt"/>
              </a:endParaRPr>
            </a:p>
          </p:txBody>
        </p:sp>
        <p:sp>
          <p:nvSpPr>
            <p:cNvPr id="21" name="Shape 649"/>
            <p:cNvSpPr txBox="1"/>
            <p:nvPr/>
          </p:nvSpPr>
          <p:spPr>
            <a:xfrm>
              <a:off x="8267401" y="4779537"/>
              <a:ext cx="2575903" cy="462765"/>
            </a:xfrm>
            <a:prstGeom prst="rect">
              <a:avLst/>
            </a:prstGeom>
            <a:noFill/>
            <a:ln>
              <a:noFill/>
            </a:ln>
          </p:spPr>
          <p:txBody>
            <a:bodyPr lIns="0" tIns="0" rIns="0" bIns="0" anchor="t" anchorCtr="0">
              <a:noAutofit/>
            </a:bodyPr>
            <a:lstStyle>
              <a:defPPr>
                <a:defRPr lang="zh-CN"/>
              </a:defPPr>
              <a:lvl1pPr algn="r">
                <a:lnSpc>
                  <a:spcPct val="120000"/>
                </a:lnSpc>
                <a:spcAft>
                  <a:spcPts val="400"/>
                </a:spcAft>
                <a:buSzPct val="25000"/>
                <a:defRPr sz="1600">
                  <a:solidFill>
                    <a:schemeClr val="bg1"/>
                  </a:solidFill>
                  <a:cs typeface="+mn-ea"/>
                </a:defRPr>
              </a:lvl1pPr>
            </a:lstStyle>
            <a:p>
              <a:pPr algn="l">
                <a:lnSpc>
                  <a:spcPct val="100000"/>
                </a:lnSpc>
              </a:pPr>
              <a:r>
                <a:rPr lang="zh-CN" altLang="en-US" sz="2400" b="1" dirty="0">
                  <a:solidFill>
                    <a:schemeClr val="tx1">
                      <a:lumMod val="75000"/>
                      <a:lumOff val="25000"/>
                    </a:schemeClr>
                  </a:solidFill>
                  <a:sym typeface="+mn-lt"/>
                </a:rPr>
                <a:t>团队成员角色</a:t>
              </a:r>
              <a:endParaRPr lang="zh-CN" altLang="en-US" sz="2400" b="1" dirty="0">
                <a:solidFill>
                  <a:schemeClr val="tx1">
                    <a:lumMod val="75000"/>
                    <a:lumOff val="25000"/>
                  </a:schemeClr>
                </a:solidFill>
                <a:sym typeface="+mn-lt"/>
              </a:endParaRPr>
            </a:p>
          </p:txBody>
        </p:sp>
        <p:sp>
          <p:nvSpPr>
            <p:cNvPr id="22" name="Shape 651"/>
            <p:cNvSpPr txBox="1"/>
            <p:nvPr/>
          </p:nvSpPr>
          <p:spPr>
            <a:xfrm>
              <a:off x="8908729" y="3397341"/>
              <a:ext cx="2592207" cy="462765"/>
            </a:xfrm>
            <a:prstGeom prst="rect">
              <a:avLst/>
            </a:prstGeom>
            <a:noFill/>
            <a:ln>
              <a:noFill/>
            </a:ln>
          </p:spPr>
          <p:txBody>
            <a:bodyPr lIns="0" tIns="0" rIns="0" bIns="0" anchor="t" anchorCtr="0">
              <a:noAutofit/>
            </a:bodyPr>
            <a:lstStyle>
              <a:defPPr>
                <a:defRPr lang="zh-CN"/>
              </a:defPPr>
              <a:lvl1pPr algn="r">
                <a:lnSpc>
                  <a:spcPct val="120000"/>
                </a:lnSpc>
                <a:spcAft>
                  <a:spcPts val="400"/>
                </a:spcAft>
                <a:buSzPct val="25000"/>
                <a:defRPr sz="1600">
                  <a:solidFill>
                    <a:schemeClr val="bg1"/>
                  </a:solidFill>
                  <a:cs typeface="+mn-ea"/>
                </a:defRPr>
              </a:lvl1pPr>
            </a:lstStyle>
            <a:p>
              <a:pPr algn="l">
                <a:lnSpc>
                  <a:spcPct val="100000"/>
                </a:lnSpc>
              </a:pPr>
              <a:r>
                <a:rPr lang="zh-CN" altLang="en-US" sz="2400" b="1" dirty="0">
                  <a:solidFill>
                    <a:schemeClr val="tx1">
                      <a:lumMod val="75000"/>
                      <a:lumOff val="25000"/>
                    </a:schemeClr>
                  </a:solidFill>
                  <a:sym typeface="+mn-lt"/>
                </a:rPr>
                <a:t>团队回顾进展</a:t>
              </a:r>
              <a:endParaRPr lang="zh-CN" altLang="en-US" sz="2400" b="1" dirty="0">
                <a:solidFill>
                  <a:schemeClr val="tx1">
                    <a:lumMod val="75000"/>
                    <a:lumOff val="25000"/>
                  </a:schemeClr>
                </a:solidFill>
                <a:sym typeface="+mn-lt"/>
              </a:endParaRPr>
            </a:p>
          </p:txBody>
        </p:sp>
        <p:sp>
          <p:nvSpPr>
            <p:cNvPr id="23" name="Shape 652"/>
            <p:cNvSpPr txBox="1"/>
            <p:nvPr/>
          </p:nvSpPr>
          <p:spPr>
            <a:xfrm>
              <a:off x="5134053" y="3153357"/>
              <a:ext cx="1935118" cy="1159058"/>
            </a:xfrm>
            <a:prstGeom prst="rect">
              <a:avLst/>
            </a:prstGeom>
            <a:noFill/>
            <a:ln>
              <a:noFill/>
            </a:ln>
          </p:spPr>
          <p:txBody>
            <a:bodyPr lIns="0" tIns="0" rIns="0" bIns="0" anchor="t" anchorCtr="0">
              <a:noAutofit/>
            </a:bodyPr>
            <a:lstStyle/>
            <a:p>
              <a:pPr lvl="0" algn="ctr"/>
              <a:r>
                <a:rPr lang="zh-CN" altLang="en-US" sz="2400" b="1" dirty="0">
                  <a:solidFill>
                    <a:schemeClr val="bg1"/>
                  </a:solidFill>
                  <a:cs typeface="+mn-ea"/>
                  <a:sym typeface="+mn-lt"/>
                </a:rPr>
                <a:t>团队要素</a:t>
              </a:r>
              <a:endParaRPr lang="en-US" altLang="zh-CN" sz="2400" b="1" dirty="0">
                <a:solidFill>
                  <a:schemeClr val="bg1"/>
                </a:solidFill>
                <a:cs typeface="+mn-ea"/>
                <a:sym typeface="+mn-lt"/>
              </a:endParaRPr>
            </a:p>
            <a:p>
              <a:pPr algn="ctr"/>
              <a:r>
                <a:rPr lang="zh-CN" altLang="en-US" sz="2400" b="1" dirty="0">
                  <a:solidFill>
                    <a:schemeClr val="bg1"/>
                  </a:solidFill>
                  <a:cs typeface="+mn-ea"/>
                  <a:sym typeface="+mn-lt"/>
                </a:rPr>
                <a:t>团队领导</a:t>
              </a:r>
              <a:endParaRPr lang="zh-CN" altLang="en-US" sz="2400" b="1" dirty="0">
                <a:solidFill>
                  <a:schemeClr val="bg1"/>
                </a:solidFill>
                <a:cs typeface="+mn-ea"/>
                <a:sym typeface="+mn-lt"/>
              </a:endParaRPr>
            </a:p>
            <a:p>
              <a:pPr lvl="0" algn="ctr"/>
              <a:endParaRPr lang="zh-CN" altLang="en-US" sz="2400" b="1" spc="450" dirty="0">
                <a:solidFill>
                  <a:schemeClr val="bg1"/>
                </a:solidFill>
                <a:cs typeface="+mn-ea"/>
                <a:sym typeface="+mn-lt"/>
              </a:endParaRPr>
            </a:p>
          </p:txBody>
        </p:sp>
        <p:sp>
          <p:nvSpPr>
            <p:cNvPr id="24" name="矩形 23"/>
            <p:cNvSpPr/>
            <p:nvPr/>
          </p:nvSpPr>
          <p:spPr>
            <a:xfrm>
              <a:off x="4584443" y="2115715"/>
              <a:ext cx="507066" cy="368653"/>
            </a:xfrm>
            <a:prstGeom prst="rect">
              <a:avLst/>
            </a:prstGeom>
            <a:noFill/>
          </p:spPr>
          <p:txBody>
            <a:bodyPr wrap="square" anchor="b" anchorCtr="0">
              <a:spAutoFit/>
            </a:bodyPr>
            <a:lstStyle/>
            <a:p>
              <a:pPr lvl="0" algn="ctr">
                <a:buSzPct val="25000"/>
              </a:pPr>
              <a:r>
                <a:rPr lang="de-DE" altLang="zh-CN" sz="1200" b="1" dirty="0">
                  <a:solidFill>
                    <a:schemeClr val="bg1"/>
                  </a:solidFill>
                  <a:cs typeface="+mn-ea"/>
                  <a:sym typeface="+mn-lt"/>
                </a:rPr>
                <a:t>01</a:t>
              </a:r>
              <a:endParaRPr lang="de-DE" altLang="zh-CN" sz="1200" b="1" dirty="0">
                <a:solidFill>
                  <a:schemeClr val="bg1"/>
                </a:solidFill>
                <a:cs typeface="+mn-ea"/>
                <a:sym typeface="+mn-lt"/>
              </a:endParaRPr>
            </a:p>
          </p:txBody>
        </p:sp>
        <p:sp>
          <p:nvSpPr>
            <p:cNvPr id="25" name="矩形 24"/>
            <p:cNvSpPr/>
            <p:nvPr/>
          </p:nvSpPr>
          <p:spPr>
            <a:xfrm>
              <a:off x="3946207" y="3500561"/>
              <a:ext cx="507066" cy="368653"/>
            </a:xfrm>
            <a:prstGeom prst="rect">
              <a:avLst/>
            </a:prstGeom>
            <a:noFill/>
          </p:spPr>
          <p:txBody>
            <a:bodyPr wrap="square" anchor="b" anchorCtr="0">
              <a:spAutoFit/>
            </a:bodyPr>
            <a:lstStyle/>
            <a:p>
              <a:pPr algn="ctr">
                <a:buSzPct val="25000"/>
              </a:pPr>
              <a:r>
                <a:rPr lang="de-DE" altLang="zh-CN" sz="1200" b="1" dirty="0">
                  <a:solidFill>
                    <a:schemeClr val="bg1"/>
                  </a:solidFill>
                  <a:cs typeface="+mn-ea"/>
                  <a:sym typeface="+mn-lt"/>
                </a:rPr>
                <a:t>02</a:t>
              </a:r>
              <a:endParaRPr lang="de-DE" altLang="zh-CN" sz="1200" b="1" dirty="0">
                <a:solidFill>
                  <a:schemeClr val="bg1"/>
                </a:solidFill>
                <a:cs typeface="+mn-ea"/>
                <a:sym typeface="+mn-lt"/>
              </a:endParaRPr>
            </a:p>
          </p:txBody>
        </p:sp>
        <p:sp>
          <p:nvSpPr>
            <p:cNvPr id="26" name="矩形 25"/>
            <p:cNvSpPr/>
            <p:nvPr/>
          </p:nvSpPr>
          <p:spPr>
            <a:xfrm>
              <a:off x="4589390" y="4814522"/>
              <a:ext cx="507067" cy="368653"/>
            </a:xfrm>
            <a:prstGeom prst="rect">
              <a:avLst/>
            </a:prstGeom>
            <a:noFill/>
          </p:spPr>
          <p:txBody>
            <a:bodyPr wrap="square" anchor="b" anchorCtr="0">
              <a:spAutoFit/>
            </a:bodyPr>
            <a:lstStyle/>
            <a:p>
              <a:pPr lvl="0" algn="ctr">
                <a:buSzPct val="25000"/>
              </a:pPr>
              <a:r>
                <a:rPr lang="de-DE" altLang="zh-CN" sz="1200" b="1" dirty="0">
                  <a:solidFill>
                    <a:schemeClr val="bg1"/>
                  </a:solidFill>
                  <a:cs typeface="+mn-ea"/>
                  <a:sym typeface="+mn-lt"/>
                </a:rPr>
                <a:t>03</a:t>
              </a:r>
              <a:endParaRPr lang="de-DE" altLang="zh-CN" sz="1200" b="1" dirty="0">
                <a:solidFill>
                  <a:schemeClr val="bg1"/>
                </a:solidFill>
                <a:cs typeface="+mn-ea"/>
                <a:sym typeface="+mn-lt"/>
              </a:endParaRPr>
            </a:p>
          </p:txBody>
        </p:sp>
        <p:sp>
          <p:nvSpPr>
            <p:cNvPr id="27" name="矩形 26"/>
            <p:cNvSpPr/>
            <p:nvPr/>
          </p:nvSpPr>
          <p:spPr>
            <a:xfrm>
              <a:off x="7098077" y="4839594"/>
              <a:ext cx="507066" cy="368653"/>
            </a:xfrm>
            <a:prstGeom prst="rect">
              <a:avLst/>
            </a:prstGeom>
            <a:noFill/>
          </p:spPr>
          <p:txBody>
            <a:bodyPr wrap="square" anchor="b" anchorCtr="0">
              <a:spAutoFit/>
            </a:bodyPr>
            <a:lstStyle/>
            <a:p>
              <a:pPr algn="ctr">
                <a:buSzPct val="25000"/>
              </a:pPr>
              <a:r>
                <a:rPr lang="de-DE" altLang="zh-CN" sz="1200" b="1" dirty="0">
                  <a:solidFill>
                    <a:schemeClr val="bg1"/>
                  </a:solidFill>
                  <a:cs typeface="+mn-ea"/>
                  <a:sym typeface="+mn-lt"/>
                </a:rPr>
                <a:t>04</a:t>
              </a:r>
              <a:endParaRPr lang="de-DE" altLang="zh-CN" sz="1200" b="1" dirty="0">
                <a:solidFill>
                  <a:schemeClr val="bg1"/>
                </a:solidFill>
                <a:cs typeface="+mn-ea"/>
                <a:sym typeface="+mn-lt"/>
              </a:endParaRPr>
            </a:p>
          </p:txBody>
        </p:sp>
        <p:sp>
          <p:nvSpPr>
            <p:cNvPr id="28" name="矩形 27"/>
            <p:cNvSpPr/>
            <p:nvPr/>
          </p:nvSpPr>
          <p:spPr>
            <a:xfrm>
              <a:off x="7745249" y="3491453"/>
              <a:ext cx="507066" cy="368653"/>
            </a:xfrm>
            <a:prstGeom prst="rect">
              <a:avLst/>
            </a:prstGeom>
            <a:noFill/>
          </p:spPr>
          <p:txBody>
            <a:bodyPr wrap="square" anchor="b" anchorCtr="0">
              <a:spAutoFit/>
            </a:bodyPr>
            <a:lstStyle/>
            <a:p>
              <a:pPr lvl="0" algn="ctr">
                <a:buSzPct val="25000"/>
              </a:pPr>
              <a:r>
                <a:rPr lang="de-DE" altLang="zh-CN" sz="1200" b="1" dirty="0">
                  <a:solidFill>
                    <a:schemeClr val="bg1"/>
                  </a:solidFill>
                  <a:cs typeface="+mn-ea"/>
                  <a:sym typeface="+mn-lt"/>
                </a:rPr>
                <a:t>05</a:t>
              </a:r>
              <a:endParaRPr lang="de-DE" altLang="zh-CN" sz="1200" b="1" dirty="0">
                <a:solidFill>
                  <a:schemeClr val="bg1"/>
                </a:solidFill>
                <a:cs typeface="+mn-ea"/>
                <a:sym typeface="+mn-lt"/>
              </a:endParaRPr>
            </a:p>
          </p:txBody>
        </p:sp>
        <p:sp>
          <p:nvSpPr>
            <p:cNvPr id="29" name="矩形 28"/>
            <p:cNvSpPr/>
            <p:nvPr/>
          </p:nvSpPr>
          <p:spPr>
            <a:xfrm>
              <a:off x="7094361" y="2103475"/>
              <a:ext cx="507067" cy="368653"/>
            </a:xfrm>
            <a:prstGeom prst="rect">
              <a:avLst/>
            </a:prstGeom>
            <a:noFill/>
          </p:spPr>
          <p:txBody>
            <a:bodyPr wrap="square" anchor="b" anchorCtr="0">
              <a:spAutoFit/>
            </a:bodyPr>
            <a:lstStyle/>
            <a:p>
              <a:pPr algn="ctr">
                <a:buSzPct val="25000"/>
              </a:pPr>
              <a:r>
                <a:rPr lang="de-DE" altLang="zh-CN" sz="1200" b="1" dirty="0">
                  <a:solidFill>
                    <a:schemeClr val="bg1"/>
                  </a:solidFill>
                  <a:cs typeface="+mn-ea"/>
                  <a:sym typeface="+mn-lt"/>
                </a:rPr>
                <a:t>06</a:t>
              </a:r>
              <a:endParaRPr lang="de-DE" altLang="zh-CN" sz="1200" b="1" dirty="0">
                <a:solidFill>
                  <a:schemeClr val="bg1"/>
                </a:solidFill>
                <a:cs typeface="+mn-ea"/>
                <a:sym typeface="+mn-lt"/>
              </a:endParaRPr>
            </a:p>
          </p:txBody>
        </p:sp>
      </p:gr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7279" y="2197393"/>
            <a:ext cx="3430820" cy="30163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1000"/>
                                        <p:tgtEl>
                                          <p:spTgt spid="33"/>
                                        </p:tgtEl>
                                      </p:cBhvr>
                                    </p:animEffect>
                                    <p:anim calcmode="lin" valueType="num">
                                      <p:cBhvr>
                                        <p:cTn id="15" dur="1000" fill="hold"/>
                                        <p:tgtEl>
                                          <p:spTgt spid="33"/>
                                        </p:tgtEl>
                                        <p:attrNameLst>
                                          <p:attrName>ppt_x</p:attrName>
                                        </p:attrNameLst>
                                      </p:cBhvr>
                                      <p:tavLst>
                                        <p:tav tm="0">
                                          <p:val>
                                            <p:strVal val="#ppt_x"/>
                                          </p:val>
                                        </p:tav>
                                        <p:tav tm="100000">
                                          <p:val>
                                            <p:strVal val="#ppt_x"/>
                                          </p:val>
                                        </p:tav>
                                      </p:tavLst>
                                    </p:anim>
                                    <p:anim calcmode="lin" valueType="num">
                                      <p:cBhvr>
                                        <p:cTn id="16" dur="1000" fill="hold"/>
                                        <p:tgtEl>
                                          <p:spTgt spid="33"/>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1" presetClass="entr" presetSubtype="1"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heel(1)">
                                      <p:cBhvr>
                                        <p:cTn id="2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建立</a:t>
            </a:r>
            <a:r>
              <a:rPr lang="zh-CN" altLang="en-US" sz="2800" dirty="0">
                <a:solidFill>
                  <a:srgbClr val="2D80F8"/>
                </a:solidFill>
                <a:latin typeface="+mn-lt"/>
                <a:ea typeface="+mn-ea"/>
                <a:cs typeface="+mn-ea"/>
                <a:sym typeface="+mn-lt"/>
              </a:rPr>
              <a:t>团队</a:t>
            </a:r>
            <a:endParaRPr lang="zh-CN" altLang="en-US" sz="2800" dirty="0">
              <a:solidFill>
                <a:srgbClr val="2D80F8"/>
              </a:solidFill>
              <a:latin typeface="+mn-lt"/>
              <a:ea typeface="+mn-ea"/>
              <a:cs typeface="+mn-ea"/>
              <a:sym typeface="+mn-lt"/>
            </a:endParaRPr>
          </a:p>
        </p:txBody>
      </p:sp>
      <p:sp>
        <p:nvSpPr>
          <p:cNvPr id="9" name="矩形 8"/>
          <p:cNvSpPr/>
          <p:nvPr/>
        </p:nvSpPr>
        <p:spPr bwMode="auto">
          <a:xfrm>
            <a:off x="1199459" y="2235841"/>
            <a:ext cx="2543523" cy="88025"/>
          </a:xfrm>
          <a:prstGeom prst="rect">
            <a:avLst/>
          </a:prstGeom>
          <a:solidFill>
            <a:srgbClr val="FD7C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A5BC5"/>
              </a:solidFill>
              <a:cs typeface="+mn-ea"/>
              <a:sym typeface="+mn-lt"/>
            </a:endParaRPr>
          </a:p>
        </p:txBody>
      </p:sp>
      <p:sp>
        <p:nvSpPr>
          <p:cNvPr id="17" name="圆角矩形 12"/>
          <p:cNvSpPr/>
          <p:nvPr/>
        </p:nvSpPr>
        <p:spPr>
          <a:xfrm>
            <a:off x="1199460" y="1433288"/>
            <a:ext cx="2505463" cy="541536"/>
          </a:xfrm>
          <a:prstGeom prst="roundRect">
            <a:avLst>
              <a:gd name="adj" fmla="val 50000"/>
            </a:avLst>
          </a:prstGeom>
          <a:solidFill>
            <a:srgbClr val="2D80F8"/>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lvl="0" algn="ctr" eaLnBrk="0" fontAlgn="base" hangingPunct="0">
              <a:spcBef>
                <a:spcPct val="50000"/>
              </a:spcBef>
              <a:spcAft>
                <a:spcPct val="0"/>
              </a:spcAft>
              <a:buClr>
                <a:srgbClr val="8DA8C6"/>
              </a:buClr>
            </a:pPr>
            <a:r>
              <a:rPr lang="zh-CN" altLang="en-US" sz="2400" b="1" cap="all" dirty="0">
                <a:solidFill>
                  <a:schemeClr val="bg1"/>
                </a:solidFill>
                <a:cs typeface="+mn-ea"/>
                <a:sym typeface="+mn-lt"/>
              </a:rPr>
              <a:t>团队建立四要素</a:t>
            </a:r>
            <a:endParaRPr lang="zh-CN" altLang="en-US" sz="2400" b="1" cap="all" dirty="0">
              <a:solidFill>
                <a:schemeClr val="bg1"/>
              </a:solidFill>
              <a:cs typeface="+mn-ea"/>
              <a:sym typeface="+mn-lt"/>
            </a:endParaRPr>
          </a:p>
        </p:txBody>
      </p:sp>
      <p:sp>
        <p:nvSpPr>
          <p:cNvPr id="19" name="90"/>
          <p:cNvSpPr>
            <a:spLocks noChangeAspect="1"/>
          </p:cNvSpPr>
          <p:nvPr/>
        </p:nvSpPr>
        <p:spPr>
          <a:xfrm rot="5400000" flipH="1">
            <a:off x="1349027" y="3189655"/>
            <a:ext cx="3590664" cy="2377618"/>
          </a:xfrm>
          <a:prstGeom prst="donut">
            <a:avLst>
              <a:gd name="adj" fmla="val 22322"/>
            </a:avLst>
          </a:prstGeom>
          <a:gradFill flip="none" rotWithShape="1">
            <a:gsLst>
              <a:gs pos="57000">
                <a:schemeClr val="accent1">
                  <a:lumMod val="0"/>
                  <a:lumOff val="100000"/>
                  <a:alpha val="0"/>
                </a:schemeClr>
              </a:gs>
              <a:gs pos="100000">
                <a:srgbClr val="FD7C75"/>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FFFFF"/>
              </a:solidFill>
              <a:effectLst/>
              <a:uLnTx/>
              <a:uFillTx/>
              <a:cs typeface="+mn-ea"/>
              <a:sym typeface="+mn-lt"/>
            </a:endParaRPr>
          </a:p>
        </p:txBody>
      </p:sp>
      <p:sp>
        <p:nvSpPr>
          <p:cNvPr id="20" name="90"/>
          <p:cNvSpPr>
            <a:spLocks noChangeAspect="1"/>
          </p:cNvSpPr>
          <p:nvPr/>
        </p:nvSpPr>
        <p:spPr>
          <a:xfrm>
            <a:off x="3746919" y="2969136"/>
            <a:ext cx="443368" cy="443368"/>
          </a:xfrm>
          <a:prstGeom prst="ellipse">
            <a:avLst/>
          </a:prstGeom>
          <a:solidFill>
            <a:schemeClr val="bg1"/>
          </a:solidFill>
          <a:ln w="28575" cap="rnd">
            <a:solidFill>
              <a:srgbClr val="FD7C75">
                <a:alpha val="75000"/>
              </a:srgb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p>
            <a:pPr algn="ctr" defTabSz="914400"/>
            <a:endParaRPr lang="zh-CN" altLang="en-US" sz="2000" b="1" dirty="0">
              <a:solidFill>
                <a:schemeClr val="bg1"/>
              </a:solidFill>
              <a:cs typeface="+mn-ea"/>
              <a:sym typeface="+mn-lt"/>
            </a:endParaRPr>
          </a:p>
        </p:txBody>
      </p:sp>
      <p:sp>
        <p:nvSpPr>
          <p:cNvPr id="21" name="90"/>
          <p:cNvSpPr>
            <a:spLocks noChangeAspect="1"/>
          </p:cNvSpPr>
          <p:nvPr/>
        </p:nvSpPr>
        <p:spPr>
          <a:xfrm>
            <a:off x="3746919" y="5288289"/>
            <a:ext cx="443368" cy="443368"/>
          </a:xfrm>
          <a:prstGeom prst="ellipse">
            <a:avLst/>
          </a:prstGeom>
          <a:solidFill>
            <a:schemeClr val="bg1"/>
          </a:solidFill>
          <a:ln w="28575" cap="rnd">
            <a:solidFill>
              <a:srgbClr val="2D80F8">
                <a:alpha val="75000"/>
              </a:srgb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p>
            <a:pPr algn="ctr" defTabSz="914400"/>
            <a:endParaRPr lang="zh-CN" altLang="en-US" sz="2000" b="1" dirty="0">
              <a:solidFill>
                <a:schemeClr val="tx1">
                  <a:lumMod val="75000"/>
                  <a:lumOff val="25000"/>
                </a:schemeClr>
              </a:solidFill>
              <a:cs typeface="+mn-ea"/>
              <a:sym typeface="+mn-lt"/>
            </a:endParaRPr>
          </a:p>
        </p:txBody>
      </p:sp>
      <p:sp>
        <p:nvSpPr>
          <p:cNvPr id="22" name="90"/>
          <p:cNvSpPr>
            <a:spLocks noChangeAspect="1"/>
          </p:cNvSpPr>
          <p:nvPr/>
        </p:nvSpPr>
        <p:spPr>
          <a:xfrm>
            <a:off x="4075533" y="3787517"/>
            <a:ext cx="443368" cy="443368"/>
          </a:xfrm>
          <a:prstGeom prst="ellipse">
            <a:avLst/>
          </a:prstGeom>
          <a:solidFill>
            <a:schemeClr val="bg1"/>
          </a:solidFill>
          <a:ln w="28575" cap="rnd">
            <a:solidFill>
              <a:srgbClr val="2D80F8">
                <a:alpha val="75000"/>
              </a:srgb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p>
            <a:pPr algn="ctr" defTabSz="914400"/>
            <a:endParaRPr lang="zh-CN" altLang="en-US" sz="2000" b="1" dirty="0">
              <a:solidFill>
                <a:schemeClr val="tx1">
                  <a:lumMod val="75000"/>
                  <a:lumOff val="25000"/>
                </a:schemeClr>
              </a:solidFill>
              <a:cs typeface="+mn-ea"/>
              <a:sym typeface="+mn-lt"/>
            </a:endParaRPr>
          </a:p>
        </p:txBody>
      </p:sp>
      <p:sp>
        <p:nvSpPr>
          <p:cNvPr id="23" name="90"/>
          <p:cNvSpPr txBox="1">
            <a:spLocks noChangeAspect="1"/>
          </p:cNvSpPr>
          <p:nvPr/>
        </p:nvSpPr>
        <p:spPr>
          <a:xfrm>
            <a:off x="4491824" y="2941457"/>
            <a:ext cx="6550425" cy="461545"/>
          </a:xfrm>
          <a:prstGeom prst="rect">
            <a:avLst/>
          </a:prstGeom>
          <a:noFill/>
          <a:ln w="3175">
            <a:noFill/>
          </a:ln>
        </p:spPr>
        <p:txBody>
          <a:bodyPr wrap="square" lIns="91440" tIns="45720" rIns="91440" bIns="45720" rtlCol="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400" b="1" dirty="0">
                <a:solidFill>
                  <a:schemeClr val="tx1">
                    <a:lumMod val="75000"/>
                    <a:lumOff val="25000"/>
                  </a:schemeClr>
                </a:solidFill>
                <a:cs typeface="+mn-ea"/>
                <a:sym typeface="+mn-lt"/>
              </a:rPr>
              <a:t>标准：</a:t>
            </a:r>
            <a:r>
              <a:rPr lang="zh-CN" altLang="en-US" dirty="0">
                <a:solidFill>
                  <a:schemeClr val="tx1">
                    <a:lumMod val="75000"/>
                    <a:lumOff val="25000"/>
                  </a:schemeClr>
                </a:solidFill>
                <a:cs typeface="+mn-ea"/>
                <a:sym typeface="+mn-lt"/>
              </a:rPr>
              <a:t>整体概念是什么？成功标准是什么？</a:t>
            </a:r>
            <a:endParaRPr lang="zh-CN" altLang="en-US" dirty="0">
              <a:solidFill>
                <a:schemeClr val="tx1">
                  <a:lumMod val="75000"/>
                  <a:lumOff val="25000"/>
                </a:schemeClr>
              </a:solidFill>
              <a:cs typeface="+mn-ea"/>
              <a:sym typeface="+mn-lt"/>
            </a:endParaRPr>
          </a:p>
        </p:txBody>
      </p:sp>
      <p:sp>
        <p:nvSpPr>
          <p:cNvPr id="24" name="90"/>
          <p:cNvSpPr txBox="1">
            <a:spLocks noChangeAspect="1"/>
          </p:cNvSpPr>
          <p:nvPr/>
        </p:nvSpPr>
        <p:spPr>
          <a:xfrm>
            <a:off x="4887444" y="3751959"/>
            <a:ext cx="5483473" cy="461545"/>
          </a:xfrm>
          <a:prstGeom prst="rect">
            <a:avLst/>
          </a:prstGeom>
          <a:noFill/>
          <a:ln w="3175">
            <a:noFill/>
          </a:ln>
        </p:spPr>
        <p:txBody>
          <a:bodyPr wrap="square" lIns="91440" tIns="45720" rIns="91440" bIns="45720" rtlCol="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400" b="1" dirty="0">
                <a:solidFill>
                  <a:schemeClr val="tx1">
                    <a:lumMod val="75000"/>
                    <a:lumOff val="25000"/>
                  </a:schemeClr>
                </a:solidFill>
                <a:cs typeface="+mn-ea"/>
                <a:sym typeface="+mn-lt"/>
              </a:rPr>
              <a:t>目标：</a:t>
            </a:r>
            <a:r>
              <a:rPr lang="en-US" altLang="zh-CN" dirty="0">
                <a:solidFill>
                  <a:schemeClr val="tx1">
                    <a:lumMod val="75000"/>
                    <a:lumOff val="25000"/>
                  </a:schemeClr>
                </a:solidFill>
                <a:cs typeface="+mn-ea"/>
                <a:sym typeface="+mn-lt"/>
              </a:rPr>
              <a:t>SMART</a:t>
            </a:r>
            <a:r>
              <a:rPr lang="zh-CN" altLang="en-US" dirty="0">
                <a:solidFill>
                  <a:schemeClr val="tx1">
                    <a:lumMod val="75000"/>
                    <a:lumOff val="25000"/>
                  </a:schemeClr>
                </a:solidFill>
                <a:cs typeface="+mn-ea"/>
                <a:sym typeface="+mn-lt"/>
              </a:rPr>
              <a:t>是否具体</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明确</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有挑战</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可衡量</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时间？</a:t>
            </a:r>
            <a:endParaRPr lang="zh-CN" altLang="en-US" dirty="0">
              <a:solidFill>
                <a:schemeClr val="tx1">
                  <a:lumMod val="75000"/>
                  <a:lumOff val="25000"/>
                </a:schemeClr>
              </a:solidFill>
              <a:cs typeface="+mn-ea"/>
              <a:sym typeface="+mn-lt"/>
            </a:endParaRPr>
          </a:p>
        </p:txBody>
      </p:sp>
      <p:sp>
        <p:nvSpPr>
          <p:cNvPr id="25" name="90"/>
          <p:cNvSpPr txBox="1">
            <a:spLocks noChangeAspect="1"/>
          </p:cNvSpPr>
          <p:nvPr/>
        </p:nvSpPr>
        <p:spPr>
          <a:xfrm>
            <a:off x="4491824" y="5237460"/>
            <a:ext cx="4328085" cy="461545"/>
          </a:xfrm>
          <a:prstGeom prst="rect">
            <a:avLst/>
          </a:prstGeom>
          <a:noFill/>
          <a:ln w="3175">
            <a:noFill/>
          </a:ln>
        </p:spPr>
        <p:txBody>
          <a:bodyPr wrap="square" lIns="91440" tIns="45720" rIns="91440" bIns="45720" rtlCol="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14000"/>
              </a:lnSpc>
              <a:defRPr/>
            </a:pPr>
            <a:r>
              <a:rPr lang="zh-CN" altLang="en-US" sz="2400" b="1" dirty="0">
                <a:solidFill>
                  <a:schemeClr val="tx1">
                    <a:lumMod val="75000"/>
                    <a:lumOff val="25000"/>
                  </a:schemeClr>
                </a:solidFill>
                <a:cs typeface="+mn-ea"/>
                <a:sym typeface="+mn-lt"/>
              </a:rPr>
              <a:t>资源：</a:t>
            </a:r>
            <a:r>
              <a:rPr lang="zh-CN" altLang="en-US" dirty="0">
                <a:solidFill>
                  <a:schemeClr val="tx1">
                    <a:lumMod val="75000"/>
                    <a:lumOff val="25000"/>
                  </a:schemeClr>
                </a:solidFill>
                <a:cs typeface="+mn-ea"/>
                <a:sym typeface="+mn-lt"/>
              </a:rPr>
              <a:t>人力</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时间</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财力</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设备</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现状</a:t>
            </a:r>
            <a:endParaRPr lang="zh-CN" altLang="en-US" sz="2400" dirty="0">
              <a:solidFill>
                <a:schemeClr val="tx1">
                  <a:lumMod val="75000"/>
                  <a:lumOff val="25000"/>
                </a:schemeClr>
              </a:solidFill>
              <a:cs typeface="+mn-ea"/>
              <a:sym typeface="+mn-lt"/>
            </a:endParaRPr>
          </a:p>
        </p:txBody>
      </p:sp>
      <p:sp>
        <p:nvSpPr>
          <p:cNvPr id="26" name="Rectangle 44"/>
          <p:cNvSpPr>
            <a:spLocks noChangeAspect="1"/>
          </p:cNvSpPr>
          <p:nvPr/>
        </p:nvSpPr>
        <p:spPr>
          <a:xfrm>
            <a:off x="3731134" y="3037013"/>
            <a:ext cx="483434" cy="338554"/>
          </a:xfrm>
          <a:prstGeom prst="rect">
            <a:avLst/>
          </a:prstGeom>
        </p:spPr>
        <p:txBody>
          <a:bodyPr wrap="square">
            <a:spAutoFit/>
          </a:bodyPr>
          <a:lstStyle/>
          <a:p>
            <a:pPr algn="ctr" eaLnBrk="0" fontAlgn="base" hangingPunct="0">
              <a:spcBef>
                <a:spcPct val="50000"/>
              </a:spcBef>
              <a:spcAft>
                <a:spcPct val="0"/>
              </a:spcAft>
              <a:buClr>
                <a:srgbClr val="8DA8C6"/>
              </a:buClr>
              <a:defRPr/>
            </a:pPr>
            <a:r>
              <a:rPr lang="en-US" altLang="zh-CN" sz="1600" b="1" cap="all" dirty="0">
                <a:solidFill>
                  <a:schemeClr val="tx1">
                    <a:lumMod val="75000"/>
                    <a:lumOff val="25000"/>
                  </a:schemeClr>
                </a:solidFill>
                <a:cs typeface="+mn-ea"/>
                <a:sym typeface="+mn-lt"/>
              </a:rPr>
              <a:t>01</a:t>
            </a:r>
            <a:endParaRPr lang="zh-CN" altLang="en-US" sz="1600" b="1" cap="all" dirty="0">
              <a:solidFill>
                <a:schemeClr val="tx1">
                  <a:lumMod val="75000"/>
                  <a:lumOff val="25000"/>
                </a:schemeClr>
              </a:solidFill>
              <a:cs typeface="+mn-ea"/>
              <a:sym typeface="+mn-lt"/>
            </a:endParaRPr>
          </a:p>
        </p:txBody>
      </p:sp>
      <p:sp>
        <p:nvSpPr>
          <p:cNvPr id="27" name="Rectangle 44"/>
          <p:cNvSpPr>
            <a:spLocks noChangeAspect="1"/>
          </p:cNvSpPr>
          <p:nvPr/>
        </p:nvSpPr>
        <p:spPr>
          <a:xfrm>
            <a:off x="4055500" y="3851136"/>
            <a:ext cx="483434" cy="338554"/>
          </a:xfrm>
          <a:prstGeom prst="rect">
            <a:avLst/>
          </a:prstGeom>
        </p:spPr>
        <p:txBody>
          <a:bodyPr wrap="square">
            <a:spAutoFit/>
          </a:bodyPr>
          <a:lstStyle/>
          <a:p>
            <a:pPr lvl="0" algn="ctr" eaLnBrk="0" fontAlgn="base" hangingPunct="0">
              <a:spcBef>
                <a:spcPct val="50000"/>
              </a:spcBef>
              <a:spcAft>
                <a:spcPct val="0"/>
              </a:spcAft>
              <a:buClr>
                <a:srgbClr val="8DA8C6"/>
              </a:buClr>
              <a:defRPr/>
            </a:pPr>
            <a:r>
              <a:rPr lang="en-US" altLang="zh-CN" sz="1600" b="1" cap="all" dirty="0">
                <a:solidFill>
                  <a:schemeClr val="tx1">
                    <a:lumMod val="75000"/>
                    <a:lumOff val="25000"/>
                  </a:schemeClr>
                </a:solidFill>
                <a:cs typeface="+mn-ea"/>
                <a:sym typeface="+mn-lt"/>
              </a:rPr>
              <a:t>02</a:t>
            </a:r>
            <a:endParaRPr lang="zh-CN" altLang="en-US" sz="1600" b="1" cap="all" dirty="0">
              <a:solidFill>
                <a:schemeClr val="tx1">
                  <a:lumMod val="75000"/>
                  <a:lumOff val="25000"/>
                </a:schemeClr>
              </a:solidFill>
              <a:cs typeface="+mn-ea"/>
              <a:sym typeface="+mn-lt"/>
            </a:endParaRPr>
          </a:p>
        </p:txBody>
      </p:sp>
      <p:sp>
        <p:nvSpPr>
          <p:cNvPr id="28" name="Rectangle 44"/>
          <p:cNvSpPr>
            <a:spLocks noChangeAspect="1"/>
          </p:cNvSpPr>
          <p:nvPr/>
        </p:nvSpPr>
        <p:spPr>
          <a:xfrm>
            <a:off x="3726886" y="5347651"/>
            <a:ext cx="483434" cy="338554"/>
          </a:xfrm>
          <a:prstGeom prst="rect">
            <a:avLst/>
          </a:prstGeom>
        </p:spPr>
        <p:txBody>
          <a:bodyPr wrap="square">
            <a:spAutoFit/>
          </a:bodyPr>
          <a:lstStyle/>
          <a:p>
            <a:pPr algn="ctr" eaLnBrk="0" fontAlgn="base" hangingPunct="0">
              <a:spcBef>
                <a:spcPct val="50000"/>
              </a:spcBef>
              <a:spcAft>
                <a:spcPct val="0"/>
              </a:spcAft>
              <a:buClr>
                <a:srgbClr val="8DA8C6"/>
              </a:buClr>
              <a:defRPr/>
            </a:pPr>
            <a:r>
              <a:rPr lang="en-US" altLang="zh-CN" sz="1600" b="1" cap="all" dirty="0">
                <a:solidFill>
                  <a:schemeClr val="tx1">
                    <a:lumMod val="75000"/>
                    <a:lumOff val="25000"/>
                  </a:schemeClr>
                </a:solidFill>
                <a:cs typeface="+mn-ea"/>
                <a:sym typeface="+mn-lt"/>
              </a:rPr>
              <a:t>03</a:t>
            </a:r>
            <a:endParaRPr lang="zh-CN" altLang="en-US" sz="1600" b="1" cap="all" dirty="0">
              <a:solidFill>
                <a:schemeClr val="tx1">
                  <a:lumMod val="75000"/>
                  <a:lumOff val="25000"/>
                </a:schemeClr>
              </a:solidFill>
              <a:cs typeface="+mn-ea"/>
              <a:sym typeface="+mn-lt"/>
            </a:endParaRPr>
          </a:p>
        </p:txBody>
      </p:sp>
      <p:sp>
        <p:nvSpPr>
          <p:cNvPr id="29" name="90"/>
          <p:cNvSpPr>
            <a:spLocks noChangeAspect="1"/>
          </p:cNvSpPr>
          <p:nvPr/>
        </p:nvSpPr>
        <p:spPr>
          <a:xfrm>
            <a:off x="4095566" y="4554380"/>
            <a:ext cx="443368" cy="443368"/>
          </a:xfrm>
          <a:prstGeom prst="ellipse">
            <a:avLst/>
          </a:prstGeom>
          <a:solidFill>
            <a:schemeClr val="bg1"/>
          </a:solidFill>
          <a:ln w="28575" cap="rnd">
            <a:solidFill>
              <a:srgbClr val="FD7C75">
                <a:alpha val="75000"/>
              </a:srgbClr>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p>
            <a:pPr algn="ctr" defTabSz="914400"/>
            <a:endParaRPr lang="zh-CN" altLang="en-US" sz="2000" b="1" dirty="0">
              <a:solidFill>
                <a:schemeClr val="tx1">
                  <a:lumMod val="75000"/>
                  <a:lumOff val="25000"/>
                </a:schemeClr>
              </a:solidFill>
              <a:cs typeface="+mn-ea"/>
              <a:sym typeface="+mn-lt"/>
            </a:endParaRPr>
          </a:p>
        </p:txBody>
      </p:sp>
      <p:sp>
        <p:nvSpPr>
          <p:cNvPr id="30" name="90"/>
          <p:cNvSpPr txBox="1">
            <a:spLocks noChangeAspect="1"/>
          </p:cNvSpPr>
          <p:nvPr/>
        </p:nvSpPr>
        <p:spPr>
          <a:xfrm>
            <a:off x="4907477" y="4634572"/>
            <a:ext cx="6273668" cy="461545"/>
          </a:xfrm>
          <a:prstGeom prst="rect">
            <a:avLst/>
          </a:prstGeom>
          <a:noFill/>
          <a:ln w="3175">
            <a:noFill/>
          </a:ln>
        </p:spPr>
        <p:txBody>
          <a:bodyPr wrap="square" lIns="91440" tIns="45720" rIns="91440" bIns="45720" rtlCol="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200000"/>
              </a:lnSpc>
            </a:pPr>
            <a:r>
              <a:rPr lang="zh-CN" altLang="en-US" sz="2400" b="1" dirty="0">
                <a:solidFill>
                  <a:schemeClr val="tx1">
                    <a:lumMod val="75000"/>
                    <a:lumOff val="25000"/>
                  </a:schemeClr>
                </a:solidFill>
                <a:cs typeface="+mn-ea"/>
                <a:sym typeface="+mn-lt"/>
              </a:rPr>
              <a:t>危险：</a:t>
            </a:r>
            <a:r>
              <a:rPr lang="zh-CN" altLang="en-US" dirty="0">
                <a:solidFill>
                  <a:schemeClr val="tx1">
                    <a:lumMod val="75000"/>
                    <a:lumOff val="25000"/>
                  </a:schemeClr>
                </a:solidFill>
                <a:cs typeface="+mn-ea"/>
                <a:sym typeface="+mn-lt"/>
              </a:rPr>
              <a:t>我们不应该做的是什么？还有什么是我们不知道的？</a:t>
            </a:r>
            <a:endParaRPr lang="zh-CN" altLang="en-US" dirty="0">
              <a:solidFill>
                <a:schemeClr val="tx1">
                  <a:lumMod val="75000"/>
                  <a:lumOff val="25000"/>
                </a:schemeClr>
              </a:solidFill>
              <a:cs typeface="+mn-ea"/>
              <a:sym typeface="+mn-lt"/>
            </a:endParaRPr>
          </a:p>
          <a:p>
            <a:pPr>
              <a:lnSpc>
                <a:spcPct val="114000"/>
              </a:lnSpc>
              <a:defRPr/>
            </a:pPr>
            <a:endParaRPr lang="zh-CN" altLang="en-US" sz="2400" b="1" dirty="0">
              <a:solidFill>
                <a:schemeClr val="tx1">
                  <a:lumMod val="75000"/>
                  <a:lumOff val="25000"/>
                </a:schemeClr>
              </a:solidFill>
              <a:cs typeface="+mn-ea"/>
              <a:sym typeface="+mn-lt"/>
            </a:endParaRPr>
          </a:p>
        </p:txBody>
      </p:sp>
      <p:sp>
        <p:nvSpPr>
          <p:cNvPr id="31" name="Rectangle 44"/>
          <p:cNvSpPr>
            <a:spLocks noChangeAspect="1"/>
          </p:cNvSpPr>
          <p:nvPr/>
        </p:nvSpPr>
        <p:spPr>
          <a:xfrm>
            <a:off x="4075533" y="4617999"/>
            <a:ext cx="483434" cy="338554"/>
          </a:xfrm>
          <a:prstGeom prst="rect">
            <a:avLst/>
          </a:prstGeom>
        </p:spPr>
        <p:txBody>
          <a:bodyPr wrap="square">
            <a:spAutoFit/>
          </a:bodyPr>
          <a:lstStyle/>
          <a:p>
            <a:pPr algn="ctr" eaLnBrk="0" fontAlgn="base" hangingPunct="0">
              <a:spcBef>
                <a:spcPct val="50000"/>
              </a:spcBef>
              <a:spcAft>
                <a:spcPct val="0"/>
              </a:spcAft>
              <a:buClr>
                <a:srgbClr val="8DA8C6"/>
              </a:buClr>
              <a:defRPr/>
            </a:pPr>
            <a:r>
              <a:rPr lang="en-US" altLang="zh-CN" sz="1600" b="1" cap="all" dirty="0">
                <a:solidFill>
                  <a:schemeClr val="tx1">
                    <a:lumMod val="75000"/>
                    <a:lumOff val="25000"/>
                  </a:schemeClr>
                </a:solidFill>
                <a:cs typeface="+mn-ea"/>
                <a:sym typeface="+mn-lt"/>
              </a:rPr>
              <a:t>02</a:t>
            </a:r>
            <a:endParaRPr lang="zh-CN" altLang="en-US" sz="1600" b="1" cap="all" dirty="0">
              <a:solidFill>
                <a:schemeClr val="tx1">
                  <a:lumMod val="75000"/>
                  <a:lumOff val="25000"/>
                </a:schemeClr>
              </a:solidFill>
              <a:cs typeface="+mn-ea"/>
              <a:sym typeface="+mn-lt"/>
            </a:endParaRPr>
          </a:p>
        </p:txBody>
      </p:sp>
      <p:pic>
        <p:nvPicPr>
          <p:cNvPr id="33" name="图片 3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127" y="3126469"/>
            <a:ext cx="2564708" cy="236223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down)">
                                      <p:cBhvr>
                                        <p:cTn id="14" dur="500"/>
                                        <p:tgtEl>
                                          <p:spTgt spid="33"/>
                                        </p:tgtEl>
                                      </p:cBhvr>
                                    </p:animEffect>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ircle(in)">
                                      <p:cBhvr>
                                        <p:cTn id="18" dur="2000"/>
                                        <p:tgtEl>
                                          <p:spTgt spid="9"/>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circle(in)">
                                      <p:cBhvr>
                                        <p:cTn id="21" dur="2000"/>
                                        <p:tgtEl>
                                          <p:spTgt spid="17"/>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circle(in)">
                                      <p:cBhvr>
                                        <p:cTn id="24" dur="2000"/>
                                        <p:tgtEl>
                                          <p:spTgt spid="19"/>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circle(in)">
                                      <p:cBhvr>
                                        <p:cTn id="27" dur="2000"/>
                                        <p:tgtEl>
                                          <p:spTgt spid="20"/>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circle(in)">
                                      <p:cBhvr>
                                        <p:cTn id="30" dur="2000"/>
                                        <p:tgtEl>
                                          <p:spTgt spid="21"/>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circle(in)">
                                      <p:cBhvr>
                                        <p:cTn id="33" dur="2000"/>
                                        <p:tgtEl>
                                          <p:spTgt spid="22"/>
                                        </p:tgtEl>
                                      </p:cBhvr>
                                    </p:animEffect>
                                  </p:childTnLst>
                                </p:cTn>
                              </p:par>
                              <p:par>
                                <p:cTn id="34" presetID="6" presetClass="entr" presetSubtype="16"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circle(in)">
                                      <p:cBhvr>
                                        <p:cTn id="36" dur="2000"/>
                                        <p:tgtEl>
                                          <p:spTgt spid="23"/>
                                        </p:tgtEl>
                                      </p:cBhvr>
                                    </p:animEffect>
                                  </p:childTnLst>
                                </p:cTn>
                              </p:par>
                              <p:par>
                                <p:cTn id="37" presetID="6" presetClass="entr" presetSubtype="16"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circle(in)">
                                      <p:cBhvr>
                                        <p:cTn id="39" dur="2000"/>
                                        <p:tgtEl>
                                          <p:spTgt spid="24"/>
                                        </p:tgtEl>
                                      </p:cBhvr>
                                    </p:animEffect>
                                  </p:childTnLst>
                                </p:cTn>
                              </p:par>
                              <p:par>
                                <p:cTn id="40" presetID="6" presetClass="entr" presetSubtype="16"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circle(in)">
                                      <p:cBhvr>
                                        <p:cTn id="42" dur="2000"/>
                                        <p:tgtEl>
                                          <p:spTgt spid="25"/>
                                        </p:tgtEl>
                                      </p:cBhvr>
                                    </p:animEffect>
                                  </p:childTnLst>
                                </p:cTn>
                              </p:par>
                              <p:par>
                                <p:cTn id="43" presetID="6"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circle(in)">
                                      <p:cBhvr>
                                        <p:cTn id="45" dur="2000"/>
                                        <p:tgtEl>
                                          <p:spTgt spid="26"/>
                                        </p:tgtEl>
                                      </p:cBhvr>
                                    </p:animEffect>
                                  </p:childTnLst>
                                </p:cTn>
                              </p:par>
                              <p:par>
                                <p:cTn id="46" presetID="6"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circle(in)">
                                      <p:cBhvr>
                                        <p:cTn id="48" dur="2000"/>
                                        <p:tgtEl>
                                          <p:spTgt spid="27"/>
                                        </p:tgtEl>
                                      </p:cBhvr>
                                    </p:animEffect>
                                  </p:childTnLst>
                                </p:cTn>
                              </p:par>
                              <p:par>
                                <p:cTn id="49" presetID="6" presetClass="entr" presetSubtype="16"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circle(in)">
                                      <p:cBhvr>
                                        <p:cTn id="51" dur="2000"/>
                                        <p:tgtEl>
                                          <p:spTgt spid="28"/>
                                        </p:tgtEl>
                                      </p:cBhvr>
                                    </p:animEffect>
                                  </p:childTnLst>
                                </p:cTn>
                              </p:par>
                              <p:par>
                                <p:cTn id="52" presetID="6" presetClass="entr" presetSubtype="16"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circle(in)">
                                      <p:cBhvr>
                                        <p:cTn id="54" dur="2000"/>
                                        <p:tgtEl>
                                          <p:spTgt spid="29"/>
                                        </p:tgtEl>
                                      </p:cBhvr>
                                    </p:animEffect>
                                  </p:childTnLst>
                                </p:cTn>
                              </p:par>
                              <p:par>
                                <p:cTn id="55" presetID="6" presetClass="entr" presetSubtype="16"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circle(in)">
                                      <p:cBhvr>
                                        <p:cTn id="57" dur="2000"/>
                                        <p:tgtEl>
                                          <p:spTgt spid="30"/>
                                        </p:tgtEl>
                                      </p:cBhvr>
                                    </p:animEffect>
                                  </p:childTnLst>
                                </p:cTn>
                              </p:par>
                              <p:par>
                                <p:cTn id="58" presetID="6" presetClass="entr" presetSubtype="16"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circle(in)">
                                      <p:cBhvr>
                                        <p:cTn id="60"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7" grpId="0" animBg="1"/>
      <p:bldP spid="19" grpId="0" animBg="1"/>
      <p:bldP spid="20" grpId="0" animBg="1"/>
      <p:bldP spid="21" grpId="0" animBg="1"/>
      <p:bldP spid="22" grpId="0" animBg="1"/>
      <p:bldP spid="23" grpId="0"/>
      <p:bldP spid="24" grpId="0"/>
      <p:bldP spid="25" grpId="0"/>
      <p:bldP spid="26" grpId="0"/>
      <p:bldP spid="27" grpId="0"/>
      <p:bldP spid="28" grpId="0"/>
      <p:bldP spid="29" grpId="0" animBg="1"/>
      <p:bldP spid="30"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建立</a:t>
            </a:r>
            <a:r>
              <a:rPr lang="zh-CN" altLang="en-US" sz="2800" dirty="0">
                <a:solidFill>
                  <a:srgbClr val="2D80F8"/>
                </a:solidFill>
                <a:latin typeface="+mn-lt"/>
                <a:ea typeface="+mn-ea"/>
                <a:cs typeface="+mn-ea"/>
                <a:sym typeface="+mn-lt"/>
              </a:rPr>
              <a:t>团队</a:t>
            </a:r>
            <a:endParaRPr lang="zh-CN" altLang="en-US" sz="2800" dirty="0">
              <a:solidFill>
                <a:srgbClr val="2D80F8"/>
              </a:solidFill>
              <a:latin typeface="+mn-lt"/>
              <a:ea typeface="+mn-ea"/>
              <a:cs typeface="+mn-ea"/>
              <a:sym typeface="+mn-lt"/>
            </a:endParaRPr>
          </a:p>
        </p:txBody>
      </p:sp>
      <p:sp>
        <p:nvSpPr>
          <p:cNvPr id="10" name="圆角矩形 47"/>
          <p:cNvSpPr/>
          <p:nvPr/>
        </p:nvSpPr>
        <p:spPr>
          <a:xfrm>
            <a:off x="4332796" y="2662424"/>
            <a:ext cx="1440000" cy="1440000"/>
          </a:xfrm>
          <a:prstGeom prst="donut">
            <a:avLst/>
          </a:prstGeom>
          <a:solidFill>
            <a:srgbClr val="FD7C75"/>
          </a:soli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11" name="矩形 10"/>
          <p:cNvSpPr/>
          <p:nvPr/>
        </p:nvSpPr>
        <p:spPr>
          <a:xfrm>
            <a:off x="6235856" y="3497770"/>
            <a:ext cx="3602625" cy="1344970"/>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90000" rIns="90000" bIns="90000" numCol="1" spcCol="0" rtlCol="0" fromWordArt="0" anchor="ctr" anchorCtr="0" forceAA="0" compatLnSpc="1">
            <a:noAutofit/>
          </a:bodyPr>
          <a:lstStyle/>
          <a:p>
            <a:pPr>
              <a:lnSpc>
                <a:spcPct val="114000"/>
              </a:lnSpc>
            </a:pPr>
            <a:r>
              <a:rPr lang="zh-CN" altLang="en-US" dirty="0">
                <a:solidFill>
                  <a:schemeClr val="tx1">
                    <a:lumMod val="75000"/>
                    <a:lumOff val="25000"/>
                  </a:schemeClr>
                </a:solidFill>
                <a:cs typeface="+mn-ea"/>
                <a:sym typeface="+mn-lt"/>
              </a:rPr>
              <a:t>是激发所有参与者的活力、精神、积极性和技能的关键。</a:t>
            </a:r>
            <a:endParaRPr lang="zh-CN" altLang="en-US" dirty="0">
              <a:solidFill>
                <a:schemeClr val="tx1">
                  <a:lumMod val="75000"/>
                  <a:lumOff val="25000"/>
                </a:schemeClr>
              </a:solidFill>
              <a:cs typeface="+mn-ea"/>
              <a:sym typeface="+mn-lt"/>
            </a:endParaRPr>
          </a:p>
        </p:txBody>
      </p:sp>
      <p:sp>
        <p:nvSpPr>
          <p:cNvPr id="12" name="圆角矩形 77"/>
          <p:cNvSpPr/>
          <p:nvPr/>
        </p:nvSpPr>
        <p:spPr>
          <a:xfrm>
            <a:off x="2124208" y="3886144"/>
            <a:ext cx="1440000" cy="1440000"/>
          </a:xfrm>
          <a:prstGeom prst="donut">
            <a:avLst/>
          </a:prstGeom>
          <a:solidFill>
            <a:srgbClr val="2D80F8"/>
          </a:soli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13" name="矩形 12"/>
          <p:cNvSpPr/>
          <p:nvPr/>
        </p:nvSpPr>
        <p:spPr>
          <a:xfrm>
            <a:off x="4027268" y="4906683"/>
            <a:ext cx="3866666" cy="1344970"/>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90000" rIns="90000" bIns="90000" numCol="1" spcCol="0" rtlCol="0" fromWordArt="0" anchor="ctr" anchorCtr="0" forceAA="0" compatLnSpc="1">
            <a:noAutofit/>
          </a:bodyPr>
          <a:lstStyle/>
          <a:p>
            <a:pPr>
              <a:lnSpc>
                <a:spcPct val="114000"/>
              </a:lnSpc>
            </a:pPr>
            <a:r>
              <a:rPr lang="zh-CN" altLang="en-US" dirty="0">
                <a:solidFill>
                  <a:schemeClr val="tx1">
                    <a:lumMod val="75000"/>
                    <a:lumOff val="25000"/>
                  </a:schemeClr>
                </a:solidFill>
                <a:cs typeface="+mn-ea"/>
                <a:sym typeface="+mn-lt"/>
              </a:rPr>
              <a:t>秘诀是需要的是一种能抓住那些参与者想像力，使之愿意付出努力，同时又对实现愿景有所帮助的描述。</a:t>
            </a:r>
            <a:endParaRPr lang="zh-CN" altLang="en-US" dirty="0">
              <a:solidFill>
                <a:schemeClr val="tx1">
                  <a:lumMod val="75000"/>
                  <a:lumOff val="25000"/>
                </a:schemeClr>
              </a:solidFill>
              <a:cs typeface="+mn-ea"/>
              <a:sym typeface="+mn-lt"/>
            </a:endParaRPr>
          </a:p>
        </p:txBody>
      </p:sp>
      <p:sp>
        <p:nvSpPr>
          <p:cNvPr id="14" name="圆角矩形 110"/>
          <p:cNvSpPr/>
          <p:nvPr/>
        </p:nvSpPr>
        <p:spPr>
          <a:xfrm>
            <a:off x="6541383" y="1438704"/>
            <a:ext cx="1440000" cy="1440000"/>
          </a:xfrm>
          <a:prstGeom prst="donut">
            <a:avLst/>
          </a:prstGeom>
          <a:solidFill>
            <a:srgbClr val="2D80F8"/>
          </a:soli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15" name="矩形 14"/>
          <p:cNvSpPr/>
          <p:nvPr/>
        </p:nvSpPr>
        <p:spPr>
          <a:xfrm>
            <a:off x="8444443" y="2424523"/>
            <a:ext cx="3602625" cy="1344970"/>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90000" rIns="90000" bIns="90000" numCol="1" spcCol="0" rtlCol="0" fromWordArt="0" anchor="ctr" anchorCtr="0" forceAA="0" compatLnSpc="1">
            <a:noAutofit/>
          </a:bodyPr>
          <a:lstStyle/>
          <a:p>
            <a:pPr>
              <a:lnSpc>
                <a:spcPct val="114000"/>
              </a:lnSpc>
            </a:pPr>
            <a:r>
              <a:rPr lang="zh-CN" altLang="en-US" dirty="0">
                <a:solidFill>
                  <a:schemeClr val="tx1">
                    <a:lumMod val="75000"/>
                    <a:lumOff val="25000"/>
                  </a:schemeClr>
                </a:solidFill>
                <a:cs typeface="+mn-ea"/>
                <a:sym typeface="+mn-lt"/>
              </a:rPr>
              <a:t>这是与其他成员拥有共同目标和远景的基础并转化目标为要采取的步骤。</a:t>
            </a:r>
            <a:endParaRPr lang="zh-CN" altLang="en-US" dirty="0">
              <a:solidFill>
                <a:schemeClr val="tx1">
                  <a:lumMod val="75000"/>
                  <a:lumOff val="25000"/>
                </a:schemeClr>
              </a:solidFill>
              <a:cs typeface="+mn-ea"/>
              <a:sym typeface="+mn-lt"/>
            </a:endParaRPr>
          </a:p>
        </p:txBody>
      </p:sp>
      <p:sp>
        <p:nvSpPr>
          <p:cNvPr id="16" name="圆角矩形 49"/>
          <p:cNvSpPr/>
          <p:nvPr/>
        </p:nvSpPr>
        <p:spPr>
          <a:xfrm>
            <a:off x="5385347" y="3656801"/>
            <a:ext cx="432004" cy="432000"/>
          </a:xfrm>
          <a:prstGeom prst="ellipse">
            <a:avLst/>
          </a:prstGeom>
          <a:solidFill>
            <a:srgbClr val="FD7C75"/>
          </a:solidFill>
          <a:ln w="127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17" name="圆角矩形 113"/>
          <p:cNvSpPr/>
          <p:nvPr/>
        </p:nvSpPr>
        <p:spPr>
          <a:xfrm>
            <a:off x="7593925" y="2433081"/>
            <a:ext cx="432004" cy="432000"/>
          </a:xfrm>
          <a:prstGeom prst="ellipse">
            <a:avLst/>
          </a:prstGeom>
          <a:solidFill>
            <a:srgbClr val="2D80F8"/>
          </a:solidFill>
          <a:ln w="127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18" name="圆角矩形 80"/>
          <p:cNvSpPr/>
          <p:nvPr/>
        </p:nvSpPr>
        <p:spPr>
          <a:xfrm>
            <a:off x="3176750" y="4880521"/>
            <a:ext cx="432004" cy="432000"/>
          </a:xfrm>
          <a:prstGeom prst="ellipse">
            <a:avLst/>
          </a:prstGeom>
          <a:solidFill>
            <a:srgbClr val="2D80F8"/>
          </a:solidFill>
          <a:ln w="1270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19" name="矩形 18"/>
          <p:cNvSpPr/>
          <p:nvPr/>
        </p:nvSpPr>
        <p:spPr>
          <a:xfrm>
            <a:off x="5404821" y="3717927"/>
            <a:ext cx="393056" cy="338554"/>
          </a:xfrm>
          <a:prstGeom prst="rect">
            <a:avLst/>
          </a:prstGeom>
        </p:spPr>
        <p:txBody>
          <a:bodyPr wrap="none">
            <a:spAutoFit/>
          </a:bodyPr>
          <a:lstStyle/>
          <a:p>
            <a:pPr lvl="0" algn="ctr" defTabSz="913765">
              <a:buSzPct val="25000"/>
              <a:defRPr/>
            </a:pPr>
            <a:r>
              <a:rPr lang="en-US" altLang="zh-CN" sz="1600" b="1" dirty="0">
                <a:solidFill>
                  <a:schemeClr val="bg1"/>
                </a:solidFill>
                <a:cs typeface="+mn-ea"/>
                <a:sym typeface="+mn-lt"/>
              </a:rPr>
              <a:t>02</a:t>
            </a:r>
            <a:endParaRPr lang="en-US" altLang="zh-CN" sz="1600" b="1" dirty="0">
              <a:solidFill>
                <a:schemeClr val="bg1"/>
              </a:solidFill>
              <a:cs typeface="+mn-ea"/>
              <a:sym typeface="+mn-lt"/>
            </a:endParaRPr>
          </a:p>
        </p:txBody>
      </p:sp>
      <p:sp>
        <p:nvSpPr>
          <p:cNvPr id="20" name="矩形 19"/>
          <p:cNvSpPr/>
          <p:nvPr/>
        </p:nvSpPr>
        <p:spPr>
          <a:xfrm>
            <a:off x="7614964" y="2510732"/>
            <a:ext cx="393056" cy="338554"/>
          </a:xfrm>
          <a:prstGeom prst="rect">
            <a:avLst/>
          </a:prstGeom>
        </p:spPr>
        <p:txBody>
          <a:bodyPr wrap="none">
            <a:spAutoFit/>
          </a:bodyPr>
          <a:lstStyle/>
          <a:p>
            <a:pPr lvl="0" algn="ctr" defTabSz="913765">
              <a:buSzPct val="25000"/>
              <a:defRPr/>
            </a:pPr>
            <a:r>
              <a:rPr lang="en-US" altLang="zh-CN" sz="1600" b="1" dirty="0">
                <a:solidFill>
                  <a:schemeClr val="bg1"/>
                </a:solidFill>
                <a:cs typeface="+mn-ea"/>
                <a:sym typeface="+mn-lt"/>
              </a:rPr>
              <a:t>03</a:t>
            </a:r>
            <a:endParaRPr lang="en-US" altLang="zh-CN" sz="1600" b="1" dirty="0">
              <a:solidFill>
                <a:schemeClr val="bg1"/>
              </a:solidFill>
              <a:cs typeface="+mn-ea"/>
              <a:sym typeface="+mn-lt"/>
            </a:endParaRPr>
          </a:p>
        </p:txBody>
      </p:sp>
      <p:sp>
        <p:nvSpPr>
          <p:cNvPr id="21" name="矩形 20"/>
          <p:cNvSpPr/>
          <p:nvPr/>
        </p:nvSpPr>
        <p:spPr>
          <a:xfrm>
            <a:off x="3197747" y="4944829"/>
            <a:ext cx="393056" cy="338554"/>
          </a:xfrm>
          <a:prstGeom prst="rect">
            <a:avLst/>
          </a:prstGeom>
        </p:spPr>
        <p:txBody>
          <a:bodyPr wrap="none">
            <a:spAutoFit/>
          </a:bodyPr>
          <a:lstStyle/>
          <a:p>
            <a:pPr lvl="0" algn="ctr" defTabSz="913765">
              <a:buSzPct val="25000"/>
              <a:defRPr/>
            </a:pPr>
            <a:r>
              <a:rPr lang="en-US" altLang="zh-CN" sz="1600" b="1" dirty="0">
                <a:solidFill>
                  <a:schemeClr val="bg1"/>
                </a:solidFill>
                <a:cs typeface="+mn-ea"/>
                <a:sym typeface="+mn-lt"/>
              </a:rPr>
              <a:t>01</a:t>
            </a:r>
            <a:endParaRPr lang="en-US" altLang="zh-CN" sz="1600" b="1" dirty="0">
              <a:solidFill>
                <a:schemeClr val="bg1"/>
              </a:solidFill>
              <a:cs typeface="+mn-ea"/>
              <a:sym typeface="+mn-lt"/>
            </a:endParaRPr>
          </a:p>
        </p:txBody>
      </p:sp>
      <p:sp>
        <p:nvSpPr>
          <p:cNvPr id="22" name="calendar_117512"/>
          <p:cNvSpPr>
            <a:spLocks noChangeAspect="1"/>
          </p:cNvSpPr>
          <p:nvPr/>
        </p:nvSpPr>
        <p:spPr>
          <a:xfrm>
            <a:off x="4841046" y="3175551"/>
            <a:ext cx="423499" cy="413745"/>
          </a:xfrm>
          <a:custGeom>
            <a:avLst/>
            <a:gdLst>
              <a:gd name="connsiteX0" fmla="*/ 441316 w 606580"/>
              <a:gd name="connsiteY0" fmla="*/ 494734 h 592608"/>
              <a:gd name="connsiteX1" fmla="*/ 503202 w 606580"/>
              <a:gd name="connsiteY1" fmla="*/ 494734 h 592608"/>
              <a:gd name="connsiteX2" fmla="*/ 503202 w 606580"/>
              <a:gd name="connsiteY2" fmla="*/ 520490 h 592608"/>
              <a:gd name="connsiteX3" fmla="*/ 441316 w 606580"/>
              <a:gd name="connsiteY3" fmla="*/ 520490 h 592608"/>
              <a:gd name="connsiteX4" fmla="*/ 272312 w 606580"/>
              <a:gd name="connsiteY4" fmla="*/ 494734 h 592608"/>
              <a:gd name="connsiteX5" fmla="*/ 334268 w 606580"/>
              <a:gd name="connsiteY5" fmla="*/ 494734 h 592608"/>
              <a:gd name="connsiteX6" fmla="*/ 334268 w 606580"/>
              <a:gd name="connsiteY6" fmla="*/ 520490 h 592608"/>
              <a:gd name="connsiteX7" fmla="*/ 272312 w 606580"/>
              <a:gd name="connsiteY7" fmla="*/ 520490 h 592608"/>
              <a:gd name="connsiteX8" fmla="*/ 102038 w 606580"/>
              <a:gd name="connsiteY8" fmla="*/ 494734 h 592608"/>
              <a:gd name="connsiteX9" fmla="*/ 163853 w 606580"/>
              <a:gd name="connsiteY9" fmla="*/ 494734 h 592608"/>
              <a:gd name="connsiteX10" fmla="*/ 163853 w 606580"/>
              <a:gd name="connsiteY10" fmla="*/ 520490 h 592608"/>
              <a:gd name="connsiteX11" fmla="*/ 102038 w 606580"/>
              <a:gd name="connsiteY11" fmla="*/ 520490 h 592608"/>
              <a:gd name="connsiteX12" fmla="*/ 441316 w 606580"/>
              <a:gd name="connsiteY12" fmla="*/ 409703 h 592608"/>
              <a:gd name="connsiteX13" fmla="*/ 503202 w 606580"/>
              <a:gd name="connsiteY13" fmla="*/ 409703 h 592608"/>
              <a:gd name="connsiteX14" fmla="*/ 503202 w 606580"/>
              <a:gd name="connsiteY14" fmla="*/ 435389 h 592608"/>
              <a:gd name="connsiteX15" fmla="*/ 441316 w 606580"/>
              <a:gd name="connsiteY15" fmla="*/ 435389 h 592608"/>
              <a:gd name="connsiteX16" fmla="*/ 272312 w 606580"/>
              <a:gd name="connsiteY16" fmla="*/ 409703 h 592608"/>
              <a:gd name="connsiteX17" fmla="*/ 334268 w 606580"/>
              <a:gd name="connsiteY17" fmla="*/ 409703 h 592608"/>
              <a:gd name="connsiteX18" fmla="*/ 334268 w 606580"/>
              <a:gd name="connsiteY18" fmla="*/ 435389 h 592608"/>
              <a:gd name="connsiteX19" fmla="*/ 272312 w 606580"/>
              <a:gd name="connsiteY19" fmla="*/ 435389 h 592608"/>
              <a:gd name="connsiteX20" fmla="*/ 102038 w 606580"/>
              <a:gd name="connsiteY20" fmla="*/ 409703 h 592608"/>
              <a:gd name="connsiteX21" fmla="*/ 163853 w 606580"/>
              <a:gd name="connsiteY21" fmla="*/ 409703 h 592608"/>
              <a:gd name="connsiteX22" fmla="*/ 163853 w 606580"/>
              <a:gd name="connsiteY22" fmla="*/ 435389 h 592608"/>
              <a:gd name="connsiteX23" fmla="*/ 102038 w 606580"/>
              <a:gd name="connsiteY23" fmla="*/ 435389 h 592608"/>
              <a:gd name="connsiteX24" fmla="*/ 441316 w 606580"/>
              <a:gd name="connsiteY24" fmla="*/ 323401 h 592608"/>
              <a:gd name="connsiteX25" fmla="*/ 503202 w 606580"/>
              <a:gd name="connsiteY25" fmla="*/ 323401 h 592608"/>
              <a:gd name="connsiteX26" fmla="*/ 503202 w 606580"/>
              <a:gd name="connsiteY26" fmla="*/ 349157 h 592608"/>
              <a:gd name="connsiteX27" fmla="*/ 441316 w 606580"/>
              <a:gd name="connsiteY27" fmla="*/ 349157 h 592608"/>
              <a:gd name="connsiteX28" fmla="*/ 272312 w 606580"/>
              <a:gd name="connsiteY28" fmla="*/ 323401 h 592608"/>
              <a:gd name="connsiteX29" fmla="*/ 334268 w 606580"/>
              <a:gd name="connsiteY29" fmla="*/ 323401 h 592608"/>
              <a:gd name="connsiteX30" fmla="*/ 334268 w 606580"/>
              <a:gd name="connsiteY30" fmla="*/ 349157 h 592608"/>
              <a:gd name="connsiteX31" fmla="*/ 272312 w 606580"/>
              <a:gd name="connsiteY31" fmla="*/ 349157 h 592608"/>
              <a:gd name="connsiteX32" fmla="*/ 102038 w 606580"/>
              <a:gd name="connsiteY32" fmla="*/ 323401 h 592608"/>
              <a:gd name="connsiteX33" fmla="*/ 163853 w 606580"/>
              <a:gd name="connsiteY33" fmla="*/ 323401 h 592608"/>
              <a:gd name="connsiteX34" fmla="*/ 163853 w 606580"/>
              <a:gd name="connsiteY34" fmla="*/ 349157 h 592608"/>
              <a:gd name="connsiteX35" fmla="*/ 102038 w 606580"/>
              <a:gd name="connsiteY35" fmla="*/ 349157 h 592608"/>
              <a:gd name="connsiteX36" fmla="*/ 25905 w 606580"/>
              <a:gd name="connsiteY36" fmla="*/ 259086 h 592608"/>
              <a:gd name="connsiteX37" fmla="*/ 25905 w 606580"/>
              <a:gd name="connsiteY37" fmla="*/ 566931 h 592608"/>
              <a:gd name="connsiteX38" fmla="*/ 580861 w 606580"/>
              <a:gd name="connsiteY38" fmla="*/ 566931 h 592608"/>
              <a:gd name="connsiteX39" fmla="*/ 580861 w 606580"/>
              <a:gd name="connsiteY39" fmla="*/ 259086 h 592608"/>
              <a:gd name="connsiteX40" fmla="*/ 25905 w 606580"/>
              <a:gd name="connsiteY40" fmla="*/ 69615 h 592608"/>
              <a:gd name="connsiteX41" fmla="*/ 25905 w 606580"/>
              <a:gd name="connsiteY41" fmla="*/ 233224 h 592608"/>
              <a:gd name="connsiteX42" fmla="*/ 580768 w 606580"/>
              <a:gd name="connsiteY42" fmla="*/ 233224 h 592608"/>
              <a:gd name="connsiteX43" fmla="*/ 580768 w 606580"/>
              <a:gd name="connsiteY43" fmla="*/ 69615 h 592608"/>
              <a:gd name="connsiteX44" fmla="*/ 502032 w 606580"/>
              <a:gd name="connsiteY44" fmla="*/ 69615 h 592608"/>
              <a:gd name="connsiteX45" fmla="*/ 502032 w 606580"/>
              <a:gd name="connsiteY45" fmla="*/ 131351 h 592608"/>
              <a:gd name="connsiteX46" fmla="*/ 476221 w 606580"/>
              <a:gd name="connsiteY46" fmla="*/ 131351 h 592608"/>
              <a:gd name="connsiteX47" fmla="*/ 476221 w 606580"/>
              <a:gd name="connsiteY47" fmla="*/ 69615 h 592608"/>
              <a:gd name="connsiteX48" fmla="*/ 316150 w 606580"/>
              <a:gd name="connsiteY48" fmla="*/ 69615 h 592608"/>
              <a:gd name="connsiteX49" fmla="*/ 316150 w 606580"/>
              <a:gd name="connsiteY49" fmla="*/ 131351 h 592608"/>
              <a:gd name="connsiteX50" fmla="*/ 290430 w 606580"/>
              <a:gd name="connsiteY50" fmla="*/ 131351 h 592608"/>
              <a:gd name="connsiteX51" fmla="*/ 290430 w 606580"/>
              <a:gd name="connsiteY51" fmla="*/ 69615 h 592608"/>
              <a:gd name="connsiteX52" fmla="*/ 130359 w 606580"/>
              <a:gd name="connsiteY52" fmla="*/ 69615 h 592608"/>
              <a:gd name="connsiteX53" fmla="*/ 130359 w 606580"/>
              <a:gd name="connsiteY53" fmla="*/ 131351 h 592608"/>
              <a:gd name="connsiteX54" fmla="*/ 104640 w 606580"/>
              <a:gd name="connsiteY54" fmla="*/ 131351 h 592608"/>
              <a:gd name="connsiteX55" fmla="*/ 104640 w 606580"/>
              <a:gd name="connsiteY55" fmla="*/ 69615 h 592608"/>
              <a:gd name="connsiteX56" fmla="*/ 104640 w 606580"/>
              <a:gd name="connsiteY56" fmla="*/ 0 h 592608"/>
              <a:gd name="connsiteX57" fmla="*/ 130359 w 606580"/>
              <a:gd name="connsiteY57" fmla="*/ 0 h 592608"/>
              <a:gd name="connsiteX58" fmla="*/ 130359 w 606580"/>
              <a:gd name="connsiteY58" fmla="*/ 43753 h 592608"/>
              <a:gd name="connsiteX59" fmla="*/ 290430 w 606580"/>
              <a:gd name="connsiteY59" fmla="*/ 43753 h 592608"/>
              <a:gd name="connsiteX60" fmla="*/ 290430 w 606580"/>
              <a:gd name="connsiteY60" fmla="*/ 0 h 592608"/>
              <a:gd name="connsiteX61" fmla="*/ 316150 w 606580"/>
              <a:gd name="connsiteY61" fmla="*/ 0 h 592608"/>
              <a:gd name="connsiteX62" fmla="*/ 316150 w 606580"/>
              <a:gd name="connsiteY62" fmla="*/ 43753 h 592608"/>
              <a:gd name="connsiteX63" fmla="*/ 476221 w 606580"/>
              <a:gd name="connsiteY63" fmla="*/ 43753 h 592608"/>
              <a:gd name="connsiteX64" fmla="*/ 476221 w 606580"/>
              <a:gd name="connsiteY64" fmla="*/ 0 h 592608"/>
              <a:gd name="connsiteX65" fmla="*/ 502032 w 606580"/>
              <a:gd name="connsiteY65" fmla="*/ 0 h 592608"/>
              <a:gd name="connsiteX66" fmla="*/ 502032 w 606580"/>
              <a:gd name="connsiteY66" fmla="*/ 43845 h 592608"/>
              <a:gd name="connsiteX67" fmla="*/ 606580 w 606580"/>
              <a:gd name="connsiteY67" fmla="*/ 43845 h 592608"/>
              <a:gd name="connsiteX68" fmla="*/ 606580 w 606580"/>
              <a:gd name="connsiteY68" fmla="*/ 592608 h 592608"/>
              <a:gd name="connsiteX69" fmla="*/ 0 w 606580"/>
              <a:gd name="connsiteY69" fmla="*/ 592608 h 592608"/>
              <a:gd name="connsiteX70" fmla="*/ 0 w 606580"/>
              <a:gd name="connsiteY70" fmla="*/ 43753 h 592608"/>
              <a:gd name="connsiteX71" fmla="*/ 104640 w 606580"/>
              <a:gd name="connsiteY71" fmla="*/ 43753 h 59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6580" h="592608">
                <a:moveTo>
                  <a:pt x="441316" y="494734"/>
                </a:moveTo>
                <a:lnTo>
                  <a:pt x="503202" y="494734"/>
                </a:lnTo>
                <a:lnTo>
                  <a:pt x="503202" y="520490"/>
                </a:lnTo>
                <a:lnTo>
                  <a:pt x="441316" y="520490"/>
                </a:lnTo>
                <a:close/>
                <a:moveTo>
                  <a:pt x="272312" y="494734"/>
                </a:moveTo>
                <a:lnTo>
                  <a:pt x="334268" y="494734"/>
                </a:lnTo>
                <a:lnTo>
                  <a:pt x="334268" y="520490"/>
                </a:lnTo>
                <a:lnTo>
                  <a:pt x="272312" y="520490"/>
                </a:lnTo>
                <a:close/>
                <a:moveTo>
                  <a:pt x="102038" y="494734"/>
                </a:moveTo>
                <a:lnTo>
                  <a:pt x="163853" y="494734"/>
                </a:lnTo>
                <a:lnTo>
                  <a:pt x="163853" y="520490"/>
                </a:lnTo>
                <a:lnTo>
                  <a:pt x="102038" y="520490"/>
                </a:lnTo>
                <a:close/>
                <a:moveTo>
                  <a:pt x="441316" y="409703"/>
                </a:moveTo>
                <a:lnTo>
                  <a:pt x="503202" y="409703"/>
                </a:lnTo>
                <a:lnTo>
                  <a:pt x="503202" y="435389"/>
                </a:lnTo>
                <a:lnTo>
                  <a:pt x="441316" y="435389"/>
                </a:lnTo>
                <a:close/>
                <a:moveTo>
                  <a:pt x="272312" y="409703"/>
                </a:moveTo>
                <a:lnTo>
                  <a:pt x="334268" y="409703"/>
                </a:lnTo>
                <a:lnTo>
                  <a:pt x="334268" y="435389"/>
                </a:lnTo>
                <a:lnTo>
                  <a:pt x="272312" y="435389"/>
                </a:lnTo>
                <a:close/>
                <a:moveTo>
                  <a:pt x="102038" y="409703"/>
                </a:moveTo>
                <a:lnTo>
                  <a:pt x="163853" y="409703"/>
                </a:lnTo>
                <a:lnTo>
                  <a:pt x="163853" y="435389"/>
                </a:lnTo>
                <a:lnTo>
                  <a:pt x="102038" y="435389"/>
                </a:lnTo>
                <a:close/>
                <a:moveTo>
                  <a:pt x="441316" y="323401"/>
                </a:moveTo>
                <a:lnTo>
                  <a:pt x="503202" y="323401"/>
                </a:lnTo>
                <a:lnTo>
                  <a:pt x="503202" y="349157"/>
                </a:lnTo>
                <a:lnTo>
                  <a:pt x="441316" y="349157"/>
                </a:lnTo>
                <a:close/>
                <a:moveTo>
                  <a:pt x="272312" y="323401"/>
                </a:moveTo>
                <a:lnTo>
                  <a:pt x="334268" y="323401"/>
                </a:lnTo>
                <a:lnTo>
                  <a:pt x="334268" y="349157"/>
                </a:lnTo>
                <a:lnTo>
                  <a:pt x="272312" y="349157"/>
                </a:lnTo>
                <a:close/>
                <a:moveTo>
                  <a:pt x="102038" y="323401"/>
                </a:moveTo>
                <a:lnTo>
                  <a:pt x="163853" y="323401"/>
                </a:lnTo>
                <a:lnTo>
                  <a:pt x="163853" y="349157"/>
                </a:lnTo>
                <a:lnTo>
                  <a:pt x="102038" y="349157"/>
                </a:lnTo>
                <a:close/>
                <a:moveTo>
                  <a:pt x="25905" y="259086"/>
                </a:moveTo>
                <a:lnTo>
                  <a:pt x="25905" y="566931"/>
                </a:lnTo>
                <a:lnTo>
                  <a:pt x="580861" y="566931"/>
                </a:lnTo>
                <a:lnTo>
                  <a:pt x="580861" y="259086"/>
                </a:lnTo>
                <a:close/>
                <a:moveTo>
                  <a:pt x="25905" y="69615"/>
                </a:moveTo>
                <a:lnTo>
                  <a:pt x="25905" y="233224"/>
                </a:lnTo>
                <a:lnTo>
                  <a:pt x="580768" y="233224"/>
                </a:lnTo>
                <a:lnTo>
                  <a:pt x="580768" y="69615"/>
                </a:lnTo>
                <a:lnTo>
                  <a:pt x="502032" y="69615"/>
                </a:lnTo>
                <a:lnTo>
                  <a:pt x="502032" y="131351"/>
                </a:lnTo>
                <a:lnTo>
                  <a:pt x="476221" y="131351"/>
                </a:lnTo>
                <a:lnTo>
                  <a:pt x="476221" y="69615"/>
                </a:lnTo>
                <a:lnTo>
                  <a:pt x="316150" y="69615"/>
                </a:lnTo>
                <a:lnTo>
                  <a:pt x="316150" y="131351"/>
                </a:lnTo>
                <a:lnTo>
                  <a:pt x="290430" y="131351"/>
                </a:lnTo>
                <a:lnTo>
                  <a:pt x="290430" y="69615"/>
                </a:lnTo>
                <a:lnTo>
                  <a:pt x="130359" y="69615"/>
                </a:lnTo>
                <a:lnTo>
                  <a:pt x="130359" y="131351"/>
                </a:lnTo>
                <a:lnTo>
                  <a:pt x="104640" y="131351"/>
                </a:lnTo>
                <a:lnTo>
                  <a:pt x="104640" y="69615"/>
                </a:lnTo>
                <a:close/>
                <a:moveTo>
                  <a:pt x="104640" y="0"/>
                </a:moveTo>
                <a:lnTo>
                  <a:pt x="130359" y="0"/>
                </a:lnTo>
                <a:lnTo>
                  <a:pt x="130359" y="43753"/>
                </a:lnTo>
                <a:lnTo>
                  <a:pt x="290430" y="43753"/>
                </a:lnTo>
                <a:lnTo>
                  <a:pt x="290430" y="0"/>
                </a:lnTo>
                <a:lnTo>
                  <a:pt x="316150" y="0"/>
                </a:lnTo>
                <a:lnTo>
                  <a:pt x="316150" y="43753"/>
                </a:lnTo>
                <a:lnTo>
                  <a:pt x="476221" y="43753"/>
                </a:lnTo>
                <a:lnTo>
                  <a:pt x="476221" y="0"/>
                </a:lnTo>
                <a:lnTo>
                  <a:pt x="502032" y="0"/>
                </a:lnTo>
                <a:lnTo>
                  <a:pt x="502032" y="43845"/>
                </a:lnTo>
                <a:lnTo>
                  <a:pt x="606580" y="43845"/>
                </a:lnTo>
                <a:lnTo>
                  <a:pt x="606580" y="592608"/>
                </a:lnTo>
                <a:lnTo>
                  <a:pt x="0" y="592608"/>
                </a:lnTo>
                <a:lnTo>
                  <a:pt x="0" y="43753"/>
                </a:lnTo>
                <a:lnTo>
                  <a:pt x="104640" y="43753"/>
                </a:lnTo>
                <a:close/>
              </a:path>
            </a:pathLst>
          </a:custGeom>
          <a:solidFill>
            <a:srgbClr val="FD7C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3" name="planning_265813"/>
          <p:cNvSpPr>
            <a:spLocks noChangeAspect="1"/>
          </p:cNvSpPr>
          <p:nvPr/>
        </p:nvSpPr>
        <p:spPr>
          <a:xfrm>
            <a:off x="7017108" y="1948158"/>
            <a:ext cx="488550" cy="421091"/>
          </a:xfrm>
          <a:custGeom>
            <a:avLst/>
            <a:gdLst>
              <a:gd name="connsiteX0" fmla="*/ 156726 w 607639"/>
              <a:gd name="connsiteY0" fmla="*/ 453454 h 523737"/>
              <a:gd name="connsiteX1" fmla="*/ 182271 w 607639"/>
              <a:gd name="connsiteY1" fmla="*/ 453454 h 523737"/>
              <a:gd name="connsiteX2" fmla="*/ 182271 w 607639"/>
              <a:gd name="connsiteY2" fmla="*/ 472648 h 523737"/>
              <a:gd name="connsiteX3" fmla="*/ 156726 w 607639"/>
              <a:gd name="connsiteY3" fmla="*/ 472648 h 523737"/>
              <a:gd name="connsiteX4" fmla="*/ 486058 w 607639"/>
              <a:gd name="connsiteY4" fmla="*/ 402335 h 523737"/>
              <a:gd name="connsiteX5" fmla="*/ 486058 w 607639"/>
              <a:gd name="connsiteY5" fmla="*/ 491031 h 523737"/>
              <a:gd name="connsiteX6" fmla="*/ 574885 w 607639"/>
              <a:gd name="connsiteY6" fmla="*/ 402335 h 523737"/>
              <a:gd name="connsiteX7" fmla="*/ 51160 w 607639"/>
              <a:gd name="connsiteY7" fmla="*/ 386417 h 523737"/>
              <a:gd name="connsiteX8" fmla="*/ 70302 w 607639"/>
              <a:gd name="connsiteY8" fmla="*/ 386417 h 523737"/>
              <a:gd name="connsiteX9" fmla="*/ 70302 w 607639"/>
              <a:gd name="connsiteY9" fmla="*/ 453446 h 523737"/>
              <a:gd name="connsiteX10" fmla="*/ 131111 w 607639"/>
              <a:gd name="connsiteY10" fmla="*/ 453446 h 523737"/>
              <a:gd name="connsiteX11" fmla="*/ 131111 w 607639"/>
              <a:gd name="connsiteY11" fmla="*/ 472648 h 523737"/>
              <a:gd name="connsiteX12" fmla="*/ 51160 w 607639"/>
              <a:gd name="connsiteY12" fmla="*/ 472648 h 523737"/>
              <a:gd name="connsiteX13" fmla="*/ 252624 w 607639"/>
              <a:gd name="connsiteY13" fmla="*/ 325730 h 523737"/>
              <a:gd name="connsiteX14" fmla="*/ 354944 w 607639"/>
              <a:gd name="connsiteY14" fmla="*/ 325730 h 523737"/>
              <a:gd name="connsiteX15" fmla="*/ 354944 w 607639"/>
              <a:gd name="connsiteY15" fmla="*/ 344924 h 523737"/>
              <a:gd name="connsiteX16" fmla="*/ 252624 w 607639"/>
              <a:gd name="connsiteY16" fmla="*/ 344924 h 523737"/>
              <a:gd name="connsiteX17" fmla="*/ 223848 w 607639"/>
              <a:gd name="connsiteY17" fmla="*/ 300129 h 523737"/>
              <a:gd name="connsiteX18" fmla="*/ 223848 w 607639"/>
              <a:gd name="connsiteY18" fmla="*/ 370429 h 523737"/>
              <a:gd name="connsiteX19" fmla="*/ 383791 w 607639"/>
              <a:gd name="connsiteY19" fmla="*/ 370429 h 523737"/>
              <a:gd name="connsiteX20" fmla="*/ 383791 w 607639"/>
              <a:gd name="connsiteY20" fmla="*/ 300129 h 523737"/>
              <a:gd name="connsiteX21" fmla="*/ 470107 w 607639"/>
              <a:gd name="connsiteY21" fmla="*/ 185234 h 523737"/>
              <a:gd name="connsiteX22" fmla="*/ 495652 w 607639"/>
              <a:gd name="connsiteY22" fmla="*/ 185234 h 523737"/>
              <a:gd name="connsiteX23" fmla="*/ 495652 w 607639"/>
              <a:gd name="connsiteY23" fmla="*/ 204428 h 523737"/>
              <a:gd name="connsiteX24" fmla="*/ 470107 w 607639"/>
              <a:gd name="connsiteY24" fmla="*/ 204428 h 523737"/>
              <a:gd name="connsiteX25" fmla="*/ 111987 w 607639"/>
              <a:gd name="connsiteY25" fmla="*/ 185234 h 523737"/>
              <a:gd name="connsiteX26" fmla="*/ 137532 w 607639"/>
              <a:gd name="connsiteY26" fmla="*/ 185234 h 523737"/>
              <a:gd name="connsiteX27" fmla="*/ 137532 w 607639"/>
              <a:gd name="connsiteY27" fmla="*/ 204428 h 523737"/>
              <a:gd name="connsiteX28" fmla="*/ 111987 w 607639"/>
              <a:gd name="connsiteY28" fmla="*/ 204428 h 523737"/>
              <a:gd name="connsiteX29" fmla="*/ 482854 w 607639"/>
              <a:gd name="connsiteY29" fmla="*/ 153308 h 523737"/>
              <a:gd name="connsiteX30" fmla="*/ 441288 w 607639"/>
              <a:gd name="connsiteY30" fmla="*/ 194813 h 523737"/>
              <a:gd name="connsiteX31" fmla="*/ 482854 w 607639"/>
              <a:gd name="connsiteY31" fmla="*/ 236317 h 523737"/>
              <a:gd name="connsiteX32" fmla="*/ 524508 w 607639"/>
              <a:gd name="connsiteY32" fmla="*/ 194813 h 523737"/>
              <a:gd name="connsiteX33" fmla="*/ 482854 w 607639"/>
              <a:gd name="connsiteY33" fmla="*/ 153308 h 523737"/>
              <a:gd name="connsiteX34" fmla="*/ 124696 w 607639"/>
              <a:gd name="connsiteY34" fmla="*/ 153308 h 523737"/>
              <a:gd name="connsiteX35" fmla="*/ 83131 w 607639"/>
              <a:gd name="connsiteY35" fmla="*/ 194813 h 523737"/>
              <a:gd name="connsiteX36" fmla="*/ 124696 w 607639"/>
              <a:gd name="connsiteY36" fmla="*/ 236317 h 523737"/>
              <a:gd name="connsiteX37" fmla="*/ 166262 w 607639"/>
              <a:gd name="connsiteY37" fmla="*/ 194813 h 523737"/>
              <a:gd name="connsiteX38" fmla="*/ 124696 w 607639"/>
              <a:gd name="connsiteY38" fmla="*/ 153308 h 523737"/>
              <a:gd name="connsiteX39" fmla="*/ 540461 w 607639"/>
              <a:gd name="connsiteY39" fmla="*/ 89406 h 523737"/>
              <a:gd name="connsiteX40" fmla="*/ 566076 w 607639"/>
              <a:gd name="connsiteY40" fmla="*/ 89406 h 523737"/>
              <a:gd name="connsiteX41" fmla="*/ 566076 w 607639"/>
              <a:gd name="connsiteY41" fmla="*/ 108600 h 523737"/>
              <a:gd name="connsiteX42" fmla="*/ 540461 w 607639"/>
              <a:gd name="connsiteY42" fmla="*/ 108600 h 523737"/>
              <a:gd name="connsiteX43" fmla="*/ 19225 w 607639"/>
              <a:gd name="connsiteY43" fmla="*/ 63901 h 523737"/>
              <a:gd name="connsiteX44" fmla="*/ 19225 w 607639"/>
              <a:gd name="connsiteY44" fmla="*/ 504540 h 523737"/>
              <a:gd name="connsiteX45" fmla="*/ 466922 w 607639"/>
              <a:gd name="connsiteY45" fmla="*/ 504540 h 523737"/>
              <a:gd name="connsiteX46" fmla="*/ 466922 w 607639"/>
              <a:gd name="connsiteY46" fmla="*/ 383227 h 523737"/>
              <a:gd name="connsiteX47" fmla="*/ 588414 w 607639"/>
              <a:gd name="connsiteY47" fmla="*/ 383227 h 523737"/>
              <a:gd name="connsiteX48" fmla="*/ 588414 w 607639"/>
              <a:gd name="connsiteY48" fmla="*/ 63901 h 523737"/>
              <a:gd name="connsiteX49" fmla="*/ 402927 w 607639"/>
              <a:gd name="connsiteY49" fmla="*/ 63901 h 523737"/>
              <a:gd name="connsiteX50" fmla="*/ 402927 w 607639"/>
              <a:gd name="connsiteY50" fmla="*/ 108605 h 523737"/>
              <a:gd name="connsiteX51" fmla="*/ 313387 w 607639"/>
              <a:gd name="connsiteY51" fmla="*/ 108605 h 523737"/>
              <a:gd name="connsiteX52" fmla="*/ 313387 w 607639"/>
              <a:gd name="connsiteY52" fmla="*/ 185214 h 523737"/>
              <a:gd name="connsiteX53" fmla="*/ 422864 w 607639"/>
              <a:gd name="connsiteY53" fmla="*/ 185214 h 523737"/>
              <a:gd name="connsiteX54" fmla="*/ 482854 w 607639"/>
              <a:gd name="connsiteY54" fmla="*/ 134112 h 523737"/>
              <a:gd name="connsiteX55" fmla="*/ 543644 w 607639"/>
              <a:gd name="connsiteY55" fmla="*/ 194813 h 523737"/>
              <a:gd name="connsiteX56" fmla="*/ 482854 w 607639"/>
              <a:gd name="connsiteY56" fmla="*/ 255425 h 523737"/>
              <a:gd name="connsiteX57" fmla="*/ 422864 w 607639"/>
              <a:gd name="connsiteY57" fmla="*/ 204411 h 523737"/>
              <a:gd name="connsiteX58" fmla="*/ 313387 w 607639"/>
              <a:gd name="connsiteY58" fmla="*/ 204411 h 523737"/>
              <a:gd name="connsiteX59" fmla="*/ 313387 w 607639"/>
              <a:gd name="connsiteY59" fmla="*/ 281021 h 523737"/>
              <a:gd name="connsiteX60" fmla="*/ 402927 w 607639"/>
              <a:gd name="connsiteY60" fmla="*/ 281021 h 523737"/>
              <a:gd name="connsiteX61" fmla="*/ 402927 w 607639"/>
              <a:gd name="connsiteY61" fmla="*/ 389626 h 523737"/>
              <a:gd name="connsiteX62" fmla="*/ 204712 w 607639"/>
              <a:gd name="connsiteY62" fmla="*/ 389626 h 523737"/>
              <a:gd name="connsiteX63" fmla="*/ 204712 w 607639"/>
              <a:gd name="connsiteY63" fmla="*/ 281021 h 523737"/>
              <a:gd name="connsiteX64" fmla="*/ 294251 w 607639"/>
              <a:gd name="connsiteY64" fmla="*/ 281021 h 523737"/>
              <a:gd name="connsiteX65" fmla="*/ 294251 w 607639"/>
              <a:gd name="connsiteY65" fmla="*/ 204411 h 523737"/>
              <a:gd name="connsiteX66" fmla="*/ 184686 w 607639"/>
              <a:gd name="connsiteY66" fmla="*/ 204411 h 523737"/>
              <a:gd name="connsiteX67" fmla="*/ 124696 w 607639"/>
              <a:gd name="connsiteY67" fmla="*/ 255425 h 523737"/>
              <a:gd name="connsiteX68" fmla="*/ 63995 w 607639"/>
              <a:gd name="connsiteY68" fmla="*/ 194813 h 523737"/>
              <a:gd name="connsiteX69" fmla="*/ 124696 w 607639"/>
              <a:gd name="connsiteY69" fmla="*/ 134112 h 523737"/>
              <a:gd name="connsiteX70" fmla="*/ 184686 w 607639"/>
              <a:gd name="connsiteY70" fmla="*/ 185214 h 523737"/>
              <a:gd name="connsiteX71" fmla="*/ 294251 w 607639"/>
              <a:gd name="connsiteY71" fmla="*/ 185214 h 523737"/>
              <a:gd name="connsiteX72" fmla="*/ 294251 w 607639"/>
              <a:gd name="connsiteY72" fmla="*/ 108605 h 523737"/>
              <a:gd name="connsiteX73" fmla="*/ 204712 w 607639"/>
              <a:gd name="connsiteY73" fmla="*/ 108605 h 523737"/>
              <a:gd name="connsiteX74" fmla="*/ 204712 w 607639"/>
              <a:gd name="connsiteY74" fmla="*/ 63901 h 523737"/>
              <a:gd name="connsiteX75" fmla="*/ 252624 w 607639"/>
              <a:gd name="connsiteY75" fmla="*/ 44739 h 523737"/>
              <a:gd name="connsiteX76" fmla="*/ 354944 w 607639"/>
              <a:gd name="connsiteY76" fmla="*/ 44739 h 523737"/>
              <a:gd name="connsiteX77" fmla="*/ 354944 w 607639"/>
              <a:gd name="connsiteY77" fmla="*/ 63933 h 523737"/>
              <a:gd name="connsiteX78" fmla="*/ 252624 w 607639"/>
              <a:gd name="connsiteY78" fmla="*/ 63933 h 523737"/>
              <a:gd name="connsiteX79" fmla="*/ 223848 w 607639"/>
              <a:gd name="connsiteY79" fmla="*/ 19197 h 523737"/>
              <a:gd name="connsiteX80" fmla="*/ 223848 w 607639"/>
              <a:gd name="connsiteY80" fmla="*/ 89408 h 523737"/>
              <a:gd name="connsiteX81" fmla="*/ 383791 w 607639"/>
              <a:gd name="connsiteY81" fmla="*/ 89408 h 523737"/>
              <a:gd name="connsiteX82" fmla="*/ 383791 w 607639"/>
              <a:gd name="connsiteY82" fmla="*/ 19197 h 523737"/>
              <a:gd name="connsiteX83" fmla="*/ 204712 w 607639"/>
              <a:gd name="connsiteY83" fmla="*/ 0 h 523737"/>
              <a:gd name="connsiteX84" fmla="*/ 402927 w 607639"/>
              <a:gd name="connsiteY84" fmla="*/ 0 h 523737"/>
              <a:gd name="connsiteX85" fmla="*/ 402927 w 607639"/>
              <a:gd name="connsiteY85" fmla="*/ 44704 h 523737"/>
              <a:gd name="connsiteX86" fmla="*/ 607639 w 607639"/>
              <a:gd name="connsiteY86" fmla="*/ 44704 h 523737"/>
              <a:gd name="connsiteX87" fmla="*/ 607639 w 607639"/>
              <a:gd name="connsiteY87" fmla="*/ 396735 h 523737"/>
              <a:gd name="connsiteX88" fmla="*/ 480450 w 607639"/>
              <a:gd name="connsiteY88" fmla="*/ 523737 h 523737"/>
              <a:gd name="connsiteX89" fmla="*/ 0 w 607639"/>
              <a:gd name="connsiteY89" fmla="*/ 523737 h 523737"/>
              <a:gd name="connsiteX90" fmla="*/ 0 w 607639"/>
              <a:gd name="connsiteY90" fmla="*/ 44704 h 523737"/>
              <a:gd name="connsiteX91" fmla="*/ 204712 w 607639"/>
              <a:gd name="connsiteY91" fmla="*/ 44704 h 52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7639" h="523737">
                <a:moveTo>
                  <a:pt x="156726" y="453454"/>
                </a:moveTo>
                <a:lnTo>
                  <a:pt x="182271" y="453454"/>
                </a:lnTo>
                <a:lnTo>
                  <a:pt x="182271" y="472648"/>
                </a:lnTo>
                <a:lnTo>
                  <a:pt x="156726" y="472648"/>
                </a:lnTo>
                <a:close/>
                <a:moveTo>
                  <a:pt x="486058" y="402335"/>
                </a:moveTo>
                <a:lnTo>
                  <a:pt x="486058" y="491031"/>
                </a:lnTo>
                <a:lnTo>
                  <a:pt x="574885" y="402335"/>
                </a:lnTo>
                <a:close/>
                <a:moveTo>
                  <a:pt x="51160" y="386417"/>
                </a:moveTo>
                <a:lnTo>
                  <a:pt x="70302" y="386417"/>
                </a:lnTo>
                <a:lnTo>
                  <a:pt x="70302" y="453446"/>
                </a:lnTo>
                <a:lnTo>
                  <a:pt x="131111" y="453446"/>
                </a:lnTo>
                <a:lnTo>
                  <a:pt x="131111" y="472648"/>
                </a:lnTo>
                <a:lnTo>
                  <a:pt x="51160" y="472648"/>
                </a:lnTo>
                <a:close/>
                <a:moveTo>
                  <a:pt x="252624" y="325730"/>
                </a:moveTo>
                <a:lnTo>
                  <a:pt x="354944" y="325730"/>
                </a:lnTo>
                <a:lnTo>
                  <a:pt x="354944" y="344924"/>
                </a:lnTo>
                <a:lnTo>
                  <a:pt x="252624" y="344924"/>
                </a:lnTo>
                <a:close/>
                <a:moveTo>
                  <a:pt x="223848" y="300129"/>
                </a:moveTo>
                <a:lnTo>
                  <a:pt x="223848" y="370429"/>
                </a:lnTo>
                <a:lnTo>
                  <a:pt x="383791" y="370429"/>
                </a:lnTo>
                <a:lnTo>
                  <a:pt x="383791" y="300129"/>
                </a:lnTo>
                <a:close/>
                <a:moveTo>
                  <a:pt x="470107" y="185234"/>
                </a:moveTo>
                <a:lnTo>
                  <a:pt x="495652" y="185234"/>
                </a:lnTo>
                <a:lnTo>
                  <a:pt x="495652" y="204428"/>
                </a:lnTo>
                <a:lnTo>
                  <a:pt x="470107" y="204428"/>
                </a:lnTo>
                <a:close/>
                <a:moveTo>
                  <a:pt x="111987" y="185234"/>
                </a:moveTo>
                <a:lnTo>
                  <a:pt x="137532" y="185234"/>
                </a:lnTo>
                <a:lnTo>
                  <a:pt x="137532" y="204428"/>
                </a:lnTo>
                <a:lnTo>
                  <a:pt x="111987" y="204428"/>
                </a:lnTo>
                <a:close/>
                <a:moveTo>
                  <a:pt x="482854" y="153308"/>
                </a:moveTo>
                <a:cubicBezTo>
                  <a:pt x="459979" y="153308"/>
                  <a:pt x="441288" y="171883"/>
                  <a:pt x="441288" y="194813"/>
                </a:cubicBezTo>
                <a:cubicBezTo>
                  <a:pt x="441288" y="217653"/>
                  <a:pt x="459979" y="236317"/>
                  <a:pt x="482854" y="236317"/>
                </a:cubicBezTo>
                <a:cubicBezTo>
                  <a:pt x="505817" y="236317"/>
                  <a:pt x="524508" y="217653"/>
                  <a:pt x="524508" y="194813"/>
                </a:cubicBezTo>
                <a:cubicBezTo>
                  <a:pt x="524508" y="171883"/>
                  <a:pt x="505817" y="153308"/>
                  <a:pt x="482854" y="153308"/>
                </a:cubicBezTo>
                <a:close/>
                <a:moveTo>
                  <a:pt x="124696" y="153308"/>
                </a:moveTo>
                <a:cubicBezTo>
                  <a:pt x="101822" y="153308"/>
                  <a:pt x="83131" y="171883"/>
                  <a:pt x="83131" y="194813"/>
                </a:cubicBezTo>
                <a:cubicBezTo>
                  <a:pt x="83131" y="217653"/>
                  <a:pt x="101822" y="236317"/>
                  <a:pt x="124696" y="236317"/>
                </a:cubicBezTo>
                <a:cubicBezTo>
                  <a:pt x="147660" y="236317"/>
                  <a:pt x="166262" y="217653"/>
                  <a:pt x="166262" y="194813"/>
                </a:cubicBezTo>
                <a:cubicBezTo>
                  <a:pt x="166262" y="171883"/>
                  <a:pt x="147660" y="153308"/>
                  <a:pt x="124696" y="153308"/>
                </a:cubicBezTo>
                <a:close/>
                <a:moveTo>
                  <a:pt x="540461" y="89406"/>
                </a:moveTo>
                <a:lnTo>
                  <a:pt x="566076" y="89406"/>
                </a:lnTo>
                <a:lnTo>
                  <a:pt x="566076" y="108600"/>
                </a:lnTo>
                <a:lnTo>
                  <a:pt x="540461" y="108600"/>
                </a:lnTo>
                <a:close/>
                <a:moveTo>
                  <a:pt x="19225" y="63901"/>
                </a:moveTo>
                <a:lnTo>
                  <a:pt x="19225" y="504540"/>
                </a:lnTo>
                <a:lnTo>
                  <a:pt x="466922" y="504540"/>
                </a:lnTo>
                <a:lnTo>
                  <a:pt x="466922" y="383227"/>
                </a:lnTo>
                <a:lnTo>
                  <a:pt x="588414" y="383227"/>
                </a:lnTo>
                <a:lnTo>
                  <a:pt x="588414" y="63901"/>
                </a:lnTo>
                <a:lnTo>
                  <a:pt x="402927" y="63901"/>
                </a:lnTo>
                <a:lnTo>
                  <a:pt x="402927" y="108605"/>
                </a:lnTo>
                <a:lnTo>
                  <a:pt x="313387" y="108605"/>
                </a:lnTo>
                <a:lnTo>
                  <a:pt x="313387" y="185214"/>
                </a:lnTo>
                <a:lnTo>
                  <a:pt x="422864" y="185214"/>
                </a:lnTo>
                <a:cubicBezTo>
                  <a:pt x="427492" y="156330"/>
                  <a:pt x="452681" y="134112"/>
                  <a:pt x="482854" y="134112"/>
                </a:cubicBezTo>
                <a:cubicBezTo>
                  <a:pt x="516409" y="134112"/>
                  <a:pt x="543644" y="161307"/>
                  <a:pt x="543644" y="194813"/>
                </a:cubicBezTo>
                <a:cubicBezTo>
                  <a:pt x="543644" y="228230"/>
                  <a:pt x="516409" y="255425"/>
                  <a:pt x="482854" y="255425"/>
                </a:cubicBezTo>
                <a:cubicBezTo>
                  <a:pt x="452681" y="255425"/>
                  <a:pt x="427492" y="233295"/>
                  <a:pt x="422864" y="204411"/>
                </a:cubicBezTo>
                <a:lnTo>
                  <a:pt x="313387" y="204411"/>
                </a:lnTo>
                <a:lnTo>
                  <a:pt x="313387" y="281021"/>
                </a:lnTo>
                <a:lnTo>
                  <a:pt x="402927" y="281021"/>
                </a:lnTo>
                <a:lnTo>
                  <a:pt x="402927" y="389626"/>
                </a:lnTo>
                <a:lnTo>
                  <a:pt x="204712" y="389626"/>
                </a:lnTo>
                <a:lnTo>
                  <a:pt x="204712" y="281021"/>
                </a:lnTo>
                <a:lnTo>
                  <a:pt x="294251" y="281021"/>
                </a:lnTo>
                <a:lnTo>
                  <a:pt x="294251" y="204411"/>
                </a:lnTo>
                <a:lnTo>
                  <a:pt x="184686" y="204411"/>
                </a:lnTo>
                <a:cubicBezTo>
                  <a:pt x="180058" y="233295"/>
                  <a:pt x="154958" y="255425"/>
                  <a:pt x="124696" y="255425"/>
                </a:cubicBezTo>
                <a:cubicBezTo>
                  <a:pt x="91230" y="255425"/>
                  <a:pt x="63995" y="228230"/>
                  <a:pt x="63995" y="194813"/>
                </a:cubicBezTo>
                <a:cubicBezTo>
                  <a:pt x="63995" y="161307"/>
                  <a:pt x="91230" y="134112"/>
                  <a:pt x="124696" y="134112"/>
                </a:cubicBezTo>
                <a:cubicBezTo>
                  <a:pt x="154958" y="134112"/>
                  <a:pt x="180058" y="156330"/>
                  <a:pt x="184686" y="185214"/>
                </a:cubicBezTo>
                <a:lnTo>
                  <a:pt x="294251" y="185214"/>
                </a:lnTo>
                <a:lnTo>
                  <a:pt x="294251" y="108605"/>
                </a:lnTo>
                <a:lnTo>
                  <a:pt x="204712" y="108605"/>
                </a:lnTo>
                <a:lnTo>
                  <a:pt x="204712" y="63901"/>
                </a:lnTo>
                <a:close/>
                <a:moveTo>
                  <a:pt x="252624" y="44739"/>
                </a:moveTo>
                <a:lnTo>
                  <a:pt x="354944" y="44739"/>
                </a:lnTo>
                <a:lnTo>
                  <a:pt x="354944" y="63933"/>
                </a:lnTo>
                <a:lnTo>
                  <a:pt x="252624" y="63933"/>
                </a:lnTo>
                <a:close/>
                <a:moveTo>
                  <a:pt x="223848" y="19197"/>
                </a:moveTo>
                <a:lnTo>
                  <a:pt x="223848" y="89408"/>
                </a:lnTo>
                <a:lnTo>
                  <a:pt x="383791" y="89408"/>
                </a:lnTo>
                <a:lnTo>
                  <a:pt x="383791" y="19197"/>
                </a:lnTo>
                <a:close/>
                <a:moveTo>
                  <a:pt x="204712" y="0"/>
                </a:moveTo>
                <a:lnTo>
                  <a:pt x="402927" y="0"/>
                </a:lnTo>
                <a:lnTo>
                  <a:pt x="402927" y="44704"/>
                </a:lnTo>
                <a:lnTo>
                  <a:pt x="607639" y="44704"/>
                </a:lnTo>
                <a:lnTo>
                  <a:pt x="607639" y="396735"/>
                </a:lnTo>
                <a:lnTo>
                  <a:pt x="480450" y="523737"/>
                </a:lnTo>
                <a:lnTo>
                  <a:pt x="0" y="523737"/>
                </a:lnTo>
                <a:lnTo>
                  <a:pt x="0" y="44704"/>
                </a:lnTo>
                <a:lnTo>
                  <a:pt x="204712" y="44704"/>
                </a:lnTo>
                <a:close/>
              </a:path>
            </a:pathLst>
          </a:custGeom>
          <a:solidFill>
            <a:srgbClr val="2D80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4" name="任意多边形 66"/>
          <p:cNvSpPr>
            <a:spLocks noChangeAspect="1"/>
          </p:cNvSpPr>
          <p:nvPr/>
        </p:nvSpPr>
        <p:spPr>
          <a:xfrm>
            <a:off x="2582389" y="4370404"/>
            <a:ext cx="523637" cy="474654"/>
          </a:xfrm>
          <a:custGeom>
            <a:avLst/>
            <a:gdLst>
              <a:gd name="T0" fmla="*/ 6399 w 10578"/>
              <a:gd name="T1" fmla="*/ 7356 h 9590"/>
              <a:gd name="T2" fmla="*/ 5944 w 10578"/>
              <a:gd name="T3" fmla="*/ 6904 h 9590"/>
              <a:gd name="T4" fmla="*/ 10452 w 10578"/>
              <a:gd name="T5" fmla="*/ 2874 h 9590"/>
              <a:gd name="T6" fmla="*/ 2252 w 10578"/>
              <a:gd name="T7" fmla="*/ 7352 h 9590"/>
              <a:gd name="T8" fmla="*/ 1607 w 10578"/>
              <a:gd name="T9" fmla="*/ 7033 h 9590"/>
              <a:gd name="T10" fmla="*/ 2252 w 10578"/>
              <a:gd name="T11" fmla="*/ 6713 h 9590"/>
              <a:gd name="T12" fmla="*/ 2252 w 10578"/>
              <a:gd name="T13" fmla="*/ 7352 h 9590"/>
              <a:gd name="T14" fmla="*/ 1927 w 10578"/>
              <a:gd name="T15" fmla="*/ 2877 h 9590"/>
              <a:gd name="T16" fmla="*/ 1927 w 10578"/>
              <a:gd name="T17" fmla="*/ 2238 h 9590"/>
              <a:gd name="T18" fmla="*/ 2572 w 10578"/>
              <a:gd name="T19" fmla="*/ 2557 h 9590"/>
              <a:gd name="T20" fmla="*/ 2252 w 10578"/>
              <a:gd name="T21" fmla="*/ 5115 h 9590"/>
              <a:gd name="T22" fmla="*/ 1607 w 10578"/>
              <a:gd name="T23" fmla="*/ 4795 h 9590"/>
              <a:gd name="T24" fmla="*/ 2252 w 10578"/>
              <a:gd name="T25" fmla="*/ 4475 h 9590"/>
              <a:gd name="T26" fmla="*/ 2252 w 10578"/>
              <a:gd name="T27" fmla="*/ 5115 h 9590"/>
              <a:gd name="T28" fmla="*/ 4824 w 10578"/>
              <a:gd name="T29" fmla="*/ 6713 h 9590"/>
              <a:gd name="T30" fmla="*/ 4824 w 10578"/>
              <a:gd name="T31" fmla="*/ 7352 h 9590"/>
              <a:gd name="T32" fmla="*/ 3536 w 10578"/>
              <a:gd name="T33" fmla="*/ 7033 h 9590"/>
              <a:gd name="T34" fmla="*/ 3536 w 10578"/>
              <a:gd name="T35" fmla="*/ 2557 h 9590"/>
              <a:gd name="T36" fmla="*/ 7075 w 10578"/>
              <a:gd name="T37" fmla="*/ 2238 h 9590"/>
              <a:gd name="T38" fmla="*/ 7075 w 10578"/>
              <a:gd name="T39" fmla="*/ 2877 h 9590"/>
              <a:gd name="T40" fmla="*/ 3536 w 10578"/>
              <a:gd name="T41" fmla="*/ 2557 h 9590"/>
              <a:gd name="T42" fmla="*/ 3856 w 10578"/>
              <a:gd name="T43" fmla="*/ 5115 h 9590"/>
              <a:gd name="T44" fmla="*/ 3856 w 10578"/>
              <a:gd name="T45" fmla="*/ 4475 h 9590"/>
              <a:gd name="T46" fmla="*/ 5787 w 10578"/>
              <a:gd name="T47" fmla="*/ 4795 h 9590"/>
              <a:gd name="T48" fmla="*/ 8951 w 10578"/>
              <a:gd name="T49" fmla="*/ 2557 h 9590"/>
              <a:gd name="T50" fmla="*/ 8631 w 10578"/>
              <a:gd name="T51" fmla="*/ 1918 h 9590"/>
              <a:gd name="T52" fmla="*/ 8631 w 10578"/>
              <a:gd name="T53" fmla="*/ 1598 h 9590"/>
              <a:gd name="T54" fmla="*/ 1598 w 10578"/>
              <a:gd name="T55" fmla="*/ 639 h 9590"/>
              <a:gd name="T56" fmla="*/ 639 w 10578"/>
              <a:gd name="T57" fmla="*/ 7992 h 9590"/>
              <a:gd name="T58" fmla="*/ 7672 w 10578"/>
              <a:gd name="T59" fmla="*/ 8951 h 9590"/>
              <a:gd name="T60" fmla="*/ 8631 w 10578"/>
              <a:gd name="T61" fmla="*/ 7353 h 9590"/>
              <a:gd name="T62" fmla="*/ 8631 w 10578"/>
              <a:gd name="T63" fmla="*/ 7033 h 9590"/>
              <a:gd name="T64" fmla="*/ 9270 w 10578"/>
              <a:gd name="T65" fmla="*/ 7033 h 9590"/>
              <a:gd name="T66" fmla="*/ 7672 w 10578"/>
              <a:gd name="T67" fmla="*/ 9590 h 9590"/>
              <a:gd name="T68" fmla="*/ 0 w 10578"/>
              <a:gd name="T69" fmla="*/ 7992 h 9590"/>
              <a:gd name="T70" fmla="*/ 1598 w 10578"/>
              <a:gd name="T71" fmla="*/ 0 h 9590"/>
              <a:gd name="T72" fmla="*/ 9270 w 10578"/>
              <a:gd name="T73" fmla="*/ 1598 h 9590"/>
              <a:gd name="T74" fmla="*/ 8951 w 10578"/>
              <a:gd name="T75" fmla="*/ 2557 h 9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78" h="9590">
                <a:moveTo>
                  <a:pt x="10452" y="3326"/>
                </a:moveTo>
                <a:lnTo>
                  <a:pt x="6399" y="7356"/>
                </a:lnTo>
                <a:cubicBezTo>
                  <a:pt x="6273" y="7480"/>
                  <a:pt x="6070" y="7480"/>
                  <a:pt x="5944" y="7356"/>
                </a:cubicBezTo>
                <a:cubicBezTo>
                  <a:pt x="5819" y="7231"/>
                  <a:pt x="5819" y="7028"/>
                  <a:pt x="5944" y="6904"/>
                </a:cubicBezTo>
                <a:lnTo>
                  <a:pt x="9997" y="2874"/>
                </a:lnTo>
                <a:cubicBezTo>
                  <a:pt x="10123" y="2749"/>
                  <a:pt x="10326" y="2749"/>
                  <a:pt x="10452" y="2874"/>
                </a:cubicBezTo>
                <a:cubicBezTo>
                  <a:pt x="10578" y="2998"/>
                  <a:pt x="10578" y="3201"/>
                  <a:pt x="10452" y="3326"/>
                </a:cubicBezTo>
                <a:close/>
                <a:moveTo>
                  <a:pt x="2252" y="7352"/>
                </a:moveTo>
                <a:lnTo>
                  <a:pt x="1927" y="7352"/>
                </a:lnTo>
                <a:cubicBezTo>
                  <a:pt x="1750" y="7352"/>
                  <a:pt x="1607" y="7209"/>
                  <a:pt x="1607" y="7033"/>
                </a:cubicBezTo>
                <a:cubicBezTo>
                  <a:pt x="1607" y="6856"/>
                  <a:pt x="1750" y="6713"/>
                  <a:pt x="1927" y="6713"/>
                </a:cubicBezTo>
                <a:lnTo>
                  <a:pt x="2252" y="6713"/>
                </a:lnTo>
                <a:cubicBezTo>
                  <a:pt x="2428" y="6713"/>
                  <a:pt x="2572" y="6856"/>
                  <a:pt x="2572" y="7033"/>
                </a:cubicBezTo>
                <a:cubicBezTo>
                  <a:pt x="2572" y="7209"/>
                  <a:pt x="2428" y="7352"/>
                  <a:pt x="2252" y="7352"/>
                </a:cubicBezTo>
                <a:close/>
                <a:moveTo>
                  <a:pt x="2252" y="2877"/>
                </a:moveTo>
                <a:lnTo>
                  <a:pt x="1927" y="2877"/>
                </a:lnTo>
                <a:cubicBezTo>
                  <a:pt x="1750" y="2877"/>
                  <a:pt x="1607" y="2734"/>
                  <a:pt x="1607" y="2557"/>
                </a:cubicBezTo>
                <a:cubicBezTo>
                  <a:pt x="1607" y="2381"/>
                  <a:pt x="1750" y="2238"/>
                  <a:pt x="1927" y="2238"/>
                </a:cubicBezTo>
                <a:lnTo>
                  <a:pt x="2252" y="2238"/>
                </a:lnTo>
                <a:cubicBezTo>
                  <a:pt x="2428" y="2238"/>
                  <a:pt x="2572" y="2381"/>
                  <a:pt x="2572" y="2557"/>
                </a:cubicBezTo>
                <a:cubicBezTo>
                  <a:pt x="2572" y="2734"/>
                  <a:pt x="2428" y="2877"/>
                  <a:pt x="2252" y="2877"/>
                </a:cubicBezTo>
                <a:close/>
                <a:moveTo>
                  <a:pt x="2252" y="5115"/>
                </a:moveTo>
                <a:lnTo>
                  <a:pt x="1927" y="5115"/>
                </a:lnTo>
                <a:cubicBezTo>
                  <a:pt x="1750" y="5115"/>
                  <a:pt x="1607" y="4972"/>
                  <a:pt x="1607" y="4795"/>
                </a:cubicBezTo>
                <a:cubicBezTo>
                  <a:pt x="1607" y="4618"/>
                  <a:pt x="1750" y="4475"/>
                  <a:pt x="1927" y="4475"/>
                </a:cubicBezTo>
                <a:lnTo>
                  <a:pt x="2252" y="4475"/>
                </a:lnTo>
                <a:cubicBezTo>
                  <a:pt x="2428" y="4475"/>
                  <a:pt x="2572" y="4618"/>
                  <a:pt x="2572" y="4795"/>
                </a:cubicBezTo>
                <a:cubicBezTo>
                  <a:pt x="2572" y="4972"/>
                  <a:pt x="2428" y="5115"/>
                  <a:pt x="2252" y="5115"/>
                </a:cubicBezTo>
                <a:close/>
                <a:moveTo>
                  <a:pt x="3856" y="6713"/>
                </a:moveTo>
                <a:lnTo>
                  <a:pt x="4824" y="6713"/>
                </a:lnTo>
                <a:cubicBezTo>
                  <a:pt x="5001" y="6713"/>
                  <a:pt x="5144" y="6856"/>
                  <a:pt x="5144" y="7033"/>
                </a:cubicBezTo>
                <a:cubicBezTo>
                  <a:pt x="5144" y="7209"/>
                  <a:pt x="5001" y="7352"/>
                  <a:pt x="4824" y="7352"/>
                </a:cubicBezTo>
                <a:lnTo>
                  <a:pt x="3856" y="7352"/>
                </a:lnTo>
                <a:cubicBezTo>
                  <a:pt x="3679" y="7352"/>
                  <a:pt x="3536" y="7209"/>
                  <a:pt x="3536" y="7033"/>
                </a:cubicBezTo>
                <a:cubicBezTo>
                  <a:pt x="3536" y="6856"/>
                  <a:pt x="3679" y="6713"/>
                  <a:pt x="3856" y="6713"/>
                </a:cubicBezTo>
                <a:close/>
                <a:moveTo>
                  <a:pt x="3536" y="2557"/>
                </a:moveTo>
                <a:cubicBezTo>
                  <a:pt x="3536" y="2381"/>
                  <a:pt x="3679" y="2238"/>
                  <a:pt x="3856" y="2238"/>
                </a:cubicBezTo>
                <a:lnTo>
                  <a:pt x="7075" y="2238"/>
                </a:lnTo>
                <a:cubicBezTo>
                  <a:pt x="7251" y="2238"/>
                  <a:pt x="7394" y="2381"/>
                  <a:pt x="7394" y="2557"/>
                </a:cubicBezTo>
                <a:cubicBezTo>
                  <a:pt x="7394" y="2734"/>
                  <a:pt x="7251" y="2877"/>
                  <a:pt x="7075" y="2877"/>
                </a:cubicBezTo>
                <a:lnTo>
                  <a:pt x="3856" y="2877"/>
                </a:lnTo>
                <a:cubicBezTo>
                  <a:pt x="3679" y="2877"/>
                  <a:pt x="3536" y="2734"/>
                  <a:pt x="3536" y="2557"/>
                </a:cubicBezTo>
                <a:close/>
                <a:moveTo>
                  <a:pt x="5467" y="5115"/>
                </a:moveTo>
                <a:lnTo>
                  <a:pt x="3856" y="5115"/>
                </a:lnTo>
                <a:cubicBezTo>
                  <a:pt x="3679" y="5115"/>
                  <a:pt x="3536" y="4972"/>
                  <a:pt x="3536" y="4795"/>
                </a:cubicBezTo>
                <a:cubicBezTo>
                  <a:pt x="3536" y="4618"/>
                  <a:pt x="3679" y="4475"/>
                  <a:pt x="3856" y="4475"/>
                </a:cubicBezTo>
                <a:lnTo>
                  <a:pt x="5467" y="4475"/>
                </a:lnTo>
                <a:cubicBezTo>
                  <a:pt x="5644" y="4475"/>
                  <a:pt x="5787" y="4618"/>
                  <a:pt x="5787" y="4795"/>
                </a:cubicBezTo>
                <a:cubicBezTo>
                  <a:pt x="5787" y="4972"/>
                  <a:pt x="5644" y="5115"/>
                  <a:pt x="5467" y="5115"/>
                </a:cubicBezTo>
                <a:close/>
                <a:moveTo>
                  <a:pt x="8951" y="2557"/>
                </a:moveTo>
                <a:cubicBezTo>
                  <a:pt x="8774" y="2557"/>
                  <a:pt x="8631" y="2414"/>
                  <a:pt x="8631" y="2238"/>
                </a:cubicBezTo>
                <a:lnTo>
                  <a:pt x="8631" y="1918"/>
                </a:lnTo>
                <a:cubicBezTo>
                  <a:pt x="8631" y="1918"/>
                  <a:pt x="8631" y="1917"/>
                  <a:pt x="8631" y="1917"/>
                </a:cubicBezTo>
                <a:lnTo>
                  <a:pt x="8631" y="1598"/>
                </a:lnTo>
                <a:cubicBezTo>
                  <a:pt x="8631" y="1069"/>
                  <a:pt x="8202" y="639"/>
                  <a:pt x="7672" y="639"/>
                </a:cubicBezTo>
                <a:lnTo>
                  <a:pt x="1598" y="639"/>
                </a:lnTo>
                <a:cubicBezTo>
                  <a:pt x="1069" y="639"/>
                  <a:pt x="639" y="1069"/>
                  <a:pt x="639" y="1598"/>
                </a:cubicBezTo>
                <a:lnTo>
                  <a:pt x="639" y="7992"/>
                </a:lnTo>
                <a:cubicBezTo>
                  <a:pt x="639" y="8521"/>
                  <a:pt x="1069" y="8951"/>
                  <a:pt x="1598" y="8951"/>
                </a:cubicBezTo>
                <a:lnTo>
                  <a:pt x="7672" y="8951"/>
                </a:lnTo>
                <a:cubicBezTo>
                  <a:pt x="8202" y="8951"/>
                  <a:pt x="8631" y="8521"/>
                  <a:pt x="8631" y="7992"/>
                </a:cubicBezTo>
                <a:lnTo>
                  <a:pt x="8631" y="7353"/>
                </a:lnTo>
                <a:cubicBezTo>
                  <a:pt x="8631" y="7353"/>
                  <a:pt x="8631" y="7353"/>
                  <a:pt x="8631" y="7352"/>
                </a:cubicBezTo>
                <a:lnTo>
                  <a:pt x="8631" y="7033"/>
                </a:lnTo>
                <a:cubicBezTo>
                  <a:pt x="8631" y="6856"/>
                  <a:pt x="8774" y="6713"/>
                  <a:pt x="8951" y="6713"/>
                </a:cubicBezTo>
                <a:cubicBezTo>
                  <a:pt x="9127" y="6713"/>
                  <a:pt x="9270" y="6856"/>
                  <a:pt x="9270" y="7033"/>
                </a:cubicBezTo>
                <a:lnTo>
                  <a:pt x="9270" y="7992"/>
                </a:lnTo>
                <a:cubicBezTo>
                  <a:pt x="9270" y="8874"/>
                  <a:pt x="8555" y="9590"/>
                  <a:pt x="7672" y="9590"/>
                </a:cubicBezTo>
                <a:lnTo>
                  <a:pt x="1598" y="9590"/>
                </a:lnTo>
                <a:cubicBezTo>
                  <a:pt x="715" y="9590"/>
                  <a:pt x="0" y="8874"/>
                  <a:pt x="0" y="7992"/>
                </a:cubicBezTo>
                <a:lnTo>
                  <a:pt x="0" y="1598"/>
                </a:lnTo>
                <a:cubicBezTo>
                  <a:pt x="0" y="716"/>
                  <a:pt x="715" y="0"/>
                  <a:pt x="1598" y="0"/>
                </a:cubicBezTo>
                <a:lnTo>
                  <a:pt x="7672" y="0"/>
                </a:lnTo>
                <a:cubicBezTo>
                  <a:pt x="8555" y="0"/>
                  <a:pt x="9270" y="716"/>
                  <a:pt x="9270" y="1598"/>
                </a:cubicBezTo>
                <a:lnTo>
                  <a:pt x="9270" y="2238"/>
                </a:lnTo>
                <a:cubicBezTo>
                  <a:pt x="9270" y="2414"/>
                  <a:pt x="9127" y="2557"/>
                  <a:pt x="8951" y="2557"/>
                </a:cubicBezTo>
                <a:close/>
              </a:path>
            </a:pathLst>
          </a:custGeom>
          <a:solidFill>
            <a:srgbClr val="2D80F8"/>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dirty="0">
              <a:solidFill>
                <a:schemeClr val="bg1"/>
              </a:solidFill>
              <a:cs typeface="+mn-ea"/>
              <a:sym typeface="+mn-lt"/>
            </a:endParaRPr>
          </a:p>
        </p:txBody>
      </p:sp>
      <p:sp>
        <p:nvSpPr>
          <p:cNvPr id="26" name="矩形 25"/>
          <p:cNvSpPr/>
          <p:nvPr/>
        </p:nvSpPr>
        <p:spPr>
          <a:xfrm>
            <a:off x="6235856" y="3267591"/>
            <a:ext cx="3602625" cy="477478"/>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90000" rIns="90000" bIns="90000" numCol="1" spcCol="0" rtlCol="0" fromWordArt="0" anchor="ctr" anchorCtr="0" forceAA="0" compatLnSpc="1">
            <a:noAutofit/>
          </a:bodyPr>
          <a:lstStyle/>
          <a:p>
            <a:pPr lvl="0"/>
            <a:r>
              <a:rPr lang="zh-CN" altLang="en-US" sz="2400" b="1" dirty="0">
                <a:solidFill>
                  <a:schemeClr val="tx1">
                    <a:lumMod val="75000"/>
                    <a:lumOff val="25000"/>
                  </a:schemeClr>
                </a:solidFill>
                <a:cs typeface="+mn-ea"/>
                <a:sym typeface="+mn-lt"/>
              </a:rPr>
              <a:t>团队目标</a:t>
            </a:r>
            <a:endParaRPr lang="zh-CN" altLang="en-US" sz="2400" b="1" dirty="0">
              <a:solidFill>
                <a:schemeClr val="tx1">
                  <a:lumMod val="75000"/>
                  <a:lumOff val="25000"/>
                </a:schemeClr>
              </a:solidFill>
              <a:cs typeface="+mn-ea"/>
              <a:sym typeface="+mn-lt"/>
            </a:endParaRPr>
          </a:p>
        </p:txBody>
      </p:sp>
      <p:sp>
        <p:nvSpPr>
          <p:cNvPr id="27" name="矩形 26"/>
          <p:cNvSpPr/>
          <p:nvPr/>
        </p:nvSpPr>
        <p:spPr>
          <a:xfrm>
            <a:off x="4027268" y="4491311"/>
            <a:ext cx="3602625" cy="477478"/>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90000" rIns="90000" bIns="90000" numCol="1" spcCol="0" rtlCol="0" fromWordArt="0" anchor="ctr" anchorCtr="0" forceAA="0" compatLnSpc="1">
            <a:noAutofit/>
          </a:bodyPr>
          <a:lstStyle/>
          <a:p>
            <a:r>
              <a:rPr lang="zh-CN" altLang="en-US" sz="2400" b="1" dirty="0">
                <a:solidFill>
                  <a:schemeClr val="tx1">
                    <a:lumMod val="75000"/>
                    <a:lumOff val="25000"/>
                  </a:schemeClr>
                </a:solidFill>
                <a:cs typeface="+mn-ea"/>
                <a:sym typeface="+mn-lt"/>
              </a:rPr>
              <a:t>愿景转化成目标</a:t>
            </a:r>
            <a:endParaRPr lang="zh-CN" altLang="en-US" sz="2400" b="1" dirty="0">
              <a:solidFill>
                <a:schemeClr val="tx1">
                  <a:lumMod val="75000"/>
                  <a:lumOff val="25000"/>
                </a:schemeClr>
              </a:solidFill>
              <a:cs typeface="+mn-ea"/>
              <a:sym typeface="+mn-lt"/>
            </a:endParaRPr>
          </a:p>
        </p:txBody>
      </p:sp>
      <p:sp>
        <p:nvSpPr>
          <p:cNvPr id="28" name="矩形 27"/>
          <p:cNvSpPr/>
          <p:nvPr/>
        </p:nvSpPr>
        <p:spPr>
          <a:xfrm>
            <a:off x="8444443" y="2043871"/>
            <a:ext cx="3602625" cy="477478"/>
          </a:xfrm>
          <a:prstGeom prst="rect">
            <a:avLst/>
          </a:prstGeom>
          <a:no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90000" rIns="90000" bIns="90000" numCol="1" spcCol="0" rtlCol="0" fromWordArt="0" anchor="ctr" anchorCtr="0" forceAA="0" compatLnSpc="1">
            <a:noAutofit/>
          </a:bodyPr>
          <a:lstStyle/>
          <a:p>
            <a:pPr lvl="0"/>
            <a:r>
              <a:rPr lang="zh-CN" altLang="en-US" sz="2400" b="1" dirty="0">
                <a:solidFill>
                  <a:schemeClr val="tx1">
                    <a:lumMod val="75000"/>
                    <a:lumOff val="25000"/>
                  </a:schemeClr>
                </a:solidFill>
                <a:cs typeface="+mn-ea"/>
                <a:sym typeface="+mn-lt"/>
              </a:rPr>
              <a:t>成员明确目标</a:t>
            </a:r>
            <a:endParaRPr lang="zh-CN" altLang="en-US" sz="2400" b="1" dirty="0">
              <a:solidFill>
                <a:schemeClr val="tx1">
                  <a:lumMod val="75000"/>
                  <a:lumOff val="25000"/>
                </a:schemeClr>
              </a:solidFill>
              <a:cs typeface="+mn-ea"/>
              <a:sym typeface="+mn-lt"/>
            </a:endParaRPr>
          </a:p>
        </p:txBody>
      </p:sp>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9628" y="1054028"/>
            <a:ext cx="2964654" cy="296465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Effect transition="in" filter="fade">
                                      <p:cBhvr>
                                        <p:cTn id="16" dur="500"/>
                                        <p:tgtEl>
                                          <p:spTgt spid="29"/>
                                        </p:tgtEl>
                                      </p:cBhvr>
                                    </p:animEffect>
                                  </p:childTnLst>
                                </p:cTn>
                              </p:par>
                            </p:childTnLst>
                          </p:cTn>
                        </p:par>
                        <p:par>
                          <p:cTn id="17" fill="hold">
                            <p:stCondLst>
                              <p:cond delay="1000"/>
                            </p:stCondLst>
                            <p:childTnLst>
                              <p:par>
                                <p:cTn id="18" presetID="18" presetClass="entr" presetSubtype="12"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strips(downLeft)">
                                      <p:cBhvr>
                                        <p:cTn id="20" dur="500"/>
                                        <p:tgtEl>
                                          <p:spTgt spid="22"/>
                                        </p:tgtEl>
                                      </p:cBhvr>
                                    </p:animEffect>
                                  </p:childTnLst>
                                </p:cTn>
                              </p:par>
                              <p:par>
                                <p:cTn id="21" presetID="18" presetClass="entr" presetSubtype="12"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strips(downLeft)">
                                      <p:cBhvr>
                                        <p:cTn id="23" dur="500"/>
                                        <p:tgtEl>
                                          <p:spTgt spid="23"/>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strips(downLeft)">
                                      <p:cBhvr>
                                        <p:cTn id="26" dur="500"/>
                                        <p:tgtEl>
                                          <p:spTgt spid="24"/>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strips(downLeft)">
                                      <p:cBhvr>
                                        <p:cTn id="29" dur="500"/>
                                        <p:tgtEl>
                                          <p:spTgt spid="10"/>
                                        </p:tgtEl>
                                      </p:cBhvr>
                                    </p:animEffect>
                                  </p:childTnLst>
                                </p:cTn>
                              </p:par>
                              <p:par>
                                <p:cTn id="30" presetID="18" presetClass="entr" presetSubtype="12"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trips(downLeft)">
                                      <p:cBhvr>
                                        <p:cTn id="32" dur="500"/>
                                        <p:tgtEl>
                                          <p:spTgt spid="11"/>
                                        </p:tgtEl>
                                      </p:cBhvr>
                                    </p:animEffect>
                                  </p:childTnLst>
                                </p:cTn>
                              </p:par>
                              <p:par>
                                <p:cTn id="33" presetID="18" presetClass="entr" presetSubtype="12"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strips(downLeft)">
                                      <p:cBhvr>
                                        <p:cTn id="35" dur="500"/>
                                        <p:tgtEl>
                                          <p:spTgt spid="12"/>
                                        </p:tgtEl>
                                      </p:cBhvr>
                                    </p:animEffect>
                                  </p:childTnLst>
                                </p:cTn>
                              </p:par>
                              <p:par>
                                <p:cTn id="36" presetID="18" presetClass="entr" presetSubtype="12"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strips(downLeft)">
                                      <p:cBhvr>
                                        <p:cTn id="38" dur="500"/>
                                        <p:tgtEl>
                                          <p:spTgt spid="13"/>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strips(downLeft)">
                                      <p:cBhvr>
                                        <p:cTn id="41" dur="500"/>
                                        <p:tgtEl>
                                          <p:spTgt spid="14"/>
                                        </p:tgtEl>
                                      </p:cBhvr>
                                    </p:animEffect>
                                  </p:childTnLst>
                                </p:cTn>
                              </p:par>
                              <p:par>
                                <p:cTn id="42" presetID="18" presetClass="entr" presetSubtype="12"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strips(downLeft)">
                                      <p:cBhvr>
                                        <p:cTn id="44" dur="500"/>
                                        <p:tgtEl>
                                          <p:spTgt spid="15"/>
                                        </p:tgtEl>
                                      </p:cBhvr>
                                    </p:animEffect>
                                  </p:childTnLst>
                                </p:cTn>
                              </p:par>
                              <p:par>
                                <p:cTn id="45" presetID="18" presetClass="entr" presetSubtype="12"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strips(downLeft)">
                                      <p:cBhvr>
                                        <p:cTn id="47" dur="500"/>
                                        <p:tgtEl>
                                          <p:spTgt spid="16"/>
                                        </p:tgtEl>
                                      </p:cBhvr>
                                    </p:animEffect>
                                  </p:childTnLst>
                                </p:cTn>
                              </p:par>
                              <p:par>
                                <p:cTn id="48" presetID="18" presetClass="entr" presetSubtype="12"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strips(downLeft)">
                                      <p:cBhvr>
                                        <p:cTn id="50" dur="500"/>
                                        <p:tgtEl>
                                          <p:spTgt spid="17"/>
                                        </p:tgtEl>
                                      </p:cBhvr>
                                    </p:animEffect>
                                  </p:childTnLst>
                                </p:cTn>
                              </p:par>
                              <p:par>
                                <p:cTn id="51" presetID="18" presetClass="entr" presetSubtype="12"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strips(downLeft)">
                                      <p:cBhvr>
                                        <p:cTn id="53" dur="500"/>
                                        <p:tgtEl>
                                          <p:spTgt spid="18"/>
                                        </p:tgtEl>
                                      </p:cBhvr>
                                    </p:animEffect>
                                  </p:childTnLst>
                                </p:cTn>
                              </p:par>
                              <p:par>
                                <p:cTn id="54" presetID="18" presetClass="entr" presetSubtype="12"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strips(downLeft)">
                                      <p:cBhvr>
                                        <p:cTn id="56" dur="500"/>
                                        <p:tgtEl>
                                          <p:spTgt spid="19"/>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strips(downLeft)">
                                      <p:cBhvr>
                                        <p:cTn id="59" dur="500"/>
                                        <p:tgtEl>
                                          <p:spTgt spid="20"/>
                                        </p:tgtEl>
                                      </p:cBhvr>
                                    </p:animEffect>
                                  </p:childTnLst>
                                </p:cTn>
                              </p:par>
                              <p:par>
                                <p:cTn id="60" presetID="18" presetClass="entr" presetSubtype="12"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strips(downLeft)">
                                      <p:cBhvr>
                                        <p:cTn id="62" dur="500"/>
                                        <p:tgtEl>
                                          <p:spTgt spid="21"/>
                                        </p:tgtEl>
                                      </p:cBhvr>
                                    </p:animEffect>
                                  </p:childTnLst>
                                </p:cTn>
                              </p:par>
                              <p:par>
                                <p:cTn id="63" presetID="18" presetClass="entr" presetSubtype="12"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strips(downLeft)">
                                      <p:cBhvr>
                                        <p:cTn id="65" dur="500"/>
                                        <p:tgtEl>
                                          <p:spTgt spid="26"/>
                                        </p:tgtEl>
                                      </p:cBhvr>
                                    </p:animEffect>
                                  </p:childTnLst>
                                </p:cTn>
                              </p:par>
                              <p:par>
                                <p:cTn id="66" presetID="18" presetClass="entr" presetSubtype="12"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strips(downLeft)">
                                      <p:cBhvr>
                                        <p:cTn id="68" dur="500"/>
                                        <p:tgtEl>
                                          <p:spTgt spid="27"/>
                                        </p:tgtEl>
                                      </p:cBhvr>
                                    </p:animEffect>
                                  </p:childTnLst>
                                </p:cTn>
                              </p:par>
                              <p:par>
                                <p:cTn id="69" presetID="18" presetClass="entr" presetSubtype="12"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strips(downLeft)">
                                      <p:cBhvr>
                                        <p:cTn id="7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P spid="11" grpId="0"/>
      <p:bldP spid="12" grpId="0" animBg="1"/>
      <p:bldP spid="13" grpId="0"/>
      <p:bldP spid="14" grpId="0" animBg="1"/>
      <p:bldP spid="15" grpId="0"/>
      <p:bldP spid="16" grpId="0" animBg="1"/>
      <p:bldP spid="17" grpId="0" animBg="1"/>
      <p:bldP spid="18" grpId="0" animBg="1"/>
      <p:bldP spid="19" grpId="0"/>
      <p:bldP spid="20" grpId="0"/>
      <p:bldP spid="21" grpId="0"/>
      <p:bldP spid="22" grpId="0" animBg="1"/>
      <p:bldP spid="23" grpId="0" animBg="1"/>
      <p:bldP spid="24" grpId="0" animBg="1"/>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建立</a:t>
            </a:r>
            <a:r>
              <a:rPr lang="zh-CN" altLang="en-US" sz="2800" dirty="0">
                <a:solidFill>
                  <a:srgbClr val="2D80F8"/>
                </a:solidFill>
                <a:latin typeface="+mn-lt"/>
                <a:ea typeface="+mn-ea"/>
                <a:cs typeface="+mn-ea"/>
                <a:sym typeface="+mn-lt"/>
              </a:rPr>
              <a:t>团队</a:t>
            </a:r>
            <a:endParaRPr lang="zh-CN" altLang="en-US" sz="2800" dirty="0">
              <a:solidFill>
                <a:srgbClr val="2D80F8"/>
              </a:solidFill>
              <a:latin typeface="+mn-lt"/>
              <a:ea typeface="+mn-ea"/>
              <a:cs typeface="+mn-ea"/>
              <a:sym typeface="+mn-lt"/>
            </a:endParaRPr>
          </a:p>
        </p:txBody>
      </p:sp>
      <p:cxnSp>
        <p:nvCxnSpPr>
          <p:cNvPr id="8" name="直接连接符 7"/>
          <p:cNvCxnSpPr/>
          <p:nvPr/>
        </p:nvCxnSpPr>
        <p:spPr>
          <a:xfrm>
            <a:off x="1096149" y="1596241"/>
            <a:ext cx="808892" cy="0"/>
          </a:xfrm>
          <a:prstGeom prst="line">
            <a:avLst/>
          </a:prstGeom>
          <a:ln w="69850" cap="rnd">
            <a:solidFill>
              <a:srgbClr val="2D80F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209841" y="1596241"/>
            <a:ext cx="3600000" cy="0"/>
          </a:xfrm>
          <a:prstGeom prst="line">
            <a:avLst/>
          </a:prstGeom>
          <a:ln w="69850" cap="rnd">
            <a:solidFill>
              <a:srgbClr val="FD7C75"/>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963925" y="1906234"/>
            <a:ext cx="4952781" cy="3321037"/>
          </a:xfrm>
          <a:prstGeom prst="rect">
            <a:avLst/>
          </a:prstGeom>
          <a:noFill/>
          <a:ln>
            <a:noFill/>
          </a:ln>
        </p:spPr>
        <p:txBody>
          <a:bodyPr wrap="square" lIns="91440" tIns="45720" rIns="91440" bIns="45720" anchor="t" anchorCtr="0">
            <a:spAutoFit/>
          </a:bodyPr>
          <a:lstStyle/>
          <a:p>
            <a:pPr>
              <a:lnSpc>
                <a:spcPct val="120000"/>
              </a:lnSpc>
              <a:spcBef>
                <a:spcPts val="1200"/>
              </a:spcBef>
            </a:pPr>
            <a:r>
              <a:rPr lang="en-US" altLang="zh-CN" b="1" dirty="0">
                <a:solidFill>
                  <a:schemeClr val="tx1">
                    <a:lumMod val="75000"/>
                    <a:lumOff val="25000"/>
                  </a:schemeClr>
                </a:solidFill>
                <a:cs typeface="+mn-ea"/>
                <a:sym typeface="+mn-lt"/>
              </a:rPr>
              <a:t>1</a:t>
            </a:r>
            <a:r>
              <a:rPr lang="zh-CN" altLang="en-US" b="1"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 团队运作：人员和思想的开放度。</a:t>
            </a:r>
            <a:endParaRPr lang="en-US" altLang="zh-CN" dirty="0">
              <a:solidFill>
                <a:schemeClr val="tx1">
                  <a:lumMod val="75000"/>
                  <a:lumOff val="25000"/>
                </a:schemeClr>
              </a:solidFill>
              <a:cs typeface="+mn-ea"/>
              <a:sym typeface="+mn-lt"/>
            </a:endParaRPr>
          </a:p>
          <a:p>
            <a:pPr>
              <a:lnSpc>
                <a:spcPct val="120000"/>
              </a:lnSpc>
              <a:spcBef>
                <a:spcPts val="1200"/>
              </a:spcBef>
            </a:pPr>
            <a:r>
              <a:rPr lang="en-US" altLang="zh-CN" b="1" dirty="0">
                <a:solidFill>
                  <a:schemeClr val="tx1">
                    <a:lumMod val="75000"/>
                    <a:lumOff val="25000"/>
                  </a:schemeClr>
                </a:solidFill>
                <a:cs typeface="+mn-ea"/>
                <a:sym typeface="+mn-lt"/>
              </a:rPr>
              <a:t>2</a:t>
            </a:r>
            <a:r>
              <a:rPr lang="zh-CN" altLang="en-US" b="1"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 冲突：是建设性的还是有害的。</a:t>
            </a:r>
            <a:endParaRPr lang="en-US" altLang="zh-CN" dirty="0">
              <a:solidFill>
                <a:schemeClr val="tx1">
                  <a:lumMod val="75000"/>
                  <a:lumOff val="25000"/>
                </a:schemeClr>
              </a:solidFill>
              <a:cs typeface="+mn-ea"/>
              <a:sym typeface="+mn-lt"/>
            </a:endParaRPr>
          </a:p>
          <a:p>
            <a:pPr>
              <a:lnSpc>
                <a:spcPct val="120000"/>
              </a:lnSpc>
              <a:spcBef>
                <a:spcPts val="1200"/>
              </a:spcBef>
            </a:pPr>
            <a:r>
              <a:rPr lang="en-US" altLang="zh-CN" b="1" dirty="0">
                <a:solidFill>
                  <a:schemeClr val="tx1">
                    <a:lumMod val="75000"/>
                    <a:lumOff val="25000"/>
                  </a:schemeClr>
                </a:solidFill>
                <a:cs typeface="+mn-ea"/>
                <a:sym typeface="+mn-lt"/>
              </a:rPr>
              <a:t>3</a:t>
            </a:r>
            <a:r>
              <a:rPr lang="zh-CN" altLang="en-US" b="1"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 技能和才干：是否最大限度地利用了它们。</a:t>
            </a:r>
            <a:endParaRPr lang="en-US" altLang="zh-CN" dirty="0">
              <a:solidFill>
                <a:schemeClr val="tx1">
                  <a:lumMod val="75000"/>
                  <a:lumOff val="25000"/>
                </a:schemeClr>
              </a:solidFill>
              <a:cs typeface="+mn-ea"/>
              <a:sym typeface="+mn-lt"/>
            </a:endParaRPr>
          </a:p>
          <a:p>
            <a:pPr>
              <a:lnSpc>
                <a:spcPct val="120000"/>
              </a:lnSpc>
              <a:spcBef>
                <a:spcPts val="1200"/>
              </a:spcBef>
            </a:pPr>
            <a:r>
              <a:rPr lang="en-US" altLang="zh-CN" b="1" dirty="0">
                <a:solidFill>
                  <a:schemeClr val="tx1">
                    <a:lumMod val="75000"/>
                    <a:lumOff val="25000"/>
                  </a:schemeClr>
                </a:solidFill>
                <a:cs typeface="+mn-ea"/>
                <a:sym typeface="+mn-lt"/>
              </a:rPr>
              <a:t>4</a:t>
            </a:r>
            <a:r>
              <a:rPr lang="zh-CN" altLang="en-US" b="1"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 交流：是否有隔阂。</a:t>
            </a:r>
            <a:endParaRPr lang="en-US" altLang="zh-CN" dirty="0">
              <a:solidFill>
                <a:schemeClr val="tx1">
                  <a:lumMod val="75000"/>
                  <a:lumOff val="25000"/>
                </a:schemeClr>
              </a:solidFill>
              <a:cs typeface="+mn-ea"/>
              <a:sym typeface="+mn-lt"/>
            </a:endParaRPr>
          </a:p>
          <a:p>
            <a:pPr>
              <a:lnSpc>
                <a:spcPct val="120000"/>
              </a:lnSpc>
              <a:spcBef>
                <a:spcPts val="1200"/>
              </a:spcBef>
            </a:pPr>
            <a:r>
              <a:rPr lang="en-US" altLang="zh-CN" b="1" dirty="0">
                <a:solidFill>
                  <a:schemeClr val="tx1">
                    <a:lumMod val="75000"/>
                    <a:lumOff val="25000"/>
                  </a:schemeClr>
                </a:solidFill>
                <a:cs typeface="+mn-ea"/>
                <a:sym typeface="+mn-lt"/>
              </a:rPr>
              <a:t>5</a:t>
            </a:r>
            <a:r>
              <a:rPr lang="zh-CN" altLang="en-US" b="1"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 合作：有合作吗</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抱怨什么。</a:t>
            </a:r>
            <a:endParaRPr lang="en-US" altLang="zh-CN" dirty="0">
              <a:solidFill>
                <a:schemeClr val="tx1">
                  <a:lumMod val="75000"/>
                  <a:lumOff val="25000"/>
                </a:schemeClr>
              </a:solidFill>
              <a:cs typeface="+mn-ea"/>
              <a:sym typeface="+mn-lt"/>
            </a:endParaRPr>
          </a:p>
          <a:p>
            <a:pPr>
              <a:lnSpc>
                <a:spcPct val="120000"/>
              </a:lnSpc>
              <a:spcBef>
                <a:spcPts val="1200"/>
              </a:spcBef>
            </a:pPr>
            <a:r>
              <a:rPr lang="en-US" altLang="zh-CN" b="1" dirty="0">
                <a:solidFill>
                  <a:schemeClr val="tx1">
                    <a:lumMod val="75000"/>
                    <a:lumOff val="25000"/>
                  </a:schemeClr>
                </a:solidFill>
                <a:cs typeface="+mn-ea"/>
                <a:sym typeface="+mn-lt"/>
              </a:rPr>
              <a:t>6</a:t>
            </a:r>
            <a:r>
              <a:rPr lang="zh-CN" altLang="en-US" b="1"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 问题解决：有效还是逃避。</a:t>
            </a:r>
            <a:endParaRPr lang="en-US" altLang="zh-CN" dirty="0">
              <a:solidFill>
                <a:schemeClr val="tx1">
                  <a:lumMod val="75000"/>
                  <a:lumOff val="25000"/>
                </a:schemeClr>
              </a:solidFill>
              <a:cs typeface="+mn-ea"/>
              <a:sym typeface="+mn-lt"/>
            </a:endParaRPr>
          </a:p>
          <a:p>
            <a:pPr>
              <a:lnSpc>
                <a:spcPct val="120000"/>
              </a:lnSpc>
              <a:spcBef>
                <a:spcPts val="1200"/>
              </a:spcBef>
            </a:pPr>
            <a:r>
              <a:rPr lang="en-US" altLang="zh-CN" b="1" dirty="0">
                <a:solidFill>
                  <a:schemeClr val="tx1">
                    <a:lumMod val="75000"/>
                    <a:lumOff val="25000"/>
                  </a:schemeClr>
                </a:solidFill>
                <a:cs typeface="+mn-ea"/>
                <a:sym typeface="+mn-lt"/>
              </a:rPr>
              <a:t>7</a:t>
            </a:r>
            <a:r>
              <a:rPr lang="zh-CN" altLang="en-US" b="1"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 会议：高效还是在浪费时间。</a:t>
            </a:r>
            <a:endParaRPr lang="en-US" altLang="zh-CN" dirty="0">
              <a:solidFill>
                <a:schemeClr val="tx1">
                  <a:lumMod val="75000"/>
                  <a:lumOff val="25000"/>
                </a:schemeClr>
              </a:solidFill>
              <a:cs typeface="+mn-ea"/>
              <a:sym typeface="+mn-lt"/>
            </a:endParaRPr>
          </a:p>
        </p:txBody>
      </p:sp>
      <p:sp>
        <p:nvSpPr>
          <p:cNvPr id="12" name="圆角矩形 10"/>
          <p:cNvSpPr/>
          <p:nvPr/>
        </p:nvSpPr>
        <p:spPr>
          <a:xfrm>
            <a:off x="1059078" y="5444936"/>
            <a:ext cx="2042937" cy="449497"/>
          </a:xfrm>
          <a:prstGeom prst="roundRect">
            <a:avLst>
              <a:gd name="adj" fmla="val 50000"/>
            </a:avLst>
          </a:prstGeom>
          <a:noFill/>
          <a:ln>
            <a:solidFill>
              <a:srgbClr val="2D80F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400" b="1" cap="all" dirty="0">
                <a:solidFill>
                  <a:schemeClr val="tx1">
                    <a:lumMod val="75000"/>
                    <a:lumOff val="25000"/>
                  </a:schemeClr>
                </a:solidFill>
                <a:cs typeface="+mn-ea"/>
                <a:sym typeface="+mn-lt"/>
              </a:rPr>
              <a:t>团队建立</a:t>
            </a:r>
            <a:endParaRPr lang="zh-CN" altLang="en-US" sz="2400" b="1" cap="all" dirty="0">
              <a:solidFill>
                <a:schemeClr val="tx1">
                  <a:lumMod val="75000"/>
                  <a:lumOff val="25000"/>
                </a:schemeClr>
              </a:solidFill>
              <a:cs typeface="+mn-ea"/>
              <a:sym typeface="+mn-lt"/>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96787" y="1445560"/>
            <a:ext cx="6080214" cy="457594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par>
                                <p:cTn id="19" presetID="22" presetClass="entr" presetSubtype="4"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任意多边形: 形状 4"/>
          <p:cNvSpPr/>
          <p:nvPr/>
        </p:nvSpPr>
        <p:spPr>
          <a:xfrm flipH="1">
            <a:off x="-24221" y="-3176"/>
            <a:ext cx="4374612" cy="6861175"/>
          </a:xfrm>
          <a:custGeom>
            <a:avLst/>
            <a:gdLst>
              <a:gd name="connsiteX0" fmla="*/ 5248657 w 6921500"/>
              <a:gd name="connsiteY0" fmla="*/ 1030605 h 6864350"/>
              <a:gd name="connsiteX1" fmla="*/ 72137 w 6921500"/>
              <a:gd name="connsiteY1" fmla="*/ 6324600 h 6864350"/>
              <a:gd name="connsiteX2" fmla="*/ 3557 w 6921500"/>
              <a:gd name="connsiteY2" fmla="*/ 6861175 h 6864350"/>
              <a:gd name="connsiteX3" fmla="*/ 6918707 w 6921500"/>
              <a:gd name="connsiteY3" fmla="*/ 6861175 h 6864350"/>
              <a:gd name="connsiteX4" fmla="*/ 6918707 w 6921500"/>
              <a:gd name="connsiteY4" fmla="*/ 3175 h 6864350"/>
              <a:gd name="connsiteX5" fmla="*/ 5663313 w 6921500"/>
              <a:gd name="connsiteY5" fmla="*/ 3175 h 6864350"/>
              <a:gd name="connsiteX6" fmla="*/ 5248657 w 6921500"/>
              <a:gd name="connsiteY6" fmla="*/ 1030605 h 686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21500" h="6864350">
                <a:moveTo>
                  <a:pt x="5248657" y="1030605"/>
                </a:moveTo>
                <a:cubicBezTo>
                  <a:pt x="4744467" y="1462405"/>
                  <a:pt x="72137" y="6324600"/>
                  <a:pt x="72137" y="6324600"/>
                </a:cubicBezTo>
                <a:cubicBezTo>
                  <a:pt x="72137" y="6324600"/>
                  <a:pt x="-2793" y="6593206"/>
                  <a:pt x="3557" y="6861175"/>
                </a:cubicBezTo>
                <a:lnTo>
                  <a:pt x="6918707" y="6861175"/>
                </a:lnTo>
                <a:lnTo>
                  <a:pt x="6918707" y="3175"/>
                </a:lnTo>
                <a:lnTo>
                  <a:pt x="5663313" y="3175"/>
                </a:lnTo>
                <a:cubicBezTo>
                  <a:pt x="5655692" y="276225"/>
                  <a:pt x="5587747" y="740410"/>
                  <a:pt x="5248657" y="1030605"/>
                </a:cubicBezTo>
                <a:close/>
              </a:path>
            </a:pathLst>
          </a:custGeom>
          <a:solidFill>
            <a:srgbClr val="2D80F8">
              <a:alpha val="50196"/>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76" name="任意多边形: 形状 5"/>
          <p:cNvSpPr/>
          <p:nvPr/>
        </p:nvSpPr>
        <p:spPr>
          <a:xfrm flipH="1">
            <a:off x="8069375" y="0"/>
            <a:ext cx="4114800" cy="3454400"/>
          </a:xfrm>
          <a:custGeom>
            <a:avLst/>
            <a:gdLst>
              <a:gd name="connsiteX0" fmla="*/ 3175 w 4114800"/>
              <a:gd name="connsiteY0" fmla="*/ 3449320 h 3454400"/>
              <a:gd name="connsiteX1" fmla="*/ 661670 w 4114800"/>
              <a:gd name="connsiteY1" fmla="*/ 2989580 h 3454400"/>
              <a:gd name="connsiteX2" fmla="*/ 2552065 w 4114800"/>
              <a:gd name="connsiteY2" fmla="*/ 1466850 h 3454400"/>
              <a:gd name="connsiteX3" fmla="*/ 4074795 w 4114800"/>
              <a:gd name="connsiteY3" fmla="*/ 626745 h 3454400"/>
              <a:gd name="connsiteX4" fmla="*/ 3412490 w 4114800"/>
              <a:gd name="connsiteY4" fmla="*/ 3175 h 3454400"/>
              <a:gd name="connsiteX5" fmla="*/ 3175 w 4114800"/>
              <a:gd name="connsiteY5" fmla="*/ 3175 h 3454400"/>
              <a:gd name="connsiteX6" fmla="*/ 3175 w 4114800"/>
              <a:gd name="connsiteY6" fmla="*/ 3449320 h 345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800" h="3454400">
                <a:moveTo>
                  <a:pt x="3175" y="3449320"/>
                </a:moveTo>
                <a:cubicBezTo>
                  <a:pt x="214630" y="3479165"/>
                  <a:pt x="483235" y="3389630"/>
                  <a:pt x="661670" y="2989580"/>
                </a:cubicBezTo>
                <a:cubicBezTo>
                  <a:pt x="1082040" y="2044065"/>
                  <a:pt x="1869440" y="1203960"/>
                  <a:pt x="2552065" y="1466850"/>
                </a:cubicBezTo>
                <a:cubicBezTo>
                  <a:pt x="3234690" y="1729740"/>
                  <a:pt x="4337685" y="1414145"/>
                  <a:pt x="4074795" y="626745"/>
                </a:cubicBezTo>
                <a:cubicBezTo>
                  <a:pt x="3990340" y="370205"/>
                  <a:pt x="3728085" y="164465"/>
                  <a:pt x="3412490" y="3175"/>
                </a:cubicBezTo>
                <a:lnTo>
                  <a:pt x="3175" y="3175"/>
                </a:lnTo>
                <a:lnTo>
                  <a:pt x="3175" y="3449320"/>
                </a:lnTo>
                <a:close/>
              </a:path>
            </a:pathLst>
          </a:custGeom>
          <a:solidFill>
            <a:srgbClr val="2D80F8"/>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6" name="任意多边形: 形状 3"/>
          <p:cNvSpPr/>
          <p:nvPr userDrawn="1"/>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10" name="任意多边形: 形状 7"/>
          <p:cNvSpPr/>
          <p:nvPr/>
        </p:nvSpPr>
        <p:spPr>
          <a:xfrm>
            <a:off x="712050" y="533400"/>
            <a:ext cx="10756900" cy="5791200"/>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7" name="文本占位符 5"/>
          <p:cNvSpPr txBox="1"/>
          <p:nvPr/>
        </p:nvSpPr>
        <p:spPr>
          <a:xfrm>
            <a:off x="1305958" y="914400"/>
            <a:ext cx="2888671" cy="909706"/>
          </a:xfrm>
          <a:prstGeom prst="roundRect">
            <a:avLst>
              <a:gd name="adj" fmla="val 50000"/>
            </a:avLst>
          </a:prstGeom>
          <a:solidFill>
            <a:srgbClr val="2D80F8"/>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500" b="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dist"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sz="6000" dirty="0">
                <a:solidFill>
                  <a:srgbClr val="FFFFFF"/>
                </a:solidFill>
                <a:cs typeface="+mn-ea"/>
                <a:sym typeface="+mn-lt"/>
              </a:rPr>
              <a:t>目录</a:t>
            </a:r>
            <a:endParaRPr kumimoji="0" lang="en-US" altLang="zh-CN" sz="6000" b="0" i="0" u="none" strike="noStrike" kern="1200" cap="none" spc="0" normalizeH="0" baseline="0" noProof="0" dirty="0">
              <a:ln>
                <a:noFill/>
              </a:ln>
              <a:solidFill>
                <a:srgbClr val="FFFFFF"/>
              </a:solidFill>
              <a:effectLst/>
              <a:uLnTx/>
              <a:uFillTx/>
              <a:cs typeface="+mn-ea"/>
              <a:sym typeface="+mn-lt"/>
            </a:endParaRPr>
          </a:p>
        </p:txBody>
      </p:sp>
      <p:grpSp>
        <p:nvGrpSpPr>
          <p:cNvPr id="21" name="iṩļiḍè"/>
          <p:cNvGrpSpPr/>
          <p:nvPr/>
        </p:nvGrpSpPr>
        <p:grpSpPr>
          <a:xfrm>
            <a:off x="714322" y="3136815"/>
            <a:ext cx="2299974" cy="2465667"/>
            <a:chOff x="1266824" y="3136815"/>
            <a:chExt cx="2299974" cy="2465667"/>
          </a:xfrm>
        </p:grpSpPr>
        <p:sp>
          <p:nvSpPr>
            <p:cNvPr id="46" name="işḻíḋe"/>
            <p:cNvSpPr/>
            <p:nvPr/>
          </p:nvSpPr>
          <p:spPr bwMode="auto">
            <a:xfrm>
              <a:off x="1847860" y="3136815"/>
              <a:ext cx="1137902" cy="1137902"/>
            </a:xfrm>
            <a:prstGeom prst="ellipse">
              <a:avLst/>
            </a:prstGeom>
            <a:solidFill>
              <a:srgbClr val="2D80F8"/>
            </a:solidFill>
            <a:ln w="19050">
              <a:noFill/>
              <a:round/>
            </a:ln>
          </p:spPr>
          <p:txBody>
            <a:bodyPr anchor="ctr"/>
            <a:lstStyle/>
            <a:p>
              <a:pPr algn="ctr"/>
              <a:endParaRPr>
                <a:cs typeface="+mn-ea"/>
                <a:sym typeface="+mn-lt"/>
              </a:endParaRPr>
            </a:p>
          </p:txBody>
        </p:sp>
        <p:sp>
          <p:nvSpPr>
            <p:cNvPr id="44" name="i$1îďé"/>
            <p:cNvSpPr txBox="1"/>
            <p:nvPr/>
          </p:nvSpPr>
          <p:spPr>
            <a:xfrm>
              <a:off x="1266824" y="4353821"/>
              <a:ext cx="2299974" cy="595549"/>
            </a:xfrm>
            <a:prstGeom prst="rect">
              <a:avLst/>
            </a:prstGeom>
            <a:noFill/>
          </p:spPr>
          <p:txBody>
            <a:bodyPr wrap="none" anchor="b" anchorCtr="1">
              <a:noAutofit/>
            </a:bodyPr>
            <a:lstStyle/>
            <a:p>
              <a:pPr algn="ctr"/>
              <a:r>
                <a:rPr lang="zh-CN" altLang="en-US" sz="2800" b="1" dirty="0">
                  <a:cs typeface="+mn-ea"/>
                  <a:sym typeface="+mn-lt"/>
                </a:rPr>
                <a:t>关于团队</a:t>
              </a:r>
              <a:endParaRPr lang="zh-CN" altLang="en-US" sz="2800" b="1" dirty="0">
                <a:cs typeface="+mn-ea"/>
                <a:sym typeface="+mn-lt"/>
              </a:endParaRPr>
            </a:p>
          </p:txBody>
        </p:sp>
        <p:sp>
          <p:nvSpPr>
            <p:cNvPr id="45" name="ïş1íďè"/>
            <p:cNvSpPr txBox="1"/>
            <p:nvPr/>
          </p:nvSpPr>
          <p:spPr>
            <a:xfrm>
              <a:off x="1496715" y="5025401"/>
              <a:ext cx="1840192" cy="577081"/>
            </a:xfrm>
            <a:prstGeom prst="rect">
              <a:avLst/>
            </a:prstGeom>
            <a:noFill/>
          </p:spPr>
          <p:txBody>
            <a:bodyPr wrap="square" anchor="t" anchorCtr="1">
              <a:normAutofit/>
            </a:bodyPr>
            <a:lstStyle/>
            <a:p>
              <a:pPr algn="ctr">
                <a:lnSpc>
                  <a:spcPct val="120000"/>
                </a:lnSpc>
              </a:pPr>
              <a:r>
                <a:rPr lang="en-US" altLang="zh-CN" sz="1050" dirty="0">
                  <a:cs typeface="+mn-ea"/>
                  <a:sym typeface="+mn-lt"/>
                </a:rPr>
                <a:t>Copy paste fonts. Choose the only option to retain text.</a:t>
              </a:r>
              <a:endParaRPr lang="en-US" altLang="zh-CN" sz="1050" dirty="0">
                <a:cs typeface="+mn-ea"/>
                <a:sym typeface="+mn-lt"/>
              </a:endParaRPr>
            </a:p>
          </p:txBody>
        </p:sp>
      </p:grpSp>
      <p:grpSp>
        <p:nvGrpSpPr>
          <p:cNvPr id="22" name="ïṡḷïḋe"/>
          <p:cNvGrpSpPr/>
          <p:nvPr/>
        </p:nvGrpSpPr>
        <p:grpSpPr>
          <a:xfrm>
            <a:off x="2795225" y="3136815"/>
            <a:ext cx="2299974" cy="2465667"/>
            <a:chOff x="3719617" y="3136815"/>
            <a:chExt cx="2299974" cy="2465667"/>
          </a:xfrm>
        </p:grpSpPr>
        <p:sp>
          <p:nvSpPr>
            <p:cNvPr id="41" name="işlïdê"/>
            <p:cNvSpPr/>
            <p:nvPr/>
          </p:nvSpPr>
          <p:spPr bwMode="auto">
            <a:xfrm>
              <a:off x="4300653" y="3136815"/>
              <a:ext cx="1137902" cy="1137902"/>
            </a:xfrm>
            <a:prstGeom prst="ellipse">
              <a:avLst/>
            </a:prstGeom>
            <a:solidFill>
              <a:srgbClr val="FD7C75"/>
            </a:solidFill>
            <a:ln w="19050">
              <a:noFill/>
              <a:round/>
            </a:ln>
          </p:spPr>
          <p:txBody>
            <a:bodyPr anchor="ctr"/>
            <a:lstStyle/>
            <a:p>
              <a:pPr algn="ctr"/>
              <a:endParaRPr>
                <a:cs typeface="+mn-ea"/>
                <a:sym typeface="+mn-lt"/>
              </a:endParaRPr>
            </a:p>
          </p:txBody>
        </p:sp>
        <p:sp>
          <p:nvSpPr>
            <p:cNvPr id="39" name="îşlîdê"/>
            <p:cNvSpPr txBox="1"/>
            <p:nvPr/>
          </p:nvSpPr>
          <p:spPr>
            <a:xfrm>
              <a:off x="3719617" y="4372144"/>
              <a:ext cx="2299974" cy="595548"/>
            </a:xfrm>
            <a:prstGeom prst="rect">
              <a:avLst/>
            </a:prstGeom>
            <a:noFill/>
          </p:spPr>
          <p:txBody>
            <a:bodyPr wrap="none" anchor="b" anchorCtr="1">
              <a:noAutofit/>
            </a:bodyPr>
            <a:lstStyle/>
            <a:p>
              <a:pPr algn="ctr"/>
              <a:r>
                <a:rPr lang="zh-CN" altLang="en-US" sz="2800" b="1" dirty="0">
                  <a:cs typeface="+mn-ea"/>
                  <a:sym typeface="+mn-lt"/>
                </a:rPr>
                <a:t>面临难题</a:t>
              </a:r>
              <a:endParaRPr lang="zh-CN" altLang="en-US" sz="2800" b="1" dirty="0">
                <a:cs typeface="+mn-ea"/>
                <a:sym typeface="+mn-lt"/>
              </a:endParaRPr>
            </a:p>
          </p:txBody>
        </p:sp>
        <p:sp>
          <p:nvSpPr>
            <p:cNvPr id="40" name="isľîḑé"/>
            <p:cNvSpPr txBox="1"/>
            <p:nvPr/>
          </p:nvSpPr>
          <p:spPr>
            <a:xfrm>
              <a:off x="3894496" y="5025401"/>
              <a:ext cx="1955574" cy="577081"/>
            </a:xfrm>
            <a:prstGeom prst="rect">
              <a:avLst/>
            </a:prstGeom>
            <a:noFill/>
          </p:spPr>
          <p:txBody>
            <a:bodyPr wrap="square" anchor="t" anchorCtr="1">
              <a:normAutofit/>
            </a:bodyPr>
            <a:lstStyle/>
            <a:p>
              <a:pPr algn="ctr">
                <a:lnSpc>
                  <a:spcPct val="120000"/>
                </a:lnSpc>
              </a:pPr>
              <a:r>
                <a:rPr lang="en-US" altLang="zh-CN" sz="1050" dirty="0">
                  <a:cs typeface="+mn-ea"/>
                  <a:sym typeface="+mn-lt"/>
                </a:rPr>
                <a:t>Copy paste fonts. Choose the only option to retain text.</a:t>
              </a:r>
              <a:endParaRPr lang="en-US" altLang="zh-CN" sz="1050" dirty="0">
                <a:cs typeface="+mn-ea"/>
                <a:sym typeface="+mn-lt"/>
              </a:endParaRPr>
            </a:p>
          </p:txBody>
        </p:sp>
      </p:grpSp>
      <p:cxnSp>
        <p:nvCxnSpPr>
          <p:cNvPr id="25" name="直接连接符 24"/>
          <p:cNvCxnSpPr/>
          <p:nvPr/>
        </p:nvCxnSpPr>
        <p:spPr>
          <a:xfrm>
            <a:off x="2856061" y="4353822"/>
            <a:ext cx="0" cy="1789803"/>
          </a:xfrm>
          <a:prstGeom prst="line">
            <a:avLst/>
          </a:prstGeom>
          <a:ln w="3175" cap="rnd">
            <a:solidFill>
              <a:srgbClr val="2D80F8"/>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0" name="i$1îďé"/>
          <p:cNvSpPr txBox="1"/>
          <p:nvPr/>
        </p:nvSpPr>
        <p:spPr>
          <a:xfrm>
            <a:off x="1459130" y="3288224"/>
            <a:ext cx="810358" cy="797310"/>
          </a:xfrm>
          <a:prstGeom prst="rect">
            <a:avLst/>
          </a:prstGeom>
          <a:noFill/>
        </p:spPr>
        <p:txBody>
          <a:bodyPr wrap="none" anchor="b" anchorCtr="1">
            <a:noAutofit/>
          </a:bodyPr>
          <a:lstStyle/>
          <a:p>
            <a:pPr algn="ctr"/>
            <a:r>
              <a:rPr lang="en-US" altLang="zh-CN" sz="4400" b="1" dirty="0">
                <a:solidFill>
                  <a:schemeClr val="bg1"/>
                </a:solidFill>
                <a:cs typeface="+mn-ea"/>
                <a:sym typeface="+mn-lt"/>
              </a:rPr>
              <a:t>01</a:t>
            </a:r>
            <a:endParaRPr lang="zh-CN" altLang="en-US" sz="4400" b="1" dirty="0">
              <a:solidFill>
                <a:schemeClr val="bg1"/>
              </a:solidFill>
              <a:cs typeface="+mn-ea"/>
              <a:sym typeface="+mn-lt"/>
            </a:endParaRPr>
          </a:p>
        </p:txBody>
      </p:sp>
      <p:sp>
        <p:nvSpPr>
          <p:cNvPr id="51" name="i$1îďé"/>
          <p:cNvSpPr txBox="1"/>
          <p:nvPr/>
        </p:nvSpPr>
        <p:spPr>
          <a:xfrm>
            <a:off x="3540033" y="3288224"/>
            <a:ext cx="810358" cy="797310"/>
          </a:xfrm>
          <a:prstGeom prst="rect">
            <a:avLst/>
          </a:prstGeom>
          <a:noFill/>
        </p:spPr>
        <p:txBody>
          <a:bodyPr wrap="none" anchor="b" anchorCtr="1">
            <a:noAutofit/>
          </a:bodyPr>
          <a:lstStyle/>
          <a:p>
            <a:pPr algn="ctr"/>
            <a:r>
              <a:rPr lang="en-US" altLang="zh-CN" sz="4400" b="1" dirty="0">
                <a:solidFill>
                  <a:schemeClr val="bg1"/>
                </a:solidFill>
                <a:cs typeface="+mn-ea"/>
                <a:sym typeface="+mn-lt"/>
              </a:rPr>
              <a:t>02</a:t>
            </a:r>
            <a:endParaRPr lang="zh-CN" altLang="en-US" sz="4400" b="1" dirty="0">
              <a:solidFill>
                <a:schemeClr val="bg1"/>
              </a:solidFill>
              <a:cs typeface="+mn-ea"/>
              <a:sym typeface="+mn-lt"/>
            </a:endParaRPr>
          </a:p>
        </p:txBody>
      </p:sp>
      <p:cxnSp>
        <p:nvCxnSpPr>
          <p:cNvPr id="52" name="直接连接符 51"/>
          <p:cNvCxnSpPr/>
          <p:nvPr/>
        </p:nvCxnSpPr>
        <p:spPr>
          <a:xfrm>
            <a:off x="5012111" y="4274717"/>
            <a:ext cx="0" cy="1789803"/>
          </a:xfrm>
          <a:prstGeom prst="line">
            <a:avLst/>
          </a:prstGeom>
          <a:ln w="3175" cap="rnd">
            <a:solidFill>
              <a:srgbClr val="2D80F8"/>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53" name="iṩļiḍè"/>
          <p:cNvGrpSpPr/>
          <p:nvPr/>
        </p:nvGrpSpPr>
        <p:grpSpPr>
          <a:xfrm>
            <a:off x="4927294" y="3129936"/>
            <a:ext cx="2299974" cy="2487063"/>
            <a:chOff x="1266824" y="3136815"/>
            <a:chExt cx="2299974" cy="2487063"/>
          </a:xfrm>
        </p:grpSpPr>
        <p:sp>
          <p:nvSpPr>
            <p:cNvPr id="54" name="işḻíḋe"/>
            <p:cNvSpPr/>
            <p:nvPr/>
          </p:nvSpPr>
          <p:spPr bwMode="auto">
            <a:xfrm>
              <a:off x="1847860" y="3136815"/>
              <a:ext cx="1137902" cy="1137902"/>
            </a:xfrm>
            <a:prstGeom prst="ellipse">
              <a:avLst/>
            </a:prstGeom>
            <a:solidFill>
              <a:srgbClr val="2D80F8"/>
            </a:solidFill>
            <a:ln w="19050">
              <a:noFill/>
              <a:round/>
            </a:ln>
          </p:spPr>
          <p:txBody>
            <a:bodyPr anchor="ctr"/>
            <a:lstStyle/>
            <a:p>
              <a:pPr algn="ctr"/>
              <a:endParaRPr>
                <a:cs typeface="+mn-ea"/>
                <a:sym typeface="+mn-lt"/>
              </a:endParaRPr>
            </a:p>
          </p:txBody>
        </p:sp>
        <p:sp>
          <p:nvSpPr>
            <p:cNvPr id="55" name="i$1îďé"/>
            <p:cNvSpPr txBox="1"/>
            <p:nvPr/>
          </p:nvSpPr>
          <p:spPr>
            <a:xfrm>
              <a:off x="1266824" y="4353821"/>
              <a:ext cx="2299974" cy="595549"/>
            </a:xfrm>
            <a:prstGeom prst="rect">
              <a:avLst/>
            </a:prstGeom>
            <a:noFill/>
          </p:spPr>
          <p:txBody>
            <a:bodyPr wrap="none" anchor="b" anchorCtr="1">
              <a:noAutofit/>
            </a:bodyPr>
            <a:lstStyle/>
            <a:p>
              <a:pPr algn="ctr"/>
              <a:r>
                <a:rPr lang="zh-CN" altLang="en-US" sz="2800" b="1" dirty="0">
                  <a:cs typeface="+mn-ea"/>
                  <a:sym typeface="+mn-lt"/>
                </a:rPr>
                <a:t>建立团队</a:t>
              </a:r>
              <a:endParaRPr lang="zh-CN" altLang="en-US" sz="2800" b="1" dirty="0">
                <a:cs typeface="+mn-ea"/>
                <a:sym typeface="+mn-lt"/>
              </a:endParaRPr>
            </a:p>
          </p:txBody>
        </p:sp>
        <p:sp>
          <p:nvSpPr>
            <p:cNvPr id="56" name="ïş1íďè"/>
            <p:cNvSpPr txBox="1"/>
            <p:nvPr/>
          </p:nvSpPr>
          <p:spPr>
            <a:xfrm>
              <a:off x="1503606" y="5046797"/>
              <a:ext cx="1806704" cy="577081"/>
            </a:xfrm>
            <a:prstGeom prst="rect">
              <a:avLst/>
            </a:prstGeom>
            <a:noFill/>
          </p:spPr>
          <p:txBody>
            <a:bodyPr wrap="square" anchor="t" anchorCtr="1">
              <a:normAutofit/>
            </a:bodyPr>
            <a:lstStyle/>
            <a:p>
              <a:pPr algn="ctr">
                <a:lnSpc>
                  <a:spcPct val="120000"/>
                </a:lnSpc>
              </a:pPr>
              <a:r>
                <a:rPr lang="en-US" altLang="zh-CN" sz="1050" dirty="0">
                  <a:cs typeface="+mn-ea"/>
                  <a:sym typeface="+mn-lt"/>
                </a:rPr>
                <a:t>Copy paste fonts. Choose the only option to retain text.</a:t>
              </a:r>
              <a:endParaRPr lang="en-US" altLang="zh-CN" sz="1050" dirty="0">
                <a:cs typeface="+mn-ea"/>
                <a:sym typeface="+mn-lt"/>
              </a:endParaRPr>
            </a:p>
          </p:txBody>
        </p:sp>
      </p:grpSp>
      <p:grpSp>
        <p:nvGrpSpPr>
          <p:cNvPr id="57" name="ïṡḷïḋe"/>
          <p:cNvGrpSpPr/>
          <p:nvPr/>
        </p:nvGrpSpPr>
        <p:grpSpPr>
          <a:xfrm>
            <a:off x="6993678" y="3129936"/>
            <a:ext cx="2299974" cy="2472546"/>
            <a:chOff x="3719617" y="3136815"/>
            <a:chExt cx="2299974" cy="2472546"/>
          </a:xfrm>
        </p:grpSpPr>
        <p:sp>
          <p:nvSpPr>
            <p:cNvPr id="58" name="işlïdê"/>
            <p:cNvSpPr/>
            <p:nvPr/>
          </p:nvSpPr>
          <p:spPr bwMode="auto">
            <a:xfrm>
              <a:off x="4300653" y="3136815"/>
              <a:ext cx="1137902" cy="1137902"/>
            </a:xfrm>
            <a:prstGeom prst="ellipse">
              <a:avLst/>
            </a:prstGeom>
            <a:solidFill>
              <a:srgbClr val="FD7C75"/>
            </a:solidFill>
            <a:ln w="19050">
              <a:noFill/>
              <a:round/>
            </a:ln>
          </p:spPr>
          <p:txBody>
            <a:bodyPr anchor="ctr"/>
            <a:lstStyle/>
            <a:p>
              <a:pPr algn="ctr"/>
              <a:endParaRPr>
                <a:cs typeface="+mn-ea"/>
                <a:sym typeface="+mn-lt"/>
              </a:endParaRPr>
            </a:p>
          </p:txBody>
        </p:sp>
        <p:sp>
          <p:nvSpPr>
            <p:cNvPr id="59" name="îşlîdê"/>
            <p:cNvSpPr txBox="1"/>
            <p:nvPr/>
          </p:nvSpPr>
          <p:spPr>
            <a:xfrm>
              <a:off x="3719617" y="4372144"/>
              <a:ext cx="2299974" cy="595548"/>
            </a:xfrm>
            <a:prstGeom prst="rect">
              <a:avLst/>
            </a:prstGeom>
            <a:noFill/>
          </p:spPr>
          <p:txBody>
            <a:bodyPr wrap="none" anchor="b" anchorCtr="1">
              <a:noAutofit/>
            </a:bodyPr>
            <a:lstStyle/>
            <a:p>
              <a:pPr algn="ctr"/>
              <a:r>
                <a:rPr lang="zh-CN" altLang="en-US" sz="2800" b="1" dirty="0">
                  <a:cs typeface="+mn-ea"/>
                  <a:sym typeface="+mn-lt"/>
                </a:rPr>
                <a:t>领导团队</a:t>
              </a:r>
              <a:endParaRPr lang="zh-CN" altLang="en-US" sz="2800" b="1" dirty="0">
                <a:cs typeface="+mn-ea"/>
                <a:sym typeface="+mn-lt"/>
              </a:endParaRPr>
            </a:p>
          </p:txBody>
        </p:sp>
        <p:sp>
          <p:nvSpPr>
            <p:cNvPr id="60" name="isľîḑé"/>
            <p:cNvSpPr txBox="1"/>
            <p:nvPr/>
          </p:nvSpPr>
          <p:spPr>
            <a:xfrm>
              <a:off x="3789636" y="5032280"/>
              <a:ext cx="2015986" cy="577081"/>
            </a:xfrm>
            <a:prstGeom prst="rect">
              <a:avLst/>
            </a:prstGeom>
            <a:noFill/>
          </p:spPr>
          <p:txBody>
            <a:bodyPr wrap="square" anchor="t" anchorCtr="1">
              <a:normAutofit/>
            </a:bodyPr>
            <a:lstStyle/>
            <a:p>
              <a:pPr algn="ctr">
                <a:lnSpc>
                  <a:spcPct val="120000"/>
                </a:lnSpc>
              </a:pPr>
              <a:r>
                <a:rPr lang="en-US" altLang="zh-CN" sz="1050" dirty="0">
                  <a:cs typeface="+mn-ea"/>
                  <a:sym typeface="+mn-lt"/>
                </a:rPr>
                <a:t>Copy paste fonts. Choose the only option to retain text.</a:t>
              </a:r>
              <a:endParaRPr lang="en-US" altLang="zh-CN" sz="1050" dirty="0">
                <a:cs typeface="+mn-ea"/>
                <a:sym typeface="+mn-lt"/>
              </a:endParaRPr>
            </a:p>
          </p:txBody>
        </p:sp>
      </p:grpSp>
      <p:cxnSp>
        <p:nvCxnSpPr>
          <p:cNvPr id="61" name="直接连接符 60"/>
          <p:cNvCxnSpPr/>
          <p:nvPr/>
        </p:nvCxnSpPr>
        <p:spPr>
          <a:xfrm>
            <a:off x="7010976" y="4332429"/>
            <a:ext cx="0" cy="1789803"/>
          </a:xfrm>
          <a:prstGeom prst="line">
            <a:avLst/>
          </a:prstGeom>
          <a:ln w="3175" cap="rnd">
            <a:solidFill>
              <a:srgbClr val="2D80F8"/>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62" name="i$1îďé"/>
          <p:cNvSpPr txBox="1"/>
          <p:nvPr/>
        </p:nvSpPr>
        <p:spPr>
          <a:xfrm>
            <a:off x="5672102" y="3281345"/>
            <a:ext cx="810358" cy="797310"/>
          </a:xfrm>
          <a:prstGeom prst="rect">
            <a:avLst/>
          </a:prstGeom>
          <a:noFill/>
        </p:spPr>
        <p:txBody>
          <a:bodyPr wrap="none" anchor="b" anchorCtr="1">
            <a:noAutofit/>
          </a:bodyPr>
          <a:lstStyle/>
          <a:p>
            <a:pPr algn="ctr"/>
            <a:r>
              <a:rPr lang="en-US" altLang="zh-CN" sz="4400" b="1" dirty="0">
                <a:solidFill>
                  <a:schemeClr val="bg1"/>
                </a:solidFill>
                <a:cs typeface="+mn-ea"/>
                <a:sym typeface="+mn-lt"/>
              </a:rPr>
              <a:t>03</a:t>
            </a:r>
            <a:endParaRPr lang="zh-CN" altLang="en-US" sz="4400" b="1" dirty="0">
              <a:solidFill>
                <a:schemeClr val="bg1"/>
              </a:solidFill>
              <a:cs typeface="+mn-ea"/>
              <a:sym typeface="+mn-lt"/>
            </a:endParaRPr>
          </a:p>
        </p:txBody>
      </p:sp>
      <p:sp>
        <p:nvSpPr>
          <p:cNvPr id="63" name="i$1îďé"/>
          <p:cNvSpPr txBox="1"/>
          <p:nvPr/>
        </p:nvSpPr>
        <p:spPr>
          <a:xfrm>
            <a:off x="7738486" y="3281345"/>
            <a:ext cx="810358" cy="797310"/>
          </a:xfrm>
          <a:prstGeom prst="rect">
            <a:avLst/>
          </a:prstGeom>
          <a:noFill/>
        </p:spPr>
        <p:txBody>
          <a:bodyPr wrap="none" anchor="b" anchorCtr="1">
            <a:noAutofit/>
          </a:bodyPr>
          <a:lstStyle/>
          <a:p>
            <a:pPr algn="ctr"/>
            <a:r>
              <a:rPr lang="en-US" altLang="zh-CN" sz="4400" b="1" dirty="0">
                <a:solidFill>
                  <a:schemeClr val="bg1"/>
                </a:solidFill>
                <a:cs typeface="+mn-ea"/>
                <a:sym typeface="+mn-lt"/>
              </a:rPr>
              <a:t>04</a:t>
            </a:r>
            <a:endParaRPr lang="zh-CN" altLang="en-US" sz="4400" b="1" dirty="0">
              <a:solidFill>
                <a:schemeClr val="bg1"/>
              </a:solidFill>
              <a:cs typeface="+mn-ea"/>
              <a:sym typeface="+mn-lt"/>
            </a:endParaRPr>
          </a:p>
        </p:txBody>
      </p:sp>
      <p:grpSp>
        <p:nvGrpSpPr>
          <p:cNvPr id="69" name="iṩļiḍè"/>
          <p:cNvGrpSpPr/>
          <p:nvPr/>
        </p:nvGrpSpPr>
        <p:grpSpPr>
          <a:xfrm>
            <a:off x="9106581" y="3142963"/>
            <a:ext cx="2299974" cy="2459518"/>
            <a:chOff x="1266824" y="3136815"/>
            <a:chExt cx="2299974" cy="2459518"/>
          </a:xfrm>
        </p:grpSpPr>
        <p:sp>
          <p:nvSpPr>
            <p:cNvPr id="70" name="işḻíḋe"/>
            <p:cNvSpPr/>
            <p:nvPr/>
          </p:nvSpPr>
          <p:spPr bwMode="auto">
            <a:xfrm>
              <a:off x="1847860" y="3136815"/>
              <a:ext cx="1137902" cy="1137902"/>
            </a:xfrm>
            <a:prstGeom prst="ellipse">
              <a:avLst/>
            </a:prstGeom>
            <a:solidFill>
              <a:srgbClr val="2D80F8"/>
            </a:solidFill>
            <a:ln w="19050">
              <a:noFill/>
              <a:round/>
            </a:ln>
          </p:spPr>
          <p:txBody>
            <a:bodyPr anchor="ctr"/>
            <a:lstStyle/>
            <a:p>
              <a:pPr algn="ctr"/>
              <a:endParaRPr>
                <a:cs typeface="+mn-ea"/>
                <a:sym typeface="+mn-lt"/>
              </a:endParaRPr>
            </a:p>
          </p:txBody>
        </p:sp>
        <p:sp>
          <p:nvSpPr>
            <p:cNvPr id="71" name="i$1îďé"/>
            <p:cNvSpPr txBox="1"/>
            <p:nvPr/>
          </p:nvSpPr>
          <p:spPr>
            <a:xfrm>
              <a:off x="1266824" y="4353821"/>
              <a:ext cx="2299974" cy="595549"/>
            </a:xfrm>
            <a:prstGeom prst="rect">
              <a:avLst/>
            </a:prstGeom>
            <a:noFill/>
          </p:spPr>
          <p:txBody>
            <a:bodyPr wrap="none" anchor="b" anchorCtr="1">
              <a:noAutofit/>
            </a:bodyPr>
            <a:lstStyle/>
            <a:p>
              <a:pPr algn="ctr"/>
              <a:r>
                <a:rPr lang="zh-CN" altLang="en-US" sz="2800" b="1" dirty="0">
                  <a:cs typeface="+mn-ea"/>
                  <a:sym typeface="+mn-lt"/>
                </a:rPr>
                <a:t>处理问题</a:t>
              </a:r>
              <a:endParaRPr lang="zh-CN" altLang="en-US" sz="2800" b="1" dirty="0">
                <a:cs typeface="+mn-ea"/>
                <a:sym typeface="+mn-lt"/>
              </a:endParaRPr>
            </a:p>
          </p:txBody>
        </p:sp>
        <p:sp>
          <p:nvSpPr>
            <p:cNvPr id="72" name="ïş1íďè"/>
            <p:cNvSpPr txBox="1"/>
            <p:nvPr/>
          </p:nvSpPr>
          <p:spPr>
            <a:xfrm>
              <a:off x="1463951" y="5019252"/>
              <a:ext cx="1820004" cy="577081"/>
            </a:xfrm>
            <a:prstGeom prst="rect">
              <a:avLst/>
            </a:prstGeom>
            <a:noFill/>
          </p:spPr>
          <p:txBody>
            <a:bodyPr wrap="square" anchor="t" anchorCtr="1">
              <a:normAutofit/>
            </a:bodyPr>
            <a:lstStyle/>
            <a:p>
              <a:pPr algn="ctr">
                <a:lnSpc>
                  <a:spcPct val="120000"/>
                </a:lnSpc>
              </a:pPr>
              <a:r>
                <a:rPr lang="en-US" altLang="zh-CN" sz="1050" dirty="0">
                  <a:cs typeface="+mn-ea"/>
                  <a:sym typeface="+mn-lt"/>
                </a:rPr>
                <a:t>Copy paste fonts. Choose the only option to retain text.</a:t>
              </a:r>
              <a:endParaRPr lang="en-US" altLang="zh-CN" sz="1050" dirty="0">
                <a:cs typeface="+mn-ea"/>
                <a:sym typeface="+mn-lt"/>
              </a:endParaRPr>
            </a:p>
          </p:txBody>
        </p:sp>
      </p:grpSp>
      <p:sp>
        <p:nvSpPr>
          <p:cNvPr id="73" name="i$1îďé"/>
          <p:cNvSpPr txBox="1"/>
          <p:nvPr/>
        </p:nvSpPr>
        <p:spPr>
          <a:xfrm>
            <a:off x="9880415" y="3294372"/>
            <a:ext cx="810358" cy="797310"/>
          </a:xfrm>
          <a:prstGeom prst="rect">
            <a:avLst/>
          </a:prstGeom>
          <a:noFill/>
        </p:spPr>
        <p:txBody>
          <a:bodyPr wrap="none" anchor="b" anchorCtr="1">
            <a:noAutofit/>
          </a:bodyPr>
          <a:lstStyle/>
          <a:p>
            <a:pPr algn="ctr"/>
            <a:r>
              <a:rPr lang="en-US" altLang="zh-CN" sz="4400" b="1" dirty="0">
                <a:solidFill>
                  <a:schemeClr val="bg1"/>
                </a:solidFill>
                <a:cs typeface="+mn-ea"/>
                <a:sym typeface="+mn-lt"/>
              </a:rPr>
              <a:t>05</a:t>
            </a:r>
            <a:endParaRPr lang="zh-CN" altLang="en-US" sz="4400" b="1" dirty="0">
              <a:solidFill>
                <a:schemeClr val="bg1"/>
              </a:solidFill>
              <a:cs typeface="+mn-ea"/>
              <a:sym typeface="+mn-lt"/>
            </a:endParaRPr>
          </a:p>
        </p:txBody>
      </p:sp>
      <p:cxnSp>
        <p:nvCxnSpPr>
          <p:cNvPr id="74" name="直接连接符 73"/>
          <p:cNvCxnSpPr/>
          <p:nvPr/>
        </p:nvCxnSpPr>
        <p:spPr>
          <a:xfrm>
            <a:off x="9127316" y="4346942"/>
            <a:ext cx="0" cy="1789803"/>
          </a:xfrm>
          <a:prstGeom prst="line">
            <a:avLst/>
          </a:prstGeom>
          <a:ln w="3175" cap="rnd">
            <a:solidFill>
              <a:srgbClr val="2D80F8"/>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4350385" y="1244600"/>
            <a:ext cx="2511425" cy="768350"/>
          </a:xfrm>
          <a:prstGeom prst="rect">
            <a:avLst/>
          </a:prstGeom>
        </p:spPr>
        <p:txBody>
          <a:bodyPr wrap="square">
            <a:spAutoFit/>
          </a:bodyPr>
          <a:lstStyle/>
          <a:p>
            <a:r>
              <a:rPr lang="en-US" altLang="zh-CN" sz="4400" dirty="0">
                <a:cs typeface="+mn-ea"/>
                <a:sym typeface="+mn-lt"/>
              </a:rPr>
              <a:t>contents</a:t>
            </a:r>
            <a:endParaRPr lang="zh-CN" altLang="en-US" sz="4400" dirty="0">
              <a:cs typeface="+mn-ea"/>
              <a:sym typeface="+mn-lt"/>
            </a:endParaRPr>
          </a:p>
        </p:txBody>
      </p:sp>
      <p:sp>
        <p:nvSpPr>
          <p:cNvPr id="75" name="任意多边形: 形状 6"/>
          <p:cNvSpPr/>
          <p:nvPr/>
        </p:nvSpPr>
        <p:spPr>
          <a:xfrm flipH="1">
            <a:off x="8020969" y="519209"/>
            <a:ext cx="3454400" cy="2876550"/>
          </a:xfrm>
          <a:custGeom>
            <a:avLst/>
            <a:gdLst>
              <a:gd name="connsiteX0" fmla="*/ 3175 w 3454400"/>
              <a:gd name="connsiteY0" fmla="*/ 2875280 h 2876550"/>
              <a:gd name="connsiteX1" fmla="*/ 511175 w 3454400"/>
              <a:gd name="connsiteY1" fmla="*/ 2478405 h 2876550"/>
              <a:gd name="connsiteX2" fmla="*/ 2123440 w 3454400"/>
              <a:gd name="connsiteY2" fmla="*/ 1179830 h 2876550"/>
              <a:gd name="connsiteX3" fmla="*/ 3422015 w 3454400"/>
              <a:gd name="connsiteY3" fmla="*/ 463550 h 2876550"/>
              <a:gd name="connsiteX4" fmla="*/ 2985135 w 3454400"/>
              <a:gd name="connsiteY4" fmla="*/ 3175 h 2876550"/>
              <a:gd name="connsiteX5" fmla="*/ 3175 w 3454400"/>
              <a:gd name="connsiteY5" fmla="*/ 3175 h 2876550"/>
              <a:gd name="connsiteX6" fmla="*/ 3175 w 3454400"/>
              <a:gd name="connsiteY6" fmla="*/ 287528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4400" h="2876550">
                <a:moveTo>
                  <a:pt x="3175" y="2875280"/>
                </a:moveTo>
                <a:cubicBezTo>
                  <a:pt x="167005" y="2876550"/>
                  <a:pt x="375285" y="2783205"/>
                  <a:pt x="511175" y="2478405"/>
                </a:cubicBezTo>
                <a:cubicBezTo>
                  <a:pt x="869315" y="1672590"/>
                  <a:pt x="1541145" y="955675"/>
                  <a:pt x="2123440" y="1179830"/>
                </a:cubicBezTo>
                <a:cubicBezTo>
                  <a:pt x="2705735" y="1403985"/>
                  <a:pt x="3646170" y="1134745"/>
                  <a:pt x="3422015" y="463550"/>
                </a:cubicBezTo>
                <a:cubicBezTo>
                  <a:pt x="3361055" y="281305"/>
                  <a:pt x="3194685" y="128905"/>
                  <a:pt x="2985135" y="3175"/>
                </a:cubicBezTo>
                <a:lnTo>
                  <a:pt x="3175" y="3175"/>
                </a:lnTo>
                <a:lnTo>
                  <a:pt x="3175" y="2875280"/>
                </a:lnTo>
                <a:close/>
              </a:path>
            </a:pathLst>
          </a:custGeom>
          <a:solidFill>
            <a:srgbClr val="2D80F8">
              <a:alpha val="50196"/>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wipe(up)">
                                      <p:cBhvr>
                                        <p:cTn id="7" dur="500"/>
                                        <p:tgtEl>
                                          <p:spTgt spid="7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wipe(up)">
                                      <p:cBhvr>
                                        <p:cTn id="13" dur="500"/>
                                        <p:tgtEl>
                                          <p:spTgt spid="76"/>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up)">
                                      <p:cBhvr>
                                        <p:cTn id="16" dur="500"/>
                                        <p:tgtEl>
                                          <p:spTgt spid="77"/>
                                        </p:tgtEl>
                                      </p:cBhvr>
                                    </p:animEffect>
                                  </p:childTnLst>
                                </p:cTn>
                              </p:par>
                            </p:childTnLst>
                          </p:cTn>
                        </p:par>
                        <p:par>
                          <p:cTn id="17" fill="hold">
                            <p:stCondLst>
                              <p:cond delay="500"/>
                            </p:stCondLst>
                            <p:childTnLst>
                              <p:par>
                                <p:cTn id="18" presetID="16" presetClass="entr" presetSubtype="2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21" presetClass="entr" presetSubtype="1"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heel(1)">
                                      <p:cBhvr>
                                        <p:cTn id="34" dur="2000"/>
                                        <p:tgtEl>
                                          <p:spTgt spid="21"/>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wheel(1)">
                                      <p:cBhvr>
                                        <p:cTn id="37" dur="2000"/>
                                        <p:tgtEl>
                                          <p:spTgt spid="50"/>
                                        </p:tgtEl>
                                      </p:cBhvr>
                                    </p:animEffect>
                                  </p:childTnLst>
                                </p:cTn>
                              </p:par>
                            </p:childTnLst>
                          </p:cTn>
                        </p:par>
                        <p:par>
                          <p:cTn id="38" fill="hold">
                            <p:stCondLst>
                              <p:cond delay="3000"/>
                            </p:stCondLst>
                            <p:childTnLst>
                              <p:par>
                                <p:cTn id="39" presetID="21" presetClass="entr" presetSubtype="1"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heel(1)">
                                      <p:cBhvr>
                                        <p:cTn id="41" dur="2000"/>
                                        <p:tgtEl>
                                          <p:spTgt spid="51"/>
                                        </p:tgtEl>
                                      </p:cBhvr>
                                    </p:animEffect>
                                  </p:childTnLst>
                                </p:cTn>
                              </p:par>
                              <p:par>
                                <p:cTn id="42" presetID="21" presetClass="entr" presetSubtype="1"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heel(1)">
                                      <p:cBhvr>
                                        <p:cTn id="44" dur="2000"/>
                                        <p:tgtEl>
                                          <p:spTgt spid="22"/>
                                        </p:tgtEl>
                                      </p:cBhvr>
                                    </p:animEffect>
                                  </p:childTnLst>
                                </p:cTn>
                              </p:par>
                            </p:childTnLst>
                          </p:cTn>
                        </p:par>
                        <p:par>
                          <p:cTn id="45" fill="hold">
                            <p:stCondLst>
                              <p:cond delay="5000"/>
                            </p:stCondLst>
                            <p:childTnLst>
                              <p:par>
                                <p:cTn id="46" presetID="21" presetClass="entr" presetSubtype="1"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heel(1)">
                                      <p:cBhvr>
                                        <p:cTn id="48" dur="2000"/>
                                        <p:tgtEl>
                                          <p:spTgt spid="62"/>
                                        </p:tgtEl>
                                      </p:cBhvr>
                                    </p:animEffect>
                                  </p:childTnLst>
                                </p:cTn>
                              </p:par>
                              <p:par>
                                <p:cTn id="49" presetID="21" presetClass="entr" presetSubtype="1"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wheel(1)">
                                      <p:cBhvr>
                                        <p:cTn id="51" dur="2000"/>
                                        <p:tgtEl>
                                          <p:spTgt spid="53"/>
                                        </p:tgtEl>
                                      </p:cBhvr>
                                    </p:animEffect>
                                  </p:childTnLst>
                                </p:cTn>
                              </p:par>
                            </p:childTnLst>
                          </p:cTn>
                        </p:par>
                        <p:par>
                          <p:cTn id="52" fill="hold">
                            <p:stCondLst>
                              <p:cond delay="7000"/>
                            </p:stCondLst>
                            <p:childTnLst>
                              <p:par>
                                <p:cTn id="53" presetID="21" presetClass="entr" presetSubtype="1" fill="hold"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wheel(1)">
                                      <p:cBhvr>
                                        <p:cTn id="55" dur="2000"/>
                                        <p:tgtEl>
                                          <p:spTgt spid="57"/>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wheel(1)">
                                      <p:cBhvr>
                                        <p:cTn id="58" dur="2000"/>
                                        <p:tgtEl>
                                          <p:spTgt spid="63"/>
                                        </p:tgtEl>
                                      </p:cBhvr>
                                    </p:animEffect>
                                  </p:childTnLst>
                                </p:cTn>
                              </p:par>
                            </p:childTnLst>
                          </p:cTn>
                        </p:par>
                        <p:par>
                          <p:cTn id="59" fill="hold">
                            <p:stCondLst>
                              <p:cond delay="9000"/>
                            </p:stCondLst>
                            <p:childTnLst>
                              <p:par>
                                <p:cTn id="60" presetID="21" presetClass="entr" presetSubtype="1" fill="hold" grpId="0" nodeType="after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wheel(1)">
                                      <p:cBhvr>
                                        <p:cTn id="62" dur="2000"/>
                                        <p:tgtEl>
                                          <p:spTgt spid="73"/>
                                        </p:tgtEl>
                                      </p:cBhvr>
                                    </p:animEffect>
                                  </p:childTnLst>
                                </p:cTn>
                              </p:par>
                              <p:par>
                                <p:cTn id="63" presetID="21" presetClass="entr" presetSubtype="1" fill="hold" nodeType="with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wheel(1)">
                                      <p:cBhvr>
                                        <p:cTn id="65" dur="2000"/>
                                        <p:tgtEl>
                                          <p:spTgt spid="69"/>
                                        </p:tgtEl>
                                      </p:cBhvr>
                                    </p:animEffect>
                                  </p:childTnLst>
                                </p:cTn>
                              </p:par>
                              <p:par>
                                <p:cTn id="66" presetID="22" presetClass="entr" presetSubtype="4" fill="hold"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down)">
                                      <p:cBhvr>
                                        <p:cTn id="68" dur="500"/>
                                        <p:tgtEl>
                                          <p:spTgt spid="25"/>
                                        </p:tgtEl>
                                      </p:cBhvr>
                                    </p:animEffect>
                                  </p:childTnLst>
                                </p:cTn>
                              </p:par>
                              <p:par>
                                <p:cTn id="69" presetID="22" presetClass="entr" presetSubtype="4" fill="hold" nodeType="with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wipe(down)">
                                      <p:cBhvr>
                                        <p:cTn id="71" dur="500"/>
                                        <p:tgtEl>
                                          <p:spTgt spid="52"/>
                                        </p:tgtEl>
                                      </p:cBhvr>
                                    </p:animEffect>
                                  </p:childTnLst>
                                </p:cTn>
                              </p:par>
                              <p:par>
                                <p:cTn id="72" presetID="22" presetClass="entr" presetSubtype="4" fill="hold" nodeType="withEffect">
                                  <p:stCondLst>
                                    <p:cond delay="0"/>
                                  </p:stCondLst>
                                  <p:childTnLst>
                                    <p:set>
                                      <p:cBhvr>
                                        <p:cTn id="73" dur="1" fill="hold">
                                          <p:stCondLst>
                                            <p:cond delay="0"/>
                                          </p:stCondLst>
                                        </p:cTn>
                                        <p:tgtEl>
                                          <p:spTgt spid="61"/>
                                        </p:tgtEl>
                                        <p:attrNameLst>
                                          <p:attrName>style.visibility</p:attrName>
                                        </p:attrNameLst>
                                      </p:cBhvr>
                                      <p:to>
                                        <p:strVal val="visible"/>
                                      </p:to>
                                    </p:set>
                                    <p:animEffect transition="in" filter="wipe(down)">
                                      <p:cBhvr>
                                        <p:cTn id="74" dur="500"/>
                                        <p:tgtEl>
                                          <p:spTgt spid="61"/>
                                        </p:tgtEl>
                                      </p:cBhvr>
                                    </p:animEffect>
                                  </p:childTnLst>
                                </p:cTn>
                              </p:par>
                              <p:par>
                                <p:cTn id="75" presetID="22" presetClass="entr" presetSubtype="4" fill="hold" nodeType="withEffect">
                                  <p:stCondLst>
                                    <p:cond delay="0"/>
                                  </p:stCondLst>
                                  <p:childTnLst>
                                    <p:set>
                                      <p:cBhvr>
                                        <p:cTn id="76" dur="1" fill="hold">
                                          <p:stCondLst>
                                            <p:cond delay="0"/>
                                          </p:stCondLst>
                                        </p:cTn>
                                        <p:tgtEl>
                                          <p:spTgt spid="74"/>
                                        </p:tgtEl>
                                        <p:attrNameLst>
                                          <p:attrName>style.visibility</p:attrName>
                                        </p:attrNameLst>
                                      </p:cBhvr>
                                      <p:to>
                                        <p:strVal val="visible"/>
                                      </p:to>
                                    </p:set>
                                    <p:animEffect transition="in" filter="wipe(down)">
                                      <p:cBhvr>
                                        <p:cTn id="7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6" grpId="0" animBg="1"/>
      <p:bldP spid="6" grpId="0" animBg="1"/>
      <p:bldP spid="10" grpId="0" animBg="1"/>
      <p:bldP spid="17" grpId="0" animBg="1"/>
      <p:bldP spid="50" grpId="0"/>
      <p:bldP spid="51" grpId="0"/>
      <p:bldP spid="62" grpId="0"/>
      <p:bldP spid="63" grpId="0"/>
      <p:bldP spid="73" grpId="0"/>
      <p:bldP spid="3" grpId="0"/>
      <p:bldP spid="7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建立</a:t>
            </a:r>
            <a:r>
              <a:rPr lang="zh-CN" altLang="en-US" sz="2800" dirty="0">
                <a:solidFill>
                  <a:srgbClr val="2D80F8"/>
                </a:solidFill>
                <a:latin typeface="+mn-lt"/>
                <a:ea typeface="+mn-ea"/>
                <a:cs typeface="+mn-ea"/>
                <a:sym typeface="+mn-lt"/>
              </a:rPr>
              <a:t>团队</a:t>
            </a:r>
            <a:endParaRPr lang="zh-CN" altLang="en-US" sz="2800" dirty="0">
              <a:solidFill>
                <a:srgbClr val="2D80F8"/>
              </a:solidFill>
              <a:latin typeface="+mn-lt"/>
              <a:ea typeface="+mn-ea"/>
              <a:cs typeface="+mn-ea"/>
              <a:sym typeface="+mn-lt"/>
            </a:endParaRPr>
          </a:p>
        </p:txBody>
      </p:sp>
      <p:grpSp>
        <p:nvGrpSpPr>
          <p:cNvPr id="8" name="组合 7"/>
          <p:cNvGrpSpPr/>
          <p:nvPr/>
        </p:nvGrpSpPr>
        <p:grpSpPr>
          <a:xfrm>
            <a:off x="2771207" y="2193767"/>
            <a:ext cx="2147494" cy="2618679"/>
            <a:chOff x="7423902" y="822812"/>
            <a:chExt cx="2741171" cy="3342616"/>
          </a:xfrm>
        </p:grpSpPr>
        <p:sp>
          <p:nvSpPr>
            <p:cNvPr id="9" name="koppt-圆形"/>
            <p:cNvSpPr/>
            <p:nvPr/>
          </p:nvSpPr>
          <p:spPr>
            <a:xfrm rot="8100000">
              <a:off x="7423902" y="822812"/>
              <a:ext cx="826824" cy="826824"/>
            </a:xfrm>
            <a:prstGeom prst="teardrop">
              <a:avLst/>
            </a:prstGeom>
            <a:solidFill>
              <a:srgbClr val="FD7C75"/>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rgbClr val="FF0000"/>
                </a:solidFill>
                <a:cs typeface="+mn-ea"/>
                <a:sym typeface="+mn-lt"/>
              </a:endParaRPr>
            </a:p>
          </p:txBody>
        </p:sp>
        <p:sp>
          <p:nvSpPr>
            <p:cNvPr id="10" name="Rectangle 13"/>
            <p:cNvSpPr/>
            <p:nvPr/>
          </p:nvSpPr>
          <p:spPr>
            <a:xfrm>
              <a:off x="8221695" y="1449607"/>
              <a:ext cx="1943378" cy="2715821"/>
            </a:xfrm>
            <a:prstGeom prst="rect">
              <a:avLst/>
            </a:prstGeom>
          </p:spPr>
          <p:txBody>
            <a:bodyPr wrap="square">
              <a:spAutoFit/>
            </a:bodyPr>
            <a:lstStyle/>
            <a:p>
              <a:pPr>
                <a:lnSpc>
                  <a:spcPct val="150000"/>
                </a:lnSpc>
                <a:spcBef>
                  <a:spcPts val="1200"/>
                </a:spcBef>
              </a:pPr>
              <a:r>
                <a:rPr lang="zh-CN" altLang="en-US" dirty="0">
                  <a:solidFill>
                    <a:schemeClr val="tx1">
                      <a:lumMod val="75000"/>
                      <a:lumOff val="25000"/>
                    </a:schemeClr>
                  </a:solidFill>
                  <a:cs typeface="+mn-ea"/>
                  <a:sym typeface="+mn-lt"/>
                </a:rPr>
                <a:t>进行合理计划，但鼓励灵活性及对新思想和方法的开放性。</a:t>
              </a:r>
              <a:endParaRPr lang="en-US" altLang="zh-CN" dirty="0">
                <a:solidFill>
                  <a:schemeClr val="tx1">
                    <a:lumMod val="75000"/>
                    <a:lumOff val="25000"/>
                  </a:schemeClr>
                </a:solidFill>
                <a:cs typeface="+mn-ea"/>
                <a:sym typeface="+mn-lt"/>
              </a:endParaRPr>
            </a:p>
          </p:txBody>
        </p:sp>
      </p:grpSp>
      <p:grpSp>
        <p:nvGrpSpPr>
          <p:cNvPr id="11" name="组合 10"/>
          <p:cNvGrpSpPr/>
          <p:nvPr/>
        </p:nvGrpSpPr>
        <p:grpSpPr>
          <a:xfrm>
            <a:off x="7096941" y="2821025"/>
            <a:ext cx="2173008" cy="2250829"/>
            <a:chOff x="5743365" y="1442953"/>
            <a:chExt cx="2773739" cy="2873075"/>
          </a:xfrm>
        </p:grpSpPr>
        <p:sp>
          <p:nvSpPr>
            <p:cNvPr id="12" name="koppt-圆形"/>
            <p:cNvSpPr/>
            <p:nvPr/>
          </p:nvSpPr>
          <p:spPr>
            <a:xfrm rot="8100000">
              <a:off x="5743365" y="1442953"/>
              <a:ext cx="1164205" cy="1164205"/>
            </a:xfrm>
            <a:prstGeom prst="teardrop">
              <a:avLst/>
            </a:prstGeom>
            <a:solidFill>
              <a:srgbClr val="FD7C75"/>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rgbClr val="FF0000"/>
                </a:solidFill>
                <a:cs typeface="+mn-ea"/>
                <a:sym typeface="+mn-lt"/>
              </a:endParaRPr>
            </a:p>
          </p:txBody>
        </p:sp>
        <p:sp>
          <p:nvSpPr>
            <p:cNvPr id="13" name="Rectangle 11"/>
            <p:cNvSpPr/>
            <p:nvPr/>
          </p:nvSpPr>
          <p:spPr>
            <a:xfrm>
              <a:off x="6573726" y="2660933"/>
              <a:ext cx="1943378" cy="1655095"/>
            </a:xfrm>
            <a:prstGeom prst="rect">
              <a:avLst/>
            </a:prstGeom>
          </p:spPr>
          <p:txBody>
            <a:bodyPr wrap="square">
              <a:spAutoFit/>
            </a:bodyPr>
            <a:lstStyle/>
            <a:p>
              <a:pPr>
                <a:lnSpc>
                  <a:spcPct val="150000"/>
                </a:lnSpc>
                <a:defRPr/>
              </a:pPr>
              <a:r>
                <a:rPr lang="zh-CN" altLang="en-US" dirty="0">
                  <a:solidFill>
                    <a:schemeClr val="tx1">
                      <a:lumMod val="75000"/>
                      <a:lumOff val="25000"/>
                    </a:schemeClr>
                  </a:solidFill>
                  <a:cs typeface="+mn-ea"/>
                  <a:sym typeface="+mn-lt"/>
                </a:rPr>
                <a:t>经常反思是否还有更简便的方法。</a:t>
              </a:r>
              <a:endParaRPr lang="en-US" altLang="zh-CN" dirty="0">
                <a:solidFill>
                  <a:schemeClr val="tx1">
                    <a:lumMod val="75000"/>
                    <a:lumOff val="25000"/>
                  </a:schemeClr>
                </a:solidFill>
                <a:cs typeface="+mn-ea"/>
                <a:sym typeface="+mn-lt"/>
              </a:endParaRPr>
            </a:p>
          </p:txBody>
        </p:sp>
      </p:grpSp>
      <p:grpSp>
        <p:nvGrpSpPr>
          <p:cNvPr id="14" name="组合 13"/>
          <p:cNvGrpSpPr/>
          <p:nvPr/>
        </p:nvGrpSpPr>
        <p:grpSpPr>
          <a:xfrm>
            <a:off x="815435" y="2807000"/>
            <a:ext cx="2563943" cy="3109268"/>
            <a:chOff x="1119665" y="3563345"/>
            <a:chExt cx="3272748" cy="3968829"/>
          </a:xfrm>
        </p:grpSpPr>
        <p:sp>
          <p:nvSpPr>
            <p:cNvPr id="15" name="koppt-圆形"/>
            <p:cNvSpPr/>
            <p:nvPr/>
          </p:nvSpPr>
          <p:spPr>
            <a:xfrm rot="8100000">
              <a:off x="1119665" y="3563345"/>
              <a:ext cx="1764399" cy="1764399"/>
            </a:xfrm>
            <a:prstGeom prst="teardrop">
              <a:avLst/>
            </a:prstGeom>
            <a:solidFill>
              <a:srgbClr val="2D80F8"/>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rgbClr val="FF0000"/>
                </a:solidFill>
                <a:cs typeface="+mn-ea"/>
                <a:sym typeface="+mn-lt"/>
              </a:endParaRPr>
            </a:p>
          </p:txBody>
        </p:sp>
        <p:sp>
          <p:nvSpPr>
            <p:cNvPr id="16" name="Rectangle 7"/>
            <p:cNvSpPr/>
            <p:nvPr/>
          </p:nvSpPr>
          <p:spPr>
            <a:xfrm>
              <a:off x="2449035" y="5346717"/>
              <a:ext cx="1943378" cy="2185457"/>
            </a:xfrm>
            <a:prstGeom prst="rect">
              <a:avLst/>
            </a:prstGeom>
          </p:spPr>
          <p:txBody>
            <a:bodyPr wrap="square">
              <a:spAutoFit/>
            </a:bodyPr>
            <a:lstStyle/>
            <a:p>
              <a:pPr lvl="0">
                <a:lnSpc>
                  <a:spcPct val="150000"/>
                </a:lnSpc>
                <a:defRPr/>
              </a:pPr>
              <a:r>
                <a:rPr lang="zh-CN" altLang="en-US" dirty="0">
                  <a:solidFill>
                    <a:schemeClr val="tx1">
                      <a:lumMod val="75000"/>
                      <a:lumOff val="25000"/>
                    </a:schemeClr>
                  </a:solidFill>
                  <a:cs typeface="+mn-ea"/>
                  <a:sym typeface="+mn-lt"/>
                </a:rPr>
                <a:t>事情尽可能简单，不要把情况过于复杂化。</a:t>
              </a:r>
              <a:endParaRPr lang="zh-CN" altLang="en-US" dirty="0">
                <a:solidFill>
                  <a:schemeClr val="tx1">
                    <a:lumMod val="75000"/>
                    <a:lumOff val="25000"/>
                  </a:schemeClr>
                </a:solidFill>
                <a:cs typeface="+mn-ea"/>
                <a:sym typeface="+mn-lt"/>
              </a:endParaRPr>
            </a:p>
          </p:txBody>
        </p:sp>
      </p:grpSp>
      <p:grpSp>
        <p:nvGrpSpPr>
          <p:cNvPr id="17" name="组合 16"/>
          <p:cNvGrpSpPr/>
          <p:nvPr/>
        </p:nvGrpSpPr>
        <p:grpSpPr>
          <a:xfrm>
            <a:off x="5042886" y="3606863"/>
            <a:ext cx="2377879" cy="2524865"/>
            <a:chOff x="3564165" y="2339739"/>
            <a:chExt cx="3035247" cy="3222867"/>
          </a:xfrm>
        </p:grpSpPr>
        <p:sp>
          <p:nvSpPr>
            <p:cNvPr id="18" name="koppt-圆形"/>
            <p:cNvSpPr/>
            <p:nvPr/>
          </p:nvSpPr>
          <p:spPr>
            <a:xfrm rot="8100000">
              <a:off x="3564165" y="2339739"/>
              <a:ext cx="1519425" cy="1519425"/>
            </a:xfrm>
            <a:prstGeom prst="teardrop">
              <a:avLst/>
            </a:prstGeom>
            <a:solidFill>
              <a:srgbClr val="2D80F8"/>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rgbClr val="FF0000"/>
                </a:solidFill>
                <a:cs typeface="+mn-ea"/>
                <a:sym typeface="+mn-lt"/>
              </a:endParaRPr>
            </a:p>
          </p:txBody>
        </p:sp>
        <p:sp>
          <p:nvSpPr>
            <p:cNvPr id="19" name="Rectangle 9"/>
            <p:cNvSpPr/>
            <p:nvPr/>
          </p:nvSpPr>
          <p:spPr>
            <a:xfrm>
              <a:off x="4656034" y="3907512"/>
              <a:ext cx="1943378" cy="1655094"/>
            </a:xfrm>
            <a:prstGeom prst="rect">
              <a:avLst/>
            </a:prstGeom>
          </p:spPr>
          <p:txBody>
            <a:bodyPr wrap="square">
              <a:spAutoFit/>
            </a:bodyPr>
            <a:lstStyle/>
            <a:p>
              <a:pPr lvl="0">
                <a:lnSpc>
                  <a:spcPct val="150000"/>
                </a:lnSpc>
                <a:defRPr/>
              </a:pPr>
              <a:r>
                <a:rPr lang="zh-CN" altLang="en-US" dirty="0">
                  <a:solidFill>
                    <a:schemeClr val="tx1">
                      <a:lumMod val="75000"/>
                      <a:lumOff val="25000"/>
                    </a:schemeClr>
                  </a:solidFill>
                  <a:cs typeface="+mn-ea"/>
                  <a:sym typeface="+mn-lt"/>
                </a:rPr>
                <a:t>任务分解，并限定各自的完成期限。</a:t>
              </a:r>
              <a:endParaRPr lang="en-US" altLang="zh-CN" dirty="0">
                <a:solidFill>
                  <a:schemeClr val="tx1">
                    <a:lumMod val="75000"/>
                    <a:lumOff val="25000"/>
                  </a:schemeClr>
                </a:solidFill>
                <a:cs typeface="+mn-ea"/>
                <a:sym typeface="+mn-lt"/>
              </a:endParaRPr>
            </a:p>
          </p:txBody>
        </p:sp>
      </p:grpSp>
      <p:sp>
        <p:nvSpPr>
          <p:cNvPr id="20" name="Rectangle 7"/>
          <p:cNvSpPr/>
          <p:nvPr/>
        </p:nvSpPr>
        <p:spPr>
          <a:xfrm>
            <a:off x="2785669" y="2391019"/>
            <a:ext cx="630597" cy="338554"/>
          </a:xfrm>
          <a:prstGeom prst="rect">
            <a:avLst/>
          </a:prstGeom>
        </p:spPr>
        <p:txBody>
          <a:bodyPr wrap="square">
            <a:spAutoFit/>
          </a:bodyPr>
          <a:lstStyle/>
          <a:p>
            <a:pPr lvl="0" algn="ctr"/>
            <a:r>
              <a:rPr lang="en-US" altLang="zh-CN" sz="1600" b="1" dirty="0">
                <a:solidFill>
                  <a:schemeClr val="bg1"/>
                </a:solidFill>
                <a:cs typeface="+mn-ea"/>
                <a:sym typeface="+mn-lt"/>
              </a:rPr>
              <a:t>02</a:t>
            </a:r>
            <a:endParaRPr lang="zh-CN" altLang="en-US" sz="1600" b="1" dirty="0">
              <a:solidFill>
                <a:schemeClr val="bg1"/>
              </a:solidFill>
              <a:cs typeface="+mn-ea"/>
              <a:sym typeface="+mn-lt"/>
            </a:endParaRPr>
          </a:p>
        </p:txBody>
      </p:sp>
      <p:sp>
        <p:nvSpPr>
          <p:cNvPr id="21" name="Rectangle 7"/>
          <p:cNvSpPr/>
          <p:nvPr/>
        </p:nvSpPr>
        <p:spPr>
          <a:xfrm>
            <a:off x="1191271" y="3277056"/>
            <a:ext cx="630597" cy="523220"/>
          </a:xfrm>
          <a:prstGeom prst="rect">
            <a:avLst/>
          </a:prstGeom>
        </p:spPr>
        <p:txBody>
          <a:bodyPr wrap="square">
            <a:spAutoFit/>
          </a:bodyPr>
          <a:lstStyle/>
          <a:p>
            <a:pPr algn="ctr"/>
            <a:r>
              <a:rPr lang="en-US" altLang="zh-CN" sz="2800" b="1" dirty="0">
                <a:solidFill>
                  <a:schemeClr val="bg1"/>
                </a:solidFill>
                <a:cs typeface="+mn-ea"/>
                <a:sym typeface="+mn-lt"/>
              </a:rPr>
              <a:t>01</a:t>
            </a:r>
            <a:endParaRPr lang="zh-CN" altLang="en-US" sz="2800" b="1" dirty="0">
              <a:solidFill>
                <a:schemeClr val="bg1"/>
              </a:solidFill>
              <a:cs typeface="+mn-ea"/>
              <a:sym typeface="+mn-lt"/>
            </a:endParaRPr>
          </a:p>
        </p:txBody>
      </p:sp>
      <p:sp>
        <p:nvSpPr>
          <p:cNvPr id="22" name="Rectangle 7"/>
          <p:cNvSpPr/>
          <p:nvPr/>
        </p:nvSpPr>
        <p:spPr>
          <a:xfrm>
            <a:off x="5322059" y="3981297"/>
            <a:ext cx="630597" cy="523220"/>
          </a:xfrm>
          <a:prstGeom prst="rect">
            <a:avLst/>
          </a:prstGeom>
        </p:spPr>
        <p:txBody>
          <a:bodyPr wrap="square">
            <a:spAutoFit/>
          </a:bodyPr>
          <a:lstStyle/>
          <a:p>
            <a:pPr lvl="0" algn="ctr"/>
            <a:r>
              <a:rPr lang="en-US" altLang="zh-CN" sz="2800" b="1" dirty="0">
                <a:solidFill>
                  <a:schemeClr val="bg1"/>
                </a:solidFill>
                <a:cs typeface="+mn-ea"/>
                <a:sym typeface="+mn-lt"/>
              </a:rPr>
              <a:t>03</a:t>
            </a:r>
            <a:endParaRPr lang="zh-CN" altLang="en-US" sz="2800" b="1" dirty="0">
              <a:solidFill>
                <a:schemeClr val="bg1"/>
              </a:solidFill>
              <a:cs typeface="+mn-ea"/>
              <a:sym typeface="+mn-lt"/>
            </a:endParaRPr>
          </a:p>
        </p:txBody>
      </p:sp>
      <p:sp>
        <p:nvSpPr>
          <p:cNvPr id="23" name="Rectangle 7"/>
          <p:cNvSpPr/>
          <p:nvPr/>
        </p:nvSpPr>
        <p:spPr>
          <a:xfrm>
            <a:off x="7237674" y="3131958"/>
            <a:ext cx="630597" cy="400110"/>
          </a:xfrm>
          <a:prstGeom prst="rect">
            <a:avLst/>
          </a:prstGeom>
        </p:spPr>
        <p:txBody>
          <a:bodyPr wrap="square">
            <a:spAutoFit/>
          </a:bodyPr>
          <a:lstStyle/>
          <a:p>
            <a:pPr algn="ctr"/>
            <a:r>
              <a:rPr lang="en-US" altLang="zh-CN" sz="2000" b="1" dirty="0">
                <a:solidFill>
                  <a:schemeClr val="bg1"/>
                </a:solidFill>
                <a:cs typeface="+mn-ea"/>
                <a:sym typeface="+mn-lt"/>
              </a:rPr>
              <a:t>04</a:t>
            </a:r>
            <a:endParaRPr lang="zh-CN" altLang="en-US" sz="2000" b="1" dirty="0">
              <a:solidFill>
                <a:schemeClr val="bg1"/>
              </a:solidFill>
              <a:cs typeface="+mn-ea"/>
              <a:sym typeface="+mn-lt"/>
            </a:endParaRPr>
          </a:p>
        </p:txBody>
      </p:sp>
      <p:grpSp>
        <p:nvGrpSpPr>
          <p:cNvPr id="24" name="组合 23"/>
          <p:cNvGrpSpPr/>
          <p:nvPr/>
        </p:nvGrpSpPr>
        <p:grpSpPr>
          <a:xfrm>
            <a:off x="9098638" y="1947812"/>
            <a:ext cx="2323290" cy="2613641"/>
            <a:chOff x="5551537" y="979841"/>
            <a:chExt cx="2965567" cy="3336187"/>
          </a:xfrm>
        </p:grpSpPr>
        <p:sp>
          <p:nvSpPr>
            <p:cNvPr id="25" name="koppt-圆形"/>
            <p:cNvSpPr>
              <a:spLocks noChangeAspect="1"/>
            </p:cNvSpPr>
            <p:nvPr/>
          </p:nvSpPr>
          <p:spPr>
            <a:xfrm rot="8100000">
              <a:off x="5551537" y="979841"/>
              <a:ext cx="1547859" cy="1547860"/>
            </a:xfrm>
            <a:prstGeom prst="teardrop">
              <a:avLst/>
            </a:prstGeom>
            <a:solidFill>
              <a:srgbClr val="2D80F8"/>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dirty="0">
                <a:solidFill>
                  <a:srgbClr val="FF0000"/>
                </a:solidFill>
                <a:cs typeface="+mn-ea"/>
                <a:sym typeface="+mn-lt"/>
              </a:endParaRPr>
            </a:p>
          </p:txBody>
        </p:sp>
        <p:sp>
          <p:nvSpPr>
            <p:cNvPr id="26" name="Rectangle 11"/>
            <p:cNvSpPr/>
            <p:nvPr/>
          </p:nvSpPr>
          <p:spPr>
            <a:xfrm>
              <a:off x="6573726" y="2660933"/>
              <a:ext cx="1943378" cy="1655095"/>
            </a:xfrm>
            <a:prstGeom prst="rect">
              <a:avLst/>
            </a:prstGeom>
          </p:spPr>
          <p:txBody>
            <a:bodyPr wrap="square">
              <a:spAutoFit/>
            </a:bodyPr>
            <a:lstStyle/>
            <a:p>
              <a:pPr lvl="0">
                <a:lnSpc>
                  <a:spcPct val="150000"/>
                </a:lnSpc>
                <a:defRPr/>
              </a:pPr>
              <a:r>
                <a:rPr lang="zh-CN" altLang="en-US" dirty="0">
                  <a:solidFill>
                    <a:schemeClr val="tx1">
                      <a:lumMod val="75000"/>
                      <a:lumOff val="25000"/>
                    </a:schemeClr>
                  </a:solidFill>
                  <a:cs typeface="+mn-ea"/>
                  <a:sym typeface="+mn-lt"/>
                </a:rPr>
                <a:t>减少规则，提高自由度和责任感。</a:t>
              </a:r>
              <a:endParaRPr lang="en-US" altLang="zh-CN" dirty="0">
                <a:solidFill>
                  <a:schemeClr val="tx1">
                    <a:lumMod val="75000"/>
                    <a:lumOff val="25000"/>
                  </a:schemeClr>
                </a:solidFill>
                <a:cs typeface="+mn-ea"/>
                <a:sym typeface="+mn-lt"/>
              </a:endParaRPr>
            </a:p>
          </p:txBody>
        </p:sp>
      </p:grpSp>
      <p:sp>
        <p:nvSpPr>
          <p:cNvPr id="31" name="Rectangle 7"/>
          <p:cNvSpPr/>
          <p:nvPr/>
        </p:nvSpPr>
        <p:spPr>
          <a:xfrm>
            <a:off x="9414373" y="2393785"/>
            <a:ext cx="630597" cy="523220"/>
          </a:xfrm>
          <a:prstGeom prst="rect">
            <a:avLst/>
          </a:prstGeom>
        </p:spPr>
        <p:txBody>
          <a:bodyPr wrap="square">
            <a:spAutoFit/>
          </a:bodyPr>
          <a:lstStyle/>
          <a:p>
            <a:pPr algn="ctr"/>
            <a:r>
              <a:rPr lang="en-US" altLang="zh-CN" sz="2800" b="1" dirty="0">
                <a:solidFill>
                  <a:schemeClr val="bg1"/>
                </a:solidFill>
                <a:cs typeface="+mn-ea"/>
                <a:sym typeface="+mn-lt"/>
              </a:rPr>
              <a:t>06</a:t>
            </a:r>
            <a:endParaRPr lang="zh-CN" altLang="en-US" sz="2800" b="1" dirty="0">
              <a:solidFill>
                <a:schemeClr val="bg1"/>
              </a:solidFill>
              <a:cs typeface="+mn-ea"/>
              <a:sym typeface="+mn-lt"/>
            </a:endParaRPr>
          </a:p>
        </p:txBody>
      </p:sp>
      <p:sp>
        <p:nvSpPr>
          <p:cNvPr id="32" name="矩形 31"/>
          <p:cNvSpPr/>
          <p:nvPr/>
        </p:nvSpPr>
        <p:spPr>
          <a:xfrm>
            <a:off x="4479383" y="1311465"/>
            <a:ext cx="3262432" cy="461665"/>
          </a:xfrm>
          <a:prstGeom prst="rect">
            <a:avLst/>
          </a:prstGeom>
        </p:spPr>
        <p:txBody>
          <a:bodyPr wrap="none">
            <a:spAutoFit/>
          </a:bodyPr>
          <a:lstStyle/>
          <a:p>
            <a:pPr lvl="0" algn="ctr" fontAlgn="base">
              <a:spcBef>
                <a:spcPct val="0"/>
              </a:spcBef>
              <a:spcAft>
                <a:spcPct val="0"/>
              </a:spcAft>
              <a:buClr>
                <a:srgbClr val="EBA218"/>
              </a:buClr>
            </a:pPr>
            <a:r>
              <a:rPr lang="zh-CN" altLang="en-US" sz="2400" b="1" cap="all" dirty="0">
                <a:solidFill>
                  <a:schemeClr val="tx1">
                    <a:lumMod val="75000"/>
                    <a:lumOff val="25000"/>
                  </a:schemeClr>
                </a:solidFill>
                <a:cs typeface="+mn-ea"/>
                <a:sym typeface="+mn-lt"/>
              </a:rPr>
              <a:t>如何建立团队</a:t>
            </a:r>
            <a:r>
              <a:rPr lang="en-US" altLang="zh-CN" sz="2400" b="1" cap="all" dirty="0">
                <a:solidFill>
                  <a:schemeClr val="tx1">
                    <a:lumMod val="75000"/>
                    <a:lumOff val="25000"/>
                  </a:schemeClr>
                </a:solidFill>
                <a:cs typeface="+mn-ea"/>
                <a:sym typeface="+mn-lt"/>
              </a:rPr>
              <a:t>——</a:t>
            </a:r>
            <a:r>
              <a:rPr lang="zh-CN" altLang="en-US" sz="2400" b="1" cap="all" dirty="0">
                <a:solidFill>
                  <a:schemeClr val="tx1">
                    <a:lumMod val="75000"/>
                    <a:lumOff val="25000"/>
                  </a:schemeClr>
                </a:solidFill>
                <a:cs typeface="+mn-ea"/>
                <a:sym typeface="+mn-lt"/>
              </a:rPr>
              <a:t>方法</a:t>
            </a:r>
            <a:endParaRPr lang="zh-CN" altLang="en-US" sz="2400" b="1" cap="all"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dissolve">
                                      <p:cBhvr>
                                        <p:cTn id="14" dur="500"/>
                                        <p:tgtEl>
                                          <p:spTgt spid="8"/>
                                        </p:tgtEl>
                                      </p:cBhvr>
                                    </p:animEffect>
                                  </p:childTnLst>
                                </p:cTn>
                              </p:par>
                              <p:par>
                                <p:cTn id="15" presetID="9"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par>
                                <p:cTn id="18" presetID="9"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dissolve">
                                      <p:cBhvr>
                                        <p:cTn id="20" dur="500"/>
                                        <p:tgtEl>
                                          <p:spTgt spid="14"/>
                                        </p:tgtEl>
                                      </p:cBhvr>
                                    </p:animEffect>
                                  </p:childTnLst>
                                </p:cTn>
                              </p:par>
                              <p:par>
                                <p:cTn id="21" presetID="9"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dissolve">
                                      <p:cBhvr>
                                        <p:cTn id="23" dur="500"/>
                                        <p:tgtEl>
                                          <p:spTgt spid="17"/>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dissolve">
                                      <p:cBhvr>
                                        <p:cTn id="26" dur="500"/>
                                        <p:tgtEl>
                                          <p:spTgt spid="20"/>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dissolve">
                                      <p:cBhvr>
                                        <p:cTn id="29" dur="500"/>
                                        <p:tgtEl>
                                          <p:spTgt spid="21"/>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dissolve">
                                      <p:cBhvr>
                                        <p:cTn id="32" dur="500"/>
                                        <p:tgtEl>
                                          <p:spTgt spid="22"/>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dissolve">
                                      <p:cBhvr>
                                        <p:cTn id="35" dur="500"/>
                                        <p:tgtEl>
                                          <p:spTgt spid="23"/>
                                        </p:tgtEl>
                                      </p:cBhvr>
                                    </p:animEffect>
                                  </p:childTnLst>
                                </p:cTn>
                              </p:par>
                              <p:par>
                                <p:cTn id="36" presetID="9" presetClass="entr" presetSubtype="0" fill="hold"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dissolve">
                                      <p:cBhvr>
                                        <p:cTn id="38" dur="500"/>
                                        <p:tgtEl>
                                          <p:spTgt spid="24"/>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dissolve">
                                      <p:cBhvr>
                                        <p:cTn id="41" dur="500"/>
                                        <p:tgtEl>
                                          <p:spTgt spid="31"/>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dissolve">
                                      <p:cBhvr>
                                        <p:cTn id="4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 grpId="0"/>
      <p:bldP spid="21" grpId="0"/>
      <p:bldP spid="22" grpId="0"/>
      <p:bldP spid="23" grpId="0"/>
      <p:bldP spid="31"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建立</a:t>
            </a:r>
            <a:r>
              <a:rPr lang="zh-CN" altLang="en-US" sz="2800" dirty="0">
                <a:solidFill>
                  <a:srgbClr val="2D80F8"/>
                </a:solidFill>
                <a:latin typeface="+mn-lt"/>
                <a:ea typeface="+mn-ea"/>
                <a:cs typeface="+mn-ea"/>
                <a:sym typeface="+mn-lt"/>
              </a:rPr>
              <a:t>团队</a:t>
            </a:r>
            <a:endParaRPr lang="zh-CN" altLang="en-US" sz="2800" dirty="0">
              <a:solidFill>
                <a:srgbClr val="2D80F8"/>
              </a:solidFill>
              <a:latin typeface="+mn-lt"/>
              <a:ea typeface="+mn-ea"/>
              <a:cs typeface="+mn-ea"/>
              <a:sym typeface="+mn-lt"/>
            </a:endParaRPr>
          </a:p>
        </p:txBody>
      </p:sp>
      <p:sp>
        <p:nvSpPr>
          <p:cNvPr id="8" name="流程图: 顺序访问存储器 7"/>
          <p:cNvSpPr>
            <a:spLocks noChangeAspect="1"/>
          </p:cNvSpPr>
          <p:nvPr/>
        </p:nvSpPr>
        <p:spPr>
          <a:xfrm>
            <a:off x="9142193" y="1474649"/>
            <a:ext cx="1640798" cy="1640798"/>
          </a:xfrm>
          <a:prstGeom prst="flowChartMagneticTape">
            <a:avLst/>
          </a:prstGeom>
          <a:solidFill>
            <a:srgbClr val="FD7C75"/>
          </a:soli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dirty="0">
              <a:cs typeface="+mn-ea"/>
              <a:sym typeface="+mn-lt"/>
            </a:endParaRPr>
          </a:p>
        </p:txBody>
      </p:sp>
      <p:sp>
        <p:nvSpPr>
          <p:cNvPr id="9" name="文本框 8"/>
          <p:cNvSpPr txBox="1"/>
          <p:nvPr/>
        </p:nvSpPr>
        <p:spPr>
          <a:xfrm>
            <a:off x="8829675" y="3326255"/>
            <a:ext cx="2306713" cy="461665"/>
          </a:xfrm>
          <a:prstGeom prst="rect">
            <a:avLst/>
          </a:prstGeom>
          <a:noFill/>
        </p:spPr>
        <p:txBody>
          <a:bodyPr wrap="square" rtlCol="0">
            <a:spAutoFit/>
          </a:bodyPr>
          <a:lstStyle/>
          <a:p>
            <a:pPr lvl="0" algn="ctr">
              <a:spcBef>
                <a:spcPct val="0"/>
              </a:spcBef>
              <a:defRPr/>
            </a:pPr>
            <a:r>
              <a:rPr lang="zh-CN" altLang="en-US" sz="2400" b="1" dirty="0">
                <a:solidFill>
                  <a:schemeClr val="tx1">
                    <a:lumMod val="75000"/>
                    <a:lumOff val="25000"/>
                  </a:schemeClr>
                </a:solidFill>
                <a:cs typeface="+mn-ea"/>
                <a:sym typeface="+mn-lt"/>
              </a:rPr>
              <a:t>团队的激励</a:t>
            </a:r>
            <a:endParaRPr lang="zh-CN" altLang="en-US" sz="2400" b="1" dirty="0">
              <a:solidFill>
                <a:schemeClr val="tx1">
                  <a:lumMod val="75000"/>
                  <a:lumOff val="25000"/>
                </a:schemeClr>
              </a:solidFill>
              <a:cs typeface="+mn-ea"/>
              <a:sym typeface="+mn-lt"/>
            </a:endParaRPr>
          </a:p>
        </p:txBody>
      </p:sp>
      <p:sp>
        <p:nvSpPr>
          <p:cNvPr id="10" name="文本框 9"/>
          <p:cNvSpPr txBox="1"/>
          <p:nvPr/>
        </p:nvSpPr>
        <p:spPr>
          <a:xfrm>
            <a:off x="8313444" y="3843599"/>
            <a:ext cx="3362324" cy="2127634"/>
          </a:xfrm>
          <a:prstGeom prst="rect">
            <a:avLst/>
          </a:prstGeom>
          <a:noFill/>
        </p:spPr>
        <p:txBody>
          <a:bodyPr wrap="square" rtlCol="0">
            <a:spAutoFit/>
          </a:bodyPr>
          <a:lstStyle/>
          <a:p>
            <a:pPr algn="ctr">
              <a:lnSpc>
                <a:spcPct val="150000"/>
              </a:lnSpc>
            </a:pPr>
            <a:r>
              <a:rPr lang="zh-CN" altLang="en-US" dirty="0">
                <a:solidFill>
                  <a:schemeClr val="tx1">
                    <a:lumMod val="75000"/>
                    <a:lumOff val="25000"/>
                  </a:schemeClr>
                </a:solidFill>
                <a:cs typeface="+mn-ea"/>
                <a:sym typeface="+mn-lt"/>
              </a:rPr>
              <a:t>他们的以往的成就</a:t>
            </a:r>
            <a:endParaRPr lang="en-US" altLang="zh-CN" dirty="0">
              <a:solidFill>
                <a:schemeClr val="tx1">
                  <a:lumMod val="75000"/>
                  <a:lumOff val="25000"/>
                </a:schemeClr>
              </a:solidFill>
              <a:cs typeface="+mn-ea"/>
              <a:sym typeface="+mn-lt"/>
            </a:endParaRPr>
          </a:p>
          <a:p>
            <a:pPr algn="ctr">
              <a:lnSpc>
                <a:spcPct val="150000"/>
              </a:lnSpc>
            </a:pPr>
            <a:r>
              <a:rPr lang="zh-CN" altLang="en-US" dirty="0">
                <a:solidFill>
                  <a:schemeClr val="tx1">
                    <a:lumMod val="75000"/>
                    <a:lumOff val="25000"/>
                  </a:schemeClr>
                </a:solidFill>
                <a:cs typeface="+mn-ea"/>
                <a:sym typeface="+mn-lt"/>
              </a:rPr>
              <a:t>他们在以往团队中工作的经验</a:t>
            </a:r>
            <a:endParaRPr lang="en-US" altLang="zh-CN" dirty="0">
              <a:solidFill>
                <a:schemeClr val="tx1">
                  <a:lumMod val="75000"/>
                  <a:lumOff val="25000"/>
                </a:schemeClr>
              </a:solidFill>
              <a:cs typeface="+mn-ea"/>
              <a:sym typeface="+mn-lt"/>
            </a:endParaRPr>
          </a:p>
          <a:p>
            <a:pPr algn="ctr">
              <a:lnSpc>
                <a:spcPct val="150000"/>
              </a:lnSpc>
            </a:pPr>
            <a:r>
              <a:rPr lang="zh-CN" altLang="en-US" dirty="0">
                <a:solidFill>
                  <a:schemeClr val="tx1">
                    <a:lumMod val="75000"/>
                    <a:lumOff val="25000"/>
                  </a:schemeClr>
                </a:solidFill>
                <a:cs typeface="+mn-ea"/>
                <a:sym typeface="+mn-lt"/>
              </a:rPr>
              <a:t>他们喜欢的工作方式</a:t>
            </a:r>
            <a:endParaRPr lang="en-US" altLang="zh-CN" dirty="0">
              <a:solidFill>
                <a:schemeClr val="tx1">
                  <a:lumMod val="75000"/>
                  <a:lumOff val="25000"/>
                </a:schemeClr>
              </a:solidFill>
              <a:cs typeface="+mn-ea"/>
              <a:sym typeface="+mn-lt"/>
            </a:endParaRPr>
          </a:p>
          <a:p>
            <a:pPr algn="ctr">
              <a:lnSpc>
                <a:spcPct val="150000"/>
              </a:lnSpc>
            </a:pPr>
            <a:r>
              <a:rPr lang="zh-CN" altLang="en-US" dirty="0">
                <a:solidFill>
                  <a:schemeClr val="tx1">
                    <a:lumMod val="75000"/>
                    <a:lumOff val="25000"/>
                  </a:schemeClr>
                </a:solidFill>
                <a:cs typeface="+mn-ea"/>
                <a:sym typeface="+mn-lt"/>
              </a:rPr>
              <a:t>他们认为可尝试的挑战</a:t>
            </a:r>
            <a:endParaRPr lang="en-US" altLang="zh-CN" dirty="0">
              <a:solidFill>
                <a:schemeClr val="tx1">
                  <a:lumMod val="75000"/>
                  <a:lumOff val="25000"/>
                </a:schemeClr>
              </a:solidFill>
              <a:cs typeface="+mn-ea"/>
              <a:sym typeface="+mn-lt"/>
            </a:endParaRPr>
          </a:p>
          <a:p>
            <a:pPr algn="ctr">
              <a:lnSpc>
                <a:spcPct val="150000"/>
              </a:lnSpc>
            </a:pPr>
            <a:r>
              <a:rPr lang="zh-CN" altLang="en-US" dirty="0">
                <a:solidFill>
                  <a:schemeClr val="tx1">
                    <a:lumMod val="75000"/>
                    <a:lumOff val="25000"/>
                  </a:schemeClr>
                </a:solidFill>
                <a:cs typeface="+mn-ea"/>
                <a:sym typeface="+mn-lt"/>
              </a:rPr>
              <a:t>他们的担忧</a:t>
            </a:r>
            <a:endParaRPr lang="en-US" altLang="zh-CN" dirty="0">
              <a:solidFill>
                <a:schemeClr val="tx1">
                  <a:lumMod val="75000"/>
                  <a:lumOff val="25000"/>
                </a:schemeClr>
              </a:solidFill>
              <a:cs typeface="+mn-ea"/>
              <a:sym typeface="+mn-lt"/>
            </a:endParaRPr>
          </a:p>
        </p:txBody>
      </p:sp>
      <p:sp>
        <p:nvSpPr>
          <p:cNvPr id="11" name="流程图: 顺序访问存储器 10"/>
          <p:cNvSpPr>
            <a:spLocks noChangeAspect="1"/>
          </p:cNvSpPr>
          <p:nvPr/>
        </p:nvSpPr>
        <p:spPr>
          <a:xfrm>
            <a:off x="6408518" y="1474649"/>
            <a:ext cx="1640798" cy="1640798"/>
          </a:xfrm>
          <a:prstGeom prst="flowChartMagneticTape">
            <a:avLst/>
          </a:prstGeom>
          <a:solidFill>
            <a:srgbClr val="2D80F8"/>
          </a:solid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dirty="0">
              <a:cs typeface="+mn-ea"/>
              <a:sym typeface="+mn-lt"/>
            </a:endParaRPr>
          </a:p>
        </p:txBody>
      </p:sp>
      <p:sp>
        <p:nvSpPr>
          <p:cNvPr id="12" name="文本框 11"/>
          <p:cNvSpPr txBox="1"/>
          <p:nvPr/>
        </p:nvSpPr>
        <p:spPr>
          <a:xfrm>
            <a:off x="6096000" y="3326255"/>
            <a:ext cx="2306713" cy="461665"/>
          </a:xfrm>
          <a:prstGeom prst="rect">
            <a:avLst/>
          </a:prstGeom>
          <a:noFill/>
        </p:spPr>
        <p:txBody>
          <a:bodyPr wrap="square" rtlCol="0">
            <a:spAutoFit/>
          </a:bodyPr>
          <a:lstStyle/>
          <a:p>
            <a:pPr algn="ctr">
              <a:spcBef>
                <a:spcPct val="0"/>
              </a:spcBef>
              <a:defRPr/>
            </a:pPr>
            <a:r>
              <a:rPr lang="zh-CN" altLang="en-US" sz="2400" b="1" dirty="0">
                <a:solidFill>
                  <a:schemeClr val="tx1">
                    <a:lumMod val="75000"/>
                    <a:lumOff val="25000"/>
                  </a:schemeClr>
                </a:solidFill>
                <a:cs typeface="+mn-ea"/>
                <a:sym typeface="+mn-lt"/>
              </a:rPr>
              <a:t>有效团队</a:t>
            </a:r>
            <a:endParaRPr lang="zh-CN" altLang="en-US" sz="2400" b="1" dirty="0">
              <a:solidFill>
                <a:schemeClr val="tx1">
                  <a:lumMod val="75000"/>
                  <a:lumOff val="25000"/>
                </a:schemeClr>
              </a:solidFill>
              <a:cs typeface="+mn-ea"/>
              <a:sym typeface="+mn-lt"/>
            </a:endParaRPr>
          </a:p>
        </p:txBody>
      </p:sp>
      <p:sp>
        <p:nvSpPr>
          <p:cNvPr id="13" name="文本框 12"/>
          <p:cNvSpPr txBox="1"/>
          <p:nvPr/>
        </p:nvSpPr>
        <p:spPr>
          <a:xfrm>
            <a:off x="6096000" y="3843599"/>
            <a:ext cx="2306713" cy="1296637"/>
          </a:xfrm>
          <a:prstGeom prst="rect">
            <a:avLst/>
          </a:prstGeom>
          <a:noFill/>
        </p:spPr>
        <p:txBody>
          <a:bodyPr wrap="square" rtlCol="0">
            <a:spAutoFit/>
          </a:bodyPr>
          <a:lstStyle/>
          <a:p>
            <a:pPr algn="ctr">
              <a:lnSpc>
                <a:spcPct val="150000"/>
              </a:lnSpc>
            </a:pPr>
            <a:r>
              <a:rPr lang="zh-CN" altLang="en-US" dirty="0">
                <a:solidFill>
                  <a:schemeClr val="tx1">
                    <a:lumMod val="75000"/>
                    <a:lumOff val="25000"/>
                  </a:schemeClr>
                </a:solidFill>
                <a:cs typeface="+mn-ea"/>
                <a:sym typeface="+mn-lt"/>
              </a:rPr>
              <a:t>有效的团队</a:t>
            </a:r>
            <a:endParaRPr lang="en-US" altLang="zh-CN" dirty="0">
              <a:solidFill>
                <a:schemeClr val="tx1">
                  <a:lumMod val="75000"/>
                  <a:lumOff val="25000"/>
                </a:schemeClr>
              </a:solidFill>
              <a:cs typeface="+mn-ea"/>
              <a:sym typeface="+mn-lt"/>
            </a:endParaRPr>
          </a:p>
          <a:p>
            <a:pPr algn="ctr">
              <a:lnSpc>
                <a:spcPct val="150000"/>
              </a:lnSpc>
            </a:pPr>
            <a:r>
              <a:rPr lang="zh-CN" altLang="en-US" dirty="0">
                <a:solidFill>
                  <a:schemeClr val="tx1">
                    <a:lumMod val="75000"/>
                    <a:lumOff val="25000"/>
                  </a:schemeClr>
                </a:solidFill>
                <a:cs typeface="+mn-ea"/>
                <a:sym typeface="+mn-lt"/>
              </a:rPr>
              <a:t>是技能和经验的均衡组合</a:t>
            </a:r>
            <a:endParaRPr lang="zh-CN" altLang="en-US" dirty="0">
              <a:solidFill>
                <a:schemeClr val="tx1">
                  <a:lumMod val="75000"/>
                  <a:lumOff val="25000"/>
                </a:schemeClr>
              </a:solidFill>
              <a:cs typeface="+mn-ea"/>
              <a:sym typeface="+mn-lt"/>
            </a:endParaRPr>
          </a:p>
        </p:txBody>
      </p:sp>
      <p:cxnSp>
        <p:nvCxnSpPr>
          <p:cNvPr id="14" name="直接连接符 13"/>
          <p:cNvCxnSpPr/>
          <p:nvPr/>
        </p:nvCxnSpPr>
        <p:spPr>
          <a:xfrm>
            <a:off x="5727828" y="1402311"/>
            <a:ext cx="0" cy="4680000"/>
          </a:xfrm>
          <a:prstGeom prst="line">
            <a:avLst/>
          </a:prstGeom>
          <a:ln cap="rnd">
            <a:solidFill>
              <a:srgbClr val="2D80F8"/>
            </a:solidFill>
            <a:round/>
          </a:ln>
        </p:spPr>
        <p:style>
          <a:lnRef idx="1">
            <a:schemeClr val="accent1"/>
          </a:lnRef>
          <a:fillRef idx="0">
            <a:schemeClr val="accent1"/>
          </a:fillRef>
          <a:effectRef idx="0">
            <a:schemeClr val="accent1"/>
          </a:effectRef>
          <a:fontRef idx="minor">
            <a:schemeClr val="tx1"/>
          </a:fontRef>
        </p:style>
      </p:cxnSp>
      <p:sp>
        <p:nvSpPr>
          <p:cNvPr id="15" name="iconfont-10499-5121525"/>
          <p:cNvSpPr>
            <a:spLocks noChangeAspect="1"/>
          </p:cNvSpPr>
          <p:nvPr/>
        </p:nvSpPr>
        <p:spPr>
          <a:xfrm>
            <a:off x="6898943" y="2007460"/>
            <a:ext cx="668236" cy="587887"/>
          </a:xfrm>
          <a:custGeom>
            <a:avLst/>
            <a:gdLst>
              <a:gd name="T0" fmla="*/ 9125 w 11208"/>
              <a:gd name="T1" fmla="*/ 4533 h 9861"/>
              <a:gd name="T2" fmla="*/ 4287 w 11208"/>
              <a:gd name="T3" fmla="*/ 4533 h 9861"/>
              <a:gd name="T4" fmla="*/ 4022 w 11208"/>
              <a:gd name="T5" fmla="*/ 4798 h 9861"/>
              <a:gd name="T6" fmla="*/ 4287 w 11208"/>
              <a:gd name="T7" fmla="*/ 5063 h 9861"/>
              <a:gd name="T8" fmla="*/ 9125 w 11208"/>
              <a:gd name="T9" fmla="*/ 5063 h 9861"/>
              <a:gd name="T10" fmla="*/ 9390 w 11208"/>
              <a:gd name="T11" fmla="*/ 4798 h 9861"/>
              <a:gd name="T12" fmla="*/ 9125 w 11208"/>
              <a:gd name="T13" fmla="*/ 4533 h 9861"/>
              <a:gd name="T14" fmla="*/ 9125 w 11208"/>
              <a:gd name="T15" fmla="*/ 6759 h 9861"/>
              <a:gd name="T16" fmla="*/ 4287 w 11208"/>
              <a:gd name="T17" fmla="*/ 6759 h 9861"/>
              <a:gd name="T18" fmla="*/ 4022 w 11208"/>
              <a:gd name="T19" fmla="*/ 7024 h 9861"/>
              <a:gd name="T20" fmla="*/ 4287 w 11208"/>
              <a:gd name="T21" fmla="*/ 7289 h 9861"/>
              <a:gd name="T22" fmla="*/ 9125 w 11208"/>
              <a:gd name="T23" fmla="*/ 7289 h 9861"/>
              <a:gd name="T24" fmla="*/ 9390 w 11208"/>
              <a:gd name="T25" fmla="*/ 7024 h 9861"/>
              <a:gd name="T26" fmla="*/ 9125 w 11208"/>
              <a:gd name="T27" fmla="*/ 6759 h 9861"/>
              <a:gd name="T28" fmla="*/ 10514 w 11208"/>
              <a:gd name="T29" fmla="*/ 1614 h 9861"/>
              <a:gd name="T30" fmla="*/ 7043 w 11208"/>
              <a:gd name="T31" fmla="*/ 1614 h 9861"/>
              <a:gd name="T32" fmla="*/ 6982 w 11208"/>
              <a:gd name="T33" fmla="*/ 1450 h 9861"/>
              <a:gd name="T34" fmla="*/ 5185 w 11208"/>
              <a:gd name="T35" fmla="*/ 0 h 9861"/>
              <a:gd name="T36" fmla="*/ 694 w 11208"/>
              <a:gd name="T37" fmla="*/ 0 h 9861"/>
              <a:gd name="T38" fmla="*/ 0 w 11208"/>
              <a:gd name="T39" fmla="*/ 674 h 9861"/>
              <a:gd name="T40" fmla="*/ 0 w 11208"/>
              <a:gd name="T41" fmla="*/ 9188 h 9861"/>
              <a:gd name="T42" fmla="*/ 694 w 11208"/>
              <a:gd name="T43" fmla="*/ 9861 h 9861"/>
              <a:gd name="T44" fmla="*/ 10514 w 11208"/>
              <a:gd name="T45" fmla="*/ 9861 h 9861"/>
              <a:gd name="T46" fmla="*/ 11208 w 11208"/>
              <a:gd name="T47" fmla="*/ 9188 h 9861"/>
              <a:gd name="T48" fmla="*/ 11208 w 11208"/>
              <a:gd name="T49" fmla="*/ 2288 h 9861"/>
              <a:gd name="T50" fmla="*/ 10514 w 11208"/>
              <a:gd name="T51" fmla="*/ 1614 h 9861"/>
              <a:gd name="T52" fmla="*/ 694 w 11208"/>
              <a:gd name="T53" fmla="*/ 981 h 9861"/>
              <a:gd name="T54" fmla="*/ 1654 w 11208"/>
              <a:gd name="T55" fmla="*/ 532 h 9861"/>
              <a:gd name="T56" fmla="*/ 4430 w 11208"/>
              <a:gd name="T57" fmla="*/ 532 h 9861"/>
              <a:gd name="T58" fmla="*/ 6145 w 11208"/>
              <a:gd name="T59" fmla="*/ 1186 h 9861"/>
              <a:gd name="T60" fmla="*/ 6309 w 11208"/>
              <a:gd name="T61" fmla="*/ 1595 h 9861"/>
              <a:gd name="T62" fmla="*/ 694 w 11208"/>
              <a:gd name="T63" fmla="*/ 1595 h 9861"/>
              <a:gd name="T64" fmla="*/ 694 w 11208"/>
              <a:gd name="T65" fmla="*/ 981 h 9861"/>
              <a:gd name="T66" fmla="*/ 10554 w 11208"/>
              <a:gd name="T67" fmla="*/ 8453 h 9861"/>
              <a:gd name="T68" fmla="*/ 9635 w 11208"/>
              <a:gd name="T69" fmla="*/ 9249 h 9861"/>
              <a:gd name="T70" fmla="*/ 1613 w 11208"/>
              <a:gd name="T71" fmla="*/ 9249 h 9861"/>
              <a:gd name="T72" fmla="*/ 694 w 11208"/>
              <a:gd name="T73" fmla="*/ 8330 h 9861"/>
              <a:gd name="T74" fmla="*/ 694 w 11208"/>
              <a:gd name="T75" fmla="*/ 2246 h 9861"/>
              <a:gd name="T76" fmla="*/ 9799 w 11208"/>
              <a:gd name="T77" fmla="*/ 2246 h 9861"/>
              <a:gd name="T78" fmla="*/ 10554 w 11208"/>
              <a:gd name="T79" fmla="*/ 3165 h 9861"/>
              <a:gd name="T80" fmla="*/ 10554 w 11208"/>
              <a:gd name="T81" fmla="*/ 8453 h 9861"/>
              <a:gd name="T82" fmla="*/ 1816 w 11208"/>
              <a:gd name="T83" fmla="*/ 4329 h 9861"/>
              <a:gd name="T84" fmla="*/ 2674 w 11208"/>
              <a:gd name="T85" fmla="*/ 4329 h 9861"/>
              <a:gd name="T86" fmla="*/ 2674 w 11208"/>
              <a:gd name="T87" fmla="*/ 5186 h 9861"/>
              <a:gd name="T88" fmla="*/ 1816 w 11208"/>
              <a:gd name="T89" fmla="*/ 5186 h 9861"/>
              <a:gd name="T90" fmla="*/ 1816 w 11208"/>
              <a:gd name="T91" fmla="*/ 4329 h 9861"/>
              <a:gd name="T92" fmla="*/ 1816 w 11208"/>
              <a:gd name="T93" fmla="*/ 6595 h 9861"/>
              <a:gd name="T94" fmla="*/ 2674 w 11208"/>
              <a:gd name="T95" fmla="*/ 6595 h 9861"/>
              <a:gd name="T96" fmla="*/ 2674 w 11208"/>
              <a:gd name="T97" fmla="*/ 7453 h 9861"/>
              <a:gd name="T98" fmla="*/ 1816 w 11208"/>
              <a:gd name="T99" fmla="*/ 7453 h 9861"/>
              <a:gd name="T100" fmla="*/ 1816 w 11208"/>
              <a:gd name="T101" fmla="*/ 6595 h 9861"/>
              <a:gd name="T102" fmla="*/ 1816 w 11208"/>
              <a:gd name="T103" fmla="*/ 6595 h 9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208" h="9861">
                <a:moveTo>
                  <a:pt x="9125" y="4533"/>
                </a:moveTo>
                <a:lnTo>
                  <a:pt x="4287" y="4533"/>
                </a:lnTo>
                <a:cubicBezTo>
                  <a:pt x="4144" y="4533"/>
                  <a:pt x="4022" y="4655"/>
                  <a:pt x="4022" y="4798"/>
                </a:cubicBezTo>
                <a:cubicBezTo>
                  <a:pt x="4022" y="4940"/>
                  <a:pt x="4144" y="5063"/>
                  <a:pt x="4287" y="5063"/>
                </a:cubicBezTo>
                <a:lnTo>
                  <a:pt x="9125" y="5063"/>
                </a:lnTo>
                <a:cubicBezTo>
                  <a:pt x="9268" y="5063"/>
                  <a:pt x="9390" y="4940"/>
                  <a:pt x="9390" y="4798"/>
                </a:cubicBezTo>
                <a:cubicBezTo>
                  <a:pt x="9390" y="4635"/>
                  <a:pt x="9268" y="4533"/>
                  <a:pt x="9125" y="4533"/>
                </a:cubicBezTo>
                <a:close/>
                <a:moveTo>
                  <a:pt x="9125" y="6759"/>
                </a:moveTo>
                <a:lnTo>
                  <a:pt x="4287" y="6759"/>
                </a:lnTo>
                <a:cubicBezTo>
                  <a:pt x="4144" y="6759"/>
                  <a:pt x="4022" y="6881"/>
                  <a:pt x="4022" y="7024"/>
                </a:cubicBezTo>
                <a:cubicBezTo>
                  <a:pt x="4022" y="7166"/>
                  <a:pt x="4144" y="7289"/>
                  <a:pt x="4287" y="7289"/>
                </a:cubicBezTo>
                <a:lnTo>
                  <a:pt x="9125" y="7289"/>
                </a:lnTo>
                <a:cubicBezTo>
                  <a:pt x="9268" y="7289"/>
                  <a:pt x="9390" y="7166"/>
                  <a:pt x="9390" y="7024"/>
                </a:cubicBezTo>
                <a:cubicBezTo>
                  <a:pt x="9390" y="6881"/>
                  <a:pt x="9268" y="6759"/>
                  <a:pt x="9125" y="6759"/>
                </a:cubicBezTo>
                <a:close/>
                <a:moveTo>
                  <a:pt x="10514" y="1614"/>
                </a:moveTo>
                <a:lnTo>
                  <a:pt x="7043" y="1614"/>
                </a:lnTo>
                <a:lnTo>
                  <a:pt x="6982" y="1450"/>
                </a:lnTo>
                <a:cubicBezTo>
                  <a:pt x="6573" y="306"/>
                  <a:pt x="5777" y="21"/>
                  <a:pt x="5185" y="0"/>
                </a:cubicBezTo>
                <a:lnTo>
                  <a:pt x="694" y="0"/>
                </a:lnTo>
                <a:cubicBezTo>
                  <a:pt x="307" y="0"/>
                  <a:pt x="0" y="306"/>
                  <a:pt x="0" y="674"/>
                </a:cubicBezTo>
                <a:lnTo>
                  <a:pt x="0" y="9188"/>
                </a:lnTo>
                <a:cubicBezTo>
                  <a:pt x="0" y="9555"/>
                  <a:pt x="307" y="9861"/>
                  <a:pt x="694" y="9861"/>
                </a:cubicBezTo>
                <a:lnTo>
                  <a:pt x="10514" y="9861"/>
                </a:lnTo>
                <a:cubicBezTo>
                  <a:pt x="10902" y="9861"/>
                  <a:pt x="11208" y="9555"/>
                  <a:pt x="11208" y="9188"/>
                </a:cubicBezTo>
                <a:lnTo>
                  <a:pt x="11208" y="2288"/>
                </a:lnTo>
                <a:cubicBezTo>
                  <a:pt x="11208" y="1920"/>
                  <a:pt x="10902" y="1614"/>
                  <a:pt x="10514" y="1614"/>
                </a:cubicBezTo>
                <a:close/>
                <a:moveTo>
                  <a:pt x="694" y="981"/>
                </a:moveTo>
                <a:cubicBezTo>
                  <a:pt x="694" y="450"/>
                  <a:pt x="878" y="532"/>
                  <a:pt x="1654" y="532"/>
                </a:cubicBezTo>
                <a:lnTo>
                  <a:pt x="4430" y="532"/>
                </a:lnTo>
                <a:cubicBezTo>
                  <a:pt x="5614" y="532"/>
                  <a:pt x="5920" y="797"/>
                  <a:pt x="6145" y="1186"/>
                </a:cubicBezTo>
                <a:lnTo>
                  <a:pt x="6309" y="1595"/>
                </a:lnTo>
                <a:lnTo>
                  <a:pt x="694" y="1595"/>
                </a:lnTo>
                <a:lnTo>
                  <a:pt x="694" y="981"/>
                </a:lnTo>
                <a:close/>
                <a:moveTo>
                  <a:pt x="10554" y="8453"/>
                </a:moveTo>
                <a:cubicBezTo>
                  <a:pt x="10554" y="9229"/>
                  <a:pt x="10289" y="9249"/>
                  <a:pt x="9635" y="9249"/>
                </a:cubicBezTo>
                <a:lnTo>
                  <a:pt x="1613" y="9249"/>
                </a:lnTo>
                <a:cubicBezTo>
                  <a:pt x="816" y="9249"/>
                  <a:pt x="694" y="9188"/>
                  <a:pt x="694" y="8330"/>
                </a:cubicBezTo>
                <a:lnTo>
                  <a:pt x="694" y="2246"/>
                </a:lnTo>
                <a:lnTo>
                  <a:pt x="9799" y="2246"/>
                </a:lnTo>
                <a:cubicBezTo>
                  <a:pt x="10657" y="2246"/>
                  <a:pt x="10554" y="2573"/>
                  <a:pt x="10554" y="3165"/>
                </a:cubicBezTo>
                <a:lnTo>
                  <a:pt x="10554" y="8453"/>
                </a:lnTo>
                <a:close/>
                <a:moveTo>
                  <a:pt x="1816" y="4329"/>
                </a:moveTo>
                <a:lnTo>
                  <a:pt x="2674" y="4329"/>
                </a:lnTo>
                <a:lnTo>
                  <a:pt x="2674" y="5186"/>
                </a:lnTo>
                <a:lnTo>
                  <a:pt x="1816" y="5186"/>
                </a:lnTo>
                <a:lnTo>
                  <a:pt x="1816" y="4329"/>
                </a:lnTo>
                <a:close/>
                <a:moveTo>
                  <a:pt x="1816" y="6595"/>
                </a:moveTo>
                <a:lnTo>
                  <a:pt x="2674" y="6595"/>
                </a:lnTo>
                <a:lnTo>
                  <a:pt x="2674" y="7453"/>
                </a:lnTo>
                <a:lnTo>
                  <a:pt x="1816" y="7453"/>
                </a:lnTo>
                <a:lnTo>
                  <a:pt x="1816" y="6595"/>
                </a:lnTo>
                <a:close/>
                <a:moveTo>
                  <a:pt x="1816" y="6595"/>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6" name="verified-commercial-list_57632"/>
          <p:cNvSpPr>
            <a:spLocks noChangeAspect="1"/>
          </p:cNvSpPr>
          <p:nvPr/>
        </p:nvSpPr>
        <p:spPr>
          <a:xfrm>
            <a:off x="9711538" y="1984310"/>
            <a:ext cx="566136" cy="656600"/>
          </a:xfrm>
          <a:custGeom>
            <a:avLst/>
            <a:gdLst>
              <a:gd name="connsiteX0" fmla="*/ 232301 w 523313"/>
              <a:gd name="connsiteY0" fmla="*/ 453100 h 606933"/>
              <a:gd name="connsiteX1" fmla="*/ 443362 w 523313"/>
              <a:gd name="connsiteY1" fmla="*/ 453100 h 606933"/>
              <a:gd name="connsiteX2" fmla="*/ 443362 w 523313"/>
              <a:gd name="connsiteY2" fmla="*/ 496498 h 606933"/>
              <a:gd name="connsiteX3" fmla="*/ 232301 w 523313"/>
              <a:gd name="connsiteY3" fmla="*/ 496498 h 606933"/>
              <a:gd name="connsiteX4" fmla="*/ 166906 w 523313"/>
              <a:gd name="connsiteY4" fmla="*/ 405116 h 606933"/>
              <a:gd name="connsiteX5" fmla="*/ 197654 w 523313"/>
              <a:gd name="connsiteY5" fmla="*/ 435818 h 606933"/>
              <a:gd name="connsiteX6" fmla="*/ 118601 w 523313"/>
              <a:gd name="connsiteY6" fmla="*/ 514704 h 606933"/>
              <a:gd name="connsiteX7" fmla="*/ 70777 w 523313"/>
              <a:gd name="connsiteY7" fmla="*/ 466951 h 606933"/>
              <a:gd name="connsiteX8" fmla="*/ 101525 w 523313"/>
              <a:gd name="connsiteY8" fmla="*/ 436249 h 606933"/>
              <a:gd name="connsiteX9" fmla="*/ 118601 w 523313"/>
              <a:gd name="connsiteY9" fmla="*/ 453300 h 606933"/>
              <a:gd name="connsiteX10" fmla="*/ 232301 w 523313"/>
              <a:gd name="connsiteY10" fmla="*/ 344783 h 606933"/>
              <a:gd name="connsiteX11" fmla="*/ 443362 w 523313"/>
              <a:gd name="connsiteY11" fmla="*/ 344783 h 606933"/>
              <a:gd name="connsiteX12" fmla="*/ 443362 w 523313"/>
              <a:gd name="connsiteY12" fmla="*/ 388251 h 606933"/>
              <a:gd name="connsiteX13" fmla="*/ 232301 w 523313"/>
              <a:gd name="connsiteY13" fmla="*/ 388251 h 606933"/>
              <a:gd name="connsiteX14" fmla="*/ 166906 w 523313"/>
              <a:gd name="connsiteY14" fmla="*/ 296939 h 606933"/>
              <a:gd name="connsiteX15" fmla="*/ 197654 w 523313"/>
              <a:gd name="connsiteY15" fmla="*/ 327627 h 606933"/>
              <a:gd name="connsiteX16" fmla="*/ 118601 w 523313"/>
              <a:gd name="connsiteY16" fmla="*/ 406527 h 606933"/>
              <a:gd name="connsiteX17" fmla="*/ 70777 w 523313"/>
              <a:gd name="connsiteY17" fmla="*/ 358795 h 606933"/>
              <a:gd name="connsiteX18" fmla="*/ 101525 w 523313"/>
              <a:gd name="connsiteY18" fmla="*/ 328106 h 606933"/>
              <a:gd name="connsiteX19" fmla="*/ 118601 w 523313"/>
              <a:gd name="connsiteY19" fmla="*/ 345150 h 606933"/>
              <a:gd name="connsiteX20" fmla="*/ 232301 w 523313"/>
              <a:gd name="connsiteY20" fmla="*/ 236606 h 606933"/>
              <a:gd name="connsiteX21" fmla="*/ 443362 w 523313"/>
              <a:gd name="connsiteY21" fmla="*/ 236606 h 606933"/>
              <a:gd name="connsiteX22" fmla="*/ 443362 w 523313"/>
              <a:gd name="connsiteY22" fmla="*/ 280004 h 606933"/>
              <a:gd name="connsiteX23" fmla="*/ 232301 w 523313"/>
              <a:gd name="connsiteY23" fmla="*/ 280004 h 606933"/>
              <a:gd name="connsiteX24" fmla="*/ 166906 w 523313"/>
              <a:gd name="connsiteY24" fmla="*/ 188762 h 606933"/>
              <a:gd name="connsiteX25" fmla="*/ 197654 w 523313"/>
              <a:gd name="connsiteY25" fmla="*/ 219470 h 606933"/>
              <a:gd name="connsiteX26" fmla="*/ 118601 w 523313"/>
              <a:gd name="connsiteY26" fmla="*/ 298421 h 606933"/>
              <a:gd name="connsiteX27" fmla="*/ 70777 w 523313"/>
              <a:gd name="connsiteY27" fmla="*/ 250610 h 606933"/>
              <a:gd name="connsiteX28" fmla="*/ 101525 w 523313"/>
              <a:gd name="connsiteY28" fmla="*/ 219902 h 606933"/>
              <a:gd name="connsiteX29" fmla="*/ 118601 w 523313"/>
              <a:gd name="connsiteY29" fmla="*/ 236956 h 606933"/>
              <a:gd name="connsiteX30" fmla="*/ 393684 w 523313"/>
              <a:gd name="connsiteY30" fmla="*/ 74154 h 606933"/>
              <a:gd name="connsiteX31" fmla="*/ 393684 w 523313"/>
              <a:gd name="connsiteY31" fmla="*/ 129434 h 606933"/>
              <a:gd name="connsiteX32" fmla="*/ 449096 w 523313"/>
              <a:gd name="connsiteY32" fmla="*/ 129434 h 606933"/>
              <a:gd name="connsiteX33" fmla="*/ 43513 w 523313"/>
              <a:gd name="connsiteY33" fmla="*/ 43448 h 606933"/>
              <a:gd name="connsiteX34" fmla="*/ 43513 w 523313"/>
              <a:gd name="connsiteY34" fmla="*/ 563533 h 606933"/>
              <a:gd name="connsiteX35" fmla="*/ 479848 w 523313"/>
              <a:gd name="connsiteY35" fmla="*/ 563533 h 606933"/>
              <a:gd name="connsiteX36" fmla="*/ 479848 w 523313"/>
              <a:gd name="connsiteY36" fmla="*/ 172883 h 606933"/>
              <a:gd name="connsiteX37" fmla="*/ 350219 w 523313"/>
              <a:gd name="connsiteY37" fmla="*/ 172883 h 606933"/>
              <a:gd name="connsiteX38" fmla="*/ 350219 w 523313"/>
              <a:gd name="connsiteY38" fmla="*/ 43448 h 606933"/>
              <a:gd name="connsiteX39" fmla="*/ 0 w 523313"/>
              <a:gd name="connsiteY39" fmla="*/ 0 h 606933"/>
              <a:gd name="connsiteX40" fmla="*/ 380971 w 523313"/>
              <a:gd name="connsiteY40" fmla="*/ 0 h 606933"/>
              <a:gd name="connsiteX41" fmla="*/ 523313 w 523313"/>
              <a:gd name="connsiteY41" fmla="*/ 142177 h 606933"/>
              <a:gd name="connsiteX42" fmla="*/ 523313 w 523313"/>
              <a:gd name="connsiteY42" fmla="*/ 606933 h 606933"/>
              <a:gd name="connsiteX43" fmla="*/ 0 w 523313"/>
              <a:gd name="connsiteY43" fmla="*/ 606933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23313" h="606933">
                <a:moveTo>
                  <a:pt x="232301" y="453100"/>
                </a:moveTo>
                <a:lnTo>
                  <a:pt x="443362" y="453100"/>
                </a:lnTo>
                <a:lnTo>
                  <a:pt x="443362" y="496498"/>
                </a:lnTo>
                <a:lnTo>
                  <a:pt x="232301" y="496498"/>
                </a:lnTo>
                <a:close/>
                <a:moveTo>
                  <a:pt x="166906" y="405116"/>
                </a:moveTo>
                <a:lnTo>
                  <a:pt x="197654" y="435818"/>
                </a:lnTo>
                <a:lnTo>
                  <a:pt x="118601" y="514704"/>
                </a:lnTo>
                <a:lnTo>
                  <a:pt x="70777" y="466951"/>
                </a:lnTo>
                <a:lnTo>
                  <a:pt x="101525" y="436249"/>
                </a:lnTo>
                <a:lnTo>
                  <a:pt x="118601" y="453300"/>
                </a:lnTo>
                <a:close/>
                <a:moveTo>
                  <a:pt x="232301" y="344783"/>
                </a:moveTo>
                <a:lnTo>
                  <a:pt x="443362" y="344783"/>
                </a:lnTo>
                <a:lnTo>
                  <a:pt x="443362" y="388251"/>
                </a:lnTo>
                <a:lnTo>
                  <a:pt x="232301" y="388251"/>
                </a:lnTo>
                <a:close/>
                <a:moveTo>
                  <a:pt x="166906" y="296939"/>
                </a:moveTo>
                <a:lnTo>
                  <a:pt x="197654" y="327627"/>
                </a:lnTo>
                <a:lnTo>
                  <a:pt x="118601" y="406527"/>
                </a:lnTo>
                <a:lnTo>
                  <a:pt x="70777" y="358795"/>
                </a:lnTo>
                <a:lnTo>
                  <a:pt x="101525" y="328106"/>
                </a:lnTo>
                <a:lnTo>
                  <a:pt x="118601" y="345150"/>
                </a:lnTo>
                <a:close/>
                <a:moveTo>
                  <a:pt x="232301" y="236606"/>
                </a:moveTo>
                <a:lnTo>
                  <a:pt x="443362" y="236606"/>
                </a:lnTo>
                <a:lnTo>
                  <a:pt x="443362" y="280004"/>
                </a:lnTo>
                <a:lnTo>
                  <a:pt x="232301" y="280004"/>
                </a:lnTo>
                <a:close/>
                <a:moveTo>
                  <a:pt x="166906" y="188762"/>
                </a:moveTo>
                <a:lnTo>
                  <a:pt x="197654" y="219470"/>
                </a:lnTo>
                <a:lnTo>
                  <a:pt x="118601" y="298421"/>
                </a:lnTo>
                <a:lnTo>
                  <a:pt x="70777" y="250610"/>
                </a:lnTo>
                <a:lnTo>
                  <a:pt x="101525" y="219902"/>
                </a:lnTo>
                <a:lnTo>
                  <a:pt x="118601" y="236956"/>
                </a:lnTo>
                <a:close/>
                <a:moveTo>
                  <a:pt x="393684" y="74154"/>
                </a:moveTo>
                <a:lnTo>
                  <a:pt x="393684" y="129434"/>
                </a:lnTo>
                <a:lnTo>
                  <a:pt x="449096" y="129434"/>
                </a:lnTo>
                <a:close/>
                <a:moveTo>
                  <a:pt x="43513" y="43448"/>
                </a:moveTo>
                <a:lnTo>
                  <a:pt x="43513" y="563533"/>
                </a:lnTo>
                <a:lnTo>
                  <a:pt x="479848" y="563533"/>
                </a:lnTo>
                <a:lnTo>
                  <a:pt x="479848" y="172883"/>
                </a:lnTo>
                <a:lnTo>
                  <a:pt x="350219" y="172883"/>
                </a:lnTo>
                <a:lnTo>
                  <a:pt x="350219" y="43448"/>
                </a:lnTo>
                <a:close/>
                <a:moveTo>
                  <a:pt x="0" y="0"/>
                </a:moveTo>
                <a:lnTo>
                  <a:pt x="380971" y="0"/>
                </a:lnTo>
                <a:lnTo>
                  <a:pt x="523313" y="142177"/>
                </a:lnTo>
                <a:lnTo>
                  <a:pt x="523313" y="606933"/>
                </a:lnTo>
                <a:lnTo>
                  <a:pt x="0" y="60693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t="8691" b="9271"/>
          <a:stretch>
            <a:fillRect/>
          </a:stretch>
        </p:blipFill>
        <p:spPr>
          <a:xfrm>
            <a:off x="46657" y="1236860"/>
            <a:ext cx="5784910" cy="474581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1" presetClass="entr" presetSubtype="1"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heel(1)">
                                      <p:cBhvr>
                                        <p:cTn id="20" dur="2000"/>
                                        <p:tgtEl>
                                          <p:spTgt spid="15"/>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heel(1)">
                                      <p:cBhvr>
                                        <p:cTn id="23" dur="2000"/>
                                        <p:tgtEl>
                                          <p:spTgt spid="16"/>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heel(1)">
                                      <p:cBhvr>
                                        <p:cTn id="26" dur="2000"/>
                                        <p:tgtEl>
                                          <p:spTgt spid="8"/>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heel(1)">
                                      <p:cBhvr>
                                        <p:cTn id="29" dur="2000"/>
                                        <p:tgtEl>
                                          <p:spTgt spid="9"/>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heel(1)">
                                      <p:cBhvr>
                                        <p:cTn id="32" dur="2000"/>
                                        <p:tgtEl>
                                          <p:spTgt spid="10"/>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heel(1)">
                                      <p:cBhvr>
                                        <p:cTn id="35" dur="2000"/>
                                        <p:tgtEl>
                                          <p:spTgt spid="11"/>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heel(1)">
                                      <p:cBhvr>
                                        <p:cTn id="38" dur="2000"/>
                                        <p:tgtEl>
                                          <p:spTgt spid="12"/>
                                        </p:tgtEl>
                                      </p:cBhvr>
                                    </p:animEffect>
                                  </p:childTnLst>
                                </p:cTn>
                              </p:par>
                              <p:par>
                                <p:cTn id="39" presetID="21" presetClass="entr" presetSubtype="1"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heel(1)">
                                      <p:cBhvr>
                                        <p:cTn id="41" dur="2000"/>
                                        <p:tgtEl>
                                          <p:spTgt spid="13"/>
                                        </p:tgtEl>
                                      </p:cBhvr>
                                    </p:animEffect>
                                  </p:childTnLst>
                                </p:cTn>
                              </p:par>
                              <p:par>
                                <p:cTn id="42" presetID="21" presetClass="entr" presetSubtype="1"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heel(1)">
                                      <p:cBhvr>
                                        <p:cTn id="4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0" grpId="0"/>
      <p:bldP spid="11" grpId="0" animBg="1"/>
      <p:bldP spid="12" grpId="0"/>
      <p:bldP spid="13" grpId="0"/>
      <p:bldP spid="15" grpId="0" animBg="1"/>
      <p:bldP spid="1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建立</a:t>
            </a:r>
            <a:r>
              <a:rPr lang="zh-CN" altLang="en-US" sz="2800" dirty="0">
                <a:solidFill>
                  <a:srgbClr val="2D80F8"/>
                </a:solidFill>
                <a:latin typeface="+mn-lt"/>
                <a:ea typeface="+mn-ea"/>
                <a:cs typeface="+mn-ea"/>
                <a:sym typeface="+mn-lt"/>
              </a:rPr>
              <a:t>团队</a:t>
            </a:r>
            <a:endParaRPr lang="zh-CN" altLang="en-US" sz="2800" dirty="0">
              <a:solidFill>
                <a:srgbClr val="2D80F8"/>
              </a:solidFill>
              <a:latin typeface="+mn-lt"/>
              <a:ea typeface="+mn-ea"/>
              <a:cs typeface="+mn-ea"/>
              <a:sym typeface="+mn-lt"/>
            </a:endParaRPr>
          </a:p>
        </p:txBody>
      </p:sp>
      <p:sp>
        <p:nvSpPr>
          <p:cNvPr id="8" name="íṣḻiḋè"/>
          <p:cNvSpPr/>
          <p:nvPr/>
        </p:nvSpPr>
        <p:spPr>
          <a:xfrm>
            <a:off x="6585969" y="1598945"/>
            <a:ext cx="4835559" cy="4218110"/>
          </a:xfrm>
          <a:prstGeom prst="rect">
            <a:avLst/>
          </a:prstGeom>
          <a:solidFill>
            <a:srgbClr val="FD7C75">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9" name="işľíḋe"/>
          <p:cNvCxnSpPr/>
          <p:nvPr/>
        </p:nvCxnSpPr>
        <p:spPr>
          <a:xfrm>
            <a:off x="2530741" y="1800499"/>
            <a:ext cx="0" cy="358190"/>
          </a:xfrm>
          <a:prstGeom prst="line">
            <a:avLst/>
          </a:prstGeom>
          <a:ln w="12700">
            <a:solidFill>
              <a:srgbClr val="2D80F8">
                <a:alpha val="10000"/>
              </a:srgbClr>
            </a:solidFill>
          </a:ln>
        </p:spPr>
        <p:style>
          <a:lnRef idx="1">
            <a:schemeClr val="accent1"/>
          </a:lnRef>
          <a:fillRef idx="0">
            <a:schemeClr val="accent1"/>
          </a:fillRef>
          <a:effectRef idx="0">
            <a:schemeClr val="accent1"/>
          </a:effectRef>
          <a:fontRef idx="minor">
            <a:schemeClr val="tx1"/>
          </a:fontRef>
        </p:style>
      </p:cxnSp>
      <p:cxnSp>
        <p:nvCxnSpPr>
          <p:cNvPr id="10" name="îšḻîḑê"/>
          <p:cNvCxnSpPr/>
          <p:nvPr/>
        </p:nvCxnSpPr>
        <p:spPr>
          <a:xfrm>
            <a:off x="4503323" y="1800499"/>
            <a:ext cx="0" cy="358190"/>
          </a:xfrm>
          <a:prstGeom prst="line">
            <a:avLst/>
          </a:prstGeom>
          <a:ln w="12700">
            <a:solidFill>
              <a:srgbClr val="2D80F8">
                <a:alpha val="10000"/>
              </a:srgbClr>
            </a:solidFill>
          </a:ln>
        </p:spPr>
        <p:style>
          <a:lnRef idx="1">
            <a:schemeClr val="accent1"/>
          </a:lnRef>
          <a:fillRef idx="0">
            <a:schemeClr val="accent1"/>
          </a:fillRef>
          <a:effectRef idx="0">
            <a:schemeClr val="accent1"/>
          </a:effectRef>
          <a:fontRef idx="minor">
            <a:schemeClr val="tx1"/>
          </a:fontRef>
        </p:style>
      </p:cxnSp>
      <p:cxnSp>
        <p:nvCxnSpPr>
          <p:cNvPr id="14" name="iṩļiḓê"/>
          <p:cNvCxnSpPr/>
          <p:nvPr/>
        </p:nvCxnSpPr>
        <p:spPr>
          <a:xfrm>
            <a:off x="7118776" y="3419743"/>
            <a:ext cx="3769945" cy="0"/>
          </a:xfrm>
          <a:prstGeom prst="line">
            <a:avLst/>
          </a:prstGeom>
          <a:ln w="12700">
            <a:solidFill>
              <a:schemeClr val="tx1">
                <a:lumMod val="50000"/>
                <a:lumOff val="50000"/>
                <a:alpha val="10000"/>
              </a:schemeClr>
            </a:solidFill>
          </a:ln>
        </p:spPr>
        <p:style>
          <a:lnRef idx="1">
            <a:schemeClr val="accent1"/>
          </a:lnRef>
          <a:fillRef idx="0">
            <a:schemeClr val="accent1"/>
          </a:fillRef>
          <a:effectRef idx="0">
            <a:schemeClr val="accent1"/>
          </a:effectRef>
          <a:fontRef idx="minor">
            <a:schemeClr val="tx1"/>
          </a:fontRef>
        </p:style>
      </p:cxnSp>
      <p:sp>
        <p:nvSpPr>
          <p:cNvPr id="19" name="iSľîḑé"/>
          <p:cNvSpPr/>
          <p:nvPr/>
        </p:nvSpPr>
        <p:spPr>
          <a:xfrm>
            <a:off x="899710" y="4324131"/>
            <a:ext cx="1289482" cy="1289482"/>
          </a:xfrm>
          <a:prstGeom prst="wedgeEllipseCallout">
            <a:avLst/>
          </a:prstGeom>
          <a:solidFill>
            <a:srgbClr val="2D80F8"/>
          </a:solid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cs typeface="+mn-ea"/>
              <a:sym typeface="+mn-lt"/>
            </a:endParaRPr>
          </a:p>
        </p:txBody>
      </p:sp>
      <p:sp>
        <p:nvSpPr>
          <p:cNvPr id="22" name="íSlîḋê"/>
          <p:cNvSpPr/>
          <p:nvPr/>
        </p:nvSpPr>
        <p:spPr>
          <a:xfrm>
            <a:off x="669802" y="2513539"/>
            <a:ext cx="1760267" cy="595290"/>
          </a:xfrm>
          <a:prstGeom prst="rect">
            <a:avLst/>
          </a:prstGeom>
          <a:ln>
            <a:noFill/>
          </a:ln>
        </p:spPr>
        <p:txBody>
          <a:bodyPr wrap="square" lIns="91440" tIns="45720" rIns="91440" bIns="45720" anchor="t">
            <a:noAutofit/>
          </a:bodyPr>
          <a:lstStyle/>
          <a:p>
            <a:pPr algn="ctr">
              <a:lnSpc>
                <a:spcPct val="150000"/>
              </a:lnSpc>
              <a:defRPr/>
            </a:pPr>
            <a:r>
              <a:rPr lang="zh-CN" altLang="en-US" dirty="0">
                <a:solidFill>
                  <a:schemeClr val="tx1">
                    <a:lumMod val="75000"/>
                    <a:lumOff val="25000"/>
                  </a:schemeClr>
                </a:solidFill>
                <a:cs typeface="+mn-ea"/>
                <a:sym typeface="+mn-lt"/>
              </a:rPr>
              <a:t>每个人都很清楚自己应该扮演的角色。</a:t>
            </a:r>
            <a:endParaRPr lang="en-US" altLang="zh-CN" dirty="0">
              <a:solidFill>
                <a:schemeClr val="tx1">
                  <a:lumMod val="75000"/>
                  <a:lumOff val="25000"/>
                </a:schemeClr>
              </a:solidFill>
              <a:cs typeface="+mn-ea"/>
              <a:sym typeface="+mn-lt"/>
            </a:endParaRPr>
          </a:p>
        </p:txBody>
      </p:sp>
      <p:sp>
        <p:nvSpPr>
          <p:cNvPr id="18" name="íšḻíḍe"/>
          <p:cNvSpPr/>
          <p:nvPr/>
        </p:nvSpPr>
        <p:spPr>
          <a:xfrm>
            <a:off x="1351629" y="1735074"/>
            <a:ext cx="385641" cy="385640"/>
          </a:xfrm>
          <a:prstGeom prst="wedgeEllipseCallout">
            <a:avLst/>
          </a:prstGeom>
          <a:solidFill>
            <a:srgbClr val="2D80F8"/>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cs typeface="+mn-ea"/>
              <a:sym typeface="+mn-lt"/>
            </a:endParaRPr>
          </a:p>
        </p:txBody>
      </p:sp>
      <p:sp>
        <p:nvSpPr>
          <p:cNvPr id="24" name="îśľiďê"/>
          <p:cNvSpPr/>
          <p:nvPr/>
        </p:nvSpPr>
        <p:spPr>
          <a:xfrm>
            <a:off x="3324211" y="1735074"/>
            <a:ext cx="385641" cy="385640"/>
          </a:xfrm>
          <a:prstGeom prst="wedgeEllipseCallout">
            <a:avLst/>
          </a:prstGeom>
          <a:solidFill>
            <a:srgbClr val="FD7C75"/>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cs typeface="+mn-ea"/>
              <a:sym typeface="+mn-lt"/>
            </a:endParaRPr>
          </a:p>
        </p:txBody>
      </p:sp>
      <p:sp>
        <p:nvSpPr>
          <p:cNvPr id="26" name="íṣ1îḍe"/>
          <p:cNvSpPr/>
          <p:nvPr/>
        </p:nvSpPr>
        <p:spPr>
          <a:xfrm>
            <a:off x="2872292" y="4324131"/>
            <a:ext cx="1289482" cy="1289482"/>
          </a:xfrm>
          <a:prstGeom prst="wedgeEllipseCallout">
            <a:avLst/>
          </a:prstGeom>
          <a:solidFill>
            <a:srgbClr val="FD7C75"/>
          </a:solid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cs typeface="+mn-ea"/>
              <a:sym typeface="+mn-lt"/>
            </a:endParaRPr>
          </a:p>
        </p:txBody>
      </p:sp>
      <p:sp>
        <p:nvSpPr>
          <p:cNvPr id="29" name="iṡlïďé"/>
          <p:cNvSpPr/>
          <p:nvPr/>
        </p:nvSpPr>
        <p:spPr>
          <a:xfrm>
            <a:off x="2592235" y="2526947"/>
            <a:ext cx="1840366" cy="595290"/>
          </a:xfrm>
          <a:prstGeom prst="rect">
            <a:avLst/>
          </a:prstGeom>
          <a:ln>
            <a:noFill/>
          </a:ln>
        </p:spPr>
        <p:txBody>
          <a:bodyPr wrap="square" lIns="91440" tIns="45720" rIns="91440" bIns="45720" anchor="t">
            <a:noAutofit/>
          </a:bodyPr>
          <a:lstStyle/>
          <a:p>
            <a:pPr lvl="0" algn="ctr">
              <a:lnSpc>
                <a:spcPct val="150000"/>
              </a:lnSpc>
              <a:defRPr/>
            </a:pPr>
            <a:r>
              <a:rPr lang="zh-CN" altLang="en-US" dirty="0">
                <a:solidFill>
                  <a:schemeClr val="tx1">
                    <a:lumMod val="75000"/>
                    <a:lumOff val="25000"/>
                  </a:schemeClr>
                </a:solidFill>
                <a:cs typeface="+mn-ea"/>
                <a:sym typeface="+mn-lt"/>
              </a:rPr>
              <a:t>团队成员的角色可能会有重叠但是绝不冲突。</a:t>
            </a:r>
            <a:endParaRPr lang="en-US" altLang="zh-CN" dirty="0">
              <a:solidFill>
                <a:schemeClr val="tx1">
                  <a:lumMod val="75000"/>
                  <a:lumOff val="25000"/>
                </a:schemeClr>
              </a:solidFill>
              <a:cs typeface="+mn-ea"/>
              <a:sym typeface="+mn-lt"/>
            </a:endParaRPr>
          </a:p>
        </p:txBody>
      </p:sp>
      <p:sp>
        <p:nvSpPr>
          <p:cNvPr id="31" name="íŝḻîdé"/>
          <p:cNvSpPr/>
          <p:nvPr/>
        </p:nvSpPr>
        <p:spPr>
          <a:xfrm>
            <a:off x="5296793" y="1735074"/>
            <a:ext cx="385641" cy="385640"/>
          </a:xfrm>
          <a:prstGeom prst="wedgeEllipseCallout">
            <a:avLst/>
          </a:prstGeom>
          <a:solidFill>
            <a:srgbClr val="2D80F8"/>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cs typeface="+mn-ea"/>
              <a:sym typeface="+mn-lt"/>
            </a:endParaRPr>
          </a:p>
        </p:txBody>
      </p:sp>
      <p:sp>
        <p:nvSpPr>
          <p:cNvPr id="33" name="íSliḍe"/>
          <p:cNvSpPr/>
          <p:nvPr/>
        </p:nvSpPr>
        <p:spPr>
          <a:xfrm>
            <a:off x="4844874" y="4324130"/>
            <a:ext cx="1289482" cy="1289483"/>
          </a:xfrm>
          <a:prstGeom prst="wedgeEllipseCallout">
            <a:avLst/>
          </a:prstGeom>
          <a:solidFill>
            <a:srgbClr val="2D80F8"/>
          </a:solid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endParaRPr lang="zh-CN" altLang="en-US">
              <a:cs typeface="+mn-ea"/>
              <a:sym typeface="+mn-lt"/>
            </a:endParaRPr>
          </a:p>
        </p:txBody>
      </p:sp>
      <p:sp>
        <p:nvSpPr>
          <p:cNvPr id="36" name="íṧļïḓè"/>
          <p:cNvSpPr/>
          <p:nvPr/>
        </p:nvSpPr>
        <p:spPr>
          <a:xfrm>
            <a:off x="4583420" y="2513539"/>
            <a:ext cx="1870333" cy="595290"/>
          </a:xfrm>
          <a:prstGeom prst="rect">
            <a:avLst/>
          </a:prstGeom>
          <a:ln>
            <a:noFill/>
          </a:ln>
        </p:spPr>
        <p:txBody>
          <a:bodyPr wrap="square" lIns="91440" tIns="45720" rIns="91440" bIns="45720" anchor="t">
            <a:noAutofit/>
          </a:bodyPr>
          <a:lstStyle/>
          <a:p>
            <a:pPr algn="ctr">
              <a:lnSpc>
                <a:spcPct val="150000"/>
              </a:lnSpc>
              <a:spcBef>
                <a:spcPts val="1200"/>
              </a:spcBef>
            </a:pPr>
            <a:r>
              <a:rPr lang="zh-CN" altLang="en-US" dirty="0">
                <a:solidFill>
                  <a:schemeClr val="tx1">
                    <a:lumMod val="75000"/>
                    <a:lumOff val="25000"/>
                  </a:schemeClr>
                </a:solidFill>
                <a:cs typeface="+mn-ea"/>
                <a:sym typeface="+mn-lt"/>
              </a:rPr>
              <a:t>团队内部不同角色和技能的组合，足以完成手头上的任务。</a:t>
            </a:r>
            <a:endParaRPr lang="zh-CN" altLang="en-US" dirty="0">
              <a:solidFill>
                <a:schemeClr val="tx1">
                  <a:lumMod val="75000"/>
                  <a:lumOff val="25000"/>
                </a:schemeClr>
              </a:solidFill>
              <a:cs typeface="+mn-ea"/>
              <a:sym typeface="+mn-lt"/>
            </a:endParaRPr>
          </a:p>
        </p:txBody>
      </p:sp>
      <p:sp>
        <p:nvSpPr>
          <p:cNvPr id="37" name="矩形 36"/>
          <p:cNvSpPr/>
          <p:nvPr/>
        </p:nvSpPr>
        <p:spPr>
          <a:xfrm>
            <a:off x="1400179" y="1813237"/>
            <a:ext cx="316112" cy="246221"/>
          </a:xfrm>
          <a:prstGeom prst="rect">
            <a:avLst/>
          </a:prstGeom>
        </p:spPr>
        <p:txBody>
          <a:bodyPr wrap="none">
            <a:spAutoFit/>
          </a:bodyPr>
          <a:lstStyle/>
          <a:p>
            <a:pPr lvl="0" algn="ctr" defTabSz="913765">
              <a:buSzPct val="25000"/>
              <a:defRPr/>
            </a:pPr>
            <a:r>
              <a:rPr lang="en-US" altLang="zh-CN" sz="1000" b="1" dirty="0">
                <a:solidFill>
                  <a:schemeClr val="bg1"/>
                </a:solidFill>
                <a:cs typeface="+mn-ea"/>
                <a:sym typeface="+mn-lt"/>
              </a:rPr>
              <a:t>01</a:t>
            </a:r>
            <a:endParaRPr lang="en-US" altLang="zh-CN" sz="1000" b="1" dirty="0">
              <a:solidFill>
                <a:schemeClr val="bg1"/>
              </a:solidFill>
              <a:cs typeface="+mn-ea"/>
              <a:sym typeface="+mn-lt"/>
            </a:endParaRPr>
          </a:p>
        </p:txBody>
      </p:sp>
      <p:sp>
        <p:nvSpPr>
          <p:cNvPr id="38" name="矩形 37"/>
          <p:cNvSpPr/>
          <p:nvPr/>
        </p:nvSpPr>
        <p:spPr>
          <a:xfrm>
            <a:off x="3359342" y="1813237"/>
            <a:ext cx="316112" cy="246221"/>
          </a:xfrm>
          <a:prstGeom prst="rect">
            <a:avLst/>
          </a:prstGeom>
        </p:spPr>
        <p:txBody>
          <a:bodyPr wrap="none">
            <a:spAutoFit/>
          </a:bodyPr>
          <a:lstStyle/>
          <a:p>
            <a:pPr lvl="0" algn="ctr" defTabSz="913765">
              <a:buSzPct val="25000"/>
              <a:defRPr/>
            </a:pPr>
            <a:r>
              <a:rPr lang="en-US" altLang="zh-CN" sz="1000" b="1" dirty="0">
                <a:solidFill>
                  <a:schemeClr val="bg1"/>
                </a:solidFill>
                <a:cs typeface="+mn-ea"/>
                <a:sym typeface="+mn-lt"/>
              </a:rPr>
              <a:t>02</a:t>
            </a:r>
            <a:endParaRPr lang="en-US" altLang="zh-CN" sz="1000" b="1" dirty="0">
              <a:solidFill>
                <a:schemeClr val="bg1"/>
              </a:solidFill>
              <a:cs typeface="+mn-ea"/>
              <a:sym typeface="+mn-lt"/>
            </a:endParaRPr>
          </a:p>
        </p:txBody>
      </p:sp>
      <p:sp>
        <p:nvSpPr>
          <p:cNvPr id="39" name="矩形 38"/>
          <p:cNvSpPr/>
          <p:nvPr/>
        </p:nvSpPr>
        <p:spPr>
          <a:xfrm>
            <a:off x="5324363" y="1816371"/>
            <a:ext cx="316112" cy="246221"/>
          </a:xfrm>
          <a:prstGeom prst="rect">
            <a:avLst/>
          </a:prstGeom>
        </p:spPr>
        <p:txBody>
          <a:bodyPr wrap="none">
            <a:spAutoFit/>
          </a:bodyPr>
          <a:lstStyle/>
          <a:p>
            <a:pPr lvl="0" algn="ctr" defTabSz="913765">
              <a:buSzPct val="25000"/>
              <a:defRPr/>
            </a:pPr>
            <a:r>
              <a:rPr lang="en-US" altLang="zh-CN" sz="1000" b="1" dirty="0">
                <a:solidFill>
                  <a:schemeClr val="bg1"/>
                </a:solidFill>
                <a:cs typeface="+mn-ea"/>
                <a:sym typeface="+mn-lt"/>
              </a:rPr>
              <a:t>03</a:t>
            </a:r>
            <a:endParaRPr lang="en-US" altLang="zh-CN" sz="1000" b="1" dirty="0">
              <a:solidFill>
                <a:schemeClr val="bg1"/>
              </a:solidFill>
              <a:cs typeface="+mn-ea"/>
              <a:sym typeface="+mn-lt"/>
            </a:endParaRPr>
          </a:p>
        </p:txBody>
      </p:sp>
      <p:sp>
        <p:nvSpPr>
          <p:cNvPr id="40" name="wrench-and-bolt-tool-with-hammer_28491"/>
          <p:cNvSpPr>
            <a:spLocks noChangeAspect="1"/>
          </p:cNvSpPr>
          <p:nvPr/>
        </p:nvSpPr>
        <p:spPr>
          <a:xfrm>
            <a:off x="3239021" y="4683817"/>
            <a:ext cx="556019" cy="576199"/>
          </a:xfrm>
          <a:custGeom>
            <a:avLst/>
            <a:gdLst>
              <a:gd name="connsiteX0" fmla="*/ 447790 w 584385"/>
              <a:gd name="connsiteY0" fmla="*/ 469190 h 605593"/>
              <a:gd name="connsiteX1" fmla="*/ 477338 w 584385"/>
              <a:gd name="connsiteY1" fmla="*/ 498570 h 605593"/>
              <a:gd name="connsiteX2" fmla="*/ 466490 w 584385"/>
              <a:gd name="connsiteY2" fmla="*/ 538773 h 605593"/>
              <a:gd name="connsiteX3" fmla="*/ 426300 w 584385"/>
              <a:gd name="connsiteY3" fmla="*/ 549494 h 605593"/>
              <a:gd name="connsiteX4" fmla="*/ 396752 w 584385"/>
              <a:gd name="connsiteY4" fmla="*/ 520114 h 605593"/>
              <a:gd name="connsiteX5" fmla="*/ 407600 w 584385"/>
              <a:gd name="connsiteY5" fmla="*/ 479911 h 605593"/>
              <a:gd name="connsiteX6" fmla="*/ 448054 w 584385"/>
              <a:gd name="connsiteY6" fmla="*/ 453715 h 605593"/>
              <a:gd name="connsiteX7" fmla="*/ 399530 w 584385"/>
              <a:gd name="connsiteY7" fmla="*/ 466706 h 605593"/>
              <a:gd name="connsiteX8" fmla="*/ 394367 w 584385"/>
              <a:gd name="connsiteY8" fmla="*/ 471965 h 605593"/>
              <a:gd name="connsiteX9" fmla="*/ 381359 w 584385"/>
              <a:gd name="connsiteY9" fmla="*/ 520426 h 605593"/>
              <a:gd name="connsiteX10" fmla="*/ 383217 w 584385"/>
              <a:gd name="connsiteY10" fmla="*/ 527540 h 605593"/>
              <a:gd name="connsiteX11" fmla="*/ 418733 w 584385"/>
              <a:gd name="connsiteY11" fmla="*/ 563009 h 605593"/>
              <a:gd name="connsiteX12" fmla="*/ 423998 w 584385"/>
              <a:gd name="connsiteY12" fmla="*/ 565175 h 605593"/>
              <a:gd name="connsiteX13" fmla="*/ 425960 w 584385"/>
              <a:gd name="connsiteY13" fmla="*/ 564865 h 605593"/>
              <a:gd name="connsiteX14" fmla="*/ 474381 w 584385"/>
              <a:gd name="connsiteY14" fmla="*/ 551977 h 605593"/>
              <a:gd name="connsiteX15" fmla="*/ 479647 w 584385"/>
              <a:gd name="connsiteY15" fmla="*/ 546718 h 605593"/>
              <a:gd name="connsiteX16" fmla="*/ 492655 w 584385"/>
              <a:gd name="connsiteY16" fmla="*/ 498257 h 605593"/>
              <a:gd name="connsiteX17" fmla="*/ 490694 w 584385"/>
              <a:gd name="connsiteY17" fmla="*/ 491143 h 605593"/>
              <a:gd name="connsiteX18" fmla="*/ 455178 w 584385"/>
              <a:gd name="connsiteY18" fmla="*/ 455674 h 605593"/>
              <a:gd name="connsiteX19" fmla="*/ 448054 w 584385"/>
              <a:gd name="connsiteY19" fmla="*/ 453715 h 605593"/>
              <a:gd name="connsiteX20" fmla="*/ 437007 w 584385"/>
              <a:gd name="connsiteY20" fmla="*/ 413090 h 605593"/>
              <a:gd name="connsiteX21" fmla="*/ 505148 w 584385"/>
              <a:gd name="connsiteY21" fmla="*/ 441239 h 605593"/>
              <a:gd name="connsiteX22" fmla="*/ 533436 w 584385"/>
              <a:gd name="connsiteY22" fmla="*/ 509290 h 605593"/>
              <a:gd name="connsiteX23" fmla="*/ 505148 w 584385"/>
              <a:gd name="connsiteY23" fmla="*/ 577444 h 605593"/>
              <a:gd name="connsiteX24" fmla="*/ 437007 w 584385"/>
              <a:gd name="connsiteY24" fmla="*/ 605593 h 605593"/>
              <a:gd name="connsiteX25" fmla="*/ 368866 w 584385"/>
              <a:gd name="connsiteY25" fmla="*/ 577444 h 605593"/>
              <a:gd name="connsiteX26" fmla="*/ 346979 w 584385"/>
              <a:gd name="connsiteY26" fmla="*/ 475161 h 605593"/>
              <a:gd name="connsiteX27" fmla="*/ 347598 w 584385"/>
              <a:gd name="connsiteY27" fmla="*/ 473821 h 605593"/>
              <a:gd name="connsiteX28" fmla="*/ 348424 w 584385"/>
              <a:gd name="connsiteY28" fmla="*/ 471552 h 605593"/>
              <a:gd name="connsiteX29" fmla="*/ 349043 w 584385"/>
              <a:gd name="connsiteY29" fmla="*/ 470109 h 605593"/>
              <a:gd name="connsiteX30" fmla="*/ 368866 w 584385"/>
              <a:gd name="connsiteY30" fmla="*/ 441239 h 605593"/>
              <a:gd name="connsiteX31" fmla="*/ 437007 w 584385"/>
              <a:gd name="connsiteY31" fmla="*/ 413090 h 605593"/>
              <a:gd name="connsiteX32" fmla="*/ 332446 w 584385"/>
              <a:gd name="connsiteY32" fmla="*/ 356991 h 605593"/>
              <a:gd name="connsiteX33" fmla="*/ 384402 w 584385"/>
              <a:gd name="connsiteY33" fmla="*/ 408842 h 605593"/>
              <a:gd name="connsiteX34" fmla="*/ 359715 w 584385"/>
              <a:gd name="connsiteY34" fmla="*/ 427295 h 605593"/>
              <a:gd name="connsiteX35" fmla="*/ 338127 w 584385"/>
              <a:gd name="connsiteY35" fmla="*/ 458323 h 605593"/>
              <a:gd name="connsiteX36" fmla="*/ 284623 w 584385"/>
              <a:gd name="connsiteY36" fmla="*/ 404925 h 605593"/>
              <a:gd name="connsiteX37" fmla="*/ 332446 w 584385"/>
              <a:gd name="connsiteY37" fmla="*/ 356991 h 605593"/>
              <a:gd name="connsiteX38" fmla="*/ 195145 w 584385"/>
              <a:gd name="connsiteY38" fmla="*/ 219882 h 605593"/>
              <a:gd name="connsiteX39" fmla="*/ 274038 w 584385"/>
              <a:gd name="connsiteY39" fmla="*/ 298642 h 605593"/>
              <a:gd name="connsiteX40" fmla="*/ 226124 w 584385"/>
              <a:gd name="connsiteY40" fmla="*/ 346476 h 605593"/>
              <a:gd name="connsiteX41" fmla="*/ 147232 w 584385"/>
              <a:gd name="connsiteY41" fmla="*/ 267819 h 605593"/>
              <a:gd name="connsiteX42" fmla="*/ 148987 w 584385"/>
              <a:gd name="connsiteY42" fmla="*/ 266891 h 605593"/>
              <a:gd name="connsiteX43" fmla="*/ 151982 w 584385"/>
              <a:gd name="connsiteY43" fmla="*/ 265138 h 605593"/>
              <a:gd name="connsiteX44" fmla="*/ 157351 w 584385"/>
              <a:gd name="connsiteY44" fmla="*/ 261839 h 605593"/>
              <a:gd name="connsiteX45" fmla="*/ 160243 w 584385"/>
              <a:gd name="connsiteY45" fmla="*/ 259881 h 605593"/>
              <a:gd name="connsiteX46" fmla="*/ 165509 w 584385"/>
              <a:gd name="connsiteY46" fmla="*/ 255963 h 605593"/>
              <a:gd name="connsiteX47" fmla="*/ 167987 w 584385"/>
              <a:gd name="connsiteY47" fmla="*/ 254108 h 605593"/>
              <a:gd name="connsiteX48" fmla="*/ 175009 w 584385"/>
              <a:gd name="connsiteY48" fmla="*/ 247613 h 605593"/>
              <a:gd name="connsiteX49" fmla="*/ 181825 w 584385"/>
              <a:gd name="connsiteY49" fmla="*/ 240088 h 605593"/>
              <a:gd name="connsiteX50" fmla="*/ 183683 w 584385"/>
              <a:gd name="connsiteY50" fmla="*/ 237716 h 605593"/>
              <a:gd name="connsiteX51" fmla="*/ 188124 w 584385"/>
              <a:gd name="connsiteY51" fmla="*/ 231737 h 605593"/>
              <a:gd name="connsiteX52" fmla="*/ 189879 w 584385"/>
              <a:gd name="connsiteY52" fmla="*/ 229057 h 605593"/>
              <a:gd name="connsiteX53" fmla="*/ 194319 w 584385"/>
              <a:gd name="connsiteY53" fmla="*/ 221222 h 605593"/>
              <a:gd name="connsiteX54" fmla="*/ 195042 w 584385"/>
              <a:gd name="connsiteY54" fmla="*/ 220088 h 605593"/>
              <a:gd name="connsiteX55" fmla="*/ 195145 w 584385"/>
              <a:gd name="connsiteY55" fmla="*/ 219882 h 605593"/>
              <a:gd name="connsiteX56" fmla="*/ 382962 w 584385"/>
              <a:gd name="connsiteY56" fmla="*/ 211555 h 605593"/>
              <a:gd name="connsiteX57" fmla="*/ 419615 w 584385"/>
              <a:gd name="connsiteY57" fmla="*/ 248152 h 605593"/>
              <a:gd name="connsiteX58" fmla="*/ 115242 w 584385"/>
              <a:gd name="connsiteY58" fmla="*/ 552884 h 605593"/>
              <a:gd name="connsiteX59" fmla="*/ 114932 w 584385"/>
              <a:gd name="connsiteY59" fmla="*/ 553193 h 605593"/>
              <a:gd name="connsiteX60" fmla="*/ 112351 w 584385"/>
              <a:gd name="connsiteY60" fmla="*/ 555771 h 605593"/>
              <a:gd name="connsiteX61" fmla="*/ 110905 w 584385"/>
              <a:gd name="connsiteY61" fmla="*/ 556492 h 605593"/>
              <a:gd name="connsiteX62" fmla="*/ 98206 w 584385"/>
              <a:gd name="connsiteY62" fmla="*/ 560616 h 605593"/>
              <a:gd name="connsiteX63" fmla="*/ 78382 w 584385"/>
              <a:gd name="connsiteY63" fmla="*/ 553090 h 605593"/>
              <a:gd name="connsiteX64" fmla="*/ 74872 w 584385"/>
              <a:gd name="connsiteY64" fmla="*/ 519999 h 605593"/>
              <a:gd name="connsiteX65" fmla="*/ 75698 w 584385"/>
              <a:gd name="connsiteY65" fmla="*/ 518452 h 605593"/>
              <a:gd name="connsiteX66" fmla="*/ 96419 w 584385"/>
              <a:gd name="connsiteY66" fmla="*/ 72965 h 605593"/>
              <a:gd name="connsiteX67" fmla="*/ 164556 w 584385"/>
              <a:gd name="connsiteY67" fmla="*/ 101113 h 605593"/>
              <a:gd name="connsiteX68" fmla="*/ 187165 w 584385"/>
              <a:gd name="connsiteY68" fmla="*/ 201228 h 605593"/>
              <a:gd name="connsiteX69" fmla="*/ 186546 w 584385"/>
              <a:gd name="connsiteY69" fmla="*/ 202671 h 605593"/>
              <a:gd name="connsiteX70" fmla="*/ 185823 w 584385"/>
              <a:gd name="connsiteY70" fmla="*/ 204321 h 605593"/>
              <a:gd name="connsiteX71" fmla="*/ 164453 w 584385"/>
              <a:gd name="connsiteY71" fmla="*/ 237211 h 605593"/>
              <a:gd name="connsiteX72" fmla="*/ 134824 w 584385"/>
              <a:gd name="connsiteY72" fmla="*/ 257317 h 605593"/>
              <a:gd name="connsiteX73" fmla="*/ 133069 w 584385"/>
              <a:gd name="connsiteY73" fmla="*/ 258039 h 605593"/>
              <a:gd name="connsiteX74" fmla="*/ 131623 w 584385"/>
              <a:gd name="connsiteY74" fmla="*/ 258554 h 605593"/>
              <a:gd name="connsiteX75" fmla="*/ 96109 w 584385"/>
              <a:gd name="connsiteY75" fmla="*/ 265256 h 605593"/>
              <a:gd name="connsiteX76" fmla="*/ 28282 w 584385"/>
              <a:gd name="connsiteY76" fmla="*/ 237211 h 605593"/>
              <a:gd name="connsiteX77" fmla="*/ 3505 w 584385"/>
              <a:gd name="connsiteY77" fmla="*/ 143592 h 605593"/>
              <a:gd name="connsiteX78" fmla="*/ 49962 w 584385"/>
              <a:gd name="connsiteY78" fmla="*/ 189989 h 605593"/>
              <a:gd name="connsiteX79" fmla="*/ 55640 w 584385"/>
              <a:gd name="connsiteY79" fmla="*/ 192154 h 605593"/>
              <a:gd name="connsiteX80" fmla="*/ 109530 w 584385"/>
              <a:gd name="connsiteY80" fmla="*/ 189268 h 605593"/>
              <a:gd name="connsiteX81" fmla="*/ 116551 w 584385"/>
              <a:gd name="connsiteY81" fmla="*/ 182256 h 605593"/>
              <a:gd name="connsiteX82" fmla="*/ 119441 w 584385"/>
              <a:gd name="connsiteY82" fmla="*/ 128436 h 605593"/>
              <a:gd name="connsiteX83" fmla="*/ 117273 w 584385"/>
              <a:gd name="connsiteY83" fmla="*/ 122868 h 605593"/>
              <a:gd name="connsiteX84" fmla="*/ 70713 w 584385"/>
              <a:gd name="connsiteY84" fmla="*/ 76367 h 605593"/>
              <a:gd name="connsiteX85" fmla="*/ 96419 w 584385"/>
              <a:gd name="connsiteY85" fmla="*/ 72965 h 605593"/>
              <a:gd name="connsiteX86" fmla="*/ 408632 w 584385"/>
              <a:gd name="connsiteY86" fmla="*/ 0 h 605593"/>
              <a:gd name="connsiteX87" fmla="*/ 413898 w 584385"/>
              <a:gd name="connsiteY87" fmla="*/ 2165 h 605593"/>
              <a:gd name="connsiteX88" fmla="*/ 584385 w 584385"/>
              <a:gd name="connsiteY88" fmla="*/ 172357 h 605593"/>
              <a:gd name="connsiteX89" fmla="*/ 584385 w 584385"/>
              <a:gd name="connsiteY89" fmla="*/ 307913 h 605593"/>
              <a:gd name="connsiteX90" fmla="*/ 547624 w 584385"/>
              <a:gd name="connsiteY90" fmla="*/ 344611 h 605593"/>
              <a:gd name="connsiteX91" fmla="*/ 537091 w 584385"/>
              <a:gd name="connsiteY91" fmla="*/ 344611 h 605593"/>
              <a:gd name="connsiteX92" fmla="*/ 439404 w 584385"/>
              <a:gd name="connsiteY92" fmla="*/ 246990 h 605593"/>
              <a:gd name="connsiteX93" fmla="*/ 437236 w 584385"/>
              <a:gd name="connsiteY93" fmla="*/ 241630 h 605593"/>
              <a:gd name="connsiteX94" fmla="*/ 389734 w 584385"/>
              <a:gd name="connsiteY94" fmla="*/ 194314 h 605593"/>
              <a:gd name="connsiteX95" fmla="*/ 384468 w 584385"/>
              <a:gd name="connsiteY95" fmla="*/ 192252 h 605593"/>
              <a:gd name="connsiteX96" fmla="*/ 304026 w 584385"/>
              <a:gd name="connsiteY96" fmla="*/ 111846 h 605593"/>
              <a:gd name="connsiteX97" fmla="*/ 304026 w 584385"/>
              <a:gd name="connsiteY97" fmla="*/ 101435 h 605593"/>
              <a:gd name="connsiteX98" fmla="*/ 403365 w 584385"/>
              <a:gd name="connsiteY98" fmla="*/ 2165 h 605593"/>
              <a:gd name="connsiteX99" fmla="*/ 408632 w 584385"/>
              <a:gd name="connsiteY99"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584385" h="605593">
                <a:moveTo>
                  <a:pt x="447790" y="469190"/>
                </a:moveTo>
                <a:lnTo>
                  <a:pt x="477338" y="498570"/>
                </a:lnTo>
                <a:lnTo>
                  <a:pt x="466490" y="538773"/>
                </a:lnTo>
                <a:lnTo>
                  <a:pt x="426300" y="549494"/>
                </a:lnTo>
                <a:lnTo>
                  <a:pt x="396752" y="520114"/>
                </a:lnTo>
                <a:lnTo>
                  <a:pt x="407600" y="479911"/>
                </a:lnTo>
                <a:close/>
                <a:moveTo>
                  <a:pt x="448054" y="453715"/>
                </a:moveTo>
                <a:lnTo>
                  <a:pt x="399530" y="466706"/>
                </a:lnTo>
                <a:cubicBezTo>
                  <a:pt x="397052" y="467428"/>
                  <a:pt x="394987" y="469387"/>
                  <a:pt x="394367" y="471965"/>
                </a:cubicBezTo>
                <a:lnTo>
                  <a:pt x="381359" y="520426"/>
                </a:lnTo>
                <a:cubicBezTo>
                  <a:pt x="380636" y="522900"/>
                  <a:pt x="381359" y="525684"/>
                  <a:pt x="383217" y="527540"/>
                </a:cubicBezTo>
                <a:lnTo>
                  <a:pt x="418733" y="563009"/>
                </a:lnTo>
                <a:cubicBezTo>
                  <a:pt x="420179" y="564453"/>
                  <a:pt x="422037" y="565175"/>
                  <a:pt x="423998" y="565175"/>
                </a:cubicBezTo>
                <a:cubicBezTo>
                  <a:pt x="424618" y="565175"/>
                  <a:pt x="425341" y="565071"/>
                  <a:pt x="425960" y="564865"/>
                </a:cubicBezTo>
                <a:lnTo>
                  <a:pt x="474381" y="551977"/>
                </a:lnTo>
                <a:cubicBezTo>
                  <a:pt x="476962" y="551255"/>
                  <a:pt x="479027" y="549296"/>
                  <a:pt x="479647" y="546718"/>
                </a:cubicBezTo>
                <a:lnTo>
                  <a:pt x="492655" y="498257"/>
                </a:lnTo>
                <a:cubicBezTo>
                  <a:pt x="493378" y="495680"/>
                  <a:pt x="492655" y="492999"/>
                  <a:pt x="490694" y="491143"/>
                </a:cubicBezTo>
                <a:lnTo>
                  <a:pt x="455178" y="455674"/>
                </a:lnTo>
                <a:cubicBezTo>
                  <a:pt x="453320" y="453818"/>
                  <a:pt x="450635" y="453096"/>
                  <a:pt x="448054" y="453715"/>
                </a:cubicBezTo>
                <a:close/>
                <a:moveTo>
                  <a:pt x="437007" y="413090"/>
                </a:moveTo>
                <a:cubicBezTo>
                  <a:pt x="462715" y="413090"/>
                  <a:pt x="486977" y="423091"/>
                  <a:pt x="505148" y="441239"/>
                </a:cubicBezTo>
                <a:cubicBezTo>
                  <a:pt x="523318" y="459489"/>
                  <a:pt x="533436" y="483616"/>
                  <a:pt x="533436" y="509290"/>
                </a:cubicBezTo>
                <a:cubicBezTo>
                  <a:pt x="533436" y="535067"/>
                  <a:pt x="523318" y="559194"/>
                  <a:pt x="505148" y="577444"/>
                </a:cubicBezTo>
                <a:cubicBezTo>
                  <a:pt x="486977" y="595591"/>
                  <a:pt x="462715" y="605593"/>
                  <a:pt x="437007" y="605593"/>
                </a:cubicBezTo>
                <a:cubicBezTo>
                  <a:pt x="411300" y="605593"/>
                  <a:pt x="387037" y="595591"/>
                  <a:pt x="368866" y="577444"/>
                </a:cubicBezTo>
                <a:cubicBezTo>
                  <a:pt x="342023" y="550533"/>
                  <a:pt x="333454" y="510527"/>
                  <a:pt x="346979" y="475161"/>
                </a:cubicBezTo>
                <a:cubicBezTo>
                  <a:pt x="347185" y="474749"/>
                  <a:pt x="347392" y="474233"/>
                  <a:pt x="347598" y="473821"/>
                </a:cubicBezTo>
                <a:cubicBezTo>
                  <a:pt x="347805" y="473099"/>
                  <a:pt x="348114" y="472274"/>
                  <a:pt x="348424" y="471552"/>
                </a:cubicBezTo>
                <a:lnTo>
                  <a:pt x="349043" y="470109"/>
                </a:lnTo>
                <a:cubicBezTo>
                  <a:pt x="353999" y="459179"/>
                  <a:pt x="360607" y="449487"/>
                  <a:pt x="368866" y="441239"/>
                </a:cubicBezTo>
                <a:cubicBezTo>
                  <a:pt x="387037" y="423091"/>
                  <a:pt x="411300" y="413090"/>
                  <a:pt x="437007" y="413090"/>
                </a:cubicBezTo>
                <a:close/>
                <a:moveTo>
                  <a:pt x="332446" y="356991"/>
                </a:moveTo>
                <a:lnTo>
                  <a:pt x="384402" y="408842"/>
                </a:lnTo>
                <a:cubicBezTo>
                  <a:pt x="375312" y="413791"/>
                  <a:pt x="367049" y="420079"/>
                  <a:pt x="359715" y="427295"/>
                </a:cubicBezTo>
                <a:cubicBezTo>
                  <a:pt x="350832" y="436263"/>
                  <a:pt x="343499" y="446778"/>
                  <a:pt x="338127" y="458323"/>
                </a:cubicBezTo>
                <a:lnTo>
                  <a:pt x="284623" y="404925"/>
                </a:lnTo>
                <a:cubicBezTo>
                  <a:pt x="300220" y="389360"/>
                  <a:pt x="316333" y="373175"/>
                  <a:pt x="332446" y="356991"/>
                </a:cubicBezTo>
                <a:close/>
                <a:moveTo>
                  <a:pt x="195145" y="219882"/>
                </a:moveTo>
                <a:lnTo>
                  <a:pt x="274038" y="298642"/>
                </a:lnTo>
                <a:lnTo>
                  <a:pt x="226124" y="346476"/>
                </a:lnTo>
                <a:lnTo>
                  <a:pt x="147232" y="267819"/>
                </a:lnTo>
                <a:cubicBezTo>
                  <a:pt x="147851" y="267509"/>
                  <a:pt x="148368" y="267200"/>
                  <a:pt x="148987" y="266891"/>
                </a:cubicBezTo>
                <a:cubicBezTo>
                  <a:pt x="150020" y="266272"/>
                  <a:pt x="150949" y="265757"/>
                  <a:pt x="151982" y="265138"/>
                </a:cubicBezTo>
                <a:cubicBezTo>
                  <a:pt x="153841" y="264107"/>
                  <a:pt x="155596" y="262973"/>
                  <a:pt x="157351" y="261839"/>
                </a:cubicBezTo>
                <a:cubicBezTo>
                  <a:pt x="158384" y="261221"/>
                  <a:pt x="159313" y="260602"/>
                  <a:pt x="160243" y="259881"/>
                </a:cubicBezTo>
                <a:cubicBezTo>
                  <a:pt x="162102" y="258644"/>
                  <a:pt x="163857" y="257304"/>
                  <a:pt x="165509" y="255963"/>
                </a:cubicBezTo>
                <a:cubicBezTo>
                  <a:pt x="166335" y="255345"/>
                  <a:pt x="167161" y="254726"/>
                  <a:pt x="167987" y="254108"/>
                </a:cubicBezTo>
                <a:cubicBezTo>
                  <a:pt x="170362" y="252046"/>
                  <a:pt x="172738" y="249881"/>
                  <a:pt x="175009" y="247613"/>
                </a:cubicBezTo>
                <a:cubicBezTo>
                  <a:pt x="177384" y="245242"/>
                  <a:pt x="179656" y="242768"/>
                  <a:pt x="181825" y="240088"/>
                </a:cubicBezTo>
                <a:cubicBezTo>
                  <a:pt x="182444" y="239366"/>
                  <a:pt x="183064" y="238541"/>
                  <a:pt x="183683" y="237716"/>
                </a:cubicBezTo>
                <a:cubicBezTo>
                  <a:pt x="185232" y="235758"/>
                  <a:pt x="186678" y="233799"/>
                  <a:pt x="188124" y="231737"/>
                </a:cubicBezTo>
                <a:cubicBezTo>
                  <a:pt x="188640" y="230809"/>
                  <a:pt x="189259" y="229985"/>
                  <a:pt x="189879" y="229057"/>
                </a:cubicBezTo>
                <a:cubicBezTo>
                  <a:pt x="191428" y="226480"/>
                  <a:pt x="192977" y="223902"/>
                  <a:pt x="194319" y="221222"/>
                </a:cubicBezTo>
                <a:cubicBezTo>
                  <a:pt x="194526" y="220913"/>
                  <a:pt x="194836" y="220501"/>
                  <a:pt x="195042" y="220088"/>
                </a:cubicBezTo>
                <a:cubicBezTo>
                  <a:pt x="195042" y="219985"/>
                  <a:pt x="195042" y="219882"/>
                  <a:pt x="195145" y="219882"/>
                </a:cubicBezTo>
                <a:close/>
                <a:moveTo>
                  <a:pt x="382962" y="211555"/>
                </a:moveTo>
                <a:lnTo>
                  <a:pt x="419615" y="248152"/>
                </a:lnTo>
                <a:lnTo>
                  <a:pt x="115242" y="552884"/>
                </a:lnTo>
                <a:cubicBezTo>
                  <a:pt x="115139" y="552987"/>
                  <a:pt x="115035" y="553090"/>
                  <a:pt x="114932" y="553193"/>
                </a:cubicBezTo>
                <a:lnTo>
                  <a:pt x="112351" y="555771"/>
                </a:lnTo>
                <a:cubicBezTo>
                  <a:pt x="111835" y="555874"/>
                  <a:pt x="111318" y="556183"/>
                  <a:pt x="110905" y="556492"/>
                </a:cubicBezTo>
                <a:cubicBezTo>
                  <a:pt x="107085" y="558966"/>
                  <a:pt x="102646" y="560306"/>
                  <a:pt x="98206" y="560616"/>
                </a:cubicBezTo>
                <a:cubicBezTo>
                  <a:pt x="90979" y="560925"/>
                  <a:pt x="83648" y="558348"/>
                  <a:pt x="78382" y="553090"/>
                </a:cubicBezTo>
                <a:cubicBezTo>
                  <a:pt x="69503" y="544328"/>
                  <a:pt x="68058" y="530307"/>
                  <a:pt x="74872" y="519999"/>
                </a:cubicBezTo>
                <a:cubicBezTo>
                  <a:pt x="75182" y="519483"/>
                  <a:pt x="75492" y="518968"/>
                  <a:pt x="75698" y="518452"/>
                </a:cubicBezTo>
                <a:close/>
                <a:moveTo>
                  <a:pt x="96419" y="72965"/>
                </a:moveTo>
                <a:cubicBezTo>
                  <a:pt x="122125" y="72965"/>
                  <a:pt x="146283" y="82966"/>
                  <a:pt x="164556" y="101113"/>
                </a:cubicBezTo>
                <a:cubicBezTo>
                  <a:pt x="190572" y="127095"/>
                  <a:pt x="199451" y="166378"/>
                  <a:pt x="187165" y="201228"/>
                </a:cubicBezTo>
                <a:cubicBezTo>
                  <a:pt x="186959" y="201640"/>
                  <a:pt x="186752" y="202156"/>
                  <a:pt x="186546" y="202671"/>
                </a:cubicBezTo>
                <a:cubicBezTo>
                  <a:pt x="186340" y="203187"/>
                  <a:pt x="186030" y="203805"/>
                  <a:pt x="185823" y="204321"/>
                </a:cubicBezTo>
                <a:cubicBezTo>
                  <a:pt x="180868" y="217003"/>
                  <a:pt x="173744" y="228035"/>
                  <a:pt x="164453" y="237211"/>
                </a:cubicBezTo>
                <a:cubicBezTo>
                  <a:pt x="156091" y="245666"/>
                  <a:pt x="146077" y="252471"/>
                  <a:pt x="134824" y="257317"/>
                </a:cubicBezTo>
                <a:cubicBezTo>
                  <a:pt x="134204" y="257626"/>
                  <a:pt x="133585" y="257832"/>
                  <a:pt x="133069" y="258039"/>
                </a:cubicBezTo>
                <a:lnTo>
                  <a:pt x="131623" y="258554"/>
                </a:lnTo>
                <a:cubicBezTo>
                  <a:pt x="120370" y="262988"/>
                  <a:pt x="108395" y="265256"/>
                  <a:pt x="96109" y="265256"/>
                </a:cubicBezTo>
                <a:cubicBezTo>
                  <a:pt x="70506" y="265256"/>
                  <a:pt x="46349" y="255358"/>
                  <a:pt x="28282" y="237211"/>
                </a:cubicBezTo>
                <a:cubicBezTo>
                  <a:pt x="3402" y="212466"/>
                  <a:pt x="-5683" y="176689"/>
                  <a:pt x="3505" y="143592"/>
                </a:cubicBezTo>
                <a:lnTo>
                  <a:pt x="49962" y="189989"/>
                </a:lnTo>
                <a:cubicBezTo>
                  <a:pt x="51511" y="191536"/>
                  <a:pt x="53575" y="192258"/>
                  <a:pt x="55640" y="192154"/>
                </a:cubicBezTo>
                <a:lnTo>
                  <a:pt x="109530" y="189268"/>
                </a:lnTo>
                <a:cubicBezTo>
                  <a:pt x="113350" y="189061"/>
                  <a:pt x="116344" y="186071"/>
                  <a:pt x="116551" y="182256"/>
                </a:cubicBezTo>
                <a:lnTo>
                  <a:pt x="119441" y="128436"/>
                </a:lnTo>
                <a:cubicBezTo>
                  <a:pt x="119545" y="126373"/>
                  <a:pt x="118719" y="124311"/>
                  <a:pt x="117273" y="122868"/>
                </a:cubicBezTo>
                <a:lnTo>
                  <a:pt x="70713" y="76367"/>
                </a:lnTo>
                <a:cubicBezTo>
                  <a:pt x="79075" y="74099"/>
                  <a:pt x="87644" y="72965"/>
                  <a:pt x="96419" y="72965"/>
                </a:cubicBezTo>
                <a:close/>
                <a:moveTo>
                  <a:pt x="408632" y="0"/>
                </a:moveTo>
                <a:cubicBezTo>
                  <a:pt x="410594" y="0"/>
                  <a:pt x="412453" y="722"/>
                  <a:pt x="413898" y="2165"/>
                </a:cubicBezTo>
                <a:lnTo>
                  <a:pt x="584385" y="172357"/>
                </a:lnTo>
                <a:lnTo>
                  <a:pt x="584385" y="307913"/>
                </a:lnTo>
                <a:lnTo>
                  <a:pt x="547624" y="344611"/>
                </a:lnTo>
                <a:cubicBezTo>
                  <a:pt x="544836" y="347394"/>
                  <a:pt x="539879" y="347394"/>
                  <a:pt x="537091" y="344611"/>
                </a:cubicBezTo>
                <a:lnTo>
                  <a:pt x="439404" y="246990"/>
                </a:lnTo>
                <a:cubicBezTo>
                  <a:pt x="439404" y="245031"/>
                  <a:pt x="438681" y="243176"/>
                  <a:pt x="437236" y="241630"/>
                </a:cubicBezTo>
                <a:lnTo>
                  <a:pt x="389734" y="194314"/>
                </a:lnTo>
                <a:cubicBezTo>
                  <a:pt x="388392" y="192871"/>
                  <a:pt x="386430" y="192149"/>
                  <a:pt x="384468" y="192252"/>
                </a:cubicBezTo>
                <a:lnTo>
                  <a:pt x="304026" y="111846"/>
                </a:lnTo>
                <a:cubicBezTo>
                  <a:pt x="301135" y="108960"/>
                  <a:pt x="301135" y="104321"/>
                  <a:pt x="304026" y="101435"/>
                </a:cubicBezTo>
                <a:lnTo>
                  <a:pt x="403365" y="2165"/>
                </a:lnTo>
                <a:cubicBezTo>
                  <a:pt x="404811" y="722"/>
                  <a:pt x="406670" y="0"/>
                  <a:pt x="4086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1" name="two-books-sizes-outlined-symbol_57105"/>
          <p:cNvSpPr>
            <a:spLocks noChangeAspect="1"/>
          </p:cNvSpPr>
          <p:nvPr/>
        </p:nvSpPr>
        <p:spPr>
          <a:xfrm>
            <a:off x="5212228" y="4695287"/>
            <a:ext cx="565602" cy="545075"/>
          </a:xfrm>
          <a:custGeom>
            <a:avLst/>
            <a:gdLst>
              <a:gd name="connsiteX0" fmla="*/ 62032 w 596327"/>
              <a:gd name="connsiteY0" fmla="*/ 471572 h 574685"/>
              <a:gd name="connsiteX1" fmla="*/ 47689 w 596327"/>
              <a:gd name="connsiteY1" fmla="*/ 485893 h 574685"/>
              <a:gd name="connsiteX2" fmla="*/ 47689 w 596327"/>
              <a:gd name="connsiteY2" fmla="*/ 512746 h 574685"/>
              <a:gd name="connsiteX3" fmla="*/ 62032 w 596327"/>
              <a:gd name="connsiteY3" fmla="*/ 527067 h 574685"/>
              <a:gd name="connsiteX4" fmla="*/ 422752 w 596327"/>
              <a:gd name="connsiteY4" fmla="*/ 527067 h 574685"/>
              <a:gd name="connsiteX5" fmla="*/ 421676 w 596327"/>
              <a:gd name="connsiteY5" fmla="*/ 471572 h 574685"/>
              <a:gd name="connsiteX6" fmla="*/ 146647 w 596327"/>
              <a:gd name="connsiteY6" fmla="*/ 334057 h 574685"/>
              <a:gd name="connsiteX7" fmla="*/ 176754 w 596327"/>
              <a:gd name="connsiteY7" fmla="*/ 334057 h 574685"/>
              <a:gd name="connsiteX8" fmla="*/ 191091 w 596327"/>
              <a:gd name="connsiteY8" fmla="*/ 349090 h 574685"/>
              <a:gd name="connsiteX9" fmla="*/ 191091 w 596327"/>
              <a:gd name="connsiteY9" fmla="*/ 379156 h 574685"/>
              <a:gd name="connsiteX10" fmla="*/ 176754 w 596327"/>
              <a:gd name="connsiteY10" fmla="*/ 393473 h 574685"/>
              <a:gd name="connsiteX11" fmla="*/ 146647 w 596327"/>
              <a:gd name="connsiteY11" fmla="*/ 393473 h 574685"/>
              <a:gd name="connsiteX12" fmla="*/ 132310 w 596327"/>
              <a:gd name="connsiteY12" fmla="*/ 379156 h 574685"/>
              <a:gd name="connsiteX13" fmla="*/ 132310 w 596327"/>
              <a:gd name="connsiteY13" fmla="*/ 348374 h 574685"/>
              <a:gd name="connsiteX14" fmla="*/ 146647 w 596327"/>
              <a:gd name="connsiteY14" fmla="*/ 334057 h 574685"/>
              <a:gd name="connsiteX15" fmla="*/ 371842 w 596327"/>
              <a:gd name="connsiteY15" fmla="*/ 269241 h 574685"/>
              <a:gd name="connsiteX16" fmla="*/ 364671 w 596327"/>
              <a:gd name="connsiteY16" fmla="*/ 276401 h 574685"/>
              <a:gd name="connsiteX17" fmla="*/ 364671 w 596327"/>
              <a:gd name="connsiteY17" fmla="*/ 284994 h 574685"/>
              <a:gd name="connsiteX18" fmla="*/ 371842 w 596327"/>
              <a:gd name="connsiteY18" fmla="*/ 292155 h 574685"/>
              <a:gd name="connsiteX19" fmla="*/ 434953 w 596327"/>
              <a:gd name="connsiteY19" fmla="*/ 292155 h 574685"/>
              <a:gd name="connsiteX20" fmla="*/ 483003 w 596327"/>
              <a:gd name="connsiteY20" fmla="*/ 292155 h 574685"/>
              <a:gd name="connsiteX21" fmla="*/ 536431 w 596327"/>
              <a:gd name="connsiteY21" fmla="*/ 292155 h 574685"/>
              <a:gd name="connsiteX22" fmla="*/ 536072 w 596327"/>
              <a:gd name="connsiteY22" fmla="*/ 269241 h 574685"/>
              <a:gd name="connsiteX23" fmla="*/ 483003 w 596327"/>
              <a:gd name="connsiteY23" fmla="*/ 269241 h 574685"/>
              <a:gd name="connsiteX24" fmla="*/ 434953 w 596327"/>
              <a:gd name="connsiteY24" fmla="*/ 269241 h 574685"/>
              <a:gd name="connsiteX25" fmla="*/ 146647 w 596327"/>
              <a:gd name="connsiteY25" fmla="*/ 230961 h 574685"/>
              <a:gd name="connsiteX26" fmla="*/ 176754 w 596327"/>
              <a:gd name="connsiteY26" fmla="*/ 230961 h 574685"/>
              <a:gd name="connsiteX27" fmla="*/ 191091 w 596327"/>
              <a:gd name="connsiteY27" fmla="*/ 245281 h 574685"/>
              <a:gd name="connsiteX28" fmla="*/ 191091 w 596327"/>
              <a:gd name="connsiteY28" fmla="*/ 275352 h 574685"/>
              <a:gd name="connsiteX29" fmla="*/ 176754 w 596327"/>
              <a:gd name="connsiteY29" fmla="*/ 289671 h 574685"/>
              <a:gd name="connsiteX30" fmla="*/ 146647 w 596327"/>
              <a:gd name="connsiteY30" fmla="*/ 289671 h 574685"/>
              <a:gd name="connsiteX31" fmla="*/ 132310 w 596327"/>
              <a:gd name="connsiteY31" fmla="*/ 275352 h 574685"/>
              <a:gd name="connsiteX32" fmla="*/ 132310 w 596327"/>
              <a:gd name="connsiteY32" fmla="*/ 245281 h 574685"/>
              <a:gd name="connsiteX33" fmla="*/ 146647 w 596327"/>
              <a:gd name="connsiteY33" fmla="*/ 230961 h 574685"/>
              <a:gd name="connsiteX34" fmla="*/ 420248 w 596327"/>
              <a:gd name="connsiteY34" fmla="*/ 175073 h 574685"/>
              <a:gd name="connsiteX35" fmla="*/ 434920 w 596327"/>
              <a:gd name="connsiteY35" fmla="*/ 175073 h 574685"/>
              <a:gd name="connsiteX36" fmla="*/ 435636 w 596327"/>
              <a:gd name="connsiteY36" fmla="*/ 175073 h 574685"/>
              <a:gd name="connsiteX37" fmla="*/ 443151 w 596327"/>
              <a:gd name="connsiteY37" fmla="*/ 182232 h 574685"/>
              <a:gd name="connsiteX38" fmla="*/ 443151 w 596327"/>
              <a:gd name="connsiteY38" fmla="*/ 197623 h 574685"/>
              <a:gd name="connsiteX39" fmla="*/ 435994 w 596327"/>
              <a:gd name="connsiteY39" fmla="*/ 204781 h 574685"/>
              <a:gd name="connsiteX40" fmla="*/ 434920 w 596327"/>
              <a:gd name="connsiteY40" fmla="*/ 204781 h 574685"/>
              <a:gd name="connsiteX41" fmla="*/ 420248 w 596327"/>
              <a:gd name="connsiteY41" fmla="*/ 204781 h 574685"/>
              <a:gd name="connsiteX42" fmla="*/ 413090 w 596327"/>
              <a:gd name="connsiteY42" fmla="*/ 197623 h 574685"/>
              <a:gd name="connsiteX43" fmla="*/ 413090 w 596327"/>
              <a:gd name="connsiteY43" fmla="*/ 182232 h 574685"/>
              <a:gd name="connsiteX44" fmla="*/ 420248 w 596327"/>
              <a:gd name="connsiteY44" fmla="*/ 175073 h 574685"/>
              <a:gd name="connsiteX45" fmla="*/ 146647 w 596327"/>
              <a:gd name="connsiteY45" fmla="*/ 127441 h 574685"/>
              <a:gd name="connsiteX46" fmla="*/ 176754 w 596327"/>
              <a:gd name="connsiteY46" fmla="*/ 127441 h 574685"/>
              <a:gd name="connsiteX47" fmla="*/ 191091 w 596327"/>
              <a:gd name="connsiteY47" fmla="*/ 141778 h 574685"/>
              <a:gd name="connsiteX48" fmla="*/ 191091 w 596327"/>
              <a:gd name="connsiteY48" fmla="*/ 171885 h 574685"/>
              <a:gd name="connsiteX49" fmla="*/ 176754 w 596327"/>
              <a:gd name="connsiteY49" fmla="*/ 186222 h 574685"/>
              <a:gd name="connsiteX50" fmla="*/ 146647 w 596327"/>
              <a:gd name="connsiteY50" fmla="*/ 186222 h 574685"/>
              <a:gd name="connsiteX51" fmla="*/ 132310 w 596327"/>
              <a:gd name="connsiteY51" fmla="*/ 171885 h 574685"/>
              <a:gd name="connsiteX52" fmla="*/ 132310 w 596327"/>
              <a:gd name="connsiteY52" fmla="*/ 141778 h 574685"/>
              <a:gd name="connsiteX53" fmla="*/ 146647 w 596327"/>
              <a:gd name="connsiteY53" fmla="*/ 127441 h 574685"/>
              <a:gd name="connsiteX54" fmla="*/ 420248 w 596327"/>
              <a:gd name="connsiteY54" fmla="*/ 117421 h 574685"/>
              <a:gd name="connsiteX55" fmla="*/ 431699 w 596327"/>
              <a:gd name="connsiteY55" fmla="*/ 117421 h 574685"/>
              <a:gd name="connsiteX56" fmla="*/ 434920 w 596327"/>
              <a:gd name="connsiteY56" fmla="*/ 117421 h 574685"/>
              <a:gd name="connsiteX57" fmla="*/ 435636 w 596327"/>
              <a:gd name="connsiteY57" fmla="*/ 117421 h 574685"/>
              <a:gd name="connsiteX58" fmla="*/ 443151 w 596327"/>
              <a:gd name="connsiteY58" fmla="*/ 124954 h 574685"/>
              <a:gd name="connsiteX59" fmla="*/ 443151 w 596327"/>
              <a:gd name="connsiteY59" fmla="*/ 140378 h 574685"/>
              <a:gd name="connsiteX60" fmla="*/ 435994 w 596327"/>
              <a:gd name="connsiteY60" fmla="*/ 147552 h 574685"/>
              <a:gd name="connsiteX61" fmla="*/ 434920 w 596327"/>
              <a:gd name="connsiteY61" fmla="*/ 147552 h 574685"/>
              <a:gd name="connsiteX62" fmla="*/ 431699 w 596327"/>
              <a:gd name="connsiteY62" fmla="*/ 147552 h 574685"/>
              <a:gd name="connsiteX63" fmla="*/ 420248 w 596327"/>
              <a:gd name="connsiteY63" fmla="*/ 147552 h 574685"/>
              <a:gd name="connsiteX64" fmla="*/ 413090 w 596327"/>
              <a:gd name="connsiteY64" fmla="*/ 140378 h 574685"/>
              <a:gd name="connsiteX65" fmla="*/ 413090 w 596327"/>
              <a:gd name="connsiteY65" fmla="*/ 124595 h 574685"/>
              <a:gd name="connsiteX66" fmla="*/ 420248 w 596327"/>
              <a:gd name="connsiteY66" fmla="*/ 117421 h 574685"/>
              <a:gd name="connsiteX67" fmla="*/ 420249 w 596327"/>
              <a:gd name="connsiteY67" fmla="*/ 60192 h 574685"/>
              <a:gd name="connsiteX68" fmla="*/ 435640 w 596327"/>
              <a:gd name="connsiteY68" fmla="*/ 60192 h 574685"/>
              <a:gd name="connsiteX69" fmla="*/ 442798 w 596327"/>
              <a:gd name="connsiteY69" fmla="*/ 67349 h 574685"/>
              <a:gd name="connsiteX70" fmla="*/ 442798 w 596327"/>
              <a:gd name="connsiteY70" fmla="*/ 71644 h 574685"/>
              <a:gd name="connsiteX71" fmla="*/ 442798 w 596327"/>
              <a:gd name="connsiteY71" fmla="*/ 83096 h 574685"/>
              <a:gd name="connsiteX72" fmla="*/ 435640 w 596327"/>
              <a:gd name="connsiteY72" fmla="*/ 90253 h 574685"/>
              <a:gd name="connsiteX73" fmla="*/ 420249 w 596327"/>
              <a:gd name="connsiteY73" fmla="*/ 90253 h 574685"/>
              <a:gd name="connsiteX74" fmla="*/ 413090 w 596327"/>
              <a:gd name="connsiteY74" fmla="*/ 83096 h 574685"/>
              <a:gd name="connsiteX75" fmla="*/ 413090 w 596327"/>
              <a:gd name="connsiteY75" fmla="*/ 71644 h 574685"/>
              <a:gd name="connsiteX76" fmla="*/ 413090 w 596327"/>
              <a:gd name="connsiteY76" fmla="*/ 67349 h 574685"/>
              <a:gd name="connsiteX77" fmla="*/ 420249 w 596327"/>
              <a:gd name="connsiteY77" fmla="*/ 60192 h 574685"/>
              <a:gd name="connsiteX78" fmla="*/ 391206 w 596327"/>
              <a:gd name="connsiteY78" fmla="*/ 47618 h 574685"/>
              <a:gd name="connsiteX79" fmla="*/ 384034 w 596327"/>
              <a:gd name="connsiteY79" fmla="*/ 54779 h 574685"/>
              <a:gd name="connsiteX80" fmla="*/ 384034 w 596327"/>
              <a:gd name="connsiteY80" fmla="*/ 93088 h 574685"/>
              <a:gd name="connsiteX81" fmla="*/ 384034 w 596327"/>
              <a:gd name="connsiteY81" fmla="*/ 214462 h 574685"/>
              <a:gd name="connsiteX82" fmla="*/ 391206 w 596327"/>
              <a:gd name="connsiteY82" fmla="*/ 221622 h 574685"/>
              <a:gd name="connsiteX83" fmla="*/ 434953 w 596327"/>
              <a:gd name="connsiteY83" fmla="*/ 221622 h 574685"/>
              <a:gd name="connsiteX84" fmla="*/ 483003 w 596327"/>
              <a:gd name="connsiteY84" fmla="*/ 221622 h 574685"/>
              <a:gd name="connsiteX85" fmla="*/ 541093 w 596327"/>
              <a:gd name="connsiteY85" fmla="*/ 221622 h 574685"/>
              <a:gd name="connsiteX86" fmla="*/ 548264 w 596327"/>
              <a:gd name="connsiteY86" fmla="*/ 214462 h 574685"/>
              <a:gd name="connsiteX87" fmla="*/ 548264 w 596327"/>
              <a:gd name="connsiteY87" fmla="*/ 54779 h 574685"/>
              <a:gd name="connsiteX88" fmla="*/ 541093 w 596327"/>
              <a:gd name="connsiteY88" fmla="*/ 47618 h 574685"/>
              <a:gd name="connsiteX89" fmla="*/ 465074 w 596327"/>
              <a:gd name="connsiteY89" fmla="*/ 47618 h 574685"/>
              <a:gd name="connsiteX90" fmla="*/ 28685 w 596327"/>
              <a:gd name="connsiteY90" fmla="*/ 45515 h 574685"/>
              <a:gd name="connsiteX91" fmla="*/ 269643 w 596327"/>
              <a:gd name="connsiteY91" fmla="*/ 45515 h 574685"/>
              <a:gd name="connsiteX92" fmla="*/ 269643 w 596327"/>
              <a:gd name="connsiteY92" fmla="*/ 93133 h 574685"/>
              <a:gd name="connsiteX93" fmla="*/ 110080 w 596327"/>
              <a:gd name="connsiteY93" fmla="*/ 93133 h 574685"/>
              <a:gd name="connsiteX94" fmla="*/ 95737 w 596327"/>
              <a:gd name="connsiteY94" fmla="*/ 107454 h 574685"/>
              <a:gd name="connsiteX95" fmla="*/ 95737 w 596327"/>
              <a:gd name="connsiteY95" fmla="*/ 409991 h 574685"/>
              <a:gd name="connsiteX96" fmla="*/ 110080 w 596327"/>
              <a:gd name="connsiteY96" fmla="*/ 424312 h 574685"/>
              <a:gd name="connsiteX97" fmla="*/ 420601 w 596327"/>
              <a:gd name="connsiteY97" fmla="*/ 424312 h 574685"/>
              <a:gd name="connsiteX98" fmla="*/ 434943 w 596327"/>
              <a:gd name="connsiteY98" fmla="*/ 409991 h 574685"/>
              <a:gd name="connsiteX99" fmla="*/ 434943 w 596327"/>
              <a:gd name="connsiteY99" fmla="*/ 388151 h 574685"/>
              <a:gd name="connsiteX100" fmla="*/ 483350 w 596327"/>
              <a:gd name="connsiteY100" fmla="*/ 388151 h 574685"/>
              <a:gd name="connsiteX101" fmla="*/ 483350 w 596327"/>
              <a:gd name="connsiteY101" fmla="*/ 420016 h 574685"/>
              <a:gd name="connsiteX102" fmla="*/ 483350 w 596327"/>
              <a:gd name="connsiteY102" fmla="*/ 442930 h 574685"/>
              <a:gd name="connsiteX103" fmla="*/ 482991 w 596327"/>
              <a:gd name="connsiteY103" fmla="*/ 452596 h 574685"/>
              <a:gd name="connsiteX104" fmla="*/ 474386 w 596327"/>
              <a:gd name="connsiteY104" fmla="*/ 469424 h 574685"/>
              <a:gd name="connsiteX105" fmla="*/ 467214 w 596327"/>
              <a:gd name="connsiteY105" fmla="*/ 491622 h 574685"/>
              <a:gd name="connsiteX106" fmla="*/ 478689 w 596327"/>
              <a:gd name="connsiteY106" fmla="*/ 537092 h 574685"/>
              <a:gd name="connsiteX107" fmla="*/ 476537 w 596327"/>
              <a:gd name="connsiteY107" fmla="*/ 567166 h 574685"/>
              <a:gd name="connsiteX108" fmla="*/ 457892 w 596327"/>
              <a:gd name="connsiteY108" fmla="*/ 574685 h 574685"/>
              <a:gd name="connsiteX109" fmla="*/ 28685 w 596327"/>
              <a:gd name="connsiteY109" fmla="*/ 574685 h 574685"/>
              <a:gd name="connsiteX110" fmla="*/ 0 w 596327"/>
              <a:gd name="connsiteY110" fmla="*/ 546043 h 574685"/>
              <a:gd name="connsiteX111" fmla="*/ 0 w 596327"/>
              <a:gd name="connsiteY111" fmla="*/ 447226 h 574685"/>
              <a:gd name="connsiteX112" fmla="*/ 0 w 596327"/>
              <a:gd name="connsiteY112" fmla="*/ 74157 h 574685"/>
              <a:gd name="connsiteX113" fmla="*/ 28685 w 596327"/>
              <a:gd name="connsiteY113" fmla="*/ 45515 h 574685"/>
              <a:gd name="connsiteX114" fmla="*/ 331323 w 596327"/>
              <a:gd name="connsiteY114" fmla="*/ 0 h 574685"/>
              <a:gd name="connsiteX115" fmla="*/ 581971 w 596327"/>
              <a:gd name="connsiteY115" fmla="*/ 0 h 574685"/>
              <a:gd name="connsiteX116" fmla="*/ 596314 w 596327"/>
              <a:gd name="connsiteY116" fmla="*/ 14321 h 574685"/>
              <a:gd name="connsiteX117" fmla="*/ 596314 w 596327"/>
              <a:gd name="connsiteY117" fmla="*/ 245969 h 574685"/>
              <a:gd name="connsiteX118" fmla="*/ 591294 w 596327"/>
              <a:gd name="connsiteY118" fmla="*/ 259216 h 574685"/>
              <a:gd name="connsiteX119" fmla="*/ 588066 w 596327"/>
              <a:gd name="connsiteY119" fmla="*/ 263870 h 574685"/>
              <a:gd name="connsiteX120" fmla="*/ 582688 w 596327"/>
              <a:gd name="connsiteY120" fmla="*/ 281056 h 574685"/>
              <a:gd name="connsiteX121" fmla="*/ 590576 w 596327"/>
              <a:gd name="connsiteY121" fmla="*/ 300389 h 574685"/>
              <a:gd name="connsiteX122" fmla="*/ 591294 w 596327"/>
              <a:gd name="connsiteY122" fmla="*/ 330464 h 574685"/>
              <a:gd name="connsiteX123" fmla="*/ 571213 w 596327"/>
              <a:gd name="connsiteY123" fmla="*/ 339773 h 574685"/>
              <a:gd name="connsiteX124" fmla="*/ 483003 w 596327"/>
              <a:gd name="connsiteY124" fmla="*/ 339773 h 574685"/>
              <a:gd name="connsiteX125" fmla="*/ 434953 w 596327"/>
              <a:gd name="connsiteY125" fmla="*/ 339773 h 574685"/>
              <a:gd name="connsiteX126" fmla="*/ 331323 w 596327"/>
              <a:gd name="connsiteY126" fmla="*/ 339773 h 574685"/>
              <a:gd name="connsiteX127" fmla="*/ 316980 w 596327"/>
              <a:gd name="connsiteY127" fmla="*/ 325452 h 574685"/>
              <a:gd name="connsiteX128" fmla="*/ 316980 w 596327"/>
              <a:gd name="connsiteY128" fmla="*/ 245252 h 574685"/>
              <a:gd name="connsiteX129" fmla="*/ 316980 w 596327"/>
              <a:gd name="connsiteY129" fmla="*/ 93088 h 574685"/>
              <a:gd name="connsiteX130" fmla="*/ 316980 w 596327"/>
              <a:gd name="connsiteY130" fmla="*/ 45470 h 574685"/>
              <a:gd name="connsiteX131" fmla="*/ 316980 w 596327"/>
              <a:gd name="connsiteY131" fmla="*/ 14321 h 574685"/>
              <a:gd name="connsiteX132" fmla="*/ 331323 w 596327"/>
              <a:gd name="connsiteY132" fmla="*/ 0 h 57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596327" h="574685">
                <a:moveTo>
                  <a:pt x="62032" y="471572"/>
                </a:moveTo>
                <a:cubicBezTo>
                  <a:pt x="54144" y="471572"/>
                  <a:pt x="47689" y="478017"/>
                  <a:pt x="47689" y="485893"/>
                </a:cubicBezTo>
                <a:lnTo>
                  <a:pt x="47689" y="512746"/>
                </a:lnTo>
                <a:cubicBezTo>
                  <a:pt x="47689" y="520980"/>
                  <a:pt x="54144" y="527067"/>
                  <a:pt x="62032" y="527067"/>
                </a:cubicBezTo>
                <a:lnTo>
                  <a:pt x="422752" y="527067"/>
                </a:lnTo>
                <a:cubicBezTo>
                  <a:pt x="418449" y="511672"/>
                  <a:pt x="416298" y="492338"/>
                  <a:pt x="421676" y="471572"/>
                </a:cubicBezTo>
                <a:close/>
                <a:moveTo>
                  <a:pt x="146647" y="334057"/>
                </a:moveTo>
                <a:lnTo>
                  <a:pt x="176754" y="334057"/>
                </a:lnTo>
                <a:cubicBezTo>
                  <a:pt x="184639" y="334057"/>
                  <a:pt x="191091" y="340500"/>
                  <a:pt x="191091" y="349090"/>
                </a:cubicBezTo>
                <a:lnTo>
                  <a:pt x="191091" y="379156"/>
                </a:lnTo>
                <a:cubicBezTo>
                  <a:pt x="191091" y="387030"/>
                  <a:pt x="184998" y="393473"/>
                  <a:pt x="176754" y="393473"/>
                </a:cubicBezTo>
                <a:lnTo>
                  <a:pt x="146647" y="393473"/>
                </a:lnTo>
                <a:cubicBezTo>
                  <a:pt x="138761" y="393473"/>
                  <a:pt x="132310" y="387030"/>
                  <a:pt x="132310" y="379156"/>
                </a:cubicBezTo>
                <a:lnTo>
                  <a:pt x="132310" y="348374"/>
                </a:lnTo>
                <a:cubicBezTo>
                  <a:pt x="132310" y="340500"/>
                  <a:pt x="138761" y="334057"/>
                  <a:pt x="146647" y="334057"/>
                </a:cubicBezTo>
                <a:close/>
                <a:moveTo>
                  <a:pt x="371842" y="269241"/>
                </a:moveTo>
                <a:cubicBezTo>
                  <a:pt x="368257" y="269241"/>
                  <a:pt x="364671" y="272463"/>
                  <a:pt x="364671" y="276401"/>
                </a:cubicBezTo>
                <a:lnTo>
                  <a:pt x="364671" y="284994"/>
                </a:lnTo>
                <a:cubicBezTo>
                  <a:pt x="364671" y="288932"/>
                  <a:pt x="368257" y="292155"/>
                  <a:pt x="371842" y="292155"/>
                </a:cubicBezTo>
                <a:lnTo>
                  <a:pt x="434953" y="292155"/>
                </a:lnTo>
                <a:lnTo>
                  <a:pt x="483003" y="292155"/>
                </a:lnTo>
                <a:lnTo>
                  <a:pt x="536431" y="292155"/>
                </a:lnTo>
                <a:cubicBezTo>
                  <a:pt x="534997" y="284994"/>
                  <a:pt x="534997" y="277475"/>
                  <a:pt x="536072" y="269241"/>
                </a:cubicBezTo>
                <a:lnTo>
                  <a:pt x="483003" y="269241"/>
                </a:lnTo>
                <a:lnTo>
                  <a:pt x="434953" y="269241"/>
                </a:lnTo>
                <a:close/>
                <a:moveTo>
                  <a:pt x="146647" y="230961"/>
                </a:moveTo>
                <a:lnTo>
                  <a:pt x="176754" y="230961"/>
                </a:lnTo>
                <a:cubicBezTo>
                  <a:pt x="184998" y="230961"/>
                  <a:pt x="191091" y="237405"/>
                  <a:pt x="191091" y="245281"/>
                </a:cubicBezTo>
                <a:lnTo>
                  <a:pt x="191091" y="275352"/>
                </a:lnTo>
                <a:cubicBezTo>
                  <a:pt x="191091" y="283585"/>
                  <a:pt x="184998" y="289671"/>
                  <a:pt x="176754" y="289671"/>
                </a:cubicBezTo>
                <a:lnTo>
                  <a:pt x="146647" y="289671"/>
                </a:lnTo>
                <a:cubicBezTo>
                  <a:pt x="138761" y="289671"/>
                  <a:pt x="132310" y="283585"/>
                  <a:pt x="132310" y="275352"/>
                </a:cubicBezTo>
                <a:lnTo>
                  <a:pt x="132310" y="245281"/>
                </a:lnTo>
                <a:cubicBezTo>
                  <a:pt x="132310" y="237405"/>
                  <a:pt x="138761" y="230961"/>
                  <a:pt x="146647" y="230961"/>
                </a:cubicBezTo>
                <a:close/>
                <a:moveTo>
                  <a:pt x="420248" y="175073"/>
                </a:moveTo>
                <a:lnTo>
                  <a:pt x="434920" y="175073"/>
                </a:lnTo>
                <a:lnTo>
                  <a:pt x="435636" y="175073"/>
                </a:lnTo>
                <a:cubicBezTo>
                  <a:pt x="439930" y="175073"/>
                  <a:pt x="442793" y="177936"/>
                  <a:pt x="443151" y="182232"/>
                </a:cubicBezTo>
                <a:lnTo>
                  <a:pt x="443151" y="197623"/>
                </a:lnTo>
                <a:cubicBezTo>
                  <a:pt x="443151" y="201560"/>
                  <a:pt x="439930" y="204781"/>
                  <a:pt x="435994" y="204781"/>
                </a:cubicBezTo>
                <a:lnTo>
                  <a:pt x="434920" y="204781"/>
                </a:lnTo>
                <a:lnTo>
                  <a:pt x="420248" y="204781"/>
                </a:lnTo>
                <a:cubicBezTo>
                  <a:pt x="416311" y="204781"/>
                  <a:pt x="413090" y="201560"/>
                  <a:pt x="413090" y="197623"/>
                </a:cubicBezTo>
                <a:lnTo>
                  <a:pt x="413090" y="182232"/>
                </a:lnTo>
                <a:cubicBezTo>
                  <a:pt x="413090" y="178652"/>
                  <a:pt x="416311" y="175073"/>
                  <a:pt x="420248" y="175073"/>
                </a:cubicBezTo>
                <a:close/>
                <a:moveTo>
                  <a:pt x="146647" y="127441"/>
                </a:moveTo>
                <a:lnTo>
                  <a:pt x="176754" y="127441"/>
                </a:lnTo>
                <a:cubicBezTo>
                  <a:pt x="184998" y="127441"/>
                  <a:pt x="191091" y="133534"/>
                  <a:pt x="191091" y="141778"/>
                </a:cubicBezTo>
                <a:lnTo>
                  <a:pt x="191091" y="171885"/>
                </a:lnTo>
                <a:cubicBezTo>
                  <a:pt x="191091" y="180129"/>
                  <a:pt x="184998" y="186222"/>
                  <a:pt x="176754" y="186222"/>
                </a:cubicBezTo>
                <a:lnTo>
                  <a:pt x="146647" y="186222"/>
                </a:lnTo>
                <a:cubicBezTo>
                  <a:pt x="138761" y="186222"/>
                  <a:pt x="132310" y="180129"/>
                  <a:pt x="132310" y="171885"/>
                </a:cubicBezTo>
                <a:lnTo>
                  <a:pt x="132310" y="141778"/>
                </a:lnTo>
                <a:cubicBezTo>
                  <a:pt x="132310" y="133534"/>
                  <a:pt x="138761" y="127441"/>
                  <a:pt x="146647" y="127441"/>
                </a:cubicBezTo>
                <a:close/>
                <a:moveTo>
                  <a:pt x="420248" y="117421"/>
                </a:moveTo>
                <a:lnTo>
                  <a:pt x="431699" y="117421"/>
                </a:lnTo>
                <a:lnTo>
                  <a:pt x="434920" y="117421"/>
                </a:lnTo>
                <a:lnTo>
                  <a:pt x="435636" y="117421"/>
                </a:lnTo>
                <a:cubicBezTo>
                  <a:pt x="439930" y="117421"/>
                  <a:pt x="442793" y="120649"/>
                  <a:pt x="443151" y="124954"/>
                </a:cubicBezTo>
                <a:lnTo>
                  <a:pt x="443151" y="140378"/>
                </a:lnTo>
                <a:cubicBezTo>
                  <a:pt x="443151" y="144324"/>
                  <a:pt x="439930" y="147552"/>
                  <a:pt x="435994" y="147552"/>
                </a:cubicBezTo>
                <a:lnTo>
                  <a:pt x="434920" y="147552"/>
                </a:lnTo>
                <a:lnTo>
                  <a:pt x="431699" y="147552"/>
                </a:lnTo>
                <a:lnTo>
                  <a:pt x="420248" y="147552"/>
                </a:lnTo>
                <a:cubicBezTo>
                  <a:pt x="416311" y="147552"/>
                  <a:pt x="413090" y="144324"/>
                  <a:pt x="413090" y="140378"/>
                </a:cubicBezTo>
                <a:lnTo>
                  <a:pt x="413090" y="124595"/>
                </a:lnTo>
                <a:cubicBezTo>
                  <a:pt x="413090" y="120649"/>
                  <a:pt x="416311" y="117421"/>
                  <a:pt x="420248" y="117421"/>
                </a:cubicBezTo>
                <a:close/>
                <a:moveTo>
                  <a:pt x="420249" y="60192"/>
                </a:moveTo>
                <a:lnTo>
                  <a:pt x="435640" y="60192"/>
                </a:lnTo>
                <a:cubicBezTo>
                  <a:pt x="439935" y="60192"/>
                  <a:pt x="442798" y="63413"/>
                  <a:pt x="442798" y="67349"/>
                </a:cubicBezTo>
                <a:lnTo>
                  <a:pt x="442798" y="71644"/>
                </a:lnTo>
                <a:lnTo>
                  <a:pt x="442798" y="83096"/>
                </a:lnTo>
                <a:cubicBezTo>
                  <a:pt x="442798" y="87032"/>
                  <a:pt x="439219" y="90253"/>
                  <a:pt x="435640" y="90253"/>
                </a:cubicBezTo>
                <a:lnTo>
                  <a:pt x="420249" y="90253"/>
                </a:lnTo>
                <a:cubicBezTo>
                  <a:pt x="416312" y="90253"/>
                  <a:pt x="413090" y="87032"/>
                  <a:pt x="413090" y="83096"/>
                </a:cubicBezTo>
                <a:lnTo>
                  <a:pt x="413090" y="71644"/>
                </a:lnTo>
                <a:lnTo>
                  <a:pt x="413090" y="67349"/>
                </a:lnTo>
                <a:cubicBezTo>
                  <a:pt x="413090" y="63413"/>
                  <a:pt x="416312" y="60192"/>
                  <a:pt x="420249" y="60192"/>
                </a:cubicBezTo>
                <a:close/>
                <a:moveTo>
                  <a:pt x="391206" y="47618"/>
                </a:moveTo>
                <a:cubicBezTo>
                  <a:pt x="387261" y="47618"/>
                  <a:pt x="384034" y="51199"/>
                  <a:pt x="384034" y="54779"/>
                </a:cubicBezTo>
                <a:lnTo>
                  <a:pt x="384034" y="93088"/>
                </a:lnTo>
                <a:lnTo>
                  <a:pt x="384034" y="214462"/>
                </a:lnTo>
                <a:cubicBezTo>
                  <a:pt x="384034" y="218042"/>
                  <a:pt x="387261" y="221622"/>
                  <a:pt x="391206" y="221622"/>
                </a:cubicBezTo>
                <a:lnTo>
                  <a:pt x="434953" y="221622"/>
                </a:lnTo>
                <a:lnTo>
                  <a:pt x="483003" y="221622"/>
                </a:lnTo>
                <a:lnTo>
                  <a:pt x="541093" y="221622"/>
                </a:lnTo>
                <a:cubicBezTo>
                  <a:pt x="545037" y="221622"/>
                  <a:pt x="548264" y="218042"/>
                  <a:pt x="548264" y="214462"/>
                </a:cubicBezTo>
                <a:lnTo>
                  <a:pt x="548264" y="54779"/>
                </a:lnTo>
                <a:cubicBezTo>
                  <a:pt x="548264" y="51199"/>
                  <a:pt x="545037" y="47618"/>
                  <a:pt x="541093" y="47618"/>
                </a:cubicBezTo>
                <a:lnTo>
                  <a:pt x="465074" y="47618"/>
                </a:lnTo>
                <a:close/>
                <a:moveTo>
                  <a:pt x="28685" y="45515"/>
                </a:moveTo>
                <a:lnTo>
                  <a:pt x="269643" y="45515"/>
                </a:lnTo>
                <a:lnTo>
                  <a:pt x="269643" y="93133"/>
                </a:lnTo>
                <a:lnTo>
                  <a:pt x="110080" y="93133"/>
                </a:lnTo>
                <a:cubicBezTo>
                  <a:pt x="101833" y="93133"/>
                  <a:pt x="95737" y="99220"/>
                  <a:pt x="95737" y="107454"/>
                </a:cubicBezTo>
                <a:lnTo>
                  <a:pt x="95737" y="409991"/>
                </a:lnTo>
                <a:cubicBezTo>
                  <a:pt x="95737" y="418225"/>
                  <a:pt x="101833" y="424312"/>
                  <a:pt x="110080" y="424312"/>
                </a:cubicBezTo>
                <a:lnTo>
                  <a:pt x="420601" y="424312"/>
                </a:lnTo>
                <a:cubicBezTo>
                  <a:pt x="428848" y="424312"/>
                  <a:pt x="434943" y="418225"/>
                  <a:pt x="434943" y="409991"/>
                </a:cubicBezTo>
                <a:lnTo>
                  <a:pt x="434943" y="388151"/>
                </a:lnTo>
                <a:lnTo>
                  <a:pt x="483350" y="388151"/>
                </a:lnTo>
                <a:lnTo>
                  <a:pt x="483350" y="420016"/>
                </a:lnTo>
                <a:lnTo>
                  <a:pt x="483350" y="442930"/>
                </a:lnTo>
                <a:cubicBezTo>
                  <a:pt x="483350" y="446510"/>
                  <a:pt x="483709" y="449374"/>
                  <a:pt x="482991" y="452596"/>
                </a:cubicBezTo>
                <a:cubicBezTo>
                  <a:pt x="481557" y="458683"/>
                  <a:pt x="477254" y="463695"/>
                  <a:pt x="474386" y="469424"/>
                </a:cubicBezTo>
                <a:cubicBezTo>
                  <a:pt x="470442" y="475868"/>
                  <a:pt x="467932" y="483745"/>
                  <a:pt x="467214" y="491622"/>
                </a:cubicBezTo>
                <a:cubicBezTo>
                  <a:pt x="465063" y="507017"/>
                  <a:pt x="469366" y="524561"/>
                  <a:pt x="478689" y="537092"/>
                </a:cubicBezTo>
                <a:cubicBezTo>
                  <a:pt x="484784" y="546043"/>
                  <a:pt x="484426" y="558574"/>
                  <a:pt x="476537" y="567166"/>
                </a:cubicBezTo>
                <a:cubicBezTo>
                  <a:pt x="471876" y="572537"/>
                  <a:pt x="464704" y="574685"/>
                  <a:pt x="457892" y="574685"/>
                </a:cubicBezTo>
                <a:lnTo>
                  <a:pt x="28685" y="574685"/>
                </a:lnTo>
                <a:cubicBezTo>
                  <a:pt x="12908" y="574685"/>
                  <a:pt x="0" y="561796"/>
                  <a:pt x="0" y="546043"/>
                </a:cubicBezTo>
                <a:lnTo>
                  <a:pt x="0" y="447226"/>
                </a:lnTo>
                <a:lnTo>
                  <a:pt x="0" y="74157"/>
                </a:lnTo>
                <a:cubicBezTo>
                  <a:pt x="0" y="58404"/>
                  <a:pt x="12908" y="45515"/>
                  <a:pt x="28685" y="45515"/>
                </a:cubicBezTo>
                <a:close/>
                <a:moveTo>
                  <a:pt x="331323" y="0"/>
                </a:moveTo>
                <a:lnTo>
                  <a:pt x="581971" y="0"/>
                </a:lnTo>
                <a:cubicBezTo>
                  <a:pt x="589859" y="0"/>
                  <a:pt x="596314" y="6086"/>
                  <a:pt x="596314" y="14321"/>
                </a:cubicBezTo>
                <a:lnTo>
                  <a:pt x="596314" y="245969"/>
                </a:lnTo>
                <a:cubicBezTo>
                  <a:pt x="596314" y="250623"/>
                  <a:pt x="593804" y="254919"/>
                  <a:pt x="591294" y="259216"/>
                </a:cubicBezTo>
                <a:cubicBezTo>
                  <a:pt x="589859" y="261006"/>
                  <a:pt x="589142" y="262438"/>
                  <a:pt x="588066" y="263870"/>
                </a:cubicBezTo>
                <a:cubicBezTo>
                  <a:pt x="584122" y="269241"/>
                  <a:pt x="582688" y="275327"/>
                  <a:pt x="582688" y="281056"/>
                </a:cubicBezTo>
                <a:cubicBezTo>
                  <a:pt x="583405" y="287858"/>
                  <a:pt x="586274" y="295019"/>
                  <a:pt x="590576" y="300389"/>
                </a:cubicBezTo>
                <a:cubicBezTo>
                  <a:pt x="597748" y="308982"/>
                  <a:pt x="598465" y="321155"/>
                  <a:pt x="591294" y="330464"/>
                </a:cubicBezTo>
                <a:cubicBezTo>
                  <a:pt x="586632" y="336551"/>
                  <a:pt x="579102" y="339773"/>
                  <a:pt x="571213" y="339773"/>
                </a:cubicBezTo>
                <a:lnTo>
                  <a:pt x="483003" y="339773"/>
                </a:lnTo>
                <a:lnTo>
                  <a:pt x="434953" y="339773"/>
                </a:lnTo>
                <a:lnTo>
                  <a:pt x="331323" y="339773"/>
                </a:lnTo>
                <a:cubicBezTo>
                  <a:pt x="323076" y="339773"/>
                  <a:pt x="316980" y="333687"/>
                  <a:pt x="316980" y="325452"/>
                </a:cubicBezTo>
                <a:lnTo>
                  <a:pt x="316980" y="245252"/>
                </a:lnTo>
                <a:lnTo>
                  <a:pt x="316980" y="93088"/>
                </a:lnTo>
                <a:lnTo>
                  <a:pt x="316980" y="45470"/>
                </a:lnTo>
                <a:lnTo>
                  <a:pt x="316980" y="14321"/>
                </a:lnTo>
                <a:cubicBezTo>
                  <a:pt x="316980" y="6086"/>
                  <a:pt x="323076" y="0"/>
                  <a:pt x="33132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iconfont-1033-859673"/>
          <p:cNvSpPr>
            <a:spLocks noChangeAspect="1"/>
          </p:cNvSpPr>
          <p:nvPr/>
        </p:nvSpPr>
        <p:spPr>
          <a:xfrm>
            <a:off x="1300346" y="4695287"/>
            <a:ext cx="512634" cy="585618"/>
          </a:xfrm>
          <a:custGeom>
            <a:avLst/>
            <a:gdLst>
              <a:gd name="T0" fmla="*/ 2374 w 9715"/>
              <a:gd name="T1" fmla="*/ 7982 h 11099"/>
              <a:gd name="T2" fmla="*/ 2374 w 9715"/>
              <a:gd name="T3" fmla="*/ 8491 h 11099"/>
              <a:gd name="T4" fmla="*/ 7595 w 9715"/>
              <a:gd name="T5" fmla="*/ 8240 h 11099"/>
              <a:gd name="T6" fmla="*/ 2374 w 9715"/>
              <a:gd name="T7" fmla="*/ 2843 h 11099"/>
              <a:gd name="T8" fmla="*/ 3111 w 9715"/>
              <a:gd name="T9" fmla="*/ 2843 h 11099"/>
              <a:gd name="T10" fmla="*/ 3365 w 9715"/>
              <a:gd name="T11" fmla="*/ 3831 h 11099"/>
              <a:gd name="T12" fmla="*/ 3625 w 9715"/>
              <a:gd name="T13" fmla="*/ 2843 h 11099"/>
              <a:gd name="T14" fmla="*/ 4613 w 9715"/>
              <a:gd name="T15" fmla="*/ 2585 h 11099"/>
              <a:gd name="T16" fmla="*/ 3625 w 9715"/>
              <a:gd name="T17" fmla="*/ 2327 h 11099"/>
              <a:gd name="T18" fmla="*/ 3365 w 9715"/>
              <a:gd name="T19" fmla="*/ 1337 h 11099"/>
              <a:gd name="T20" fmla="*/ 3111 w 9715"/>
              <a:gd name="T21" fmla="*/ 2327 h 11099"/>
              <a:gd name="T22" fmla="*/ 2122 w 9715"/>
              <a:gd name="T23" fmla="*/ 2585 h 11099"/>
              <a:gd name="T24" fmla="*/ 2122 w 9715"/>
              <a:gd name="T25" fmla="*/ 4633 h 11099"/>
              <a:gd name="T26" fmla="*/ 2374 w 9715"/>
              <a:gd name="T27" fmla="*/ 4890 h 11099"/>
              <a:gd name="T28" fmla="*/ 7595 w 9715"/>
              <a:gd name="T29" fmla="*/ 4633 h 11099"/>
              <a:gd name="T30" fmla="*/ 2374 w 9715"/>
              <a:gd name="T31" fmla="*/ 4375 h 11099"/>
              <a:gd name="T32" fmla="*/ 9586 w 9715"/>
              <a:gd name="T33" fmla="*/ 3212 h 11099"/>
              <a:gd name="T34" fmla="*/ 6506 w 9715"/>
              <a:gd name="T35" fmla="*/ 127 h 11099"/>
              <a:gd name="T36" fmla="*/ 1142 w 9715"/>
              <a:gd name="T37" fmla="*/ 0 h 11099"/>
              <a:gd name="T38" fmla="*/ 0 w 9715"/>
              <a:gd name="T39" fmla="*/ 1146 h 11099"/>
              <a:gd name="T40" fmla="*/ 336 w 9715"/>
              <a:gd name="T41" fmla="*/ 10763 h 11099"/>
              <a:gd name="T42" fmla="*/ 336 w 9715"/>
              <a:gd name="T43" fmla="*/ 10763 h 11099"/>
              <a:gd name="T44" fmla="*/ 8568 w 9715"/>
              <a:gd name="T45" fmla="*/ 11099 h 11099"/>
              <a:gd name="T46" fmla="*/ 9376 w 9715"/>
              <a:gd name="T47" fmla="*/ 10763 h 11099"/>
              <a:gd name="T48" fmla="*/ 9715 w 9715"/>
              <a:gd name="T49" fmla="*/ 3515 h 11099"/>
              <a:gd name="T50" fmla="*/ 6454 w 9715"/>
              <a:gd name="T51" fmla="*/ 1288 h 11099"/>
              <a:gd name="T52" fmla="*/ 8426 w 9715"/>
              <a:gd name="T53" fmla="*/ 3261 h 11099"/>
              <a:gd name="T54" fmla="*/ 6588 w 9715"/>
              <a:gd name="T55" fmla="*/ 3127 h 11099"/>
              <a:gd name="T56" fmla="*/ 6454 w 9715"/>
              <a:gd name="T57" fmla="*/ 2800 h 11099"/>
              <a:gd name="T58" fmla="*/ 8860 w 9715"/>
              <a:gd name="T59" fmla="*/ 9958 h 11099"/>
              <a:gd name="T60" fmla="*/ 8775 w 9715"/>
              <a:gd name="T61" fmla="*/ 10160 h 11099"/>
              <a:gd name="T62" fmla="*/ 8568 w 9715"/>
              <a:gd name="T63" fmla="*/ 10242 h 11099"/>
              <a:gd name="T64" fmla="*/ 940 w 9715"/>
              <a:gd name="T65" fmla="*/ 10160 h 11099"/>
              <a:gd name="T66" fmla="*/ 855 w 9715"/>
              <a:gd name="T67" fmla="*/ 9958 h 11099"/>
              <a:gd name="T68" fmla="*/ 940 w 9715"/>
              <a:gd name="T69" fmla="*/ 940 h 11099"/>
              <a:gd name="T70" fmla="*/ 5940 w 9715"/>
              <a:gd name="T71" fmla="*/ 855 h 11099"/>
              <a:gd name="T72" fmla="*/ 6213 w 9715"/>
              <a:gd name="T73" fmla="*/ 3470 h 11099"/>
              <a:gd name="T74" fmla="*/ 6918 w 9715"/>
              <a:gd name="T75" fmla="*/ 3769 h 11099"/>
              <a:gd name="T76" fmla="*/ 8860 w 9715"/>
              <a:gd name="T77" fmla="*/ 9958 h 11099"/>
              <a:gd name="T78" fmla="*/ 7339 w 9715"/>
              <a:gd name="T79" fmla="*/ 6182 h 11099"/>
              <a:gd name="T80" fmla="*/ 2122 w 9715"/>
              <a:gd name="T81" fmla="*/ 6436 h 11099"/>
              <a:gd name="T82" fmla="*/ 7339 w 9715"/>
              <a:gd name="T83" fmla="*/ 6691 h 11099"/>
              <a:gd name="T84" fmla="*/ 7339 w 9715"/>
              <a:gd name="T85" fmla="*/ 6182 h 1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715" h="11099">
                <a:moveTo>
                  <a:pt x="7339" y="7982"/>
                </a:moveTo>
                <a:lnTo>
                  <a:pt x="2374" y="7982"/>
                </a:lnTo>
                <a:cubicBezTo>
                  <a:pt x="2232" y="7982"/>
                  <a:pt x="2122" y="8096"/>
                  <a:pt x="2122" y="8240"/>
                </a:cubicBezTo>
                <a:cubicBezTo>
                  <a:pt x="2122" y="8382"/>
                  <a:pt x="2232" y="8491"/>
                  <a:pt x="2374" y="8491"/>
                </a:cubicBezTo>
                <a:lnTo>
                  <a:pt x="7339" y="8491"/>
                </a:lnTo>
                <a:cubicBezTo>
                  <a:pt x="7478" y="8491"/>
                  <a:pt x="7595" y="8382"/>
                  <a:pt x="7595" y="8240"/>
                </a:cubicBezTo>
                <a:cubicBezTo>
                  <a:pt x="7595" y="8096"/>
                  <a:pt x="7478" y="7982"/>
                  <a:pt x="7339" y="7982"/>
                </a:cubicBezTo>
                <a:close/>
                <a:moveTo>
                  <a:pt x="2374" y="2843"/>
                </a:moveTo>
                <a:lnTo>
                  <a:pt x="2374" y="2843"/>
                </a:lnTo>
                <a:lnTo>
                  <a:pt x="3111" y="2843"/>
                </a:lnTo>
                <a:lnTo>
                  <a:pt x="3111" y="3577"/>
                </a:lnTo>
                <a:cubicBezTo>
                  <a:pt x="3111" y="3721"/>
                  <a:pt x="3226" y="3831"/>
                  <a:pt x="3365" y="3831"/>
                </a:cubicBezTo>
                <a:cubicBezTo>
                  <a:pt x="3513" y="3831"/>
                  <a:pt x="3625" y="3721"/>
                  <a:pt x="3625" y="3577"/>
                </a:cubicBezTo>
                <a:lnTo>
                  <a:pt x="3625" y="2843"/>
                </a:lnTo>
                <a:lnTo>
                  <a:pt x="4356" y="2843"/>
                </a:lnTo>
                <a:cubicBezTo>
                  <a:pt x="4499" y="2843"/>
                  <a:pt x="4613" y="2724"/>
                  <a:pt x="4613" y="2585"/>
                </a:cubicBezTo>
                <a:cubicBezTo>
                  <a:pt x="4613" y="2443"/>
                  <a:pt x="4499" y="2327"/>
                  <a:pt x="4356" y="2327"/>
                </a:cubicBezTo>
                <a:lnTo>
                  <a:pt x="3625" y="2327"/>
                </a:lnTo>
                <a:lnTo>
                  <a:pt x="3625" y="1594"/>
                </a:lnTo>
                <a:cubicBezTo>
                  <a:pt x="3625" y="1455"/>
                  <a:pt x="3513" y="1337"/>
                  <a:pt x="3365" y="1337"/>
                </a:cubicBezTo>
                <a:cubicBezTo>
                  <a:pt x="3226" y="1337"/>
                  <a:pt x="3111" y="1455"/>
                  <a:pt x="3111" y="1594"/>
                </a:cubicBezTo>
                <a:lnTo>
                  <a:pt x="3111" y="2327"/>
                </a:lnTo>
                <a:lnTo>
                  <a:pt x="2374" y="2327"/>
                </a:lnTo>
                <a:cubicBezTo>
                  <a:pt x="2232" y="2327"/>
                  <a:pt x="2122" y="2443"/>
                  <a:pt x="2122" y="2585"/>
                </a:cubicBezTo>
                <a:cubicBezTo>
                  <a:pt x="2122" y="2724"/>
                  <a:pt x="2232" y="2843"/>
                  <a:pt x="2374" y="2843"/>
                </a:cubicBezTo>
                <a:close/>
                <a:moveTo>
                  <a:pt x="2122" y="4633"/>
                </a:moveTo>
                <a:lnTo>
                  <a:pt x="2122" y="4633"/>
                </a:lnTo>
                <a:cubicBezTo>
                  <a:pt x="2122" y="4775"/>
                  <a:pt x="2232" y="4890"/>
                  <a:pt x="2374" y="4890"/>
                </a:cubicBezTo>
                <a:lnTo>
                  <a:pt x="7339" y="4890"/>
                </a:lnTo>
                <a:cubicBezTo>
                  <a:pt x="7478" y="4890"/>
                  <a:pt x="7595" y="4775"/>
                  <a:pt x="7595" y="4633"/>
                </a:cubicBezTo>
                <a:cubicBezTo>
                  <a:pt x="7595" y="4490"/>
                  <a:pt x="7478" y="4375"/>
                  <a:pt x="7339" y="4375"/>
                </a:cubicBezTo>
                <a:lnTo>
                  <a:pt x="2374" y="4375"/>
                </a:lnTo>
                <a:cubicBezTo>
                  <a:pt x="2232" y="4375"/>
                  <a:pt x="2122" y="4490"/>
                  <a:pt x="2122" y="4633"/>
                </a:cubicBezTo>
                <a:close/>
                <a:moveTo>
                  <a:pt x="9586" y="3212"/>
                </a:moveTo>
                <a:lnTo>
                  <a:pt x="9586" y="3212"/>
                </a:lnTo>
                <a:lnTo>
                  <a:pt x="6506" y="127"/>
                </a:lnTo>
                <a:cubicBezTo>
                  <a:pt x="6427" y="49"/>
                  <a:pt x="6315" y="0"/>
                  <a:pt x="6203" y="0"/>
                </a:cubicBezTo>
                <a:lnTo>
                  <a:pt x="1142" y="0"/>
                </a:lnTo>
                <a:cubicBezTo>
                  <a:pt x="833" y="0"/>
                  <a:pt x="541" y="127"/>
                  <a:pt x="336" y="338"/>
                </a:cubicBezTo>
                <a:cubicBezTo>
                  <a:pt x="126" y="544"/>
                  <a:pt x="0" y="830"/>
                  <a:pt x="0" y="1146"/>
                </a:cubicBezTo>
                <a:lnTo>
                  <a:pt x="0" y="9958"/>
                </a:lnTo>
                <a:cubicBezTo>
                  <a:pt x="0" y="10272"/>
                  <a:pt x="126" y="10557"/>
                  <a:pt x="336" y="10763"/>
                </a:cubicBezTo>
                <a:lnTo>
                  <a:pt x="336" y="10763"/>
                </a:lnTo>
                <a:lnTo>
                  <a:pt x="336" y="10763"/>
                </a:lnTo>
                <a:cubicBezTo>
                  <a:pt x="547" y="10969"/>
                  <a:pt x="833" y="11099"/>
                  <a:pt x="1142" y="11099"/>
                </a:cubicBezTo>
                <a:lnTo>
                  <a:pt x="8568" y="11099"/>
                </a:lnTo>
                <a:cubicBezTo>
                  <a:pt x="8882" y="11099"/>
                  <a:pt x="9160" y="10975"/>
                  <a:pt x="9365" y="10775"/>
                </a:cubicBezTo>
                <a:lnTo>
                  <a:pt x="9376" y="10763"/>
                </a:lnTo>
                <a:cubicBezTo>
                  <a:pt x="9584" y="10557"/>
                  <a:pt x="9715" y="10272"/>
                  <a:pt x="9715" y="9958"/>
                </a:cubicBezTo>
                <a:lnTo>
                  <a:pt x="9715" y="3515"/>
                </a:lnTo>
                <a:cubicBezTo>
                  <a:pt x="9715" y="3406"/>
                  <a:pt x="9671" y="3297"/>
                  <a:pt x="9586" y="3212"/>
                </a:cubicBezTo>
                <a:close/>
                <a:moveTo>
                  <a:pt x="6454" y="1288"/>
                </a:moveTo>
                <a:lnTo>
                  <a:pt x="6454" y="1288"/>
                </a:lnTo>
                <a:lnTo>
                  <a:pt x="8426" y="3261"/>
                </a:lnTo>
                <a:lnTo>
                  <a:pt x="6918" y="3261"/>
                </a:lnTo>
                <a:cubicBezTo>
                  <a:pt x="6790" y="3261"/>
                  <a:pt x="6672" y="3207"/>
                  <a:pt x="6588" y="3127"/>
                </a:cubicBezTo>
                <a:lnTo>
                  <a:pt x="6577" y="3110"/>
                </a:lnTo>
                <a:cubicBezTo>
                  <a:pt x="6506" y="3030"/>
                  <a:pt x="6454" y="2921"/>
                  <a:pt x="6454" y="2800"/>
                </a:cubicBezTo>
                <a:lnTo>
                  <a:pt x="6454" y="1288"/>
                </a:lnTo>
                <a:close/>
                <a:moveTo>
                  <a:pt x="8860" y="9958"/>
                </a:moveTo>
                <a:lnTo>
                  <a:pt x="8860" y="9958"/>
                </a:lnTo>
                <a:cubicBezTo>
                  <a:pt x="8860" y="10035"/>
                  <a:pt x="8833" y="10108"/>
                  <a:pt x="8775" y="10160"/>
                </a:cubicBezTo>
                <a:lnTo>
                  <a:pt x="8775" y="10162"/>
                </a:lnTo>
                <a:cubicBezTo>
                  <a:pt x="8721" y="10211"/>
                  <a:pt x="8647" y="10242"/>
                  <a:pt x="8568" y="10242"/>
                </a:cubicBezTo>
                <a:lnTo>
                  <a:pt x="1142" y="10242"/>
                </a:lnTo>
                <a:cubicBezTo>
                  <a:pt x="1066" y="10242"/>
                  <a:pt x="989" y="10211"/>
                  <a:pt x="940" y="10160"/>
                </a:cubicBezTo>
                <a:lnTo>
                  <a:pt x="940" y="10160"/>
                </a:lnTo>
                <a:cubicBezTo>
                  <a:pt x="888" y="10108"/>
                  <a:pt x="855" y="10035"/>
                  <a:pt x="855" y="9958"/>
                </a:cubicBezTo>
                <a:lnTo>
                  <a:pt x="855" y="1146"/>
                </a:lnTo>
                <a:cubicBezTo>
                  <a:pt x="855" y="1064"/>
                  <a:pt x="888" y="994"/>
                  <a:pt x="940" y="940"/>
                </a:cubicBezTo>
                <a:cubicBezTo>
                  <a:pt x="989" y="892"/>
                  <a:pt x="1066" y="855"/>
                  <a:pt x="1142" y="855"/>
                </a:cubicBezTo>
                <a:lnTo>
                  <a:pt x="5940" y="855"/>
                </a:lnTo>
                <a:lnTo>
                  <a:pt x="5940" y="2800"/>
                </a:lnTo>
                <a:cubicBezTo>
                  <a:pt x="5940" y="3060"/>
                  <a:pt x="6044" y="3297"/>
                  <a:pt x="6213" y="3470"/>
                </a:cubicBezTo>
                <a:lnTo>
                  <a:pt x="6227" y="3485"/>
                </a:lnTo>
                <a:cubicBezTo>
                  <a:pt x="6407" y="3664"/>
                  <a:pt x="6650" y="3769"/>
                  <a:pt x="6918" y="3769"/>
                </a:cubicBezTo>
                <a:lnTo>
                  <a:pt x="8860" y="3769"/>
                </a:lnTo>
                <a:lnTo>
                  <a:pt x="8860" y="9958"/>
                </a:lnTo>
                <a:close/>
                <a:moveTo>
                  <a:pt x="7339" y="6182"/>
                </a:moveTo>
                <a:lnTo>
                  <a:pt x="7339" y="6182"/>
                </a:lnTo>
                <a:lnTo>
                  <a:pt x="2374" y="6182"/>
                </a:lnTo>
                <a:cubicBezTo>
                  <a:pt x="2232" y="6182"/>
                  <a:pt x="2122" y="6294"/>
                  <a:pt x="2122" y="6436"/>
                </a:cubicBezTo>
                <a:cubicBezTo>
                  <a:pt x="2122" y="6579"/>
                  <a:pt x="2232" y="6691"/>
                  <a:pt x="2374" y="6691"/>
                </a:cubicBezTo>
                <a:lnTo>
                  <a:pt x="7339" y="6691"/>
                </a:lnTo>
                <a:cubicBezTo>
                  <a:pt x="7478" y="6691"/>
                  <a:pt x="7595" y="6579"/>
                  <a:pt x="7595" y="6436"/>
                </a:cubicBezTo>
                <a:cubicBezTo>
                  <a:pt x="7595" y="6294"/>
                  <a:pt x="7478" y="6182"/>
                  <a:pt x="7339" y="618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pic>
        <p:nvPicPr>
          <p:cNvPr id="44" name="图片 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27519" y="1896620"/>
            <a:ext cx="4064285" cy="357322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p:cTn id="23" dur="500" fill="hold"/>
                                        <p:tgtEl>
                                          <p:spTgt spid="41"/>
                                        </p:tgtEl>
                                        <p:attrNameLst>
                                          <p:attrName>ppt_w</p:attrName>
                                        </p:attrNameLst>
                                      </p:cBhvr>
                                      <p:tavLst>
                                        <p:tav tm="0">
                                          <p:val>
                                            <p:fltVal val="0"/>
                                          </p:val>
                                        </p:tav>
                                        <p:tav tm="100000">
                                          <p:val>
                                            <p:strVal val="#ppt_w"/>
                                          </p:val>
                                        </p:tav>
                                      </p:tavLst>
                                    </p:anim>
                                    <p:anim calcmode="lin" valueType="num">
                                      <p:cBhvr>
                                        <p:cTn id="24" dur="500" fill="hold"/>
                                        <p:tgtEl>
                                          <p:spTgt spid="41"/>
                                        </p:tgtEl>
                                        <p:attrNameLst>
                                          <p:attrName>ppt_h</p:attrName>
                                        </p:attrNameLst>
                                      </p:cBhvr>
                                      <p:tavLst>
                                        <p:tav tm="0">
                                          <p:val>
                                            <p:fltVal val="0"/>
                                          </p:val>
                                        </p:tav>
                                        <p:tav tm="100000">
                                          <p:val>
                                            <p:strVal val="#ppt_h"/>
                                          </p:val>
                                        </p:tav>
                                      </p:tavLst>
                                    </p:anim>
                                    <p:animEffect transition="in" filter="fade">
                                      <p:cBhvr>
                                        <p:cTn id="25" dur="500"/>
                                        <p:tgtEl>
                                          <p:spTgt spid="4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53" presetClass="entr" presetSubtype="16"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par>
                                <p:cTn id="46" presetID="53" presetClass="entr" presetSubtype="16"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Effect transition="in" filter="fade">
                                      <p:cBhvr>
                                        <p:cTn id="55" dur="500"/>
                                        <p:tgtEl>
                                          <p:spTgt spid="3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ppt_w</p:attrName>
                                        </p:attrNameLst>
                                      </p:cBhvr>
                                      <p:tavLst>
                                        <p:tav tm="0">
                                          <p:val>
                                            <p:fltVal val="0"/>
                                          </p:val>
                                        </p:tav>
                                        <p:tav tm="100000">
                                          <p:val>
                                            <p:strVal val="#ppt_w"/>
                                          </p:val>
                                        </p:tav>
                                      </p:tavLst>
                                    </p:anim>
                                    <p:anim calcmode="lin" valueType="num">
                                      <p:cBhvr>
                                        <p:cTn id="59" dur="500" fill="hold"/>
                                        <p:tgtEl>
                                          <p:spTgt spid="38"/>
                                        </p:tgtEl>
                                        <p:attrNameLst>
                                          <p:attrName>ppt_h</p:attrName>
                                        </p:attrNameLst>
                                      </p:cBhvr>
                                      <p:tavLst>
                                        <p:tav tm="0">
                                          <p:val>
                                            <p:fltVal val="0"/>
                                          </p:val>
                                        </p:tav>
                                        <p:tav tm="100000">
                                          <p:val>
                                            <p:strVal val="#ppt_h"/>
                                          </p:val>
                                        </p:tav>
                                      </p:tavLst>
                                    </p:anim>
                                    <p:animEffect transition="in" filter="fade">
                                      <p:cBhvr>
                                        <p:cTn id="60" dur="500"/>
                                        <p:tgtEl>
                                          <p:spTgt spid="38"/>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p:cTn id="63" dur="500" fill="hold"/>
                                        <p:tgtEl>
                                          <p:spTgt spid="39"/>
                                        </p:tgtEl>
                                        <p:attrNameLst>
                                          <p:attrName>ppt_w</p:attrName>
                                        </p:attrNameLst>
                                      </p:cBhvr>
                                      <p:tavLst>
                                        <p:tav tm="0">
                                          <p:val>
                                            <p:fltVal val="0"/>
                                          </p:val>
                                        </p:tav>
                                        <p:tav tm="100000">
                                          <p:val>
                                            <p:strVal val="#ppt_w"/>
                                          </p:val>
                                        </p:tav>
                                      </p:tavLst>
                                    </p:anim>
                                    <p:anim calcmode="lin" valueType="num">
                                      <p:cBhvr>
                                        <p:cTn id="64" dur="500" fill="hold"/>
                                        <p:tgtEl>
                                          <p:spTgt spid="39"/>
                                        </p:tgtEl>
                                        <p:attrNameLst>
                                          <p:attrName>ppt_h</p:attrName>
                                        </p:attrNameLst>
                                      </p:cBhvr>
                                      <p:tavLst>
                                        <p:tav tm="0">
                                          <p:val>
                                            <p:fltVal val="0"/>
                                          </p:val>
                                        </p:tav>
                                        <p:tav tm="100000">
                                          <p:val>
                                            <p:strVal val="#ppt_h"/>
                                          </p:val>
                                        </p:tav>
                                      </p:tavLst>
                                    </p:anim>
                                    <p:animEffect transition="in" filter="fade">
                                      <p:cBhvr>
                                        <p:cTn id="65" dur="500"/>
                                        <p:tgtEl>
                                          <p:spTgt spid="39"/>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500" fill="hold"/>
                                        <p:tgtEl>
                                          <p:spTgt spid="19"/>
                                        </p:tgtEl>
                                        <p:attrNameLst>
                                          <p:attrName>ppt_w</p:attrName>
                                        </p:attrNameLst>
                                      </p:cBhvr>
                                      <p:tavLst>
                                        <p:tav tm="0">
                                          <p:val>
                                            <p:fltVal val="0"/>
                                          </p:val>
                                        </p:tav>
                                        <p:tav tm="100000">
                                          <p:val>
                                            <p:strVal val="#ppt_w"/>
                                          </p:val>
                                        </p:tav>
                                      </p:tavLst>
                                    </p:anim>
                                    <p:anim calcmode="lin" valueType="num">
                                      <p:cBhvr>
                                        <p:cTn id="69" dur="500" fill="hold"/>
                                        <p:tgtEl>
                                          <p:spTgt spid="19"/>
                                        </p:tgtEl>
                                        <p:attrNameLst>
                                          <p:attrName>ppt_h</p:attrName>
                                        </p:attrNameLst>
                                      </p:cBhvr>
                                      <p:tavLst>
                                        <p:tav tm="0">
                                          <p:val>
                                            <p:fltVal val="0"/>
                                          </p:val>
                                        </p:tav>
                                        <p:tav tm="100000">
                                          <p:val>
                                            <p:strVal val="#ppt_h"/>
                                          </p:val>
                                        </p:tav>
                                      </p:tavLst>
                                    </p:anim>
                                    <p:animEffect transition="in" filter="fade">
                                      <p:cBhvr>
                                        <p:cTn id="70" dur="500"/>
                                        <p:tgtEl>
                                          <p:spTgt spid="19"/>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p:cTn id="73" dur="500" fill="hold"/>
                                        <p:tgtEl>
                                          <p:spTgt spid="22"/>
                                        </p:tgtEl>
                                        <p:attrNameLst>
                                          <p:attrName>ppt_w</p:attrName>
                                        </p:attrNameLst>
                                      </p:cBhvr>
                                      <p:tavLst>
                                        <p:tav tm="0">
                                          <p:val>
                                            <p:fltVal val="0"/>
                                          </p:val>
                                        </p:tav>
                                        <p:tav tm="100000">
                                          <p:val>
                                            <p:strVal val="#ppt_w"/>
                                          </p:val>
                                        </p:tav>
                                      </p:tavLst>
                                    </p:anim>
                                    <p:anim calcmode="lin" valueType="num">
                                      <p:cBhvr>
                                        <p:cTn id="74" dur="500" fill="hold"/>
                                        <p:tgtEl>
                                          <p:spTgt spid="22"/>
                                        </p:tgtEl>
                                        <p:attrNameLst>
                                          <p:attrName>ppt_h</p:attrName>
                                        </p:attrNameLst>
                                      </p:cBhvr>
                                      <p:tavLst>
                                        <p:tav tm="0">
                                          <p:val>
                                            <p:fltVal val="0"/>
                                          </p:val>
                                        </p:tav>
                                        <p:tav tm="100000">
                                          <p:val>
                                            <p:strVal val="#ppt_h"/>
                                          </p:val>
                                        </p:tav>
                                      </p:tavLst>
                                    </p:anim>
                                    <p:animEffect transition="in" filter="fade">
                                      <p:cBhvr>
                                        <p:cTn id="75" dur="500"/>
                                        <p:tgtEl>
                                          <p:spTgt spid="22"/>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p:cTn id="78" dur="500" fill="hold"/>
                                        <p:tgtEl>
                                          <p:spTgt spid="18"/>
                                        </p:tgtEl>
                                        <p:attrNameLst>
                                          <p:attrName>ppt_w</p:attrName>
                                        </p:attrNameLst>
                                      </p:cBhvr>
                                      <p:tavLst>
                                        <p:tav tm="0">
                                          <p:val>
                                            <p:fltVal val="0"/>
                                          </p:val>
                                        </p:tav>
                                        <p:tav tm="100000">
                                          <p:val>
                                            <p:strVal val="#ppt_w"/>
                                          </p:val>
                                        </p:tav>
                                      </p:tavLst>
                                    </p:anim>
                                    <p:anim calcmode="lin" valueType="num">
                                      <p:cBhvr>
                                        <p:cTn id="79" dur="500" fill="hold"/>
                                        <p:tgtEl>
                                          <p:spTgt spid="18"/>
                                        </p:tgtEl>
                                        <p:attrNameLst>
                                          <p:attrName>ppt_h</p:attrName>
                                        </p:attrNameLst>
                                      </p:cBhvr>
                                      <p:tavLst>
                                        <p:tav tm="0">
                                          <p:val>
                                            <p:fltVal val="0"/>
                                          </p:val>
                                        </p:tav>
                                        <p:tav tm="100000">
                                          <p:val>
                                            <p:strVal val="#ppt_h"/>
                                          </p:val>
                                        </p:tav>
                                      </p:tavLst>
                                    </p:anim>
                                    <p:animEffect transition="in" filter="fade">
                                      <p:cBhvr>
                                        <p:cTn id="80" dur="500"/>
                                        <p:tgtEl>
                                          <p:spTgt spid="18"/>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p:cTn id="83" dur="500" fill="hold"/>
                                        <p:tgtEl>
                                          <p:spTgt spid="24"/>
                                        </p:tgtEl>
                                        <p:attrNameLst>
                                          <p:attrName>ppt_w</p:attrName>
                                        </p:attrNameLst>
                                      </p:cBhvr>
                                      <p:tavLst>
                                        <p:tav tm="0">
                                          <p:val>
                                            <p:fltVal val="0"/>
                                          </p:val>
                                        </p:tav>
                                        <p:tav tm="100000">
                                          <p:val>
                                            <p:strVal val="#ppt_w"/>
                                          </p:val>
                                        </p:tav>
                                      </p:tavLst>
                                    </p:anim>
                                    <p:anim calcmode="lin" valueType="num">
                                      <p:cBhvr>
                                        <p:cTn id="84" dur="500" fill="hold"/>
                                        <p:tgtEl>
                                          <p:spTgt spid="24"/>
                                        </p:tgtEl>
                                        <p:attrNameLst>
                                          <p:attrName>ppt_h</p:attrName>
                                        </p:attrNameLst>
                                      </p:cBhvr>
                                      <p:tavLst>
                                        <p:tav tm="0">
                                          <p:val>
                                            <p:fltVal val="0"/>
                                          </p:val>
                                        </p:tav>
                                        <p:tav tm="100000">
                                          <p:val>
                                            <p:strVal val="#ppt_h"/>
                                          </p:val>
                                        </p:tav>
                                      </p:tavLst>
                                    </p:anim>
                                    <p:animEffect transition="in" filter="fade">
                                      <p:cBhvr>
                                        <p:cTn id="85" dur="500"/>
                                        <p:tgtEl>
                                          <p:spTgt spid="24"/>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26"/>
                                        </p:tgtEl>
                                        <p:attrNameLst>
                                          <p:attrName>style.visibility</p:attrName>
                                        </p:attrNameLst>
                                      </p:cBhvr>
                                      <p:to>
                                        <p:strVal val="visible"/>
                                      </p:to>
                                    </p:set>
                                    <p:anim calcmode="lin" valueType="num">
                                      <p:cBhvr>
                                        <p:cTn id="88" dur="500" fill="hold"/>
                                        <p:tgtEl>
                                          <p:spTgt spid="26"/>
                                        </p:tgtEl>
                                        <p:attrNameLst>
                                          <p:attrName>ppt_w</p:attrName>
                                        </p:attrNameLst>
                                      </p:cBhvr>
                                      <p:tavLst>
                                        <p:tav tm="0">
                                          <p:val>
                                            <p:fltVal val="0"/>
                                          </p:val>
                                        </p:tav>
                                        <p:tav tm="100000">
                                          <p:val>
                                            <p:strVal val="#ppt_w"/>
                                          </p:val>
                                        </p:tav>
                                      </p:tavLst>
                                    </p:anim>
                                    <p:anim calcmode="lin" valueType="num">
                                      <p:cBhvr>
                                        <p:cTn id="89" dur="500" fill="hold"/>
                                        <p:tgtEl>
                                          <p:spTgt spid="26"/>
                                        </p:tgtEl>
                                        <p:attrNameLst>
                                          <p:attrName>ppt_h</p:attrName>
                                        </p:attrNameLst>
                                      </p:cBhvr>
                                      <p:tavLst>
                                        <p:tav tm="0">
                                          <p:val>
                                            <p:fltVal val="0"/>
                                          </p:val>
                                        </p:tav>
                                        <p:tav tm="100000">
                                          <p:val>
                                            <p:strVal val="#ppt_h"/>
                                          </p:val>
                                        </p:tav>
                                      </p:tavLst>
                                    </p:anim>
                                    <p:animEffect transition="in" filter="fade">
                                      <p:cBhvr>
                                        <p:cTn id="90" dur="500"/>
                                        <p:tgtEl>
                                          <p:spTgt spid="26"/>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p:cTn id="93" dur="500" fill="hold"/>
                                        <p:tgtEl>
                                          <p:spTgt spid="29"/>
                                        </p:tgtEl>
                                        <p:attrNameLst>
                                          <p:attrName>ppt_w</p:attrName>
                                        </p:attrNameLst>
                                      </p:cBhvr>
                                      <p:tavLst>
                                        <p:tav tm="0">
                                          <p:val>
                                            <p:fltVal val="0"/>
                                          </p:val>
                                        </p:tav>
                                        <p:tav tm="100000">
                                          <p:val>
                                            <p:strVal val="#ppt_w"/>
                                          </p:val>
                                        </p:tav>
                                      </p:tavLst>
                                    </p:anim>
                                    <p:anim calcmode="lin" valueType="num">
                                      <p:cBhvr>
                                        <p:cTn id="94" dur="500" fill="hold"/>
                                        <p:tgtEl>
                                          <p:spTgt spid="29"/>
                                        </p:tgtEl>
                                        <p:attrNameLst>
                                          <p:attrName>ppt_h</p:attrName>
                                        </p:attrNameLst>
                                      </p:cBhvr>
                                      <p:tavLst>
                                        <p:tav tm="0">
                                          <p:val>
                                            <p:fltVal val="0"/>
                                          </p:val>
                                        </p:tav>
                                        <p:tav tm="100000">
                                          <p:val>
                                            <p:strVal val="#ppt_h"/>
                                          </p:val>
                                        </p:tav>
                                      </p:tavLst>
                                    </p:anim>
                                    <p:animEffect transition="in" filter="fade">
                                      <p:cBhvr>
                                        <p:cTn id="95" dur="500"/>
                                        <p:tgtEl>
                                          <p:spTgt spid="29"/>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31"/>
                                        </p:tgtEl>
                                        <p:attrNameLst>
                                          <p:attrName>style.visibility</p:attrName>
                                        </p:attrNameLst>
                                      </p:cBhvr>
                                      <p:to>
                                        <p:strVal val="visible"/>
                                      </p:to>
                                    </p:set>
                                    <p:anim calcmode="lin" valueType="num">
                                      <p:cBhvr>
                                        <p:cTn id="98" dur="500" fill="hold"/>
                                        <p:tgtEl>
                                          <p:spTgt spid="31"/>
                                        </p:tgtEl>
                                        <p:attrNameLst>
                                          <p:attrName>ppt_w</p:attrName>
                                        </p:attrNameLst>
                                      </p:cBhvr>
                                      <p:tavLst>
                                        <p:tav tm="0">
                                          <p:val>
                                            <p:fltVal val="0"/>
                                          </p:val>
                                        </p:tav>
                                        <p:tav tm="100000">
                                          <p:val>
                                            <p:strVal val="#ppt_w"/>
                                          </p:val>
                                        </p:tav>
                                      </p:tavLst>
                                    </p:anim>
                                    <p:anim calcmode="lin" valueType="num">
                                      <p:cBhvr>
                                        <p:cTn id="99" dur="500" fill="hold"/>
                                        <p:tgtEl>
                                          <p:spTgt spid="31"/>
                                        </p:tgtEl>
                                        <p:attrNameLst>
                                          <p:attrName>ppt_h</p:attrName>
                                        </p:attrNameLst>
                                      </p:cBhvr>
                                      <p:tavLst>
                                        <p:tav tm="0">
                                          <p:val>
                                            <p:fltVal val="0"/>
                                          </p:val>
                                        </p:tav>
                                        <p:tav tm="100000">
                                          <p:val>
                                            <p:strVal val="#ppt_h"/>
                                          </p:val>
                                        </p:tav>
                                      </p:tavLst>
                                    </p:anim>
                                    <p:animEffect transition="in" filter="fade">
                                      <p:cBhvr>
                                        <p:cTn id="100" dur="500"/>
                                        <p:tgtEl>
                                          <p:spTgt spid="31"/>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33"/>
                                        </p:tgtEl>
                                        <p:attrNameLst>
                                          <p:attrName>style.visibility</p:attrName>
                                        </p:attrNameLst>
                                      </p:cBhvr>
                                      <p:to>
                                        <p:strVal val="visible"/>
                                      </p:to>
                                    </p:set>
                                    <p:anim calcmode="lin" valueType="num">
                                      <p:cBhvr>
                                        <p:cTn id="103" dur="500" fill="hold"/>
                                        <p:tgtEl>
                                          <p:spTgt spid="33"/>
                                        </p:tgtEl>
                                        <p:attrNameLst>
                                          <p:attrName>ppt_w</p:attrName>
                                        </p:attrNameLst>
                                      </p:cBhvr>
                                      <p:tavLst>
                                        <p:tav tm="0">
                                          <p:val>
                                            <p:fltVal val="0"/>
                                          </p:val>
                                        </p:tav>
                                        <p:tav tm="100000">
                                          <p:val>
                                            <p:strVal val="#ppt_w"/>
                                          </p:val>
                                        </p:tav>
                                      </p:tavLst>
                                    </p:anim>
                                    <p:anim calcmode="lin" valueType="num">
                                      <p:cBhvr>
                                        <p:cTn id="104" dur="500" fill="hold"/>
                                        <p:tgtEl>
                                          <p:spTgt spid="33"/>
                                        </p:tgtEl>
                                        <p:attrNameLst>
                                          <p:attrName>ppt_h</p:attrName>
                                        </p:attrNameLst>
                                      </p:cBhvr>
                                      <p:tavLst>
                                        <p:tav tm="0">
                                          <p:val>
                                            <p:fltVal val="0"/>
                                          </p:val>
                                        </p:tav>
                                        <p:tav tm="100000">
                                          <p:val>
                                            <p:strVal val="#ppt_h"/>
                                          </p:val>
                                        </p:tav>
                                      </p:tavLst>
                                    </p:anim>
                                    <p:animEffect transition="in" filter="fade">
                                      <p:cBhvr>
                                        <p:cTn id="105" dur="500"/>
                                        <p:tgtEl>
                                          <p:spTgt spid="33"/>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36"/>
                                        </p:tgtEl>
                                        <p:attrNameLst>
                                          <p:attrName>style.visibility</p:attrName>
                                        </p:attrNameLst>
                                      </p:cBhvr>
                                      <p:to>
                                        <p:strVal val="visible"/>
                                      </p:to>
                                    </p:set>
                                    <p:anim calcmode="lin" valueType="num">
                                      <p:cBhvr>
                                        <p:cTn id="108" dur="500" fill="hold"/>
                                        <p:tgtEl>
                                          <p:spTgt spid="36"/>
                                        </p:tgtEl>
                                        <p:attrNameLst>
                                          <p:attrName>ppt_w</p:attrName>
                                        </p:attrNameLst>
                                      </p:cBhvr>
                                      <p:tavLst>
                                        <p:tav tm="0">
                                          <p:val>
                                            <p:fltVal val="0"/>
                                          </p:val>
                                        </p:tav>
                                        <p:tav tm="100000">
                                          <p:val>
                                            <p:strVal val="#ppt_w"/>
                                          </p:val>
                                        </p:tav>
                                      </p:tavLst>
                                    </p:anim>
                                    <p:anim calcmode="lin" valueType="num">
                                      <p:cBhvr>
                                        <p:cTn id="109" dur="500" fill="hold"/>
                                        <p:tgtEl>
                                          <p:spTgt spid="36"/>
                                        </p:tgtEl>
                                        <p:attrNameLst>
                                          <p:attrName>ppt_h</p:attrName>
                                        </p:attrNameLst>
                                      </p:cBhvr>
                                      <p:tavLst>
                                        <p:tav tm="0">
                                          <p:val>
                                            <p:fltVal val="0"/>
                                          </p:val>
                                        </p:tav>
                                        <p:tav tm="100000">
                                          <p:val>
                                            <p:strVal val="#ppt_h"/>
                                          </p:val>
                                        </p:tav>
                                      </p:tavLst>
                                    </p:anim>
                                    <p:animEffect transition="in" filter="fade">
                                      <p:cBhvr>
                                        <p:cTn id="11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9" grpId="0" animBg="1"/>
      <p:bldP spid="22" grpId="0"/>
      <p:bldP spid="18" grpId="0" animBg="1"/>
      <p:bldP spid="24" grpId="0" animBg="1"/>
      <p:bldP spid="26" grpId="0" animBg="1"/>
      <p:bldP spid="29" grpId="0"/>
      <p:bldP spid="31" grpId="0" animBg="1"/>
      <p:bldP spid="33" grpId="0" animBg="1"/>
      <p:bldP spid="36" grpId="0"/>
      <p:bldP spid="37" grpId="0"/>
      <p:bldP spid="38" grpId="0"/>
      <p:bldP spid="39" grpId="0"/>
      <p:bldP spid="40" grpId="0" animBg="1"/>
      <p:bldP spid="41" grpId="0" animBg="1"/>
      <p:bldP spid="4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3"/>
          <p:cNvSpPr/>
          <p:nvPr userDrawn="1"/>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10" name="任意多边形: 形状 7"/>
          <p:cNvSpPr/>
          <p:nvPr/>
        </p:nvSpPr>
        <p:spPr>
          <a:xfrm>
            <a:off x="712050" y="533400"/>
            <a:ext cx="10756900" cy="5791200"/>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1" name="任意多边形: 形状 8"/>
          <p:cNvSpPr/>
          <p:nvPr/>
        </p:nvSpPr>
        <p:spPr>
          <a:xfrm>
            <a:off x="5342890" y="533400"/>
            <a:ext cx="6127750" cy="5791200"/>
          </a:xfrm>
          <a:custGeom>
            <a:avLst/>
            <a:gdLst>
              <a:gd name="connsiteX0" fmla="*/ 4099560 w 6127750"/>
              <a:gd name="connsiteY0" fmla="*/ 1252220 h 5791200"/>
              <a:gd name="connsiteX1" fmla="*/ 910590 w 6127750"/>
              <a:gd name="connsiteY1" fmla="*/ 3206750 h 5791200"/>
              <a:gd name="connsiteX2" fmla="*/ 3175 w 6127750"/>
              <a:gd name="connsiteY2" fmla="*/ 5788025 h 5791200"/>
              <a:gd name="connsiteX3" fmla="*/ 6129020 w 6127750"/>
              <a:gd name="connsiteY3" fmla="*/ 5788025 h 5791200"/>
              <a:gd name="connsiteX4" fmla="*/ 6129020 w 6127750"/>
              <a:gd name="connsiteY4" fmla="*/ 3175 h 5791200"/>
              <a:gd name="connsiteX5" fmla="*/ 5479415 w 6127750"/>
              <a:gd name="connsiteY5" fmla="*/ 3175 h 5791200"/>
              <a:gd name="connsiteX6" fmla="*/ 4099560 w 6127750"/>
              <a:gd name="connsiteY6" fmla="*/ 1252220 h 579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7750" h="5791200">
                <a:moveTo>
                  <a:pt x="4099560" y="1252220"/>
                </a:moveTo>
                <a:cubicBezTo>
                  <a:pt x="2849880" y="1737995"/>
                  <a:pt x="1766570" y="1956435"/>
                  <a:pt x="910590" y="3206750"/>
                </a:cubicBezTo>
                <a:cubicBezTo>
                  <a:pt x="322580" y="4065270"/>
                  <a:pt x="204470" y="4937760"/>
                  <a:pt x="3175" y="5788025"/>
                </a:cubicBezTo>
                <a:lnTo>
                  <a:pt x="6129020" y="5788025"/>
                </a:lnTo>
                <a:lnTo>
                  <a:pt x="6129020" y="3175"/>
                </a:lnTo>
                <a:lnTo>
                  <a:pt x="5479415" y="3175"/>
                </a:lnTo>
                <a:cubicBezTo>
                  <a:pt x="5320665" y="346710"/>
                  <a:pt x="4940300" y="925195"/>
                  <a:pt x="4099560" y="1252220"/>
                </a:cubicBezTo>
                <a:close/>
              </a:path>
            </a:pathLst>
          </a:custGeom>
          <a:solidFill>
            <a:srgbClr val="2D80F8">
              <a:alpha val="10196"/>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2" name="任意多边形: 形状 9"/>
          <p:cNvSpPr/>
          <p:nvPr userDrawn="1"/>
        </p:nvSpPr>
        <p:spPr>
          <a:xfrm>
            <a:off x="6099697" y="533400"/>
            <a:ext cx="5372100" cy="5149850"/>
          </a:xfrm>
          <a:custGeom>
            <a:avLst/>
            <a:gdLst>
              <a:gd name="connsiteX0" fmla="*/ 3342753 w 5372100"/>
              <a:gd name="connsiteY0" fmla="*/ 1252220 h 5149850"/>
              <a:gd name="connsiteX1" fmla="*/ 153783 w 5372100"/>
              <a:gd name="connsiteY1" fmla="*/ 3206750 h 5149850"/>
              <a:gd name="connsiteX2" fmla="*/ 14083 w 5372100"/>
              <a:gd name="connsiteY2" fmla="*/ 3430905 h 5149850"/>
              <a:gd name="connsiteX3" fmla="*/ 163943 w 5372100"/>
              <a:gd name="connsiteY3" fmla="*/ 3926205 h 5149850"/>
              <a:gd name="connsiteX4" fmla="*/ 2429623 w 5372100"/>
              <a:gd name="connsiteY4" fmla="*/ 4577080 h 5149850"/>
              <a:gd name="connsiteX5" fmla="*/ 4851513 w 5372100"/>
              <a:gd name="connsiteY5" fmla="*/ 5071745 h 5149850"/>
              <a:gd name="connsiteX6" fmla="*/ 5372213 w 5372100"/>
              <a:gd name="connsiteY6" fmla="*/ 4823460 h 5149850"/>
              <a:gd name="connsiteX7" fmla="*/ 5372213 w 5372100"/>
              <a:gd name="connsiteY7" fmla="*/ 3175 h 5149850"/>
              <a:gd name="connsiteX8" fmla="*/ 4722609 w 5372100"/>
              <a:gd name="connsiteY8" fmla="*/ 3175 h 5149850"/>
              <a:gd name="connsiteX9" fmla="*/ 3342753 w 5372100"/>
              <a:gd name="connsiteY9" fmla="*/ 1252220 h 51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72100" h="5149850">
                <a:moveTo>
                  <a:pt x="3342753" y="1252220"/>
                </a:moveTo>
                <a:cubicBezTo>
                  <a:pt x="2093073" y="1737995"/>
                  <a:pt x="1009763" y="1956435"/>
                  <a:pt x="153783" y="3206750"/>
                </a:cubicBezTo>
                <a:cubicBezTo>
                  <a:pt x="103618" y="3279775"/>
                  <a:pt x="57263" y="3354070"/>
                  <a:pt x="14083" y="3430905"/>
                </a:cubicBezTo>
                <a:cubicBezTo>
                  <a:pt x="-17032" y="3691890"/>
                  <a:pt x="14083" y="3888740"/>
                  <a:pt x="163943" y="3926205"/>
                </a:cubicBezTo>
                <a:cubicBezTo>
                  <a:pt x="684643" y="4056380"/>
                  <a:pt x="2013063" y="3952240"/>
                  <a:pt x="2429623" y="4577080"/>
                </a:cubicBezTo>
                <a:cubicBezTo>
                  <a:pt x="2846184" y="5201920"/>
                  <a:pt x="4122534" y="5227955"/>
                  <a:pt x="4851513" y="5071745"/>
                </a:cubicBezTo>
                <a:cubicBezTo>
                  <a:pt x="5082019" y="5022215"/>
                  <a:pt x="5250294" y="4928870"/>
                  <a:pt x="5372213" y="4823460"/>
                </a:cubicBezTo>
                <a:lnTo>
                  <a:pt x="5372213" y="3175"/>
                </a:lnTo>
                <a:lnTo>
                  <a:pt x="4722609" y="3175"/>
                </a:lnTo>
                <a:cubicBezTo>
                  <a:pt x="4563859" y="346710"/>
                  <a:pt x="4183494" y="925195"/>
                  <a:pt x="3342753" y="1252220"/>
                </a:cubicBezTo>
                <a:close/>
              </a:path>
            </a:pathLst>
          </a:custGeom>
          <a:solidFill>
            <a:srgbClr val="2D80F8">
              <a:alpha val="40000"/>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3" name="任意多边形: 形状 10"/>
          <p:cNvSpPr/>
          <p:nvPr userDrawn="1"/>
        </p:nvSpPr>
        <p:spPr>
          <a:xfrm>
            <a:off x="7398600" y="533400"/>
            <a:ext cx="4070350" cy="4419600"/>
          </a:xfrm>
          <a:custGeom>
            <a:avLst/>
            <a:gdLst>
              <a:gd name="connsiteX0" fmla="*/ 2043850 w 4070350"/>
              <a:gd name="connsiteY0" fmla="*/ 1252220 h 4419600"/>
              <a:gd name="connsiteX1" fmla="*/ 89319 w 4070350"/>
              <a:gd name="connsiteY1" fmla="*/ 2058035 h 4419600"/>
              <a:gd name="connsiteX2" fmla="*/ 192825 w 4070350"/>
              <a:gd name="connsiteY2" fmla="*/ 3040380 h 4419600"/>
              <a:gd name="connsiteX3" fmla="*/ 1729525 w 4070350"/>
              <a:gd name="connsiteY3" fmla="*/ 3691255 h 4419600"/>
              <a:gd name="connsiteX4" fmla="*/ 3969170 w 4070350"/>
              <a:gd name="connsiteY4" fmla="*/ 4290060 h 4419600"/>
              <a:gd name="connsiteX5" fmla="*/ 4073310 w 4070350"/>
              <a:gd name="connsiteY5" fmla="*/ 4255770 h 4419600"/>
              <a:gd name="connsiteX6" fmla="*/ 4073310 w 4070350"/>
              <a:gd name="connsiteY6" fmla="*/ 3175 h 4419600"/>
              <a:gd name="connsiteX7" fmla="*/ 3423705 w 4070350"/>
              <a:gd name="connsiteY7" fmla="*/ 3175 h 4419600"/>
              <a:gd name="connsiteX8" fmla="*/ 2043850 w 4070350"/>
              <a:gd name="connsiteY8" fmla="*/ 1252220 h 441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0350" h="4419600">
                <a:moveTo>
                  <a:pt x="2043850" y="1252220"/>
                </a:moveTo>
                <a:cubicBezTo>
                  <a:pt x="1335190" y="1527810"/>
                  <a:pt x="679869" y="1717675"/>
                  <a:pt x="89319" y="2058035"/>
                </a:cubicBezTo>
                <a:cubicBezTo>
                  <a:pt x="-12281" y="2481580"/>
                  <a:pt x="-71970" y="2981325"/>
                  <a:pt x="192825" y="3040380"/>
                </a:cubicBezTo>
                <a:cubicBezTo>
                  <a:pt x="661455" y="3144520"/>
                  <a:pt x="1547280" y="2701925"/>
                  <a:pt x="1729525" y="3691255"/>
                </a:cubicBezTo>
                <a:cubicBezTo>
                  <a:pt x="1911769" y="4680585"/>
                  <a:pt x="3396400" y="4420235"/>
                  <a:pt x="3969170" y="4290060"/>
                </a:cubicBezTo>
                <a:cubicBezTo>
                  <a:pt x="4005365" y="4281805"/>
                  <a:pt x="4039655" y="4270375"/>
                  <a:pt x="4073310" y="4255770"/>
                </a:cubicBezTo>
                <a:lnTo>
                  <a:pt x="4073310" y="3175"/>
                </a:lnTo>
                <a:lnTo>
                  <a:pt x="3423705" y="3175"/>
                </a:lnTo>
                <a:cubicBezTo>
                  <a:pt x="3264955" y="346710"/>
                  <a:pt x="2884590" y="925195"/>
                  <a:pt x="2043850" y="1252220"/>
                </a:cubicBezTo>
                <a:close/>
              </a:path>
            </a:pathLst>
          </a:custGeom>
          <a:solidFill>
            <a:srgbClr val="2D80F8">
              <a:alpha val="69804"/>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4" name="任意多边形: 形状 14"/>
          <p:cNvSpPr/>
          <p:nvPr userDrawn="1"/>
        </p:nvSpPr>
        <p:spPr>
          <a:xfrm>
            <a:off x="9045439" y="533400"/>
            <a:ext cx="2425700" cy="3302000"/>
          </a:xfrm>
          <a:custGeom>
            <a:avLst/>
            <a:gdLst>
              <a:gd name="connsiteX0" fmla="*/ 397011 w 2425700"/>
              <a:gd name="connsiteY0" fmla="*/ 1252220 h 3302000"/>
              <a:gd name="connsiteX1" fmla="*/ 122055 w 2425700"/>
              <a:gd name="connsiteY1" fmla="*/ 1356360 h 3302000"/>
              <a:gd name="connsiteX2" fmla="*/ 278266 w 2425700"/>
              <a:gd name="connsiteY2" fmla="*/ 2138680 h 3302000"/>
              <a:gd name="connsiteX3" fmla="*/ 1524136 w 2425700"/>
              <a:gd name="connsiteY3" fmla="*/ 2745740 h 3302000"/>
              <a:gd name="connsiteX4" fmla="*/ 2426471 w 2425700"/>
              <a:gd name="connsiteY4" fmla="*/ 3299460 h 3302000"/>
              <a:gd name="connsiteX5" fmla="*/ 2426471 w 2425700"/>
              <a:gd name="connsiteY5" fmla="*/ 3175 h 3302000"/>
              <a:gd name="connsiteX6" fmla="*/ 1776866 w 2425700"/>
              <a:gd name="connsiteY6" fmla="*/ 3175 h 3302000"/>
              <a:gd name="connsiteX7" fmla="*/ 397011 w 2425700"/>
              <a:gd name="connsiteY7" fmla="*/ 1252220 h 330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5700" h="3302000">
                <a:moveTo>
                  <a:pt x="397011" y="1252220"/>
                </a:moveTo>
                <a:cubicBezTo>
                  <a:pt x="304301" y="1288415"/>
                  <a:pt x="212861" y="1322705"/>
                  <a:pt x="122055" y="1356360"/>
                </a:cubicBezTo>
                <a:cubicBezTo>
                  <a:pt x="-20184" y="1780540"/>
                  <a:pt x="-102099" y="2247265"/>
                  <a:pt x="278266" y="2138680"/>
                </a:cubicBezTo>
                <a:cubicBezTo>
                  <a:pt x="948826" y="1946910"/>
                  <a:pt x="1524136" y="2266315"/>
                  <a:pt x="1524136" y="2745740"/>
                </a:cubicBezTo>
                <a:cubicBezTo>
                  <a:pt x="1524136" y="3083560"/>
                  <a:pt x="2063251" y="3293745"/>
                  <a:pt x="2426471" y="3299460"/>
                </a:cubicBezTo>
                <a:lnTo>
                  <a:pt x="2426471" y="3175"/>
                </a:lnTo>
                <a:lnTo>
                  <a:pt x="1776866" y="3175"/>
                </a:lnTo>
                <a:cubicBezTo>
                  <a:pt x="1618116" y="346710"/>
                  <a:pt x="1237751" y="925195"/>
                  <a:pt x="397011" y="1252220"/>
                </a:cubicBezTo>
                <a:close/>
              </a:path>
            </a:pathLst>
          </a:custGeom>
          <a:solidFill>
            <a:srgbClr val="2D80F8"/>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93" name="副标题 4"/>
          <p:cNvSpPr txBox="1"/>
          <p:nvPr/>
        </p:nvSpPr>
        <p:spPr>
          <a:xfrm>
            <a:off x="1584641" y="3713422"/>
            <a:ext cx="3959816" cy="558799"/>
          </a:xfrm>
          <a:prstGeom prst="rect">
            <a:avLst/>
          </a:prstGeom>
        </p:spPr>
        <p:txBody>
          <a:bodyPr vert="horz" lIns="91440" tIns="45720" rIns="91440" bIns="45720" rtlCol="0" anchor="ctr">
            <a:normAutofit fontScale="70000" lnSpcReduction="2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nSpc>
                <a:spcPct val="120000"/>
              </a:lnSpc>
            </a:pPr>
            <a:r>
              <a:rPr lang="en-US" altLang="zh-CN" dirty="0">
                <a:solidFill>
                  <a:srgbClr val="000000"/>
                </a:solidFill>
                <a:cs typeface="+mn-ea"/>
                <a:sym typeface="+mn-lt"/>
              </a:rPr>
              <a:t>Enterprise Management Training Team Building PPT Template</a:t>
            </a:r>
            <a:endParaRPr lang="en-US" altLang="zh-CN" dirty="0">
              <a:solidFill>
                <a:srgbClr val="000000"/>
              </a:solidFill>
              <a:cs typeface="+mn-ea"/>
              <a:sym typeface="+mn-lt"/>
            </a:endParaRPr>
          </a:p>
        </p:txBody>
      </p:sp>
      <p:sp>
        <p:nvSpPr>
          <p:cNvPr id="94" name="标题 3"/>
          <p:cNvSpPr txBox="1"/>
          <p:nvPr/>
        </p:nvSpPr>
        <p:spPr>
          <a:xfrm>
            <a:off x="1548123" y="2035253"/>
            <a:ext cx="5472073" cy="13217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7200" dirty="0">
                <a:cs typeface="+mn-ea"/>
                <a:sym typeface="+mn-lt"/>
              </a:rPr>
              <a:t>领导</a:t>
            </a:r>
            <a:r>
              <a:rPr lang="zh-CN" altLang="en-US" sz="7200" dirty="0">
                <a:solidFill>
                  <a:srgbClr val="2D80F8"/>
                </a:solidFill>
                <a:cs typeface="+mn-ea"/>
                <a:sym typeface="+mn-lt"/>
              </a:rPr>
              <a:t>团队</a:t>
            </a:r>
            <a:endParaRPr lang="zh-CN" altLang="en-US" sz="7200" dirty="0">
              <a:solidFill>
                <a:srgbClr val="2D80F8"/>
              </a:solidFill>
              <a:cs typeface="+mn-ea"/>
              <a:sym typeface="+mn-lt"/>
            </a:endParaRPr>
          </a:p>
        </p:txBody>
      </p:sp>
      <p:sp>
        <p:nvSpPr>
          <p:cNvPr id="95" name="文本占位符 5"/>
          <p:cNvSpPr txBox="1"/>
          <p:nvPr/>
        </p:nvSpPr>
        <p:spPr>
          <a:xfrm>
            <a:off x="1584641" y="4598697"/>
            <a:ext cx="2609988" cy="708605"/>
          </a:xfrm>
          <a:prstGeom prst="roundRect">
            <a:avLst>
              <a:gd name="adj" fmla="val 50000"/>
            </a:avLst>
          </a:prstGeom>
          <a:solidFill>
            <a:srgbClr val="2D80F8"/>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500" b="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altLang="zh-CN" sz="4400" b="0" i="0" u="none" strike="noStrike" kern="1200" cap="none" spc="0" normalizeH="0" baseline="0" noProof="0" dirty="0">
                <a:ln>
                  <a:noFill/>
                </a:ln>
                <a:solidFill>
                  <a:srgbClr val="FFFFFF"/>
                </a:solidFill>
                <a:effectLst/>
                <a:uLnTx/>
                <a:uFillTx/>
                <a:cs typeface="+mn-ea"/>
                <a:sym typeface="+mn-lt"/>
              </a:rPr>
              <a:t>PART </a:t>
            </a:r>
            <a:r>
              <a:rPr lang="en-US" altLang="zh-CN" sz="4400" dirty="0">
                <a:solidFill>
                  <a:srgbClr val="FFFFFF"/>
                </a:solidFill>
                <a:cs typeface="+mn-ea"/>
                <a:sym typeface="+mn-lt"/>
              </a:rPr>
              <a:t>04</a:t>
            </a:r>
            <a:endParaRPr kumimoji="0" lang="en-US" altLang="zh-CN" sz="4400" b="0" i="0" u="none" strike="noStrike" kern="1200" cap="none" spc="0" normalizeH="0" baseline="0" noProof="0" dirty="0">
              <a:ln>
                <a:noFill/>
              </a:ln>
              <a:solidFill>
                <a:srgbClr val="FFFFFF"/>
              </a:solidFill>
              <a:effectLst/>
              <a:uLnTx/>
              <a:uFillTx/>
              <a:cs typeface="+mn-ea"/>
              <a:sym typeface="+mn-lt"/>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796904" y="1505199"/>
            <a:ext cx="5481716" cy="4819401"/>
          </a:xfrm>
          <a:prstGeom prst="rect">
            <a:avLst/>
          </a:prstGeom>
        </p:spPr>
      </p:pic>
      <p:sp>
        <p:nvSpPr>
          <p:cNvPr id="18" name="副标题 4"/>
          <p:cNvSpPr txBox="1"/>
          <p:nvPr/>
        </p:nvSpPr>
        <p:spPr>
          <a:xfrm>
            <a:off x="1584641" y="1091106"/>
            <a:ext cx="1644648" cy="386442"/>
          </a:xfrm>
          <a:prstGeom prst="rect">
            <a:avLst/>
          </a:prstGeom>
          <a:ln>
            <a:solidFill>
              <a:srgbClr val="2D80F8"/>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dist">
              <a:lnSpc>
                <a:spcPct val="120000"/>
              </a:lnSpc>
            </a:pPr>
            <a:r>
              <a:rPr lang="en-US" altLang="zh-CN" sz="1800" dirty="0">
                <a:solidFill>
                  <a:srgbClr val="000000"/>
                </a:solidFill>
                <a:cs typeface="+mn-ea"/>
                <a:sym typeface="+mn-lt"/>
              </a:rPr>
              <a:t>LOGO HERE</a:t>
            </a:r>
            <a:endParaRPr kumimoji="0" lang="en-US" altLang="zh-CN" sz="1800" b="0" i="0" u="none" strike="noStrike" kern="1200" cap="none" spc="0" normalizeH="0" baseline="0" noProof="0" dirty="0">
              <a:ln>
                <a:noFill/>
              </a:ln>
              <a:solidFill>
                <a:srgbClr val="000000"/>
              </a:solidFill>
              <a:effectLst/>
              <a:uLnTx/>
              <a:uFillTx/>
              <a:cs typeface="+mn-ea"/>
              <a:sym typeface="+mn-lt"/>
            </a:endParaRPr>
          </a:p>
        </p:txBody>
      </p:sp>
    </p:spTree>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8" presetClass="entr" presetSubtype="12"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trips(downLeft)">
                                      <p:cBhvr>
                                        <p:cTn id="13" dur="500"/>
                                        <p:tgtEl>
                                          <p:spTgt spid="11"/>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par>
                                <p:cTn id="23" presetID="18" presetClass="entr" presetSubtype="12"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strips(downLeft)">
                                      <p:cBhvr>
                                        <p:cTn id="25" dur="500"/>
                                        <p:tgtEl>
                                          <p:spTgt spid="2"/>
                                        </p:tgtEl>
                                      </p:cBhvr>
                                    </p:animEffect>
                                  </p:childTnLst>
                                </p:cTn>
                              </p:par>
                            </p:childTnLst>
                          </p:cTn>
                        </p:par>
                        <p:par>
                          <p:cTn id="26" fill="hold">
                            <p:stCondLst>
                              <p:cond delay="1000"/>
                            </p:stCondLst>
                            <p:childTnLst>
                              <p:par>
                                <p:cTn id="27" presetID="5" presetClass="entr" presetSubtype="1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checkerboard(across)">
                                      <p:cBhvr>
                                        <p:cTn id="29" dur="500"/>
                                        <p:tgtEl>
                                          <p:spTgt spid="18"/>
                                        </p:tgtEl>
                                      </p:cBhvr>
                                    </p:animEffect>
                                  </p:childTnLst>
                                </p:cTn>
                              </p:par>
                            </p:childTnLst>
                          </p:cTn>
                        </p:par>
                        <p:par>
                          <p:cTn id="30" fill="hold">
                            <p:stCondLst>
                              <p:cond delay="1500"/>
                            </p:stCondLst>
                            <p:childTnLst>
                              <p:par>
                                <p:cTn id="31" presetID="5" presetClass="entr" presetSubtype="10" fill="hold" grpId="0" nodeType="afterEffect">
                                  <p:stCondLst>
                                    <p:cond delay="0"/>
                                  </p:stCondLst>
                                  <p:childTnLst>
                                    <p:set>
                                      <p:cBhvr>
                                        <p:cTn id="32" dur="1" fill="hold">
                                          <p:stCondLst>
                                            <p:cond delay="0"/>
                                          </p:stCondLst>
                                        </p:cTn>
                                        <p:tgtEl>
                                          <p:spTgt spid="94"/>
                                        </p:tgtEl>
                                        <p:attrNameLst>
                                          <p:attrName>style.visibility</p:attrName>
                                        </p:attrNameLst>
                                      </p:cBhvr>
                                      <p:to>
                                        <p:strVal val="visible"/>
                                      </p:to>
                                    </p:set>
                                    <p:animEffect transition="in" filter="checkerboard(across)">
                                      <p:cBhvr>
                                        <p:cTn id="33" dur="500"/>
                                        <p:tgtEl>
                                          <p:spTgt spid="94"/>
                                        </p:tgtEl>
                                      </p:cBhvr>
                                    </p:animEffect>
                                  </p:childTnLst>
                                </p:cTn>
                              </p:par>
                            </p:childTnLst>
                          </p:cTn>
                        </p:par>
                        <p:par>
                          <p:cTn id="34" fill="hold">
                            <p:stCondLst>
                              <p:cond delay="2000"/>
                            </p:stCondLst>
                            <p:childTnLst>
                              <p:par>
                                <p:cTn id="35" presetID="5" presetClass="entr" presetSubtype="10" fill="hold" grpId="0"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checkerboard(across)">
                                      <p:cBhvr>
                                        <p:cTn id="37" dur="500"/>
                                        <p:tgtEl>
                                          <p:spTgt spid="93"/>
                                        </p:tgtEl>
                                      </p:cBhvr>
                                    </p:animEffect>
                                  </p:childTnLst>
                                </p:cTn>
                              </p:par>
                            </p:childTnLst>
                          </p:cTn>
                        </p:par>
                        <p:par>
                          <p:cTn id="38" fill="hold">
                            <p:stCondLst>
                              <p:cond delay="2500"/>
                            </p:stCondLst>
                            <p:childTnLst>
                              <p:par>
                                <p:cTn id="39" presetID="5" presetClass="entr" presetSubtype="10" fill="hold" grpId="0" nodeType="afterEffect">
                                  <p:stCondLst>
                                    <p:cond delay="0"/>
                                  </p:stCondLst>
                                  <p:childTnLst>
                                    <p:set>
                                      <p:cBhvr>
                                        <p:cTn id="40" dur="1" fill="hold">
                                          <p:stCondLst>
                                            <p:cond delay="0"/>
                                          </p:stCondLst>
                                        </p:cTn>
                                        <p:tgtEl>
                                          <p:spTgt spid="95"/>
                                        </p:tgtEl>
                                        <p:attrNameLst>
                                          <p:attrName>style.visibility</p:attrName>
                                        </p:attrNameLst>
                                      </p:cBhvr>
                                      <p:to>
                                        <p:strVal val="visible"/>
                                      </p:to>
                                    </p:set>
                                    <p:animEffect transition="in" filter="checkerboard(across)">
                                      <p:cBhvr>
                                        <p:cTn id="41"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93" grpId="0"/>
      <p:bldP spid="94" grpId="0"/>
      <p:bldP spid="95" grpId="0" animBg="1"/>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领导</a:t>
            </a:r>
            <a:r>
              <a:rPr lang="zh-CN" altLang="en-US" sz="2800" dirty="0">
                <a:solidFill>
                  <a:srgbClr val="2D80F8"/>
                </a:solidFill>
                <a:latin typeface="+mn-lt"/>
                <a:ea typeface="+mn-ea"/>
                <a:cs typeface="+mn-ea"/>
                <a:sym typeface="+mn-lt"/>
              </a:rPr>
              <a:t>团队</a:t>
            </a:r>
            <a:endParaRPr lang="zh-CN" altLang="en-US" sz="2800" dirty="0">
              <a:solidFill>
                <a:srgbClr val="2D80F8"/>
              </a:solidFill>
              <a:latin typeface="+mn-lt"/>
              <a:ea typeface="+mn-ea"/>
              <a:cs typeface="+mn-ea"/>
              <a:sym typeface="+mn-lt"/>
            </a:endParaRPr>
          </a:p>
        </p:txBody>
      </p:sp>
      <p:sp>
        <p:nvSpPr>
          <p:cNvPr id="8" name="星形: 六角 7"/>
          <p:cNvSpPr/>
          <p:nvPr/>
        </p:nvSpPr>
        <p:spPr>
          <a:xfrm>
            <a:off x="504808" y="1983997"/>
            <a:ext cx="514269" cy="514269"/>
          </a:xfrm>
          <a:prstGeom prst="star6">
            <a:avLst/>
          </a:prstGeom>
          <a:solidFill>
            <a:srgbClr val="FD7C75"/>
          </a:solidFill>
          <a:ln>
            <a:noFill/>
          </a:ln>
          <a:effectLst>
            <a:outerShdw blurRad="3937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9" name="星形: 六角 8"/>
          <p:cNvSpPr/>
          <p:nvPr/>
        </p:nvSpPr>
        <p:spPr>
          <a:xfrm>
            <a:off x="504330" y="3986225"/>
            <a:ext cx="514269" cy="514269"/>
          </a:xfrm>
          <a:prstGeom prst="star6">
            <a:avLst/>
          </a:prstGeom>
          <a:solidFill>
            <a:srgbClr val="2D80F8"/>
          </a:solidFill>
          <a:ln>
            <a:noFill/>
          </a:ln>
          <a:effectLst>
            <a:outerShdw blurRad="3937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cxnSp>
        <p:nvCxnSpPr>
          <p:cNvPr id="10" name="直接连接符 9"/>
          <p:cNvCxnSpPr/>
          <p:nvPr/>
        </p:nvCxnSpPr>
        <p:spPr>
          <a:xfrm>
            <a:off x="1323384" y="2778575"/>
            <a:ext cx="3602325" cy="0"/>
          </a:xfrm>
          <a:prstGeom prst="line">
            <a:avLst/>
          </a:prstGeom>
          <a:ln>
            <a:solidFill>
              <a:srgbClr val="FD7C7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348923" y="4774467"/>
            <a:ext cx="3602325" cy="0"/>
          </a:xfrm>
          <a:prstGeom prst="line">
            <a:avLst/>
          </a:prstGeom>
          <a:ln>
            <a:solidFill>
              <a:srgbClr val="2D80F8"/>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242198" y="2786073"/>
            <a:ext cx="5806785" cy="881139"/>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cs typeface="+mn-ea"/>
                <a:sym typeface="+mn-lt"/>
              </a:rPr>
              <a:t>制定计划并做出安排，建立结构并实施计划，监督进与计划吻合，取得他人期望的结果。</a:t>
            </a:r>
            <a:endParaRPr lang="zh-CN" altLang="en-US" dirty="0">
              <a:solidFill>
                <a:schemeClr val="tx1">
                  <a:lumMod val="75000"/>
                  <a:lumOff val="25000"/>
                </a:schemeClr>
              </a:solidFill>
              <a:cs typeface="+mn-ea"/>
              <a:sym typeface="+mn-lt"/>
            </a:endParaRPr>
          </a:p>
        </p:txBody>
      </p:sp>
      <p:sp>
        <p:nvSpPr>
          <p:cNvPr id="13" name="箭头: 虚尾 12"/>
          <p:cNvSpPr/>
          <p:nvPr/>
        </p:nvSpPr>
        <p:spPr>
          <a:xfrm>
            <a:off x="1344112" y="1876557"/>
            <a:ext cx="2113284" cy="720000"/>
          </a:xfrm>
          <a:prstGeom prst="stripedRightArrow">
            <a:avLst/>
          </a:prstGeom>
          <a:solidFill>
            <a:srgbClr val="FD7C7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defRPr/>
            </a:pPr>
            <a:r>
              <a:rPr lang="zh-CN" altLang="en-US" sz="2000" b="1" dirty="0">
                <a:solidFill>
                  <a:schemeClr val="bg1"/>
                </a:solidFill>
                <a:cs typeface="+mn-ea"/>
                <a:sym typeface="+mn-lt"/>
              </a:rPr>
              <a:t>方法一</a:t>
            </a:r>
            <a:endParaRPr lang="zh-CN" altLang="en-US" sz="2000" b="1" dirty="0">
              <a:solidFill>
                <a:schemeClr val="bg1"/>
              </a:solidFill>
              <a:cs typeface="+mn-ea"/>
              <a:sym typeface="+mn-lt"/>
            </a:endParaRPr>
          </a:p>
        </p:txBody>
      </p:sp>
      <p:sp>
        <p:nvSpPr>
          <p:cNvPr id="14" name="文本框 13"/>
          <p:cNvSpPr txBox="1"/>
          <p:nvPr/>
        </p:nvSpPr>
        <p:spPr>
          <a:xfrm>
            <a:off x="1242198" y="4787858"/>
            <a:ext cx="5806785" cy="881139"/>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cs typeface="+mn-ea"/>
                <a:sym typeface="+mn-lt"/>
              </a:rPr>
              <a:t>提出未来愿景以及目标，让大家参与并指出方向，鼓励</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鼓舞他人克服障碍，始终保持组织的竞争力。</a:t>
            </a:r>
            <a:endParaRPr lang="zh-CN" altLang="en-US" dirty="0">
              <a:solidFill>
                <a:schemeClr val="tx1">
                  <a:lumMod val="75000"/>
                  <a:lumOff val="25000"/>
                </a:schemeClr>
              </a:solidFill>
              <a:cs typeface="+mn-ea"/>
              <a:sym typeface="+mn-lt"/>
            </a:endParaRPr>
          </a:p>
        </p:txBody>
      </p:sp>
      <p:sp>
        <p:nvSpPr>
          <p:cNvPr id="15" name="箭头: 虚尾 14"/>
          <p:cNvSpPr/>
          <p:nvPr/>
        </p:nvSpPr>
        <p:spPr>
          <a:xfrm>
            <a:off x="1344112" y="3878342"/>
            <a:ext cx="2113284" cy="720000"/>
          </a:xfrm>
          <a:prstGeom prst="stripedRightArrow">
            <a:avLst/>
          </a:prstGeom>
          <a:solidFill>
            <a:srgbClr val="2D80F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defRPr/>
            </a:pPr>
            <a:r>
              <a:rPr lang="zh-CN" altLang="en-US" sz="2000" b="1" dirty="0">
                <a:solidFill>
                  <a:schemeClr val="bg1"/>
                </a:solidFill>
                <a:cs typeface="+mn-ea"/>
                <a:sym typeface="+mn-lt"/>
              </a:rPr>
              <a:t>方法二</a:t>
            </a:r>
            <a:endParaRPr lang="zh-CN" altLang="en-US" sz="2000" b="1" dirty="0">
              <a:solidFill>
                <a:schemeClr val="bg1"/>
              </a:solidFill>
              <a:cs typeface="+mn-ea"/>
              <a:sym typeface="+mn-lt"/>
            </a:endParaRPr>
          </a:p>
        </p:txBody>
      </p:sp>
      <p:sp>
        <p:nvSpPr>
          <p:cNvPr id="17" name="îŝľîḓé"/>
          <p:cNvSpPr txBox="1"/>
          <p:nvPr/>
        </p:nvSpPr>
        <p:spPr bwMode="auto">
          <a:xfrm>
            <a:off x="319591" y="2018813"/>
            <a:ext cx="891838" cy="44400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defRPr/>
            </a:pPr>
            <a:r>
              <a:rPr lang="en-US" altLang="zh-CN" sz="2000" b="1" dirty="0">
                <a:solidFill>
                  <a:schemeClr val="bg1"/>
                </a:solidFill>
                <a:cs typeface="+mn-ea"/>
                <a:sym typeface="+mn-lt"/>
              </a:rPr>
              <a:t>01</a:t>
            </a:r>
            <a:endParaRPr lang="zh-CN" altLang="en-US" sz="2000" b="1" dirty="0">
              <a:solidFill>
                <a:schemeClr val="bg1"/>
              </a:solidFill>
              <a:cs typeface="+mn-ea"/>
              <a:sym typeface="+mn-lt"/>
            </a:endParaRPr>
          </a:p>
        </p:txBody>
      </p:sp>
      <p:sp>
        <p:nvSpPr>
          <p:cNvPr id="18" name="îŝľîḓé"/>
          <p:cNvSpPr txBox="1"/>
          <p:nvPr/>
        </p:nvSpPr>
        <p:spPr bwMode="auto">
          <a:xfrm>
            <a:off x="321399" y="4025785"/>
            <a:ext cx="891838" cy="44400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defRPr/>
            </a:pPr>
            <a:r>
              <a:rPr lang="en-US" altLang="zh-CN" sz="2000" b="1" dirty="0">
                <a:solidFill>
                  <a:schemeClr val="bg1"/>
                </a:solidFill>
                <a:cs typeface="+mn-ea"/>
                <a:sym typeface="+mn-lt"/>
              </a:rPr>
              <a:t>02</a:t>
            </a:r>
            <a:endParaRPr lang="zh-CN" altLang="en-US" sz="2000" b="1" dirty="0">
              <a:solidFill>
                <a:schemeClr val="bg1"/>
              </a:solidFill>
              <a:cs typeface="+mn-ea"/>
              <a:sym typeface="+mn-lt"/>
            </a:endParaRPr>
          </a:p>
        </p:txBody>
      </p:sp>
      <p:pic>
        <p:nvPicPr>
          <p:cNvPr id="43" name="图片 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0472" y="1972367"/>
            <a:ext cx="4850129" cy="365018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1000"/>
                                        <p:tgtEl>
                                          <p:spTgt spid="43"/>
                                        </p:tgtEl>
                                      </p:cBhvr>
                                    </p:animEffect>
                                    <p:anim calcmode="lin" valueType="num">
                                      <p:cBhvr>
                                        <p:cTn id="15" dur="1000" fill="hold"/>
                                        <p:tgtEl>
                                          <p:spTgt spid="43"/>
                                        </p:tgtEl>
                                        <p:attrNameLst>
                                          <p:attrName>ppt_x</p:attrName>
                                        </p:attrNameLst>
                                      </p:cBhvr>
                                      <p:tavLst>
                                        <p:tav tm="0">
                                          <p:val>
                                            <p:strVal val="#ppt_x"/>
                                          </p:val>
                                        </p:tav>
                                        <p:tav tm="100000">
                                          <p:val>
                                            <p:strVal val="#ppt_x"/>
                                          </p:val>
                                        </p:tav>
                                      </p:tavLst>
                                    </p:anim>
                                    <p:anim calcmode="lin" valueType="num">
                                      <p:cBhvr>
                                        <p:cTn id="16" dur="1000" fill="hold"/>
                                        <p:tgtEl>
                                          <p:spTgt spid="43"/>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22" presetClass="entr" presetSubtype="8"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par>
                                <p:cTn id="27" presetID="22" presetClass="entr" presetSubtype="8"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2" grpId="0"/>
      <p:bldP spid="13" grpId="0" animBg="1"/>
      <p:bldP spid="14" grpId="0"/>
      <p:bldP spid="15" grpId="0" animBg="1"/>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领导</a:t>
            </a:r>
            <a:r>
              <a:rPr lang="zh-CN" altLang="en-US" sz="2800" dirty="0">
                <a:solidFill>
                  <a:srgbClr val="2D80F8"/>
                </a:solidFill>
                <a:latin typeface="+mn-lt"/>
                <a:ea typeface="+mn-ea"/>
                <a:cs typeface="+mn-ea"/>
                <a:sym typeface="+mn-lt"/>
              </a:rPr>
              <a:t>团队</a:t>
            </a:r>
            <a:endParaRPr lang="zh-CN" altLang="en-US" sz="2800" dirty="0">
              <a:solidFill>
                <a:srgbClr val="2D80F8"/>
              </a:solidFill>
              <a:latin typeface="+mn-lt"/>
              <a:ea typeface="+mn-ea"/>
              <a:cs typeface="+mn-ea"/>
              <a:sym typeface="+mn-lt"/>
            </a:endParaRPr>
          </a:p>
        </p:txBody>
      </p:sp>
      <p:sp>
        <p:nvSpPr>
          <p:cNvPr id="37" name="íŝlîḓê"/>
          <p:cNvSpPr/>
          <p:nvPr/>
        </p:nvSpPr>
        <p:spPr>
          <a:xfrm>
            <a:off x="1034031" y="1645965"/>
            <a:ext cx="3396205" cy="4318107"/>
          </a:xfrm>
          <a:prstGeom prst="rect">
            <a:avLst/>
          </a:prstGeom>
          <a:grpFill/>
          <a:ln w="76200">
            <a:solidFill>
              <a:srgbClr val="2D80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8" name="矩形 37"/>
          <p:cNvSpPr/>
          <p:nvPr/>
        </p:nvSpPr>
        <p:spPr>
          <a:xfrm>
            <a:off x="968398" y="2152730"/>
            <a:ext cx="3590666" cy="10267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矩形 38"/>
          <p:cNvSpPr/>
          <p:nvPr/>
        </p:nvSpPr>
        <p:spPr>
          <a:xfrm>
            <a:off x="1773566" y="2077421"/>
            <a:ext cx="1867820" cy="461665"/>
          </a:xfrm>
          <a:prstGeom prst="rect">
            <a:avLst/>
          </a:prstGeom>
        </p:spPr>
        <p:txBody>
          <a:bodyPr wrap="none">
            <a:spAutoFit/>
          </a:bodyPr>
          <a:lstStyle/>
          <a:p>
            <a:pPr lvl="0" algn="ctr"/>
            <a:r>
              <a:rPr lang="zh-CN" altLang="en-US" sz="2400" b="1" spc="225" dirty="0">
                <a:solidFill>
                  <a:schemeClr val="tx1">
                    <a:lumMod val="75000"/>
                    <a:lumOff val="25000"/>
                  </a:schemeClr>
                </a:solidFill>
                <a:cs typeface="+mn-ea"/>
                <a:sym typeface="+mn-lt"/>
              </a:rPr>
              <a:t>领导者素养</a:t>
            </a:r>
            <a:endParaRPr lang="zh-CN" altLang="en-US" sz="2400" b="1" spc="225" dirty="0">
              <a:solidFill>
                <a:schemeClr val="tx1">
                  <a:lumMod val="75000"/>
                  <a:lumOff val="25000"/>
                </a:schemeClr>
              </a:solidFill>
              <a:cs typeface="+mn-ea"/>
              <a:sym typeface="+mn-lt"/>
            </a:endParaRPr>
          </a:p>
        </p:txBody>
      </p:sp>
      <p:sp>
        <p:nvSpPr>
          <p:cNvPr id="40" name="ïṥļîḑé"/>
          <p:cNvSpPr/>
          <p:nvPr/>
        </p:nvSpPr>
        <p:spPr>
          <a:xfrm flipH="1">
            <a:off x="5691327" y="1608141"/>
            <a:ext cx="2596145" cy="427940"/>
          </a:xfrm>
          <a:prstGeom prst="rect">
            <a:avLst/>
          </a:prstGeom>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400" b="1" dirty="0">
                <a:solidFill>
                  <a:schemeClr val="tx1">
                    <a:lumMod val="75000"/>
                    <a:lumOff val="25000"/>
                  </a:schemeClr>
                </a:solidFill>
                <a:cs typeface="+mn-ea"/>
                <a:sym typeface="+mn-lt"/>
              </a:rPr>
              <a:t>表达观点调解人</a:t>
            </a:r>
            <a:endParaRPr lang="zh-CN" altLang="en-US" sz="2400" b="1" dirty="0">
              <a:solidFill>
                <a:schemeClr val="tx1">
                  <a:lumMod val="75000"/>
                  <a:lumOff val="25000"/>
                </a:schemeClr>
              </a:solidFill>
              <a:cs typeface="+mn-ea"/>
              <a:sym typeface="+mn-lt"/>
            </a:endParaRPr>
          </a:p>
        </p:txBody>
      </p:sp>
      <p:sp>
        <p:nvSpPr>
          <p:cNvPr id="41" name="î$1íḓê"/>
          <p:cNvSpPr/>
          <p:nvPr/>
        </p:nvSpPr>
        <p:spPr>
          <a:xfrm flipH="1">
            <a:off x="5691328" y="2552779"/>
            <a:ext cx="2315873" cy="427940"/>
          </a:xfrm>
          <a:prstGeom prst="rect">
            <a:avLst/>
          </a:prstGeom>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400" b="1" dirty="0">
                <a:solidFill>
                  <a:schemeClr val="tx1">
                    <a:lumMod val="75000"/>
                    <a:lumOff val="25000"/>
                  </a:schemeClr>
                </a:solidFill>
                <a:cs typeface="+mn-ea"/>
                <a:sym typeface="+mn-lt"/>
              </a:rPr>
              <a:t>谈判达成交易</a:t>
            </a:r>
            <a:endParaRPr lang="zh-CN" altLang="en-US" sz="2400" b="1" dirty="0">
              <a:solidFill>
                <a:schemeClr val="tx1">
                  <a:lumMod val="75000"/>
                  <a:lumOff val="25000"/>
                </a:schemeClr>
              </a:solidFill>
              <a:cs typeface="+mn-ea"/>
              <a:sym typeface="+mn-lt"/>
            </a:endParaRPr>
          </a:p>
        </p:txBody>
      </p:sp>
      <p:sp>
        <p:nvSpPr>
          <p:cNvPr id="42" name="îsliḓe"/>
          <p:cNvSpPr/>
          <p:nvPr/>
        </p:nvSpPr>
        <p:spPr>
          <a:xfrm flipH="1">
            <a:off x="5691327" y="3497418"/>
            <a:ext cx="2816064" cy="427940"/>
          </a:xfrm>
          <a:prstGeom prst="rect">
            <a:avLst/>
          </a:prstGeom>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400" b="1" dirty="0">
                <a:solidFill>
                  <a:schemeClr val="tx1">
                    <a:lumMod val="75000"/>
                    <a:lumOff val="25000"/>
                  </a:schemeClr>
                </a:solidFill>
                <a:cs typeface="+mn-ea"/>
                <a:sym typeface="+mn-lt"/>
              </a:rPr>
              <a:t>取得成果承担责任</a:t>
            </a:r>
            <a:endParaRPr lang="en-US" altLang="zh-CN" sz="2400" b="1" dirty="0">
              <a:solidFill>
                <a:schemeClr val="tx1">
                  <a:lumMod val="75000"/>
                  <a:lumOff val="25000"/>
                </a:schemeClr>
              </a:solidFill>
              <a:cs typeface="+mn-ea"/>
              <a:sym typeface="+mn-lt"/>
            </a:endParaRPr>
          </a:p>
        </p:txBody>
      </p:sp>
      <p:sp>
        <p:nvSpPr>
          <p:cNvPr id="43" name="ïṥľíḋè"/>
          <p:cNvSpPr/>
          <p:nvPr/>
        </p:nvSpPr>
        <p:spPr>
          <a:xfrm flipH="1">
            <a:off x="5691327" y="4442057"/>
            <a:ext cx="3267477" cy="427940"/>
          </a:xfrm>
          <a:prstGeom prst="rect">
            <a:avLst/>
          </a:prstGeom>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400" b="1" dirty="0">
                <a:solidFill>
                  <a:schemeClr val="tx1">
                    <a:lumMod val="75000"/>
                    <a:lumOff val="25000"/>
                  </a:schemeClr>
                </a:solidFill>
                <a:cs typeface="+mn-ea"/>
                <a:sym typeface="+mn-lt"/>
              </a:rPr>
              <a:t>鼓舞、委任并信任他人</a:t>
            </a:r>
            <a:endParaRPr lang="zh-CN" altLang="en-US" sz="2400" b="1" dirty="0">
              <a:solidFill>
                <a:schemeClr val="tx1">
                  <a:lumMod val="75000"/>
                  <a:lumOff val="25000"/>
                </a:schemeClr>
              </a:solidFill>
              <a:cs typeface="+mn-ea"/>
              <a:sym typeface="+mn-lt"/>
            </a:endParaRPr>
          </a:p>
        </p:txBody>
      </p:sp>
      <p:grpSp>
        <p:nvGrpSpPr>
          <p:cNvPr id="44" name="îṥ1idê"/>
          <p:cNvGrpSpPr/>
          <p:nvPr/>
        </p:nvGrpSpPr>
        <p:grpSpPr>
          <a:xfrm>
            <a:off x="5021744" y="1567426"/>
            <a:ext cx="546058" cy="3375108"/>
            <a:chOff x="5575676" y="1635952"/>
            <a:chExt cx="648000" cy="4005196"/>
          </a:xfrm>
        </p:grpSpPr>
        <p:sp>
          <p:nvSpPr>
            <p:cNvPr id="45" name="îşḷiḋê"/>
            <p:cNvSpPr/>
            <p:nvPr/>
          </p:nvSpPr>
          <p:spPr>
            <a:xfrm>
              <a:off x="5575676" y="1635952"/>
              <a:ext cx="648000" cy="648000"/>
            </a:xfrm>
            <a:prstGeom prst="ellipse">
              <a:avLst/>
            </a:prstGeom>
            <a:solidFill>
              <a:srgbClr val="FD7C7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lnSpcReduction="10000"/>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2000" b="1" dirty="0">
                <a:solidFill>
                  <a:schemeClr val="bg1"/>
                </a:solidFill>
                <a:cs typeface="+mn-ea"/>
                <a:sym typeface="+mn-lt"/>
              </a:endParaRPr>
            </a:p>
          </p:txBody>
        </p:sp>
        <p:sp>
          <p:nvSpPr>
            <p:cNvPr id="46" name="îšļîdè"/>
            <p:cNvSpPr/>
            <p:nvPr/>
          </p:nvSpPr>
          <p:spPr>
            <a:xfrm>
              <a:off x="5575676" y="2755017"/>
              <a:ext cx="648000" cy="648000"/>
            </a:xfrm>
            <a:prstGeom prst="ellipse">
              <a:avLst/>
            </a:prstGeom>
            <a:solidFill>
              <a:srgbClr val="2D80F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lnSpcReduction="10000"/>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2000" b="1" dirty="0">
                <a:solidFill>
                  <a:schemeClr val="bg1"/>
                </a:solidFill>
                <a:cs typeface="+mn-ea"/>
                <a:sym typeface="+mn-lt"/>
              </a:endParaRPr>
            </a:p>
          </p:txBody>
        </p:sp>
        <p:sp>
          <p:nvSpPr>
            <p:cNvPr id="47" name="îṩḷîḍe"/>
            <p:cNvSpPr/>
            <p:nvPr/>
          </p:nvSpPr>
          <p:spPr>
            <a:xfrm>
              <a:off x="5575676" y="3874083"/>
              <a:ext cx="648000" cy="648000"/>
            </a:xfrm>
            <a:prstGeom prst="ellipse">
              <a:avLst/>
            </a:prstGeom>
            <a:solidFill>
              <a:srgbClr val="FD7C7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lnSpcReduction="10000"/>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2000" b="1" dirty="0">
                <a:solidFill>
                  <a:schemeClr val="bg1"/>
                </a:solidFill>
                <a:cs typeface="+mn-ea"/>
                <a:sym typeface="+mn-lt"/>
              </a:endParaRPr>
            </a:p>
          </p:txBody>
        </p:sp>
        <p:sp>
          <p:nvSpPr>
            <p:cNvPr id="48" name="íṩḻíḑé"/>
            <p:cNvSpPr/>
            <p:nvPr/>
          </p:nvSpPr>
          <p:spPr>
            <a:xfrm>
              <a:off x="5575676" y="4993148"/>
              <a:ext cx="648000" cy="648000"/>
            </a:xfrm>
            <a:prstGeom prst="ellipse">
              <a:avLst/>
            </a:prstGeom>
            <a:solidFill>
              <a:srgbClr val="2D80F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lnSpcReduction="10000"/>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2000" b="1" dirty="0">
                <a:solidFill>
                  <a:schemeClr val="bg1"/>
                </a:solidFill>
                <a:cs typeface="+mn-ea"/>
                <a:sym typeface="+mn-lt"/>
              </a:endParaRPr>
            </a:p>
          </p:txBody>
        </p:sp>
      </p:grpSp>
      <p:sp>
        <p:nvSpPr>
          <p:cNvPr id="49" name="TextBox 9"/>
          <p:cNvSpPr txBox="1"/>
          <p:nvPr/>
        </p:nvSpPr>
        <p:spPr>
          <a:xfrm>
            <a:off x="5145834" y="1664825"/>
            <a:ext cx="325173" cy="350920"/>
          </a:xfrm>
          <a:prstGeom prst="rect">
            <a:avLst/>
          </a:prstGeom>
        </p:spPr>
        <p:txBody>
          <a:bodyPr wrap="none" lIns="0" tIns="0" rIns="0" bIns="0" anchor="ctr">
            <a:noAutofit/>
          </a:bodyPr>
          <a:lstStyle>
            <a:defPPr>
              <a:defRPr lang="zh-CN"/>
            </a:defPPr>
            <a:lvl1pPr marR="0" indent="0" algn="ctr" fontAlgn="auto">
              <a:spcBef>
                <a:spcPct val="0"/>
              </a:spcBef>
              <a:buClrTx/>
              <a:buSzTx/>
              <a:buFont typeface="Arial" panose="020B0604020202020204" pitchFamily="34" charset="0"/>
              <a:buNone/>
              <a:defRPr sz="2000" b="1">
                <a:solidFill>
                  <a:schemeClr val="bg1"/>
                </a:solidFill>
                <a:latin typeface="思源黑体 CN Normal"/>
                <a:ea typeface="思源黑体 CN Norma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dirty="0">
                <a:latin typeface="+mn-lt"/>
                <a:ea typeface="+mn-ea"/>
                <a:cs typeface="+mn-ea"/>
                <a:sym typeface="+mn-lt"/>
              </a:rPr>
              <a:t>01</a:t>
            </a:r>
            <a:endParaRPr lang="en-US" altLang="zh-CN" dirty="0">
              <a:latin typeface="+mn-lt"/>
              <a:ea typeface="+mn-ea"/>
              <a:cs typeface="+mn-ea"/>
              <a:sym typeface="+mn-lt"/>
            </a:endParaRPr>
          </a:p>
        </p:txBody>
      </p:sp>
      <p:sp>
        <p:nvSpPr>
          <p:cNvPr id="50" name="TextBox 9"/>
          <p:cNvSpPr txBox="1"/>
          <p:nvPr/>
        </p:nvSpPr>
        <p:spPr>
          <a:xfrm>
            <a:off x="5143953" y="2616072"/>
            <a:ext cx="325173" cy="350920"/>
          </a:xfrm>
          <a:prstGeom prst="rect">
            <a:avLst/>
          </a:prstGeom>
        </p:spPr>
        <p:txBody>
          <a:bodyPr wrap="none" lIns="0" tIns="0" rIns="0" bIns="0" anchor="ctr">
            <a:noAutofit/>
          </a:bodyPr>
          <a:lstStyle>
            <a:defPPr>
              <a:defRPr lang="zh-CN"/>
            </a:defPPr>
            <a:lvl1pPr marR="0" indent="0" algn="ctr" fontAlgn="auto">
              <a:spcBef>
                <a:spcPct val="0"/>
              </a:spcBef>
              <a:buClrTx/>
              <a:buSzTx/>
              <a:buFont typeface="Arial" panose="020B0604020202020204" pitchFamily="34" charset="0"/>
              <a:buNone/>
              <a:defRPr sz="2000" b="1">
                <a:solidFill>
                  <a:schemeClr val="bg1"/>
                </a:solidFill>
                <a:latin typeface="思源黑体 CN Normal"/>
                <a:ea typeface="思源黑体 CN Norma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dirty="0">
                <a:latin typeface="+mn-lt"/>
                <a:ea typeface="+mn-ea"/>
                <a:cs typeface="+mn-ea"/>
                <a:sym typeface="+mn-lt"/>
              </a:rPr>
              <a:t>02</a:t>
            </a:r>
            <a:endParaRPr lang="en-US" altLang="zh-CN" dirty="0">
              <a:latin typeface="+mn-lt"/>
              <a:ea typeface="+mn-ea"/>
              <a:cs typeface="+mn-ea"/>
              <a:sym typeface="+mn-lt"/>
            </a:endParaRPr>
          </a:p>
        </p:txBody>
      </p:sp>
      <p:sp>
        <p:nvSpPr>
          <p:cNvPr id="51" name="TextBox 9"/>
          <p:cNvSpPr txBox="1"/>
          <p:nvPr/>
        </p:nvSpPr>
        <p:spPr>
          <a:xfrm>
            <a:off x="5130304" y="3560084"/>
            <a:ext cx="325173" cy="350920"/>
          </a:xfrm>
          <a:prstGeom prst="rect">
            <a:avLst/>
          </a:prstGeom>
        </p:spPr>
        <p:txBody>
          <a:bodyPr wrap="none" lIns="0" tIns="0" rIns="0" bIns="0" anchor="ctr">
            <a:noAutofit/>
          </a:bodyPr>
          <a:lstStyle>
            <a:defPPr>
              <a:defRPr lang="zh-CN"/>
            </a:defPPr>
            <a:lvl1pPr marR="0" indent="0" algn="ctr" fontAlgn="auto">
              <a:spcBef>
                <a:spcPct val="0"/>
              </a:spcBef>
              <a:buClrTx/>
              <a:buSzTx/>
              <a:buFont typeface="Arial" panose="020B0604020202020204" pitchFamily="34" charset="0"/>
              <a:buNone/>
              <a:defRPr sz="2000" b="1">
                <a:solidFill>
                  <a:schemeClr val="bg1"/>
                </a:solidFill>
                <a:latin typeface="思源黑体 CN Normal"/>
                <a:ea typeface="思源黑体 CN Norma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dirty="0">
                <a:latin typeface="+mn-lt"/>
                <a:ea typeface="+mn-ea"/>
                <a:cs typeface="+mn-ea"/>
                <a:sym typeface="+mn-lt"/>
              </a:rPr>
              <a:t>03</a:t>
            </a:r>
            <a:endParaRPr lang="en-US" altLang="zh-CN" dirty="0">
              <a:latin typeface="+mn-lt"/>
              <a:ea typeface="+mn-ea"/>
              <a:cs typeface="+mn-ea"/>
              <a:sym typeface="+mn-lt"/>
            </a:endParaRPr>
          </a:p>
        </p:txBody>
      </p:sp>
      <p:sp>
        <p:nvSpPr>
          <p:cNvPr id="52" name="TextBox 9"/>
          <p:cNvSpPr txBox="1"/>
          <p:nvPr/>
        </p:nvSpPr>
        <p:spPr>
          <a:xfrm>
            <a:off x="5130304" y="4503660"/>
            <a:ext cx="325173" cy="350920"/>
          </a:xfrm>
          <a:prstGeom prst="rect">
            <a:avLst/>
          </a:prstGeom>
        </p:spPr>
        <p:txBody>
          <a:bodyPr wrap="none" lIns="0" tIns="0" rIns="0" bIns="0" anchor="ctr">
            <a:noAutofit/>
          </a:bodyPr>
          <a:lstStyle>
            <a:defPPr>
              <a:defRPr lang="zh-CN"/>
            </a:defPPr>
            <a:lvl1pPr marR="0" indent="0" algn="ctr" fontAlgn="auto">
              <a:spcBef>
                <a:spcPct val="0"/>
              </a:spcBef>
              <a:buClrTx/>
              <a:buSzTx/>
              <a:buFont typeface="Arial" panose="020B0604020202020204" pitchFamily="34" charset="0"/>
              <a:buNone/>
              <a:defRPr sz="2000" b="1">
                <a:solidFill>
                  <a:schemeClr val="bg1"/>
                </a:solidFill>
                <a:latin typeface="思源黑体 CN Normal"/>
                <a:ea typeface="思源黑体 CN Norma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dirty="0">
                <a:latin typeface="+mn-lt"/>
                <a:ea typeface="+mn-ea"/>
                <a:cs typeface="+mn-ea"/>
                <a:sym typeface="+mn-lt"/>
              </a:rPr>
              <a:t>04</a:t>
            </a:r>
            <a:endParaRPr lang="en-US" altLang="zh-CN" dirty="0">
              <a:latin typeface="+mn-lt"/>
              <a:ea typeface="+mn-ea"/>
              <a:cs typeface="+mn-ea"/>
              <a:sym typeface="+mn-lt"/>
            </a:endParaRPr>
          </a:p>
        </p:txBody>
      </p:sp>
      <p:sp>
        <p:nvSpPr>
          <p:cNvPr id="53" name="íṩḻíḑé"/>
          <p:cNvSpPr/>
          <p:nvPr/>
        </p:nvSpPr>
        <p:spPr>
          <a:xfrm>
            <a:off x="5021744" y="5335870"/>
            <a:ext cx="546058" cy="546058"/>
          </a:xfrm>
          <a:prstGeom prst="ellipse">
            <a:avLst/>
          </a:prstGeom>
          <a:solidFill>
            <a:srgbClr val="FD7C7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lnSpcReduction="10000"/>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sz="2000" b="1" dirty="0">
              <a:solidFill>
                <a:schemeClr val="bg1"/>
              </a:solidFill>
              <a:cs typeface="+mn-ea"/>
              <a:sym typeface="+mn-lt"/>
            </a:endParaRPr>
          </a:p>
        </p:txBody>
      </p:sp>
      <p:sp>
        <p:nvSpPr>
          <p:cNvPr id="54" name="TextBox 9"/>
          <p:cNvSpPr txBox="1"/>
          <p:nvPr/>
        </p:nvSpPr>
        <p:spPr>
          <a:xfrm>
            <a:off x="5130304" y="5433439"/>
            <a:ext cx="325173" cy="350920"/>
          </a:xfrm>
          <a:prstGeom prst="rect">
            <a:avLst/>
          </a:prstGeom>
        </p:spPr>
        <p:txBody>
          <a:bodyPr wrap="none" lIns="0" tIns="0" rIns="0" bIns="0" anchor="ctr">
            <a:noAutofit/>
          </a:bodyPr>
          <a:lstStyle>
            <a:defPPr>
              <a:defRPr lang="zh-CN"/>
            </a:defPPr>
            <a:lvl1pPr marR="0" indent="0" algn="ctr" fontAlgn="auto">
              <a:spcBef>
                <a:spcPct val="0"/>
              </a:spcBef>
              <a:buClrTx/>
              <a:buSzTx/>
              <a:buFont typeface="Arial" panose="020B0604020202020204" pitchFamily="34" charset="0"/>
              <a:buNone/>
              <a:defRPr sz="2000" b="1">
                <a:solidFill>
                  <a:schemeClr val="bg1"/>
                </a:solidFill>
                <a:latin typeface="思源黑体 CN Normal"/>
                <a:ea typeface="思源黑体 CN Norma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dirty="0">
                <a:latin typeface="+mn-lt"/>
                <a:ea typeface="+mn-ea"/>
                <a:cs typeface="+mn-ea"/>
                <a:sym typeface="+mn-lt"/>
              </a:rPr>
              <a:t>05</a:t>
            </a:r>
            <a:endParaRPr lang="en-US" altLang="zh-CN" dirty="0">
              <a:latin typeface="+mn-lt"/>
              <a:ea typeface="+mn-ea"/>
              <a:cs typeface="+mn-ea"/>
              <a:sym typeface="+mn-lt"/>
            </a:endParaRPr>
          </a:p>
        </p:txBody>
      </p:sp>
      <p:sp>
        <p:nvSpPr>
          <p:cNvPr id="55" name="ïṥľíḋè"/>
          <p:cNvSpPr/>
          <p:nvPr/>
        </p:nvSpPr>
        <p:spPr>
          <a:xfrm flipH="1">
            <a:off x="5691328" y="5394929"/>
            <a:ext cx="2315873" cy="427940"/>
          </a:xfrm>
          <a:prstGeom prst="rect">
            <a:avLst/>
          </a:prstGeom>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400" b="1" dirty="0">
                <a:solidFill>
                  <a:schemeClr val="tx1">
                    <a:lumMod val="75000"/>
                    <a:lumOff val="25000"/>
                  </a:schemeClr>
                </a:solidFill>
                <a:cs typeface="+mn-ea"/>
                <a:sym typeface="+mn-lt"/>
              </a:rPr>
              <a:t>采用战术规划</a:t>
            </a:r>
            <a:endParaRPr lang="zh-CN" altLang="en-US" sz="2400" b="1" dirty="0">
              <a:solidFill>
                <a:schemeClr val="tx1">
                  <a:lumMod val="75000"/>
                  <a:lumOff val="25000"/>
                </a:schemeClr>
              </a:solidFill>
              <a:cs typeface="+mn-ea"/>
              <a:sym typeface="+mn-lt"/>
            </a:endParaRPr>
          </a:p>
        </p:txBody>
      </p:sp>
      <p:pic>
        <p:nvPicPr>
          <p:cNvPr id="56" name="图片 55"/>
          <p:cNvPicPr>
            <a:picLocks noChangeAspect="1"/>
          </p:cNvPicPr>
          <p:nvPr/>
        </p:nvPicPr>
        <p:blipFill rotWithShape="1">
          <a:blip r:embed="rId2" cstate="print">
            <a:extLst>
              <a:ext uri="{28A0092B-C50C-407E-A947-70E740481C1C}">
                <a14:useLocalDpi xmlns:a14="http://schemas.microsoft.com/office/drawing/2010/main" val="0"/>
              </a:ext>
            </a:extLst>
          </a:blip>
          <a:srcRect t="8691" b="9271"/>
          <a:stretch>
            <a:fillRect/>
          </a:stretch>
        </p:blipFill>
        <p:spPr>
          <a:xfrm>
            <a:off x="968398" y="2792640"/>
            <a:ext cx="3470467" cy="2847097"/>
          </a:xfrm>
          <a:prstGeom prst="rect">
            <a:avLst/>
          </a:prstGeom>
        </p:spPr>
      </p:pic>
      <p:pic>
        <p:nvPicPr>
          <p:cNvPr id="58" name="图片 57"/>
          <p:cNvPicPr>
            <a:picLocks noChangeAspect="1"/>
          </p:cNvPicPr>
          <p:nvPr/>
        </p:nvPicPr>
        <p:blipFill rotWithShape="1">
          <a:blip r:embed="rId3" cstate="print">
            <a:extLst>
              <a:ext uri="{28A0092B-C50C-407E-A947-70E740481C1C}">
                <a14:useLocalDpi xmlns:a14="http://schemas.microsoft.com/office/drawing/2010/main" val="0"/>
              </a:ext>
            </a:extLst>
          </a:blip>
          <a:srcRect r="36123"/>
          <a:stretch>
            <a:fillRect/>
          </a:stretch>
        </p:blipFill>
        <p:spPr>
          <a:xfrm>
            <a:off x="8341315" y="930432"/>
            <a:ext cx="3597532" cy="495149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dissolve">
                                      <p:cBhvr>
                                        <p:cTn id="14" dur="500"/>
                                        <p:tgtEl>
                                          <p:spTgt spid="58"/>
                                        </p:tgtEl>
                                      </p:cBhvr>
                                    </p:animEffect>
                                  </p:childTnLst>
                                </p:cTn>
                              </p:par>
                              <p:par>
                                <p:cTn id="15" presetID="9" presetClass="entr" presetSubtype="0" fill="hold" nodeType="with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dissolve">
                                      <p:cBhvr>
                                        <p:cTn id="17" dur="500"/>
                                        <p:tgtEl>
                                          <p:spTgt spid="56"/>
                                        </p:tgtEl>
                                      </p:cBhvr>
                                    </p:animEffect>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barn(inVertical)">
                                      <p:cBhvr>
                                        <p:cTn id="21" dur="500"/>
                                        <p:tgtEl>
                                          <p:spTgt spid="37"/>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barn(inVertical)">
                                      <p:cBhvr>
                                        <p:cTn id="24" dur="500"/>
                                        <p:tgtEl>
                                          <p:spTgt spid="38"/>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barn(inVertical)">
                                      <p:cBhvr>
                                        <p:cTn id="27" dur="500"/>
                                        <p:tgtEl>
                                          <p:spTgt spid="39"/>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barn(inVertical)">
                                      <p:cBhvr>
                                        <p:cTn id="30" dur="500"/>
                                        <p:tgtEl>
                                          <p:spTgt spid="40"/>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barn(inVertical)">
                                      <p:cBhvr>
                                        <p:cTn id="33" dur="500"/>
                                        <p:tgtEl>
                                          <p:spTgt spid="41"/>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barn(inVertical)">
                                      <p:cBhvr>
                                        <p:cTn id="36" dur="500"/>
                                        <p:tgtEl>
                                          <p:spTgt spid="42"/>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barn(inVertical)">
                                      <p:cBhvr>
                                        <p:cTn id="39" dur="500"/>
                                        <p:tgtEl>
                                          <p:spTgt spid="43"/>
                                        </p:tgtEl>
                                      </p:cBhvr>
                                    </p:animEffect>
                                  </p:childTnLst>
                                </p:cTn>
                              </p:par>
                              <p:par>
                                <p:cTn id="40" presetID="16" presetClass="entr" presetSubtype="21" fill="hold"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barn(inVertical)">
                                      <p:cBhvr>
                                        <p:cTn id="42" dur="500"/>
                                        <p:tgtEl>
                                          <p:spTgt spid="44"/>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barn(inVertical)">
                                      <p:cBhvr>
                                        <p:cTn id="45" dur="500"/>
                                        <p:tgtEl>
                                          <p:spTgt spid="49"/>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barn(inVertical)">
                                      <p:cBhvr>
                                        <p:cTn id="48" dur="500"/>
                                        <p:tgtEl>
                                          <p:spTgt spid="50"/>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barn(inVertical)">
                                      <p:cBhvr>
                                        <p:cTn id="51" dur="500"/>
                                        <p:tgtEl>
                                          <p:spTgt spid="51"/>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barn(inVertical)">
                                      <p:cBhvr>
                                        <p:cTn id="54" dur="500"/>
                                        <p:tgtEl>
                                          <p:spTgt spid="52"/>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barn(inVertical)">
                                      <p:cBhvr>
                                        <p:cTn id="57" dur="500"/>
                                        <p:tgtEl>
                                          <p:spTgt spid="54"/>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barn(inVertical)">
                                      <p:cBhvr>
                                        <p:cTn id="60" dur="500"/>
                                        <p:tgtEl>
                                          <p:spTgt spid="55"/>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barn(inVertical)">
                                      <p:cBhvr>
                                        <p:cTn id="6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7" grpId="0" animBg="1"/>
      <p:bldP spid="38" grpId="0" animBg="1"/>
      <p:bldP spid="39" grpId="0"/>
      <p:bldP spid="40" grpId="0"/>
      <p:bldP spid="41" grpId="0"/>
      <p:bldP spid="42" grpId="0"/>
      <p:bldP spid="43" grpId="0"/>
      <p:bldP spid="49" grpId="0"/>
      <p:bldP spid="50" grpId="0"/>
      <p:bldP spid="51" grpId="0"/>
      <p:bldP spid="52" grpId="0"/>
      <p:bldP spid="53" grpId="0" animBg="1"/>
      <p:bldP spid="54" grpId="0"/>
      <p:bldP spid="5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领导</a:t>
            </a:r>
            <a:r>
              <a:rPr lang="zh-CN" altLang="en-US" sz="2800" dirty="0">
                <a:solidFill>
                  <a:srgbClr val="2D80F8"/>
                </a:solidFill>
                <a:latin typeface="+mn-lt"/>
                <a:ea typeface="+mn-ea"/>
                <a:cs typeface="+mn-ea"/>
                <a:sym typeface="+mn-lt"/>
              </a:rPr>
              <a:t>团队</a:t>
            </a:r>
            <a:endParaRPr lang="zh-CN" altLang="en-US" sz="2800" dirty="0">
              <a:solidFill>
                <a:srgbClr val="2D80F8"/>
              </a:solidFill>
              <a:latin typeface="+mn-lt"/>
              <a:ea typeface="+mn-ea"/>
              <a:cs typeface="+mn-ea"/>
              <a:sym typeface="+mn-lt"/>
            </a:endParaRPr>
          </a:p>
        </p:txBody>
      </p:sp>
      <p:sp>
        <p:nvSpPr>
          <p:cNvPr id="8" name="文本框 7"/>
          <p:cNvSpPr txBox="1"/>
          <p:nvPr/>
        </p:nvSpPr>
        <p:spPr>
          <a:xfrm>
            <a:off x="9266472" y="2142245"/>
            <a:ext cx="1597412" cy="400110"/>
          </a:xfrm>
          <a:prstGeom prst="rect">
            <a:avLst/>
          </a:prstGeom>
          <a:noFill/>
        </p:spPr>
        <p:txBody>
          <a:bodyPr wrap="square">
            <a:spAutoFit/>
          </a:bodyPr>
          <a:lstStyle/>
          <a:p>
            <a:r>
              <a:rPr lang="zh-CN" altLang="en-US" sz="2000" b="1" dirty="0">
                <a:solidFill>
                  <a:schemeClr val="tx1">
                    <a:lumMod val="75000"/>
                    <a:lumOff val="25000"/>
                  </a:schemeClr>
                </a:solidFill>
                <a:cs typeface="+mn-ea"/>
                <a:sym typeface="+mn-lt"/>
              </a:rPr>
              <a:t>现状分析</a:t>
            </a:r>
            <a:endParaRPr lang="en-US" altLang="zh-CN" sz="2000" b="1" dirty="0">
              <a:solidFill>
                <a:schemeClr val="tx1">
                  <a:lumMod val="75000"/>
                  <a:lumOff val="25000"/>
                </a:schemeClr>
              </a:solidFill>
              <a:cs typeface="+mn-ea"/>
              <a:sym typeface="+mn-lt"/>
            </a:endParaRPr>
          </a:p>
        </p:txBody>
      </p:sp>
      <p:sp>
        <p:nvSpPr>
          <p:cNvPr id="9" name="矩形 8"/>
          <p:cNvSpPr/>
          <p:nvPr/>
        </p:nvSpPr>
        <p:spPr>
          <a:xfrm>
            <a:off x="9099966" y="2766119"/>
            <a:ext cx="2655583" cy="1190991"/>
          </a:xfrm>
          <a:prstGeom prst="rect">
            <a:avLst/>
          </a:prstGeom>
          <a:ln>
            <a:noFill/>
          </a:ln>
        </p:spPr>
        <p:txBody>
          <a:bodyPr wrap="square" lIns="91440" tIns="45720" rIns="91440" bIns="45720" anchor="t">
            <a:noAutofit/>
          </a:bodyPr>
          <a:lstStyle/>
          <a:p>
            <a:r>
              <a:rPr lang="zh-CN" altLang="en-US" dirty="0">
                <a:solidFill>
                  <a:schemeClr val="tx1">
                    <a:lumMod val="75000"/>
                    <a:lumOff val="25000"/>
                  </a:schemeClr>
                </a:solidFill>
                <a:cs typeface="+mn-ea"/>
                <a:sym typeface="+mn-lt"/>
              </a:rPr>
              <a:t>（工作状态和气氛）</a:t>
            </a:r>
            <a:endParaRPr lang="zh-CN" altLang="en-US" dirty="0">
              <a:solidFill>
                <a:schemeClr val="tx1">
                  <a:lumMod val="75000"/>
                  <a:lumOff val="25000"/>
                </a:schemeClr>
              </a:solidFill>
              <a:cs typeface="+mn-ea"/>
              <a:sym typeface="+mn-lt"/>
            </a:endParaRPr>
          </a:p>
        </p:txBody>
      </p:sp>
      <p:sp>
        <p:nvSpPr>
          <p:cNvPr id="10" name="双波形 9"/>
          <p:cNvSpPr/>
          <p:nvPr/>
        </p:nvSpPr>
        <p:spPr>
          <a:xfrm>
            <a:off x="8585709" y="2196558"/>
            <a:ext cx="514257" cy="514255"/>
          </a:xfrm>
          <a:prstGeom prst="doubleWave">
            <a:avLst/>
          </a:prstGeom>
          <a:solidFill>
            <a:srgbClr val="FD7C75"/>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11" name="文本框 10"/>
          <p:cNvSpPr txBox="1"/>
          <p:nvPr/>
        </p:nvSpPr>
        <p:spPr>
          <a:xfrm>
            <a:off x="5942796" y="2033418"/>
            <a:ext cx="2322624" cy="507127"/>
          </a:xfrm>
          <a:prstGeom prst="rect">
            <a:avLst/>
          </a:prstGeom>
          <a:noFill/>
        </p:spPr>
        <p:txBody>
          <a:bodyPr wrap="square">
            <a:spAutoFit/>
          </a:bodyPr>
          <a:lstStyle/>
          <a:p>
            <a:pPr>
              <a:lnSpc>
                <a:spcPct val="150000"/>
              </a:lnSpc>
            </a:pPr>
            <a:r>
              <a:rPr lang="zh-CN" altLang="en-US" sz="2000" b="1" dirty="0">
                <a:solidFill>
                  <a:schemeClr val="tx1">
                    <a:lumMod val="75000"/>
                    <a:lumOff val="25000"/>
                  </a:schemeClr>
                </a:solidFill>
                <a:cs typeface="+mn-ea"/>
                <a:sym typeface="+mn-lt"/>
              </a:rPr>
              <a:t>人员参与方式分析</a:t>
            </a:r>
            <a:endParaRPr lang="en-US" altLang="zh-CN" sz="2000" b="1" dirty="0">
              <a:solidFill>
                <a:schemeClr val="tx1">
                  <a:lumMod val="75000"/>
                  <a:lumOff val="25000"/>
                </a:schemeClr>
              </a:solidFill>
              <a:cs typeface="+mn-ea"/>
              <a:sym typeface="+mn-lt"/>
            </a:endParaRPr>
          </a:p>
        </p:txBody>
      </p:sp>
      <p:sp>
        <p:nvSpPr>
          <p:cNvPr id="12" name="矩形 11"/>
          <p:cNvSpPr/>
          <p:nvPr/>
        </p:nvSpPr>
        <p:spPr>
          <a:xfrm>
            <a:off x="5930125" y="2666938"/>
            <a:ext cx="2655583" cy="1190991"/>
          </a:xfrm>
          <a:prstGeom prst="rect">
            <a:avLst/>
          </a:prstGeom>
          <a:ln>
            <a:noFill/>
          </a:ln>
        </p:spPr>
        <p:txBody>
          <a:bodyPr wrap="square" lIns="91440" tIns="45720" rIns="91440" bIns="45720" anchor="t">
            <a:noAutofit/>
          </a:bodyPr>
          <a:lstStyle/>
          <a:p>
            <a:pPr>
              <a:lnSpc>
                <a:spcPct val="150000"/>
              </a:lnSpc>
            </a:pPr>
            <a:r>
              <a:rPr lang="zh-CN" altLang="en-US" dirty="0">
                <a:solidFill>
                  <a:schemeClr val="tx1">
                    <a:lumMod val="75000"/>
                    <a:lumOff val="25000"/>
                  </a:schemeClr>
                </a:solidFill>
                <a:cs typeface="+mn-ea"/>
                <a:sym typeface="+mn-lt"/>
              </a:rPr>
              <a:t>（独裁者</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和事佬</a:t>
            </a:r>
            <a:r>
              <a:rPr lang="en-US" altLang="zh-CN" dirty="0">
                <a:solidFill>
                  <a:schemeClr val="tx1">
                    <a:lumMod val="75000"/>
                    <a:lumOff val="25000"/>
                  </a:schemeClr>
                </a:solidFill>
                <a:cs typeface="+mn-ea"/>
                <a:sym typeface="+mn-lt"/>
              </a:rPr>
              <a:t>/ </a:t>
            </a:r>
            <a:r>
              <a:rPr lang="zh-CN" altLang="en-US" dirty="0">
                <a:solidFill>
                  <a:schemeClr val="tx1">
                    <a:lumMod val="75000"/>
                    <a:lumOff val="25000"/>
                  </a:schemeClr>
                </a:solidFill>
                <a:cs typeface="+mn-ea"/>
                <a:sym typeface="+mn-lt"/>
              </a:rPr>
              <a:t>不干涉主义者</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民主者）</a:t>
            </a:r>
            <a:endParaRPr lang="zh-CN" altLang="en-US" dirty="0">
              <a:solidFill>
                <a:schemeClr val="tx1">
                  <a:lumMod val="75000"/>
                  <a:lumOff val="25000"/>
                </a:schemeClr>
              </a:solidFill>
              <a:cs typeface="+mn-ea"/>
              <a:sym typeface="+mn-lt"/>
            </a:endParaRPr>
          </a:p>
        </p:txBody>
      </p:sp>
      <p:sp>
        <p:nvSpPr>
          <p:cNvPr id="13" name="双波形 12"/>
          <p:cNvSpPr/>
          <p:nvPr/>
        </p:nvSpPr>
        <p:spPr>
          <a:xfrm>
            <a:off x="5250590" y="2230295"/>
            <a:ext cx="514257" cy="514255"/>
          </a:xfrm>
          <a:prstGeom prst="doubleWave">
            <a:avLst/>
          </a:prstGeom>
          <a:solidFill>
            <a:srgbClr val="2D80F8"/>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14" name="文本框 13"/>
          <p:cNvSpPr txBox="1"/>
          <p:nvPr/>
        </p:nvSpPr>
        <p:spPr>
          <a:xfrm>
            <a:off x="5947489" y="4236593"/>
            <a:ext cx="2322624" cy="507127"/>
          </a:xfrm>
          <a:prstGeom prst="rect">
            <a:avLst/>
          </a:prstGeom>
          <a:noFill/>
        </p:spPr>
        <p:txBody>
          <a:bodyPr wrap="square">
            <a:spAutoFit/>
          </a:bodyPr>
          <a:lstStyle/>
          <a:p>
            <a:pPr>
              <a:lnSpc>
                <a:spcPct val="150000"/>
              </a:lnSpc>
            </a:pPr>
            <a:r>
              <a:rPr lang="zh-CN" altLang="en-US" sz="2000" b="1" dirty="0">
                <a:solidFill>
                  <a:schemeClr val="tx1">
                    <a:lumMod val="75000"/>
                    <a:lumOff val="25000"/>
                  </a:schemeClr>
                </a:solidFill>
                <a:cs typeface="+mn-ea"/>
                <a:sym typeface="+mn-lt"/>
              </a:rPr>
              <a:t>明文及潜在规则</a:t>
            </a:r>
            <a:endParaRPr lang="en-US" altLang="zh-CN" sz="2000" b="1" dirty="0">
              <a:solidFill>
                <a:schemeClr val="tx1">
                  <a:lumMod val="75000"/>
                  <a:lumOff val="25000"/>
                </a:schemeClr>
              </a:solidFill>
              <a:cs typeface="+mn-ea"/>
              <a:sym typeface="+mn-lt"/>
            </a:endParaRPr>
          </a:p>
        </p:txBody>
      </p:sp>
      <p:sp>
        <p:nvSpPr>
          <p:cNvPr id="15" name="矩形 14"/>
          <p:cNvSpPr/>
          <p:nvPr/>
        </p:nvSpPr>
        <p:spPr>
          <a:xfrm>
            <a:off x="5947488" y="4764441"/>
            <a:ext cx="2655583" cy="1190991"/>
          </a:xfrm>
          <a:prstGeom prst="rect">
            <a:avLst/>
          </a:prstGeom>
          <a:ln>
            <a:noFill/>
          </a:ln>
        </p:spPr>
        <p:txBody>
          <a:bodyPr wrap="square" lIns="91440" tIns="45720" rIns="91440" bIns="45720" anchor="t">
            <a:noAutofit/>
          </a:bodyPr>
          <a:lstStyle/>
          <a:p>
            <a:pPr>
              <a:lnSpc>
                <a:spcPct val="150000"/>
              </a:lnSpc>
            </a:pPr>
            <a:r>
              <a:rPr lang="zh-CN" altLang="en-US" dirty="0">
                <a:solidFill>
                  <a:schemeClr val="tx1">
                    <a:lumMod val="75000"/>
                    <a:lumOff val="25000"/>
                  </a:schemeClr>
                </a:solidFill>
                <a:cs typeface="+mn-ea"/>
                <a:sym typeface="+mn-lt"/>
              </a:rPr>
              <a:t>不利于团队工作的行为</a:t>
            </a:r>
            <a:endParaRPr lang="en-US" altLang="zh-CN" dirty="0">
              <a:solidFill>
                <a:schemeClr val="tx1">
                  <a:lumMod val="75000"/>
                  <a:lumOff val="25000"/>
                </a:schemeClr>
              </a:solidFill>
              <a:cs typeface="+mn-ea"/>
              <a:sym typeface="+mn-lt"/>
            </a:endParaRPr>
          </a:p>
        </p:txBody>
      </p:sp>
      <p:sp>
        <p:nvSpPr>
          <p:cNvPr id="16" name="双波形 15"/>
          <p:cNvSpPr/>
          <p:nvPr/>
        </p:nvSpPr>
        <p:spPr>
          <a:xfrm>
            <a:off x="5250590" y="4327798"/>
            <a:ext cx="514257" cy="514255"/>
          </a:xfrm>
          <a:prstGeom prst="doubleWave">
            <a:avLst/>
          </a:prstGeom>
          <a:solidFill>
            <a:srgbClr val="FD7C75"/>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17" name="文本框 16"/>
          <p:cNvSpPr txBox="1"/>
          <p:nvPr/>
        </p:nvSpPr>
        <p:spPr>
          <a:xfrm>
            <a:off x="9264477" y="4239748"/>
            <a:ext cx="1597412" cy="507127"/>
          </a:xfrm>
          <a:prstGeom prst="rect">
            <a:avLst/>
          </a:prstGeom>
          <a:noFill/>
        </p:spPr>
        <p:txBody>
          <a:bodyPr wrap="square">
            <a:spAutoFit/>
          </a:bodyPr>
          <a:lstStyle/>
          <a:p>
            <a:pPr>
              <a:lnSpc>
                <a:spcPct val="150000"/>
              </a:lnSpc>
            </a:pPr>
            <a:r>
              <a:rPr lang="zh-CN" altLang="en-US" sz="2000" b="1" dirty="0">
                <a:solidFill>
                  <a:schemeClr val="tx1">
                    <a:lumMod val="75000"/>
                    <a:lumOff val="25000"/>
                  </a:schemeClr>
                </a:solidFill>
                <a:cs typeface="+mn-ea"/>
                <a:sym typeface="+mn-lt"/>
              </a:rPr>
              <a:t>影响方式</a:t>
            </a:r>
            <a:endParaRPr lang="en-US" altLang="zh-CN" sz="2000" b="1" dirty="0">
              <a:solidFill>
                <a:schemeClr val="tx1">
                  <a:lumMod val="75000"/>
                  <a:lumOff val="25000"/>
                </a:schemeClr>
              </a:solidFill>
              <a:cs typeface="+mn-ea"/>
              <a:sym typeface="+mn-lt"/>
            </a:endParaRPr>
          </a:p>
        </p:txBody>
      </p:sp>
      <p:sp>
        <p:nvSpPr>
          <p:cNvPr id="18" name="矩形 17"/>
          <p:cNvSpPr/>
          <p:nvPr/>
        </p:nvSpPr>
        <p:spPr>
          <a:xfrm>
            <a:off x="9264476" y="4780866"/>
            <a:ext cx="2655583" cy="1190991"/>
          </a:xfrm>
          <a:prstGeom prst="rect">
            <a:avLst/>
          </a:prstGeom>
          <a:ln>
            <a:noFill/>
          </a:ln>
        </p:spPr>
        <p:txBody>
          <a:bodyPr wrap="square" lIns="91440" tIns="45720" rIns="91440" bIns="45720" anchor="t">
            <a:noAutofit/>
          </a:bodyPr>
          <a:lstStyle/>
          <a:p>
            <a:pPr>
              <a:lnSpc>
                <a:spcPct val="150000"/>
              </a:lnSpc>
            </a:pPr>
            <a:r>
              <a:rPr lang="zh-CN" altLang="en-US" dirty="0">
                <a:solidFill>
                  <a:schemeClr val="tx1">
                    <a:lumMod val="75000"/>
                    <a:lumOff val="25000"/>
                  </a:schemeClr>
                </a:solidFill>
                <a:cs typeface="+mn-ea"/>
                <a:sym typeface="+mn-lt"/>
              </a:rPr>
              <a:t>现状发展及行为</a:t>
            </a:r>
            <a:endParaRPr lang="en-US" altLang="zh-CN" dirty="0">
              <a:solidFill>
                <a:schemeClr val="tx1">
                  <a:lumMod val="75000"/>
                  <a:lumOff val="25000"/>
                </a:schemeClr>
              </a:solidFill>
              <a:cs typeface="+mn-ea"/>
              <a:sym typeface="+mn-lt"/>
            </a:endParaRPr>
          </a:p>
        </p:txBody>
      </p:sp>
      <p:sp>
        <p:nvSpPr>
          <p:cNvPr id="19" name="双波形 18"/>
          <p:cNvSpPr/>
          <p:nvPr/>
        </p:nvSpPr>
        <p:spPr>
          <a:xfrm>
            <a:off x="8605066" y="4340847"/>
            <a:ext cx="514257" cy="514255"/>
          </a:xfrm>
          <a:prstGeom prst="doubleWave">
            <a:avLst/>
          </a:prstGeom>
          <a:solidFill>
            <a:srgbClr val="2D80F8"/>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20" name="矩形 19"/>
          <p:cNvSpPr/>
          <p:nvPr/>
        </p:nvSpPr>
        <p:spPr>
          <a:xfrm>
            <a:off x="5334624" y="2344559"/>
            <a:ext cx="367408" cy="307777"/>
          </a:xfrm>
          <a:prstGeom prst="rect">
            <a:avLst/>
          </a:prstGeom>
        </p:spPr>
        <p:txBody>
          <a:bodyPr wrap="none">
            <a:spAutoFit/>
          </a:bodyPr>
          <a:lstStyle/>
          <a:p>
            <a:pPr lvl="0" algn="ctr" defTabSz="913765">
              <a:buSzPct val="25000"/>
              <a:defRPr/>
            </a:pPr>
            <a:r>
              <a:rPr lang="en-US" altLang="zh-CN" sz="1400" b="1" dirty="0">
                <a:solidFill>
                  <a:schemeClr val="bg1"/>
                </a:solidFill>
                <a:cs typeface="+mn-ea"/>
                <a:sym typeface="+mn-lt"/>
              </a:rPr>
              <a:t>01</a:t>
            </a:r>
            <a:endParaRPr lang="en-US" altLang="zh-CN" sz="1400" b="1" dirty="0">
              <a:solidFill>
                <a:schemeClr val="bg1"/>
              </a:solidFill>
              <a:cs typeface="+mn-ea"/>
              <a:sym typeface="+mn-lt"/>
            </a:endParaRPr>
          </a:p>
        </p:txBody>
      </p:sp>
      <p:sp>
        <p:nvSpPr>
          <p:cNvPr id="21" name="矩形 20"/>
          <p:cNvSpPr/>
          <p:nvPr/>
        </p:nvSpPr>
        <p:spPr>
          <a:xfrm>
            <a:off x="8659607" y="2315948"/>
            <a:ext cx="367408" cy="307777"/>
          </a:xfrm>
          <a:prstGeom prst="rect">
            <a:avLst/>
          </a:prstGeom>
        </p:spPr>
        <p:txBody>
          <a:bodyPr wrap="none">
            <a:spAutoFit/>
          </a:bodyPr>
          <a:lstStyle/>
          <a:p>
            <a:pPr lvl="0" algn="ctr" defTabSz="913765">
              <a:buSzPct val="25000"/>
              <a:defRPr/>
            </a:pPr>
            <a:r>
              <a:rPr lang="en-US" altLang="zh-CN" sz="1400" b="1" dirty="0">
                <a:solidFill>
                  <a:schemeClr val="bg1"/>
                </a:solidFill>
                <a:cs typeface="+mn-ea"/>
                <a:sym typeface="+mn-lt"/>
              </a:rPr>
              <a:t>02</a:t>
            </a:r>
            <a:endParaRPr lang="en-US" altLang="zh-CN" sz="1400" b="1" dirty="0">
              <a:solidFill>
                <a:schemeClr val="bg1"/>
              </a:solidFill>
              <a:cs typeface="+mn-ea"/>
              <a:sym typeface="+mn-lt"/>
            </a:endParaRPr>
          </a:p>
        </p:txBody>
      </p:sp>
      <p:sp>
        <p:nvSpPr>
          <p:cNvPr id="22" name="矩形 21"/>
          <p:cNvSpPr/>
          <p:nvPr/>
        </p:nvSpPr>
        <p:spPr>
          <a:xfrm>
            <a:off x="5324014" y="4435943"/>
            <a:ext cx="367408" cy="307777"/>
          </a:xfrm>
          <a:prstGeom prst="rect">
            <a:avLst/>
          </a:prstGeom>
        </p:spPr>
        <p:txBody>
          <a:bodyPr wrap="none">
            <a:spAutoFit/>
          </a:bodyPr>
          <a:lstStyle/>
          <a:p>
            <a:pPr lvl="0" algn="ctr" defTabSz="913765">
              <a:buSzPct val="25000"/>
              <a:defRPr/>
            </a:pPr>
            <a:r>
              <a:rPr lang="en-US" altLang="zh-CN" sz="1400" b="1" dirty="0">
                <a:solidFill>
                  <a:schemeClr val="bg1"/>
                </a:solidFill>
                <a:cs typeface="+mn-ea"/>
                <a:sym typeface="+mn-lt"/>
              </a:rPr>
              <a:t>03</a:t>
            </a:r>
            <a:endParaRPr lang="en-US" altLang="zh-CN" sz="1400" b="1" dirty="0">
              <a:solidFill>
                <a:schemeClr val="bg1"/>
              </a:solidFill>
              <a:cs typeface="+mn-ea"/>
              <a:sym typeface="+mn-lt"/>
            </a:endParaRPr>
          </a:p>
        </p:txBody>
      </p:sp>
      <p:sp>
        <p:nvSpPr>
          <p:cNvPr id="23" name="矩形 22"/>
          <p:cNvSpPr/>
          <p:nvPr/>
        </p:nvSpPr>
        <p:spPr>
          <a:xfrm>
            <a:off x="8692782" y="4453528"/>
            <a:ext cx="367408" cy="307777"/>
          </a:xfrm>
          <a:prstGeom prst="rect">
            <a:avLst/>
          </a:prstGeom>
        </p:spPr>
        <p:txBody>
          <a:bodyPr wrap="none">
            <a:spAutoFit/>
          </a:bodyPr>
          <a:lstStyle/>
          <a:p>
            <a:pPr lvl="0" algn="ctr" defTabSz="913765">
              <a:buSzPct val="25000"/>
              <a:defRPr/>
            </a:pPr>
            <a:r>
              <a:rPr lang="en-US" altLang="zh-CN" sz="1400" b="1" dirty="0">
                <a:solidFill>
                  <a:schemeClr val="bg1"/>
                </a:solidFill>
                <a:cs typeface="+mn-ea"/>
                <a:sym typeface="+mn-lt"/>
              </a:rPr>
              <a:t>04</a:t>
            </a:r>
            <a:endParaRPr lang="en-US" altLang="zh-CN" sz="1400" b="1" dirty="0">
              <a:solidFill>
                <a:schemeClr val="bg1"/>
              </a:solidFill>
              <a:cs typeface="+mn-ea"/>
              <a:sym typeface="+mn-lt"/>
            </a:endParaRPr>
          </a:p>
        </p:txBody>
      </p:sp>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545" y="1527858"/>
            <a:ext cx="4390489" cy="40438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down)">
                                      <p:cBhvr>
                                        <p:cTn id="14" dur="500"/>
                                        <p:tgtEl>
                                          <p:spTgt spid="24"/>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down)">
                                      <p:cBhvr>
                                        <p:cTn id="45" dur="500"/>
                                        <p:tgtEl>
                                          <p:spTgt spid="17"/>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down)">
                                      <p:cBhvr>
                                        <p:cTn id="48" dur="500"/>
                                        <p:tgtEl>
                                          <p:spTgt spid="18"/>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500"/>
                                        <p:tgtEl>
                                          <p:spTgt spid="20"/>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down)">
                                      <p:cBhvr>
                                        <p:cTn id="57" dur="500"/>
                                        <p:tgtEl>
                                          <p:spTgt spid="21"/>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down)">
                                      <p:cBhvr>
                                        <p:cTn id="60" dur="500"/>
                                        <p:tgtEl>
                                          <p:spTgt spid="22"/>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down)">
                                      <p:cBhvr>
                                        <p:cTn id="6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P spid="11" grpId="0"/>
      <p:bldP spid="12" grpId="0"/>
      <p:bldP spid="13" grpId="0" animBg="1"/>
      <p:bldP spid="14" grpId="0"/>
      <p:bldP spid="15" grpId="0"/>
      <p:bldP spid="16" grpId="0" animBg="1"/>
      <p:bldP spid="17" grpId="0"/>
      <p:bldP spid="18" grpId="0"/>
      <p:bldP spid="19" grpId="0" animBg="1"/>
      <p:bldP spid="20" grpId="0"/>
      <p:bldP spid="21" grpId="0"/>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3"/>
          <p:cNvSpPr/>
          <p:nvPr userDrawn="1"/>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10" name="任意多边形: 形状 7"/>
          <p:cNvSpPr/>
          <p:nvPr/>
        </p:nvSpPr>
        <p:spPr>
          <a:xfrm>
            <a:off x="712050" y="533400"/>
            <a:ext cx="10756900" cy="5791200"/>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1" name="任意多边形: 形状 8"/>
          <p:cNvSpPr/>
          <p:nvPr/>
        </p:nvSpPr>
        <p:spPr>
          <a:xfrm>
            <a:off x="5342890" y="533400"/>
            <a:ext cx="6127750" cy="5791200"/>
          </a:xfrm>
          <a:custGeom>
            <a:avLst/>
            <a:gdLst>
              <a:gd name="connsiteX0" fmla="*/ 4099560 w 6127750"/>
              <a:gd name="connsiteY0" fmla="*/ 1252220 h 5791200"/>
              <a:gd name="connsiteX1" fmla="*/ 910590 w 6127750"/>
              <a:gd name="connsiteY1" fmla="*/ 3206750 h 5791200"/>
              <a:gd name="connsiteX2" fmla="*/ 3175 w 6127750"/>
              <a:gd name="connsiteY2" fmla="*/ 5788025 h 5791200"/>
              <a:gd name="connsiteX3" fmla="*/ 6129020 w 6127750"/>
              <a:gd name="connsiteY3" fmla="*/ 5788025 h 5791200"/>
              <a:gd name="connsiteX4" fmla="*/ 6129020 w 6127750"/>
              <a:gd name="connsiteY4" fmla="*/ 3175 h 5791200"/>
              <a:gd name="connsiteX5" fmla="*/ 5479415 w 6127750"/>
              <a:gd name="connsiteY5" fmla="*/ 3175 h 5791200"/>
              <a:gd name="connsiteX6" fmla="*/ 4099560 w 6127750"/>
              <a:gd name="connsiteY6" fmla="*/ 1252220 h 579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7750" h="5791200">
                <a:moveTo>
                  <a:pt x="4099560" y="1252220"/>
                </a:moveTo>
                <a:cubicBezTo>
                  <a:pt x="2849880" y="1737995"/>
                  <a:pt x="1766570" y="1956435"/>
                  <a:pt x="910590" y="3206750"/>
                </a:cubicBezTo>
                <a:cubicBezTo>
                  <a:pt x="322580" y="4065270"/>
                  <a:pt x="204470" y="4937760"/>
                  <a:pt x="3175" y="5788025"/>
                </a:cubicBezTo>
                <a:lnTo>
                  <a:pt x="6129020" y="5788025"/>
                </a:lnTo>
                <a:lnTo>
                  <a:pt x="6129020" y="3175"/>
                </a:lnTo>
                <a:lnTo>
                  <a:pt x="5479415" y="3175"/>
                </a:lnTo>
                <a:cubicBezTo>
                  <a:pt x="5320665" y="346710"/>
                  <a:pt x="4940300" y="925195"/>
                  <a:pt x="4099560" y="1252220"/>
                </a:cubicBezTo>
                <a:close/>
              </a:path>
            </a:pathLst>
          </a:custGeom>
          <a:solidFill>
            <a:srgbClr val="2D80F8">
              <a:alpha val="10196"/>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2" name="任意多边形: 形状 9"/>
          <p:cNvSpPr/>
          <p:nvPr userDrawn="1"/>
        </p:nvSpPr>
        <p:spPr>
          <a:xfrm>
            <a:off x="6099697" y="533400"/>
            <a:ext cx="5372100" cy="5149850"/>
          </a:xfrm>
          <a:custGeom>
            <a:avLst/>
            <a:gdLst>
              <a:gd name="connsiteX0" fmla="*/ 3342753 w 5372100"/>
              <a:gd name="connsiteY0" fmla="*/ 1252220 h 5149850"/>
              <a:gd name="connsiteX1" fmla="*/ 153783 w 5372100"/>
              <a:gd name="connsiteY1" fmla="*/ 3206750 h 5149850"/>
              <a:gd name="connsiteX2" fmla="*/ 14083 w 5372100"/>
              <a:gd name="connsiteY2" fmla="*/ 3430905 h 5149850"/>
              <a:gd name="connsiteX3" fmla="*/ 163943 w 5372100"/>
              <a:gd name="connsiteY3" fmla="*/ 3926205 h 5149850"/>
              <a:gd name="connsiteX4" fmla="*/ 2429623 w 5372100"/>
              <a:gd name="connsiteY4" fmla="*/ 4577080 h 5149850"/>
              <a:gd name="connsiteX5" fmla="*/ 4851513 w 5372100"/>
              <a:gd name="connsiteY5" fmla="*/ 5071745 h 5149850"/>
              <a:gd name="connsiteX6" fmla="*/ 5372213 w 5372100"/>
              <a:gd name="connsiteY6" fmla="*/ 4823460 h 5149850"/>
              <a:gd name="connsiteX7" fmla="*/ 5372213 w 5372100"/>
              <a:gd name="connsiteY7" fmla="*/ 3175 h 5149850"/>
              <a:gd name="connsiteX8" fmla="*/ 4722609 w 5372100"/>
              <a:gd name="connsiteY8" fmla="*/ 3175 h 5149850"/>
              <a:gd name="connsiteX9" fmla="*/ 3342753 w 5372100"/>
              <a:gd name="connsiteY9" fmla="*/ 1252220 h 51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72100" h="5149850">
                <a:moveTo>
                  <a:pt x="3342753" y="1252220"/>
                </a:moveTo>
                <a:cubicBezTo>
                  <a:pt x="2093073" y="1737995"/>
                  <a:pt x="1009763" y="1956435"/>
                  <a:pt x="153783" y="3206750"/>
                </a:cubicBezTo>
                <a:cubicBezTo>
                  <a:pt x="103618" y="3279775"/>
                  <a:pt x="57263" y="3354070"/>
                  <a:pt x="14083" y="3430905"/>
                </a:cubicBezTo>
                <a:cubicBezTo>
                  <a:pt x="-17032" y="3691890"/>
                  <a:pt x="14083" y="3888740"/>
                  <a:pt x="163943" y="3926205"/>
                </a:cubicBezTo>
                <a:cubicBezTo>
                  <a:pt x="684643" y="4056380"/>
                  <a:pt x="2013063" y="3952240"/>
                  <a:pt x="2429623" y="4577080"/>
                </a:cubicBezTo>
                <a:cubicBezTo>
                  <a:pt x="2846184" y="5201920"/>
                  <a:pt x="4122534" y="5227955"/>
                  <a:pt x="4851513" y="5071745"/>
                </a:cubicBezTo>
                <a:cubicBezTo>
                  <a:pt x="5082019" y="5022215"/>
                  <a:pt x="5250294" y="4928870"/>
                  <a:pt x="5372213" y="4823460"/>
                </a:cubicBezTo>
                <a:lnTo>
                  <a:pt x="5372213" y="3175"/>
                </a:lnTo>
                <a:lnTo>
                  <a:pt x="4722609" y="3175"/>
                </a:lnTo>
                <a:cubicBezTo>
                  <a:pt x="4563859" y="346710"/>
                  <a:pt x="4183494" y="925195"/>
                  <a:pt x="3342753" y="1252220"/>
                </a:cubicBezTo>
                <a:close/>
              </a:path>
            </a:pathLst>
          </a:custGeom>
          <a:solidFill>
            <a:srgbClr val="2D80F8">
              <a:alpha val="40000"/>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3" name="任意多边形: 形状 10"/>
          <p:cNvSpPr/>
          <p:nvPr userDrawn="1"/>
        </p:nvSpPr>
        <p:spPr>
          <a:xfrm>
            <a:off x="7398600" y="533400"/>
            <a:ext cx="4070350" cy="4419600"/>
          </a:xfrm>
          <a:custGeom>
            <a:avLst/>
            <a:gdLst>
              <a:gd name="connsiteX0" fmla="*/ 2043850 w 4070350"/>
              <a:gd name="connsiteY0" fmla="*/ 1252220 h 4419600"/>
              <a:gd name="connsiteX1" fmla="*/ 89319 w 4070350"/>
              <a:gd name="connsiteY1" fmla="*/ 2058035 h 4419600"/>
              <a:gd name="connsiteX2" fmla="*/ 192825 w 4070350"/>
              <a:gd name="connsiteY2" fmla="*/ 3040380 h 4419600"/>
              <a:gd name="connsiteX3" fmla="*/ 1729525 w 4070350"/>
              <a:gd name="connsiteY3" fmla="*/ 3691255 h 4419600"/>
              <a:gd name="connsiteX4" fmla="*/ 3969170 w 4070350"/>
              <a:gd name="connsiteY4" fmla="*/ 4290060 h 4419600"/>
              <a:gd name="connsiteX5" fmla="*/ 4073310 w 4070350"/>
              <a:gd name="connsiteY5" fmla="*/ 4255770 h 4419600"/>
              <a:gd name="connsiteX6" fmla="*/ 4073310 w 4070350"/>
              <a:gd name="connsiteY6" fmla="*/ 3175 h 4419600"/>
              <a:gd name="connsiteX7" fmla="*/ 3423705 w 4070350"/>
              <a:gd name="connsiteY7" fmla="*/ 3175 h 4419600"/>
              <a:gd name="connsiteX8" fmla="*/ 2043850 w 4070350"/>
              <a:gd name="connsiteY8" fmla="*/ 1252220 h 441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0350" h="4419600">
                <a:moveTo>
                  <a:pt x="2043850" y="1252220"/>
                </a:moveTo>
                <a:cubicBezTo>
                  <a:pt x="1335190" y="1527810"/>
                  <a:pt x="679869" y="1717675"/>
                  <a:pt x="89319" y="2058035"/>
                </a:cubicBezTo>
                <a:cubicBezTo>
                  <a:pt x="-12281" y="2481580"/>
                  <a:pt x="-71970" y="2981325"/>
                  <a:pt x="192825" y="3040380"/>
                </a:cubicBezTo>
                <a:cubicBezTo>
                  <a:pt x="661455" y="3144520"/>
                  <a:pt x="1547280" y="2701925"/>
                  <a:pt x="1729525" y="3691255"/>
                </a:cubicBezTo>
                <a:cubicBezTo>
                  <a:pt x="1911769" y="4680585"/>
                  <a:pt x="3396400" y="4420235"/>
                  <a:pt x="3969170" y="4290060"/>
                </a:cubicBezTo>
                <a:cubicBezTo>
                  <a:pt x="4005365" y="4281805"/>
                  <a:pt x="4039655" y="4270375"/>
                  <a:pt x="4073310" y="4255770"/>
                </a:cubicBezTo>
                <a:lnTo>
                  <a:pt x="4073310" y="3175"/>
                </a:lnTo>
                <a:lnTo>
                  <a:pt x="3423705" y="3175"/>
                </a:lnTo>
                <a:cubicBezTo>
                  <a:pt x="3264955" y="346710"/>
                  <a:pt x="2884590" y="925195"/>
                  <a:pt x="2043850" y="1252220"/>
                </a:cubicBezTo>
                <a:close/>
              </a:path>
            </a:pathLst>
          </a:custGeom>
          <a:solidFill>
            <a:srgbClr val="2D80F8">
              <a:alpha val="69804"/>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4" name="任意多边形: 形状 14"/>
          <p:cNvSpPr/>
          <p:nvPr userDrawn="1"/>
        </p:nvSpPr>
        <p:spPr>
          <a:xfrm>
            <a:off x="9045439" y="533400"/>
            <a:ext cx="2425700" cy="3302000"/>
          </a:xfrm>
          <a:custGeom>
            <a:avLst/>
            <a:gdLst>
              <a:gd name="connsiteX0" fmla="*/ 397011 w 2425700"/>
              <a:gd name="connsiteY0" fmla="*/ 1252220 h 3302000"/>
              <a:gd name="connsiteX1" fmla="*/ 122055 w 2425700"/>
              <a:gd name="connsiteY1" fmla="*/ 1356360 h 3302000"/>
              <a:gd name="connsiteX2" fmla="*/ 278266 w 2425700"/>
              <a:gd name="connsiteY2" fmla="*/ 2138680 h 3302000"/>
              <a:gd name="connsiteX3" fmla="*/ 1524136 w 2425700"/>
              <a:gd name="connsiteY3" fmla="*/ 2745740 h 3302000"/>
              <a:gd name="connsiteX4" fmla="*/ 2426471 w 2425700"/>
              <a:gd name="connsiteY4" fmla="*/ 3299460 h 3302000"/>
              <a:gd name="connsiteX5" fmla="*/ 2426471 w 2425700"/>
              <a:gd name="connsiteY5" fmla="*/ 3175 h 3302000"/>
              <a:gd name="connsiteX6" fmla="*/ 1776866 w 2425700"/>
              <a:gd name="connsiteY6" fmla="*/ 3175 h 3302000"/>
              <a:gd name="connsiteX7" fmla="*/ 397011 w 2425700"/>
              <a:gd name="connsiteY7" fmla="*/ 1252220 h 330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5700" h="3302000">
                <a:moveTo>
                  <a:pt x="397011" y="1252220"/>
                </a:moveTo>
                <a:cubicBezTo>
                  <a:pt x="304301" y="1288415"/>
                  <a:pt x="212861" y="1322705"/>
                  <a:pt x="122055" y="1356360"/>
                </a:cubicBezTo>
                <a:cubicBezTo>
                  <a:pt x="-20184" y="1780540"/>
                  <a:pt x="-102099" y="2247265"/>
                  <a:pt x="278266" y="2138680"/>
                </a:cubicBezTo>
                <a:cubicBezTo>
                  <a:pt x="948826" y="1946910"/>
                  <a:pt x="1524136" y="2266315"/>
                  <a:pt x="1524136" y="2745740"/>
                </a:cubicBezTo>
                <a:cubicBezTo>
                  <a:pt x="1524136" y="3083560"/>
                  <a:pt x="2063251" y="3293745"/>
                  <a:pt x="2426471" y="3299460"/>
                </a:cubicBezTo>
                <a:lnTo>
                  <a:pt x="2426471" y="3175"/>
                </a:lnTo>
                <a:lnTo>
                  <a:pt x="1776866" y="3175"/>
                </a:lnTo>
                <a:cubicBezTo>
                  <a:pt x="1618116" y="346710"/>
                  <a:pt x="1237751" y="925195"/>
                  <a:pt x="397011" y="1252220"/>
                </a:cubicBezTo>
                <a:close/>
              </a:path>
            </a:pathLst>
          </a:custGeom>
          <a:solidFill>
            <a:srgbClr val="2D80F8"/>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93" name="副标题 4"/>
          <p:cNvSpPr txBox="1"/>
          <p:nvPr/>
        </p:nvSpPr>
        <p:spPr>
          <a:xfrm>
            <a:off x="1584641" y="3713422"/>
            <a:ext cx="3959816" cy="558799"/>
          </a:xfrm>
          <a:prstGeom prst="rect">
            <a:avLst/>
          </a:prstGeom>
        </p:spPr>
        <p:txBody>
          <a:bodyPr vert="horz" lIns="91440" tIns="45720" rIns="91440" bIns="45720" rtlCol="0" anchor="ctr">
            <a:normAutofit fontScale="70000" lnSpcReduction="2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nSpc>
                <a:spcPct val="120000"/>
              </a:lnSpc>
            </a:pPr>
            <a:r>
              <a:rPr lang="en-US" altLang="zh-CN" dirty="0">
                <a:solidFill>
                  <a:srgbClr val="000000"/>
                </a:solidFill>
                <a:cs typeface="+mn-ea"/>
                <a:sym typeface="+mn-lt"/>
              </a:rPr>
              <a:t>Enterprise Management Training Team Building PPT Template</a:t>
            </a:r>
            <a:endParaRPr lang="en-US" altLang="zh-CN" dirty="0">
              <a:solidFill>
                <a:srgbClr val="000000"/>
              </a:solidFill>
              <a:cs typeface="+mn-ea"/>
              <a:sym typeface="+mn-lt"/>
            </a:endParaRPr>
          </a:p>
        </p:txBody>
      </p:sp>
      <p:sp>
        <p:nvSpPr>
          <p:cNvPr id="94" name="标题 3"/>
          <p:cNvSpPr txBox="1"/>
          <p:nvPr/>
        </p:nvSpPr>
        <p:spPr>
          <a:xfrm>
            <a:off x="1548123" y="2035253"/>
            <a:ext cx="5472073" cy="13217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7200" dirty="0">
                <a:cs typeface="+mn-ea"/>
                <a:sym typeface="+mn-lt"/>
              </a:rPr>
              <a:t>处理</a:t>
            </a:r>
            <a:r>
              <a:rPr lang="zh-CN" altLang="en-US" sz="7200" dirty="0">
                <a:solidFill>
                  <a:srgbClr val="2D80F8"/>
                </a:solidFill>
                <a:cs typeface="+mn-ea"/>
                <a:sym typeface="+mn-lt"/>
              </a:rPr>
              <a:t>问题</a:t>
            </a:r>
            <a:endParaRPr lang="zh-CN" altLang="en-US" sz="7200" dirty="0">
              <a:solidFill>
                <a:srgbClr val="2D80F8"/>
              </a:solidFill>
              <a:cs typeface="+mn-ea"/>
              <a:sym typeface="+mn-lt"/>
            </a:endParaRPr>
          </a:p>
        </p:txBody>
      </p:sp>
      <p:sp>
        <p:nvSpPr>
          <p:cNvPr id="95" name="文本占位符 5"/>
          <p:cNvSpPr txBox="1"/>
          <p:nvPr/>
        </p:nvSpPr>
        <p:spPr>
          <a:xfrm>
            <a:off x="1584641" y="4598697"/>
            <a:ext cx="2609988" cy="708605"/>
          </a:xfrm>
          <a:prstGeom prst="roundRect">
            <a:avLst>
              <a:gd name="adj" fmla="val 50000"/>
            </a:avLst>
          </a:prstGeom>
          <a:solidFill>
            <a:srgbClr val="2D80F8"/>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500" b="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altLang="zh-CN" sz="4400" b="0" i="0" u="none" strike="noStrike" kern="1200" cap="none" spc="0" normalizeH="0" baseline="0" noProof="0" dirty="0">
                <a:ln>
                  <a:noFill/>
                </a:ln>
                <a:solidFill>
                  <a:srgbClr val="FFFFFF"/>
                </a:solidFill>
                <a:effectLst/>
                <a:uLnTx/>
                <a:uFillTx/>
                <a:cs typeface="+mn-ea"/>
                <a:sym typeface="+mn-lt"/>
              </a:rPr>
              <a:t>PART </a:t>
            </a:r>
            <a:r>
              <a:rPr lang="en-US" altLang="zh-CN" sz="4400" dirty="0">
                <a:solidFill>
                  <a:srgbClr val="FFFFFF"/>
                </a:solidFill>
                <a:cs typeface="+mn-ea"/>
                <a:sym typeface="+mn-lt"/>
              </a:rPr>
              <a:t>05</a:t>
            </a:r>
            <a:endParaRPr kumimoji="0" lang="en-US" altLang="zh-CN" sz="4400" b="0" i="0" u="none" strike="noStrike" kern="1200" cap="none" spc="0" normalizeH="0" baseline="0" noProof="0" dirty="0">
              <a:ln>
                <a:noFill/>
              </a:ln>
              <a:solidFill>
                <a:srgbClr val="FFFFFF"/>
              </a:solidFill>
              <a:effectLst/>
              <a:uLnTx/>
              <a:uFillTx/>
              <a:cs typeface="+mn-ea"/>
              <a:sym typeface="+mn-lt"/>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796904" y="1505199"/>
            <a:ext cx="5481716" cy="4819401"/>
          </a:xfrm>
          <a:prstGeom prst="rect">
            <a:avLst/>
          </a:prstGeom>
        </p:spPr>
      </p:pic>
      <p:sp>
        <p:nvSpPr>
          <p:cNvPr id="18" name="副标题 4"/>
          <p:cNvSpPr txBox="1"/>
          <p:nvPr/>
        </p:nvSpPr>
        <p:spPr>
          <a:xfrm>
            <a:off x="1584641" y="1091106"/>
            <a:ext cx="1644648" cy="386442"/>
          </a:xfrm>
          <a:prstGeom prst="rect">
            <a:avLst/>
          </a:prstGeom>
          <a:ln>
            <a:solidFill>
              <a:srgbClr val="2D80F8"/>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dist">
              <a:lnSpc>
                <a:spcPct val="120000"/>
              </a:lnSpc>
            </a:pPr>
            <a:r>
              <a:rPr lang="en-US" altLang="zh-CN" sz="1800" dirty="0">
                <a:solidFill>
                  <a:srgbClr val="000000"/>
                </a:solidFill>
                <a:cs typeface="+mn-ea"/>
                <a:sym typeface="+mn-lt"/>
              </a:rPr>
              <a:t>LOGO HERE</a:t>
            </a:r>
            <a:endParaRPr kumimoji="0" lang="en-US" altLang="zh-CN" sz="1800" b="0" i="0" u="none" strike="noStrike" kern="1200" cap="none" spc="0" normalizeH="0" baseline="0" noProof="0" dirty="0">
              <a:ln>
                <a:noFill/>
              </a:ln>
              <a:solidFill>
                <a:srgbClr val="000000"/>
              </a:solidFill>
              <a:effectLst/>
              <a:uLnTx/>
              <a:uFillTx/>
              <a:cs typeface="+mn-ea"/>
              <a:sym typeface="+mn-lt"/>
            </a:endParaRPr>
          </a:p>
        </p:txBody>
      </p:sp>
    </p:spTree>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8" presetClass="entr" presetSubtype="12"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trips(downLeft)">
                                      <p:cBhvr>
                                        <p:cTn id="13" dur="500"/>
                                        <p:tgtEl>
                                          <p:spTgt spid="11"/>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par>
                                <p:cTn id="23" presetID="18" presetClass="entr" presetSubtype="12"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strips(downLeft)">
                                      <p:cBhvr>
                                        <p:cTn id="25" dur="500"/>
                                        <p:tgtEl>
                                          <p:spTgt spid="2"/>
                                        </p:tgtEl>
                                      </p:cBhvr>
                                    </p:animEffect>
                                  </p:childTnLst>
                                </p:cTn>
                              </p:par>
                            </p:childTnLst>
                          </p:cTn>
                        </p:par>
                        <p:par>
                          <p:cTn id="26" fill="hold">
                            <p:stCondLst>
                              <p:cond delay="1000"/>
                            </p:stCondLst>
                            <p:childTnLst>
                              <p:par>
                                <p:cTn id="27" presetID="5" presetClass="entr" presetSubtype="1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checkerboard(across)">
                                      <p:cBhvr>
                                        <p:cTn id="29" dur="500"/>
                                        <p:tgtEl>
                                          <p:spTgt spid="18"/>
                                        </p:tgtEl>
                                      </p:cBhvr>
                                    </p:animEffect>
                                  </p:childTnLst>
                                </p:cTn>
                              </p:par>
                            </p:childTnLst>
                          </p:cTn>
                        </p:par>
                        <p:par>
                          <p:cTn id="30" fill="hold">
                            <p:stCondLst>
                              <p:cond delay="1500"/>
                            </p:stCondLst>
                            <p:childTnLst>
                              <p:par>
                                <p:cTn id="31" presetID="5" presetClass="entr" presetSubtype="10" fill="hold" grpId="0" nodeType="afterEffect">
                                  <p:stCondLst>
                                    <p:cond delay="0"/>
                                  </p:stCondLst>
                                  <p:childTnLst>
                                    <p:set>
                                      <p:cBhvr>
                                        <p:cTn id="32" dur="1" fill="hold">
                                          <p:stCondLst>
                                            <p:cond delay="0"/>
                                          </p:stCondLst>
                                        </p:cTn>
                                        <p:tgtEl>
                                          <p:spTgt spid="94"/>
                                        </p:tgtEl>
                                        <p:attrNameLst>
                                          <p:attrName>style.visibility</p:attrName>
                                        </p:attrNameLst>
                                      </p:cBhvr>
                                      <p:to>
                                        <p:strVal val="visible"/>
                                      </p:to>
                                    </p:set>
                                    <p:animEffect transition="in" filter="checkerboard(across)">
                                      <p:cBhvr>
                                        <p:cTn id="33" dur="500"/>
                                        <p:tgtEl>
                                          <p:spTgt spid="94"/>
                                        </p:tgtEl>
                                      </p:cBhvr>
                                    </p:animEffect>
                                  </p:childTnLst>
                                </p:cTn>
                              </p:par>
                            </p:childTnLst>
                          </p:cTn>
                        </p:par>
                        <p:par>
                          <p:cTn id="34" fill="hold">
                            <p:stCondLst>
                              <p:cond delay="2000"/>
                            </p:stCondLst>
                            <p:childTnLst>
                              <p:par>
                                <p:cTn id="35" presetID="5" presetClass="entr" presetSubtype="10" fill="hold" grpId="0"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checkerboard(across)">
                                      <p:cBhvr>
                                        <p:cTn id="37" dur="500"/>
                                        <p:tgtEl>
                                          <p:spTgt spid="93"/>
                                        </p:tgtEl>
                                      </p:cBhvr>
                                    </p:animEffect>
                                  </p:childTnLst>
                                </p:cTn>
                              </p:par>
                            </p:childTnLst>
                          </p:cTn>
                        </p:par>
                        <p:par>
                          <p:cTn id="38" fill="hold">
                            <p:stCondLst>
                              <p:cond delay="2500"/>
                            </p:stCondLst>
                            <p:childTnLst>
                              <p:par>
                                <p:cTn id="39" presetID="5" presetClass="entr" presetSubtype="10" fill="hold" grpId="0" nodeType="afterEffect">
                                  <p:stCondLst>
                                    <p:cond delay="0"/>
                                  </p:stCondLst>
                                  <p:childTnLst>
                                    <p:set>
                                      <p:cBhvr>
                                        <p:cTn id="40" dur="1" fill="hold">
                                          <p:stCondLst>
                                            <p:cond delay="0"/>
                                          </p:stCondLst>
                                        </p:cTn>
                                        <p:tgtEl>
                                          <p:spTgt spid="95"/>
                                        </p:tgtEl>
                                        <p:attrNameLst>
                                          <p:attrName>style.visibility</p:attrName>
                                        </p:attrNameLst>
                                      </p:cBhvr>
                                      <p:to>
                                        <p:strVal val="visible"/>
                                      </p:to>
                                    </p:set>
                                    <p:animEffect transition="in" filter="checkerboard(across)">
                                      <p:cBhvr>
                                        <p:cTn id="41"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93" grpId="0"/>
      <p:bldP spid="94" grpId="0"/>
      <p:bldP spid="95"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处理</a:t>
            </a:r>
            <a:r>
              <a:rPr lang="zh-CN" altLang="en-US" sz="2800" dirty="0">
                <a:solidFill>
                  <a:srgbClr val="2D80F8"/>
                </a:solidFill>
                <a:latin typeface="+mn-lt"/>
                <a:ea typeface="+mn-ea"/>
                <a:cs typeface="+mn-ea"/>
                <a:sym typeface="+mn-lt"/>
              </a:rPr>
              <a:t>问题</a:t>
            </a:r>
            <a:endParaRPr lang="zh-CN" altLang="en-US" sz="2800" dirty="0">
              <a:solidFill>
                <a:srgbClr val="2D80F8"/>
              </a:solidFill>
              <a:latin typeface="+mn-lt"/>
              <a:ea typeface="+mn-ea"/>
              <a:cs typeface="+mn-ea"/>
              <a:sym typeface="+mn-lt"/>
            </a:endParaRPr>
          </a:p>
        </p:txBody>
      </p:sp>
      <p:grpSp>
        <p:nvGrpSpPr>
          <p:cNvPr id="8" name="Group 31"/>
          <p:cNvGrpSpPr/>
          <p:nvPr/>
        </p:nvGrpSpPr>
        <p:grpSpPr>
          <a:xfrm>
            <a:off x="1261559" y="1642893"/>
            <a:ext cx="4726285" cy="2799599"/>
            <a:chOff x="625691" y="1922437"/>
            <a:chExt cx="4887083" cy="2209648"/>
          </a:xfrm>
        </p:grpSpPr>
        <p:sp>
          <p:nvSpPr>
            <p:cNvPr id="9" name="Footer Text"/>
            <p:cNvSpPr txBox="1"/>
            <p:nvPr/>
          </p:nvSpPr>
          <p:spPr>
            <a:xfrm>
              <a:off x="625691" y="2463934"/>
              <a:ext cx="4887083" cy="1668151"/>
            </a:xfrm>
            <a:prstGeom prst="rect">
              <a:avLst/>
            </a:prstGeom>
            <a:noFill/>
          </p:spPr>
          <p:txBody>
            <a:bodyPr wrap="square" lIns="0" tIns="0" rIns="0" bIns="0" rtlCol="0">
              <a:spAutoFit/>
            </a:bodyPr>
            <a:lstStyle/>
            <a:p>
              <a:pPr>
                <a:lnSpc>
                  <a:spcPct val="200000"/>
                </a:lnSpc>
                <a:defRPr/>
              </a:pPr>
              <a:r>
                <a:rPr lang="zh-CN" altLang="en-US" sz="2400" b="1" dirty="0">
                  <a:solidFill>
                    <a:schemeClr val="tx1">
                      <a:lumMod val="75000"/>
                      <a:lumOff val="25000"/>
                    </a:schemeClr>
                  </a:solidFill>
                  <a:cs typeface="+mn-ea"/>
                  <a:sym typeface="+mn-lt"/>
                </a:rPr>
                <a:t>由</a:t>
              </a:r>
              <a:r>
                <a:rPr lang="en-US" altLang="zh-CN" sz="2400" b="1" dirty="0">
                  <a:solidFill>
                    <a:schemeClr val="tx1">
                      <a:lumMod val="75000"/>
                      <a:lumOff val="25000"/>
                    </a:schemeClr>
                  </a:solidFill>
                  <a:cs typeface="+mn-ea"/>
                  <a:sym typeface="+mn-lt"/>
                </a:rPr>
                <a:t>B·W·</a:t>
              </a:r>
              <a:r>
                <a:rPr lang="zh-CN" altLang="en-US" sz="2400" b="1" dirty="0">
                  <a:solidFill>
                    <a:schemeClr val="tx1">
                      <a:lumMod val="75000"/>
                      <a:lumOff val="25000"/>
                    </a:schemeClr>
                  </a:solidFill>
                  <a:cs typeface="+mn-ea"/>
                  <a:sym typeface="+mn-lt"/>
                </a:rPr>
                <a:t>塔克曼提出</a:t>
              </a:r>
              <a:endParaRPr lang="en-US" altLang="zh-CN" sz="2400" b="1" dirty="0">
                <a:solidFill>
                  <a:schemeClr val="tx1">
                    <a:lumMod val="75000"/>
                    <a:lumOff val="25000"/>
                  </a:schemeClr>
                </a:solidFill>
                <a:cs typeface="+mn-ea"/>
                <a:sym typeface="+mn-lt"/>
              </a:endParaRPr>
            </a:p>
            <a:p>
              <a:pPr>
                <a:lnSpc>
                  <a:spcPct val="200000"/>
                </a:lnSpc>
                <a:defRPr/>
              </a:pPr>
              <a:r>
                <a:rPr lang="zh-CN" altLang="en-US" sz="2400" b="1" dirty="0">
                  <a:solidFill>
                    <a:schemeClr val="tx1">
                      <a:lumMod val="75000"/>
                      <a:lumOff val="25000"/>
                    </a:schemeClr>
                  </a:solidFill>
                  <a:cs typeface="+mn-ea"/>
                  <a:sym typeface="+mn-lt"/>
                </a:rPr>
                <a:t>了解各个阶段的特质和行为</a:t>
              </a:r>
              <a:endParaRPr lang="en-US" altLang="zh-CN" sz="2400" b="1" dirty="0">
                <a:solidFill>
                  <a:schemeClr val="tx1">
                    <a:lumMod val="75000"/>
                    <a:lumOff val="25000"/>
                  </a:schemeClr>
                </a:solidFill>
                <a:cs typeface="+mn-ea"/>
                <a:sym typeface="+mn-lt"/>
              </a:endParaRPr>
            </a:p>
            <a:p>
              <a:pPr>
                <a:lnSpc>
                  <a:spcPct val="200000"/>
                </a:lnSpc>
                <a:defRPr/>
              </a:pPr>
              <a:r>
                <a:rPr lang="zh-CN" altLang="en-US" sz="2400" b="1" dirty="0">
                  <a:solidFill>
                    <a:schemeClr val="tx1">
                      <a:lumMod val="75000"/>
                      <a:lumOff val="25000"/>
                    </a:schemeClr>
                  </a:solidFill>
                  <a:cs typeface="+mn-ea"/>
                  <a:sym typeface="+mn-lt"/>
                </a:rPr>
                <a:t>针对各个行为采取相应的行动</a:t>
              </a:r>
              <a:endParaRPr lang="en-US" altLang="zh-CN" sz="2400" b="1" dirty="0">
                <a:solidFill>
                  <a:schemeClr val="tx1">
                    <a:lumMod val="75000"/>
                    <a:lumOff val="25000"/>
                  </a:schemeClr>
                </a:solidFill>
                <a:cs typeface="+mn-ea"/>
                <a:sym typeface="+mn-lt"/>
              </a:endParaRPr>
            </a:p>
          </p:txBody>
        </p:sp>
        <p:sp>
          <p:nvSpPr>
            <p:cNvPr id="10" name="TextBox 67"/>
            <p:cNvSpPr txBox="1"/>
            <p:nvPr/>
          </p:nvSpPr>
          <p:spPr>
            <a:xfrm>
              <a:off x="659102" y="1922437"/>
              <a:ext cx="2864230" cy="291504"/>
            </a:xfrm>
            <a:prstGeom prst="rect">
              <a:avLst/>
            </a:prstGeom>
            <a:noFill/>
          </p:spPr>
          <p:txBody>
            <a:bodyPr wrap="none" lIns="0" tIns="0" rIns="0" bIns="0" rtlCol="0" anchor="ctr">
              <a:spAutoFit/>
            </a:bodyPr>
            <a:lstStyle/>
            <a:p>
              <a:pPr lvl="0">
                <a:defRPr/>
              </a:pPr>
              <a:r>
                <a:rPr lang="zh-CN" altLang="en-US" sz="2400" b="1" kern="0" dirty="0">
                  <a:solidFill>
                    <a:schemeClr val="tx1">
                      <a:lumMod val="75000"/>
                      <a:lumOff val="25000"/>
                    </a:schemeClr>
                  </a:solidFill>
                  <a:cs typeface="+mn-ea"/>
                  <a:sym typeface="+mn-lt"/>
                </a:rPr>
                <a:t>对策：从群体到团队</a:t>
              </a:r>
              <a:endParaRPr lang="zh-CN" altLang="en-US" sz="2400" b="1" kern="0" dirty="0">
                <a:solidFill>
                  <a:schemeClr val="tx1">
                    <a:lumMod val="75000"/>
                    <a:lumOff val="25000"/>
                  </a:schemeClr>
                </a:solidFill>
                <a:cs typeface="+mn-ea"/>
                <a:sym typeface="+mn-lt"/>
              </a:endParaRPr>
            </a:p>
          </p:txBody>
        </p:sp>
      </p:grpSp>
      <p:sp>
        <p:nvSpPr>
          <p:cNvPr id="11" name="双波形 10"/>
          <p:cNvSpPr/>
          <p:nvPr/>
        </p:nvSpPr>
        <p:spPr>
          <a:xfrm>
            <a:off x="1261560" y="4846950"/>
            <a:ext cx="3900990" cy="1072793"/>
          </a:xfrm>
          <a:prstGeom prst="doubleWave">
            <a:avLst/>
          </a:prstGeom>
          <a:solidFill>
            <a:srgbClr val="2D80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2" name="wrench-and-bolt-tool-with-hammer_28491"/>
          <p:cNvSpPr>
            <a:spLocks noChangeAspect="1"/>
          </p:cNvSpPr>
          <p:nvPr/>
        </p:nvSpPr>
        <p:spPr>
          <a:xfrm>
            <a:off x="4122794" y="5136560"/>
            <a:ext cx="556019" cy="576199"/>
          </a:xfrm>
          <a:custGeom>
            <a:avLst/>
            <a:gdLst>
              <a:gd name="connsiteX0" fmla="*/ 447790 w 584385"/>
              <a:gd name="connsiteY0" fmla="*/ 469190 h 605593"/>
              <a:gd name="connsiteX1" fmla="*/ 477338 w 584385"/>
              <a:gd name="connsiteY1" fmla="*/ 498570 h 605593"/>
              <a:gd name="connsiteX2" fmla="*/ 466490 w 584385"/>
              <a:gd name="connsiteY2" fmla="*/ 538773 h 605593"/>
              <a:gd name="connsiteX3" fmla="*/ 426300 w 584385"/>
              <a:gd name="connsiteY3" fmla="*/ 549494 h 605593"/>
              <a:gd name="connsiteX4" fmla="*/ 396752 w 584385"/>
              <a:gd name="connsiteY4" fmla="*/ 520114 h 605593"/>
              <a:gd name="connsiteX5" fmla="*/ 407600 w 584385"/>
              <a:gd name="connsiteY5" fmla="*/ 479911 h 605593"/>
              <a:gd name="connsiteX6" fmla="*/ 448054 w 584385"/>
              <a:gd name="connsiteY6" fmla="*/ 453715 h 605593"/>
              <a:gd name="connsiteX7" fmla="*/ 399530 w 584385"/>
              <a:gd name="connsiteY7" fmla="*/ 466706 h 605593"/>
              <a:gd name="connsiteX8" fmla="*/ 394367 w 584385"/>
              <a:gd name="connsiteY8" fmla="*/ 471965 h 605593"/>
              <a:gd name="connsiteX9" fmla="*/ 381359 w 584385"/>
              <a:gd name="connsiteY9" fmla="*/ 520426 h 605593"/>
              <a:gd name="connsiteX10" fmla="*/ 383217 w 584385"/>
              <a:gd name="connsiteY10" fmla="*/ 527540 h 605593"/>
              <a:gd name="connsiteX11" fmla="*/ 418733 w 584385"/>
              <a:gd name="connsiteY11" fmla="*/ 563009 h 605593"/>
              <a:gd name="connsiteX12" fmla="*/ 423998 w 584385"/>
              <a:gd name="connsiteY12" fmla="*/ 565175 h 605593"/>
              <a:gd name="connsiteX13" fmla="*/ 425960 w 584385"/>
              <a:gd name="connsiteY13" fmla="*/ 564865 h 605593"/>
              <a:gd name="connsiteX14" fmla="*/ 474381 w 584385"/>
              <a:gd name="connsiteY14" fmla="*/ 551977 h 605593"/>
              <a:gd name="connsiteX15" fmla="*/ 479647 w 584385"/>
              <a:gd name="connsiteY15" fmla="*/ 546718 h 605593"/>
              <a:gd name="connsiteX16" fmla="*/ 492655 w 584385"/>
              <a:gd name="connsiteY16" fmla="*/ 498257 h 605593"/>
              <a:gd name="connsiteX17" fmla="*/ 490694 w 584385"/>
              <a:gd name="connsiteY17" fmla="*/ 491143 h 605593"/>
              <a:gd name="connsiteX18" fmla="*/ 455178 w 584385"/>
              <a:gd name="connsiteY18" fmla="*/ 455674 h 605593"/>
              <a:gd name="connsiteX19" fmla="*/ 448054 w 584385"/>
              <a:gd name="connsiteY19" fmla="*/ 453715 h 605593"/>
              <a:gd name="connsiteX20" fmla="*/ 437007 w 584385"/>
              <a:gd name="connsiteY20" fmla="*/ 413090 h 605593"/>
              <a:gd name="connsiteX21" fmla="*/ 505148 w 584385"/>
              <a:gd name="connsiteY21" fmla="*/ 441239 h 605593"/>
              <a:gd name="connsiteX22" fmla="*/ 533436 w 584385"/>
              <a:gd name="connsiteY22" fmla="*/ 509290 h 605593"/>
              <a:gd name="connsiteX23" fmla="*/ 505148 w 584385"/>
              <a:gd name="connsiteY23" fmla="*/ 577444 h 605593"/>
              <a:gd name="connsiteX24" fmla="*/ 437007 w 584385"/>
              <a:gd name="connsiteY24" fmla="*/ 605593 h 605593"/>
              <a:gd name="connsiteX25" fmla="*/ 368866 w 584385"/>
              <a:gd name="connsiteY25" fmla="*/ 577444 h 605593"/>
              <a:gd name="connsiteX26" fmla="*/ 346979 w 584385"/>
              <a:gd name="connsiteY26" fmla="*/ 475161 h 605593"/>
              <a:gd name="connsiteX27" fmla="*/ 347598 w 584385"/>
              <a:gd name="connsiteY27" fmla="*/ 473821 h 605593"/>
              <a:gd name="connsiteX28" fmla="*/ 348424 w 584385"/>
              <a:gd name="connsiteY28" fmla="*/ 471552 h 605593"/>
              <a:gd name="connsiteX29" fmla="*/ 349043 w 584385"/>
              <a:gd name="connsiteY29" fmla="*/ 470109 h 605593"/>
              <a:gd name="connsiteX30" fmla="*/ 368866 w 584385"/>
              <a:gd name="connsiteY30" fmla="*/ 441239 h 605593"/>
              <a:gd name="connsiteX31" fmla="*/ 437007 w 584385"/>
              <a:gd name="connsiteY31" fmla="*/ 413090 h 605593"/>
              <a:gd name="connsiteX32" fmla="*/ 332446 w 584385"/>
              <a:gd name="connsiteY32" fmla="*/ 356991 h 605593"/>
              <a:gd name="connsiteX33" fmla="*/ 384402 w 584385"/>
              <a:gd name="connsiteY33" fmla="*/ 408842 h 605593"/>
              <a:gd name="connsiteX34" fmla="*/ 359715 w 584385"/>
              <a:gd name="connsiteY34" fmla="*/ 427295 h 605593"/>
              <a:gd name="connsiteX35" fmla="*/ 338127 w 584385"/>
              <a:gd name="connsiteY35" fmla="*/ 458323 h 605593"/>
              <a:gd name="connsiteX36" fmla="*/ 284623 w 584385"/>
              <a:gd name="connsiteY36" fmla="*/ 404925 h 605593"/>
              <a:gd name="connsiteX37" fmla="*/ 332446 w 584385"/>
              <a:gd name="connsiteY37" fmla="*/ 356991 h 605593"/>
              <a:gd name="connsiteX38" fmla="*/ 195145 w 584385"/>
              <a:gd name="connsiteY38" fmla="*/ 219882 h 605593"/>
              <a:gd name="connsiteX39" fmla="*/ 274038 w 584385"/>
              <a:gd name="connsiteY39" fmla="*/ 298642 h 605593"/>
              <a:gd name="connsiteX40" fmla="*/ 226124 w 584385"/>
              <a:gd name="connsiteY40" fmla="*/ 346476 h 605593"/>
              <a:gd name="connsiteX41" fmla="*/ 147232 w 584385"/>
              <a:gd name="connsiteY41" fmla="*/ 267819 h 605593"/>
              <a:gd name="connsiteX42" fmla="*/ 148987 w 584385"/>
              <a:gd name="connsiteY42" fmla="*/ 266891 h 605593"/>
              <a:gd name="connsiteX43" fmla="*/ 151982 w 584385"/>
              <a:gd name="connsiteY43" fmla="*/ 265138 h 605593"/>
              <a:gd name="connsiteX44" fmla="*/ 157351 w 584385"/>
              <a:gd name="connsiteY44" fmla="*/ 261839 h 605593"/>
              <a:gd name="connsiteX45" fmla="*/ 160243 w 584385"/>
              <a:gd name="connsiteY45" fmla="*/ 259881 h 605593"/>
              <a:gd name="connsiteX46" fmla="*/ 165509 w 584385"/>
              <a:gd name="connsiteY46" fmla="*/ 255963 h 605593"/>
              <a:gd name="connsiteX47" fmla="*/ 167987 w 584385"/>
              <a:gd name="connsiteY47" fmla="*/ 254108 h 605593"/>
              <a:gd name="connsiteX48" fmla="*/ 175009 w 584385"/>
              <a:gd name="connsiteY48" fmla="*/ 247613 h 605593"/>
              <a:gd name="connsiteX49" fmla="*/ 181825 w 584385"/>
              <a:gd name="connsiteY49" fmla="*/ 240088 h 605593"/>
              <a:gd name="connsiteX50" fmla="*/ 183683 w 584385"/>
              <a:gd name="connsiteY50" fmla="*/ 237716 h 605593"/>
              <a:gd name="connsiteX51" fmla="*/ 188124 w 584385"/>
              <a:gd name="connsiteY51" fmla="*/ 231737 h 605593"/>
              <a:gd name="connsiteX52" fmla="*/ 189879 w 584385"/>
              <a:gd name="connsiteY52" fmla="*/ 229057 h 605593"/>
              <a:gd name="connsiteX53" fmla="*/ 194319 w 584385"/>
              <a:gd name="connsiteY53" fmla="*/ 221222 h 605593"/>
              <a:gd name="connsiteX54" fmla="*/ 195042 w 584385"/>
              <a:gd name="connsiteY54" fmla="*/ 220088 h 605593"/>
              <a:gd name="connsiteX55" fmla="*/ 195145 w 584385"/>
              <a:gd name="connsiteY55" fmla="*/ 219882 h 605593"/>
              <a:gd name="connsiteX56" fmla="*/ 382962 w 584385"/>
              <a:gd name="connsiteY56" fmla="*/ 211555 h 605593"/>
              <a:gd name="connsiteX57" fmla="*/ 419615 w 584385"/>
              <a:gd name="connsiteY57" fmla="*/ 248152 h 605593"/>
              <a:gd name="connsiteX58" fmla="*/ 115242 w 584385"/>
              <a:gd name="connsiteY58" fmla="*/ 552884 h 605593"/>
              <a:gd name="connsiteX59" fmla="*/ 114932 w 584385"/>
              <a:gd name="connsiteY59" fmla="*/ 553193 h 605593"/>
              <a:gd name="connsiteX60" fmla="*/ 112351 w 584385"/>
              <a:gd name="connsiteY60" fmla="*/ 555771 h 605593"/>
              <a:gd name="connsiteX61" fmla="*/ 110905 w 584385"/>
              <a:gd name="connsiteY61" fmla="*/ 556492 h 605593"/>
              <a:gd name="connsiteX62" fmla="*/ 98206 w 584385"/>
              <a:gd name="connsiteY62" fmla="*/ 560616 h 605593"/>
              <a:gd name="connsiteX63" fmla="*/ 78382 w 584385"/>
              <a:gd name="connsiteY63" fmla="*/ 553090 h 605593"/>
              <a:gd name="connsiteX64" fmla="*/ 74872 w 584385"/>
              <a:gd name="connsiteY64" fmla="*/ 519999 h 605593"/>
              <a:gd name="connsiteX65" fmla="*/ 75698 w 584385"/>
              <a:gd name="connsiteY65" fmla="*/ 518452 h 605593"/>
              <a:gd name="connsiteX66" fmla="*/ 96419 w 584385"/>
              <a:gd name="connsiteY66" fmla="*/ 72965 h 605593"/>
              <a:gd name="connsiteX67" fmla="*/ 164556 w 584385"/>
              <a:gd name="connsiteY67" fmla="*/ 101113 h 605593"/>
              <a:gd name="connsiteX68" fmla="*/ 187165 w 584385"/>
              <a:gd name="connsiteY68" fmla="*/ 201228 h 605593"/>
              <a:gd name="connsiteX69" fmla="*/ 186546 w 584385"/>
              <a:gd name="connsiteY69" fmla="*/ 202671 h 605593"/>
              <a:gd name="connsiteX70" fmla="*/ 185823 w 584385"/>
              <a:gd name="connsiteY70" fmla="*/ 204321 h 605593"/>
              <a:gd name="connsiteX71" fmla="*/ 164453 w 584385"/>
              <a:gd name="connsiteY71" fmla="*/ 237211 h 605593"/>
              <a:gd name="connsiteX72" fmla="*/ 134824 w 584385"/>
              <a:gd name="connsiteY72" fmla="*/ 257317 h 605593"/>
              <a:gd name="connsiteX73" fmla="*/ 133069 w 584385"/>
              <a:gd name="connsiteY73" fmla="*/ 258039 h 605593"/>
              <a:gd name="connsiteX74" fmla="*/ 131623 w 584385"/>
              <a:gd name="connsiteY74" fmla="*/ 258554 h 605593"/>
              <a:gd name="connsiteX75" fmla="*/ 96109 w 584385"/>
              <a:gd name="connsiteY75" fmla="*/ 265256 h 605593"/>
              <a:gd name="connsiteX76" fmla="*/ 28282 w 584385"/>
              <a:gd name="connsiteY76" fmla="*/ 237211 h 605593"/>
              <a:gd name="connsiteX77" fmla="*/ 3505 w 584385"/>
              <a:gd name="connsiteY77" fmla="*/ 143592 h 605593"/>
              <a:gd name="connsiteX78" fmla="*/ 49962 w 584385"/>
              <a:gd name="connsiteY78" fmla="*/ 189989 h 605593"/>
              <a:gd name="connsiteX79" fmla="*/ 55640 w 584385"/>
              <a:gd name="connsiteY79" fmla="*/ 192154 h 605593"/>
              <a:gd name="connsiteX80" fmla="*/ 109530 w 584385"/>
              <a:gd name="connsiteY80" fmla="*/ 189268 h 605593"/>
              <a:gd name="connsiteX81" fmla="*/ 116551 w 584385"/>
              <a:gd name="connsiteY81" fmla="*/ 182256 h 605593"/>
              <a:gd name="connsiteX82" fmla="*/ 119441 w 584385"/>
              <a:gd name="connsiteY82" fmla="*/ 128436 h 605593"/>
              <a:gd name="connsiteX83" fmla="*/ 117273 w 584385"/>
              <a:gd name="connsiteY83" fmla="*/ 122868 h 605593"/>
              <a:gd name="connsiteX84" fmla="*/ 70713 w 584385"/>
              <a:gd name="connsiteY84" fmla="*/ 76367 h 605593"/>
              <a:gd name="connsiteX85" fmla="*/ 96419 w 584385"/>
              <a:gd name="connsiteY85" fmla="*/ 72965 h 605593"/>
              <a:gd name="connsiteX86" fmla="*/ 408632 w 584385"/>
              <a:gd name="connsiteY86" fmla="*/ 0 h 605593"/>
              <a:gd name="connsiteX87" fmla="*/ 413898 w 584385"/>
              <a:gd name="connsiteY87" fmla="*/ 2165 h 605593"/>
              <a:gd name="connsiteX88" fmla="*/ 584385 w 584385"/>
              <a:gd name="connsiteY88" fmla="*/ 172357 h 605593"/>
              <a:gd name="connsiteX89" fmla="*/ 584385 w 584385"/>
              <a:gd name="connsiteY89" fmla="*/ 307913 h 605593"/>
              <a:gd name="connsiteX90" fmla="*/ 547624 w 584385"/>
              <a:gd name="connsiteY90" fmla="*/ 344611 h 605593"/>
              <a:gd name="connsiteX91" fmla="*/ 537091 w 584385"/>
              <a:gd name="connsiteY91" fmla="*/ 344611 h 605593"/>
              <a:gd name="connsiteX92" fmla="*/ 439404 w 584385"/>
              <a:gd name="connsiteY92" fmla="*/ 246990 h 605593"/>
              <a:gd name="connsiteX93" fmla="*/ 437236 w 584385"/>
              <a:gd name="connsiteY93" fmla="*/ 241630 h 605593"/>
              <a:gd name="connsiteX94" fmla="*/ 389734 w 584385"/>
              <a:gd name="connsiteY94" fmla="*/ 194314 h 605593"/>
              <a:gd name="connsiteX95" fmla="*/ 384468 w 584385"/>
              <a:gd name="connsiteY95" fmla="*/ 192252 h 605593"/>
              <a:gd name="connsiteX96" fmla="*/ 304026 w 584385"/>
              <a:gd name="connsiteY96" fmla="*/ 111846 h 605593"/>
              <a:gd name="connsiteX97" fmla="*/ 304026 w 584385"/>
              <a:gd name="connsiteY97" fmla="*/ 101435 h 605593"/>
              <a:gd name="connsiteX98" fmla="*/ 403365 w 584385"/>
              <a:gd name="connsiteY98" fmla="*/ 2165 h 605593"/>
              <a:gd name="connsiteX99" fmla="*/ 408632 w 584385"/>
              <a:gd name="connsiteY99"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584385" h="605593">
                <a:moveTo>
                  <a:pt x="447790" y="469190"/>
                </a:moveTo>
                <a:lnTo>
                  <a:pt x="477338" y="498570"/>
                </a:lnTo>
                <a:lnTo>
                  <a:pt x="466490" y="538773"/>
                </a:lnTo>
                <a:lnTo>
                  <a:pt x="426300" y="549494"/>
                </a:lnTo>
                <a:lnTo>
                  <a:pt x="396752" y="520114"/>
                </a:lnTo>
                <a:lnTo>
                  <a:pt x="407600" y="479911"/>
                </a:lnTo>
                <a:close/>
                <a:moveTo>
                  <a:pt x="448054" y="453715"/>
                </a:moveTo>
                <a:lnTo>
                  <a:pt x="399530" y="466706"/>
                </a:lnTo>
                <a:cubicBezTo>
                  <a:pt x="397052" y="467428"/>
                  <a:pt x="394987" y="469387"/>
                  <a:pt x="394367" y="471965"/>
                </a:cubicBezTo>
                <a:lnTo>
                  <a:pt x="381359" y="520426"/>
                </a:lnTo>
                <a:cubicBezTo>
                  <a:pt x="380636" y="522900"/>
                  <a:pt x="381359" y="525684"/>
                  <a:pt x="383217" y="527540"/>
                </a:cubicBezTo>
                <a:lnTo>
                  <a:pt x="418733" y="563009"/>
                </a:lnTo>
                <a:cubicBezTo>
                  <a:pt x="420179" y="564453"/>
                  <a:pt x="422037" y="565175"/>
                  <a:pt x="423998" y="565175"/>
                </a:cubicBezTo>
                <a:cubicBezTo>
                  <a:pt x="424618" y="565175"/>
                  <a:pt x="425341" y="565071"/>
                  <a:pt x="425960" y="564865"/>
                </a:cubicBezTo>
                <a:lnTo>
                  <a:pt x="474381" y="551977"/>
                </a:lnTo>
                <a:cubicBezTo>
                  <a:pt x="476962" y="551255"/>
                  <a:pt x="479027" y="549296"/>
                  <a:pt x="479647" y="546718"/>
                </a:cubicBezTo>
                <a:lnTo>
                  <a:pt x="492655" y="498257"/>
                </a:lnTo>
                <a:cubicBezTo>
                  <a:pt x="493378" y="495680"/>
                  <a:pt x="492655" y="492999"/>
                  <a:pt x="490694" y="491143"/>
                </a:cubicBezTo>
                <a:lnTo>
                  <a:pt x="455178" y="455674"/>
                </a:lnTo>
                <a:cubicBezTo>
                  <a:pt x="453320" y="453818"/>
                  <a:pt x="450635" y="453096"/>
                  <a:pt x="448054" y="453715"/>
                </a:cubicBezTo>
                <a:close/>
                <a:moveTo>
                  <a:pt x="437007" y="413090"/>
                </a:moveTo>
                <a:cubicBezTo>
                  <a:pt x="462715" y="413090"/>
                  <a:pt x="486977" y="423091"/>
                  <a:pt x="505148" y="441239"/>
                </a:cubicBezTo>
                <a:cubicBezTo>
                  <a:pt x="523318" y="459489"/>
                  <a:pt x="533436" y="483616"/>
                  <a:pt x="533436" y="509290"/>
                </a:cubicBezTo>
                <a:cubicBezTo>
                  <a:pt x="533436" y="535067"/>
                  <a:pt x="523318" y="559194"/>
                  <a:pt x="505148" y="577444"/>
                </a:cubicBezTo>
                <a:cubicBezTo>
                  <a:pt x="486977" y="595591"/>
                  <a:pt x="462715" y="605593"/>
                  <a:pt x="437007" y="605593"/>
                </a:cubicBezTo>
                <a:cubicBezTo>
                  <a:pt x="411300" y="605593"/>
                  <a:pt x="387037" y="595591"/>
                  <a:pt x="368866" y="577444"/>
                </a:cubicBezTo>
                <a:cubicBezTo>
                  <a:pt x="342023" y="550533"/>
                  <a:pt x="333454" y="510527"/>
                  <a:pt x="346979" y="475161"/>
                </a:cubicBezTo>
                <a:cubicBezTo>
                  <a:pt x="347185" y="474749"/>
                  <a:pt x="347392" y="474233"/>
                  <a:pt x="347598" y="473821"/>
                </a:cubicBezTo>
                <a:cubicBezTo>
                  <a:pt x="347805" y="473099"/>
                  <a:pt x="348114" y="472274"/>
                  <a:pt x="348424" y="471552"/>
                </a:cubicBezTo>
                <a:lnTo>
                  <a:pt x="349043" y="470109"/>
                </a:lnTo>
                <a:cubicBezTo>
                  <a:pt x="353999" y="459179"/>
                  <a:pt x="360607" y="449487"/>
                  <a:pt x="368866" y="441239"/>
                </a:cubicBezTo>
                <a:cubicBezTo>
                  <a:pt x="387037" y="423091"/>
                  <a:pt x="411300" y="413090"/>
                  <a:pt x="437007" y="413090"/>
                </a:cubicBezTo>
                <a:close/>
                <a:moveTo>
                  <a:pt x="332446" y="356991"/>
                </a:moveTo>
                <a:lnTo>
                  <a:pt x="384402" y="408842"/>
                </a:lnTo>
                <a:cubicBezTo>
                  <a:pt x="375312" y="413791"/>
                  <a:pt x="367049" y="420079"/>
                  <a:pt x="359715" y="427295"/>
                </a:cubicBezTo>
                <a:cubicBezTo>
                  <a:pt x="350832" y="436263"/>
                  <a:pt x="343499" y="446778"/>
                  <a:pt x="338127" y="458323"/>
                </a:cubicBezTo>
                <a:lnTo>
                  <a:pt x="284623" y="404925"/>
                </a:lnTo>
                <a:cubicBezTo>
                  <a:pt x="300220" y="389360"/>
                  <a:pt x="316333" y="373175"/>
                  <a:pt x="332446" y="356991"/>
                </a:cubicBezTo>
                <a:close/>
                <a:moveTo>
                  <a:pt x="195145" y="219882"/>
                </a:moveTo>
                <a:lnTo>
                  <a:pt x="274038" y="298642"/>
                </a:lnTo>
                <a:lnTo>
                  <a:pt x="226124" y="346476"/>
                </a:lnTo>
                <a:lnTo>
                  <a:pt x="147232" y="267819"/>
                </a:lnTo>
                <a:cubicBezTo>
                  <a:pt x="147851" y="267509"/>
                  <a:pt x="148368" y="267200"/>
                  <a:pt x="148987" y="266891"/>
                </a:cubicBezTo>
                <a:cubicBezTo>
                  <a:pt x="150020" y="266272"/>
                  <a:pt x="150949" y="265757"/>
                  <a:pt x="151982" y="265138"/>
                </a:cubicBezTo>
                <a:cubicBezTo>
                  <a:pt x="153841" y="264107"/>
                  <a:pt x="155596" y="262973"/>
                  <a:pt x="157351" y="261839"/>
                </a:cubicBezTo>
                <a:cubicBezTo>
                  <a:pt x="158384" y="261221"/>
                  <a:pt x="159313" y="260602"/>
                  <a:pt x="160243" y="259881"/>
                </a:cubicBezTo>
                <a:cubicBezTo>
                  <a:pt x="162102" y="258644"/>
                  <a:pt x="163857" y="257304"/>
                  <a:pt x="165509" y="255963"/>
                </a:cubicBezTo>
                <a:cubicBezTo>
                  <a:pt x="166335" y="255345"/>
                  <a:pt x="167161" y="254726"/>
                  <a:pt x="167987" y="254108"/>
                </a:cubicBezTo>
                <a:cubicBezTo>
                  <a:pt x="170362" y="252046"/>
                  <a:pt x="172738" y="249881"/>
                  <a:pt x="175009" y="247613"/>
                </a:cubicBezTo>
                <a:cubicBezTo>
                  <a:pt x="177384" y="245242"/>
                  <a:pt x="179656" y="242768"/>
                  <a:pt x="181825" y="240088"/>
                </a:cubicBezTo>
                <a:cubicBezTo>
                  <a:pt x="182444" y="239366"/>
                  <a:pt x="183064" y="238541"/>
                  <a:pt x="183683" y="237716"/>
                </a:cubicBezTo>
                <a:cubicBezTo>
                  <a:pt x="185232" y="235758"/>
                  <a:pt x="186678" y="233799"/>
                  <a:pt x="188124" y="231737"/>
                </a:cubicBezTo>
                <a:cubicBezTo>
                  <a:pt x="188640" y="230809"/>
                  <a:pt x="189259" y="229985"/>
                  <a:pt x="189879" y="229057"/>
                </a:cubicBezTo>
                <a:cubicBezTo>
                  <a:pt x="191428" y="226480"/>
                  <a:pt x="192977" y="223902"/>
                  <a:pt x="194319" y="221222"/>
                </a:cubicBezTo>
                <a:cubicBezTo>
                  <a:pt x="194526" y="220913"/>
                  <a:pt x="194836" y="220501"/>
                  <a:pt x="195042" y="220088"/>
                </a:cubicBezTo>
                <a:cubicBezTo>
                  <a:pt x="195042" y="219985"/>
                  <a:pt x="195042" y="219882"/>
                  <a:pt x="195145" y="219882"/>
                </a:cubicBezTo>
                <a:close/>
                <a:moveTo>
                  <a:pt x="382962" y="211555"/>
                </a:moveTo>
                <a:lnTo>
                  <a:pt x="419615" y="248152"/>
                </a:lnTo>
                <a:lnTo>
                  <a:pt x="115242" y="552884"/>
                </a:lnTo>
                <a:cubicBezTo>
                  <a:pt x="115139" y="552987"/>
                  <a:pt x="115035" y="553090"/>
                  <a:pt x="114932" y="553193"/>
                </a:cubicBezTo>
                <a:lnTo>
                  <a:pt x="112351" y="555771"/>
                </a:lnTo>
                <a:cubicBezTo>
                  <a:pt x="111835" y="555874"/>
                  <a:pt x="111318" y="556183"/>
                  <a:pt x="110905" y="556492"/>
                </a:cubicBezTo>
                <a:cubicBezTo>
                  <a:pt x="107085" y="558966"/>
                  <a:pt x="102646" y="560306"/>
                  <a:pt x="98206" y="560616"/>
                </a:cubicBezTo>
                <a:cubicBezTo>
                  <a:pt x="90979" y="560925"/>
                  <a:pt x="83648" y="558348"/>
                  <a:pt x="78382" y="553090"/>
                </a:cubicBezTo>
                <a:cubicBezTo>
                  <a:pt x="69503" y="544328"/>
                  <a:pt x="68058" y="530307"/>
                  <a:pt x="74872" y="519999"/>
                </a:cubicBezTo>
                <a:cubicBezTo>
                  <a:pt x="75182" y="519483"/>
                  <a:pt x="75492" y="518968"/>
                  <a:pt x="75698" y="518452"/>
                </a:cubicBezTo>
                <a:close/>
                <a:moveTo>
                  <a:pt x="96419" y="72965"/>
                </a:moveTo>
                <a:cubicBezTo>
                  <a:pt x="122125" y="72965"/>
                  <a:pt x="146283" y="82966"/>
                  <a:pt x="164556" y="101113"/>
                </a:cubicBezTo>
                <a:cubicBezTo>
                  <a:pt x="190572" y="127095"/>
                  <a:pt x="199451" y="166378"/>
                  <a:pt x="187165" y="201228"/>
                </a:cubicBezTo>
                <a:cubicBezTo>
                  <a:pt x="186959" y="201640"/>
                  <a:pt x="186752" y="202156"/>
                  <a:pt x="186546" y="202671"/>
                </a:cubicBezTo>
                <a:cubicBezTo>
                  <a:pt x="186340" y="203187"/>
                  <a:pt x="186030" y="203805"/>
                  <a:pt x="185823" y="204321"/>
                </a:cubicBezTo>
                <a:cubicBezTo>
                  <a:pt x="180868" y="217003"/>
                  <a:pt x="173744" y="228035"/>
                  <a:pt x="164453" y="237211"/>
                </a:cubicBezTo>
                <a:cubicBezTo>
                  <a:pt x="156091" y="245666"/>
                  <a:pt x="146077" y="252471"/>
                  <a:pt x="134824" y="257317"/>
                </a:cubicBezTo>
                <a:cubicBezTo>
                  <a:pt x="134204" y="257626"/>
                  <a:pt x="133585" y="257832"/>
                  <a:pt x="133069" y="258039"/>
                </a:cubicBezTo>
                <a:lnTo>
                  <a:pt x="131623" y="258554"/>
                </a:lnTo>
                <a:cubicBezTo>
                  <a:pt x="120370" y="262988"/>
                  <a:pt x="108395" y="265256"/>
                  <a:pt x="96109" y="265256"/>
                </a:cubicBezTo>
                <a:cubicBezTo>
                  <a:pt x="70506" y="265256"/>
                  <a:pt x="46349" y="255358"/>
                  <a:pt x="28282" y="237211"/>
                </a:cubicBezTo>
                <a:cubicBezTo>
                  <a:pt x="3402" y="212466"/>
                  <a:pt x="-5683" y="176689"/>
                  <a:pt x="3505" y="143592"/>
                </a:cubicBezTo>
                <a:lnTo>
                  <a:pt x="49962" y="189989"/>
                </a:lnTo>
                <a:cubicBezTo>
                  <a:pt x="51511" y="191536"/>
                  <a:pt x="53575" y="192258"/>
                  <a:pt x="55640" y="192154"/>
                </a:cubicBezTo>
                <a:lnTo>
                  <a:pt x="109530" y="189268"/>
                </a:lnTo>
                <a:cubicBezTo>
                  <a:pt x="113350" y="189061"/>
                  <a:pt x="116344" y="186071"/>
                  <a:pt x="116551" y="182256"/>
                </a:cubicBezTo>
                <a:lnTo>
                  <a:pt x="119441" y="128436"/>
                </a:lnTo>
                <a:cubicBezTo>
                  <a:pt x="119545" y="126373"/>
                  <a:pt x="118719" y="124311"/>
                  <a:pt x="117273" y="122868"/>
                </a:cubicBezTo>
                <a:lnTo>
                  <a:pt x="70713" y="76367"/>
                </a:lnTo>
                <a:cubicBezTo>
                  <a:pt x="79075" y="74099"/>
                  <a:pt x="87644" y="72965"/>
                  <a:pt x="96419" y="72965"/>
                </a:cubicBezTo>
                <a:close/>
                <a:moveTo>
                  <a:pt x="408632" y="0"/>
                </a:moveTo>
                <a:cubicBezTo>
                  <a:pt x="410594" y="0"/>
                  <a:pt x="412453" y="722"/>
                  <a:pt x="413898" y="2165"/>
                </a:cubicBezTo>
                <a:lnTo>
                  <a:pt x="584385" y="172357"/>
                </a:lnTo>
                <a:lnTo>
                  <a:pt x="584385" y="307913"/>
                </a:lnTo>
                <a:lnTo>
                  <a:pt x="547624" y="344611"/>
                </a:lnTo>
                <a:cubicBezTo>
                  <a:pt x="544836" y="347394"/>
                  <a:pt x="539879" y="347394"/>
                  <a:pt x="537091" y="344611"/>
                </a:cubicBezTo>
                <a:lnTo>
                  <a:pt x="439404" y="246990"/>
                </a:lnTo>
                <a:cubicBezTo>
                  <a:pt x="439404" y="245031"/>
                  <a:pt x="438681" y="243176"/>
                  <a:pt x="437236" y="241630"/>
                </a:cubicBezTo>
                <a:lnTo>
                  <a:pt x="389734" y="194314"/>
                </a:lnTo>
                <a:cubicBezTo>
                  <a:pt x="388392" y="192871"/>
                  <a:pt x="386430" y="192149"/>
                  <a:pt x="384468" y="192252"/>
                </a:cubicBezTo>
                <a:lnTo>
                  <a:pt x="304026" y="111846"/>
                </a:lnTo>
                <a:cubicBezTo>
                  <a:pt x="301135" y="108960"/>
                  <a:pt x="301135" y="104321"/>
                  <a:pt x="304026" y="101435"/>
                </a:cubicBezTo>
                <a:lnTo>
                  <a:pt x="403365" y="2165"/>
                </a:lnTo>
                <a:cubicBezTo>
                  <a:pt x="404811" y="722"/>
                  <a:pt x="406670" y="0"/>
                  <a:pt x="40863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cs typeface="+mn-ea"/>
              <a:sym typeface="+mn-lt"/>
            </a:endParaRPr>
          </a:p>
        </p:txBody>
      </p:sp>
      <p:sp>
        <p:nvSpPr>
          <p:cNvPr id="13" name="矩形 12"/>
          <p:cNvSpPr/>
          <p:nvPr/>
        </p:nvSpPr>
        <p:spPr>
          <a:xfrm>
            <a:off x="1454578" y="4968840"/>
            <a:ext cx="2346111" cy="830997"/>
          </a:xfrm>
          <a:prstGeom prst="rect">
            <a:avLst/>
          </a:prstGeom>
        </p:spPr>
        <p:txBody>
          <a:bodyPr wrap="square">
            <a:spAutoFit/>
          </a:bodyPr>
          <a:lstStyle/>
          <a:p>
            <a:pPr lvl="0">
              <a:defRPr/>
            </a:pPr>
            <a:r>
              <a:rPr lang="zh-CN" altLang="en-US" sz="2400" b="1" dirty="0">
                <a:solidFill>
                  <a:schemeClr val="bg1"/>
                </a:solidFill>
                <a:cs typeface="+mn-ea"/>
                <a:sym typeface="+mn-lt"/>
              </a:rPr>
              <a:t>团队的发展经历的四个必然阶段</a:t>
            </a:r>
            <a:endParaRPr lang="en-US" altLang="zh-CN" sz="2400" b="1" dirty="0">
              <a:solidFill>
                <a:schemeClr val="bg1"/>
              </a:solidFill>
              <a:cs typeface="+mn-ea"/>
              <a:sym typeface="+mn-lt"/>
            </a:endParaRPr>
          </a:p>
        </p:txBody>
      </p:sp>
      <p:cxnSp>
        <p:nvCxnSpPr>
          <p:cNvPr id="3" name="直接箭头连接符 2"/>
          <p:cNvCxnSpPr/>
          <p:nvPr/>
        </p:nvCxnSpPr>
        <p:spPr>
          <a:xfrm>
            <a:off x="1261559" y="2240473"/>
            <a:ext cx="3900991" cy="0"/>
          </a:xfrm>
          <a:prstGeom prst="straightConnector1">
            <a:avLst/>
          </a:prstGeom>
          <a:ln>
            <a:solidFill>
              <a:srgbClr val="FD7C75"/>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62852" y="950202"/>
            <a:ext cx="5229000" cy="5229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5" presetClass="entr" presetSubtype="1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heckerboard(across)">
                                      <p:cBhvr>
                                        <p:cTn id="20" dur="500"/>
                                        <p:tgtEl>
                                          <p:spTgt spid="8"/>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checkerboard(across)">
                                      <p:cBhvr>
                                        <p:cTn id="23" dur="500"/>
                                        <p:tgtEl>
                                          <p:spTgt spid="12"/>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checkerboard(across)">
                                      <p:cBhvr>
                                        <p:cTn id="26" dur="500"/>
                                        <p:tgtEl>
                                          <p:spTgt spid="11"/>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checkerboard(across)">
                                      <p:cBhvr>
                                        <p:cTn id="29" dur="500"/>
                                        <p:tgtEl>
                                          <p:spTgt spid="13"/>
                                        </p:tgtEl>
                                      </p:cBhvr>
                                    </p:animEffect>
                                  </p:childTnLst>
                                </p:cTn>
                              </p:par>
                              <p:par>
                                <p:cTn id="30" presetID="5" presetClass="entr" presetSubtype="1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checkerboard(across)">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P spid="12" grpId="0" animBg="1"/>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处理</a:t>
            </a:r>
            <a:r>
              <a:rPr lang="zh-CN" altLang="en-US" sz="2800" dirty="0">
                <a:solidFill>
                  <a:srgbClr val="2D80F8"/>
                </a:solidFill>
                <a:latin typeface="+mn-lt"/>
                <a:ea typeface="+mn-ea"/>
                <a:cs typeface="+mn-ea"/>
                <a:sym typeface="+mn-lt"/>
              </a:rPr>
              <a:t>问题</a:t>
            </a:r>
            <a:endParaRPr lang="zh-CN" altLang="en-US" sz="2800" dirty="0">
              <a:solidFill>
                <a:srgbClr val="2D80F8"/>
              </a:solidFill>
              <a:latin typeface="+mn-lt"/>
              <a:ea typeface="+mn-ea"/>
              <a:cs typeface="+mn-ea"/>
              <a:sym typeface="+mn-lt"/>
            </a:endParaRPr>
          </a:p>
        </p:txBody>
      </p:sp>
      <p:sp>
        <p:nvSpPr>
          <p:cNvPr id="8" name="Oval 2"/>
          <p:cNvSpPr>
            <a:spLocks noChangeArrowheads="1"/>
          </p:cNvSpPr>
          <p:nvPr/>
        </p:nvSpPr>
        <p:spPr bwMode="auto">
          <a:xfrm>
            <a:off x="9764791" y="2088611"/>
            <a:ext cx="1157803" cy="1155922"/>
          </a:xfrm>
          <a:prstGeom prst="ellipse">
            <a:avLst/>
          </a:prstGeom>
          <a:solidFill>
            <a:srgbClr val="2D80F8"/>
          </a:solidFill>
          <a:ln>
            <a:noFill/>
          </a:ln>
          <a:effectLst/>
        </p:spPr>
        <p:txBody>
          <a:bodyPr lIns="91455" tIns="45728" rIns="91455" bIns="45728"/>
          <a:lstStyle/>
          <a:p>
            <a:endParaRPr lang="zh-CN" altLang="en-US" sz="1800">
              <a:solidFill>
                <a:srgbClr val="FF0000"/>
              </a:solidFill>
              <a:cs typeface="+mn-ea"/>
              <a:sym typeface="+mn-lt"/>
            </a:endParaRPr>
          </a:p>
        </p:txBody>
      </p:sp>
      <p:sp>
        <p:nvSpPr>
          <p:cNvPr id="9" name="Oval 3"/>
          <p:cNvSpPr>
            <a:spLocks noChangeAspect="1" noChangeArrowheads="1"/>
          </p:cNvSpPr>
          <p:nvPr/>
        </p:nvSpPr>
        <p:spPr bwMode="auto">
          <a:xfrm>
            <a:off x="9915498" y="3696660"/>
            <a:ext cx="1007096" cy="1007543"/>
          </a:xfrm>
          <a:prstGeom prst="ellipse">
            <a:avLst/>
          </a:prstGeom>
          <a:solidFill>
            <a:srgbClr val="2D80F8"/>
          </a:solidFill>
          <a:ln w="3175" cmpd="sng">
            <a:noFill/>
            <a:round/>
          </a:ln>
        </p:spPr>
        <p:txBody>
          <a:bodyPr lIns="91455" tIns="45728" rIns="91455" bIns="45728"/>
          <a:lstStyle/>
          <a:p>
            <a:endParaRPr lang="zh-CN" altLang="en-US" sz="1800" dirty="0">
              <a:solidFill>
                <a:srgbClr val="FF0000"/>
              </a:solidFill>
              <a:cs typeface="+mn-ea"/>
              <a:sym typeface="+mn-lt"/>
            </a:endParaRPr>
          </a:p>
        </p:txBody>
      </p:sp>
      <p:sp>
        <p:nvSpPr>
          <p:cNvPr id="10" name="Oval 5"/>
          <p:cNvSpPr>
            <a:spLocks noChangeArrowheads="1"/>
          </p:cNvSpPr>
          <p:nvPr/>
        </p:nvSpPr>
        <p:spPr bwMode="auto">
          <a:xfrm>
            <a:off x="8288831" y="3567619"/>
            <a:ext cx="1155410" cy="1155922"/>
          </a:xfrm>
          <a:prstGeom prst="ellipse">
            <a:avLst/>
          </a:prstGeom>
          <a:solidFill>
            <a:srgbClr val="FD7C75"/>
          </a:solidFill>
          <a:ln>
            <a:noFill/>
          </a:ln>
          <a:effectLst/>
        </p:spPr>
        <p:txBody>
          <a:bodyPr lIns="91455" tIns="45728" rIns="91455" bIns="45728"/>
          <a:lstStyle/>
          <a:p>
            <a:endParaRPr lang="zh-CN" altLang="en-US" sz="1800">
              <a:solidFill>
                <a:srgbClr val="FF0000"/>
              </a:solidFill>
              <a:cs typeface="+mn-ea"/>
              <a:sym typeface="+mn-lt"/>
            </a:endParaRPr>
          </a:p>
        </p:txBody>
      </p:sp>
      <p:sp>
        <p:nvSpPr>
          <p:cNvPr id="11" name="Freeform 7"/>
          <p:cNvSpPr/>
          <p:nvPr/>
        </p:nvSpPr>
        <p:spPr bwMode="auto">
          <a:xfrm>
            <a:off x="7719499" y="2217846"/>
            <a:ext cx="1851528" cy="502576"/>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3175" cap="flat" cmpd="sng">
            <a:solidFill>
              <a:srgbClr val="2D80F8"/>
            </a:solidFill>
            <a:round/>
            <a:tailEnd type="oval" w="sm" len="sm"/>
          </a:ln>
          <a:extLst>
            <a:ext uri="{909E8E84-426E-40DD-AFC4-6F175D3DCCD1}">
              <a14:hiddenFill xmlns:a14="http://schemas.microsoft.com/office/drawing/2010/main">
                <a:solidFill>
                  <a:srgbClr val="FFFFFF"/>
                </a:solidFill>
              </a14:hiddenFill>
            </a:ext>
          </a:extLst>
        </p:spPr>
        <p:txBody>
          <a:bodyPr lIns="91455" tIns="45728" rIns="91455" bIns="45728"/>
          <a:lstStyle/>
          <a:p>
            <a:endParaRPr lang="zh-CN" altLang="en-US" sz="1800">
              <a:solidFill>
                <a:srgbClr val="FF0000"/>
              </a:solidFill>
              <a:cs typeface="+mn-ea"/>
              <a:sym typeface="+mn-lt"/>
            </a:endParaRPr>
          </a:p>
        </p:txBody>
      </p:sp>
      <p:sp>
        <p:nvSpPr>
          <p:cNvPr id="12" name="Freeform 10"/>
          <p:cNvSpPr/>
          <p:nvPr/>
        </p:nvSpPr>
        <p:spPr bwMode="auto">
          <a:xfrm>
            <a:off x="7719499" y="4836025"/>
            <a:ext cx="1145842" cy="332656"/>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3175" cap="flat" cmpd="sng">
            <a:solidFill>
              <a:srgbClr val="FD7C75"/>
            </a:solidFill>
            <a:round/>
            <a:tailEnd type="oval" w="sm" len="sm"/>
          </a:ln>
          <a:extLst>
            <a:ext uri="{909E8E84-426E-40DD-AFC4-6F175D3DCCD1}">
              <a14:hiddenFill xmlns:a14="http://schemas.microsoft.com/office/drawing/2010/main">
                <a:solidFill>
                  <a:srgbClr val="FFFFFF"/>
                </a:solidFill>
              </a14:hiddenFill>
            </a:ext>
          </a:extLst>
        </p:spPr>
        <p:txBody>
          <a:bodyPr lIns="91455" tIns="45728" rIns="91455" bIns="45728"/>
          <a:lstStyle/>
          <a:p>
            <a:endParaRPr lang="zh-CN" altLang="en-US" sz="1800">
              <a:solidFill>
                <a:srgbClr val="FF0000"/>
              </a:solidFill>
              <a:cs typeface="+mn-ea"/>
              <a:sym typeface="+mn-lt"/>
            </a:endParaRPr>
          </a:p>
        </p:txBody>
      </p:sp>
      <p:sp>
        <p:nvSpPr>
          <p:cNvPr id="13" name="Freeform 12"/>
          <p:cNvSpPr/>
          <p:nvPr/>
        </p:nvSpPr>
        <p:spPr bwMode="auto">
          <a:xfrm>
            <a:off x="9578204" y="4048658"/>
            <a:ext cx="102864" cy="205817"/>
          </a:xfrm>
          <a:custGeom>
            <a:avLst/>
            <a:gdLst>
              <a:gd name="T0" fmla="*/ 43 w 43"/>
              <a:gd name="T1" fmla="*/ 86 h 86"/>
              <a:gd name="T2" fmla="*/ 0 w 43"/>
              <a:gd name="T3" fmla="*/ 43 h 86"/>
              <a:gd name="T4" fmla="*/ 43 w 43"/>
              <a:gd name="T5" fmla="*/ 0 h 86"/>
            </a:gdLst>
            <a:ahLst/>
            <a:cxnLst>
              <a:cxn ang="0">
                <a:pos x="T0" y="T1"/>
              </a:cxn>
              <a:cxn ang="0">
                <a:pos x="T2" y="T3"/>
              </a:cxn>
              <a:cxn ang="0">
                <a:pos x="T4" y="T5"/>
              </a:cxn>
            </a:cxnLst>
            <a:rect l="0" t="0" r="r" b="b"/>
            <a:pathLst>
              <a:path w="43" h="86">
                <a:moveTo>
                  <a:pt x="43" y="86"/>
                </a:moveTo>
                <a:lnTo>
                  <a:pt x="0" y="43"/>
                </a:lnTo>
                <a:lnTo>
                  <a:pt x="43" y="0"/>
                </a:lnTo>
              </a:path>
            </a:pathLst>
          </a:custGeom>
          <a:noFill/>
          <a:ln w="12700" cap="flat" cmpd="sng">
            <a:solidFill>
              <a:srgbClr val="2D80F8"/>
            </a:solidFill>
            <a:round/>
          </a:ln>
          <a:extLst>
            <a:ext uri="{909E8E84-426E-40DD-AFC4-6F175D3DCCD1}">
              <a14:hiddenFill xmlns:a14="http://schemas.microsoft.com/office/drawing/2010/main">
                <a:solidFill>
                  <a:srgbClr val="66C6C2"/>
                </a:solidFill>
              </a14:hiddenFill>
            </a:ext>
          </a:extLst>
        </p:spPr>
        <p:txBody>
          <a:bodyPr lIns="91455" tIns="45728" rIns="91455" bIns="45728"/>
          <a:lstStyle/>
          <a:p>
            <a:endParaRPr lang="zh-CN" altLang="en-US" sz="1800">
              <a:solidFill>
                <a:srgbClr val="FF0000"/>
              </a:solidFill>
              <a:cs typeface="+mn-ea"/>
              <a:sym typeface="+mn-lt"/>
            </a:endParaRPr>
          </a:p>
        </p:txBody>
      </p:sp>
      <p:sp>
        <p:nvSpPr>
          <p:cNvPr id="14" name="Freeform 14"/>
          <p:cNvSpPr/>
          <p:nvPr/>
        </p:nvSpPr>
        <p:spPr bwMode="auto">
          <a:xfrm>
            <a:off x="10240831" y="3385735"/>
            <a:ext cx="205727" cy="102908"/>
          </a:xfrm>
          <a:custGeom>
            <a:avLst/>
            <a:gdLst>
              <a:gd name="T0" fmla="*/ 0 w 86"/>
              <a:gd name="T1" fmla="*/ 43 h 43"/>
              <a:gd name="T2" fmla="*/ 43 w 86"/>
              <a:gd name="T3" fmla="*/ 0 h 43"/>
              <a:gd name="T4" fmla="*/ 86 w 86"/>
              <a:gd name="T5" fmla="*/ 43 h 43"/>
            </a:gdLst>
            <a:ahLst/>
            <a:cxnLst>
              <a:cxn ang="0">
                <a:pos x="T0" y="T1"/>
              </a:cxn>
              <a:cxn ang="0">
                <a:pos x="T2" y="T3"/>
              </a:cxn>
              <a:cxn ang="0">
                <a:pos x="T4" y="T5"/>
              </a:cxn>
            </a:cxnLst>
            <a:rect l="0" t="0" r="r" b="b"/>
            <a:pathLst>
              <a:path w="86" h="43">
                <a:moveTo>
                  <a:pt x="0" y="43"/>
                </a:moveTo>
                <a:lnTo>
                  <a:pt x="43" y="0"/>
                </a:lnTo>
                <a:lnTo>
                  <a:pt x="86" y="43"/>
                </a:lnTo>
              </a:path>
            </a:pathLst>
          </a:custGeom>
          <a:noFill/>
          <a:ln w="12700" cap="flat" cmpd="sng">
            <a:solidFill>
              <a:srgbClr val="2D80F8"/>
            </a:solidFill>
            <a:round/>
          </a:ln>
          <a:extLst>
            <a:ext uri="{909E8E84-426E-40DD-AFC4-6F175D3DCCD1}">
              <a14:hiddenFill xmlns:a14="http://schemas.microsoft.com/office/drawing/2010/main">
                <a:solidFill>
                  <a:srgbClr val="66C6C2"/>
                </a:solidFill>
              </a14:hiddenFill>
            </a:ext>
          </a:extLst>
        </p:spPr>
        <p:txBody>
          <a:bodyPr lIns="91455" tIns="45728" rIns="91455" bIns="45728"/>
          <a:lstStyle/>
          <a:p>
            <a:endParaRPr lang="zh-CN" altLang="en-US" sz="1800">
              <a:solidFill>
                <a:srgbClr val="FF0000"/>
              </a:solidFill>
              <a:cs typeface="+mn-ea"/>
              <a:sym typeface="+mn-lt"/>
            </a:endParaRPr>
          </a:p>
        </p:txBody>
      </p:sp>
      <p:sp>
        <p:nvSpPr>
          <p:cNvPr id="15" name="Rectangle 17"/>
          <p:cNvSpPr>
            <a:spLocks noChangeArrowheads="1"/>
          </p:cNvSpPr>
          <p:nvPr/>
        </p:nvSpPr>
        <p:spPr bwMode="auto">
          <a:xfrm>
            <a:off x="4495003" y="4737731"/>
            <a:ext cx="37497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defRPr/>
            </a:pPr>
            <a:r>
              <a:rPr lang="zh-CN" altLang="en-US" sz="2400" b="1" dirty="0">
                <a:solidFill>
                  <a:schemeClr val="tx1">
                    <a:lumMod val="75000"/>
                    <a:lumOff val="25000"/>
                  </a:schemeClr>
                </a:solidFill>
                <a:cs typeface="+mn-ea"/>
                <a:sym typeface="+mn-lt"/>
              </a:rPr>
              <a:t>利用大家的智慧提高创造力</a:t>
            </a:r>
            <a:endParaRPr lang="en-US" altLang="zh-CN" sz="2400" b="1" dirty="0">
              <a:solidFill>
                <a:schemeClr val="tx1">
                  <a:lumMod val="75000"/>
                  <a:lumOff val="25000"/>
                </a:schemeClr>
              </a:solidFill>
              <a:cs typeface="+mn-ea"/>
              <a:sym typeface="+mn-lt"/>
            </a:endParaRPr>
          </a:p>
        </p:txBody>
      </p:sp>
      <p:sp>
        <p:nvSpPr>
          <p:cNvPr id="16" name="Rectangle 18"/>
          <p:cNvSpPr>
            <a:spLocks noChangeArrowheads="1"/>
          </p:cNvSpPr>
          <p:nvPr/>
        </p:nvSpPr>
        <p:spPr bwMode="auto">
          <a:xfrm>
            <a:off x="4495002" y="2088611"/>
            <a:ext cx="37497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defRPr/>
            </a:pPr>
            <a:r>
              <a:rPr lang="zh-CN" altLang="en-US" sz="2400" b="1" kern="0" dirty="0">
                <a:solidFill>
                  <a:schemeClr val="tx1">
                    <a:lumMod val="75000"/>
                    <a:lumOff val="25000"/>
                  </a:schemeClr>
                </a:solidFill>
                <a:cs typeface="+mn-ea"/>
                <a:sym typeface="+mn-lt"/>
              </a:rPr>
              <a:t>对策：头脑风暴</a:t>
            </a:r>
            <a:endParaRPr lang="zh-CN" altLang="en-US" sz="2400" b="1" kern="0" dirty="0">
              <a:solidFill>
                <a:schemeClr val="tx1">
                  <a:lumMod val="75000"/>
                  <a:lumOff val="25000"/>
                </a:schemeClr>
              </a:solidFill>
              <a:cs typeface="+mn-ea"/>
              <a:sym typeface="+mn-lt"/>
            </a:endParaRPr>
          </a:p>
        </p:txBody>
      </p:sp>
      <p:sp>
        <p:nvSpPr>
          <p:cNvPr id="17" name="文本框 16"/>
          <p:cNvSpPr txBox="1"/>
          <p:nvPr/>
        </p:nvSpPr>
        <p:spPr>
          <a:xfrm>
            <a:off x="8437276" y="3897023"/>
            <a:ext cx="856130" cy="523220"/>
          </a:xfrm>
          <a:prstGeom prst="rect">
            <a:avLst/>
          </a:prstGeom>
          <a:noFill/>
        </p:spPr>
        <p:txBody>
          <a:bodyPr wrap="square" rtlCol="0">
            <a:spAutoFit/>
          </a:bodyPr>
          <a:lstStyle/>
          <a:p>
            <a:pPr lvl="0" algn="ctr">
              <a:defRPr/>
            </a:pPr>
            <a:r>
              <a:rPr lang="en-US" altLang="zh-CN" sz="2800" b="1" dirty="0">
                <a:solidFill>
                  <a:schemeClr val="bg1"/>
                </a:solidFill>
                <a:cs typeface="+mn-ea"/>
                <a:sym typeface="+mn-lt"/>
              </a:rPr>
              <a:t>02</a:t>
            </a:r>
            <a:endParaRPr lang="zh-CN" altLang="en-US" sz="2800" b="1" dirty="0">
              <a:solidFill>
                <a:schemeClr val="bg1"/>
              </a:solidFill>
              <a:cs typeface="+mn-ea"/>
              <a:sym typeface="+mn-lt"/>
            </a:endParaRPr>
          </a:p>
        </p:txBody>
      </p:sp>
      <p:sp>
        <p:nvSpPr>
          <p:cNvPr id="18" name="文本框 17"/>
          <p:cNvSpPr txBox="1"/>
          <p:nvPr/>
        </p:nvSpPr>
        <p:spPr>
          <a:xfrm>
            <a:off x="9934288" y="2428844"/>
            <a:ext cx="856130" cy="523220"/>
          </a:xfrm>
          <a:prstGeom prst="rect">
            <a:avLst/>
          </a:prstGeom>
          <a:noFill/>
        </p:spPr>
        <p:txBody>
          <a:bodyPr wrap="square" rtlCol="0">
            <a:spAutoFit/>
          </a:bodyPr>
          <a:lstStyle/>
          <a:p>
            <a:pPr algn="ctr">
              <a:defRPr/>
            </a:pPr>
            <a:r>
              <a:rPr lang="en-US" altLang="zh-CN" sz="2800" b="1" dirty="0">
                <a:solidFill>
                  <a:schemeClr val="bg1"/>
                </a:solidFill>
                <a:cs typeface="+mn-ea"/>
                <a:sym typeface="+mn-lt"/>
              </a:rPr>
              <a:t>01</a:t>
            </a:r>
            <a:endParaRPr lang="zh-CN" altLang="en-US" sz="2800" b="1" dirty="0">
              <a:solidFill>
                <a:schemeClr val="bg1"/>
              </a:solidFill>
              <a:cs typeface="+mn-ea"/>
              <a:sym typeface="+mn-lt"/>
            </a:endParaRPr>
          </a:p>
        </p:txBody>
      </p:sp>
      <p:sp>
        <p:nvSpPr>
          <p:cNvPr id="19" name="文本框 18"/>
          <p:cNvSpPr txBox="1"/>
          <p:nvPr/>
        </p:nvSpPr>
        <p:spPr>
          <a:xfrm>
            <a:off x="10003738" y="3789675"/>
            <a:ext cx="856130" cy="830997"/>
          </a:xfrm>
          <a:prstGeom prst="rect">
            <a:avLst/>
          </a:prstGeom>
          <a:noFill/>
        </p:spPr>
        <p:txBody>
          <a:bodyPr wrap="square" rtlCol="0">
            <a:spAutoFit/>
          </a:bodyPr>
          <a:lstStyle/>
          <a:p>
            <a:pPr lvl="0" algn="ctr">
              <a:defRPr/>
            </a:pPr>
            <a:r>
              <a:rPr lang="zh-CN" altLang="en-US" sz="2400" b="1" kern="0" dirty="0">
                <a:solidFill>
                  <a:schemeClr val="bg1"/>
                </a:solidFill>
                <a:cs typeface="+mn-ea"/>
                <a:sym typeface="+mn-lt"/>
              </a:rPr>
              <a:t>问题处理</a:t>
            </a:r>
            <a:endParaRPr lang="zh-CN" altLang="en-US" sz="2400" b="1" kern="0" dirty="0">
              <a:solidFill>
                <a:schemeClr val="bg1"/>
              </a:solidFill>
              <a:cs typeface="+mn-ea"/>
              <a:sym typeface="+mn-lt"/>
            </a:endParaRPr>
          </a:p>
        </p:txBody>
      </p:sp>
      <p:sp>
        <p:nvSpPr>
          <p:cNvPr id="3" name="矩形 2"/>
          <p:cNvSpPr/>
          <p:nvPr/>
        </p:nvSpPr>
        <p:spPr>
          <a:xfrm>
            <a:off x="4404267" y="2967259"/>
            <a:ext cx="1415772" cy="461665"/>
          </a:xfrm>
          <a:prstGeom prst="rect">
            <a:avLst/>
          </a:prstGeom>
        </p:spPr>
        <p:txBody>
          <a:bodyPr wrap="none">
            <a:spAutoFit/>
          </a:bodyPr>
          <a:lstStyle/>
          <a:p>
            <a:pPr lvl="0">
              <a:defRPr/>
            </a:pPr>
            <a:r>
              <a:rPr lang="zh-CN" altLang="en-US" sz="2400" b="1" kern="0" dirty="0">
                <a:solidFill>
                  <a:prstClr val="black">
                    <a:lumMod val="75000"/>
                    <a:lumOff val="25000"/>
                  </a:prstClr>
                </a:solidFill>
                <a:cs typeface="+mn-ea"/>
                <a:sym typeface="+mn-lt"/>
              </a:rPr>
              <a:t>缺乏想法</a:t>
            </a:r>
            <a:endParaRPr lang="zh-CN" altLang="en-US" sz="2400" b="1" kern="0" dirty="0">
              <a:solidFill>
                <a:prstClr val="black">
                  <a:lumMod val="75000"/>
                  <a:lumOff val="25000"/>
                </a:prstClr>
              </a:solidFill>
              <a:cs typeface="+mn-ea"/>
              <a:sym typeface="+mn-lt"/>
            </a:endParaRPr>
          </a:p>
        </p:txBody>
      </p:sp>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138" y="2096187"/>
            <a:ext cx="3505746" cy="308217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16" presetClass="entr" presetSubtype="42"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barn(outHorizontal)">
                                      <p:cBhvr>
                                        <p:cTn id="14" dur="500"/>
                                        <p:tgtEl>
                                          <p:spTgt spid="20"/>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heel(1)">
                                      <p:cBhvr>
                                        <p:cTn id="18" dur="2000"/>
                                        <p:tgtEl>
                                          <p:spTgt spid="8"/>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heel(1)">
                                      <p:cBhvr>
                                        <p:cTn id="21" dur="2000"/>
                                        <p:tgtEl>
                                          <p:spTgt spid="9"/>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heel(1)">
                                      <p:cBhvr>
                                        <p:cTn id="24" dur="2000"/>
                                        <p:tgtEl>
                                          <p:spTgt spid="10"/>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heel(1)">
                                      <p:cBhvr>
                                        <p:cTn id="27" dur="2000"/>
                                        <p:tgtEl>
                                          <p:spTgt spid="11"/>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heel(1)">
                                      <p:cBhvr>
                                        <p:cTn id="30" dur="2000"/>
                                        <p:tgtEl>
                                          <p:spTgt spid="12"/>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heel(1)">
                                      <p:cBhvr>
                                        <p:cTn id="33" dur="2000"/>
                                        <p:tgtEl>
                                          <p:spTgt spid="13"/>
                                        </p:tgtEl>
                                      </p:cBhvr>
                                    </p:animEffect>
                                  </p:childTnLst>
                                </p:cTn>
                              </p:par>
                              <p:par>
                                <p:cTn id="34" presetID="21" presetClass="entr" presetSubtype="1"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heel(1)">
                                      <p:cBhvr>
                                        <p:cTn id="36" dur="2000"/>
                                        <p:tgtEl>
                                          <p:spTgt spid="14"/>
                                        </p:tgtEl>
                                      </p:cBhvr>
                                    </p:animEffect>
                                  </p:childTnLst>
                                </p:cTn>
                              </p:par>
                              <p:par>
                                <p:cTn id="37" presetID="21" presetClass="entr" presetSubtype="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heel(1)">
                                      <p:cBhvr>
                                        <p:cTn id="39" dur="2000"/>
                                        <p:tgtEl>
                                          <p:spTgt spid="15"/>
                                        </p:tgtEl>
                                      </p:cBhvr>
                                    </p:animEffect>
                                  </p:childTnLst>
                                </p:cTn>
                              </p:par>
                              <p:par>
                                <p:cTn id="40" presetID="21" presetClass="entr" presetSubtype="1"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heel(1)">
                                      <p:cBhvr>
                                        <p:cTn id="42" dur="2000"/>
                                        <p:tgtEl>
                                          <p:spTgt spid="16"/>
                                        </p:tgtEl>
                                      </p:cBhvr>
                                    </p:animEffect>
                                  </p:childTnLst>
                                </p:cTn>
                              </p:par>
                              <p:par>
                                <p:cTn id="43" presetID="21" presetClass="entr" presetSubtype="1"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heel(1)">
                                      <p:cBhvr>
                                        <p:cTn id="45" dur="2000"/>
                                        <p:tgtEl>
                                          <p:spTgt spid="17"/>
                                        </p:tgtEl>
                                      </p:cBhvr>
                                    </p:animEffect>
                                  </p:childTnLst>
                                </p:cTn>
                              </p:par>
                              <p:par>
                                <p:cTn id="46" presetID="21" presetClass="entr" presetSubtype="1"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heel(1)">
                                      <p:cBhvr>
                                        <p:cTn id="48" dur="2000"/>
                                        <p:tgtEl>
                                          <p:spTgt spid="18"/>
                                        </p:tgtEl>
                                      </p:cBhvr>
                                    </p:animEffect>
                                  </p:childTnLst>
                                </p:cTn>
                              </p:par>
                              <p:par>
                                <p:cTn id="49" presetID="21" presetClass="entr" presetSubtype="1"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heel(1)">
                                      <p:cBhvr>
                                        <p:cTn id="51" dur="2000"/>
                                        <p:tgtEl>
                                          <p:spTgt spid="19"/>
                                        </p:tgtEl>
                                      </p:cBhvr>
                                    </p:animEffect>
                                  </p:childTnLst>
                                </p:cTn>
                              </p:par>
                              <p:par>
                                <p:cTn id="52" presetID="21" presetClass="entr" presetSubtype="1"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heel(1)">
                                      <p:cBhvr>
                                        <p:cTn id="5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3"/>
          <p:cNvSpPr/>
          <p:nvPr userDrawn="1"/>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10" name="任意多边形: 形状 7"/>
          <p:cNvSpPr/>
          <p:nvPr/>
        </p:nvSpPr>
        <p:spPr>
          <a:xfrm>
            <a:off x="712050" y="533400"/>
            <a:ext cx="10756900" cy="5791200"/>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1" name="任意多边形: 形状 8"/>
          <p:cNvSpPr/>
          <p:nvPr/>
        </p:nvSpPr>
        <p:spPr>
          <a:xfrm>
            <a:off x="5342890" y="533400"/>
            <a:ext cx="6127750" cy="5791200"/>
          </a:xfrm>
          <a:custGeom>
            <a:avLst/>
            <a:gdLst>
              <a:gd name="connsiteX0" fmla="*/ 4099560 w 6127750"/>
              <a:gd name="connsiteY0" fmla="*/ 1252220 h 5791200"/>
              <a:gd name="connsiteX1" fmla="*/ 910590 w 6127750"/>
              <a:gd name="connsiteY1" fmla="*/ 3206750 h 5791200"/>
              <a:gd name="connsiteX2" fmla="*/ 3175 w 6127750"/>
              <a:gd name="connsiteY2" fmla="*/ 5788025 h 5791200"/>
              <a:gd name="connsiteX3" fmla="*/ 6129020 w 6127750"/>
              <a:gd name="connsiteY3" fmla="*/ 5788025 h 5791200"/>
              <a:gd name="connsiteX4" fmla="*/ 6129020 w 6127750"/>
              <a:gd name="connsiteY4" fmla="*/ 3175 h 5791200"/>
              <a:gd name="connsiteX5" fmla="*/ 5479415 w 6127750"/>
              <a:gd name="connsiteY5" fmla="*/ 3175 h 5791200"/>
              <a:gd name="connsiteX6" fmla="*/ 4099560 w 6127750"/>
              <a:gd name="connsiteY6" fmla="*/ 1252220 h 579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7750" h="5791200">
                <a:moveTo>
                  <a:pt x="4099560" y="1252220"/>
                </a:moveTo>
                <a:cubicBezTo>
                  <a:pt x="2849880" y="1737995"/>
                  <a:pt x="1766570" y="1956435"/>
                  <a:pt x="910590" y="3206750"/>
                </a:cubicBezTo>
                <a:cubicBezTo>
                  <a:pt x="322580" y="4065270"/>
                  <a:pt x="204470" y="4937760"/>
                  <a:pt x="3175" y="5788025"/>
                </a:cubicBezTo>
                <a:lnTo>
                  <a:pt x="6129020" y="5788025"/>
                </a:lnTo>
                <a:lnTo>
                  <a:pt x="6129020" y="3175"/>
                </a:lnTo>
                <a:lnTo>
                  <a:pt x="5479415" y="3175"/>
                </a:lnTo>
                <a:cubicBezTo>
                  <a:pt x="5320665" y="346710"/>
                  <a:pt x="4940300" y="925195"/>
                  <a:pt x="4099560" y="1252220"/>
                </a:cubicBezTo>
                <a:close/>
              </a:path>
            </a:pathLst>
          </a:custGeom>
          <a:solidFill>
            <a:srgbClr val="2D80F8">
              <a:alpha val="10196"/>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2" name="任意多边形: 形状 9"/>
          <p:cNvSpPr/>
          <p:nvPr userDrawn="1"/>
        </p:nvSpPr>
        <p:spPr>
          <a:xfrm>
            <a:off x="6099697" y="533400"/>
            <a:ext cx="5372100" cy="5149850"/>
          </a:xfrm>
          <a:custGeom>
            <a:avLst/>
            <a:gdLst>
              <a:gd name="connsiteX0" fmla="*/ 3342753 w 5372100"/>
              <a:gd name="connsiteY0" fmla="*/ 1252220 h 5149850"/>
              <a:gd name="connsiteX1" fmla="*/ 153783 w 5372100"/>
              <a:gd name="connsiteY1" fmla="*/ 3206750 h 5149850"/>
              <a:gd name="connsiteX2" fmla="*/ 14083 w 5372100"/>
              <a:gd name="connsiteY2" fmla="*/ 3430905 h 5149850"/>
              <a:gd name="connsiteX3" fmla="*/ 163943 w 5372100"/>
              <a:gd name="connsiteY3" fmla="*/ 3926205 h 5149850"/>
              <a:gd name="connsiteX4" fmla="*/ 2429623 w 5372100"/>
              <a:gd name="connsiteY4" fmla="*/ 4577080 h 5149850"/>
              <a:gd name="connsiteX5" fmla="*/ 4851513 w 5372100"/>
              <a:gd name="connsiteY5" fmla="*/ 5071745 h 5149850"/>
              <a:gd name="connsiteX6" fmla="*/ 5372213 w 5372100"/>
              <a:gd name="connsiteY6" fmla="*/ 4823460 h 5149850"/>
              <a:gd name="connsiteX7" fmla="*/ 5372213 w 5372100"/>
              <a:gd name="connsiteY7" fmla="*/ 3175 h 5149850"/>
              <a:gd name="connsiteX8" fmla="*/ 4722609 w 5372100"/>
              <a:gd name="connsiteY8" fmla="*/ 3175 h 5149850"/>
              <a:gd name="connsiteX9" fmla="*/ 3342753 w 5372100"/>
              <a:gd name="connsiteY9" fmla="*/ 1252220 h 51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72100" h="5149850">
                <a:moveTo>
                  <a:pt x="3342753" y="1252220"/>
                </a:moveTo>
                <a:cubicBezTo>
                  <a:pt x="2093073" y="1737995"/>
                  <a:pt x="1009763" y="1956435"/>
                  <a:pt x="153783" y="3206750"/>
                </a:cubicBezTo>
                <a:cubicBezTo>
                  <a:pt x="103618" y="3279775"/>
                  <a:pt x="57263" y="3354070"/>
                  <a:pt x="14083" y="3430905"/>
                </a:cubicBezTo>
                <a:cubicBezTo>
                  <a:pt x="-17032" y="3691890"/>
                  <a:pt x="14083" y="3888740"/>
                  <a:pt x="163943" y="3926205"/>
                </a:cubicBezTo>
                <a:cubicBezTo>
                  <a:pt x="684643" y="4056380"/>
                  <a:pt x="2013063" y="3952240"/>
                  <a:pt x="2429623" y="4577080"/>
                </a:cubicBezTo>
                <a:cubicBezTo>
                  <a:pt x="2846184" y="5201920"/>
                  <a:pt x="4122534" y="5227955"/>
                  <a:pt x="4851513" y="5071745"/>
                </a:cubicBezTo>
                <a:cubicBezTo>
                  <a:pt x="5082019" y="5022215"/>
                  <a:pt x="5250294" y="4928870"/>
                  <a:pt x="5372213" y="4823460"/>
                </a:cubicBezTo>
                <a:lnTo>
                  <a:pt x="5372213" y="3175"/>
                </a:lnTo>
                <a:lnTo>
                  <a:pt x="4722609" y="3175"/>
                </a:lnTo>
                <a:cubicBezTo>
                  <a:pt x="4563859" y="346710"/>
                  <a:pt x="4183494" y="925195"/>
                  <a:pt x="3342753" y="1252220"/>
                </a:cubicBezTo>
                <a:close/>
              </a:path>
            </a:pathLst>
          </a:custGeom>
          <a:solidFill>
            <a:srgbClr val="2D80F8">
              <a:alpha val="40000"/>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3" name="任意多边形: 形状 10"/>
          <p:cNvSpPr/>
          <p:nvPr userDrawn="1"/>
        </p:nvSpPr>
        <p:spPr>
          <a:xfrm>
            <a:off x="7398600" y="533400"/>
            <a:ext cx="4070350" cy="4419600"/>
          </a:xfrm>
          <a:custGeom>
            <a:avLst/>
            <a:gdLst>
              <a:gd name="connsiteX0" fmla="*/ 2043850 w 4070350"/>
              <a:gd name="connsiteY0" fmla="*/ 1252220 h 4419600"/>
              <a:gd name="connsiteX1" fmla="*/ 89319 w 4070350"/>
              <a:gd name="connsiteY1" fmla="*/ 2058035 h 4419600"/>
              <a:gd name="connsiteX2" fmla="*/ 192825 w 4070350"/>
              <a:gd name="connsiteY2" fmla="*/ 3040380 h 4419600"/>
              <a:gd name="connsiteX3" fmla="*/ 1729525 w 4070350"/>
              <a:gd name="connsiteY3" fmla="*/ 3691255 h 4419600"/>
              <a:gd name="connsiteX4" fmla="*/ 3969170 w 4070350"/>
              <a:gd name="connsiteY4" fmla="*/ 4290060 h 4419600"/>
              <a:gd name="connsiteX5" fmla="*/ 4073310 w 4070350"/>
              <a:gd name="connsiteY5" fmla="*/ 4255770 h 4419600"/>
              <a:gd name="connsiteX6" fmla="*/ 4073310 w 4070350"/>
              <a:gd name="connsiteY6" fmla="*/ 3175 h 4419600"/>
              <a:gd name="connsiteX7" fmla="*/ 3423705 w 4070350"/>
              <a:gd name="connsiteY7" fmla="*/ 3175 h 4419600"/>
              <a:gd name="connsiteX8" fmla="*/ 2043850 w 4070350"/>
              <a:gd name="connsiteY8" fmla="*/ 1252220 h 441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0350" h="4419600">
                <a:moveTo>
                  <a:pt x="2043850" y="1252220"/>
                </a:moveTo>
                <a:cubicBezTo>
                  <a:pt x="1335190" y="1527810"/>
                  <a:pt x="679869" y="1717675"/>
                  <a:pt x="89319" y="2058035"/>
                </a:cubicBezTo>
                <a:cubicBezTo>
                  <a:pt x="-12281" y="2481580"/>
                  <a:pt x="-71970" y="2981325"/>
                  <a:pt x="192825" y="3040380"/>
                </a:cubicBezTo>
                <a:cubicBezTo>
                  <a:pt x="661455" y="3144520"/>
                  <a:pt x="1547280" y="2701925"/>
                  <a:pt x="1729525" y="3691255"/>
                </a:cubicBezTo>
                <a:cubicBezTo>
                  <a:pt x="1911769" y="4680585"/>
                  <a:pt x="3396400" y="4420235"/>
                  <a:pt x="3969170" y="4290060"/>
                </a:cubicBezTo>
                <a:cubicBezTo>
                  <a:pt x="4005365" y="4281805"/>
                  <a:pt x="4039655" y="4270375"/>
                  <a:pt x="4073310" y="4255770"/>
                </a:cubicBezTo>
                <a:lnTo>
                  <a:pt x="4073310" y="3175"/>
                </a:lnTo>
                <a:lnTo>
                  <a:pt x="3423705" y="3175"/>
                </a:lnTo>
                <a:cubicBezTo>
                  <a:pt x="3264955" y="346710"/>
                  <a:pt x="2884590" y="925195"/>
                  <a:pt x="2043850" y="1252220"/>
                </a:cubicBezTo>
                <a:close/>
              </a:path>
            </a:pathLst>
          </a:custGeom>
          <a:solidFill>
            <a:srgbClr val="2D80F8">
              <a:alpha val="69804"/>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4" name="任意多边形: 形状 14"/>
          <p:cNvSpPr/>
          <p:nvPr userDrawn="1"/>
        </p:nvSpPr>
        <p:spPr>
          <a:xfrm>
            <a:off x="9045439" y="533400"/>
            <a:ext cx="2425700" cy="3302000"/>
          </a:xfrm>
          <a:custGeom>
            <a:avLst/>
            <a:gdLst>
              <a:gd name="connsiteX0" fmla="*/ 397011 w 2425700"/>
              <a:gd name="connsiteY0" fmla="*/ 1252220 h 3302000"/>
              <a:gd name="connsiteX1" fmla="*/ 122055 w 2425700"/>
              <a:gd name="connsiteY1" fmla="*/ 1356360 h 3302000"/>
              <a:gd name="connsiteX2" fmla="*/ 278266 w 2425700"/>
              <a:gd name="connsiteY2" fmla="*/ 2138680 h 3302000"/>
              <a:gd name="connsiteX3" fmla="*/ 1524136 w 2425700"/>
              <a:gd name="connsiteY3" fmla="*/ 2745740 h 3302000"/>
              <a:gd name="connsiteX4" fmla="*/ 2426471 w 2425700"/>
              <a:gd name="connsiteY4" fmla="*/ 3299460 h 3302000"/>
              <a:gd name="connsiteX5" fmla="*/ 2426471 w 2425700"/>
              <a:gd name="connsiteY5" fmla="*/ 3175 h 3302000"/>
              <a:gd name="connsiteX6" fmla="*/ 1776866 w 2425700"/>
              <a:gd name="connsiteY6" fmla="*/ 3175 h 3302000"/>
              <a:gd name="connsiteX7" fmla="*/ 397011 w 2425700"/>
              <a:gd name="connsiteY7" fmla="*/ 1252220 h 330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5700" h="3302000">
                <a:moveTo>
                  <a:pt x="397011" y="1252220"/>
                </a:moveTo>
                <a:cubicBezTo>
                  <a:pt x="304301" y="1288415"/>
                  <a:pt x="212861" y="1322705"/>
                  <a:pt x="122055" y="1356360"/>
                </a:cubicBezTo>
                <a:cubicBezTo>
                  <a:pt x="-20184" y="1780540"/>
                  <a:pt x="-102099" y="2247265"/>
                  <a:pt x="278266" y="2138680"/>
                </a:cubicBezTo>
                <a:cubicBezTo>
                  <a:pt x="948826" y="1946910"/>
                  <a:pt x="1524136" y="2266315"/>
                  <a:pt x="1524136" y="2745740"/>
                </a:cubicBezTo>
                <a:cubicBezTo>
                  <a:pt x="1524136" y="3083560"/>
                  <a:pt x="2063251" y="3293745"/>
                  <a:pt x="2426471" y="3299460"/>
                </a:cubicBezTo>
                <a:lnTo>
                  <a:pt x="2426471" y="3175"/>
                </a:lnTo>
                <a:lnTo>
                  <a:pt x="1776866" y="3175"/>
                </a:lnTo>
                <a:cubicBezTo>
                  <a:pt x="1618116" y="346710"/>
                  <a:pt x="1237751" y="925195"/>
                  <a:pt x="397011" y="1252220"/>
                </a:cubicBezTo>
                <a:close/>
              </a:path>
            </a:pathLst>
          </a:custGeom>
          <a:solidFill>
            <a:srgbClr val="2D80F8"/>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93" name="副标题 4"/>
          <p:cNvSpPr txBox="1"/>
          <p:nvPr/>
        </p:nvSpPr>
        <p:spPr>
          <a:xfrm>
            <a:off x="1584641" y="3713422"/>
            <a:ext cx="3959816" cy="558799"/>
          </a:xfrm>
          <a:prstGeom prst="rect">
            <a:avLst/>
          </a:prstGeom>
        </p:spPr>
        <p:txBody>
          <a:bodyPr vert="horz" lIns="91440" tIns="45720" rIns="91440" bIns="45720" rtlCol="0" anchor="ctr">
            <a:normAutofit fontScale="70000" lnSpcReduction="2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nSpc>
                <a:spcPct val="120000"/>
              </a:lnSpc>
            </a:pPr>
            <a:r>
              <a:rPr lang="en-US" altLang="zh-CN" dirty="0">
                <a:solidFill>
                  <a:srgbClr val="000000"/>
                </a:solidFill>
                <a:cs typeface="+mn-ea"/>
                <a:sym typeface="+mn-lt"/>
              </a:rPr>
              <a:t>Enterprise Management Training Team Building PPT Template</a:t>
            </a:r>
            <a:endParaRPr lang="en-US" altLang="zh-CN" dirty="0">
              <a:solidFill>
                <a:srgbClr val="000000"/>
              </a:solidFill>
              <a:cs typeface="+mn-ea"/>
              <a:sym typeface="+mn-lt"/>
            </a:endParaRPr>
          </a:p>
        </p:txBody>
      </p:sp>
      <p:sp>
        <p:nvSpPr>
          <p:cNvPr id="94" name="标题 3"/>
          <p:cNvSpPr txBox="1"/>
          <p:nvPr/>
        </p:nvSpPr>
        <p:spPr>
          <a:xfrm>
            <a:off x="1548123" y="2035253"/>
            <a:ext cx="5472073" cy="13217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7200" dirty="0">
                <a:solidFill>
                  <a:srgbClr val="000000"/>
                </a:solidFill>
                <a:latin typeface="+mn-lt"/>
                <a:ea typeface="+mn-ea"/>
                <a:cs typeface="+mn-ea"/>
                <a:sym typeface="+mn-lt"/>
              </a:rPr>
              <a:t>关于</a:t>
            </a:r>
            <a:r>
              <a:rPr lang="zh-CN" altLang="en-US" sz="7200" dirty="0">
                <a:solidFill>
                  <a:srgbClr val="2D80F8"/>
                </a:solidFill>
                <a:latin typeface="+mn-lt"/>
                <a:ea typeface="+mn-ea"/>
                <a:cs typeface="+mn-ea"/>
                <a:sym typeface="+mn-lt"/>
              </a:rPr>
              <a:t>团队</a:t>
            </a:r>
            <a:endParaRPr lang="zh-CN" altLang="en-US" sz="7200" dirty="0">
              <a:solidFill>
                <a:srgbClr val="2D80F8"/>
              </a:solidFill>
              <a:latin typeface="+mn-lt"/>
              <a:ea typeface="+mn-ea"/>
              <a:cs typeface="+mn-ea"/>
              <a:sym typeface="+mn-lt"/>
            </a:endParaRPr>
          </a:p>
        </p:txBody>
      </p:sp>
      <p:sp>
        <p:nvSpPr>
          <p:cNvPr id="95" name="文本占位符 5"/>
          <p:cNvSpPr txBox="1"/>
          <p:nvPr/>
        </p:nvSpPr>
        <p:spPr>
          <a:xfrm>
            <a:off x="1584641" y="4598697"/>
            <a:ext cx="2609988" cy="708605"/>
          </a:xfrm>
          <a:prstGeom prst="roundRect">
            <a:avLst>
              <a:gd name="adj" fmla="val 50000"/>
            </a:avLst>
          </a:prstGeom>
          <a:solidFill>
            <a:srgbClr val="2D80F8"/>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500" b="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altLang="zh-CN" sz="4400" b="0" i="0" u="none" strike="noStrike" kern="1200" cap="none" spc="0" normalizeH="0" baseline="0" noProof="0" dirty="0">
                <a:ln>
                  <a:noFill/>
                </a:ln>
                <a:solidFill>
                  <a:srgbClr val="FFFFFF"/>
                </a:solidFill>
                <a:effectLst/>
                <a:uLnTx/>
                <a:uFillTx/>
                <a:cs typeface="+mn-ea"/>
                <a:sym typeface="+mn-lt"/>
              </a:rPr>
              <a:t>PART 01</a:t>
            </a:r>
            <a:endParaRPr kumimoji="0" lang="en-US" altLang="zh-CN" sz="4400" b="0" i="0" u="none" strike="noStrike" kern="1200" cap="none" spc="0" normalizeH="0" baseline="0" noProof="0" dirty="0">
              <a:ln>
                <a:noFill/>
              </a:ln>
              <a:solidFill>
                <a:srgbClr val="FFFFFF"/>
              </a:solidFill>
              <a:effectLst/>
              <a:uLnTx/>
              <a:uFillTx/>
              <a:cs typeface="+mn-ea"/>
              <a:sym typeface="+mn-lt"/>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796904" y="1505199"/>
            <a:ext cx="5481716" cy="4819401"/>
          </a:xfrm>
          <a:prstGeom prst="rect">
            <a:avLst/>
          </a:prstGeom>
        </p:spPr>
      </p:pic>
      <p:sp>
        <p:nvSpPr>
          <p:cNvPr id="18" name="副标题 4"/>
          <p:cNvSpPr txBox="1"/>
          <p:nvPr/>
        </p:nvSpPr>
        <p:spPr>
          <a:xfrm>
            <a:off x="1584641" y="1091106"/>
            <a:ext cx="1644648" cy="386442"/>
          </a:xfrm>
          <a:prstGeom prst="rect">
            <a:avLst/>
          </a:prstGeom>
          <a:ln>
            <a:solidFill>
              <a:srgbClr val="2D80F8"/>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dist">
              <a:lnSpc>
                <a:spcPct val="120000"/>
              </a:lnSpc>
            </a:pPr>
            <a:r>
              <a:rPr lang="en-US" altLang="zh-CN" sz="1800" dirty="0">
                <a:solidFill>
                  <a:srgbClr val="000000"/>
                </a:solidFill>
                <a:cs typeface="+mn-ea"/>
                <a:sym typeface="+mn-lt"/>
              </a:rPr>
              <a:t>LOGO HERE</a:t>
            </a:r>
            <a:endParaRPr kumimoji="0" lang="en-US" altLang="zh-CN" sz="1800" b="0" i="0" u="none" strike="noStrike" kern="1200" cap="none" spc="0" normalizeH="0" baseline="0" noProof="0" dirty="0">
              <a:ln>
                <a:noFill/>
              </a:ln>
              <a:solidFill>
                <a:srgbClr val="000000"/>
              </a:solidFill>
              <a:effectLst/>
              <a:uLnTx/>
              <a:uFillTx/>
              <a:cs typeface="+mn-ea"/>
              <a:sym typeface="+mn-lt"/>
            </a:endParaRPr>
          </a:p>
        </p:txBody>
      </p:sp>
    </p:spTree>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8" presetClass="entr" presetSubtype="12"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trips(downLeft)">
                                      <p:cBhvr>
                                        <p:cTn id="13" dur="500"/>
                                        <p:tgtEl>
                                          <p:spTgt spid="11"/>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par>
                                <p:cTn id="23" presetID="18" presetClass="entr" presetSubtype="12"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strips(downLeft)">
                                      <p:cBhvr>
                                        <p:cTn id="25" dur="500"/>
                                        <p:tgtEl>
                                          <p:spTgt spid="2"/>
                                        </p:tgtEl>
                                      </p:cBhvr>
                                    </p:animEffect>
                                  </p:childTnLst>
                                </p:cTn>
                              </p:par>
                            </p:childTnLst>
                          </p:cTn>
                        </p:par>
                        <p:par>
                          <p:cTn id="26" fill="hold">
                            <p:stCondLst>
                              <p:cond delay="1000"/>
                            </p:stCondLst>
                            <p:childTnLst>
                              <p:par>
                                <p:cTn id="27" presetID="5" presetClass="entr" presetSubtype="1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checkerboard(across)">
                                      <p:cBhvr>
                                        <p:cTn id="29" dur="500"/>
                                        <p:tgtEl>
                                          <p:spTgt spid="18"/>
                                        </p:tgtEl>
                                      </p:cBhvr>
                                    </p:animEffect>
                                  </p:childTnLst>
                                </p:cTn>
                              </p:par>
                            </p:childTnLst>
                          </p:cTn>
                        </p:par>
                        <p:par>
                          <p:cTn id="30" fill="hold">
                            <p:stCondLst>
                              <p:cond delay="1500"/>
                            </p:stCondLst>
                            <p:childTnLst>
                              <p:par>
                                <p:cTn id="31" presetID="5" presetClass="entr" presetSubtype="10" fill="hold" grpId="0" nodeType="afterEffect">
                                  <p:stCondLst>
                                    <p:cond delay="0"/>
                                  </p:stCondLst>
                                  <p:childTnLst>
                                    <p:set>
                                      <p:cBhvr>
                                        <p:cTn id="32" dur="1" fill="hold">
                                          <p:stCondLst>
                                            <p:cond delay="0"/>
                                          </p:stCondLst>
                                        </p:cTn>
                                        <p:tgtEl>
                                          <p:spTgt spid="94"/>
                                        </p:tgtEl>
                                        <p:attrNameLst>
                                          <p:attrName>style.visibility</p:attrName>
                                        </p:attrNameLst>
                                      </p:cBhvr>
                                      <p:to>
                                        <p:strVal val="visible"/>
                                      </p:to>
                                    </p:set>
                                    <p:animEffect transition="in" filter="checkerboard(across)">
                                      <p:cBhvr>
                                        <p:cTn id="33" dur="500"/>
                                        <p:tgtEl>
                                          <p:spTgt spid="94"/>
                                        </p:tgtEl>
                                      </p:cBhvr>
                                    </p:animEffect>
                                  </p:childTnLst>
                                </p:cTn>
                              </p:par>
                            </p:childTnLst>
                          </p:cTn>
                        </p:par>
                        <p:par>
                          <p:cTn id="34" fill="hold">
                            <p:stCondLst>
                              <p:cond delay="2000"/>
                            </p:stCondLst>
                            <p:childTnLst>
                              <p:par>
                                <p:cTn id="35" presetID="5" presetClass="entr" presetSubtype="10" fill="hold" grpId="0"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checkerboard(across)">
                                      <p:cBhvr>
                                        <p:cTn id="37" dur="500"/>
                                        <p:tgtEl>
                                          <p:spTgt spid="93"/>
                                        </p:tgtEl>
                                      </p:cBhvr>
                                    </p:animEffect>
                                  </p:childTnLst>
                                </p:cTn>
                              </p:par>
                            </p:childTnLst>
                          </p:cTn>
                        </p:par>
                        <p:par>
                          <p:cTn id="38" fill="hold">
                            <p:stCondLst>
                              <p:cond delay="2500"/>
                            </p:stCondLst>
                            <p:childTnLst>
                              <p:par>
                                <p:cTn id="39" presetID="5" presetClass="entr" presetSubtype="10" fill="hold" grpId="0" nodeType="afterEffect">
                                  <p:stCondLst>
                                    <p:cond delay="0"/>
                                  </p:stCondLst>
                                  <p:childTnLst>
                                    <p:set>
                                      <p:cBhvr>
                                        <p:cTn id="40" dur="1" fill="hold">
                                          <p:stCondLst>
                                            <p:cond delay="0"/>
                                          </p:stCondLst>
                                        </p:cTn>
                                        <p:tgtEl>
                                          <p:spTgt spid="95"/>
                                        </p:tgtEl>
                                        <p:attrNameLst>
                                          <p:attrName>style.visibility</p:attrName>
                                        </p:attrNameLst>
                                      </p:cBhvr>
                                      <p:to>
                                        <p:strVal val="visible"/>
                                      </p:to>
                                    </p:set>
                                    <p:animEffect transition="in" filter="checkerboard(across)">
                                      <p:cBhvr>
                                        <p:cTn id="41"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93" grpId="0"/>
      <p:bldP spid="94" grpId="0"/>
      <p:bldP spid="95" grpId="0" animBg="1"/>
      <p:bldP spid="1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3"/>
          <p:cNvSpPr/>
          <p:nvPr userDrawn="1"/>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7" name="任意多边形: 形状 4"/>
          <p:cNvSpPr/>
          <p:nvPr userDrawn="1"/>
        </p:nvSpPr>
        <p:spPr>
          <a:xfrm>
            <a:off x="5273293" y="-3175"/>
            <a:ext cx="6921500" cy="6864350"/>
          </a:xfrm>
          <a:custGeom>
            <a:avLst/>
            <a:gdLst>
              <a:gd name="connsiteX0" fmla="*/ 5248657 w 6921500"/>
              <a:gd name="connsiteY0" fmla="*/ 1030605 h 6864350"/>
              <a:gd name="connsiteX1" fmla="*/ 72137 w 6921500"/>
              <a:gd name="connsiteY1" fmla="*/ 6324600 h 6864350"/>
              <a:gd name="connsiteX2" fmla="*/ 3557 w 6921500"/>
              <a:gd name="connsiteY2" fmla="*/ 6861175 h 6864350"/>
              <a:gd name="connsiteX3" fmla="*/ 6918707 w 6921500"/>
              <a:gd name="connsiteY3" fmla="*/ 6861175 h 6864350"/>
              <a:gd name="connsiteX4" fmla="*/ 6918707 w 6921500"/>
              <a:gd name="connsiteY4" fmla="*/ 3175 h 6864350"/>
              <a:gd name="connsiteX5" fmla="*/ 5663313 w 6921500"/>
              <a:gd name="connsiteY5" fmla="*/ 3175 h 6864350"/>
              <a:gd name="connsiteX6" fmla="*/ 5248657 w 6921500"/>
              <a:gd name="connsiteY6" fmla="*/ 1030605 h 686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21500" h="6864350">
                <a:moveTo>
                  <a:pt x="5248657" y="1030605"/>
                </a:moveTo>
                <a:cubicBezTo>
                  <a:pt x="4744467" y="1462405"/>
                  <a:pt x="72137" y="6324600"/>
                  <a:pt x="72137" y="6324600"/>
                </a:cubicBezTo>
                <a:cubicBezTo>
                  <a:pt x="72137" y="6324600"/>
                  <a:pt x="-2793" y="6593206"/>
                  <a:pt x="3557" y="6861175"/>
                </a:cubicBezTo>
                <a:lnTo>
                  <a:pt x="6918707" y="6861175"/>
                </a:lnTo>
                <a:lnTo>
                  <a:pt x="6918707" y="3175"/>
                </a:lnTo>
                <a:lnTo>
                  <a:pt x="5663313" y="3175"/>
                </a:lnTo>
                <a:cubicBezTo>
                  <a:pt x="5655692" y="276225"/>
                  <a:pt x="5587747" y="740410"/>
                  <a:pt x="5248657" y="1030605"/>
                </a:cubicBezTo>
                <a:close/>
              </a:path>
            </a:pathLst>
          </a:custGeom>
          <a:solidFill>
            <a:srgbClr val="2D80F8">
              <a:alpha val="50196"/>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8" name="任意多边形: 形状 5"/>
          <p:cNvSpPr/>
          <p:nvPr userDrawn="1"/>
        </p:nvSpPr>
        <p:spPr>
          <a:xfrm>
            <a:off x="-3175" y="-3175"/>
            <a:ext cx="4114800" cy="3454400"/>
          </a:xfrm>
          <a:custGeom>
            <a:avLst/>
            <a:gdLst>
              <a:gd name="connsiteX0" fmla="*/ 3175 w 4114800"/>
              <a:gd name="connsiteY0" fmla="*/ 3449320 h 3454400"/>
              <a:gd name="connsiteX1" fmla="*/ 661670 w 4114800"/>
              <a:gd name="connsiteY1" fmla="*/ 2989580 h 3454400"/>
              <a:gd name="connsiteX2" fmla="*/ 2552065 w 4114800"/>
              <a:gd name="connsiteY2" fmla="*/ 1466850 h 3454400"/>
              <a:gd name="connsiteX3" fmla="*/ 4074795 w 4114800"/>
              <a:gd name="connsiteY3" fmla="*/ 626745 h 3454400"/>
              <a:gd name="connsiteX4" fmla="*/ 3412490 w 4114800"/>
              <a:gd name="connsiteY4" fmla="*/ 3175 h 3454400"/>
              <a:gd name="connsiteX5" fmla="*/ 3175 w 4114800"/>
              <a:gd name="connsiteY5" fmla="*/ 3175 h 3454400"/>
              <a:gd name="connsiteX6" fmla="*/ 3175 w 4114800"/>
              <a:gd name="connsiteY6" fmla="*/ 3449320 h 345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4800" h="3454400">
                <a:moveTo>
                  <a:pt x="3175" y="3449320"/>
                </a:moveTo>
                <a:cubicBezTo>
                  <a:pt x="214630" y="3479165"/>
                  <a:pt x="483235" y="3389630"/>
                  <a:pt x="661670" y="2989580"/>
                </a:cubicBezTo>
                <a:cubicBezTo>
                  <a:pt x="1082040" y="2044065"/>
                  <a:pt x="1869440" y="1203960"/>
                  <a:pt x="2552065" y="1466850"/>
                </a:cubicBezTo>
                <a:cubicBezTo>
                  <a:pt x="3234690" y="1729740"/>
                  <a:pt x="4337685" y="1414145"/>
                  <a:pt x="4074795" y="626745"/>
                </a:cubicBezTo>
                <a:cubicBezTo>
                  <a:pt x="3990340" y="370205"/>
                  <a:pt x="3728085" y="164465"/>
                  <a:pt x="3412490" y="3175"/>
                </a:cubicBezTo>
                <a:lnTo>
                  <a:pt x="3175" y="3175"/>
                </a:lnTo>
                <a:lnTo>
                  <a:pt x="3175" y="3449320"/>
                </a:lnTo>
                <a:close/>
              </a:path>
            </a:pathLst>
          </a:custGeom>
          <a:solidFill>
            <a:srgbClr val="2D80F8"/>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97" name="任意多边形: 形状 7"/>
          <p:cNvSpPr/>
          <p:nvPr/>
        </p:nvSpPr>
        <p:spPr>
          <a:xfrm>
            <a:off x="717550" y="533400"/>
            <a:ext cx="10756900" cy="5791200"/>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9" name="任意多边形: 形状 6"/>
          <p:cNvSpPr/>
          <p:nvPr userDrawn="1"/>
        </p:nvSpPr>
        <p:spPr>
          <a:xfrm>
            <a:off x="-3175" y="-3175"/>
            <a:ext cx="3454400" cy="2876550"/>
          </a:xfrm>
          <a:custGeom>
            <a:avLst/>
            <a:gdLst>
              <a:gd name="connsiteX0" fmla="*/ 3175 w 3454400"/>
              <a:gd name="connsiteY0" fmla="*/ 2875280 h 2876550"/>
              <a:gd name="connsiteX1" fmla="*/ 511175 w 3454400"/>
              <a:gd name="connsiteY1" fmla="*/ 2478405 h 2876550"/>
              <a:gd name="connsiteX2" fmla="*/ 2123440 w 3454400"/>
              <a:gd name="connsiteY2" fmla="*/ 1179830 h 2876550"/>
              <a:gd name="connsiteX3" fmla="*/ 3422015 w 3454400"/>
              <a:gd name="connsiteY3" fmla="*/ 463550 h 2876550"/>
              <a:gd name="connsiteX4" fmla="*/ 2985135 w 3454400"/>
              <a:gd name="connsiteY4" fmla="*/ 3175 h 2876550"/>
              <a:gd name="connsiteX5" fmla="*/ 3175 w 3454400"/>
              <a:gd name="connsiteY5" fmla="*/ 3175 h 2876550"/>
              <a:gd name="connsiteX6" fmla="*/ 3175 w 3454400"/>
              <a:gd name="connsiteY6" fmla="*/ 2875280 h 287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4400" h="2876550">
                <a:moveTo>
                  <a:pt x="3175" y="2875280"/>
                </a:moveTo>
                <a:cubicBezTo>
                  <a:pt x="167005" y="2876550"/>
                  <a:pt x="375285" y="2783205"/>
                  <a:pt x="511175" y="2478405"/>
                </a:cubicBezTo>
                <a:cubicBezTo>
                  <a:pt x="869315" y="1672590"/>
                  <a:pt x="1541145" y="955675"/>
                  <a:pt x="2123440" y="1179830"/>
                </a:cubicBezTo>
                <a:cubicBezTo>
                  <a:pt x="2705735" y="1403985"/>
                  <a:pt x="3646170" y="1134745"/>
                  <a:pt x="3422015" y="463550"/>
                </a:cubicBezTo>
                <a:cubicBezTo>
                  <a:pt x="3361055" y="281305"/>
                  <a:pt x="3194685" y="128905"/>
                  <a:pt x="2985135" y="3175"/>
                </a:cubicBezTo>
                <a:lnTo>
                  <a:pt x="3175" y="3175"/>
                </a:lnTo>
                <a:lnTo>
                  <a:pt x="3175" y="2875280"/>
                </a:lnTo>
                <a:close/>
              </a:path>
            </a:pathLst>
          </a:custGeom>
          <a:solidFill>
            <a:srgbClr val="2D80F8">
              <a:alpha val="50196"/>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93" name="副标题 4"/>
          <p:cNvSpPr txBox="1"/>
          <p:nvPr/>
        </p:nvSpPr>
        <p:spPr>
          <a:xfrm>
            <a:off x="1250619" y="3963591"/>
            <a:ext cx="4218021" cy="55879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nSpc>
                <a:spcPct val="120000"/>
              </a:lnSpc>
            </a:pPr>
            <a:r>
              <a:rPr lang="en-US" altLang="zh-CN" sz="1800" dirty="0">
                <a:solidFill>
                  <a:srgbClr val="000000"/>
                </a:solidFill>
                <a:cs typeface="+mn-ea"/>
                <a:sym typeface="+mn-lt"/>
              </a:rPr>
              <a:t>Enterprise Management Training Team Building PPT Template</a:t>
            </a:r>
            <a:endParaRPr kumimoji="0" lang="en-US" altLang="zh-CN" sz="1800" b="0" i="0" u="none" strike="noStrike" kern="1200" cap="none" spc="0" normalizeH="0" baseline="0" noProof="0" dirty="0">
              <a:ln>
                <a:noFill/>
              </a:ln>
              <a:solidFill>
                <a:srgbClr val="000000"/>
              </a:solidFill>
              <a:effectLst/>
              <a:uLnTx/>
              <a:uFillTx/>
              <a:cs typeface="+mn-ea"/>
              <a:sym typeface="+mn-lt"/>
            </a:endParaRPr>
          </a:p>
        </p:txBody>
      </p:sp>
      <p:sp>
        <p:nvSpPr>
          <p:cNvPr id="94" name="标题 3"/>
          <p:cNvSpPr txBox="1"/>
          <p:nvPr/>
        </p:nvSpPr>
        <p:spPr>
          <a:xfrm>
            <a:off x="1250619" y="1954751"/>
            <a:ext cx="7803452" cy="163061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lnSpc>
                <a:spcPct val="110000"/>
              </a:lnSpc>
            </a:pPr>
            <a:r>
              <a:rPr lang="zh-CN" altLang="en-US" sz="5400" dirty="0">
                <a:latin typeface="+mn-lt"/>
                <a:ea typeface="+mn-ea"/>
                <a:cs typeface="+mn-ea"/>
                <a:sym typeface="+mn-lt"/>
              </a:rPr>
              <a:t>感谢您的耐心观看</a:t>
            </a:r>
            <a:endParaRPr lang="en-US" altLang="zh-CN" sz="5400" dirty="0">
              <a:latin typeface="+mn-lt"/>
              <a:ea typeface="+mn-ea"/>
              <a:cs typeface="+mn-ea"/>
              <a:sym typeface="+mn-lt"/>
            </a:endParaRPr>
          </a:p>
          <a:p>
            <a:pPr lvl="0">
              <a:lnSpc>
                <a:spcPct val="110000"/>
              </a:lnSpc>
            </a:pPr>
            <a:r>
              <a:rPr lang="en-US" altLang="zh-CN" sz="5400" dirty="0">
                <a:solidFill>
                  <a:srgbClr val="2D80F8"/>
                </a:solidFill>
                <a:latin typeface="+mn-lt"/>
                <a:ea typeface="+mn-ea"/>
                <a:cs typeface="+mn-ea"/>
                <a:sym typeface="+mn-lt"/>
              </a:rPr>
              <a:t>PPT</a:t>
            </a:r>
            <a:r>
              <a:rPr lang="zh-CN" altLang="en-US" sz="5400" dirty="0">
                <a:solidFill>
                  <a:srgbClr val="2D80F8"/>
                </a:solidFill>
                <a:latin typeface="+mn-lt"/>
                <a:ea typeface="+mn-ea"/>
                <a:cs typeface="+mn-ea"/>
                <a:sym typeface="+mn-lt"/>
              </a:rPr>
              <a:t>模板</a:t>
            </a:r>
            <a:endParaRPr kumimoji="0" lang="zh-CN" altLang="en-US" sz="5400" b="1" i="0" u="none" strike="noStrike" kern="1200" cap="none" spc="0" normalizeH="0" baseline="0" noProof="0" dirty="0">
              <a:ln>
                <a:noFill/>
              </a:ln>
              <a:solidFill>
                <a:srgbClr val="2D80F8"/>
              </a:solidFill>
              <a:effectLst/>
              <a:uLnTx/>
              <a:uFillTx/>
              <a:latin typeface="+mn-lt"/>
              <a:ea typeface="+mn-ea"/>
              <a:cs typeface="+mn-ea"/>
              <a:sym typeface="+mn-lt"/>
            </a:endParaRPr>
          </a:p>
        </p:txBody>
      </p:sp>
      <p:sp>
        <p:nvSpPr>
          <p:cNvPr id="95" name="文本占位符 5"/>
          <p:cNvSpPr txBox="1"/>
          <p:nvPr/>
        </p:nvSpPr>
        <p:spPr>
          <a:xfrm>
            <a:off x="1250619" y="5098439"/>
            <a:ext cx="1866585" cy="381440"/>
          </a:xfrm>
          <a:prstGeom prst="roundRect">
            <a:avLst>
              <a:gd name="adj" fmla="val 50000"/>
            </a:avLst>
          </a:prstGeom>
          <a:solidFill>
            <a:srgbClr val="2D80F8"/>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500" b="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dist"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讲师：</a:t>
            </a:r>
            <a:r>
              <a:rPr kumimoji="0" lang="en-US" altLang="zh-CN" sz="1800" b="0" i="0" u="none" strike="noStrike" kern="1200" cap="none" spc="0" normalizeH="0" baseline="0" noProof="0" dirty="0">
                <a:ln>
                  <a:noFill/>
                </a:ln>
                <a:solidFill>
                  <a:srgbClr val="FFFFFF"/>
                </a:solidFill>
                <a:effectLst/>
                <a:uLnTx/>
                <a:uFillTx/>
                <a:cs typeface="+mn-ea"/>
                <a:sym typeface="+mn-lt"/>
              </a:rPr>
              <a:t>XXX</a:t>
            </a:r>
            <a:endParaRPr kumimoji="0" lang="en-US" altLang="zh-CN" sz="1800" b="0" i="0" u="none" strike="noStrike" kern="1200" cap="none" spc="0" normalizeH="0" baseline="0" noProof="0" dirty="0">
              <a:ln>
                <a:noFill/>
              </a:ln>
              <a:solidFill>
                <a:srgbClr val="FFFFFF"/>
              </a:solidFill>
              <a:effectLst/>
              <a:uLnTx/>
              <a:uFillTx/>
              <a:cs typeface="+mn-ea"/>
              <a:sym typeface="+mn-lt"/>
            </a:endParaRPr>
          </a:p>
        </p:txBody>
      </p:sp>
      <p:sp>
        <p:nvSpPr>
          <p:cNvPr id="98" name="文本占位符 5"/>
          <p:cNvSpPr txBox="1"/>
          <p:nvPr/>
        </p:nvSpPr>
        <p:spPr>
          <a:xfrm>
            <a:off x="3650273" y="5098439"/>
            <a:ext cx="2152788" cy="381440"/>
          </a:xfrm>
          <a:prstGeom prst="roundRect">
            <a:avLst>
              <a:gd name="adj" fmla="val 50000"/>
            </a:avLst>
          </a:prstGeom>
          <a:solidFill>
            <a:srgbClr val="FD7C75"/>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500" b="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dist"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时间：</a:t>
            </a:r>
            <a:r>
              <a:rPr kumimoji="0" lang="en-US" altLang="zh-CN" sz="1800" b="0" i="0" u="none" strike="noStrike" kern="1200" cap="none" spc="0" normalizeH="0" baseline="0" noProof="0" dirty="0">
                <a:ln>
                  <a:noFill/>
                </a:ln>
                <a:solidFill>
                  <a:srgbClr val="FFFFFF"/>
                </a:solidFill>
                <a:effectLst/>
                <a:uLnTx/>
                <a:uFillTx/>
                <a:cs typeface="+mn-ea"/>
                <a:sym typeface="+mn-lt"/>
              </a:rPr>
              <a:t>20XX.XX</a:t>
            </a:r>
            <a:endParaRPr kumimoji="0" lang="en-US" altLang="zh-CN" sz="1800" b="0" i="0" u="none" strike="noStrike" kern="1200" cap="none" spc="0" normalizeH="0" baseline="0" noProof="0" dirty="0">
              <a:ln>
                <a:noFill/>
              </a:ln>
              <a:solidFill>
                <a:srgbClr val="FFFFFF"/>
              </a:solidFill>
              <a:effectLst/>
              <a:uLnTx/>
              <a:uFillTx/>
              <a:cs typeface="+mn-ea"/>
              <a:sym typeface="+mn-lt"/>
            </a:endParaRPr>
          </a:p>
        </p:txBody>
      </p:sp>
      <p:pic>
        <p:nvPicPr>
          <p:cNvPr id="99" name="图片 9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36720" y="2278743"/>
            <a:ext cx="4314144" cy="4314144"/>
          </a:xfrm>
          <a:prstGeom prst="rect">
            <a:avLst/>
          </a:prstGeom>
        </p:spPr>
      </p:pic>
      <p:cxnSp>
        <p:nvCxnSpPr>
          <p:cNvPr id="101" name="直接连接符 100"/>
          <p:cNvCxnSpPr/>
          <p:nvPr/>
        </p:nvCxnSpPr>
        <p:spPr>
          <a:xfrm>
            <a:off x="1250619" y="3730171"/>
            <a:ext cx="2861006" cy="0"/>
          </a:xfrm>
          <a:prstGeom prst="line">
            <a:avLst/>
          </a:prstGeom>
          <a:ln w="28575">
            <a:solidFill>
              <a:srgbClr val="2D80F8"/>
            </a:solidFill>
          </a:ln>
        </p:spPr>
        <p:style>
          <a:lnRef idx="1">
            <a:schemeClr val="accent1"/>
          </a:lnRef>
          <a:fillRef idx="0">
            <a:schemeClr val="accent1"/>
          </a:fillRef>
          <a:effectRef idx="0">
            <a:schemeClr val="accent1"/>
          </a:effectRef>
          <a:fontRef idx="minor">
            <a:schemeClr val="tx1"/>
          </a:fontRef>
        </p:style>
      </p:cxnSp>
      <p:sp>
        <p:nvSpPr>
          <p:cNvPr id="102" name="副标题 4"/>
          <p:cNvSpPr txBox="1"/>
          <p:nvPr/>
        </p:nvSpPr>
        <p:spPr>
          <a:xfrm>
            <a:off x="9388093" y="1019630"/>
            <a:ext cx="1644648" cy="386442"/>
          </a:xfrm>
          <a:prstGeom prst="rect">
            <a:avLst/>
          </a:prstGeom>
          <a:ln>
            <a:solidFill>
              <a:srgbClr val="2D80F8"/>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dist">
              <a:lnSpc>
                <a:spcPct val="120000"/>
              </a:lnSpc>
            </a:pPr>
            <a:r>
              <a:rPr lang="en-US" altLang="zh-CN" sz="1800" dirty="0">
                <a:solidFill>
                  <a:srgbClr val="000000"/>
                </a:solidFill>
                <a:cs typeface="+mn-ea"/>
                <a:sym typeface="+mn-lt"/>
              </a:rPr>
              <a:t>LOGO HERE</a:t>
            </a:r>
            <a:endParaRPr kumimoji="0" lang="en-US" altLang="zh-CN" sz="1800" b="0" i="0" u="none" strike="noStrike" kern="1200" cap="none" spc="0" normalizeH="0" baseline="0" noProof="0" dirty="0">
              <a:ln>
                <a:noFill/>
              </a:ln>
              <a:solidFill>
                <a:srgbClr val="000000"/>
              </a:solidFill>
              <a:effectLst/>
              <a:uLnTx/>
              <a:uFillTx/>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p:cTn id="17" dur="500" fill="hold"/>
                                        <p:tgtEl>
                                          <p:spTgt spid="97"/>
                                        </p:tgtEl>
                                        <p:attrNameLst>
                                          <p:attrName>ppt_w</p:attrName>
                                        </p:attrNameLst>
                                      </p:cBhvr>
                                      <p:tavLst>
                                        <p:tav tm="0">
                                          <p:val>
                                            <p:fltVal val="0"/>
                                          </p:val>
                                        </p:tav>
                                        <p:tav tm="100000">
                                          <p:val>
                                            <p:strVal val="#ppt_w"/>
                                          </p:val>
                                        </p:tav>
                                      </p:tavLst>
                                    </p:anim>
                                    <p:anim calcmode="lin" valueType="num">
                                      <p:cBhvr>
                                        <p:cTn id="18" dur="500" fill="hold"/>
                                        <p:tgtEl>
                                          <p:spTgt spid="97"/>
                                        </p:tgtEl>
                                        <p:attrNameLst>
                                          <p:attrName>ppt_h</p:attrName>
                                        </p:attrNameLst>
                                      </p:cBhvr>
                                      <p:tavLst>
                                        <p:tav tm="0">
                                          <p:val>
                                            <p:fltVal val="0"/>
                                          </p:val>
                                        </p:tav>
                                        <p:tav tm="100000">
                                          <p:val>
                                            <p:strVal val="#ppt_h"/>
                                          </p:val>
                                        </p:tav>
                                      </p:tavLst>
                                    </p:anim>
                                    <p:animEffect transition="in" filter="fade">
                                      <p:cBhvr>
                                        <p:cTn id="19" dur="500"/>
                                        <p:tgtEl>
                                          <p:spTgt spid="97"/>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99"/>
                                        </p:tgtEl>
                                        <p:attrNameLst>
                                          <p:attrName>style.visibility</p:attrName>
                                        </p:attrNameLst>
                                      </p:cBhvr>
                                      <p:to>
                                        <p:strVal val="visible"/>
                                      </p:to>
                                    </p:set>
                                    <p:animEffect transition="in" filter="fade">
                                      <p:cBhvr>
                                        <p:cTn id="23" dur="1000"/>
                                        <p:tgtEl>
                                          <p:spTgt spid="99"/>
                                        </p:tgtEl>
                                      </p:cBhvr>
                                    </p:animEffect>
                                    <p:anim calcmode="lin" valueType="num">
                                      <p:cBhvr>
                                        <p:cTn id="24" dur="1000" fill="hold"/>
                                        <p:tgtEl>
                                          <p:spTgt spid="99"/>
                                        </p:tgtEl>
                                        <p:attrNameLst>
                                          <p:attrName>ppt_x</p:attrName>
                                        </p:attrNameLst>
                                      </p:cBhvr>
                                      <p:tavLst>
                                        <p:tav tm="0">
                                          <p:val>
                                            <p:strVal val="#ppt_x"/>
                                          </p:val>
                                        </p:tav>
                                        <p:tav tm="100000">
                                          <p:val>
                                            <p:strVal val="#ppt_x"/>
                                          </p:val>
                                        </p:tav>
                                      </p:tavLst>
                                    </p:anim>
                                    <p:anim calcmode="lin" valueType="num">
                                      <p:cBhvr>
                                        <p:cTn id="25" dur="1000" fill="hold"/>
                                        <p:tgtEl>
                                          <p:spTgt spid="9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102"/>
                                        </p:tgtEl>
                                        <p:attrNameLst>
                                          <p:attrName>style.visibility</p:attrName>
                                        </p:attrNameLst>
                                      </p:cBhvr>
                                      <p:to>
                                        <p:strVal val="visible"/>
                                      </p:to>
                                    </p:set>
                                    <p:animEffect transition="in" filter="barn(inVertical)">
                                      <p:cBhvr>
                                        <p:cTn id="29" dur="500"/>
                                        <p:tgtEl>
                                          <p:spTgt spid="102"/>
                                        </p:tgtEl>
                                      </p:cBhvr>
                                    </p:animEffect>
                                  </p:childTnLst>
                                </p:cTn>
                              </p:par>
                            </p:childTnLst>
                          </p:cTn>
                        </p:par>
                        <p:par>
                          <p:cTn id="30" fill="hold">
                            <p:stCondLst>
                              <p:cond delay="2500"/>
                            </p:stCondLst>
                            <p:childTnLst>
                              <p:par>
                                <p:cTn id="31" presetID="9" presetClass="entr" presetSubtype="0" fill="hold" grpId="0" nodeType="afterEffect">
                                  <p:stCondLst>
                                    <p:cond delay="0"/>
                                  </p:stCondLst>
                                  <p:childTnLst>
                                    <p:set>
                                      <p:cBhvr>
                                        <p:cTn id="32" dur="1" fill="hold">
                                          <p:stCondLst>
                                            <p:cond delay="0"/>
                                          </p:stCondLst>
                                        </p:cTn>
                                        <p:tgtEl>
                                          <p:spTgt spid="94"/>
                                        </p:tgtEl>
                                        <p:attrNameLst>
                                          <p:attrName>style.visibility</p:attrName>
                                        </p:attrNameLst>
                                      </p:cBhvr>
                                      <p:to>
                                        <p:strVal val="visible"/>
                                      </p:to>
                                    </p:set>
                                    <p:animEffect transition="in" filter="dissolve">
                                      <p:cBhvr>
                                        <p:cTn id="33" dur="500"/>
                                        <p:tgtEl>
                                          <p:spTgt spid="94"/>
                                        </p:tgtEl>
                                      </p:cBhvr>
                                    </p:animEffect>
                                  </p:childTnLst>
                                </p:cTn>
                              </p:par>
                              <p:par>
                                <p:cTn id="34" presetID="22" presetClass="entr" presetSubtype="4" fill="hold" nodeType="withEffect">
                                  <p:stCondLst>
                                    <p:cond delay="0"/>
                                  </p:stCondLst>
                                  <p:childTnLst>
                                    <p:set>
                                      <p:cBhvr>
                                        <p:cTn id="35" dur="1" fill="hold">
                                          <p:stCondLst>
                                            <p:cond delay="0"/>
                                          </p:stCondLst>
                                        </p:cTn>
                                        <p:tgtEl>
                                          <p:spTgt spid="101"/>
                                        </p:tgtEl>
                                        <p:attrNameLst>
                                          <p:attrName>style.visibility</p:attrName>
                                        </p:attrNameLst>
                                      </p:cBhvr>
                                      <p:to>
                                        <p:strVal val="visible"/>
                                      </p:to>
                                    </p:set>
                                    <p:animEffect transition="in" filter="wipe(down)">
                                      <p:cBhvr>
                                        <p:cTn id="36" dur="500"/>
                                        <p:tgtEl>
                                          <p:spTgt spid="101"/>
                                        </p:tgtEl>
                                      </p:cBhvr>
                                    </p:animEffect>
                                  </p:childTnLst>
                                </p:cTn>
                              </p:par>
                            </p:childTnLst>
                          </p:cTn>
                        </p:par>
                        <p:par>
                          <p:cTn id="37" fill="hold">
                            <p:stCondLst>
                              <p:cond delay="3000"/>
                            </p:stCondLst>
                            <p:childTnLst>
                              <p:par>
                                <p:cTn id="38" presetID="16" presetClass="entr" presetSubtype="21" fill="hold" grpId="0" nodeType="afterEffect">
                                  <p:stCondLst>
                                    <p:cond delay="0"/>
                                  </p:stCondLst>
                                  <p:childTnLst>
                                    <p:set>
                                      <p:cBhvr>
                                        <p:cTn id="39" dur="1" fill="hold">
                                          <p:stCondLst>
                                            <p:cond delay="0"/>
                                          </p:stCondLst>
                                        </p:cTn>
                                        <p:tgtEl>
                                          <p:spTgt spid="93"/>
                                        </p:tgtEl>
                                        <p:attrNameLst>
                                          <p:attrName>style.visibility</p:attrName>
                                        </p:attrNameLst>
                                      </p:cBhvr>
                                      <p:to>
                                        <p:strVal val="visible"/>
                                      </p:to>
                                    </p:set>
                                    <p:animEffect transition="in" filter="barn(inVertical)">
                                      <p:cBhvr>
                                        <p:cTn id="40" dur="500"/>
                                        <p:tgtEl>
                                          <p:spTgt spid="93"/>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95"/>
                                        </p:tgtEl>
                                        <p:attrNameLst>
                                          <p:attrName>style.visibility</p:attrName>
                                        </p:attrNameLst>
                                      </p:cBhvr>
                                      <p:to>
                                        <p:strVal val="visible"/>
                                      </p:to>
                                    </p:set>
                                    <p:animEffect transition="in" filter="wipe(down)">
                                      <p:cBhvr>
                                        <p:cTn id="44" dur="500"/>
                                        <p:tgtEl>
                                          <p:spTgt spid="95"/>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98"/>
                                        </p:tgtEl>
                                        <p:attrNameLst>
                                          <p:attrName>style.visibility</p:attrName>
                                        </p:attrNameLst>
                                      </p:cBhvr>
                                      <p:to>
                                        <p:strVal val="visible"/>
                                      </p:to>
                                    </p:set>
                                    <p:animEffect transition="in" filter="wipe(down)">
                                      <p:cBhvr>
                                        <p:cTn id="47"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7" grpId="0" animBg="1"/>
      <p:bldP spid="9" grpId="0" animBg="1"/>
      <p:bldP spid="93" grpId="0"/>
      <p:bldP spid="94" grpId="0"/>
      <p:bldP spid="95" grpId="0" animBg="1"/>
      <p:bldP spid="98" grpId="0" animBg="1"/>
      <p:bldP spid="10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3" name="矩形: 圆角 2"/>
          <p:cNvSpPr/>
          <p:nvPr/>
        </p:nvSpPr>
        <p:spPr>
          <a:xfrm>
            <a:off x="877290" y="1826243"/>
            <a:ext cx="1842797" cy="1146855"/>
          </a:xfrm>
          <a:prstGeom prst="roundRect">
            <a:avLst/>
          </a:prstGeom>
          <a:solidFill>
            <a:srgbClr val="2D80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7" name="矩形: 圆角 146"/>
          <p:cNvSpPr/>
          <p:nvPr/>
        </p:nvSpPr>
        <p:spPr>
          <a:xfrm>
            <a:off x="3099908" y="1826243"/>
            <a:ext cx="1842797" cy="1146855"/>
          </a:xfrm>
          <a:prstGeom prst="roundRect">
            <a:avLst/>
          </a:prstGeom>
          <a:solidFill>
            <a:srgbClr val="FD7C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8" name="矩形: 圆角 147"/>
          <p:cNvSpPr/>
          <p:nvPr/>
        </p:nvSpPr>
        <p:spPr>
          <a:xfrm>
            <a:off x="5324667" y="1823346"/>
            <a:ext cx="1842797" cy="1146855"/>
          </a:xfrm>
          <a:prstGeom prst="roundRect">
            <a:avLst/>
          </a:prstGeom>
          <a:solidFill>
            <a:srgbClr val="2D80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solidFill>
                  <a:srgbClr val="000000"/>
                </a:solidFill>
                <a:latin typeface="+mn-lt"/>
                <a:ea typeface="+mn-ea"/>
                <a:cs typeface="+mn-ea"/>
                <a:sym typeface="+mn-lt"/>
              </a:rPr>
              <a:t>关于</a:t>
            </a:r>
            <a:r>
              <a:rPr lang="zh-CN" altLang="en-US" sz="2800" dirty="0">
                <a:solidFill>
                  <a:srgbClr val="2D80F8"/>
                </a:solidFill>
                <a:latin typeface="+mn-lt"/>
                <a:ea typeface="+mn-ea"/>
                <a:cs typeface="+mn-ea"/>
                <a:sym typeface="+mn-lt"/>
              </a:rPr>
              <a:t>团队</a:t>
            </a:r>
            <a:endParaRPr lang="zh-CN" altLang="en-US" sz="2800" dirty="0">
              <a:solidFill>
                <a:srgbClr val="2D80F8"/>
              </a:solidFill>
              <a:latin typeface="+mn-lt"/>
              <a:ea typeface="+mn-ea"/>
              <a:cs typeface="+mn-ea"/>
              <a:sym typeface="+mn-lt"/>
            </a:endParaRPr>
          </a:p>
        </p:txBody>
      </p:sp>
      <p:sp>
        <p:nvSpPr>
          <p:cNvPr id="141" name="矩形 140"/>
          <p:cNvSpPr/>
          <p:nvPr/>
        </p:nvSpPr>
        <p:spPr>
          <a:xfrm>
            <a:off x="853692" y="3380680"/>
            <a:ext cx="1857814" cy="2231508"/>
          </a:xfrm>
          <a:prstGeom prst="rect">
            <a:avLst/>
          </a:prstGeom>
        </p:spPr>
        <p:txBody>
          <a:bodyPr wrap="square">
            <a:spAutoFit/>
          </a:bodyPr>
          <a:lstStyle/>
          <a:p>
            <a:pPr algn="ctr">
              <a:lnSpc>
                <a:spcPct val="200000"/>
              </a:lnSpc>
            </a:pPr>
            <a:r>
              <a:rPr lang="zh-CN" altLang="en-US" spc="225" dirty="0">
                <a:solidFill>
                  <a:schemeClr val="tx1">
                    <a:lumMod val="75000"/>
                    <a:lumOff val="25000"/>
                  </a:schemeClr>
                </a:solidFill>
                <a:cs typeface="+mn-ea"/>
                <a:sym typeface="+mn-lt"/>
              </a:rPr>
              <a:t>快速任务团队</a:t>
            </a:r>
            <a:endParaRPr lang="en-US" altLang="zh-CN" spc="225" dirty="0">
              <a:solidFill>
                <a:schemeClr val="tx1">
                  <a:lumMod val="75000"/>
                  <a:lumOff val="25000"/>
                </a:schemeClr>
              </a:solidFill>
              <a:cs typeface="+mn-ea"/>
              <a:sym typeface="+mn-lt"/>
            </a:endParaRPr>
          </a:p>
          <a:p>
            <a:pPr algn="ctr">
              <a:lnSpc>
                <a:spcPct val="200000"/>
              </a:lnSpc>
            </a:pPr>
            <a:r>
              <a:rPr lang="zh-CN" altLang="en-US" spc="225" dirty="0">
                <a:solidFill>
                  <a:schemeClr val="tx1">
                    <a:lumMod val="75000"/>
                    <a:lumOff val="25000"/>
                  </a:schemeClr>
                </a:solidFill>
                <a:cs typeface="+mn-ea"/>
                <a:sym typeface="+mn-lt"/>
              </a:rPr>
              <a:t>维护团队</a:t>
            </a:r>
            <a:endParaRPr lang="en-US" altLang="zh-CN" spc="225" dirty="0">
              <a:solidFill>
                <a:schemeClr val="tx1">
                  <a:lumMod val="75000"/>
                  <a:lumOff val="25000"/>
                </a:schemeClr>
              </a:solidFill>
              <a:cs typeface="+mn-ea"/>
              <a:sym typeface="+mn-lt"/>
            </a:endParaRPr>
          </a:p>
          <a:p>
            <a:pPr algn="ctr">
              <a:lnSpc>
                <a:spcPct val="200000"/>
              </a:lnSpc>
            </a:pPr>
            <a:r>
              <a:rPr lang="zh-CN" altLang="en-US" spc="225" dirty="0">
                <a:solidFill>
                  <a:schemeClr val="tx1">
                    <a:lumMod val="75000"/>
                    <a:lumOff val="25000"/>
                  </a:schemeClr>
                </a:solidFill>
                <a:cs typeface="+mn-ea"/>
                <a:sym typeface="+mn-lt"/>
              </a:rPr>
              <a:t>销售团队</a:t>
            </a:r>
            <a:endParaRPr lang="en-US" altLang="zh-CN" spc="225" dirty="0">
              <a:solidFill>
                <a:schemeClr val="tx1">
                  <a:lumMod val="75000"/>
                  <a:lumOff val="25000"/>
                </a:schemeClr>
              </a:solidFill>
              <a:cs typeface="+mn-ea"/>
              <a:sym typeface="+mn-lt"/>
            </a:endParaRPr>
          </a:p>
          <a:p>
            <a:pPr algn="ctr">
              <a:lnSpc>
                <a:spcPct val="200000"/>
              </a:lnSpc>
            </a:pPr>
            <a:r>
              <a:rPr lang="zh-CN" altLang="en-US" spc="225" dirty="0">
                <a:solidFill>
                  <a:schemeClr val="tx1">
                    <a:lumMod val="75000"/>
                    <a:lumOff val="25000"/>
                  </a:schemeClr>
                </a:solidFill>
                <a:cs typeface="+mn-ea"/>
                <a:sym typeface="+mn-lt"/>
              </a:rPr>
              <a:t>自我管理团队</a:t>
            </a:r>
            <a:endParaRPr lang="en-US" altLang="zh-CN" dirty="0">
              <a:solidFill>
                <a:schemeClr val="tx1">
                  <a:lumMod val="75000"/>
                  <a:lumOff val="25000"/>
                </a:schemeClr>
              </a:solidFill>
              <a:cs typeface="+mn-ea"/>
              <a:sym typeface="+mn-lt"/>
            </a:endParaRPr>
          </a:p>
        </p:txBody>
      </p:sp>
      <p:sp>
        <p:nvSpPr>
          <p:cNvPr id="142" name="矩形 141"/>
          <p:cNvSpPr/>
          <p:nvPr/>
        </p:nvSpPr>
        <p:spPr>
          <a:xfrm>
            <a:off x="3083375" y="3381606"/>
            <a:ext cx="1841293" cy="2231508"/>
          </a:xfrm>
          <a:prstGeom prst="rect">
            <a:avLst/>
          </a:prstGeom>
        </p:spPr>
        <p:txBody>
          <a:bodyPr wrap="square">
            <a:spAutoFit/>
          </a:bodyPr>
          <a:lstStyle/>
          <a:p>
            <a:pPr algn="ctr">
              <a:lnSpc>
                <a:spcPct val="200000"/>
              </a:lnSpc>
            </a:pPr>
            <a:r>
              <a:rPr lang="zh-CN" altLang="en-US" spc="225" dirty="0">
                <a:solidFill>
                  <a:schemeClr val="tx1">
                    <a:lumMod val="75000"/>
                    <a:lumOff val="25000"/>
                  </a:schemeClr>
                </a:solidFill>
                <a:cs typeface="+mn-ea"/>
                <a:sym typeface="+mn-lt"/>
              </a:rPr>
              <a:t>工作团队</a:t>
            </a:r>
            <a:endParaRPr lang="en-US" altLang="zh-CN" spc="225" dirty="0">
              <a:solidFill>
                <a:schemeClr val="tx1">
                  <a:lumMod val="75000"/>
                  <a:lumOff val="25000"/>
                </a:schemeClr>
              </a:solidFill>
              <a:cs typeface="+mn-ea"/>
              <a:sym typeface="+mn-lt"/>
            </a:endParaRPr>
          </a:p>
          <a:p>
            <a:pPr algn="ctr">
              <a:lnSpc>
                <a:spcPct val="200000"/>
              </a:lnSpc>
            </a:pPr>
            <a:r>
              <a:rPr lang="zh-CN" altLang="en-US" spc="225" dirty="0">
                <a:solidFill>
                  <a:schemeClr val="tx1">
                    <a:lumMod val="75000"/>
                    <a:lumOff val="25000"/>
                  </a:schemeClr>
                </a:solidFill>
                <a:cs typeface="+mn-ea"/>
                <a:sym typeface="+mn-lt"/>
              </a:rPr>
              <a:t>顶层团队</a:t>
            </a:r>
            <a:endParaRPr lang="en-US" altLang="zh-CN" spc="225" dirty="0">
              <a:solidFill>
                <a:schemeClr val="tx1">
                  <a:lumMod val="75000"/>
                  <a:lumOff val="25000"/>
                </a:schemeClr>
              </a:solidFill>
              <a:cs typeface="+mn-ea"/>
              <a:sym typeface="+mn-lt"/>
            </a:endParaRPr>
          </a:p>
          <a:p>
            <a:pPr algn="ctr">
              <a:lnSpc>
                <a:spcPct val="200000"/>
              </a:lnSpc>
            </a:pPr>
            <a:r>
              <a:rPr lang="zh-CN" altLang="en-US" spc="225" dirty="0">
                <a:solidFill>
                  <a:schemeClr val="tx1">
                    <a:lumMod val="75000"/>
                    <a:lumOff val="25000"/>
                  </a:schemeClr>
                </a:solidFill>
                <a:cs typeface="+mn-ea"/>
                <a:sym typeface="+mn-lt"/>
              </a:rPr>
              <a:t>商务策略团队</a:t>
            </a:r>
            <a:endParaRPr lang="en-US" altLang="zh-CN" spc="225" dirty="0">
              <a:solidFill>
                <a:schemeClr val="tx1">
                  <a:lumMod val="75000"/>
                  <a:lumOff val="25000"/>
                </a:schemeClr>
              </a:solidFill>
              <a:cs typeface="+mn-ea"/>
              <a:sym typeface="+mn-lt"/>
            </a:endParaRPr>
          </a:p>
          <a:p>
            <a:pPr algn="ctr">
              <a:lnSpc>
                <a:spcPct val="200000"/>
              </a:lnSpc>
            </a:pPr>
            <a:r>
              <a:rPr lang="zh-CN" altLang="en-US" spc="225" dirty="0">
                <a:solidFill>
                  <a:schemeClr val="tx1">
                    <a:lumMod val="75000"/>
                    <a:lumOff val="25000"/>
                  </a:schemeClr>
                </a:solidFill>
                <a:cs typeface="+mn-ea"/>
                <a:sym typeface="+mn-lt"/>
              </a:rPr>
              <a:t>项目团队</a:t>
            </a:r>
            <a:endParaRPr lang="zh-CN" altLang="en-US" spc="225" dirty="0">
              <a:solidFill>
                <a:schemeClr val="tx1">
                  <a:lumMod val="75000"/>
                  <a:lumOff val="25000"/>
                </a:schemeClr>
              </a:solidFill>
              <a:cs typeface="+mn-ea"/>
              <a:sym typeface="+mn-lt"/>
            </a:endParaRPr>
          </a:p>
        </p:txBody>
      </p:sp>
      <p:sp>
        <p:nvSpPr>
          <p:cNvPr id="143" name="矩形 142"/>
          <p:cNvSpPr/>
          <p:nvPr/>
        </p:nvSpPr>
        <p:spPr>
          <a:xfrm>
            <a:off x="5315475" y="3375947"/>
            <a:ext cx="1834169" cy="2231508"/>
          </a:xfrm>
          <a:prstGeom prst="rect">
            <a:avLst/>
          </a:prstGeom>
        </p:spPr>
        <p:txBody>
          <a:bodyPr wrap="square">
            <a:spAutoFit/>
          </a:bodyPr>
          <a:lstStyle/>
          <a:p>
            <a:pPr algn="ctr">
              <a:lnSpc>
                <a:spcPct val="200000"/>
              </a:lnSpc>
            </a:pPr>
            <a:r>
              <a:rPr lang="zh-CN" altLang="en-US" spc="225" dirty="0">
                <a:solidFill>
                  <a:schemeClr val="tx1">
                    <a:lumMod val="75000"/>
                    <a:lumOff val="25000"/>
                  </a:schemeClr>
                </a:solidFill>
                <a:cs typeface="+mn-ea"/>
                <a:sym typeface="+mn-lt"/>
              </a:rPr>
              <a:t>跨职能团队</a:t>
            </a:r>
            <a:endParaRPr lang="en-US" altLang="zh-CN" spc="225" dirty="0">
              <a:solidFill>
                <a:schemeClr val="tx1">
                  <a:lumMod val="75000"/>
                  <a:lumOff val="25000"/>
                </a:schemeClr>
              </a:solidFill>
              <a:cs typeface="+mn-ea"/>
              <a:sym typeface="+mn-lt"/>
            </a:endParaRPr>
          </a:p>
          <a:p>
            <a:pPr algn="ctr">
              <a:lnSpc>
                <a:spcPct val="200000"/>
              </a:lnSpc>
            </a:pPr>
            <a:r>
              <a:rPr lang="zh-CN" altLang="en-US" spc="225" dirty="0">
                <a:solidFill>
                  <a:schemeClr val="tx1">
                    <a:lumMod val="75000"/>
                    <a:lumOff val="25000"/>
                  </a:schemeClr>
                </a:solidFill>
                <a:cs typeface="+mn-ea"/>
                <a:sym typeface="+mn-lt"/>
              </a:rPr>
              <a:t>特别任务团队</a:t>
            </a:r>
            <a:endParaRPr lang="en-US" altLang="zh-CN" spc="225" dirty="0">
              <a:solidFill>
                <a:schemeClr val="tx1">
                  <a:lumMod val="75000"/>
                  <a:lumOff val="25000"/>
                </a:schemeClr>
              </a:solidFill>
              <a:cs typeface="+mn-ea"/>
              <a:sym typeface="+mn-lt"/>
            </a:endParaRPr>
          </a:p>
          <a:p>
            <a:pPr algn="ctr">
              <a:lnSpc>
                <a:spcPct val="200000"/>
              </a:lnSpc>
            </a:pPr>
            <a:r>
              <a:rPr lang="zh-CN" altLang="en-US" spc="225" dirty="0">
                <a:solidFill>
                  <a:schemeClr val="tx1">
                    <a:lumMod val="75000"/>
                    <a:lumOff val="25000"/>
                  </a:schemeClr>
                </a:solidFill>
                <a:cs typeface="+mn-ea"/>
                <a:sym typeface="+mn-lt"/>
              </a:rPr>
              <a:t>质量周期团队</a:t>
            </a:r>
            <a:endParaRPr lang="en-US" altLang="zh-CN" spc="225" dirty="0">
              <a:solidFill>
                <a:schemeClr val="tx1">
                  <a:lumMod val="75000"/>
                  <a:lumOff val="25000"/>
                </a:schemeClr>
              </a:solidFill>
              <a:cs typeface="+mn-ea"/>
              <a:sym typeface="+mn-lt"/>
            </a:endParaRPr>
          </a:p>
          <a:p>
            <a:pPr algn="ctr">
              <a:lnSpc>
                <a:spcPct val="200000"/>
              </a:lnSpc>
            </a:pPr>
            <a:r>
              <a:rPr lang="zh-CN" altLang="en-US" spc="225" dirty="0">
                <a:solidFill>
                  <a:schemeClr val="tx1">
                    <a:lumMod val="75000"/>
                    <a:lumOff val="25000"/>
                  </a:schemeClr>
                </a:solidFill>
                <a:cs typeface="+mn-ea"/>
                <a:sym typeface="+mn-lt"/>
              </a:rPr>
              <a:t>客服服务团队</a:t>
            </a:r>
            <a:endParaRPr lang="en-US" altLang="zh-CN" dirty="0">
              <a:solidFill>
                <a:schemeClr val="tx1">
                  <a:lumMod val="75000"/>
                  <a:lumOff val="25000"/>
                </a:schemeClr>
              </a:solidFill>
              <a:cs typeface="+mn-ea"/>
              <a:sym typeface="+mn-lt"/>
            </a:endParaRPr>
          </a:p>
        </p:txBody>
      </p:sp>
      <p:sp>
        <p:nvSpPr>
          <p:cNvPr id="144" name="2"/>
          <p:cNvSpPr>
            <a:spLocks noChangeAspect="1"/>
          </p:cNvSpPr>
          <p:nvPr/>
        </p:nvSpPr>
        <p:spPr>
          <a:xfrm>
            <a:off x="5966741" y="2170693"/>
            <a:ext cx="554367" cy="476290"/>
          </a:xfrm>
          <a:custGeom>
            <a:avLst/>
            <a:gdLst>
              <a:gd name="T0" fmla="*/ 4147 w 4873"/>
              <a:gd name="T1" fmla="*/ 138 h 4193"/>
              <a:gd name="T2" fmla="*/ 894 w 4873"/>
              <a:gd name="T3" fmla="*/ 0 h 4193"/>
              <a:gd name="T4" fmla="*/ 202 w 4873"/>
              <a:gd name="T5" fmla="*/ 585 h 4193"/>
              <a:gd name="T6" fmla="*/ 288 w 4873"/>
              <a:gd name="T7" fmla="*/ 663 h 4193"/>
              <a:gd name="T8" fmla="*/ 894 w 4873"/>
              <a:gd name="T9" fmla="*/ 116 h 4193"/>
              <a:gd name="T10" fmla="*/ 4050 w 4873"/>
              <a:gd name="T11" fmla="*/ 204 h 4193"/>
              <a:gd name="T12" fmla="*/ 4756 w 4873"/>
              <a:gd name="T13" fmla="*/ 1360 h 4193"/>
              <a:gd name="T14" fmla="*/ 4678 w 4873"/>
              <a:gd name="T15" fmla="*/ 4076 h 4193"/>
              <a:gd name="T16" fmla="*/ 4219 w 4873"/>
              <a:gd name="T17" fmla="*/ 3195 h 4193"/>
              <a:gd name="T18" fmla="*/ 4528 w 4873"/>
              <a:gd name="T19" fmla="*/ 3149 h 4193"/>
              <a:gd name="T20" fmla="*/ 4080 w 4873"/>
              <a:gd name="T21" fmla="*/ 2496 h 4193"/>
              <a:gd name="T22" fmla="*/ 3916 w 4873"/>
              <a:gd name="T23" fmla="*/ 2497 h 4193"/>
              <a:gd name="T24" fmla="*/ 3484 w 4873"/>
              <a:gd name="T25" fmla="*/ 3149 h 4193"/>
              <a:gd name="T26" fmla="*/ 3777 w 4873"/>
              <a:gd name="T27" fmla="*/ 3195 h 4193"/>
              <a:gd name="T28" fmla="*/ 2925 w 4873"/>
              <a:gd name="T29" fmla="*/ 4076 h 4193"/>
              <a:gd name="T30" fmla="*/ 3151 w 4873"/>
              <a:gd name="T31" fmla="*/ 3195 h 4193"/>
              <a:gd name="T32" fmla="*/ 3219 w 4873"/>
              <a:gd name="T33" fmla="*/ 3055 h 4193"/>
              <a:gd name="T34" fmla="*/ 2704 w 4873"/>
              <a:gd name="T35" fmla="*/ 2454 h 4193"/>
              <a:gd name="T36" fmla="*/ 2204 w 4873"/>
              <a:gd name="T37" fmla="*/ 3055 h 4193"/>
              <a:gd name="T38" fmla="*/ 2274 w 4873"/>
              <a:gd name="T39" fmla="*/ 3195 h 4193"/>
              <a:gd name="T40" fmla="*/ 2483 w 4873"/>
              <a:gd name="T41" fmla="*/ 4076 h 4193"/>
              <a:gd name="T42" fmla="*/ 117 w 4873"/>
              <a:gd name="T43" fmla="*/ 3908 h 4193"/>
              <a:gd name="T44" fmla="*/ 285 w 4873"/>
              <a:gd name="T45" fmla="*/ 1135 h 4193"/>
              <a:gd name="T46" fmla="*/ 4103 w 4873"/>
              <a:gd name="T47" fmla="*/ 1077 h 4193"/>
              <a:gd name="T48" fmla="*/ 285 w 4873"/>
              <a:gd name="T49" fmla="*/ 1019 h 4193"/>
              <a:gd name="T50" fmla="*/ 0 w 4873"/>
              <a:gd name="T51" fmla="*/ 3908 h 4193"/>
              <a:gd name="T52" fmla="*/ 2541 w 4873"/>
              <a:gd name="T53" fmla="*/ 4193 h 4193"/>
              <a:gd name="T54" fmla="*/ 2599 w 4873"/>
              <a:gd name="T55" fmla="*/ 3137 h 4193"/>
              <a:gd name="T56" fmla="*/ 2332 w 4873"/>
              <a:gd name="T57" fmla="*/ 3079 h 4193"/>
              <a:gd name="T58" fmla="*/ 3090 w 4873"/>
              <a:gd name="T59" fmla="*/ 3079 h 4193"/>
              <a:gd name="T60" fmla="*/ 2809 w 4873"/>
              <a:gd name="T61" fmla="*/ 3137 h 4193"/>
              <a:gd name="T62" fmla="*/ 2867 w 4873"/>
              <a:gd name="T63" fmla="*/ 4193 h 4193"/>
              <a:gd name="T64" fmla="*/ 3892 w 4873"/>
              <a:gd name="T65" fmla="*/ 4135 h 4193"/>
              <a:gd name="T66" fmla="*/ 3835 w 4873"/>
              <a:gd name="T67" fmla="*/ 3079 h 4193"/>
              <a:gd name="T68" fmla="*/ 3999 w 4873"/>
              <a:gd name="T69" fmla="*/ 2581 h 4193"/>
              <a:gd name="T70" fmla="*/ 4161 w 4873"/>
              <a:gd name="T71" fmla="*/ 3079 h 4193"/>
              <a:gd name="T72" fmla="*/ 4104 w 4873"/>
              <a:gd name="T73" fmla="*/ 4135 h 4193"/>
              <a:gd name="T74" fmla="*/ 4678 w 4873"/>
              <a:gd name="T75" fmla="*/ 4193 h 4193"/>
              <a:gd name="T76" fmla="*/ 4873 w 4873"/>
              <a:gd name="T77" fmla="*/ 1360 h 4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73" h="4193">
                <a:moveTo>
                  <a:pt x="4786" y="1078"/>
                </a:moveTo>
                <a:lnTo>
                  <a:pt x="4147" y="138"/>
                </a:lnTo>
                <a:cubicBezTo>
                  <a:pt x="4094" y="60"/>
                  <a:pt x="3979" y="0"/>
                  <a:pt x="3885" y="0"/>
                </a:cubicBezTo>
                <a:lnTo>
                  <a:pt x="894" y="0"/>
                </a:lnTo>
                <a:cubicBezTo>
                  <a:pt x="803" y="0"/>
                  <a:pt x="684" y="53"/>
                  <a:pt x="623" y="120"/>
                </a:cubicBezTo>
                <a:lnTo>
                  <a:pt x="202" y="585"/>
                </a:lnTo>
                <a:cubicBezTo>
                  <a:pt x="180" y="609"/>
                  <a:pt x="182" y="646"/>
                  <a:pt x="206" y="667"/>
                </a:cubicBezTo>
                <a:cubicBezTo>
                  <a:pt x="230" y="689"/>
                  <a:pt x="266" y="687"/>
                  <a:pt x="288" y="663"/>
                </a:cubicBezTo>
                <a:lnTo>
                  <a:pt x="709" y="198"/>
                </a:lnTo>
                <a:cubicBezTo>
                  <a:pt x="749" y="155"/>
                  <a:pt x="835" y="116"/>
                  <a:pt x="894" y="116"/>
                </a:cubicBezTo>
                <a:lnTo>
                  <a:pt x="3885" y="116"/>
                </a:lnTo>
                <a:cubicBezTo>
                  <a:pt x="3941" y="116"/>
                  <a:pt x="4019" y="158"/>
                  <a:pt x="4050" y="204"/>
                </a:cubicBezTo>
                <a:lnTo>
                  <a:pt x="4689" y="1144"/>
                </a:lnTo>
                <a:cubicBezTo>
                  <a:pt x="4725" y="1196"/>
                  <a:pt x="4756" y="1297"/>
                  <a:pt x="4756" y="1360"/>
                </a:cubicBezTo>
                <a:lnTo>
                  <a:pt x="4756" y="3998"/>
                </a:lnTo>
                <a:cubicBezTo>
                  <a:pt x="4756" y="4041"/>
                  <a:pt x="4721" y="4076"/>
                  <a:pt x="4678" y="4076"/>
                </a:cubicBezTo>
                <a:lnTo>
                  <a:pt x="4219" y="4076"/>
                </a:lnTo>
                <a:lnTo>
                  <a:pt x="4219" y="3195"/>
                </a:lnTo>
                <a:lnTo>
                  <a:pt x="4444" y="3195"/>
                </a:lnTo>
                <a:cubicBezTo>
                  <a:pt x="4483" y="3195"/>
                  <a:pt x="4513" y="3178"/>
                  <a:pt x="4528" y="3149"/>
                </a:cubicBezTo>
                <a:cubicBezTo>
                  <a:pt x="4542" y="3120"/>
                  <a:pt x="4537" y="3085"/>
                  <a:pt x="4513" y="3055"/>
                </a:cubicBezTo>
                <a:lnTo>
                  <a:pt x="4080" y="2496"/>
                </a:lnTo>
                <a:cubicBezTo>
                  <a:pt x="4059" y="2469"/>
                  <a:pt x="4029" y="2454"/>
                  <a:pt x="3998" y="2454"/>
                </a:cubicBezTo>
                <a:cubicBezTo>
                  <a:pt x="3966" y="2455"/>
                  <a:pt x="3936" y="2470"/>
                  <a:pt x="3916" y="2497"/>
                </a:cubicBezTo>
                <a:lnTo>
                  <a:pt x="3498" y="3055"/>
                </a:lnTo>
                <a:cubicBezTo>
                  <a:pt x="3475" y="3086"/>
                  <a:pt x="3470" y="3120"/>
                  <a:pt x="3484" y="3149"/>
                </a:cubicBezTo>
                <a:cubicBezTo>
                  <a:pt x="3499" y="3178"/>
                  <a:pt x="3529" y="3195"/>
                  <a:pt x="3568" y="3195"/>
                </a:cubicBezTo>
                <a:lnTo>
                  <a:pt x="3777" y="3195"/>
                </a:lnTo>
                <a:lnTo>
                  <a:pt x="3777" y="4076"/>
                </a:lnTo>
                <a:lnTo>
                  <a:pt x="2925" y="4076"/>
                </a:lnTo>
                <a:lnTo>
                  <a:pt x="2925" y="3195"/>
                </a:lnTo>
                <a:lnTo>
                  <a:pt x="3151" y="3195"/>
                </a:lnTo>
                <a:cubicBezTo>
                  <a:pt x="3189" y="3195"/>
                  <a:pt x="3219" y="3178"/>
                  <a:pt x="3234" y="3149"/>
                </a:cubicBezTo>
                <a:cubicBezTo>
                  <a:pt x="3248" y="3120"/>
                  <a:pt x="3243" y="3085"/>
                  <a:pt x="3219" y="3055"/>
                </a:cubicBezTo>
                <a:lnTo>
                  <a:pt x="2786" y="2496"/>
                </a:lnTo>
                <a:cubicBezTo>
                  <a:pt x="2765" y="2469"/>
                  <a:pt x="2736" y="2454"/>
                  <a:pt x="2704" y="2454"/>
                </a:cubicBezTo>
                <a:cubicBezTo>
                  <a:pt x="2672" y="2455"/>
                  <a:pt x="2642" y="2470"/>
                  <a:pt x="2622" y="2497"/>
                </a:cubicBezTo>
                <a:lnTo>
                  <a:pt x="2204" y="3055"/>
                </a:lnTo>
                <a:cubicBezTo>
                  <a:pt x="2181" y="3086"/>
                  <a:pt x="2176" y="3120"/>
                  <a:pt x="2191" y="3149"/>
                </a:cubicBezTo>
                <a:cubicBezTo>
                  <a:pt x="2205" y="3178"/>
                  <a:pt x="2235" y="3195"/>
                  <a:pt x="2274" y="3195"/>
                </a:cubicBezTo>
                <a:lnTo>
                  <a:pt x="2483" y="3195"/>
                </a:lnTo>
                <a:lnTo>
                  <a:pt x="2483" y="4076"/>
                </a:lnTo>
                <a:lnTo>
                  <a:pt x="285" y="4076"/>
                </a:lnTo>
                <a:cubicBezTo>
                  <a:pt x="192" y="4076"/>
                  <a:pt x="117" y="4001"/>
                  <a:pt x="117" y="3908"/>
                </a:cubicBezTo>
                <a:lnTo>
                  <a:pt x="117" y="1304"/>
                </a:lnTo>
                <a:cubicBezTo>
                  <a:pt x="117" y="1211"/>
                  <a:pt x="192" y="1135"/>
                  <a:pt x="285" y="1135"/>
                </a:cubicBezTo>
                <a:lnTo>
                  <a:pt x="4045" y="1135"/>
                </a:lnTo>
                <a:cubicBezTo>
                  <a:pt x="4077" y="1135"/>
                  <a:pt x="4103" y="1109"/>
                  <a:pt x="4103" y="1077"/>
                </a:cubicBezTo>
                <a:cubicBezTo>
                  <a:pt x="4103" y="1045"/>
                  <a:pt x="4077" y="1019"/>
                  <a:pt x="4045" y="1019"/>
                </a:cubicBezTo>
                <a:lnTo>
                  <a:pt x="285" y="1019"/>
                </a:lnTo>
                <a:cubicBezTo>
                  <a:pt x="128" y="1019"/>
                  <a:pt x="0" y="1147"/>
                  <a:pt x="0" y="1304"/>
                </a:cubicBezTo>
                <a:lnTo>
                  <a:pt x="0" y="3908"/>
                </a:lnTo>
                <a:cubicBezTo>
                  <a:pt x="0" y="4065"/>
                  <a:pt x="128" y="4193"/>
                  <a:pt x="285" y="4193"/>
                </a:cubicBezTo>
                <a:lnTo>
                  <a:pt x="2541" y="4193"/>
                </a:lnTo>
                <a:cubicBezTo>
                  <a:pt x="2573" y="4193"/>
                  <a:pt x="2599" y="4167"/>
                  <a:pt x="2599" y="4135"/>
                </a:cubicBezTo>
                <a:lnTo>
                  <a:pt x="2599" y="3137"/>
                </a:lnTo>
                <a:cubicBezTo>
                  <a:pt x="2599" y="3105"/>
                  <a:pt x="2573" y="3079"/>
                  <a:pt x="2541" y="3079"/>
                </a:cubicBezTo>
                <a:lnTo>
                  <a:pt x="2332" y="3079"/>
                </a:lnTo>
                <a:lnTo>
                  <a:pt x="2705" y="2581"/>
                </a:lnTo>
                <a:lnTo>
                  <a:pt x="3090" y="3079"/>
                </a:lnTo>
                <a:lnTo>
                  <a:pt x="2867" y="3079"/>
                </a:lnTo>
                <a:cubicBezTo>
                  <a:pt x="2835" y="3079"/>
                  <a:pt x="2809" y="3105"/>
                  <a:pt x="2809" y="3137"/>
                </a:cubicBezTo>
                <a:lnTo>
                  <a:pt x="2809" y="4135"/>
                </a:lnTo>
                <a:cubicBezTo>
                  <a:pt x="2809" y="4167"/>
                  <a:pt x="2835" y="4193"/>
                  <a:pt x="2867" y="4193"/>
                </a:cubicBezTo>
                <a:lnTo>
                  <a:pt x="3833" y="4193"/>
                </a:lnTo>
                <a:cubicBezTo>
                  <a:pt x="3866" y="4193"/>
                  <a:pt x="3892" y="4167"/>
                  <a:pt x="3892" y="4135"/>
                </a:cubicBezTo>
                <a:cubicBezTo>
                  <a:pt x="3892" y="4133"/>
                  <a:pt x="3893" y="3137"/>
                  <a:pt x="3893" y="3137"/>
                </a:cubicBezTo>
                <a:cubicBezTo>
                  <a:pt x="3893" y="3105"/>
                  <a:pt x="3867" y="3079"/>
                  <a:pt x="3835" y="3079"/>
                </a:cubicBezTo>
                <a:lnTo>
                  <a:pt x="3626" y="3079"/>
                </a:lnTo>
                <a:lnTo>
                  <a:pt x="3999" y="2581"/>
                </a:lnTo>
                <a:lnTo>
                  <a:pt x="4384" y="3079"/>
                </a:lnTo>
                <a:lnTo>
                  <a:pt x="4161" y="3079"/>
                </a:lnTo>
                <a:cubicBezTo>
                  <a:pt x="4129" y="3079"/>
                  <a:pt x="4103" y="3105"/>
                  <a:pt x="4103" y="3137"/>
                </a:cubicBezTo>
                <a:cubicBezTo>
                  <a:pt x="4103" y="3137"/>
                  <a:pt x="4104" y="4133"/>
                  <a:pt x="4104" y="4135"/>
                </a:cubicBezTo>
                <a:cubicBezTo>
                  <a:pt x="4104" y="4167"/>
                  <a:pt x="4130" y="4193"/>
                  <a:pt x="4162" y="4193"/>
                </a:cubicBezTo>
                <a:lnTo>
                  <a:pt x="4678" y="4193"/>
                </a:lnTo>
                <a:cubicBezTo>
                  <a:pt x="4785" y="4193"/>
                  <a:pt x="4873" y="4106"/>
                  <a:pt x="4873" y="3998"/>
                </a:cubicBezTo>
                <a:lnTo>
                  <a:pt x="4873" y="1360"/>
                </a:lnTo>
                <a:cubicBezTo>
                  <a:pt x="4873" y="1274"/>
                  <a:pt x="4835" y="1150"/>
                  <a:pt x="4786" y="107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45" name="4"/>
          <p:cNvSpPr>
            <a:spLocks noChangeAspect="1"/>
          </p:cNvSpPr>
          <p:nvPr/>
        </p:nvSpPr>
        <p:spPr>
          <a:xfrm>
            <a:off x="3743453" y="2145779"/>
            <a:ext cx="588852" cy="543982"/>
          </a:xfrm>
          <a:custGeom>
            <a:avLst/>
            <a:gdLst>
              <a:gd name="connsiteX0" fmla="*/ 584891 w 608415"/>
              <a:gd name="connsiteY0" fmla="*/ 441972 h 562054"/>
              <a:gd name="connsiteX1" fmla="*/ 593784 w 608415"/>
              <a:gd name="connsiteY1" fmla="*/ 441972 h 562054"/>
              <a:gd name="connsiteX2" fmla="*/ 593784 w 608415"/>
              <a:gd name="connsiteY2" fmla="*/ 450850 h 562054"/>
              <a:gd name="connsiteX3" fmla="*/ 546068 w 608415"/>
              <a:gd name="connsiteY3" fmla="*/ 498597 h 562054"/>
              <a:gd name="connsiteX4" fmla="*/ 526223 w 608415"/>
              <a:gd name="connsiteY4" fmla="*/ 507366 h 562054"/>
              <a:gd name="connsiteX5" fmla="*/ 505293 w 608415"/>
              <a:gd name="connsiteY5" fmla="*/ 498597 h 562054"/>
              <a:gd name="connsiteX6" fmla="*/ 473518 w 608415"/>
              <a:gd name="connsiteY6" fmla="*/ 466766 h 562054"/>
              <a:gd name="connsiteX7" fmla="*/ 473518 w 608415"/>
              <a:gd name="connsiteY7" fmla="*/ 457888 h 562054"/>
              <a:gd name="connsiteX8" fmla="*/ 482411 w 608415"/>
              <a:gd name="connsiteY8" fmla="*/ 457888 h 562054"/>
              <a:gd name="connsiteX9" fmla="*/ 514294 w 608415"/>
              <a:gd name="connsiteY9" fmla="*/ 489610 h 562054"/>
              <a:gd name="connsiteX10" fmla="*/ 537175 w 608415"/>
              <a:gd name="connsiteY10" fmla="*/ 489610 h 562054"/>
              <a:gd name="connsiteX11" fmla="*/ 523403 w 608415"/>
              <a:gd name="connsiteY11" fmla="*/ 392132 h 562054"/>
              <a:gd name="connsiteX12" fmla="*/ 529692 w 608415"/>
              <a:gd name="connsiteY12" fmla="*/ 398413 h 562054"/>
              <a:gd name="connsiteX13" fmla="*/ 523403 w 608415"/>
              <a:gd name="connsiteY13" fmla="*/ 404694 h 562054"/>
              <a:gd name="connsiteX14" fmla="*/ 450969 w 608415"/>
              <a:gd name="connsiteY14" fmla="*/ 477039 h 562054"/>
              <a:gd name="connsiteX15" fmla="*/ 523403 w 608415"/>
              <a:gd name="connsiteY15" fmla="*/ 549383 h 562054"/>
              <a:gd name="connsiteX16" fmla="*/ 595837 w 608415"/>
              <a:gd name="connsiteY16" fmla="*/ 477039 h 562054"/>
              <a:gd name="connsiteX17" fmla="*/ 602126 w 608415"/>
              <a:gd name="connsiteY17" fmla="*/ 470758 h 562054"/>
              <a:gd name="connsiteX18" fmla="*/ 608415 w 608415"/>
              <a:gd name="connsiteY18" fmla="*/ 477039 h 562054"/>
              <a:gd name="connsiteX19" fmla="*/ 523403 w 608415"/>
              <a:gd name="connsiteY19" fmla="*/ 562054 h 562054"/>
              <a:gd name="connsiteX20" fmla="*/ 438282 w 608415"/>
              <a:gd name="connsiteY20" fmla="*/ 477039 h 562054"/>
              <a:gd name="connsiteX21" fmla="*/ 523403 w 608415"/>
              <a:gd name="connsiteY21" fmla="*/ 392132 h 562054"/>
              <a:gd name="connsiteX22" fmla="*/ 131219 w 608415"/>
              <a:gd name="connsiteY22" fmla="*/ 0 h 562054"/>
              <a:gd name="connsiteX23" fmla="*/ 456350 w 608415"/>
              <a:gd name="connsiteY23" fmla="*/ 0 h 562054"/>
              <a:gd name="connsiteX24" fmla="*/ 507647 w 608415"/>
              <a:gd name="connsiteY24" fmla="*/ 51333 h 562054"/>
              <a:gd name="connsiteX25" fmla="*/ 507647 w 608415"/>
              <a:gd name="connsiteY25" fmla="*/ 347200 h 562054"/>
              <a:gd name="connsiteX26" fmla="*/ 501357 w 608415"/>
              <a:gd name="connsiteY26" fmla="*/ 353482 h 562054"/>
              <a:gd name="connsiteX27" fmla="*/ 495067 w 608415"/>
              <a:gd name="connsiteY27" fmla="*/ 347200 h 562054"/>
              <a:gd name="connsiteX28" fmla="*/ 495067 w 608415"/>
              <a:gd name="connsiteY28" fmla="*/ 51333 h 562054"/>
              <a:gd name="connsiteX29" fmla="*/ 456350 w 608415"/>
              <a:gd name="connsiteY29" fmla="*/ 12671 h 562054"/>
              <a:gd name="connsiteX30" fmla="*/ 131219 w 608415"/>
              <a:gd name="connsiteY30" fmla="*/ 12671 h 562054"/>
              <a:gd name="connsiteX31" fmla="*/ 102589 w 608415"/>
              <a:gd name="connsiteY31" fmla="*/ 41261 h 562054"/>
              <a:gd name="connsiteX32" fmla="*/ 102589 w 608415"/>
              <a:gd name="connsiteY32" fmla="*/ 76241 h 562054"/>
              <a:gd name="connsiteX33" fmla="*/ 131219 w 608415"/>
              <a:gd name="connsiteY33" fmla="*/ 104940 h 562054"/>
              <a:gd name="connsiteX34" fmla="*/ 376315 w 608415"/>
              <a:gd name="connsiteY34" fmla="*/ 104940 h 562054"/>
              <a:gd name="connsiteX35" fmla="*/ 417634 w 608415"/>
              <a:gd name="connsiteY35" fmla="*/ 146201 h 562054"/>
              <a:gd name="connsiteX36" fmla="*/ 417634 w 608415"/>
              <a:gd name="connsiteY36" fmla="*/ 181181 h 562054"/>
              <a:gd name="connsiteX37" fmla="*/ 376315 w 608415"/>
              <a:gd name="connsiteY37" fmla="*/ 222442 h 562054"/>
              <a:gd name="connsiteX38" fmla="*/ 131219 w 608415"/>
              <a:gd name="connsiteY38" fmla="*/ 222442 h 562054"/>
              <a:gd name="connsiteX39" fmla="*/ 102589 w 608415"/>
              <a:gd name="connsiteY39" fmla="*/ 251033 h 562054"/>
              <a:gd name="connsiteX40" fmla="*/ 102589 w 608415"/>
              <a:gd name="connsiteY40" fmla="*/ 286013 h 562054"/>
              <a:gd name="connsiteX41" fmla="*/ 131219 w 608415"/>
              <a:gd name="connsiteY41" fmla="*/ 314711 h 562054"/>
              <a:gd name="connsiteX42" fmla="*/ 386292 w 608415"/>
              <a:gd name="connsiteY42" fmla="*/ 314711 h 562054"/>
              <a:gd name="connsiteX43" fmla="*/ 427611 w 608415"/>
              <a:gd name="connsiteY43" fmla="*/ 355973 h 562054"/>
              <a:gd name="connsiteX44" fmla="*/ 427611 w 608415"/>
              <a:gd name="connsiteY44" fmla="*/ 390953 h 562054"/>
              <a:gd name="connsiteX45" fmla="*/ 386292 w 608415"/>
              <a:gd name="connsiteY45" fmla="*/ 432214 h 562054"/>
              <a:gd name="connsiteX46" fmla="*/ 96190 w 608415"/>
              <a:gd name="connsiteY46" fmla="*/ 432214 h 562054"/>
              <a:gd name="connsiteX47" fmla="*/ 89900 w 608415"/>
              <a:gd name="connsiteY47" fmla="*/ 425933 h 562054"/>
              <a:gd name="connsiteX48" fmla="*/ 96190 w 608415"/>
              <a:gd name="connsiteY48" fmla="*/ 419543 h 562054"/>
              <a:gd name="connsiteX49" fmla="*/ 386292 w 608415"/>
              <a:gd name="connsiteY49" fmla="*/ 419543 h 562054"/>
              <a:gd name="connsiteX50" fmla="*/ 415031 w 608415"/>
              <a:gd name="connsiteY50" fmla="*/ 390953 h 562054"/>
              <a:gd name="connsiteX51" fmla="*/ 415031 w 608415"/>
              <a:gd name="connsiteY51" fmla="*/ 355973 h 562054"/>
              <a:gd name="connsiteX52" fmla="*/ 386292 w 608415"/>
              <a:gd name="connsiteY52" fmla="*/ 327274 h 562054"/>
              <a:gd name="connsiteX53" fmla="*/ 131219 w 608415"/>
              <a:gd name="connsiteY53" fmla="*/ 327274 h 562054"/>
              <a:gd name="connsiteX54" fmla="*/ 89900 w 608415"/>
              <a:gd name="connsiteY54" fmla="*/ 286013 h 562054"/>
              <a:gd name="connsiteX55" fmla="*/ 89900 w 608415"/>
              <a:gd name="connsiteY55" fmla="*/ 251033 h 562054"/>
              <a:gd name="connsiteX56" fmla="*/ 131219 w 608415"/>
              <a:gd name="connsiteY56" fmla="*/ 209771 h 562054"/>
              <a:gd name="connsiteX57" fmla="*/ 376315 w 608415"/>
              <a:gd name="connsiteY57" fmla="*/ 209771 h 562054"/>
              <a:gd name="connsiteX58" fmla="*/ 404945 w 608415"/>
              <a:gd name="connsiteY58" fmla="*/ 181181 h 562054"/>
              <a:gd name="connsiteX59" fmla="*/ 404945 w 608415"/>
              <a:gd name="connsiteY59" fmla="*/ 146201 h 562054"/>
              <a:gd name="connsiteX60" fmla="*/ 376315 w 608415"/>
              <a:gd name="connsiteY60" fmla="*/ 117502 h 562054"/>
              <a:gd name="connsiteX61" fmla="*/ 131219 w 608415"/>
              <a:gd name="connsiteY61" fmla="*/ 117502 h 562054"/>
              <a:gd name="connsiteX62" fmla="*/ 89900 w 608415"/>
              <a:gd name="connsiteY62" fmla="*/ 76241 h 562054"/>
              <a:gd name="connsiteX63" fmla="*/ 89900 w 608415"/>
              <a:gd name="connsiteY63" fmla="*/ 41261 h 562054"/>
              <a:gd name="connsiteX64" fmla="*/ 131219 w 608415"/>
              <a:gd name="connsiteY64" fmla="*/ 0 h 562054"/>
              <a:gd name="connsiteX65" fmla="*/ 51300 w 608415"/>
              <a:gd name="connsiteY65" fmla="*/ 0 h 562054"/>
              <a:gd name="connsiteX66" fmla="*/ 65290 w 608415"/>
              <a:gd name="connsiteY66" fmla="*/ 0 h 562054"/>
              <a:gd name="connsiteX67" fmla="*/ 71581 w 608415"/>
              <a:gd name="connsiteY67" fmla="*/ 6389 h 562054"/>
              <a:gd name="connsiteX68" fmla="*/ 65290 w 608415"/>
              <a:gd name="connsiteY68" fmla="*/ 12671 h 562054"/>
              <a:gd name="connsiteX69" fmla="*/ 51300 w 608415"/>
              <a:gd name="connsiteY69" fmla="*/ 12671 h 562054"/>
              <a:gd name="connsiteX70" fmla="*/ 12689 w 608415"/>
              <a:gd name="connsiteY70" fmla="*/ 51333 h 562054"/>
              <a:gd name="connsiteX71" fmla="*/ 12689 w 608415"/>
              <a:gd name="connsiteY71" fmla="*/ 500771 h 562054"/>
              <a:gd name="connsiteX72" fmla="*/ 51300 w 608415"/>
              <a:gd name="connsiteY72" fmla="*/ 539433 h 562054"/>
              <a:gd name="connsiteX73" fmla="*/ 419290 w 608415"/>
              <a:gd name="connsiteY73" fmla="*/ 539433 h 562054"/>
              <a:gd name="connsiteX74" fmla="*/ 425580 w 608415"/>
              <a:gd name="connsiteY74" fmla="*/ 545715 h 562054"/>
              <a:gd name="connsiteX75" fmla="*/ 419290 w 608415"/>
              <a:gd name="connsiteY75" fmla="*/ 552104 h 562054"/>
              <a:gd name="connsiteX76" fmla="*/ 51300 w 608415"/>
              <a:gd name="connsiteY76" fmla="*/ 552104 h 562054"/>
              <a:gd name="connsiteX77" fmla="*/ 0 w 608415"/>
              <a:gd name="connsiteY77" fmla="*/ 500771 h 562054"/>
              <a:gd name="connsiteX78" fmla="*/ 0 w 608415"/>
              <a:gd name="connsiteY78" fmla="*/ 51333 h 562054"/>
              <a:gd name="connsiteX79" fmla="*/ 51300 w 608415"/>
              <a:gd name="connsiteY79" fmla="*/ 0 h 56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8415" h="562054">
                <a:moveTo>
                  <a:pt x="584891" y="441972"/>
                </a:moveTo>
                <a:cubicBezTo>
                  <a:pt x="587386" y="439482"/>
                  <a:pt x="591398" y="439482"/>
                  <a:pt x="593784" y="441972"/>
                </a:cubicBezTo>
                <a:cubicBezTo>
                  <a:pt x="596278" y="444463"/>
                  <a:pt x="596278" y="448468"/>
                  <a:pt x="593784" y="450850"/>
                </a:cubicBezTo>
                <a:lnTo>
                  <a:pt x="546068" y="498597"/>
                </a:lnTo>
                <a:cubicBezTo>
                  <a:pt x="539670" y="504984"/>
                  <a:pt x="532729" y="507366"/>
                  <a:pt x="526223" y="507366"/>
                </a:cubicBezTo>
                <a:cubicBezTo>
                  <a:pt x="517655" y="507366"/>
                  <a:pt x="509956" y="503252"/>
                  <a:pt x="505293" y="498597"/>
                </a:cubicBezTo>
                <a:lnTo>
                  <a:pt x="473518" y="466766"/>
                </a:lnTo>
                <a:cubicBezTo>
                  <a:pt x="471024" y="464276"/>
                  <a:pt x="471024" y="460270"/>
                  <a:pt x="473518" y="457888"/>
                </a:cubicBezTo>
                <a:cubicBezTo>
                  <a:pt x="476012" y="455398"/>
                  <a:pt x="479916" y="455398"/>
                  <a:pt x="482411" y="457888"/>
                </a:cubicBezTo>
                <a:lnTo>
                  <a:pt x="514294" y="489610"/>
                </a:lnTo>
                <a:cubicBezTo>
                  <a:pt x="516137" y="491451"/>
                  <a:pt x="526439" y="500329"/>
                  <a:pt x="537175" y="489610"/>
                </a:cubicBezTo>
                <a:close/>
                <a:moveTo>
                  <a:pt x="523403" y="392132"/>
                </a:moveTo>
                <a:cubicBezTo>
                  <a:pt x="526873" y="392132"/>
                  <a:pt x="529692" y="394948"/>
                  <a:pt x="529692" y="398413"/>
                </a:cubicBezTo>
                <a:cubicBezTo>
                  <a:pt x="529692" y="401879"/>
                  <a:pt x="526873" y="404694"/>
                  <a:pt x="523403" y="404694"/>
                </a:cubicBezTo>
                <a:cubicBezTo>
                  <a:pt x="483391" y="404694"/>
                  <a:pt x="450969" y="437184"/>
                  <a:pt x="450969" y="477039"/>
                </a:cubicBezTo>
                <a:cubicBezTo>
                  <a:pt x="450969" y="517002"/>
                  <a:pt x="483391" y="549383"/>
                  <a:pt x="523403" y="549383"/>
                </a:cubicBezTo>
                <a:cubicBezTo>
                  <a:pt x="563306" y="549383"/>
                  <a:pt x="595837" y="517002"/>
                  <a:pt x="595837" y="477039"/>
                </a:cubicBezTo>
                <a:cubicBezTo>
                  <a:pt x="595837" y="473574"/>
                  <a:pt x="598656" y="470758"/>
                  <a:pt x="602126" y="470758"/>
                </a:cubicBezTo>
                <a:cubicBezTo>
                  <a:pt x="605596" y="470758"/>
                  <a:pt x="608415" y="473574"/>
                  <a:pt x="608415" y="477039"/>
                </a:cubicBezTo>
                <a:cubicBezTo>
                  <a:pt x="608415" y="523933"/>
                  <a:pt x="570246" y="562054"/>
                  <a:pt x="523403" y="562054"/>
                </a:cubicBezTo>
                <a:cubicBezTo>
                  <a:pt x="476451" y="562054"/>
                  <a:pt x="438282" y="523933"/>
                  <a:pt x="438282" y="477039"/>
                </a:cubicBezTo>
                <a:cubicBezTo>
                  <a:pt x="438282" y="430253"/>
                  <a:pt x="476451" y="392132"/>
                  <a:pt x="523403" y="392132"/>
                </a:cubicBezTo>
                <a:close/>
                <a:moveTo>
                  <a:pt x="131219" y="0"/>
                </a:moveTo>
                <a:lnTo>
                  <a:pt x="456350" y="0"/>
                </a:lnTo>
                <a:cubicBezTo>
                  <a:pt x="496910" y="0"/>
                  <a:pt x="507647" y="33572"/>
                  <a:pt x="507647" y="51333"/>
                </a:cubicBezTo>
                <a:lnTo>
                  <a:pt x="507647" y="347200"/>
                </a:lnTo>
                <a:cubicBezTo>
                  <a:pt x="507647" y="350666"/>
                  <a:pt x="504827" y="353482"/>
                  <a:pt x="501357" y="353482"/>
                </a:cubicBezTo>
                <a:cubicBezTo>
                  <a:pt x="497887" y="353482"/>
                  <a:pt x="495067" y="350666"/>
                  <a:pt x="495067" y="347200"/>
                </a:cubicBezTo>
                <a:lnTo>
                  <a:pt x="495067" y="51333"/>
                </a:lnTo>
                <a:cubicBezTo>
                  <a:pt x="494958" y="47326"/>
                  <a:pt x="493657" y="12671"/>
                  <a:pt x="456350" y="12671"/>
                </a:cubicBezTo>
                <a:lnTo>
                  <a:pt x="131219" y="12671"/>
                </a:lnTo>
                <a:cubicBezTo>
                  <a:pt x="128291" y="12671"/>
                  <a:pt x="102589" y="13645"/>
                  <a:pt x="102589" y="41261"/>
                </a:cubicBezTo>
                <a:lnTo>
                  <a:pt x="102589" y="76241"/>
                </a:lnTo>
                <a:cubicBezTo>
                  <a:pt x="102589" y="79165"/>
                  <a:pt x="103565" y="104940"/>
                  <a:pt x="131219" y="104940"/>
                </a:cubicBezTo>
                <a:lnTo>
                  <a:pt x="376315" y="104940"/>
                </a:lnTo>
                <a:cubicBezTo>
                  <a:pt x="390630" y="104940"/>
                  <a:pt x="417634" y="113495"/>
                  <a:pt x="417634" y="146201"/>
                </a:cubicBezTo>
                <a:lnTo>
                  <a:pt x="417634" y="181181"/>
                </a:lnTo>
                <a:cubicBezTo>
                  <a:pt x="417634" y="195476"/>
                  <a:pt x="408958" y="222442"/>
                  <a:pt x="376315" y="222442"/>
                </a:cubicBezTo>
                <a:lnTo>
                  <a:pt x="131219" y="222442"/>
                </a:lnTo>
                <a:cubicBezTo>
                  <a:pt x="128291" y="222442"/>
                  <a:pt x="102589" y="223417"/>
                  <a:pt x="102589" y="251033"/>
                </a:cubicBezTo>
                <a:lnTo>
                  <a:pt x="102589" y="286013"/>
                </a:lnTo>
                <a:cubicBezTo>
                  <a:pt x="102589" y="288937"/>
                  <a:pt x="103565" y="314711"/>
                  <a:pt x="131219" y="314711"/>
                </a:cubicBezTo>
                <a:lnTo>
                  <a:pt x="386292" y="314711"/>
                </a:lnTo>
                <a:cubicBezTo>
                  <a:pt x="419044" y="314711"/>
                  <a:pt x="427611" y="341677"/>
                  <a:pt x="427611" y="355973"/>
                </a:cubicBezTo>
                <a:lnTo>
                  <a:pt x="427611" y="390953"/>
                </a:lnTo>
                <a:cubicBezTo>
                  <a:pt x="427611" y="423550"/>
                  <a:pt x="400607" y="432214"/>
                  <a:pt x="386292" y="432214"/>
                </a:cubicBezTo>
                <a:lnTo>
                  <a:pt x="96190" y="432214"/>
                </a:lnTo>
                <a:cubicBezTo>
                  <a:pt x="92720" y="432214"/>
                  <a:pt x="89900" y="429398"/>
                  <a:pt x="89900" y="425933"/>
                </a:cubicBezTo>
                <a:cubicBezTo>
                  <a:pt x="89900" y="422359"/>
                  <a:pt x="92720" y="419543"/>
                  <a:pt x="96190" y="419543"/>
                </a:cubicBezTo>
                <a:lnTo>
                  <a:pt x="386292" y="419543"/>
                </a:lnTo>
                <a:cubicBezTo>
                  <a:pt x="389220" y="419543"/>
                  <a:pt x="415031" y="418568"/>
                  <a:pt x="415031" y="390953"/>
                </a:cubicBezTo>
                <a:lnTo>
                  <a:pt x="415031" y="355973"/>
                </a:lnTo>
                <a:cubicBezTo>
                  <a:pt x="414923" y="353049"/>
                  <a:pt x="413947" y="327274"/>
                  <a:pt x="386292" y="327274"/>
                </a:cubicBezTo>
                <a:lnTo>
                  <a:pt x="131219" y="327274"/>
                </a:lnTo>
                <a:cubicBezTo>
                  <a:pt x="98576" y="327274"/>
                  <a:pt x="89900" y="300308"/>
                  <a:pt x="89900" y="286013"/>
                </a:cubicBezTo>
                <a:lnTo>
                  <a:pt x="89900" y="251033"/>
                </a:lnTo>
                <a:cubicBezTo>
                  <a:pt x="89900" y="218435"/>
                  <a:pt x="116904" y="209771"/>
                  <a:pt x="131219" y="209771"/>
                </a:cubicBezTo>
                <a:lnTo>
                  <a:pt x="376315" y="209771"/>
                </a:lnTo>
                <a:cubicBezTo>
                  <a:pt x="403969" y="209771"/>
                  <a:pt x="404945" y="184105"/>
                  <a:pt x="404945" y="181181"/>
                </a:cubicBezTo>
                <a:lnTo>
                  <a:pt x="404945" y="146201"/>
                </a:lnTo>
                <a:cubicBezTo>
                  <a:pt x="404945" y="118585"/>
                  <a:pt x="379243" y="117610"/>
                  <a:pt x="376315" y="117502"/>
                </a:cubicBezTo>
                <a:lnTo>
                  <a:pt x="131219" y="117502"/>
                </a:lnTo>
                <a:cubicBezTo>
                  <a:pt x="98576" y="117502"/>
                  <a:pt x="89900" y="90536"/>
                  <a:pt x="89900" y="76241"/>
                </a:cubicBezTo>
                <a:lnTo>
                  <a:pt x="89900" y="41261"/>
                </a:lnTo>
                <a:cubicBezTo>
                  <a:pt x="89900" y="8664"/>
                  <a:pt x="116904" y="0"/>
                  <a:pt x="131219" y="0"/>
                </a:cubicBezTo>
                <a:close/>
                <a:moveTo>
                  <a:pt x="51300" y="0"/>
                </a:moveTo>
                <a:lnTo>
                  <a:pt x="65290" y="0"/>
                </a:lnTo>
                <a:cubicBezTo>
                  <a:pt x="68761" y="0"/>
                  <a:pt x="71581" y="2816"/>
                  <a:pt x="71581" y="6389"/>
                </a:cubicBezTo>
                <a:cubicBezTo>
                  <a:pt x="71581" y="9855"/>
                  <a:pt x="68761" y="12671"/>
                  <a:pt x="65290" y="12671"/>
                </a:cubicBezTo>
                <a:lnTo>
                  <a:pt x="51300" y="12671"/>
                </a:lnTo>
                <a:cubicBezTo>
                  <a:pt x="47395" y="12671"/>
                  <a:pt x="12689" y="13970"/>
                  <a:pt x="12689" y="51333"/>
                </a:cubicBezTo>
                <a:lnTo>
                  <a:pt x="12689" y="500771"/>
                </a:lnTo>
                <a:cubicBezTo>
                  <a:pt x="12689" y="504778"/>
                  <a:pt x="13991" y="539433"/>
                  <a:pt x="51300" y="539433"/>
                </a:cubicBezTo>
                <a:lnTo>
                  <a:pt x="419290" y="539433"/>
                </a:lnTo>
                <a:cubicBezTo>
                  <a:pt x="422760" y="539433"/>
                  <a:pt x="425580" y="542249"/>
                  <a:pt x="425580" y="545715"/>
                </a:cubicBezTo>
                <a:cubicBezTo>
                  <a:pt x="425580" y="549288"/>
                  <a:pt x="422760" y="552104"/>
                  <a:pt x="419290" y="552104"/>
                </a:cubicBezTo>
                <a:lnTo>
                  <a:pt x="51300" y="552104"/>
                </a:lnTo>
                <a:cubicBezTo>
                  <a:pt x="10737" y="552104"/>
                  <a:pt x="0" y="518532"/>
                  <a:pt x="0" y="500771"/>
                </a:cubicBezTo>
                <a:lnTo>
                  <a:pt x="0" y="51333"/>
                </a:lnTo>
                <a:cubicBezTo>
                  <a:pt x="0" y="10721"/>
                  <a:pt x="33621" y="0"/>
                  <a:pt x="513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46" name="3"/>
          <p:cNvSpPr>
            <a:spLocks noChangeAspect="1"/>
          </p:cNvSpPr>
          <p:nvPr/>
        </p:nvSpPr>
        <p:spPr>
          <a:xfrm>
            <a:off x="1488910" y="2146172"/>
            <a:ext cx="626646" cy="501204"/>
          </a:xfrm>
          <a:custGeom>
            <a:avLst/>
            <a:gdLst>
              <a:gd name="connsiteX0" fmla="*/ 205093 w 609206"/>
              <a:gd name="connsiteY0" fmla="*/ 148159 h 487254"/>
              <a:gd name="connsiteX1" fmla="*/ 225308 w 609206"/>
              <a:gd name="connsiteY1" fmla="*/ 168342 h 487254"/>
              <a:gd name="connsiteX2" fmla="*/ 225308 w 609206"/>
              <a:gd name="connsiteY2" fmla="*/ 178588 h 487254"/>
              <a:gd name="connsiteX3" fmla="*/ 191875 w 609206"/>
              <a:gd name="connsiteY3" fmla="*/ 211967 h 487254"/>
              <a:gd name="connsiteX4" fmla="*/ 181612 w 609206"/>
              <a:gd name="connsiteY4" fmla="*/ 211967 h 487254"/>
              <a:gd name="connsiteX5" fmla="*/ 161397 w 609206"/>
              <a:gd name="connsiteY5" fmla="*/ 191785 h 487254"/>
              <a:gd name="connsiteX6" fmla="*/ 173993 w 609206"/>
              <a:gd name="connsiteY6" fmla="*/ 221748 h 487254"/>
              <a:gd name="connsiteX7" fmla="*/ 210535 w 609206"/>
              <a:gd name="connsiteY7" fmla="*/ 233858 h 487254"/>
              <a:gd name="connsiteX8" fmla="*/ 211624 w 609206"/>
              <a:gd name="connsiteY8" fmla="*/ 233858 h 487254"/>
              <a:gd name="connsiteX9" fmla="*/ 216755 w 609206"/>
              <a:gd name="connsiteY9" fmla="*/ 235876 h 487254"/>
              <a:gd name="connsiteX10" fmla="*/ 354528 w 609206"/>
              <a:gd name="connsiteY10" fmla="*/ 373583 h 487254"/>
              <a:gd name="connsiteX11" fmla="*/ 356705 w 609206"/>
              <a:gd name="connsiteY11" fmla="*/ 379638 h 487254"/>
              <a:gd name="connsiteX12" fmla="*/ 368834 w 609206"/>
              <a:gd name="connsiteY12" fmla="*/ 416277 h 487254"/>
              <a:gd name="connsiteX13" fmla="*/ 398690 w 609206"/>
              <a:gd name="connsiteY13" fmla="*/ 428853 h 487254"/>
              <a:gd name="connsiteX14" fmla="*/ 375987 w 609206"/>
              <a:gd name="connsiteY14" fmla="*/ 406031 h 487254"/>
              <a:gd name="connsiteX15" fmla="*/ 373810 w 609206"/>
              <a:gd name="connsiteY15" fmla="*/ 400908 h 487254"/>
              <a:gd name="connsiteX16" fmla="*/ 375987 w 609206"/>
              <a:gd name="connsiteY16" fmla="*/ 395784 h 487254"/>
              <a:gd name="connsiteX17" fmla="*/ 409419 w 609206"/>
              <a:gd name="connsiteY17" fmla="*/ 362405 h 487254"/>
              <a:gd name="connsiteX18" fmla="*/ 414551 w 609206"/>
              <a:gd name="connsiteY18" fmla="*/ 360232 h 487254"/>
              <a:gd name="connsiteX19" fmla="*/ 419682 w 609206"/>
              <a:gd name="connsiteY19" fmla="*/ 362405 h 487254"/>
              <a:gd name="connsiteX20" fmla="*/ 442541 w 609206"/>
              <a:gd name="connsiteY20" fmla="*/ 385227 h 487254"/>
              <a:gd name="connsiteX21" fmla="*/ 429790 w 609206"/>
              <a:gd name="connsiteY21" fmla="*/ 355264 h 487254"/>
              <a:gd name="connsiteX22" fmla="*/ 393247 w 609206"/>
              <a:gd name="connsiteY22" fmla="*/ 343154 h 487254"/>
              <a:gd name="connsiteX23" fmla="*/ 387183 w 609206"/>
              <a:gd name="connsiteY23" fmla="*/ 341136 h 487254"/>
              <a:gd name="connsiteX24" fmla="*/ 249255 w 609206"/>
              <a:gd name="connsiteY24" fmla="*/ 203429 h 487254"/>
              <a:gd name="connsiteX25" fmla="*/ 247233 w 609206"/>
              <a:gd name="connsiteY25" fmla="*/ 197374 h 487254"/>
              <a:gd name="connsiteX26" fmla="*/ 235104 w 609206"/>
              <a:gd name="connsiteY26" fmla="*/ 160735 h 487254"/>
              <a:gd name="connsiteX27" fmla="*/ 205093 w 609206"/>
              <a:gd name="connsiteY27" fmla="*/ 148159 h 487254"/>
              <a:gd name="connsiteX28" fmla="*/ 204626 w 609206"/>
              <a:gd name="connsiteY28" fmla="*/ 133721 h 487254"/>
              <a:gd name="connsiteX29" fmla="*/ 245367 w 609206"/>
              <a:gd name="connsiteY29" fmla="*/ 150488 h 487254"/>
              <a:gd name="connsiteX30" fmla="*/ 262006 w 609206"/>
              <a:gd name="connsiteY30" fmla="*/ 195666 h 487254"/>
              <a:gd name="connsiteX31" fmla="*/ 394958 w 609206"/>
              <a:gd name="connsiteY31" fmla="*/ 328405 h 487254"/>
              <a:gd name="connsiteX32" fmla="*/ 440053 w 609206"/>
              <a:gd name="connsiteY32" fmla="*/ 345017 h 487254"/>
              <a:gd name="connsiteX33" fmla="*/ 454514 w 609206"/>
              <a:gd name="connsiteY33" fmla="*/ 402615 h 487254"/>
              <a:gd name="connsiteX34" fmla="*/ 449227 w 609206"/>
              <a:gd name="connsiteY34" fmla="*/ 407583 h 487254"/>
              <a:gd name="connsiteX35" fmla="*/ 442385 w 609206"/>
              <a:gd name="connsiteY35" fmla="*/ 405565 h 487254"/>
              <a:gd name="connsiteX36" fmla="*/ 414551 w 609206"/>
              <a:gd name="connsiteY36" fmla="*/ 377775 h 487254"/>
              <a:gd name="connsiteX37" fmla="*/ 391381 w 609206"/>
              <a:gd name="connsiteY37" fmla="*/ 400908 h 487254"/>
              <a:gd name="connsiteX38" fmla="*/ 419216 w 609206"/>
              <a:gd name="connsiteY38" fmla="*/ 428697 h 487254"/>
              <a:gd name="connsiteX39" fmla="*/ 421082 w 609206"/>
              <a:gd name="connsiteY39" fmla="*/ 435684 h 487254"/>
              <a:gd name="connsiteX40" fmla="*/ 416261 w 609206"/>
              <a:gd name="connsiteY40" fmla="*/ 440807 h 487254"/>
              <a:gd name="connsiteX41" fmla="*/ 399312 w 609206"/>
              <a:gd name="connsiteY41" fmla="*/ 443291 h 487254"/>
              <a:gd name="connsiteX42" fmla="*/ 358571 w 609206"/>
              <a:gd name="connsiteY42" fmla="*/ 426524 h 487254"/>
              <a:gd name="connsiteX43" fmla="*/ 341932 w 609206"/>
              <a:gd name="connsiteY43" fmla="*/ 381346 h 487254"/>
              <a:gd name="connsiteX44" fmla="*/ 208980 w 609206"/>
              <a:gd name="connsiteY44" fmla="*/ 248607 h 487254"/>
              <a:gd name="connsiteX45" fmla="*/ 163730 w 609206"/>
              <a:gd name="connsiteY45" fmla="*/ 231995 h 487254"/>
              <a:gd name="connsiteX46" fmla="*/ 149424 w 609206"/>
              <a:gd name="connsiteY46" fmla="*/ 174397 h 487254"/>
              <a:gd name="connsiteX47" fmla="*/ 154555 w 609206"/>
              <a:gd name="connsiteY47" fmla="*/ 169429 h 487254"/>
              <a:gd name="connsiteX48" fmla="*/ 161397 w 609206"/>
              <a:gd name="connsiteY48" fmla="*/ 171447 h 487254"/>
              <a:gd name="connsiteX49" fmla="*/ 186744 w 609206"/>
              <a:gd name="connsiteY49" fmla="*/ 196598 h 487254"/>
              <a:gd name="connsiteX50" fmla="*/ 209913 w 609206"/>
              <a:gd name="connsiteY50" fmla="*/ 173465 h 487254"/>
              <a:gd name="connsiteX51" fmla="*/ 184567 w 609206"/>
              <a:gd name="connsiteY51" fmla="*/ 148315 h 487254"/>
              <a:gd name="connsiteX52" fmla="*/ 182701 w 609206"/>
              <a:gd name="connsiteY52" fmla="*/ 141328 h 487254"/>
              <a:gd name="connsiteX53" fmla="*/ 187677 w 609206"/>
              <a:gd name="connsiteY53" fmla="*/ 136205 h 487254"/>
              <a:gd name="connsiteX54" fmla="*/ 204626 w 609206"/>
              <a:gd name="connsiteY54" fmla="*/ 133721 h 487254"/>
              <a:gd name="connsiteX55" fmla="*/ 131701 w 609206"/>
              <a:gd name="connsiteY55" fmla="*/ 58384 h 487254"/>
              <a:gd name="connsiteX56" fmla="*/ 131701 w 609206"/>
              <a:gd name="connsiteY56" fmla="*/ 127015 h 487254"/>
              <a:gd name="connsiteX57" fmla="*/ 173218 w 609206"/>
              <a:gd name="connsiteY57" fmla="*/ 93165 h 487254"/>
              <a:gd name="connsiteX58" fmla="*/ 173218 w 609206"/>
              <a:gd name="connsiteY58" fmla="*/ 58384 h 487254"/>
              <a:gd name="connsiteX59" fmla="*/ 291391 w 609206"/>
              <a:gd name="connsiteY59" fmla="*/ 24689 h 487254"/>
              <a:gd name="connsiteX60" fmla="*/ 94539 w 609206"/>
              <a:gd name="connsiteY60" fmla="*/ 185399 h 487254"/>
              <a:gd name="connsiteX61" fmla="*/ 94539 w 609206"/>
              <a:gd name="connsiteY61" fmla="*/ 465516 h 487254"/>
              <a:gd name="connsiteX62" fmla="*/ 509235 w 609206"/>
              <a:gd name="connsiteY62" fmla="*/ 465516 h 487254"/>
              <a:gd name="connsiteX63" fmla="*/ 509235 w 609206"/>
              <a:gd name="connsiteY63" fmla="*/ 186796 h 487254"/>
              <a:gd name="connsiteX64" fmla="*/ 289837 w 609206"/>
              <a:gd name="connsiteY64" fmla="*/ 0 h 487254"/>
              <a:gd name="connsiteX65" fmla="*/ 290925 w 609206"/>
              <a:gd name="connsiteY65" fmla="*/ 0 h 487254"/>
              <a:gd name="connsiteX66" fmla="*/ 291858 w 609206"/>
              <a:gd name="connsiteY66" fmla="*/ 0 h 487254"/>
              <a:gd name="connsiteX67" fmla="*/ 292946 w 609206"/>
              <a:gd name="connsiteY67" fmla="*/ 155 h 487254"/>
              <a:gd name="connsiteX68" fmla="*/ 294035 w 609206"/>
              <a:gd name="connsiteY68" fmla="*/ 311 h 487254"/>
              <a:gd name="connsiteX69" fmla="*/ 294968 w 609206"/>
              <a:gd name="connsiteY69" fmla="*/ 776 h 487254"/>
              <a:gd name="connsiteX70" fmla="*/ 295901 w 609206"/>
              <a:gd name="connsiteY70" fmla="*/ 1087 h 487254"/>
              <a:gd name="connsiteX71" fmla="*/ 296989 w 609206"/>
              <a:gd name="connsiteY71" fmla="*/ 1708 h 487254"/>
              <a:gd name="connsiteX72" fmla="*/ 297611 w 609206"/>
              <a:gd name="connsiteY72" fmla="*/ 2174 h 487254"/>
              <a:gd name="connsiteX73" fmla="*/ 523074 w 609206"/>
              <a:gd name="connsiteY73" fmla="*/ 169871 h 487254"/>
              <a:gd name="connsiteX74" fmla="*/ 529449 w 609206"/>
              <a:gd name="connsiteY74" fmla="*/ 174685 h 487254"/>
              <a:gd name="connsiteX75" fmla="*/ 604862 w 609206"/>
              <a:gd name="connsiteY75" fmla="*/ 230894 h 487254"/>
              <a:gd name="connsiteX76" fmla="*/ 607039 w 609206"/>
              <a:gd name="connsiteY76" fmla="*/ 246111 h 487254"/>
              <a:gd name="connsiteX77" fmla="*/ 598331 w 609206"/>
              <a:gd name="connsiteY77" fmla="*/ 250459 h 487254"/>
              <a:gd name="connsiteX78" fmla="*/ 591801 w 609206"/>
              <a:gd name="connsiteY78" fmla="*/ 248285 h 487254"/>
              <a:gd name="connsiteX79" fmla="*/ 531159 w 609206"/>
              <a:gd name="connsiteY79" fmla="*/ 203100 h 487254"/>
              <a:gd name="connsiteX80" fmla="*/ 531159 w 609206"/>
              <a:gd name="connsiteY80" fmla="*/ 476385 h 487254"/>
              <a:gd name="connsiteX81" fmla="*/ 520119 w 609206"/>
              <a:gd name="connsiteY81" fmla="*/ 487254 h 487254"/>
              <a:gd name="connsiteX82" fmla="*/ 83655 w 609206"/>
              <a:gd name="connsiteY82" fmla="*/ 487254 h 487254"/>
              <a:gd name="connsiteX83" fmla="*/ 72770 w 609206"/>
              <a:gd name="connsiteY83" fmla="*/ 476385 h 487254"/>
              <a:gd name="connsiteX84" fmla="*/ 72770 w 609206"/>
              <a:gd name="connsiteY84" fmla="*/ 203100 h 487254"/>
              <a:gd name="connsiteX85" fmla="*/ 17726 w 609206"/>
              <a:gd name="connsiteY85" fmla="*/ 247975 h 487254"/>
              <a:gd name="connsiteX86" fmla="*/ 10885 w 609206"/>
              <a:gd name="connsiteY86" fmla="*/ 250459 h 487254"/>
              <a:gd name="connsiteX87" fmla="*/ 2488 w 609206"/>
              <a:gd name="connsiteY87" fmla="*/ 246422 h 487254"/>
              <a:gd name="connsiteX88" fmla="*/ 4043 w 609206"/>
              <a:gd name="connsiteY88" fmla="*/ 231205 h 487254"/>
              <a:gd name="connsiteX89" fmla="*/ 109933 w 609206"/>
              <a:gd name="connsiteY89" fmla="*/ 144717 h 487254"/>
              <a:gd name="connsiteX90" fmla="*/ 109933 w 609206"/>
              <a:gd name="connsiteY90" fmla="*/ 47514 h 487254"/>
              <a:gd name="connsiteX91" fmla="*/ 120817 w 609206"/>
              <a:gd name="connsiteY91" fmla="*/ 36490 h 487254"/>
              <a:gd name="connsiteX92" fmla="*/ 184102 w 609206"/>
              <a:gd name="connsiteY92" fmla="*/ 36490 h 487254"/>
              <a:gd name="connsiteX93" fmla="*/ 194987 w 609206"/>
              <a:gd name="connsiteY93" fmla="*/ 47514 h 487254"/>
              <a:gd name="connsiteX94" fmla="*/ 194987 w 609206"/>
              <a:gd name="connsiteY94" fmla="*/ 75309 h 487254"/>
              <a:gd name="connsiteX95" fmla="*/ 284239 w 609206"/>
              <a:gd name="connsiteY95" fmla="*/ 2484 h 487254"/>
              <a:gd name="connsiteX96" fmla="*/ 284861 w 609206"/>
              <a:gd name="connsiteY96" fmla="*/ 2019 h 487254"/>
              <a:gd name="connsiteX97" fmla="*/ 285794 w 609206"/>
              <a:gd name="connsiteY97" fmla="*/ 1397 h 487254"/>
              <a:gd name="connsiteX98" fmla="*/ 286882 w 609206"/>
              <a:gd name="connsiteY98" fmla="*/ 932 h 487254"/>
              <a:gd name="connsiteX99" fmla="*/ 287815 w 609206"/>
              <a:gd name="connsiteY99" fmla="*/ 466 h 487254"/>
              <a:gd name="connsiteX100" fmla="*/ 288904 w 609206"/>
              <a:gd name="connsiteY100" fmla="*/ 311 h 487254"/>
              <a:gd name="connsiteX101" fmla="*/ 289837 w 609206"/>
              <a:gd name="connsiteY101" fmla="*/ 0 h 487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609206" h="487254">
                <a:moveTo>
                  <a:pt x="205093" y="148159"/>
                </a:moveTo>
                <a:lnTo>
                  <a:pt x="225308" y="168342"/>
                </a:lnTo>
                <a:cubicBezTo>
                  <a:pt x="228107" y="171136"/>
                  <a:pt x="228107" y="175794"/>
                  <a:pt x="225308" y="178588"/>
                </a:cubicBezTo>
                <a:lnTo>
                  <a:pt x="191875" y="211967"/>
                </a:lnTo>
                <a:cubicBezTo>
                  <a:pt x="188921" y="214762"/>
                  <a:pt x="184411" y="214762"/>
                  <a:pt x="181612" y="211967"/>
                </a:cubicBezTo>
                <a:lnTo>
                  <a:pt x="161397" y="191785"/>
                </a:lnTo>
                <a:cubicBezTo>
                  <a:pt x="161553" y="202808"/>
                  <a:pt x="165907" y="213675"/>
                  <a:pt x="173993" y="221748"/>
                </a:cubicBezTo>
                <a:cubicBezTo>
                  <a:pt x="183634" y="231218"/>
                  <a:pt x="197162" y="235721"/>
                  <a:pt x="210535" y="233858"/>
                </a:cubicBezTo>
                <a:cubicBezTo>
                  <a:pt x="211002" y="233858"/>
                  <a:pt x="211313" y="233858"/>
                  <a:pt x="211624" y="233858"/>
                </a:cubicBezTo>
                <a:cubicBezTo>
                  <a:pt x="213490" y="233858"/>
                  <a:pt x="215356" y="234479"/>
                  <a:pt x="216755" y="235876"/>
                </a:cubicBezTo>
                <a:lnTo>
                  <a:pt x="354528" y="373583"/>
                </a:lnTo>
                <a:cubicBezTo>
                  <a:pt x="356238" y="375136"/>
                  <a:pt x="357016" y="377465"/>
                  <a:pt x="356705" y="379638"/>
                </a:cubicBezTo>
                <a:cubicBezTo>
                  <a:pt x="354683" y="393300"/>
                  <a:pt x="359193" y="406652"/>
                  <a:pt x="368834" y="416277"/>
                </a:cubicBezTo>
                <a:cubicBezTo>
                  <a:pt x="376764" y="424195"/>
                  <a:pt x="387494" y="428697"/>
                  <a:pt x="398690" y="428853"/>
                </a:cubicBezTo>
                <a:lnTo>
                  <a:pt x="375987" y="406031"/>
                </a:lnTo>
                <a:cubicBezTo>
                  <a:pt x="374587" y="404789"/>
                  <a:pt x="373810" y="402926"/>
                  <a:pt x="373810" y="400908"/>
                </a:cubicBezTo>
                <a:cubicBezTo>
                  <a:pt x="373810" y="399045"/>
                  <a:pt x="374587" y="397182"/>
                  <a:pt x="375987" y="395784"/>
                </a:cubicBezTo>
                <a:lnTo>
                  <a:pt x="409419" y="362405"/>
                </a:lnTo>
                <a:cubicBezTo>
                  <a:pt x="410819" y="361008"/>
                  <a:pt x="412685" y="360232"/>
                  <a:pt x="414551" y="360232"/>
                </a:cubicBezTo>
                <a:cubicBezTo>
                  <a:pt x="416572" y="360232"/>
                  <a:pt x="418283" y="361008"/>
                  <a:pt x="419682" y="362405"/>
                </a:cubicBezTo>
                <a:lnTo>
                  <a:pt x="442541" y="385227"/>
                </a:lnTo>
                <a:cubicBezTo>
                  <a:pt x="442385" y="374049"/>
                  <a:pt x="437876" y="363337"/>
                  <a:pt x="429790" y="355264"/>
                </a:cubicBezTo>
                <a:cubicBezTo>
                  <a:pt x="420304" y="345794"/>
                  <a:pt x="406776" y="341291"/>
                  <a:pt x="393247" y="343154"/>
                </a:cubicBezTo>
                <a:cubicBezTo>
                  <a:pt x="391070" y="343465"/>
                  <a:pt x="388738" y="342689"/>
                  <a:pt x="387183" y="341136"/>
                </a:cubicBezTo>
                <a:lnTo>
                  <a:pt x="249255" y="203429"/>
                </a:lnTo>
                <a:cubicBezTo>
                  <a:pt x="247700" y="201876"/>
                  <a:pt x="246922" y="199547"/>
                  <a:pt x="247233" y="197374"/>
                </a:cubicBezTo>
                <a:cubicBezTo>
                  <a:pt x="249099" y="183712"/>
                  <a:pt x="244745" y="170360"/>
                  <a:pt x="235104" y="160735"/>
                </a:cubicBezTo>
                <a:cubicBezTo>
                  <a:pt x="227018" y="152817"/>
                  <a:pt x="216444" y="148315"/>
                  <a:pt x="205093" y="148159"/>
                </a:cubicBezTo>
                <a:close/>
                <a:moveTo>
                  <a:pt x="204626" y="133721"/>
                </a:moveTo>
                <a:cubicBezTo>
                  <a:pt x="220021" y="133721"/>
                  <a:pt x="234482" y="139621"/>
                  <a:pt x="245367" y="150488"/>
                </a:cubicBezTo>
                <a:cubicBezTo>
                  <a:pt x="257341" y="162598"/>
                  <a:pt x="263250" y="178744"/>
                  <a:pt x="262006" y="195666"/>
                </a:cubicBezTo>
                <a:lnTo>
                  <a:pt x="394958" y="328405"/>
                </a:lnTo>
                <a:cubicBezTo>
                  <a:pt x="411907" y="327163"/>
                  <a:pt x="428235" y="333063"/>
                  <a:pt x="440053" y="345017"/>
                </a:cubicBezTo>
                <a:cubicBezTo>
                  <a:pt x="455292" y="360077"/>
                  <a:pt x="460734" y="382122"/>
                  <a:pt x="454514" y="402615"/>
                </a:cubicBezTo>
                <a:cubicBezTo>
                  <a:pt x="453737" y="405099"/>
                  <a:pt x="451715" y="406962"/>
                  <a:pt x="449227" y="407583"/>
                </a:cubicBezTo>
                <a:cubicBezTo>
                  <a:pt x="446739" y="408204"/>
                  <a:pt x="444251" y="407428"/>
                  <a:pt x="442385" y="405565"/>
                </a:cubicBezTo>
                <a:lnTo>
                  <a:pt x="414551" y="377775"/>
                </a:lnTo>
                <a:lnTo>
                  <a:pt x="391381" y="400908"/>
                </a:lnTo>
                <a:lnTo>
                  <a:pt x="419216" y="428697"/>
                </a:lnTo>
                <a:cubicBezTo>
                  <a:pt x="421082" y="430560"/>
                  <a:pt x="421704" y="433200"/>
                  <a:pt x="421082" y="435684"/>
                </a:cubicBezTo>
                <a:cubicBezTo>
                  <a:pt x="420460" y="438168"/>
                  <a:pt x="418594" y="440031"/>
                  <a:pt x="416261" y="440807"/>
                </a:cubicBezTo>
                <a:cubicBezTo>
                  <a:pt x="410819" y="442515"/>
                  <a:pt x="405065" y="443291"/>
                  <a:pt x="399312" y="443291"/>
                </a:cubicBezTo>
                <a:cubicBezTo>
                  <a:pt x="383917" y="443291"/>
                  <a:pt x="369456" y="437391"/>
                  <a:pt x="358571" y="426524"/>
                </a:cubicBezTo>
                <a:cubicBezTo>
                  <a:pt x="346442" y="414414"/>
                  <a:pt x="340533" y="398268"/>
                  <a:pt x="341932" y="381346"/>
                </a:cubicBezTo>
                <a:lnTo>
                  <a:pt x="208980" y="248607"/>
                </a:lnTo>
                <a:cubicBezTo>
                  <a:pt x="192031" y="249849"/>
                  <a:pt x="175703" y="243794"/>
                  <a:pt x="163730" y="231995"/>
                </a:cubicBezTo>
                <a:cubicBezTo>
                  <a:pt x="148646" y="216935"/>
                  <a:pt x="143048" y="194890"/>
                  <a:pt x="149424" y="174397"/>
                </a:cubicBezTo>
                <a:cubicBezTo>
                  <a:pt x="150046" y="171913"/>
                  <a:pt x="152067" y="170050"/>
                  <a:pt x="154555" y="169429"/>
                </a:cubicBezTo>
                <a:cubicBezTo>
                  <a:pt x="157043" y="168808"/>
                  <a:pt x="159687" y="169584"/>
                  <a:pt x="161397" y="171447"/>
                </a:cubicBezTo>
                <a:lnTo>
                  <a:pt x="186744" y="196598"/>
                </a:lnTo>
                <a:lnTo>
                  <a:pt x="209913" y="173465"/>
                </a:lnTo>
                <a:lnTo>
                  <a:pt x="184567" y="148315"/>
                </a:lnTo>
                <a:cubicBezTo>
                  <a:pt x="182856" y="146452"/>
                  <a:pt x="182079" y="143812"/>
                  <a:pt x="182701" y="141328"/>
                </a:cubicBezTo>
                <a:cubicBezTo>
                  <a:pt x="183323" y="138844"/>
                  <a:pt x="185189" y="136981"/>
                  <a:pt x="187677" y="136205"/>
                </a:cubicBezTo>
                <a:cubicBezTo>
                  <a:pt x="193119" y="134497"/>
                  <a:pt x="198873" y="133721"/>
                  <a:pt x="204626" y="133721"/>
                </a:cubicBezTo>
                <a:close/>
                <a:moveTo>
                  <a:pt x="131701" y="58384"/>
                </a:moveTo>
                <a:lnTo>
                  <a:pt x="131701" y="127015"/>
                </a:lnTo>
                <a:lnTo>
                  <a:pt x="173218" y="93165"/>
                </a:lnTo>
                <a:lnTo>
                  <a:pt x="173218" y="58384"/>
                </a:lnTo>
                <a:close/>
                <a:moveTo>
                  <a:pt x="291391" y="24689"/>
                </a:moveTo>
                <a:lnTo>
                  <a:pt x="94539" y="185399"/>
                </a:lnTo>
                <a:lnTo>
                  <a:pt x="94539" y="465516"/>
                </a:lnTo>
                <a:lnTo>
                  <a:pt x="509235" y="465516"/>
                </a:lnTo>
                <a:lnTo>
                  <a:pt x="509235" y="186796"/>
                </a:lnTo>
                <a:close/>
                <a:moveTo>
                  <a:pt x="289837" y="0"/>
                </a:moveTo>
                <a:cubicBezTo>
                  <a:pt x="290148" y="0"/>
                  <a:pt x="290614" y="0"/>
                  <a:pt x="290925" y="0"/>
                </a:cubicBezTo>
                <a:cubicBezTo>
                  <a:pt x="291236" y="0"/>
                  <a:pt x="291547" y="0"/>
                  <a:pt x="291858" y="0"/>
                </a:cubicBezTo>
                <a:cubicBezTo>
                  <a:pt x="292324" y="0"/>
                  <a:pt x="292635" y="155"/>
                  <a:pt x="292946" y="155"/>
                </a:cubicBezTo>
                <a:cubicBezTo>
                  <a:pt x="293257" y="155"/>
                  <a:pt x="293724" y="311"/>
                  <a:pt x="294035" y="311"/>
                </a:cubicBezTo>
                <a:cubicBezTo>
                  <a:pt x="294346" y="466"/>
                  <a:pt x="294657" y="621"/>
                  <a:pt x="294968" y="776"/>
                </a:cubicBezTo>
                <a:cubicBezTo>
                  <a:pt x="295279" y="932"/>
                  <a:pt x="295590" y="932"/>
                  <a:pt x="295901" y="1087"/>
                </a:cubicBezTo>
                <a:cubicBezTo>
                  <a:pt x="296367" y="1242"/>
                  <a:pt x="296678" y="1553"/>
                  <a:pt x="296989" y="1708"/>
                </a:cubicBezTo>
                <a:cubicBezTo>
                  <a:pt x="297145" y="1863"/>
                  <a:pt x="297456" y="2019"/>
                  <a:pt x="297611" y="2174"/>
                </a:cubicBezTo>
                <a:lnTo>
                  <a:pt x="523074" y="169871"/>
                </a:lnTo>
                <a:cubicBezTo>
                  <a:pt x="525717" y="170648"/>
                  <a:pt x="528049" y="172356"/>
                  <a:pt x="529449" y="174685"/>
                </a:cubicBezTo>
                <a:lnTo>
                  <a:pt x="604862" y="230894"/>
                </a:lnTo>
                <a:cubicBezTo>
                  <a:pt x="609682" y="234466"/>
                  <a:pt x="610615" y="241298"/>
                  <a:pt x="607039" y="246111"/>
                </a:cubicBezTo>
                <a:cubicBezTo>
                  <a:pt x="604862" y="248906"/>
                  <a:pt x="601597" y="250459"/>
                  <a:pt x="598331" y="250459"/>
                </a:cubicBezTo>
                <a:cubicBezTo>
                  <a:pt x="595999" y="250459"/>
                  <a:pt x="593822" y="249838"/>
                  <a:pt x="591801" y="248285"/>
                </a:cubicBezTo>
                <a:lnTo>
                  <a:pt x="531159" y="203100"/>
                </a:lnTo>
                <a:lnTo>
                  <a:pt x="531159" y="476385"/>
                </a:lnTo>
                <a:cubicBezTo>
                  <a:pt x="531159" y="482441"/>
                  <a:pt x="526183" y="487254"/>
                  <a:pt x="520119" y="487254"/>
                </a:cubicBezTo>
                <a:lnTo>
                  <a:pt x="83655" y="487254"/>
                </a:lnTo>
                <a:cubicBezTo>
                  <a:pt x="77590" y="487254"/>
                  <a:pt x="72770" y="482441"/>
                  <a:pt x="72770" y="476385"/>
                </a:cubicBezTo>
                <a:lnTo>
                  <a:pt x="72770" y="203100"/>
                </a:lnTo>
                <a:lnTo>
                  <a:pt x="17726" y="247975"/>
                </a:lnTo>
                <a:cubicBezTo>
                  <a:pt x="15705" y="249683"/>
                  <a:pt x="13372" y="250459"/>
                  <a:pt x="10885" y="250459"/>
                </a:cubicBezTo>
                <a:cubicBezTo>
                  <a:pt x="7775" y="250459"/>
                  <a:pt x="4665" y="249062"/>
                  <a:pt x="2488" y="246422"/>
                </a:cubicBezTo>
                <a:cubicBezTo>
                  <a:pt x="-1399" y="241764"/>
                  <a:pt x="-622" y="234932"/>
                  <a:pt x="4043" y="231205"/>
                </a:cubicBezTo>
                <a:lnTo>
                  <a:pt x="109933" y="144717"/>
                </a:lnTo>
                <a:lnTo>
                  <a:pt x="109933" y="47514"/>
                </a:lnTo>
                <a:cubicBezTo>
                  <a:pt x="109933" y="41459"/>
                  <a:pt x="114753" y="36490"/>
                  <a:pt x="120817" y="36490"/>
                </a:cubicBezTo>
                <a:lnTo>
                  <a:pt x="184102" y="36490"/>
                </a:lnTo>
                <a:cubicBezTo>
                  <a:pt x="190011" y="36490"/>
                  <a:pt x="194987" y="41459"/>
                  <a:pt x="194987" y="47514"/>
                </a:cubicBezTo>
                <a:lnTo>
                  <a:pt x="194987" y="75309"/>
                </a:lnTo>
                <a:lnTo>
                  <a:pt x="284239" y="2484"/>
                </a:lnTo>
                <a:cubicBezTo>
                  <a:pt x="284394" y="2174"/>
                  <a:pt x="284705" y="2174"/>
                  <a:pt x="284861" y="2019"/>
                </a:cubicBezTo>
                <a:cubicBezTo>
                  <a:pt x="285172" y="1708"/>
                  <a:pt x="285483" y="1553"/>
                  <a:pt x="285794" y="1397"/>
                </a:cubicBezTo>
                <a:cubicBezTo>
                  <a:pt x="286105" y="1242"/>
                  <a:pt x="286571" y="1087"/>
                  <a:pt x="286882" y="932"/>
                </a:cubicBezTo>
                <a:cubicBezTo>
                  <a:pt x="287193" y="776"/>
                  <a:pt x="287504" y="621"/>
                  <a:pt x="287815" y="466"/>
                </a:cubicBezTo>
                <a:cubicBezTo>
                  <a:pt x="288126" y="466"/>
                  <a:pt x="288437" y="311"/>
                  <a:pt x="288904" y="311"/>
                </a:cubicBezTo>
                <a:cubicBezTo>
                  <a:pt x="289215" y="155"/>
                  <a:pt x="289526" y="155"/>
                  <a:pt x="2898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cxnSp>
        <p:nvCxnSpPr>
          <p:cNvPr id="150" name="直接连接符 149"/>
          <p:cNvCxnSpPr/>
          <p:nvPr/>
        </p:nvCxnSpPr>
        <p:spPr>
          <a:xfrm flipH="1">
            <a:off x="7692818" y="1823346"/>
            <a:ext cx="15730" cy="3906122"/>
          </a:xfrm>
          <a:prstGeom prst="line">
            <a:avLst/>
          </a:prstGeom>
          <a:ln>
            <a:solidFill>
              <a:srgbClr val="2D80F8"/>
            </a:solidFill>
          </a:ln>
        </p:spPr>
        <p:style>
          <a:lnRef idx="1">
            <a:schemeClr val="accent1"/>
          </a:lnRef>
          <a:fillRef idx="0">
            <a:schemeClr val="accent1"/>
          </a:fillRef>
          <a:effectRef idx="0">
            <a:schemeClr val="accent1"/>
          </a:effectRef>
          <a:fontRef idx="minor">
            <a:schemeClr val="tx1"/>
          </a:fontRef>
        </p:style>
      </p:cxnSp>
      <p:sp>
        <p:nvSpPr>
          <p:cNvPr id="152" name="菱形 151"/>
          <p:cNvSpPr>
            <a:spLocks noChangeAspect="1"/>
          </p:cNvSpPr>
          <p:nvPr/>
        </p:nvSpPr>
        <p:spPr>
          <a:xfrm>
            <a:off x="7564548" y="1823346"/>
            <a:ext cx="288000" cy="288472"/>
          </a:xfrm>
          <a:prstGeom prst="diamond">
            <a:avLst/>
          </a:prstGeom>
          <a:solidFill>
            <a:srgbClr val="2D80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3" name="菱形 152"/>
          <p:cNvSpPr>
            <a:spLocks noChangeAspect="1"/>
          </p:cNvSpPr>
          <p:nvPr/>
        </p:nvSpPr>
        <p:spPr>
          <a:xfrm>
            <a:off x="7564548" y="5471374"/>
            <a:ext cx="288000" cy="288472"/>
          </a:xfrm>
          <a:prstGeom prst="diamond">
            <a:avLst/>
          </a:prstGeom>
          <a:solidFill>
            <a:srgbClr val="2D80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4" name="菱形 153"/>
          <p:cNvSpPr>
            <a:spLocks noChangeAspect="1"/>
          </p:cNvSpPr>
          <p:nvPr/>
        </p:nvSpPr>
        <p:spPr>
          <a:xfrm>
            <a:off x="7564548" y="3684793"/>
            <a:ext cx="288000" cy="288472"/>
          </a:xfrm>
          <a:prstGeom prst="diamond">
            <a:avLst/>
          </a:prstGeom>
          <a:solidFill>
            <a:srgbClr val="FD7C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56" name="图片 15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4865" y="2111818"/>
            <a:ext cx="3731342" cy="343676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156"/>
                                        </p:tgtEl>
                                        <p:attrNameLst>
                                          <p:attrName>style.visibility</p:attrName>
                                        </p:attrNameLst>
                                      </p:cBhvr>
                                      <p:to>
                                        <p:strVal val="visible"/>
                                      </p:to>
                                    </p:set>
                                    <p:animEffect transition="in" filter="fade">
                                      <p:cBhvr>
                                        <p:cTn id="14" dur="1000"/>
                                        <p:tgtEl>
                                          <p:spTgt spid="156"/>
                                        </p:tgtEl>
                                      </p:cBhvr>
                                    </p:animEffect>
                                    <p:anim calcmode="lin" valueType="num">
                                      <p:cBhvr>
                                        <p:cTn id="15" dur="1000" fill="hold"/>
                                        <p:tgtEl>
                                          <p:spTgt spid="156"/>
                                        </p:tgtEl>
                                        <p:attrNameLst>
                                          <p:attrName>ppt_x</p:attrName>
                                        </p:attrNameLst>
                                      </p:cBhvr>
                                      <p:tavLst>
                                        <p:tav tm="0">
                                          <p:val>
                                            <p:strVal val="#ppt_x"/>
                                          </p:val>
                                        </p:tav>
                                        <p:tav tm="100000">
                                          <p:val>
                                            <p:strVal val="#ppt_x"/>
                                          </p:val>
                                        </p:tav>
                                      </p:tavLst>
                                    </p:anim>
                                    <p:anim calcmode="lin" valueType="num">
                                      <p:cBhvr>
                                        <p:cTn id="16" dur="1000" fill="hold"/>
                                        <p:tgtEl>
                                          <p:spTgt spid="156"/>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3" presetClass="entr" presetSubtype="10" fill="hold" grpId="0" nodeType="afterEffect">
                                  <p:stCondLst>
                                    <p:cond delay="0"/>
                                  </p:stCondLst>
                                  <p:childTnLst>
                                    <p:set>
                                      <p:cBhvr>
                                        <p:cTn id="19" dur="1" fill="hold">
                                          <p:stCondLst>
                                            <p:cond delay="0"/>
                                          </p:stCondLst>
                                        </p:cTn>
                                        <p:tgtEl>
                                          <p:spTgt spid="141"/>
                                        </p:tgtEl>
                                        <p:attrNameLst>
                                          <p:attrName>style.visibility</p:attrName>
                                        </p:attrNameLst>
                                      </p:cBhvr>
                                      <p:to>
                                        <p:strVal val="visible"/>
                                      </p:to>
                                    </p:set>
                                    <p:animEffect transition="in" filter="blinds(horizontal)">
                                      <p:cBhvr>
                                        <p:cTn id="20" dur="500"/>
                                        <p:tgtEl>
                                          <p:spTgt spid="141"/>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42"/>
                                        </p:tgtEl>
                                        <p:attrNameLst>
                                          <p:attrName>style.visibility</p:attrName>
                                        </p:attrNameLst>
                                      </p:cBhvr>
                                      <p:to>
                                        <p:strVal val="visible"/>
                                      </p:to>
                                    </p:set>
                                    <p:animEffect transition="in" filter="blinds(horizontal)">
                                      <p:cBhvr>
                                        <p:cTn id="23" dur="500"/>
                                        <p:tgtEl>
                                          <p:spTgt spid="14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43"/>
                                        </p:tgtEl>
                                        <p:attrNameLst>
                                          <p:attrName>style.visibility</p:attrName>
                                        </p:attrNameLst>
                                      </p:cBhvr>
                                      <p:to>
                                        <p:strVal val="visible"/>
                                      </p:to>
                                    </p:set>
                                    <p:animEffect transition="in" filter="blinds(horizontal)">
                                      <p:cBhvr>
                                        <p:cTn id="26" dur="500"/>
                                        <p:tgtEl>
                                          <p:spTgt spid="143"/>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44"/>
                                        </p:tgtEl>
                                        <p:attrNameLst>
                                          <p:attrName>style.visibility</p:attrName>
                                        </p:attrNameLst>
                                      </p:cBhvr>
                                      <p:to>
                                        <p:strVal val="visible"/>
                                      </p:to>
                                    </p:set>
                                    <p:animEffect transition="in" filter="blinds(horizontal)">
                                      <p:cBhvr>
                                        <p:cTn id="29" dur="500"/>
                                        <p:tgtEl>
                                          <p:spTgt spid="144"/>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45"/>
                                        </p:tgtEl>
                                        <p:attrNameLst>
                                          <p:attrName>style.visibility</p:attrName>
                                        </p:attrNameLst>
                                      </p:cBhvr>
                                      <p:to>
                                        <p:strVal val="visible"/>
                                      </p:to>
                                    </p:set>
                                    <p:animEffect transition="in" filter="blinds(horizontal)">
                                      <p:cBhvr>
                                        <p:cTn id="32" dur="500"/>
                                        <p:tgtEl>
                                          <p:spTgt spid="145"/>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46"/>
                                        </p:tgtEl>
                                        <p:attrNameLst>
                                          <p:attrName>style.visibility</p:attrName>
                                        </p:attrNameLst>
                                      </p:cBhvr>
                                      <p:to>
                                        <p:strVal val="visible"/>
                                      </p:to>
                                    </p:set>
                                    <p:animEffect transition="in" filter="blinds(horizontal)">
                                      <p:cBhvr>
                                        <p:cTn id="35" dur="500"/>
                                        <p:tgtEl>
                                          <p:spTgt spid="146"/>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blinds(horizontal)">
                                      <p:cBhvr>
                                        <p:cTn id="38" dur="500"/>
                                        <p:tgtEl>
                                          <p:spTgt spid="3"/>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147"/>
                                        </p:tgtEl>
                                        <p:attrNameLst>
                                          <p:attrName>style.visibility</p:attrName>
                                        </p:attrNameLst>
                                      </p:cBhvr>
                                      <p:to>
                                        <p:strVal val="visible"/>
                                      </p:to>
                                    </p:set>
                                    <p:animEffect transition="in" filter="blinds(horizontal)">
                                      <p:cBhvr>
                                        <p:cTn id="41" dur="500"/>
                                        <p:tgtEl>
                                          <p:spTgt spid="147"/>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148"/>
                                        </p:tgtEl>
                                        <p:attrNameLst>
                                          <p:attrName>style.visibility</p:attrName>
                                        </p:attrNameLst>
                                      </p:cBhvr>
                                      <p:to>
                                        <p:strVal val="visible"/>
                                      </p:to>
                                    </p:set>
                                    <p:animEffect transition="in" filter="blinds(horizontal)">
                                      <p:cBhvr>
                                        <p:cTn id="44" dur="500"/>
                                        <p:tgtEl>
                                          <p:spTgt spid="148"/>
                                        </p:tgtEl>
                                      </p:cBhvr>
                                    </p:animEffect>
                                  </p:childTnLst>
                                </p:cTn>
                              </p:par>
                              <p:par>
                                <p:cTn id="45" presetID="3" presetClass="entr" presetSubtype="10" fill="hold" nodeType="withEffect">
                                  <p:stCondLst>
                                    <p:cond delay="0"/>
                                  </p:stCondLst>
                                  <p:childTnLst>
                                    <p:set>
                                      <p:cBhvr>
                                        <p:cTn id="46" dur="1" fill="hold">
                                          <p:stCondLst>
                                            <p:cond delay="0"/>
                                          </p:stCondLst>
                                        </p:cTn>
                                        <p:tgtEl>
                                          <p:spTgt spid="150"/>
                                        </p:tgtEl>
                                        <p:attrNameLst>
                                          <p:attrName>style.visibility</p:attrName>
                                        </p:attrNameLst>
                                      </p:cBhvr>
                                      <p:to>
                                        <p:strVal val="visible"/>
                                      </p:to>
                                    </p:set>
                                    <p:animEffect transition="in" filter="blinds(horizontal)">
                                      <p:cBhvr>
                                        <p:cTn id="47" dur="500"/>
                                        <p:tgtEl>
                                          <p:spTgt spid="150"/>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152"/>
                                        </p:tgtEl>
                                        <p:attrNameLst>
                                          <p:attrName>style.visibility</p:attrName>
                                        </p:attrNameLst>
                                      </p:cBhvr>
                                      <p:to>
                                        <p:strVal val="visible"/>
                                      </p:to>
                                    </p:set>
                                    <p:animEffect transition="in" filter="blinds(horizontal)">
                                      <p:cBhvr>
                                        <p:cTn id="50" dur="500"/>
                                        <p:tgtEl>
                                          <p:spTgt spid="152"/>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153"/>
                                        </p:tgtEl>
                                        <p:attrNameLst>
                                          <p:attrName>style.visibility</p:attrName>
                                        </p:attrNameLst>
                                      </p:cBhvr>
                                      <p:to>
                                        <p:strVal val="visible"/>
                                      </p:to>
                                    </p:set>
                                    <p:animEffect transition="in" filter="blinds(horizontal)">
                                      <p:cBhvr>
                                        <p:cTn id="53" dur="500"/>
                                        <p:tgtEl>
                                          <p:spTgt spid="153"/>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154"/>
                                        </p:tgtEl>
                                        <p:attrNameLst>
                                          <p:attrName>style.visibility</p:attrName>
                                        </p:attrNameLst>
                                      </p:cBhvr>
                                      <p:to>
                                        <p:strVal val="visible"/>
                                      </p:to>
                                    </p:set>
                                    <p:animEffect transition="in" filter="blinds(horizontal)">
                                      <p:cBhvr>
                                        <p:cTn id="56"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7" grpId="0" animBg="1"/>
      <p:bldP spid="148" grpId="0" animBg="1"/>
      <p:bldP spid="7" grpId="0"/>
      <p:bldP spid="141" grpId="0"/>
      <p:bldP spid="142" grpId="0"/>
      <p:bldP spid="143" grpId="0"/>
      <p:bldP spid="144" grpId="0" animBg="1"/>
      <p:bldP spid="145" grpId="0" animBg="1"/>
      <p:bldP spid="146" grpId="0" animBg="1"/>
      <p:bldP spid="152" grpId="0" animBg="1"/>
      <p:bldP spid="153" grpId="0" animBg="1"/>
      <p:bldP spid="15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solidFill>
                  <a:srgbClr val="000000"/>
                </a:solidFill>
                <a:latin typeface="+mn-lt"/>
                <a:ea typeface="+mn-ea"/>
                <a:cs typeface="+mn-ea"/>
                <a:sym typeface="+mn-lt"/>
              </a:rPr>
              <a:t>关于</a:t>
            </a:r>
            <a:r>
              <a:rPr lang="zh-CN" altLang="en-US" sz="2800" dirty="0">
                <a:solidFill>
                  <a:srgbClr val="2D80F8"/>
                </a:solidFill>
                <a:latin typeface="+mn-lt"/>
                <a:ea typeface="+mn-ea"/>
                <a:cs typeface="+mn-ea"/>
                <a:sym typeface="+mn-lt"/>
              </a:rPr>
              <a:t>团队</a:t>
            </a:r>
            <a:endParaRPr lang="zh-CN" altLang="en-US" sz="2800" dirty="0">
              <a:solidFill>
                <a:srgbClr val="2D80F8"/>
              </a:solidFill>
              <a:latin typeface="+mn-lt"/>
              <a:ea typeface="+mn-ea"/>
              <a:cs typeface="+mn-ea"/>
              <a:sym typeface="+mn-lt"/>
            </a:endParaRPr>
          </a:p>
        </p:txBody>
      </p:sp>
      <p:sp>
        <p:nvSpPr>
          <p:cNvPr id="8" name="PA-文本框 17"/>
          <p:cNvSpPr txBox="1"/>
          <p:nvPr>
            <p:custDataLst>
              <p:tags r:id="rId2"/>
            </p:custDataLst>
          </p:nvPr>
        </p:nvSpPr>
        <p:spPr>
          <a:xfrm>
            <a:off x="5927374" y="3915686"/>
            <a:ext cx="3899122" cy="369332"/>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相互帮助，提高各自的技能与自信心。</a:t>
            </a:r>
            <a:endParaRPr lang="zh-CN" altLang="en-US" sz="1400" dirty="0">
              <a:solidFill>
                <a:schemeClr val="tx1">
                  <a:lumMod val="75000"/>
                  <a:lumOff val="25000"/>
                </a:schemeClr>
              </a:solidFill>
              <a:cs typeface="+mn-ea"/>
              <a:sym typeface="+mn-lt"/>
            </a:endParaRPr>
          </a:p>
        </p:txBody>
      </p:sp>
      <p:sp>
        <p:nvSpPr>
          <p:cNvPr id="9" name="PA-文本框 17"/>
          <p:cNvSpPr txBox="1"/>
          <p:nvPr>
            <p:custDataLst>
              <p:tags r:id="rId3"/>
            </p:custDataLst>
          </p:nvPr>
        </p:nvSpPr>
        <p:spPr>
          <a:xfrm>
            <a:off x="5927374" y="2914476"/>
            <a:ext cx="3899122" cy="369332"/>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能产生出比个人更多的主意。</a:t>
            </a:r>
            <a:endParaRPr lang="zh-CN" altLang="en-US" sz="1400" dirty="0">
              <a:solidFill>
                <a:schemeClr val="tx1">
                  <a:lumMod val="75000"/>
                  <a:lumOff val="25000"/>
                </a:schemeClr>
              </a:solidFill>
              <a:cs typeface="+mn-ea"/>
              <a:sym typeface="+mn-lt"/>
            </a:endParaRPr>
          </a:p>
        </p:txBody>
      </p:sp>
      <p:sp>
        <p:nvSpPr>
          <p:cNvPr id="10" name="PA-文本框 17"/>
          <p:cNvSpPr txBox="1"/>
          <p:nvPr>
            <p:custDataLst>
              <p:tags r:id="rId4"/>
            </p:custDataLst>
          </p:nvPr>
        </p:nvSpPr>
        <p:spPr>
          <a:xfrm>
            <a:off x="5927374" y="1954210"/>
            <a:ext cx="3899122" cy="369332"/>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取得比个人单独工作更加出色的结果。</a:t>
            </a:r>
            <a:endParaRPr lang="zh-CN" altLang="en-US" sz="1600" dirty="0">
              <a:solidFill>
                <a:schemeClr val="tx1">
                  <a:lumMod val="75000"/>
                  <a:lumOff val="25000"/>
                </a:schemeClr>
              </a:solidFill>
              <a:cs typeface="+mn-ea"/>
              <a:sym typeface="+mn-lt"/>
            </a:endParaRPr>
          </a:p>
        </p:txBody>
      </p:sp>
      <p:cxnSp>
        <p:nvCxnSpPr>
          <p:cNvPr id="11" name="直接连接符 10"/>
          <p:cNvCxnSpPr/>
          <p:nvPr/>
        </p:nvCxnSpPr>
        <p:spPr>
          <a:xfrm>
            <a:off x="5981388" y="2719817"/>
            <a:ext cx="5185459" cy="0"/>
          </a:xfrm>
          <a:prstGeom prst="line">
            <a:avLst/>
          </a:prstGeom>
          <a:ln>
            <a:solidFill>
              <a:srgbClr val="FD7C75"/>
            </a:solidFill>
          </a:ln>
        </p:spPr>
        <p:style>
          <a:lnRef idx="1">
            <a:schemeClr val="accent3"/>
          </a:lnRef>
          <a:fillRef idx="0">
            <a:schemeClr val="accent3"/>
          </a:fillRef>
          <a:effectRef idx="0">
            <a:schemeClr val="accent3"/>
          </a:effectRef>
          <a:fontRef idx="minor">
            <a:schemeClr val="tx1"/>
          </a:fontRef>
        </p:style>
      </p:cxnSp>
      <p:cxnSp>
        <p:nvCxnSpPr>
          <p:cNvPr id="12" name="直接连接符 11"/>
          <p:cNvCxnSpPr/>
          <p:nvPr/>
        </p:nvCxnSpPr>
        <p:spPr>
          <a:xfrm>
            <a:off x="5981388" y="3721027"/>
            <a:ext cx="5185459" cy="0"/>
          </a:xfrm>
          <a:prstGeom prst="line">
            <a:avLst/>
          </a:prstGeom>
          <a:ln>
            <a:solidFill>
              <a:srgbClr val="2D80F8"/>
            </a:solidFill>
          </a:ln>
        </p:spPr>
        <p:style>
          <a:lnRef idx="1">
            <a:schemeClr val="accent3"/>
          </a:lnRef>
          <a:fillRef idx="0">
            <a:schemeClr val="accent3"/>
          </a:fillRef>
          <a:effectRef idx="0">
            <a:schemeClr val="accent3"/>
          </a:effectRef>
          <a:fontRef idx="minor">
            <a:schemeClr val="tx1"/>
          </a:fontRef>
        </p:style>
      </p:cxnSp>
      <p:sp>
        <p:nvSpPr>
          <p:cNvPr id="13" name="矩形: 圆角 12"/>
          <p:cNvSpPr/>
          <p:nvPr/>
        </p:nvSpPr>
        <p:spPr>
          <a:xfrm>
            <a:off x="10167582" y="2952575"/>
            <a:ext cx="1010838" cy="381972"/>
          </a:xfrm>
          <a:prstGeom prst="roundRect">
            <a:avLst>
              <a:gd name="adj" fmla="val 50000"/>
            </a:avLst>
          </a:prstGeom>
          <a:solidFill>
            <a:srgbClr val="2D80F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2000" b="1" dirty="0">
                <a:solidFill>
                  <a:schemeClr val="bg1"/>
                </a:solidFill>
                <a:cs typeface="+mn-ea"/>
                <a:sym typeface="+mn-lt"/>
              </a:rPr>
              <a:t>二</a:t>
            </a:r>
            <a:endParaRPr lang="zh-CN" altLang="en-US" sz="2000" b="1" dirty="0">
              <a:solidFill>
                <a:schemeClr val="bg1"/>
              </a:solidFill>
              <a:cs typeface="+mn-ea"/>
              <a:sym typeface="+mn-lt"/>
            </a:endParaRPr>
          </a:p>
        </p:txBody>
      </p:sp>
      <p:sp>
        <p:nvSpPr>
          <p:cNvPr id="14" name="矩形: 圆角 13"/>
          <p:cNvSpPr/>
          <p:nvPr/>
        </p:nvSpPr>
        <p:spPr>
          <a:xfrm>
            <a:off x="10167582" y="1974515"/>
            <a:ext cx="1010838" cy="381972"/>
          </a:xfrm>
          <a:prstGeom prst="roundRect">
            <a:avLst>
              <a:gd name="adj" fmla="val 50000"/>
            </a:avLst>
          </a:prstGeom>
          <a:solidFill>
            <a:srgbClr val="FD7C7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000" b="1" dirty="0">
                <a:solidFill>
                  <a:schemeClr val="bg1"/>
                </a:solidFill>
                <a:cs typeface="+mn-ea"/>
                <a:sym typeface="+mn-lt"/>
              </a:rPr>
              <a:t>一</a:t>
            </a:r>
            <a:endParaRPr lang="zh-CN" altLang="en-US" sz="2000" b="1" dirty="0">
              <a:solidFill>
                <a:schemeClr val="bg1"/>
              </a:solidFill>
              <a:cs typeface="+mn-ea"/>
              <a:sym typeface="+mn-lt"/>
            </a:endParaRPr>
          </a:p>
        </p:txBody>
      </p:sp>
      <p:sp>
        <p:nvSpPr>
          <p:cNvPr id="15" name="矩形: 圆角 14"/>
          <p:cNvSpPr/>
          <p:nvPr/>
        </p:nvSpPr>
        <p:spPr>
          <a:xfrm>
            <a:off x="10167582" y="3930636"/>
            <a:ext cx="1010838" cy="381972"/>
          </a:xfrm>
          <a:prstGeom prst="roundRect">
            <a:avLst>
              <a:gd name="adj" fmla="val 50000"/>
            </a:avLst>
          </a:prstGeom>
          <a:solidFill>
            <a:srgbClr val="FD7C7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000" b="1" dirty="0">
                <a:solidFill>
                  <a:schemeClr val="bg1"/>
                </a:solidFill>
                <a:cs typeface="+mn-ea"/>
                <a:sym typeface="+mn-lt"/>
              </a:rPr>
              <a:t>三</a:t>
            </a:r>
            <a:endParaRPr lang="zh-CN" altLang="en-US" sz="2000" b="1" dirty="0">
              <a:solidFill>
                <a:schemeClr val="bg1"/>
              </a:solidFill>
              <a:cs typeface="+mn-ea"/>
              <a:sym typeface="+mn-lt"/>
            </a:endParaRPr>
          </a:p>
        </p:txBody>
      </p:sp>
      <p:grpSp>
        <p:nvGrpSpPr>
          <p:cNvPr id="16" name="组合 15"/>
          <p:cNvGrpSpPr/>
          <p:nvPr/>
        </p:nvGrpSpPr>
        <p:grpSpPr>
          <a:xfrm>
            <a:off x="5715172" y="1142527"/>
            <a:ext cx="4713618" cy="487078"/>
            <a:chOff x="1539434" y="1863524"/>
            <a:chExt cx="2916820" cy="487078"/>
          </a:xfrm>
          <a:solidFill>
            <a:srgbClr val="6565DF"/>
          </a:solidFill>
        </p:grpSpPr>
        <p:sp>
          <p:nvSpPr>
            <p:cNvPr id="17" name="矩形 16"/>
            <p:cNvSpPr/>
            <p:nvPr/>
          </p:nvSpPr>
          <p:spPr>
            <a:xfrm>
              <a:off x="1898248" y="1863524"/>
              <a:ext cx="2558006" cy="487078"/>
            </a:xfrm>
            <a:prstGeom prst="rect">
              <a:avLst/>
            </a:prstGeom>
            <a:solidFill>
              <a:srgbClr val="2D80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信任</a:t>
              </a:r>
              <a:r>
                <a:rPr lang="en-US" altLang="zh-CN" sz="2400" b="1" dirty="0">
                  <a:solidFill>
                    <a:schemeClr val="bg1"/>
                  </a:solidFill>
                  <a:cs typeface="+mn-ea"/>
                  <a:sym typeface="+mn-lt"/>
                </a:rPr>
                <a:t>--</a:t>
              </a:r>
              <a:r>
                <a:rPr lang="zh-CN" altLang="en-US" sz="2400" b="1" dirty="0">
                  <a:solidFill>
                    <a:schemeClr val="bg1"/>
                  </a:solidFill>
                  <a:cs typeface="+mn-ea"/>
                  <a:sym typeface="+mn-lt"/>
                </a:rPr>
                <a:t>努力</a:t>
              </a:r>
              <a:r>
                <a:rPr lang="en-US" altLang="zh-CN" sz="2400" b="1" dirty="0">
                  <a:solidFill>
                    <a:schemeClr val="bg1"/>
                  </a:solidFill>
                  <a:cs typeface="+mn-ea"/>
                  <a:sym typeface="+mn-lt"/>
                </a:rPr>
                <a:t>--</a:t>
              </a:r>
              <a:r>
                <a:rPr lang="zh-CN" altLang="en-US" sz="2400" b="1" dirty="0">
                  <a:solidFill>
                    <a:schemeClr val="bg1"/>
                  </a:solidFill>
                  <a:cs typeface="+mn-ea"/>
                  <a:sym typeface="+mn-lt"/>
                </a:rPr>
                <a:t>成就</a:t>
              </a:r>
              <a:r>
                <a:rPr lang="en-US" altLang="zh-CN" sz="2400" b="1" dirty="0">
                  <a:solidFill>
                    <a:schemeClr val="bg1"/>
                  </a:solidFill>
                  <a:cs typeface="+mn-ea"/>
                  <a:sym typeface="+mn-lt"/>
                </a:rPr>
                <a:t>--</a:t>
              </a:r>
              <a:r>
                <a:rPr lang="zh-CN" altLang="en-US" sz="2400" b="1" dirty="0">
                  <a:solidFill>
                    <a:schemeClr val="bg1"/>
                  </a:solidFill>
                  <a:cs typeface="+mn-ea"/>
                  <a:sym typeface="+mn-lt"/>
                </a:rPr>
                <a:t>激励</a:t>
              </a:r>
              <a:endParaRPr lang="zh-CN" altLang="en-US" sz="2400" b="1" dirty="0">
                <a:solidFill>
                  <a:schemeClr val="bg1"/>
                </a:solidFill>
                <a:cs typeface="+mn-ea"/>
                <a:sym typeface="+mn-lt"/>
              </a:endParaRPr>
            </a:p>
          </p:txBody>
        </p:sp>
        <p:sp>
          <p:nvSpPr>
            <p:cNvPr id="18" name="矩形 17"/>
            <p:cNvSpPr/>
            <p:nvPr/>
          </p:nvSpPr>
          <p:spPr>
            <a:xfrm>
              <a:off x="1718841" y="1863524"/>
              <a:ext cx="104172" cy="487078"/>
            </a:xfrm>
            <a:prstGeom prst="rect">
              <a:avLst/>
            </a:prstGeom>
            <a:solidFill>
              <a:srgbClr val="FD7C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19" name="矩形 18"/>
            <p:cNvSpPr/>
            <p:nvPr/>
          </p:nvSpPr>
          <p:spPr>
            <a:xfrm>
              <a:off x="1539434" y="1863524"/>
              <a:ext cx="104172" cy="487078"/>
            </a:xfrm>
            <a:prstGeom prst="rect">
              <a:avLst/>
            </a:prstGeom>
            <a:solidFill>
              <a:srgbClr val="FD7C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sp>
        <p:nvSpPr>
          <p:cNvPr id="20" name="PA-文本框 17"/>
          <p:cNvSpPr txBox="1"/>
          <p:nvPr>
            <p:custDataLst>
              <p:tags r:id="rId5"/>
            </p:custDataLst>
          </p:nvPr>
        </p:nvSpPr>
        <p:spPr>
          <a:xfrm>
            <a:off x="5927374" y="4912815"/>
            <a:ext cx="3899122" cy="369332"/>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对任务和成员间表现出责任心。</a:t>
            </a:r>
            <a:endParaRPr lang="zh-CN" altLang="en-US" sz="1400" dirty="0">
              <a:solidFill>
                <a:schemeClr val="tx1">
                  <a:lumMod val="75000"/>
                  <a:lumOff val="25000"/>
                </a:schemeClr>
              </a:solidFill>
              <a:cs typeface="+mn-ea"/>
              <a:sym typeface="+mn-lt"/>
            </a:endParaRPr>
          </a:p>
        </p:txBody>
      </p:sp>
      <p:cxnSp>
        <p:nvCxnSpPr>
          <p:cNvPr id="21" name="直接连接符 20"/>
          <p:cNvCxnSpPr/>
          <p:nvPr/>
        </p:nvCxnSpPr>
        <p:spPr>
          <a:xfrm>
            <a:off x="5981388" y="4718156"/>
            <a:ext cx="5185459" cy="0"/>
          </a:xfrm>
          <a:prstGeom prst="line">
            <a:avLst/>
          </a:prstGeom>
          <a:ln>
            <a:solidFill>
              <a:srgbClr val="FD7C75"/>
            </a:solidFill>
          </a:ln>
        </p:spPr>
        <p:style>
          <a:lnRef idx="1">
            <a:schemeClr val="accent3"/>
          </a:lnRef>
          <a:fillRef idx="0">
            <a:schemeClr val="accent3"/>
          </a:fillRef>
          <a:effectRef idx="0">
            <a:schemeClr val="accent3"/>
          </a:effectRef>
          <a:fontRef idx="minor">
            <a:schemeClr val="tx1"/>
          </a:fontRef>
        </p:style>
      </p:cxnSp>
      <p:sp>
        <p:nvSpPr>
          <p:cNvPr id="22" name="矩形: 圆角 21"/>
          <p:cNvSpPr/>
          <p:nvPr/>
        </p:nvSpPr>
        <p:spPr>
          <a:xfrm>
            <a:off x="10167582" y="4927765"/>
            <a:ext cx="1010838" cy="381972"/>
          </a:xfrm>
          <a:prstGeom prst="roundRect">
            <a:avLst>
              <a:gd name="adj" fmla="val 50000"/>
            </a:avLst>
          </a:prstGeom>
          <a:solidFill>
            <a:srgbClr val="2D80F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000" b="1" dirty="0">
                <a:solidFill>
                  <a:schemeClr val="bg1"/>
                </a:solidFill>
                <a:cs typeface="+mn-ea"/>
                <a:sym typeface="+mn-lt"/>
              </a:rPr>
              <a:t>四</a:t>
            </a:r>
            <a:endParaRPr lang="zh-CN" altLang="en-US" sz="2000" b="1" dirty="0">
              <a:solidFill>
                <a:schemeClr val="bg1"/>
              </a:solidFill>
              <a:cs typeface="+mn-ea"/>
              <a:sym typeface="+mn-lt"/>
            </a:endParaRPr>
          </a:p>
        </p:txBody>
      </p:sp>
      <p:sp>
        <p:nvSpPr>
          <p:cNvPr id="23" name="PA-文本框 17"/>
          <p:cNvSpPr txBox="1"/>
          <p:nvPr>
            <p:custDataLst>
              <p:tags r:id="rId6"/>
            </p:custDataLst>
          </p:nvPr>
        </p:nvSpPr>
        <p:spPr>
          <a:xfrm>
            <a:off x="5981388" y="5924746"/>
            <a:ext cx="3899122" cy="369332"/>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自我激励。</a:t>
            </a:r>
            <a:endParaRPr lang="zh-CN" altLang="en-US" sz="1400" dirty="0">
              <a:solidFill>
                <a:schemeClr val="tx1">
                  <a:lumMod val="75000"/>
                  <a:lumOff val="25000"/>
                </a:schemeClr>
              </a:solidFill>
              <a:cs typeface="+mn-ea"/>
              <a:sym typeface="+mn-lt"/>
            </a:endParaRPr>
          </a:p>
        </p:txBody>
      </p:sp>
      <p:cxnSp>
        <p:nvCxnSpPr>
          <p:cNvPr id="24" name="直接连接符 23"/>
          <p:cNvCxnSpPr/>
          <p:nvPr/>
        </p:nvCxnSpPr>
        <p:spPr>
          <a:xfrm>
            <a:off x="6035402" y="5730087"/>
            <a:ext cx="5185459" cy="0"/>
          </a:xfrm>
          <a:prstGeom prst="line">
            <a:avLst/>
          </a:prstGeom>
          <a:ln>
            <a:solidFill>
              <a:srgbClr val="2D80F8"/>
            </a:solidFill>
          </a:ln>
        </p:spPr>
        <p:style>
          <a:lnRef idx="1">
            <a:schemeClr val="accent3"/>
          </a:lnRef>
          <a:fillRef idx="0">
            <a:schemeClr val="accent3"/>
          </a:fillRef>
          <a:effectRef idx="0">
            <a:schemeClr val="accent3"/>
          </a:effectRef>
          <a:fontRef idx="minor">
            <a:schemeClr val="tx1"/>
          </a:fontRef>
        </p:style>
      </p:cxnSp>
      <p:sp>
        <p:nvSpPr>
          <p:cNvPr id="25" name="矩形: 圆角 24"/>
          <p:cNvSpPr/>
          <p:nvPr/>
        </p:nvSpPr>
        <p:spPr>
          <a:xfrm>
            <a:off x="10221596" y="5939696"/>
            <a:ext cx="1010838" cy="381972"/>
          </a:xfrm>
          <a:prstGeom prst="roundRect">
            <a:avLst>
              <a:gd name="adj" fmla="val 50000"/>
            </a:avLst>
          </a:prstGeom>
          <a:solidFill>
            <a:srgbClr val="FD7C7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000" b="1" dirty="0">
                <a:solidFill>
                  <a:schemeClr val="bg1"/>
                </a:solidFill>
                <a:cs typeface="+mn-ea"/>
                <a:sym typeface="+mn-lt"/>
              </a:rPr>
              <a:t>五</a:t>
            </a:r>
            <a:endParaRPr lang="zh-CN" altLang="en-US" sz="2000" b="1" dirty="0">
              <a:solidFill>
                <a:schemeClr val="bg1"/>
              </a:solidFill>
              <a:cs typeface="+mn-ea"/>
              <a:sym typeface="+mn-lt"/>
            </a:endParaRPr>
          </a:p>
        </p:txBody>
      </p:sp>
      <p:pic>
        <p:nvPicPr>
          <p:cNvPr id="3" name="图片 2"/>
          <p:cNvPicPr>
            <a:picLocks noChangeAspect="1"/>
          </p:cNvPicPr>
          <p:nvPr/>
        </p:nvPicPr>
        <p:blipFill rotWithShape="1">
          <a:blip r:embed="rId7" cstate="print">
            <a:extLst>
              <a:ext uri="{28A0092B-C50C-407E-A947-70E740481C1C}">
                <a14:useLocalDpi xmlns:a14="http://schemas.microsoft.com/office/drawing/2010/main" val="0"/>
              </a:ext>
            </a:extLst>
          </a:blip>
          <a:srcRect t="8691" b="9271"/>
          <a:stretch>
            <a:fillRect/>
          </a:stretch>
        </p:blipFill>
        <p:spPr>
          <a:xfrm>
            <a:off x="189702" y="1280775"/>
            <a:ext cx="5784910" cy="474581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ppt_x"/>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ppt_x"/>
                                          </p:val>
                                        </p:tav>
                                        <p:tav tm="100000">
                                          <p:val>
                                            <p:strVal val="#ppt_x"/>
                                          </p:val>
                                        </p:tav>
                                      </p:tavLst>
                                    </p:anim>
                                    <p:anim calcmode="lin" valueType="num">
                                      <p:cBhvr additive="base">
                                        <p:cTn id="51" dur="500" fill="hold"/>
                                        <p:tgtEl>
                                          <p:spTgt spid="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fill="hold"/>
                                        <p:tgtEl>
                                          <p:spTgt spid="22"/>
                                        </p:tgtEl>
                                        <p:attrNameLst>
                                          <p:attrName>ppt_x</p:attrName>
                                        </p:attrNameLst>
                                      </p:cBhvr>
                                      <p:tavLst>
                                        <p:tav tm="0">
                                          <p:val>
                                            <p:strVal val="#ppt_x"/>
                                          </p:val>
                                        </p:tav>
                                        <p:tav tm="100000">
                                          <p:val>
                                            <p:strVal val="#ppt_x"/>
                                          </p:val>
                                        </p:tav>
                                      </p:tavLst>
                                    </p:anim>
                                    <p:anim calcmode="lin" valueType="num">
                                      <p:cBhvr additive="base">
                                        <p:cTn id="55" dur="500" fill="hold"/>
                                        <p:tgtEl>
                                          <p:spTgt spid="22"/>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500" fill="hold"/>
                                        <p:tgtEl>
                                          <p:spTgt spid="21"/>
                                        </p:tgtEl>
                                        <p:attrNameLst>
                                          <p:attrName>ppt_x</p:attrName>
                                        </p:attrNameLst>
                                      </p:cBhvr>
                                      <p:tavLst>
                                        <p:tav tm="0">
                                          <p:val>
                                            <p:strVal val="#ppt_x"/>
                                          </p:val>
                                        </p:tav>
                                        <p:tav tm="100000">
                                          <p:val>
                                            <p:strVal val="#ppt_x"/>
                                          </p:val>
                                        </p:tav>
                                      </p:tavLst>
                                    </p:anim>
                                    <p:anim calcmode="lin" valueType="num">
                                      <p:cBhvr additive="base">
                                        <p:cTn id="59" dur="500" fill="hold"/>
                                        <p:tgtEl>
                                          <p:spTgt spid="21"/>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fill="hold"/>
                                        <p:tgtEl>
                                          <p:spTgt spid="25"/>
                                        </p:tgtEl>
                                        <p:attrNameLst>
                                          <p:attrName>ppt_x</p:attrName>
                                        </p:attrNameLst>
                                      </p:cBhvr>
                                      <p:tavLst>
                                        <p:tav tm="0">
                                          <p:val>
                                            <p:strVal val="#ppt_x"/>
                                          </p:val>
                                        </p:tav>
                                        <p:tav tm="100000">
                                          <p:val>
                                            <p:strVal val="#ppt_x"/>
                                          </p:val>
                                        </p:tav>
                                      </p:tavLst>
                                    </p:anim>
                                    <p:anim calcmode="lin" valueType="num">
                                      <p:cBhvr additive="base">
                                        <p:cTn id="67" dur="500" fill="hold"/>
                                        <p:tgtEl>
                                          <p:spTgt spid="25"/>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additive="base">
                                        <p:cTn id="70" dur="500" fill="hold"/>
                                        <p:tgtEl>
                                          <p:spTgt spid="24"/>
                                        </p:tgtEl>
                                        <p:attrNameLst>
                                          <p:attrName>ppt_x</p:attrName>
                                        </p:attrNameLst>
                                      </p:cBhvr>
                                      <p:tavLst>
                                        <p:tav tm="0">
                                          <p:val>
                                            <p:strVal val="#ppt_x"/>
                                          </p:val>
                                        </p:tav>
                                        <p:tav tm="100000">
                                          <p:val>
                                            <p:strVal val="#ppt_x"/>
                                          </p:val>
                                        </p:tav>
                                      </p:tavLst>
                                    </p:anim>
                                    <p:anim calcmode="lin" valueType="num">
                                      <p:cBhvr additive="base">
                                        <p:cTn id="71" dur="500" fill="hold"/>
                                        <p:tgtEl>
                                          <p:spTgt spid="24"/>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additive="base">
                                        <p:cTn id="74" dur="500" fill="hold"/>
                                        <p:tgtEl>
                                          <p:spTgt spid="23"/>
                                        </p:tgtEl>
                                        <p:attrNameLst>
                                          <p:attrName>ppt_x</p:attrName>
                                        </p:attrNameLst>
                                      </p:cBhvr>
                                      <p:tavLst>
                                        <p:tav tm="0">
                                          <p:val>
                                            <p:strVal val="#ppt_x"/>
                                          </p:val>
                                        </p:tav>
                                        <p:tav tm="100000">
                                          <p:val>
                                            <p:strVal val="#ppt_x"/>
                                          </p:val>
                                        </p:tav>
                                      </p:tavLst>
                                    </p:anim>
                                    <p:anim calcmode="lin" valueType="num">
                                      <p:cBhvr additive="base">
                                        <p:cTn id="7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3" grpId="0" animBg="1"/>
      <p:bldP spid="14" grpId="0" animBg="1"/>
      <p:bldP spid="15" grpId="0" animBg="1"/>
      <p:bldP spid="20" grpId="0"/>
      <p:bldP spid="22" grpId="0" animBg="1"/>
      <p:bldP spid="23" grpId="0"/>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solidFill>
                  <a:srgbClr val="000000"/>
                </a:solidFill>
                <a:latin typeface="+mn-lt"/>
                <a:ea typeface="+mn-ea"/>
                <a:cs typeface="+mn-ea"/>
                <a:sym typeface="+mn-lt"/>
              </a:rPr>
              <a:t>关于</a:t>
            </a:r>
            <a:r>
              <a:rPr lang="zh-CN" altLang="en-US" sz="2800" dirty="0">
                <a:solidFill>
                  <a:srgbClr val="2D80F8"/>
                </a:solidFill>
                <a:latin typeface="+mn-lt"/>
                <a:ea typeface="+mn-ea"/>
                <a:cs typeface="+mn-ea"/>
                <a:sym typeface="+mn-lt"/>
              </a:rPr>
              <a:t>团队</a:t>
            </a:r>
            <a:endParaRPr lang="zh-CN" altLang="en-US" sz="2800" dirty="0">
              <a:solidFill>
                <a:srgbClr val="2D80F8"/>
              </a:solidFill>
              <a:latin typeface="+mn-lt"/>
              <a:ea typeface="+mn-ea"/>
              <a:cs typeface="+mn-ea"/>
              <a:sym typeface="+mn-lt"/>
            </a:endParaRPr>
          </a:p>
        </p:txBody>
      </p:sp>
      <p:sp>
        <p:nvSpPr>
          <p:cNvPr id="8" name="íS1iḋê"/>
          <p:cNvSpPr/>
          <p:nvPr/>
        </p:nvSpPr>
        <p:spPr>
          <a:xfrm>
            <a:off x="3750499" y="2327120"/>
            <a:ext cx="305069" cy="360266"/>
          </a:xfrm>
          <a:prstGeom prst="chevron">
            <a:avLst>
              <a:gd name="adj" fmla="val 60145"/>
            </a:avLst>
          </a:prstGeom>
          <a:solidFill>
            <a:srgbClr val="FD7C75"/>
          </a:solidFill>
          <a:ln>
            <a:noFill/>
          </a:ln>
          <a:effectLst>
            <a:outerShdw blurRad="6477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9" name="îšḻîḓê"/>
          <p:cNvSpPr/>
          <p:nvPr/>
        </p:nvSpPr>
        <p:spPr>
          <a:xfrm>
            <a:off x="3934321" y="2327120"/>
            <a:ext cx="305069" cy="360266"/>
          </a:xfrm>
          <a:prstGeom prst="chevron">
            <a:avLst>
              <a:gd name="adj" fmla="val 60145"/>
            </a:avLst>
          </a:prstGeom>
          <a:solidFill>
            <a:srgbClr val="2D80F8"/>
          </a:solidFill>
          <a:ln>
            <a:noFill/>
          </a:ln>
          <a:effectLst>
            <a:outerShdw blurRad="6477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0" name="işlíḓé"/>
          <p:cNvSpPr/>
          <p:nvPr/>
        </p:nvSpPr>
        <p:spPr>
          <a:xfrm>
            <a:off x="4118145" y="2327120"/>
            <a:ext cx="305069" cy="360266"/>
          </a:xfrm>
          <a:prstGeom prst="chevron">
            <a:avLst>
              <a:gd name="adj" fmla="val 60145"/>
            </a:avLst>
          </a:prstGeom>
          <a:solidFill>
            <a:srgbClr val="FD7C75"/>
          </a:solidFill>
          <a:ln>
            <a:noFill/>
          </a:ln>
          <a:effectLst>
            <a:outerShdw blurRad="6477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1" name="ïṩľíḋé"/>
          <p:cNvSpPr/>
          <p:nvPr/>
        </p:nvSpPr>
        <p:spPr>
          <a:xfrm>
            <a:off x="1729710" y="2185304"/>
            <a:ext cx="643900" cy="643898"/>
          </a:xfrm>
          <a:prstGeom prst="ellipse">
            <a:avLst/>
          </a:prstGeom>
          <a:solidFill>
            <a:srgbClr val="FD7C7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cs typeface="+mn-ea"/>
              <a:sym typeface="+mn-lt"/>
            </a:endParaRPr>
          </a:p>
        </p:txBody>
      </p:sp>
      <p:sp>
        <p:nvSpPr>
          <p:cNvPr id="12" name="ïṩľíḋé"/>
          <p:cNvSpPr/>
          <p:nvPr/>
        </p:nvSpPr>
        <p:spPr>
          <a:xfrm>
            <a:off x="5753804" y="2185304"/>
            <a:ext cx="643900" cy="643898"/>
          </a:xfrm>
          <a:prstGeom prst="ellipse">
            <a:avLst/>
          </a:prstGeom>
          <a:solidFill>
            <a:srgbClr val="2D80F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cs typeface="+mn-ea"/>
              <a:sym typeface="+mn-lt"/>
            </a:endParaRPr>
          </a:p>
        </p:txBody>
      </p:sp>
      <p:sp>
        <p:nvSpPr>
          <p:cNvPr id="13" name="圆角矩形 53"/>
          <p:cNvSpPr/>
          <p:nvPr/>
        </p:nvSpPr>
        <p:spPr>
          <a:xfrm>
            <a:off x="601883" y="1702104"/>
            <a:ext cx="2939533" cy="3921675"/>
          </a:xfrm>
          <a:prstGeom prst="roundRect">
            <a:avLst>
              <a:gd name="adj" fmla="val 5163"/>
            </a:avLst>
          </a:prstGeom>
          <a:noFill/>
          <a:ln>
            <a:solidFill>
              <a:srgbClr val="FD7C7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cs typeface="+mn-ea"/>
              <a:sym typeface="+mn-lt"/>
            </a:endParaRPr>
          </a:p>
        </p:txBody>
      </p:sp>
      <p:sp>
        <p:nvSpPr>
          <p:cNvPr id="14" name="圆角矩形 55"/>
          <p:cNvSpPr/>
          <p:nvPr/>
        </p:nvSpPr>
        <p:spPr>
          <a:xfrm>
            <a:off x="4620715" y="1702104"/>
            <a:ext cx="2939533" cy="3921675"/>
          </a:xfrm>
          <a:prstGeom prst="roundRect">
            <a:avLst>
              <a:gd name="adj" fmla="val 5163"/>
            </a:avLst>
          </a:prstGeom>
          <a:noFill/>
          <a:ln>
            <a:solidFill>
              <a:srgbClr val="2D80F8"/>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cs typeface="+mn-ea"/>
              <a:sym typeface="+mn-lt"/>
            </a:endParaRPr>
          </a:p>
        </p:txBody>
      </p:sp>
      <p:sp>
        <p:nvSpPr>
          <p:cNvPr id="15" name="文本框 14"/>
          <p:cNvSpPr txBox="1"/>
          <p:nvPr/>
        </p:nvSpPr>
        <p:spPr>
          <a:xfrm>
            <a:off x="1063585" y="2870361"/>
            <a:ext cx="2441638" cy="2542876"/>
          </a:xfrm>
          <a:prstGeom prst="rect">
            <a:avLst/>
          </a:prstGeom>
          <a:noFill/>
          <a:effectLst/>
        </p:spPr>
        <p:txBody>
          <a:bodyPr wrap="square" rtlCol="0">
            <a:spAutoFit/>
          </a:bodyPr>
          <a:lstStyle>
            <a:defPPr>
              <a:defRPr lang="zh-CN"/>
            </a:defPPr>
            <a:lvl1pPr lvl="0">
              <a:defRPr sz="2000" b="1">
                <a:solidFill>
                  <a:srgbClr val="B89072"/>
                </a:solidFill>
                <a:latin typeface="思源黑体 CN Medium" panose="020B0600000000000000" pitchFamily="34" charset="-122"/>
                <a:ea typeface="思源黑体 CN Medium" panose="020B0600000000000000" pitchFamily="34" charset="-122"/>
                <a:cs typeface="+mn-ea"/>
              </a:defRPr>
            </a:lvl1pPr>
          </a:lstStyle>
          <a:p>
            <a:pPr>
              <a:lnSpc>
                <a:spcPct val="150000"/>
              </a:lnSpc>
            </a:pPr>
            <a:r>
              <a:rPr lang="zh-CN" altLang="en-US" sz="1800" b="0" dirty="0">
                <a:solidFill>
                  <a:schemeClr val="tx1">
                    <a:lumMod val="75000"/>
                    <a:lumOff val="25000"/>
                  </a:schemeClr>
                </a:solidFill>
                <a:latin typeface="+mn-lt"/>
                <a:ea typeface="+mn-ea"/>
                <a:sym typeface="+mn-lt"/>
              </a:rPr>
              <a:t>人们互相信任</a:t>
            </a:r>
            <a:endParaRPr lang="en-US" altLang="zh-CN" sz="1800" b="0" dirty="0">
              <a:solidFill>
                <a:schemeClr val="tx1">
                  <a:lumMod val="75000"/>
                  <a:lumOff val="25000"/>
                </a:schemeClr>
              </a:solidFill>
              <a:latin typeface="+mn-lt"/>
              <a:ea typeface="+mn-ea"/>
              <a:sym typeface="+mn-lt"/>
            </a:endParaRPr>
          </a:p>
          <a:p>
            <a:pPr>
              <a:lnSpc>
                <a:spcPct val="150000"/>
              </a:lnSpc>
            </a:pPr>
            <a:r>
              <a:rPr lang="zh-CN" altLang="en-US" sz="1800" b="0" dirty="0">
                <a:solidFill>
                  <a:schemeClr val="tx1">
                    <a:lumMod val="75000"/>
                    <a:lumOff val="25000"/>
                  </a:schemeClr>
                </a:solidFill>
                <a:latin typeface="+mn-lt"/>
                <a:ea typeface="+mn-ea"/>
                <a:sym typeface="+mn-lt"/>
              </a:rPr>
              <a:t>人们互相支持</a:t>
            </a:r>
            <a:endParaRPr lang="en-US" altLang="zh-CN" sz="1800" b="0" dirty="0">
              <a:solidFill>
                <a:schemeClr val="tx1">
                  <a:lumMod val="75000"/>
                  <a:lumOff val="25000"/>
                </a:schemeClr>
              </a:solidFill>
              <a:latin typeface="+mn-lt"/>
              <a:ea typeface="+mn-ea"/>
              <a:sym typeface="+mn-lt"/>
            </a:endParaRPr>
          </a:p>
          <a:p>
            <a:pPr>
              <a:lnSpc>
                <a:spcPct val="150000"/>
              </a:lnSpc>
            </a:pPr>
            <a:r>
              <a:rPr lang="zh-CN" altLang="en-US" sz="1800" b="0" dirty="0">
                <a:solidFill>
                  <a:schemeClr val="tx1">
                    <a:lumMod val="75000"/>
                    <a:lumOff val="25000"/>
                  </a:schemeClr>
                </a:solidFill>
                <a:latin typeface="+mn-lt"/>
                <a:ea typeface="+mn-ea"/>
                <a:sym typeface="+mn-lt"/>
              </a:rPr>
              <a:t>公开表达自己的感受</a:t>
            </a:r>
            <a:endParaRPr lang="en-US" altLang="zh-CN" sz="1800" b="0" dirty="0">
              <a:solidFill>
                <a:schemeClr val="tx1">
                  <a:lumMod val="75000"/>
                  <a:lumOff val="25000"/>
                </a:schemeClr>
              </a:solidFill>
              <a:latin typeface="+mn-lt"/>
              <a:ea typeface="+mn-ea"/>
              <a:sym typeface="+mn-lt"/>
            </a:endParaRPr>
          </a:p>
          <a:p>
            <a:pPr>
              <a:lnSpc>
                <a:spcPct val="150000"/>
              </a:lnSpc>
            </a:pPr>
            <a:r>
              <a:rPr lang="zh-CN" altLang="en-US" sz="1800" b="0" dirty="0">
                <a:solidFill>
                  <a:schemeClr val="tx1">
                    <a:lumMod val="75000"/>
                    <a:lumOff val="25000"/>
                  </a:schemeClr>
                </a:solidFill>
                <a:latin typeface="+mn-lt"/>
                <a:ea typeface="+mn-ea"/>
                <a:sym typeface="+mn-lt"/>
              </a:rPr>
              <a:t>信息自由共享</a:t>
            </a:r>
            <a:endParaRPr lang="en-US" altLang="zh-CN" sz="1800" b="0" dirty="0">
              <a:solidFill>
                <a:schemeClr val="tx1">
                  <a:lumMod val="75000"/>
                  <a:lumOff val="25000"/>
                </a:schemeClr>
              </a:solidFill>
              <a:latin typeface="+mn-lt"/>
              <a:ea typeface="+mn-ea"/>
              <a:sym typeface="+mn-lt"/>
            </a:endParaRPr>
          </a:p>
          <a:p>
            <a:pPr>
              <a:lnSpc>
                <a:spcPct val="150000"/>
              </a:lnSpc>
            </a:pPr>
            <a:r>
              <a:rPr lang="zh-CN" altLang="en-US" sz="1800" b="0" dirty="0">
                <a:solidFill>
                  <a:schemeClr val="tx1">
                    <a:lumMod val="75000"/>
                    <a:lumOff val="25000"/>
                  </a:schemeClr>
                </a:solidFill>
                <a:latin typeface="+mn-lt"/>
                <a:ea typeface="+mn-ea"/>
                <a:sym typeface="+mn-lt"/>
              </a:rPr>
              <a:t>矛盾得到解决</a:t>
            </a:r>
            <a:endParaRPr lang="en-US" altLang="zh-CN" sz="1800" b="0" dirty="0">
              <a:solidFill>
                <a:schemeClr val="tx1">
                  <a:lumMod val="75000"/>
                  <a:lumOff val="25000"/>
                </a:schemeClr>
              </a:solidFill>
              <a:latin typeface="+mn-lt"/>
              <a:ea typeface="+mn-ea"/>
              <a:sym typeface="+mn-lt"/>
            </a:endParaRPr>
          </a:p>
          <a:p>
            <a:pPr>
              <a:lnSpc>
                <a:spcPct val="150000"/>
              </a:lnSpc>
            </a:pPr>
            <a:r>
              <a:rPr lang="zh-CN" altLang="en-US" sz="1800" b="0" dirty="0">
                <a:solidFill>
                  <a:schemeClr val="tx1">
                    <a:lumMod val="75000"/>
                    <a:lumOff val="25000"/>
                  </a:schemeClr>
                </a:solidFill>
                <a:latin typeface="+mn-lt"/>
                <a:ea typeface="+mn-ea"/>
                <a:sym typeface="+mn-lt"/>
              </a:rPr>
              <a:t>大家有共同的目标</a:t>
            </a:r>
            <a:endParaRPr lang="zh-CN" altLang="en-US" sz="1800" b="0" cap="all" dirty="0">
              <a:solidFill>
                <a:prstClr val="black">
                  <a:lumMod val="50000"/>
                  <a:lumOff val="50000"/>
                </a:prstClr>
              </a:solidFill>
              <a:latin typeface="+mn-lt"/>
              <a:ea typeface="+mn-ea"/>
              <a:sym typeface="+mn-lt"/>
            </a:endParaRPr>
          </a:p>
        </p:txBody>
      </p:sp>
      <p:sp>
        <p:nvSpPr>
          <p:cNvPr id="16" name="文本框 15"/>
          <p:cNvSpPr txBox="1"/>
          <p:nvPr/>
        </p:nvSpPr>
        <p:spPr>
          <a:xfrm>
            <a:off x="4808927" y="2870361"/>
            <a:ext cx="2705666" cy="2541914"/>
          </a:xfrm>
          <a:prstGeom prst="rect">
            <a:avLst/>
          </a:prstGeom>
          <a:noFill/>
          <a:effectLst/>
        </p:spPr>
        <p:txBody>
          <a:bodyPr wrap="square" rtlCol="0">
            <a:spAutoFit/>
          </a:bodyPr>
          <a:lstStyle>
            <a:defPPr>
              <a:defRPr lang="zh-CN"/>
            </a:defPPr>
            <a:lvl1pPr lvl="0" algn="ctr">
              <a:defRPr sz="2000" b="1">
                <a:solidFill>
                  <a:srgbClr val="B89072"/>
                </a:solidFill>
                <a:latin typeface="思源黑体 CN Medium" panose="020B0600000000000000" pitchFamily="34" charset="-122"/>
                <a:ea typeface="思源黑体 CN Medium" panose="020B0600000000000000" pitchFamily="34" charset="-122"/>
                <a:cs typeface="+mn-ea"/>
              </a:defRPr>
            </a:lvl1pPr>
          </a:lstStyle>
          <a:p>
            <a:pPr algn="l">
              <a:lnSpc>
                <a:spcPct val="150000"/>
              </a:lnSpc>
            </a:pPr>
            <a:r>
              <a:rPr lang="zh-CN" altLang="en-US" sz="1800" b="0" dirty="0">
                <a:solidFill>
                  <a:schemeClr val="tx1">
                    <a:lumMod val="75000"/>
                    <a:lumOff val="25000"/>
                  </a:schemeClr>
                </a:solidFill>
                <a:latin typeface="+mn-lt"/>
                <a:ea typeface="+mn-ea"/>
                <a:sym typeface="+mn-lt"/>
              </a:rPr>
              <a:t>人们一同工作</a:t>
            </a:r>
            <a:endParaRPr lang="en-US" altLang="zh-CN" sz="1800" b="0" dirty="0">
              <a:solidFill>
                <a:schemeClr val="tx1">
                  <a:lumMod val="75000"/>
                  <a:lumOff val="25000"/>
                </a:schemeClr>
              </a:solidFill>
              <a:latin typeface="+mn-lt"/>
              <a:ea typeface="+mn-ea"/>
              <a:sym typeface="+mn-lt"/>
            </a:endParaRPr>
          </a:p>
          <a:p>
            <a:pPr algn="l">
              <a:lnSpc>
                <a:spcPct val="150000"/>
              </a:lnSpc>
            </a:pPr>
            <a:r>
              <a:rPr lang="zh-CN" altLang="en-US" sz="1800" b="0" dirty="0">
                <a:solidFill>
                  <a:schemeClr val="tx1">
                    <a:lumMod val="75000"/>
                    <a:lumOff val="25000"/>
                  </a:schemeClr>
                </a:solidFill>
                <a:latin typeface="+mn-lt"/>
                <a:ea typeface="+mn-ea"/>
                <a:sym typeface="+mn-lt"/>
              </a:rPr>
              <a:t>个人感受不是工作一部分</a:t>
            </a:r>
            <a:endParaRPr lang="en-US" altLang="zh-CN" sz="1800" b="0" dirty="0">
              <a:solidFill>
                <a:schemeClr val="tx1">
                  <a:lumMod val="75000"/>
                  <a:lumOff val="25000"/>
                </a:schemeClr>
              </a:solidFill>
              <a:latin typeface="+mn-lt"/>
              <a:ea typeface="+mn-ea"/>
              <a:sym typeface="+mn-lt"/>
            </a:endParaRPr>
          </a:p>
          <a:p>
            <a:pPr algn="l">
              <a:lnSpc>
                <a:spcPct val="150000"/>
              </a:lnSpc>
            </a:pPr>
            <a:r>
              <a:rPr lang="zh-CN" altLang="en-US" sz="1800" b="0" dirty="0">
                <a:solidFill>
                  <a:schemeClr val="tx1">
                    <a:lumMod val="75000"/>
                    <a:lumOff val="25000"/>
                  </a:schemeClr>
                </a:solidFill>
                <a:latin typeface="+mn-lt"/>
                <a:ea typeface="+mn-ea"/>
                <a:sym typeface="+mn-lt"/>
              </a:rPr>
              <a:t>公开度是有限的</a:t>
            </a:r>
            <a:endParaRPr lang="en-US" altLang="zh-CN" sz="1800" b="0" dirty="0">
              <a:solidFill>
                <a:schemeClr val="tx1">
                  <a:lumMod val="75000"/>
                  <a:lumOff val="25000"/>
                </a:schemeClr>
              </a:solidFill>
              <a:latin typeface="+mn-lt"/>
              <a:ea typeface="+mn-ea"/>
              <a:sym typeface="+mn-lt"/>
            </a:endParaRPr>
          </a:p>
          <a:p>
            <a:pPr algn="l">
              <a:lnSpc>
                <a:spcPct val="150000"/>
              </a:lnSpc>
            </a:pPr>
            <a:r>
              <a:rPr lang="zh-CN" altLang="en-US" sz="1800" b="0" dirty="0">
                <a:solidFill>
                  <a:schemeClr val="tx1">
                    <a:lumMod val="75000"/>
                    <a:lumOff val="25000"/>
                  </a:schemeClr>
                </a:solidFill>
                <a:latin typeface="+mn-lt"/>
                <a:ea typeface="+mn-ea"/>
                <a:sym typeface="+mn-lt"/>
              </a:rPr>
              <a:t>在需要的时候提供信息</a:t>
            </a:r>
            <a:endParaRPr lang="en-US" altLang="zh-CN" sz="1800" b="0" dirty="0">
              <a:solidFill>
                <a:schemeClr val="tx1">
                  <a:lumMod val="75000"/>
                  <a:lumOff val="25000"/>
                </a:schemeClr>
              </a:solidFill>
              <a:latin typeface="+mn-lt"/>
              <a:ea typeface="+mn-ea"/>
              <a:sym typeface="+mn-lt"/>
            </a:endParaRPr>
          </a:p>
          <a:p>
            <a:pPr algn="l">
              <a:lnSpc>
                <a:spcPct val="150000"/>
              </a:lnSpc>
            </a:pPr>
            <a:r>
              <a:rPr lang="zh-CN" altLang="en-US" sz="1800" b="0" dirty="0">
                <a:solidFill>
                  <a:schemeClr val="tx1">
                    <a:lumMod val="75000"/>
                    <a:lumOff val="25000"/>
                  </a:schemeClr>
                </a:solidFill>
                <a:latin typeface="+mn-lt"/>
                <a:ea typeface="+mn-ea"/>
                <a:sym typeface="+mn-lt"/>
              </a:rPr>
              <a:t>人们调解存在的矛盾</a:t>
            </a:r>
            <a:endParaRPr lang="en-US" altLang="zh-CN" sz="1800" b="0" dirty="0">
              <a:solidFill>
                <a:schemeClr val="tx1">
                  <a:lumMod val="75000"/>
                  <a:lumOff val="25000"/>
                </a:schemeClr>
              </a:solidFill>
              <a:latin typeface="+mn-lt"/>
              <a:ea typeface="+mn-ea"/>
              <a:sym typeface="+mn-lt"/>
            </a:endParaRPr>
          </a:p>
          <a:p>
            <a:pPr algn="l">
              <a:lnSpc>
                <a:spcPct val="150000"/>
              </a:lnSpc>
            </a:pPr>
            <a:r>
              <a:rPr lang="zh-CN" altLang="en-US" sz="1800" b="0" dirty="0">
                <a:solidFill>
                  <a:schemeClr val="tx1">
                    <a:lumMod val="75000"/>
                    <a:lumOff val="25000"/>
                  </a:schemeClr>
                </a:solidFill>
                <a:latin typeface="+mn-lt"/>
                <a:ea typeface="+mn-ea"/>
                <a:sym typeface="+mn-lt"/>
              </a:rPr>
              <a:t>目标个人化或不明确</a:t>
            </a:r>
            <a:endParaRPr lang="en-US" altLang="zh-CN" sz="1800" b="0" dirty="0">
              <a:solidFill>
                <a:schemeClr val="tx1">
                  <a:lumMod val="75000"/>
                  <a:lumOff val="25000"/>
                </a:schemeClr>
              </a:solidFill>
              <a:latin typeface="+mn-lt"/>
              <a:ea typeface="+mn-ea"/>
              <a:sym typeface="+mn-lt"/>
            </a:endParaRPr>
          </a:p>
        </p:txBody>
      </p:sp>
      <p:sp>
        <p:nvSpPr>
          <p:cNvPr id="17" name="îŝľîḓé"/>
          <p:cNvSpPr txBox="1"/>
          <p:nvPr/>
        </p:nvSpPr>
        <p:spPr bwMode="auto">
          <a:xfrm>
            <a:off x="1619389" y="2305828"/>
            <a:ext cx="891838" cy="44400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defRPr/>
            </a:pPr>
            <a:r>
              <a:rPr lang="en-US" altLang="zh-CN" sz="2000" b="1" dirty="0">
                <a:solidFill>
                  <a:schemeClr val="bg1"/>
                </a:solidFill>
                <a:cs typeface="+mn-ea"/>
                <a:sym typeface="+mn-lt"/>
              </a:rPr>
              <a:t>01</a:t>
            </a:r>
            <a:endParaRPr lang="zh-CN" altLang="en-US" sz="2000" b="1" dirty="0">
              <a:solidFill>
                <a:schemeClr val="bg1"/>
              </a:solidFill>
              <a:cs typeface="+mn-ea"/>
              <a:sym typeface="+mn-lt"/>
            </a:endParaRPr>
          </a:p>
        </p:txBody>
      </p:sp>
      <p:sp>
        <p:nvSpPr>
          <p:cNvPr id="18" name="îŝľîḓé"/>
          <p:cNvSpPr txBox="1"/>
          <p:nvPr/>
        </p:nvSpPr>
        <p:spPr bwMode="auto">
          <a:xfrm>
            <a:off x="5638221" y="2294253"/>
            <a:ext cx="891838" cy="44400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defRPr/>
            </a:pPr>
            <a:r>
              <a:rPr lang="en-US" altLang="zh-CN" sz="2000" b="1" dirty="0">
                <a:solidFill>
                  <a:schemeClr val="bg1"/>
                </a:solidFill>
                <a:cs typeface="+mn-ea"/>
                <a:sym typeface="+mn-lt"/>
              </a:rPr>
              <a:t>02</a:t>
            </a:r>
            <a:endParaRPr lang="zh-CN" altLang="en-US" sz="2000" b="1" dirty="0">
              <a:solidFill>
                <a:schemeClr val="bg1"/>
              </a:solidFill>
              <a:cs typeface="+mn-ea"/>
              <a:sym typeface="+mn-lt"/>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6594" y="1931697"/>
            <a:ext cx="4460326" cy="33568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8" presetClass="entr" presetSubtype="1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trips(downLeft)">
                                      <p:cBhvr>
                                        <p:cTn id="20" dur="500"/>
                                        <p:tgtEl>
                                          <p:spTgt spid="8"/>
                                        </p:tgtEl>
                                      </p:cBhvr>
                                    </p:animEffect>
                                  </p:childTnLst>
                                </p:cTn>
                              </p:par>
                              <p:par>
                                <p:cTn id="21" presetID="18" presetClass="entr" presetSubtype="1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trips(downLeft)">
                                      <p:cBhvr>
                                        <p:cTn id="23" dur="500"/>
                                        <p:tgtEl>
                                          <p:spTgt spid="9"/>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strips(downLeft)">
                                      <p:cBhvr>
                                        <p:cTn id="26" dur="500"/>
                                        <p:tgtEl>
                                          <p:spTgt spid="10"/>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strips(downLeft)">
                                      <p:cBhvr>
                                        <p:cTn id="29" dur="500"/>
                                        <p:tgtEl>
                                          <p:spTgt spid="11"/>
                                        </p:tgtEl>
                                      </p:cBhvr>
                                    </p:animEffect>
                                  </p:childTnLst>
                                </p:cTn>
                              </p:par>
                              <p:par>
                                <p:cTn id="30" presetID="18" presetClass="entr" presetSubtype="12"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strips(downLeft)">
                                      <p:cBhvr>
                                        <p:cTn id="32" dur="500"/>
                                        <p:tgtEl>
                                          <p:spTgt spid="12"/>
                                        </p:tgtEl>
                                      </p:cBhvr>
                                    </p:animEffect>
                                  </p:childTnLst>
                                </p:cTn>
                              </p:par>
                              <p:par>
                                <p:cTn id="33" presetID="18" presetClass="entr" presetSubtype="12"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strips(downLeft)">
                                      <p:cBhvr>
                                        <p:cTn id="35" dur="500"/>
                                        <p:tgtEl>
                                          <p:spTgt spid="13"/>
                                        </p:tgtEl>
                                      </p:cBhvr>
                                    </p:animEffect>
                                  </p:childTnLst>
                                </p:cTn>
                              </p:par>
                              <p:par>
                                <p:cTn id="36" presetID="18" presetClass="entr" presetSubtype="12"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strips(downLeft)">
                                      <p:cBhvr>
                                        <p:cTn id="38" dur="500"/>
                                        <p:tgtEl>
                                          <p:spTgt spid="14"/>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strips(downLeft)">
                                      <p:cBhvr>
                                        <p:cTn id="41" dur="500"/>
                                        <p:tgtEl>
                                          <p:spTgt spid="15"/>
                                        </p:tgtEl>
                                      </p:cBhvr>
                                    </p:animEffect>
                                  </p:childTnLst>
                                </p:cTn>
                              </p:par>
                              <p:par>
                                <p:cTn id="42" presetID="18" presetClass="entr" presetSubtype="12"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strips(downLeft)">
                                      <p:cBhvr>
                                        <p:cTn id="44" dur="500"/>
                                        <p:tgtEl>
                                          <p:spTgt spid="16"/>
                                        </p:tgtEl>
                                      </p:cBhvr>
                                    </p:animEffect>
                                  </p:childTnLst>
                                </p:cTn>
                              </p:par>
                              <p:par>
                                <p:cTn id="45" presetID="18" presetClass="entr" presetSubtype="12"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strips(downLeft)">
                                      <p:cBhvr>
                                        <p:cTn id="47" dur="500"/>
                                        <p:tgtEl>
                                          <p:spTgt spid="17"/>
                                        </p:tgtEl>
                                      </p:cBhvr>
                                    </p:animEffect>
                                  </p:childTnLst>
                                </p:cTn>
                              </p:par>
                              <p:par>
                                <p:cTn id="48" presetID="18" presetClass="entr" presetSubtype="12"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strips(downLeft)">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3" grpId="0" animBg="1"/>
      <p:bldP spid="14" grpId="0" animBg="1"/>
      <p:bldP spid="15" grpId="0"/>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solidFill>
                  <a:srgbClr val="000000"/>
                </a:solidFill>
                <a:latin typeface="+mn-lt"/>
                <a:ea typeface="+mn-ea"/>
                <a:cs typeface="+mn-ea"/>
                <a:sym typeface="+mn-lt"/>
              </a:rPr>
              <a:t>关于</a:t>
            </a:r>
            <a:r>
              <a:rPr lang="zh-CN" altLang="en-US" sz="2800" dirty="0">
                <a:solidFill>
                  <a:srgbClr val="2D80F8"/>
                </a:solidFill>
                <a:latin typeface="+mn-lt"/>
                <a:ea typeface="+mn-ea"/>
                <a:cs typeface="+mn-ea"/>
                <a:sym typeface="+mn-lt"/>
              </a:rPr>
              <a:t>团队</a:t>
            </a:r>
            <a:endParaRPr lang="zh-CN" altLang="en-US" sz="2800" dirty="0">
              <a:solidFill>
                <a:srgbClr val="2D80F8"/>
              </a:solidFill>
              <a:latin typeface="+mn-lt"/>
              <a:ea typeface="+mn-ea"/>
              <a:cs typeface="+mn-ea"/>
              <a:sym typeface="+mn-lt"/>
            </a:endParaRPr>
          </a:p>
        </p:txBody>
      </p:sp>
      <p:sp>
        <p:nvSpPr>
          <p:cNvPr id="8" name="íṥļîďè"/>
          <p:cNvSpPr/>
          <p:nvPr/>
        </p:nvSpPr>
        <p:spPr>
          <a:xfrm>
            <a:off x="4642115" y="1886612"/>
            <a:ext cx="4700360" cy="418508"/>
          </a:xfrm>
          <a:prstGeom prst="rect">
            <a:avLst/>
          </a:prstGeom>
        </p:spPr>
        <p:txBody>
          <a:bodyPr>
            <a:noAutofit/>
          </a:bodyPr>
          <a:lstStyle/>
          <a:p>
            <a:pPr>
              <a:defRPr/>
            </a:pPr>
            <a:r>
              <a:rPr lang="zh-CN" altLang="en-US" sz="2400" b="1" dirty="0">
                <a:solidFill>
                  <a:schemeClr val="tx1">
                    <a:lumMod val="75000"/>
                    <a:lumOff val="25000"/>
                  </a:schemeClr>
                </a:solidFill>
                <a:cs typeface="+mn-ea"/>
                <a:sym typeface="+mn-lt"/>
              </a:rPr>
              <a:t>团队对比</a:t>
            </a:r>
            <a:r>
              <a:rPr lang="en-US" altLang="zh-CN" sz="2400" b="1" dirty="0">
                <a:solidFill>
                  <a:schemeClr val="tx1">
                    <a:lumMod val="75000"/>
                    <a:lumOff val="25000"/>
                  </a:schemeClr>
                </a:solidFill>
                <a:cs typeface="+mn-ea"/>
                <a:sym typeface="+mn-lt"/>
              </a:rPr>
              <a:t>--</a:t>
            </a:r>
            <a:r>
              <a:rPr lang="zh-CN" altLang="en-US" sz="2400" b="1" dirty="0">
                <a:solidFill>
                  <a:schemeClr val="tx1">
                    <a:lumMod val="75000"/>
                    <a:lumOff val="25000"/>
                  </a:schemeClr>
                </a:solidFill>
                <a:cs typeface="+mn-ea"/>
                <a:sym typeface="+mn-lt"/>
              </a:rPr>
              <a:t>构建合作</a:t>
            </a:r>
            <a:endParaRPr lang="zh-CN" altLang="en-US" sz="2400" b="1" dirty="0">
              <a:solidFill>
                <a:schemeClr val="tx1">
                  <a:lumMod val="75000"/>
                  <a:lumOff val="25000"/>
                </a:schemeClr>
              </a:solidFill>
              <a:cs typeface="+mn-ea"/>
              <a:sym typeface="+mn-lt"/>
            </a:endParaRPr>
          </a:p>
        </p:txBody>
      </p:sp>
      <p:cxnSp>
        <p:nvCxnSpPr>
          <p:cNvPr id="10" name="í$ļïďè"/>
          <p:cNvCxnSpPr/>
          <p:nvPr/>
        </p:nvCxnSpPr>
        <p:spPr>
          <a:xfrm>
            <a:off x="4718948" y="2705425"/>
            <a:ext cx="6480000" cy="0"/>
          </a:xfrm>
          <a:prstGeom prst="line">
            <a:avLst/>
          </a:prstGeom>
          <a:ln w="3175" cap="rnd">
            <a:solidFill>
              <a:srgbClr val="FD7C75"/>
            </a:solidFill>
            <a:round/>
          </a:ln>
        </p:spPr>
        <p:style>
          <a:lnRef idx="1">
            <a:schemeClr val="accent1"/>
          </a:lnRef>
          <a:fillRef idx="0">
            <a:schemeClr val="accent1"/>
          </a:fillRef>
          <a:effectRef idx="0">
            <a:schemeClr val="accent1"/>
          </a:effectRef>
          <a:fontRef idx="minor">
            <a:schemeClr val="tx1"/>
          </a:fontRef>
        </p:style>
      </p:cxnSp>
      <p:grpSp>
        <p:nvGrpSpPr>
          <p:cNvPr id="11" name="íŝļiḓe"/>
          <p:cNvGrpSpPr/>
          <p:nvPr/>
        </p:nvGrpSpPr>
        <p:grpSpPr>
          <a:xfrm>
            <a:off x="4682246" y="3062339"/>
            <a:ext cx="7150938" cy="603504"/>
            <a:chOff x="713232" y="3127248"/>
            <a:chExt cx="7150938" cy="603504"/>
          </a:xfrm>
        </p:grpSpPr>
        <p:sp>
          <p:nvSpPr>
            <p:cNvPr id="12" name="îšḷîdê"/>
            <p:cNvSpPr/>
            <p:nvPr/>
          </p:nvSpPr>
          <p:spPr>
            <a:xfrm>
              <a:off x="713232" y="3127248"/>
              <a:ext cx="603504" cy="603504"/>
            </a:xfrm>
            <a:prstGeom prst="diamond">
              <a:avLst/>
            </a:prstGeom>
            <a:solidFill>
              <a:srgbClr val="2D80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ïSľïḋe"/>
            <p:cNvSpPr txBox="1"/>
            <p:nvPr/>
          </p:nvSpPr>
          <p:spPr bwMode="auto">
            <a:xfrm>
              <a:off x="1441425" y="3207911"/>
              <a:ext cx="6422745" cy="44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anchor="ctr">
              <a:normAutofit/>
            </a:bodyPr>
            <a:lstStyle/>
            <a:p>
              <a:pPr>
                <a:lnSpc>
                  <a:spcPct val="130000"/>
                </a:lnSpc>
              </a:pPr>
              <a:r>
                <a:rPr lang="zh-CN" altLang="en-US" dirty="0">
                  <a:solidFill>
                    <a:schemeClr val="tx1">
                      <a:lumMod val="75000"/>
                      <a:lumOff val="25000"/>
                    </a:schemeClr>
                  </a:solidFill>
                  <a:cs typeface="+mn-ea"/>
                  <a:sym typeface="+mn-lt"/>
                </a:rPr>
                <a:t>新建团队或现存团队的表现进行评价。</a:t>
              </a:r>
              <a:endParaRPr lang="zh-CN" altLang="en-US" dirty="0">
                <a:solidFill>
                  <a:schemeClr val="tx1">
                    <a:lumMod val="75000"/>
                    <a:lumOff val="25000"/>
                  </a:schemeClr>
                </a:solidFill>
                <a:cs typeface="+mn-ea"/>
                <a:sym typeface="+mn-lt"/>
              </a:endParaRPr>
            </a:p>
          </p:txBody>
        </p:sp>
      </p:grpSp>
      <p:grpSp>
        <p:nvGrpSpPr>
          <p:cNvPr id="15" name="ïŝḻiḓê"/>
          <p:cNvGrpSpPr/>
          <p:nvPr/>
        </p:nvGrpSpPr>
        <p:grpSpPr>
          <a:xfrm>
            <a:off x="4682246" y="3984926"/>
            <a:ext cx="7150938" cy="603504"/>
            <a:chOff x="713232" y="3127248"/>
            <a:chExt cx="7150938" cy="603504"/>
          </a:xfrm>
        </p:grpSpPr>
        <p:sp>
          <p:nvSpPr>
            <p:cNvPr id="16" name="íš1ïďe"/>
            <p:cNvSpPr/>
            <p:nvPr/>
          </p:nvSpPr>
          <p:spPr>
            <a:xfrm>
              <a:off x="713232" y="3127248"/>
              <a:ext cx="603504" cy="603504"/>
            </a:xfrm>
            <a:prstGeom prst="diamond">
              <a:avLst/>
            </a:prstGeom>
            <a:solidFill>
              <a:srgbClr val="FD7C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ïṩ1îḋè"/>
            <p:cNvSpPr txBox="1"/>
            <p:nvPr/>
          </p:nvSpPr>
          <p:spPr bwMode="auto">
            <a:xfrm>
              <a:off x="1441425" y="3207911"/>
              <a:ext cx="6422745" cy="44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anchor="ctr">
              <a:noAutofit/>
            </a:bodyPr>
            <a:lstStyle/>
            <a:p>
              <a:pPr>
                <a:lnSpc>
                  <a:spcPct val="130000"/>
                </a:lnSpc>
              </a:pPr>
              <a:r>
                <a:rPr lang="zh-CN" altLang="en-US" dirty="0">
                  <a:solidFill>
                    <a:schemeClr val="tx1">
                      <a:lumMod val="75000"/>
                      <a:lumOff val="25000"/>
                    </a:schemeClr>
                  </a:solidFill>
                  <a:cs typeface="+mn-ea"/>
                  <a:sym typeface="+mn-lt"/>
                </a:rPr>
                <a:t>鼓励并帮助团队走向成功是过程而非目标本身并不能建立团队。</a:t>
              </a:r>
              <a:endParaRPr lang="zh-CN" altLang="en-US" dirty="0">
                <a:solidFill>
                  <a:schemeClr val="tx1">
                    <a:lumMod val="75000"/>
                    <a:lumOff val="25000"/>
                  </a:schemeClr>
                </a:solidFill>
                <a:cs typeface="+mn-ea"/>
                <a:sym typeface="+mn-lt"/>
              </a:endParaRPr>
            </a:p>
          </p:txBody>
        </p:sp>
      </p:grpSp>
      <p:grpSp>
        <p:nvGrpSpPr>
          <p:cNvPr id="19" name="ïs1ïḋé"/>
          <p:cNvGrpSpPr/>
          <p:nvPr/>
        </p:nvGrpSpPr>
        <p:grpSpPr>
          <a:xfrm>
            <a:off x="4682246" y="4907513"/>
            <a:ext cx="6406300" cy="603504"/>
            <a:chOff x="713232" y="3127248"/>
            <a:chExt cx="6406300" cy="603504"/>
          </a:xfrm>
        </p:grpSpPr>
        <p:sp>
          <p:nvSpPr>
            <p:cNvPr id="20" name="ïşliḋê"/>
            <p:cNvSpPr/>
            <p:nvPr/>
          </p:nvSpPr>
          <p:spPr>
            <a:xfrm>
              <a:off x="713232" y="3127248"/>
              <a:ext cx="603504" cy="603504"/>
            </a:xfrm>
            <a:prstGeom prst="diamond">
              <a:avLst/>
            </a:prstGeom>
            <a:solidFill>
              <a:srgbClr val="2D80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îṧļíḑè"/>
            <p:cNvSpPr txBox="1"/>
            <p:nvPr/>
          </p:nvSpPr>
          <p:spPr bwMode="auto">
            <a:xfrm>
              <a:off x="1441425" y="3207911"/>
              <a:ext cx="5678107" cy="44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anchor="ctr">
              <a:noAutofit/>
            </a:bodyPr>
            <a:lstStyle/>
            <a:p>
              <a:pPr>
                <a:lnSpc>
                  <a:spcPct val="130000"/>
                </a:lnSpc>
              </a:pPr>
              <a:r>
                <a:rPr lang="zh-CN" altLang="en-US" dirty="0">
                  <a:solidFill>
                    <a:schemeClr val="tx1">
                      <a:lumMod val="75000"/>
                      <a:lumOff val="25000"/>
                    </a:schemeClr>
                  </a:solidFill>
                  <a:cs typeface="+mn-ea"/>
                  <a:sym typeface="+mn-lt"/>
                </a:rPr>
                <a:t>给你们一种方向感识别技能和才干建立一种工作方法。</a:t>
              </a:r>
              <a:endParaRPr lang="zh-CN" altLang="en-US" dirty="0">
                <a:solidFill>
                  <a:schemeClr val="tx1">
                    <a:lumMod val="75000"/>
                    <a:lumOff val="25000"/>
                  </a:schemeClr>
                </a:solidFill>
                <a:cs typeface="+mn-ea"/>
                <a:sym typeface="+mn-lt"/>
              </a:endParaRPr>
            </a:p>
          </p:txBody>
        </p:sp>
      </p:grpSp>
      <p:sp>
        <p:nvSpPr>
          <p:cNvPr id="23" name="矩形 22"/>
          <p:cNvSpPr/>
          <p:nvPr/>
        </p:nvSpPr>
        <p:spPr>
          <a:xfrm>
            <a:off x="4781826" y="3195807"/>
            <a:ext cx="418704" cy="369332"/>
          </a:xfrm>
          <a:prstGeom prst="rect">
            <a:avLst/>
          </a:prstGeom>
        </p:spPr>
        <p:txBody>
          <a:bodyPr wrap="none">
            <a:spAutoFit/>
          </a:bodyPr>
          <a:lstStyle/>
          <a:p>
            <a:pPr lvl="0" algn="ctr" defTabSz="913765">
              <a:buSzPct val="25000"/>
              <a:defRPr/>
            </a:pPr>
            <a:r>
              <a:rPr lang="en-US" altLang="zh-CN" b="1" dirty="0">
                <a:solidFill>
                  <a:schemeClr val="bg1"/>
                </a:solidFill>
                <a:cs typeface="+mn-ea"/>
                <a:sym typeface="+mn-lt"/>
              </a:rPr>
              <a:t>01</a:t>
            </a:r>
            <a:endParaRPr lang="en-US" altLang="zh-CN" b="1" dirty="0">
              <a:solidFill>
                <a:schemeClr val="bg1"/>
              </a:solidFill>
              <a:cs typeface="+mn-ea"/>
              <a:sym typeface="+mn-lt"/>
            </a:endParaRPr>
          </a:p>
        </p:txBody>
      </p:sp>
      <p:sp>
        <p:nvSpPr>
          <p:cNvPr id="24" name="矩形 23"/>
          <p:cNvSpPr/>
          <p:nvPr/>
        </p:nvSpPr>
        <p:spPr>
          <a:xfrm>
            <a:off x="4769437" y="4113884"/>
            <a:ext cx="418704" cy="369332"/>
          </a:xfrm>
          <a:prstGeom prst="rect">
            <a:avLst/>
          </a:prstGeom>
        </p:spPr>
        <p:txBody>
          <a:bodyPr wrap="none">
            <a:spAutoFit/>
          </a:bodyPr>
          <a:lstStyle/>
          <a:p>
            <a:pPr lvl="0" algn="ctr" defTabSz="913765">
              <a:buSzPct val="25000"/>
              <a:defRPr/>
            </a:pPr>
            <a:r>
              <a:rPr lang="en-US" altLang="zh-CN" b="1" dirty="0">
                <a:solidFill>
                  <a:schemeClr val="bg1"/>
                </a:solidFill>
                <a:cs typeface="+mn-ea"/>
                <a:sym typeface="+mn-lt"/>
              </a:rPr>
              <a:t>02</a:t>
            </a:r>
            <a:endParaRPr lang="en-US" altLang="zh-CN" b="1" dirty="0">
              <a:solidFill>
                <a:schemeClr val="bg1"/>
              </a:solidFill>
              <a:cs typeface="+mn-ea"/>
              <a:sym typeface="+mn-lt"/>
            </a:endParaRPr>
          </a:p>
        </p:txBody>
      </p:sp>
      <p:sp>
        <p:nvSpPr>
          <p:cNvPr id="25" name="矩形 24"/>
          <p:cNvSpPr/>
          <p:nvPr/>
        </p:nvSpPr>
        <p:spPr>
          <a:xfrm>
            <a:off x="4773384" y="5024599"/>
            <a:ext cx="418704" cy="369332"/>
          </a:xfrm>
          <a:prstGeom prst="rect">
            <a:avLst/>
          </a:prstGeom>
        </p:spPr>
        <p:txBody>
          <a:bodyPr wrap="none">
            <a:spAutoFit/>
          </a:bodyPr>
          <a:lstStyle/>
          <a:p>
            <a:pPr lvl="0" algn="ctr" defTabSz="913765">
              <a:buSzPct val="25000"/>
              <a:defRPr/>
            </a:pPr>
            <a:r>
              <a:rPr lang="en-US" altLang="zh-CN" b="1" dirty="0">
                <a:solidFill>
                  <a:schemeClr val="bg1"/>
                </a:solidFill>
                <a:cs typeface="+mn-ea"/>
                <a:sym typeface="+mn-lt"/>
              </a:rPr>
              <a:t>03</a:t>
            </a:r>
            <a:endParaRPr lang="en-US" altLang="zh-CN" b="1" dirty="0">
              <a:solidFill>
                <a:schemeClr val="bg1"/>
              </a:solidFill>
              <a:cs typeface="+mn-ea"/>
              <a:sym typeface="+mn-lt"/>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0230" y="1937789"/>
            <a:ext cx="4064285" cy="357322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par>
                          <p:cTn id="15" fill="hold">
                            <p:stCondLst>
                              <p:cond delay="1000"/>
                            </p:stCondLst>
                            <p:childTnLst>
                              <p:par>
                                <p:cTn id="16" presetID="5" presetClass="entr" presetSubtype="1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checkerboard(across)">
                                      <p:cBhvr>
                                        <p:cTn id="18" dur="500"/>
                                        <p:tgtEl>
                                          <p:spTgt spid="8"/>
                                        </p:tgtEl>
                                      </p:cBhvr>
                                    </p:animEffect>
                                  </p:childTnLst>
                                </p:cTn>
                              </p:par>
                              <p:par>
                                <p:cTn id="19" presetID="5" presetClass="entr" presetSubtype="1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checkerboard(across)">
                                      <p:cBhvr>
                                        <p:cTn id="21" dur="500"/>
                                        <p:tgtEl>
                                          <p:spTgt spid="10"/>
                                        </p:tgtEl>
                                      </p:cBhvr>
                                    </p:animEffect>
                                  </p:childTnLst>
                                </p:cTn>
                              </p:par>
                              <p:par>
                                <p:cTn id="22" presetID="5" presetClass="entr" presetSubtype="1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heckerboard(across)">
                                      <p:cBhvr>
                                        <p:cTn id="24" dur="500"/>
                                        <p:tgtEl>
                                          <p:spTgt spid="11"/>
                                        </p:tgtEl>
                                      </p:cBhvr>
                                    </p:animEffect>
                                  </p:childTnLst>
                                </p:cTn>
                              </p:par>
                              <p:par>
                                <p:cTn id="25" presetID="5" presetClass="entr" presetSubtype="1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checkerboard(across)">
                                      <p:cBhvr>
                                        <p:cTn id="27" dur="500"/>
                                        <p:tgtEl>
                                          <p:spTgt spid="15"/>
                                        </p:tgtEl>
                                      </p:cBhvr>
                                    </p:animEffect>
                                  </p:childTnLst>
                                </p:cTn>
                              </p:par>
                              <p:par>
                                <p:cTn id="28" presetID="5" presetClass="entr" presetSubtype="10"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checkerboard(across)">
                                      <p:cBhvr>
                                        <p:cTn id="30" dur="500"/>
                                        <p:tgtEl>
                                          <p:spTgt spid="19"/>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checkerboard(across)">
                                      <p:cBhvr>
                                        <p:cTn id="33" dur="500"/>
                                        <p:tgtEl>
                                          <p:spTgt spid="23"/>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checkerboard(across)">
                                      <p:cBhvr>
                                        <p:cTn id="36" dur="500"/>
                                        <p:tgtEl>
                                          <p:spTgt spid="24"/>
                                        </p:tgtEl>
                                      </p:cBhvr>
                                    </p:animEffect>
                                  </p:childTnLst>
                                </p:cTn>
                              </p:par>
                              <p:par>
                                <p:cTn id="37" presetID="5" presetClass="entr" presetSubtype="1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checkerboard(across)">
                                      <p:cBhvr>
                                        <p:cTn id="3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3"/>
          <p:cNvSpPr/>
          <p:nvPr userDrawn="1"/>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10" name="任意多边形: 形状 7"/>
          <p:cNvSpPr/>
          <p:nvPr/>
        </p:nvSpPr>
        <p:spPr>
          <a:xfrm>
            <a:off x="712050" y="533400"/>
            <a:ext cx="10756900" cy="5791200"/>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1" name="任意多边形: 形状 8"/>
          <p:cNvSpPr/>
          <p:nvPr/>
        </p:nvSpPr>
        <p:spPr>
          <a:xfrm>
            <a:off x="5342890" y="533400"/>
            <a:ext cx="6127750" cy="5791200"/>
          </a:xfrm>
          <a:custGeom>
            <a:avLst/>
            <a:gdLst>
              <a:gd name="connsiteX0" fmla="*/ 4099560 w 6127750"/>
              <a:gd name="connsiteY0" fmla="*/ 1252220 h 5791200"/>
              <a:gd name="connsiteX1" fmla="*/ 910590 w 6127750"/>
              <a:gd name="connsiteY1" fmla="*/ 3206750 h 5791200"/>
              <a:gd name="connsiteX2" fmla="*/ 3175 w 6127750"/>
              <a:gd name="connsiteY2" fmla="*/ 5788025 h 5791200"/>
              <a:gd name="connsiteX3" fmla="*/ 6129020 w 6127750"/>
              <a:gd name="connsiteY3" fmla="*/ 5788025 h 5791200"/>
              <a:gd name="connsiteX4" fmla="*/ 6129020 w 6127750"/>
              <a:gd name="connsiteY4" fmla="*/ 3175 h 5791200"/>
              <a:gd name="connsiteX5" fmla="*/ 5479415 w 6127750"/>
              <a:gd name="connsiteY5" fmla="*/ 3175 h 5791200"/>
              <a:gd name="connsiteX6" fmla="*/ 4099560 w 6127750"/>
              <a:gd name="connsiteY6" fmla="*/ 1252220 h 579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27750" h="5791200">
                <a:moveTo>
                  <a:pt x="4099560" y="1252220"/>
                </a:moveTo>
                <a:cubicBezTo>
                  <a:pt x="2849880" y="1737995"/>
                  <a:pt x="1766570" y="1956435"/>
                  <a:pt x="910590" y="3206750"/>
                </a:cubicBezTo>
                <a:cubicBezTo>
                  <a:pt x="322580" y="4065270"/>
                  <a:pt x="204470" y="4937760"/>
                  <a:pt x="3175" y="5788025"/>
                </a:cubicBezTo>
                <a:lnTo>
                  <a:pt x="6129020" y="5788025"/>
                </a:lnTo>
                <a:lnTo>
                  <a:pt x="6129020" y="3175"/>
                </a:lnTo>
                <a:lnTo>
                  <a:pt x="5479415" y="3175"/>
                </a:lnTo>
                <a:cubicBezTo>
                  <a:pt x="5320665" y="346710"/>
                  <a:pt x="4940300" y="925195"/>
                  <a:pt x="4099560" y="1252220"/>
                </a:cubicBezTo>
                <a:close/>
              </a:path>
            </a:pathLst>
          </a:custGeom>
          <a:solidFill>
            <a:srgbClr val="2D80F8">
              <a:alpha val="10196"/>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2" name="任意多边形: 形状 9"/>
          <p:cNvSpPr/>
          <p:nvPr userDrawn="1"/>
        </p:nvSpPr>
        <p:spPr>
          <a:xfrm>
            <a:off x="6099697" y="533400"/>
            <a:ext cx="5372100" cy="5149850"/>
          </a:xfrm>
          <a:custGeom>
            <a:avLst/>
            <a:gdLst>
              <a:gd name="connsiteX0" fmla="*/ 3342753 w 5372100"/>
              <a:gd name="connsiteY0" fmla="*/ 1252220 h 5149850"/>
              <a:gd name="connsiteX1" fmla="*/ 153783 w 5372100"/>
              <a:gd name="connsiteY1" fmla="*/ 3206750 h 5149850"/>
              <a:gd name="connsiteX2" fmla="*/ 14083 w 5372100"/>
              <a:gd name="connsiteY2" fmla="*/ 3430905 h 5149850"/>
              <a:gd name="connsiteX3" fmla="*/ 163943 w 5372100"/>
              <a:gd name="connsiteY3" fmla="*/ 3926205 h 5149850"/>
              <a:gd name="connsiteX4" fmla="*/ 2429623 w 5372100"/>
              <a:gd name="connsiteY4" fmla="*/ 4577080 h 5149850"/>
              <a:gd name="connsiteX5" fmla="*/ 4851513 w 5372100"/>
              <a:gd name="connsiteY5" fmla="*/ 5071745 h 5149850"/>
              <a:gd name="connsiteX6" fmla="*/ 5372213 w 5372100"/>
              <a:gd name="connsiteY6" fmla="*/ 4823460 h 5149850"/>
              <a:gd name="connsiteX7" fmla="*/ 5372213 w 5372100"/>
              <a:gd name="connsiteY7" fmla="*/ 3175 h 5149850"/>
              <a:gd name="connsiteX8" fmla="*/ 4722609 w 5372100"/>
              <a:gd name="connsiteY8" fmla="*/ 3175 h 5149850"/>
              <a:gd name="connsiteX9" fmla="*/ 3342753 w 5372100"/>
              <a:gd name="connsiteY9" fmla="*/ 1252220 h 51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72100" h="5149850">
                <a:moveTo>
                  <a:pt x="3342753" y="1252220"/>
                </a:moveTo>
                <a:cubicBezTo>
                  <a:pt x="2093073" y="1737995"/>
                  <a:pt x="1009763" y="1956435"/>
                  <a:pt x="153783" y="3206750"/>
                </a:cubicBezTo>
                <a:cubicBezTo>
                  <a:pt x="103618" y="3279775"/>
                  <a:pt x="57263" y="3354070"/>
                  <a:pt x="14083" y="3430905"/>
                </a:cubicBezTo>
                <a:cubicBezTo>
                  <a:pt x="-17032" y="3691890"/>
                  <a:pt x="14083" y="3888740"/>
                  <a:pt x="163943" y="3926205"/>
                </a:cubicBezTo>
                <a:cubicBezTo>
                  <a:pt x="684643" y="4056380"/>
                  <a:pt x="2013063" y="3952240"/>
                  <a:pt x="2429623" y="4577080"/>
                </a:cubicBezTo>
                <a:cubicBezTo>
                  <a:pt x="2846184" y="5201920"/>
                  <a:pt x="4122534" y="5227955"/>
                  <a:pt x="4851513" y="5071745"/>
                </a:cubicBezTo>
                <a:cubicBezTo>
                  <a:pt x="5082019" y="5022215"/>
                  <a:pt x="5250294" y="4928870"/>
                  <a:pt x="5372213" y="4823460"/>
                </a:cubicBezTo>
                <a:lnTo>
                  <a:pt x="5372213" y="3175"/>
                </a:lnTo>
                <a:lnTo>
                  <a:pt x="4722609" y="3175"/>
                </a:lnTo>
                <a:cubicBezTo>
                  <a:pt x="4563859" y="346710"/>
                  <a:pt x="4183494" y="925195"/>
                  <a:pt x="3342753" y="1252220"/>
                </a:cubicBezTo>
                <a:close/>
              </a:path>
            </a:pathLst>
          </a:custGeom>
          <a:solidFill>
            <a:srgbClr val="2D80F8">
              <a:alpha val="40000"/>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3" name="任意多边形: 形状 10"/>
          <p:cNvSpPr/>
          <p:nvPr userDrawn="1"/>
        </p:nvSpPr>
        <p:spPr>
          <a:xfrm>
            <a:off x="7398600" y="533400"/>
            <a:ext cx="4070350" cy="4419600"/>
          </a:xfrm>
          <a:custGeom>
            <a:avLst/>
            <a:gdLst>
              <a:gd name="connsiteX0" fmla="*/ 2043850 w 4070350"/>
              <a:gd name="connsiteY0" fmla="*/ 1252220 h 4419600"/>
              <a:gd name="connsiteX1" fmla="*/ 89319 w 4070350"/>
              <a:gd name="connsiteY1" fmla="*/ 2058035 h 4419600"/>
              <a:gd name="connsiteX2" fmla="*/ 192825 w 4070350"/>
              <a:gd name="connsiteY2" fmla="*/ 3040380 h 4419600"/>
              <a:gd name="connsiteX3" fmla="*/ 1729525 w 4070350"/>
              <a:gd name="connsiteY3" fmla="*/ 3691255 h 4419600"/>
              <a:gd name="connsiteX4" fmla="*/ 3969170 w 4070350"/>
              <a:gd name="connsiteY4" fmla="*/ 4290060 h 4419600"/>
              <a:gd name="connsiteX5" fmla="*/ 4073310 w 4070350"/>
              <a:gd name="connsiteY5" fmla="*/ 4255770 h 4419600"/>
              <a:gd name="connsiteX6" fmla="*/ 4073310 w 4070350"/>
              <a:gd name="connsiteY6" fmla="*/ 3175 h 4419600"/>
              <a:gd name="connsiteX7" fmla="*/ 3423705 w 4070350"/>
              <a:gd name="connsiteY7" fmla="*/ 3175 h 4419600"/>
              <a:gd name="connsiteX8" fmla="*/ 2043850 w 4070350"/>
              <a:gd name="connsiteY8" fmla="*/ 1252220 h 441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0350" h="4419600">
                <a:moveTo>
                  <a:pt x="2043850" y="1252220"/>
                </a:moveTo>
                <a:cubicBezTo>
                  <a:pt x="1335190" y="1527810"/>
                  <a:pt x="679869" y="1717675"/>
                  <a:pt x="89319" y="2058035"/>
                </a:cubicBezTo>
                <a:cubicBezTo>
                  <a:pt x="-12281" y="2481580"/>
                  <a:pt x="-71970" y="2981325"/>
                  <a:pt x="192825" y="3040380"/>
                </a:cubicBezTo>
                <a:cubicBezTo>
                  <a:pt x="661455" y="3144520"/>
                  <a:pt x="1547280" y="2701925"/>
                  <a:pt x="1729525" y="3691255"/>
                </a:cubicBezTo>
                <a:cubicBezTo>
                  <a:pt x="1911769" y="4680585"/>
                  <a:pt x="3396400" y="4420235"/>
                  <a:pt x="3969170" y="4290060"/>
                </a:cubicBezTo>
                <a:cubicBezTo>
                  <a:pt x="4005365" y="4281805"/>
                  <a:pt x="4039655" y="4270375"/>
                  <a:pt x="4073310" y="4255770"/>
                </a:cubicBezTo>
                <a:lnTo>
                  <a:pt x="4073310" y="3175"/>
                </a:lnTo>
                <a:lnTo>
                  <a:pt x="3423705" y="3175"/>
                </a:lnTo>
                <a:cubicBezTo>
                  <a:pt x="3264955" y="346710"/>
                  <a:pt x="2884590" y="925195"/>
                  <a:pt x="2043850" y="1252220"/>
                </a:cubicBezTo>
                <a:close/>
              </a:path>
            </a:pathLst>
          </a:custGeom>
          <a:solidFill>
            <a:srgbClr val="2D80F8">
              <a:alpha val="69804"/>
            </a:srgbClr>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14" name="任意多边形: 形状 14"/>
          <p:cNvSpPr/>
          <p:nvPr userDrawn="1"/>
        </p:nvSpPr>
        <p:spPr>
          <a:xfrm>
            <a:off x="9045439" y="533400"/>
            <a:ext cx="2425700" cy="3302000"/>
          </a:xfrm>
          <a:custGeom>
            <a:avLst/>
            <a:gdLst>
              <a:gd name="connsiteX0" fmla="*/ 397011 w 2425700"/>
              <a:gd name="connsiteY0" fmla="*/ 1252220 h 3302000"/>
              <a:gd name="connsiteX1" fmla="*/ 122055 w 2425700"/>
              <a:gd name="connsiteY1" fmla="*/ 1356360 h 3302000"/>
              <a:gd name="connsiteX2" fmla="*/ 278266 w 2425700"/>
              <a:gd name="connsiteY2" fmla="*/ 2138680 h 3302000"/>
              <a:gd name="connsiteX3" fmla="*/ 1524136 w 2425700"/>
              <a:gd name="connsiteY3" fmla="*/ 2745740 h 3302000"/>
              <a:gd name="connsiteX4" fmla="*/ 2426471 w 2425700"/>
              <a:gd name="connsiteY4" fmla="*/ 3299460 h 3302000"/>
              <a:gd name="connsiteX5" fmla="*/ 2426471 w 2425700"/>
              <a:gd name="connsiteY5" fmla="*/ 3175 h 3302000"/>
              <a:gd name="connsiteX6" fmla="*/ 1776866 w 2425700"/>
              <a:gd name="connsiteY6" fmla="*/ 3175 h 3302000"/>
              <a:gd name="connsiteX7" fmla="*/ 397011 w 2425700"/>
              <a:gd name="connsiteY7" fmla="*/ 1252220 h 330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5700" h="3302000">
                <a:moveTo>
                  <a:pt x="397011" y="1252220"/>
                </a:moveTo>
                <a:cubicBezTo>
                  <a:pt x="304301" y="1288415"/>
                  <a:pt x="212861" y="1322705"/>
                  <a:pt x="122055" y="1356360"/>
                </a:cubicBezTo>
                <a:cubicBezTo>
                  <a:pt x="-20184" y="1780540"/>
                  <a:pt x="-102099" y="2247265"/>
                  <a:pt x="278266" y="2138680"/>
                </a:cubicBezTo>
                <a:cubicBezTo>
                  <a:pt x="948826" y="1946910"/>
                  <a:pt x="1524136" y="2266315"/>
                  <a:pt x="1524136" y="2745740"/>
                </a:cubicBezTo>
                <a:cubicBezTo>
                  <a:pt x="1524136" y="3083560"/>
                  <a:pt x="2063251" y="3293745"/>
                  <a:pt x="2426471" y="3299460"/>
                </a:cubicBezTo>
                <a:lnTo>
                  <a:pt x="2426471" y="3175"/>
                </a:lnTo>
                <a:lnTo>
                  <a:pt x="1776866" y="3175"/>
                </a:lnTo>
                <a:cubicBezTo>
                  <a:pt x="1618116" y="346710"/>
                  <a:pt x="1237751" y="925195"/>
                  <a:pt x="397011" y="1252220"/>
                </a:cubicBezTo>
                <a:close/>
              </a:path>
            </a:pathLst>
          </a:custGeom>
          <a:solidFill>
            <a:srgbClr val="2D80F8"/>
          </a:solidFill>
          <a:ln w="6350"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sp>
        <p:nvSpPr>
          <p:cNvPr id="93" name="副标题 4"/>
          <p:cNvSpPr txBox="1"/>
          <p:nvPr/>
        </p:nvSpPr>
        <p:spPr>
          <a:xfrm>
            <a:off x="1584641" y="3713422"/>
            <a:ext cx="3959816" cy="558799"/>
          </a:xfrm>
          <a:prstGeom prst="rect">
            <a:avLst/>
          </a:prstGeom>
        </p:spPr>
        <p:txBody>
          <a:bodyPr vert="horz" lIns="91440" tIns="45720" rIns="91440" bIns="45720" rtlCol="0" anchor="ctr">
            <a:normAutofit fontScale="70000" lnSpcReduction="20000"/>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nSpc>
                <a:spcPct val="120000"/>
              </a:lnSpc>
            </a:pPr>
            <a:r>
              <a:rPr lang="en-US" altLang="zh-CN" dirty="0">
                <a:solidFill>
                  <a:srgbClr val="000000"/>
                </a:solidFill>
                <a:cs typeface="+mn-ea"/>
                <a:sym typeface="+mn-lt"/>
              </a:rPr>
              <a:t>Enterprise Management Training Team Building PPT Template</a:t>
            </a:r>
            <a:endParaRPr lang="en-US" altLang="zh-CN" dirty="0">
              <a:solidFill>
                <a:srgbClr val="000000"/>
              </a:solidFill>
              <a:cs typeface="+mn-ea"/>
              <a:sym typeface="+mn-lt"/>
            </a:endParaRPr>
          </a:p>
        </p:txBody>
      </p:sp>
      <p:sp>
        <p:nvSpPr>
          <p:cNvPr id="94" name="标题 3"/>
          <p:cNvSpPr txBox="1"/>
          <p:nvPr/>
        </p:nvSpPr>
        <p:spPr>
          <a:xfrm>
            <a:off x="1548123" y="2035253"/>
            <a:ext cx="5472073" cy="13217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7200" dirty="0">
                <a:cs typeface="+mn-ea"/>
                <a:sym typeface="+mn-lt"/>
              </a:rPr>
              <a:t>面临</a:t>
            </a:r>
            <a:r>
              <a:rPr lang="zh-CN" altLang="en-US" sz="7200" dirty="0">
                <a:solidFill>
                  <a:srgbClr val="2D80F8"/>
                </a:solidFill>
                <a:cs typeface="+mn-ea"/>
                <a:sym typeface="+mn-lt"/>
              </a:rPr>
              <a:t>难题</a:t>
            </a:r>
            <a:endParaRPr lang="zh-CN" altLang="en-US" sz="7200" dirty="0">
              <a:solidFill>
                <a:srgbClr val="2D80F8"/>
              </a:solidFill>
              <a:cs typeface="+mn-ea"/>
              <a:sym typeface="+mn-lt"/>
            </a:endParaRPr>
          </a:p>
        </p:txBody>
      </p:sp>
      <p:sp>
        <p:nvSpPr>
          <p:cNvPr id="95" name="文本占位符 5"/>
          <p:cNvSpPr txBox="1"/>
          <p:nvPr/>
        </p:nvSpPr>
        <p:spPr>
          <a:xfrm>
            <a:off x="1584641" y="4598697"/>
            <a:ext cx="2609988" cy="708605"/>
          </a:xfrm>
          <a:prstGeom prst="roundRect">
            <a:avLst>
              <a:gd name="adj" fmla="val 50000"/>
            </a:avLst>
          </a:prstGeom>
          <a:solidFill>
            <a:srgbClr val="2D80F8"/>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500" b="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altLang="zh-CN" sz="4400" b="0" i="0" u="none" strike="noStrike" kern="1200" cap="none" spc="0" normalizeH="0" baseline="0" noProof="0" dirty="0">
                <a:ln>
                  <a:noFill/>
                </a:ln>
                <a:solidFill>
                  <a:srgbClr val="FFFFFF"/>
                </a:solidFill>
                <a:effectLst/>
                <a:uLnTx/>
                <a:uFillTx/>
                <a:cs typeface="+mn-ea"/>
                <a:sym typeface="+mn-lt"/>
              </a:rPr>
              <a:t>PART 02</a:t>
            </a:r>
            <a:endParaRPr kumimoji="0" lang="en-US" altLang="zh-CN" sz="4400" b="0" i="0" u="none" strike="noStrike" kern="1200" cap="none" spc="0" normalizeH="0" baseline="0" noProof="0" dirty="0">
              <a:ln>
                <a:noFill/>
              </a:ln>
              <a:solidFill>
                <a:srgbClr val="FFFFFF"/>
              </a:solidFill>
              <a:effectLst/>
              <a:uLnTx/>
              <a:uFillTx/>
              <a:cs typeface="+mn-ea"/>
              <a:sym typeface="+mn-lt"/>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796904" y="1505199"/>
            <a:ext cx="5481716" cy="4819401"/>
          </a:xfrm>
          <a:prstGeom prst="rect">
            <a:avLst/>
          </a:prstGeom>
        </p:spPr>
      </p:pic>
      <p:sp>
        <p:nvSpPr>
          <p:cNvPr id="18" name="副标题 4"/>
          <p:cNvSpPr txBox="1"/>
          <p:nvPr/>
        </p:nvSpPr>
        <p:spPr>
          <a:xfrm>
            <a:off x="1584641" y="1091106"/>
            <a:ext cx="1644648" cy="386442"/>
          </a:xfrm>
          <a:prstGeom prst="rect">
            <a:avLst/>
          </a:prstGeom>
          <a:ln>
            <a:solidFill>
              <a:srgbClr val="2D80F8"/>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dist">
              <a:lnSpc>
                <a:spcPct val="120000"/>
              </a:lnSpc>
            </a:pPr>
            <a:r>
              <a:rPr lang="en-US" altLang="zh-CN" sz="1800" dirty="0">
                <a:solidFill>
                  <a:srgbClr val="000000"/>
                </a:solidFill>
                <a:cs typeface="+mn-ea"/>
                <a:sym typeface="+mn-lt"/>
              </a:rPr>
              <a:t>LOGO HERE</a:t>
            </a:r>
            <a:endParaRPr kumimoji="0" lang="en-US" altLang="zh-CN" sz="1800" b="0" i="0" u="none" strike="noStrike" kern="1200" cap="none" spc="0" normalizeH="0" baseline="0" noProof="0" dirty="0">
              <a:ln>
                <a:noFill/>
              </a:ln>
              <a:solidFill>
                <a:srgbClr val="000000"/>
              </a:solidFill>
              <a:effectLst/>
              <a:uLnTx/>
              <a:uFillTx/>
              <a:cs typeface="+mn-ea"/>
              <a:sym typeface="+mn-lt"/>
            </a:endParaRPr>
          </a:p>
        </p:txBody>
      </p:sp>
    </p:spTree>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8" presetClass="entr" presetSubtype="12"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trips(downLeft)">
                                      <p:cBhvr>
                                        <p:cTn id="13" dur="500"/>
                                        <p:tgtEl>
                                          <p:spTgt spid="11"/>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par>
                                <p:cTn id="23" presetID="18" presetClass="entr" presetSubtype="12"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strips(downLeft)">
                                      <p:cBhvr>
                                        <p:cTn id="25" dur="500"/>
                                        <p:tgtEl>
                                          <p:spTgt spid="2"/>
                                        </p:tgtEl>
                                      </p:cBhvr>
                                    </p:animEffect>
                                  </p:childTnLst>
                                </p:cTn>
                              </p:par>
                            </p:childTnLst>
                          </p:cTn>
                        </p:par>
                        <p:par>
                          <p:cTn id="26" fill="hold">
                            <p:stCondLst>
                              <p:cond delay="1000"/>
                            </p:stCondLst>
                            <p:childTnLst>
                              <p:par>
                                <p:cTn id="27" presetID="5" presetClass="entr" presetSubtype="1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checkerboard(across)">
                                      <p:cBhvr>
                                        <p:cTn id="29" dur="500"/>
                                        <p:tgtEl>
                                          <p:spTgt spid="18"/>
                                        </p:tgtEl>
                                      </p:cBhvr>
                                    </p:animEffect>
                                  </p:childTnLst>
                                </p:cTn>
                              </p:par>
                            </p:childTnLst>
                          </p:cTn>
                        </p:par>
                        <p:par>
                          <p:cTn id="30" fill="hold">
                            <p:stCondLst>
                              <p:cond delay="1500"/>
                            </p:stCondLst>
                            <p:childTnLst>
                              <p:par>
                                <p:cTn id="31" presetID="5" presetClass="entr" presetSubtype="10" fill="hold" grpId="0" nodeType="afterEffect">
                                  <p:stCondLst>
                                    <p:cond delay="0"/>
                                  </p:stCondLst>
                                  <p:childTnLst>
                                    <p:set>
                                      <p:cBhvr>
                                        <p:cTn id="32" dur="1" fill="hold">
                                          <p:stCondLst>
                                            <p:cond delay="0"/>
                                          </p:stCondLst>
                                        </p:cTn>
                                        <p:tgtEl>
                                          <p:spTgt spid="94"/>
                                        </p:tgtEl>
                                        <p:attrNameLst>
                                          <p:attrName>style.visibility</p:attrName>
                                        </p:attrNameLst>
                                      </p:cBhvr>
                                      <p:to>
                                        <p:strVal val="visible"/>
                                      </p:to>
                                    </p:set>
                                    <p:animEffect transition="in" filter="checkerboard(across)">
                                      <p:cBhvr>
                                        <p:cTn id="33" dur="500"/>
                                        <p:tgtEl>
                                          <p:spTgt spid="94"/>
                                        </p:tgtEl>
                                      </p:cBhvr>
                                    </p:animEffect>
                                  </p:childTnLst>
                                </p:cTn>
                              </p:par>
                            </p:childTnLst>
                          </p:cTn>
                        </p:par>
                        <p:par>
                          <p:cTn id="34" fill="hold">
                            <p:stCondLst>
                              <p:cond delay="2000"/>
                            </p:stCondLst>
                            <p:childTnLst>
                              <p:par>
                                <p:cTn id="35" presetID="5" presetClass="entr" presetSubtype="10" fill="hold" grpId="0"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checkerboard(across)">
                                      <p:cBhvr>
                                        <p:cTn id="37" dur="500"/>
                                        <p:tgtEl>
                                          <p:spTgt spid="93"/>
                                        </p:tgtEl>
                                      </p:cBhvr>
                                    </p:animEffect>
                                  </p:childTnLst>
                                </p:cTn>
                              </p:par>
                            </p:childTnLst>
                          </p:cTn>
                        </p:par>
                        <p:par>
                          <p:cTn id="38" fill="hold">
                            <p:stCondLst>
                              <p:cond delay="2500"/>
                            </p:stCondLst>
                            <p:childTnLst>
                              <p:par>
                                <p:cTn id="39" presetID="5" presetClass="entr" presetSubtype="10" fill="hold" grpId="0" nodeType="afterEffect">
                                  <p:stCondLst>
                                    <p:cond delay="0"/>
                                  </p:stCondLst>
                                  <p:childTnLst>
                                    <p:set>
                                      <p:cBhvr>
                                        <p:cTn id="40" dur="1" fill="hold">
                                          <p:stCondLst>
                                            <p:cond delay="0"/>
                                          </p:stCondLst>
                                        </p:cTn>
                                        <p:tgtEl>
                                          <p:spTgt spid="95"/>
                                        </p:tgtEl>
                                        <p:attrNameLst>
                                          <p:attrName>style.visibility</p:attrName>
                                        </p:attrNameLst>
                                      </p:cBhvr>
                                      <p:to>
                                        <p:strVal val="visible"/>
                                      </p:to>
                                    </p:set>
                                    <p:animEffect transition="in" filter="checkerboard(across)">
                                      <p:cBhvr>
                                        <p:cTn id="41"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93" grpId="0"/>
      <p:bldP spid="94" grpId="0"/>
      <p:bldP spid="95" grpId="0" animBg="1"/>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nvSpPr>
        <p:spPr>
          <a:xfrm>
            <a:off x="-3175" y="-3175"/>
            <a:ext cx="12198350" cy="6864350"/>
          </a:xfrm>
          <a:custGeom>
            <a:avLst/>
            <a:gdLst>
              <a:gd name="connsiteX0" fmla="*/ 3175 w 12198350"/>
              <a:gd name="connsiteY0" fmla="*/ 3175 h 6864350"/>
              <a:gd name="connsiteX1" fmla="*/ 12195175 w 12198350"/>
              <a:gd name="connsiteY1" fmla="*/ 3175 h 6864350"/>
              <a:gd name="connsiteX2" fmla="*/ 12195175 w 12198350"/>
              <a:gd name="connsiteY2" fmla="*/ 6861175 h 6864350"/>
              <a:gd name="connsiteX3" fmla="*/ 3175 w 12198350"/>
              <a:gd name="connsiteY3" fmla="*/ 6861175 h 6864350"/>
            </a:gdLst>
            <a:ahLst/>
            <a:cxnLst>
              <a:cxn ang="0">
                <a:pos x="connsiteX0" y="connsiteY0"/>
              </a:cxn>
              <a:cxn ang="0">
                <a:pos x="connsiteX1" y="connsiteY1"/>
              </a:cxn>
              <a:cxn ang="0">
                <a:pos x="connsiteX2" y="connsiteY2"/>
              </a:cxn>
              <a:cxn ang="0">
                <a:pos x="connsiteX3" y="connsiteY3"/>
              </a:cxn>
            </a:cxnLst>
            <a:rect l="l" t="t" r="r" b="b"/>
            <a:pathLst>
              <a:path w="12198350" h="6864350">
                <a:moveTo>
                  <a:pt x="3175" y="3175"/>
                </a:moveTo>
                <a:lnTo>
                  <a:pt x="12195175" y="3175"/>
                </a:lnTo>
                <a:lnTo>
                  <a:pt x="12195175" y="6861175"/>
                </a:lnTo>
                <a:lnTo>
                  <a:pt x="3175" y="6861175"/>
                </a:lnTo>
                <a:close/>
              </a:path>
            </a:pathLst>
          </a:custGeom>
          <a:solidFill>
            <a:srgbClr val="2D80F8">
              <a:alpha val="50196"/>
            </a:srgbClr>
          </a:solidFill>
          <a:ln w="6350" cap="flat">
            <a:noFill/>
            <a:prstDash val="solid"/>
            <a:miter/>
          </a:ln>
        </p:spPr>
        <p:txBody>
          <a:bodyPr rtlCol="0" anchor="ctr"/>
          <a:lstStyle/>
          <a:p>
            <a:endParaRPr lang="zh-CN" altLang="en-US" kern="0">
              <a:solidFill>
                <a:srgbClr val="000000"/>
              </a:solidFill>
              <a:cs typeface="+mn-ea"/>
              <a:sym typeface="+mn-lt"/>
            </a:endParaRPr>
          </a:p>
        </p:txBody>
      </p:sp>
      <p:sp>
        <p:nvSpPr>
          <p:cNvPr id="5" name="任意多边形: 形状 7"/>
          <p:cNvSpPr/>
          <p:nvPr/>
        </p:nvSpPr>
        <p:spPr>
          <a:xfrm>
            <a:off x="261257" y="250371"/>
            <a:ext cx="11669485" cy="6357257"/>
          </a:xfrm>
          <a:prstGeom prst="roundRect">
            <a:avLst>
              <a:gd name="adj" fmla="val 6391"/>
            </a:avLst>
          </a:prstGeom>
          <a:solidFill>
            <a:srgbClr val="FFFFFF"/>
          </a:solidFill>
          <a:ln w="6350"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cs typeface="+mn-ea"/>
              <a:sym typeface="+mn-lt"/>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37759" t="5955" r="30468" b="75674"/>
          <a:stretch>
            <a:fillRect/>
          </a:stretch>
        </p:blipFill>
        <p:spPr>
          <a:xfrm>
            <a:off x="609601" y="537029"/>
            <a:ext cx="812800" cy="413173"/>
          </a:xfrm>
          <a:prstGeom prst="rect">
            <a:avLst/>
          </a:prstGeom>
        </p:spPr>
      </p:pic>
      <p:sp>
        <p:nvSpPr>
          <p:cNvPr id="7" name="标题 3"/>
          <p:cNvSpPr txBox="1"/>
          <p:nvPr/>
        </p:nvSpPr>
        <p:spPr>
          <a:xfrm>
            <a:off x="1422401" y="373259"/>
            <a:ext cx="1901370" cy="576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a:lstStyle>
          <a:p>
            <a:pPr lvl="0"/>
            <a:r>
              <a:rPr lang="zh-CN" altLang="en-US" sz="2800" dirty="0">
                <a:latin typeface="+mn-lt"/>
                <a:ea typeface="+mn-ea"/>
                <a:cs typeface="+mn-ea"/>
                <a:sym typeface="+mn-lt"/>
              </a:rPr>
              <a:t>面临</a:t>
            </a:r>
            <a:r>
              <a:rPr lang="zh-CN" altLang="en-US" sz="2800" dirty="0">
                <a:solidFill>
                  <a:srgbClr val="2D80F8"/>
                </a:solidFill>
                <a:latin typeface="+mn-lt"/>
                <a:ea typeface="+mn-ea"/>
                <a:cs typeface="+mn-ea"/>
                <a:sym typeface="+mn-lt"/>
              </a:rPr>
              <a:t>难题</a:t>
            </a:r>
            <a:endParaRPr lang="zh-CN" altLang="en-US" sz="2800" dirty="0">
              <a:solidFill>
                <a:srgbClr val="2D80F8"/>
              </a:solidFill>
              <a:latin typeface="+mn-lt"/>
              <a:ea typeface="+mn-ea"/>
              <a:cs typeface="+mn-ea"/>
              <a:sym typeface="+mn-lt"/>
            </a:endParaRPr>
          </a:p>
        </p:txBody>
      </p:sp>
      <p:grpSp>
        <p:nvGrpSpPr>
          <p:cNvPr id="8" name="组合 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616602" y="2061168"/>
            <a:ext cx="11044110" cy="3394191"/>
            <a:chOff x="591633" y="1926241"/>
            <a:chExt cx="11044110" cy="3394191"/>
          </a:xfrm>
        </p:grpSpPr>
        <p:sp>
          <p:nvSpPr>
            <p:cNvPr id="9" name="ïṡľiḓê"/>
            <p:cNvSpPr/>
            <p:nvPr/>
          </p:nvSpPr>
          <p:spPr bwMode="gray">
            <a:xfrm rot="10800000">
              <a:off x="7124057" y="2556611"/>
              <a:ext cx="559396" cy="419548"/>
            </a:xfrm>
            <a:prstGeom prst="leftArrow">
              <a:avLst>
                <a:gd name="adj1" fmla="val 31250"/>
                <a:gd name="adj2" fmla="val 71531"/>
              </a:avLst>
            </a:prstGeom>
            <a:solidFill>
              <a:srgbClr val="FD7C7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nchor="ctr">
              <a:normAutofit fontScale="25000" lnSpcReduction="20000"/>
            </a:bodyPr>
            <a:lstStyle/>
            <a:p>
              <a:pPr algn="ctr"/>
              <a:endParaRPr dirty="0">
                <a:cs typeface="+mn-ea"/>
                <a:sym typeface="+mn-lt"/>
              </a:endParaRPr>
            </a:p>
          </p:txBody>
        </p:sp>
        <p:sp>
          <p:nvSpPr>
            <p:cNvPr id="10" name="íSļîde"/>
            <p:cNvSpPr/>
            <p:nvPr/>
          </p:nvSpPr>
          <p:spPr bwMode="gray">
            <a:xfrm rot="17914860">
              <a:off x="5026317" y="3745327"/>
              <a:ext cx="559397" cy="419548"/>
            </a:xfrm>
            <a:prstGeom prst="leftArrow">
              <a:avLst>
                <a:gd name="adj1" fmla="val 31250"/>
                <a:gd name="adj2" fmla="val 71531"/>
              </a:avLst>
            </a:prstGeom>
            <a:solidFill>
              <a:srgbClr val="FD7C7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nchor="ctr">
              <a:normAutofit fontScale="25000" lnSpcReduction="20000"/>
            </a:bodyPr>
            <a:lstStyle/>
            <a:p>
              <a:pPr algn="ctr"/>
              <a:endParaRPr>
                <a:cs typeface="+mn-ea"/>
                <a:sym typeface="+mn-lt"/>
              </a:endParaRPr>
            </a:p>
          </p:txBody>
        </p:sp>
        <p:sp>
          <p:nvSpPr>
            <p:cNvPr id="11" name="íśľîḓe"/>
            <p:cNvSpPr/>
            <p:nvPr/>
          </p:nvSpPr>
          <p:spPr bwMode="gray">
            <a:xfrm>
              <a:off x="4396997" y="2556611"/>
              <a:ext cx="559396" cy="419548"/>
            </a:xfrm>
            <a:prstGeom prst="leftArrow">
              <a:avLst>
                <a:gd name="adj1" fmla="val 31250"/>
                <a:gd name="adj2" fmla="val 71531"/>
              </a:avLst>
            </a:prstGeom>
            <a:solidFill>
              <a:srgbClr val="2D80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nchor="ctr">
              <a:normAutofit fontScale="25000" lnSpcReduction="20000"/>
            </a:bodyPr>
            <a:lstStyle/>
            <a:p>
              <a:pPr algn="ctr"/>
              <a:endParaRPr>
                <a:cs typeface="+mn-ea"/>
                <a:sym typeface="+mn-lt"/>
              </a:endParaRPr>
            </a:p>
          </p:txBody>
        </p:sp>
        <p:sp>
          <p:nvSpPr>
            <p:cNvPr id="12" name="iṩļïďê"/>
            <p:cNvSpPr/>
            <p:nvPr/>
          </p:nvSpPr>
          <p:spPr bwMode="gray">
            <a:xfrm rot="13815450">
              <a:off x="6494734" y="3745327"/>
              <a:ext cx="559397" cy="419548"/>
            </a:xfrm>
            <a:prstGeom prst="leftArrow">
              <a:avLst>
                <a:gd name="adj1" fmla="val 31250"/>
                <a:gd name="adj2" fmla="val 71531"/>
              </a:avLst>
            </a:prstGeom>
            <a:solidFill>
              <a:srgbClr val="2D80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nchor="ctr">
              <a:normAutofit fontScale="25000" lnSpcReduction="20000"/>
            </a:bodyPr>
            <a:lstStyle/>
            <a:p>
              <a:pPr algn="ctr"/>
              <a:endParaRPr>
                <a:cs typeface="+mn-ea"/>
                <a:sym typeface="+mn-lt"/>
              </a:endParaRPr>
            </a:p>
          </p:txBody>
        </p:sp>
        <p:sp>
          <p:nvSpPr>
            <p:cNvPr id="13" name="íşļíḋê"/>
            <p:cNvSpPr/>
            <p:nvPr/>
          </p:nvSpPr>
          <p:spPr bwMode="gray">
            <a:xfrm>
              <a:off x="5277295" y="1926241"/>
              <a:ext cx="1600355" cy="1641113"/>
            </a:xfrm>
            <a:prstGeom prst="diamond">
              <a:avLst/>
            </a:prstGeom>
            <a:solidFill>
              <a:srgbClr val="2D80F8"/>
            </a:solidFill>
            <a:ln>
              <a:noFill/>
            </a:ln>
            <a:effectLst/>
          </p:spPr>
          <p:txBody>
            <a:bodyPr wrap="square" lIns="91440" tIns="45720" rIns="91440" bIns="45720" anchor="ctr">
              <a:normAutofit/>
            </a:bodyPr>
            <a:lstStyle/>
            <a:p>
              <a:pPr algn="ctr"/>
              <a:endParaRPr>
                <a:cs typeface="+mn-ea"/>
                <a:sym typeface="+mn-lt"/>
              </a:endParaRPr>
            </a:p>
          </p:txBody>
        </p:sp>
        <p:sp>
          <p:nvSpPr>
            <p:cNvPr id="14" name="ïšľîde"/>
            <p:cNvSpPr/>
            <p:nvPr/>
          </p:nvSpPr>
          <p:spPr bwMode="gray">
            <a:xfrm>
              <a:off x="7976535" y="2286994"/>
              <a:ext cx="1004995" cy="1005623"/>
            </a:xfrm>
            <a:prstGeom prst="diamond">
              <a:avLst/>
            </a:prstGeom>
            <a:solidFill>
              <a:srgbClr val="FD7C75"/>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nchor="ctr">
              <a:normAutofit/>
            </a:bodyPr>
            <a:lstStyle/>
            <a:p>
              <a:pPr algn="ctr"/>
              <a:endParaRPr>
                <a:cs typeface="+mn-ea"/>
                <a:sym typeface="+mn-lt"/>
              </a:endParaRPr>
            </a:p>
          </p:txBody>
        </p:sp>
        <p:sp>
          <p:nvSpPr>
            <p:cNvPr id="15" name="îsļíḓè"/>
            <p:cNvSpPr/>
            <p:nvPr/>
          </p:nvSpPr>
          <p:spPr bwMode="gray">
            <a:xfrm>
              <a:off x="3072202" y="2286994"/>
              <a:ext cx="1004995" cy="1005623"/>
            </a:xfrm>
            <a:prstGeom prst="diamond">
              <a:avLst/>
            </a:prstGeom>
            <a:solidFill>
              <a:srgbClr val="2D80F8"/>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nchor="ctr">
              <a:normAutofit/>
            </a:bodyPr>
            <a:lstStyle/>
            <a:p>
              <a:pPr algn="ctr"/>
              <a:endParaRPr>
                <a:cs typeface="+mn-ea"/>
                <a:sym typeface="+mn-lt"/>
              </a:endParaRPr>
            </a:p>
          </p:txBody>
        </p:sp>
        <p:sp>
          <p:nvSpPr>
            <p:cNvPr id="16" name="íşľîḓé"/>
            <p:cNvSpPr/>
            <p:nvPr/>
          </p:nvSpPr>
          <p:spPr bwMode="gray">
            <a:xfrm>
              <a:off x="4270530" y="4314809"/>
              <a:ext cx="1004995" cy="1005623"/>
            </a:xfrm>
            <a:prstGeom prst="diamond">
              <a:avLst/>
            </a:prstGeom>
            <a:solidFill>
              <a:srgbClr val="FD7C75"/>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nchor="ctr">
              <a:normAutofit/>
            </a:bodyPr>
            <a:lstStyle/>
            <a:p>
              <a:pPr algn="ctr"/>
              <a:endParaRPr dirty="0">
                <a:cs typeface="+mn-ea"/>
                <a:sym typeface="+mn-lt"/>
              </a:endParaRPr>
            </a:p>
          </p:txBody>
        </p:sp>
        <p:sp>
          <p:nvSpPr>
            <p:cNvPr id="17" name="ïŝlíḋe"/>
            <p:cNvSpPr/>
            <p:nvPr/>
          </p:nvSpPr>
          <p:spPr bwMode="gray">
            <a:xfrm>
              <a:off x="6700683" y="4314809"/>
              <a:ext cx="1004995" cy="1005623"/>
            </a:xfrm>
            <a:prstGeom prst="diamond">
              <a:avLst/>
            </a:prstGeom>
            <a:solidFill>
              <a:srgbClr val="2D80F8"/>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nchor="ctr">
              <a:normAutofit/>
            </a:bodyPr>
            <a:lstStyle/>
            <a:p>
              <a:pPr algn="ctr"/>
              <a:endParaRPr>
                <a:cs typeface="+mn-ea"/>
                <a:sym typeface="+mn-lt"/>
              </a:endParaRPr>
            </a:p>
          </p:txBody>
        </p:sp>
        <p:sp>
          <p:nvSpPr>
            <p:cNvPr id="18" name="íṡḷîḑe"/>
            <p:cNvSpPr txBox="1"/>
            <p:nvPr/>
          </p:nvSpPr>
          <p:spPr bwMode="auto">
            <a:xfrm>
              <a:off x="8970293" y="2363180"/>
              <a:ext cx="2665450" cy="402947"/>
            </a:xfrm>
            <a:prstGeom prst="rect">
              <a:avLst/>
            </a:prstGeom>
            <a:noFill/>
          </p:spPr>
          <p:txBody>
            <a:bodyPr wrap="square" lIns="91440" tIns="45720" rIns="91440" bIns="45720">
              <a:noAutofit/>
            </a:bodyPr>
            <a:lstStyle/>
            <a:p>
              <a:pPr>
                <a:lnSpc>
                  <a:spcPct val="150000"/>
                </a:lnSpc>
                <a:spcBef>
                  <a:spcPts val="1200"/>
                </a:spcBef>
              </a:pPr>
              <a:r>
                <a:rPr lang="zh-CN" altLang="en-US" dirty="0">
                  <a:solidFill>
                    <a:schemeClr val="tx1">
                      <a:lumMod val="75000"/>
                      <a:lumOff val="25000"/>
                    </a:schemeClr>
                  </a:solidFill>
                  <a:cs typeface="+mn-ea"/>
                  <a:sym typeface="+mn-lt"/>
                </a:rPr>
                <a:t>管理者常常会说：“照我说的而不是我做的去做”。</a:t>
              </a:r>
              <a:endParaRPr lang="zh-CN" altLang="en-US" dirty="0">
                <a:solidFill>
                  <a:schemeClr val="tx1">
                    <a:lumMod val="75000"/>
                    <a:lumOff val="25000"/>
                  </a:schemeClr>
                </a:solidFill>
                <a:cs typeface="+mn-ea"/>
                <a:sym typeface="+mn-lt"/>
              </a:endParaRPr>
            </a:p>
          </p:txBody>
        </p:sp>
        <p:sp>
          <p:nvSpPr>
            <p:cNvPr id="19" name="işľiḑe"/>
            <p:cNvSpPr txBox="1"/>
            <p:nvPr/>
          </p:nvSpPr>
          <p:spPr bwMode="auto">
            <a:xfrm>
              <a:off x="591633" y="2363180"/>
              <a:ext cx="2667751" cy="348387"/>
            </a:xfrm>
            <a:prstGeom prst="rect">
              <a:avLst/>
            </a:prstGeom>
            <a:noFill/>
          </p:spPr>
          <p:txBody>
            <a:bodyPr wrap="square" lIns="91440" tIns="45720" rIns="91440" bIns="45720">
              <a:noAutofit/>
            </a:bodyPr>
            <a:lstStyle/>
            <a:p>
              <a:pPr>
                <a:lnSpc>
                  <a:spcPct val="150000"/>
                </a:lnSpc>
                <a:spcBef>
                  <a:spcPts val="1200"/>
                </a:spcBef>
              </a:pPr>
              <a:r>
                <a:rPr lang="zh-CN" altLang="en-US" dirty="0">
                  <a:solidFill>
                    <a:schemeClr val="tx1">
                      <a:lumMod val="75000"/>
                      <a:lumOff val="25000"/>
                    </a:schemeClr>
                  </a:solidFill>
                  <a:cs typeface="+mn-ea"/>
                  <a:sym typeface="+mn-lt"/>
                </a:rPr>
                <a:t>管理者通常把时间花在应对长期性的问题和挑战，以及组织外的活动上，而非行为上；</a:t>
              </a:r>
              <a:endParaRPr lang="en-US" altLang="zh-CN" dirty="0">
                <a:solidFill>
                  <a:schemeClr val="tx1">
                    <a:lumMod val="75000"/>
                    <a:lumOff val="25000"/>
                  </a:schemeClr>
                </a:solidFill>
                <a:cs typeface="+mn-ea"/>
                <a:sym typeface="+mn-lt"/>
              </a:endParaRPr>
            </a:p>
          </p:txBody>
        </p:sp>
        <p:sp>
          <p:nvSpPr>
            <p:cNvPr id="20" name="îṡlíḋê"/>
            <p:cNvSpPr txBox="1"/>
            <p:nvPr/>
          </p:nvSpPr>
          <p:spPr bwMode="auto">
            <a:xfrm>
              <a:off x="7694441" y="4400727"/>
              <a:ext cx="2665450" cy="402947"/>
            </a:xfrm>
            <a:prstGeom prst="rect">
              <a:avLst/>
            </a:prstGeom>
            <a:noFill/>
          </p:spPr>
          <p:txBody>
            <a:bodyPr wrap="square" lIns="91440" tIns="45720" rIns="91440" bIns="45720">
              <a:noAutofit/>
            </a:bodyPr>
            <a:lstStyle/>
            <a:p>
              <a:pPr>
                <a:lnSpc>
                  <a:spcPct val="150000"/>
                </a:lnSpc>
                <a:spcBef>
                  <a:spcPts val="1200"/>
                </a:spcBef>
              </a:pPr>
              <a:r>
                <a:rPr lang="zh-CN" altLang="en-US" dirty="0">
                  <a:solidFill>
                    <a:schemeClr val="tx1">
                      <a:lumMod val="75000"/>
                      <a:lumOff val="25000"/>
                    </a:schemeClr>
                  </a:solidFill>
                  <a:cs typeface="+mn-ea"/>
                  <a:sym typeface="+mn-lt"/>
                </a:rPr>
                <a:t>管理者可能喜欢自己工作，在他们自己的网络中完成交易，进行运作；</a:t>
              </a:r>
              <a:endParaRPr lang="en-US" altLang="zh-CN" dirty="0">
                <a:solidFill>
                  <a:schemeClr val="tx1">
                    <a:lumMod val="75000"/>
                    <a:lumOff val="25000"/>
                  </a:schemeClr>
                </a:solidFill>
                <a:cs typeface="+mn-ea"/>
                <a:sym typeface="+mn-lt"/>
              </a:endParaRPr>
            </a:p>
          </p:txBody>
        </p:sp>
        <p:sp>
          <p:nvSpPr>
            <p:cNvPr id="21" name="işľîḍè"/>
            <p:cNvSpPr txBox="1"/>
            <p:nvPr/>
          </p:nvSpPr>
          <p:spPr bwMode="auto">
            <a:xfrm>
              <a:off x="1526039" y="4400727"/>
              <a:ext cx="2731715" cy="679769"/>
            </a:xfrm>
            <a:prstGeom prst="rect">
              <a:avLst/>
            </a:prstGeom>
            <a:noFill/>
          </p:spPr>
          <p:txBody>
            <a:bodyPr wrap="square" lIns="91440" tIns="45720" rIns="91440" bIns="45720">
              <a:noAutofit/>
            </a:bodyPr>
            <a:lstStyle/>
            <a:p>
              <a:pPr>
                <a:lnSpc>
                  <a:spcPct val="150000"/>
                </a:lnSpc>
                <a:spcBef>
                  <a:spcPts val="1200"/>
                </a:spcBef>
              </a:pPr>
              <a:r>
                <a:rPr lang="zh-CN" altLang="en-US" dirty="0">
                  <a:solidFill>
                    <a:schemeClr val="tx1">
                      <a:lumMod val="75000"/>
                      <a:lumOff val="25000"/>
                    </a:schemeClr>
                  </a:solidFill>
                  <a:cs typeface="+mn-ea"/>
                  <a:sym typeface="+mn-lt"/>
                </a:rPr>
                <a:t>管理者通常要一门心思做贡献，而这种行为与团队所需求的技能不完全一致；</a:t>
              </a:r>
              <a:endParaRPr lang="en-US" altLang="zh-CN" dirty="0">
                <a:solidFill>
                  <a:schemeClr val="tx1">
                    <a:lumMod val="75000"/>
                    <a:lumOff val="25000"/>
                  </a:schemeClr>
                </a:solidFill>
                <a:cs typeface="+mn-ea"/>
                <a:sym typeface="+mn-lt"/>
              </a:endParaRPr>
            </a:p>
          </p:txBody>
        </p:sp>
      </p:grpSp>
      <p:sp>
        <p:nvSpPr>
          <p:cNvPr id="22" name="矩形 21"/>
          <p:cNvSpPr/>
          <p:nvPr/>
        </p:nvSpPr>
        <p:spPr>
          <a:xfrm rot="16200000">
            <a:off x="3307890" y="2520602"/>
            <a:ext cx="598625" cy="722243"/>
          </a:xfrm>
          <a:prstGeom prst="rect">
            <a:avLst/>
          </a:prstGeom>
          <a:noFill/>
        </p:spPr>
        <p:txBody>
          <a:bodyPr vert="vert" wrap="square">
            <a:spAutoFit/>
          </a:bodyPr>
          <a:lstStyle/>
          <a:p>
            <a:pPr marR="0" lvl="0" indent="0" algn="ctr" fontAlgn="auto">
              <a:lnSpc>
                <a:spcPct val="150000"/>
              </a:lnSpc>
              <a:spcBef>
                <a:spcPct val="0"/>
              </a:spcBef>
              <a:spcAft>
                <a:spcPts val="0"/>
              </a:spcAft>
              <a:buClrTx/>
              <a:buSzTx/>
              <a:buFontTx/>
              <a:buNone/>
              <a:defRPr/>
            </a:pPr>
            <a:r>
              <a:rPr lang="en-US" altLang="zh-CN" sz="2000" b="1" dirty="0">
                <a:solidFill>
                  <a:schemeClr val="bg1"/>
                </a:solidFill>
                <a:cs typeface="+mn-ea"/>
                <a:sym typeface="+mn-lt"/>
              </a:rPr>
              <a:t>01</a:t>
            </a:r>
            <a:endParaRPr lang="en-US" altLang="zh-CN" sz="2000" b="1" dirty="0">
              <a:solidFill>
                <a:schemeClr val="bg1"/>
              </a:solidFill>
              <a:cs typeface="+mn-ea"/>
              <a:sym typeface="+mn-lt"/>
            </a:endParaRPr>
          </a:p>
        </p:txBody>
      </p:sp>
      <p:sp>
        <p:nvSpPr>
          <p:cNvPr id="23" name="矩形 22"/>
          <p:cNvSpPr/>
          <p:nvPr/>
        </p:nvSpPr>
        <p:spPr>
          <a:xfrm rot="16200000">
            <a:off x="4488581" y="4581418"/>
            <a:ext cx="598625" cy="722243"/>
          </a:xfrm>
          <a:prstGeom prst="rect">
            <a:avLst/>
          </a:prstGeom>
          <a:noFill/>
        </p:spPr>
        <p:txBody>
          <a:bodyPr vert="vert" wrap="square">
            <a:spAutoFit/>
          </a:bodyPr>
          <a:lstStyle/>
          <a:p>
            <a:pPr algn="ctr">
              <a:lnSpc>
                <a:spcPct val="150000"/>
              </a:lnSpc>
              <a:spcBef>
                <a:spcPct val="0"/>
              </a:spcBef>
              <a:defRPr/>
            </a:pPr>
            <a:r>
              <a:rPr lang="en-US" altLang="zh-CN" sz="2000" b="1" dirty="0">
                <a:solidFill>
                  <a:schemeClr val="bg1"/>
                </a:solidFill>
                <a:cs typeface="+mn-ea"/>
                <a:sym typeface="+mn-lt"/>
              </a:rPr>
              <a:t>02</a:t>
            </a:r>
            <a:endParaRPr lang="en-US" altLang="zh-CN" sz="2000" b="1" dirty="0">
              <a:solidFill>
                <a:schemeClr val="bg1"/>
              </a:solidFill>
              <a:cs typeface="+mn-ea"/>
              <a:sym typeface="+mn-lt"/>
            </a:endParaRPr>
          </a:p>
        </p:txBody>
      </p:sp>
      <p:sp>
        <p:nvSpPr>
          <p:cNvPr id="24" name="矩形 23"/>
          <p:cNvSpPr/>
          <p:nvPr/>
        </p:nvSpPr>
        <p:spPr>
          <a:xfrm rot="16200000">
            <a:off x="6926164" y="4568728"/>
            <a:ext cx="598625" cy="722243"/>
          </a:xfrm>
          <a:prstGeom prst="rect">
            <a:avLst/>
          </a:prstGeom>
          <a:noFill/>
        </p:spPr>
        <p:txBody>
          <a:bodyPr vert="vert" wrap="square">
            <a:spAutoFit/>
          </a:bodyPr>
          <a:lstStyle/>
          <a:p>
            <a:pPr marR="0" lvl="0" indent="0" algn="ctr" fontAlgn="auto">
              <a:lnSpc>
                <a:spcPct val="150000"/>
              </a:lnSpc>
              <a:spcBef>
                <a:spcPct val="0"/>
              </a:spcBef>
              <a:spcAft>
                <a:spcPts val="0"/>
              </a:spcAft>
              <a:buClrTx/>
              <a:buSzTx/>
              <a:buFontTx/>
              <a:buNone/>
              <a:defRPr/>
            </a:pPr>
            <a:r>
              <a:rPr lang="en-US" altLang="zh-CN" sz="2000" b="1" dirty="0">
                <a:solidFill>
                  <a:schemeClr val="bg1"/>
                </a:solidFill>
                <a:cs typeface="+mn-ea"/>
                <a:sym typeface="+mn-lt"/>
              </a:rPr>
              <a:t>03</a:t>
            </a:r>
            <a:endParaRPr lang="en-US" altLang="zh-CN" sz="2000" b="1" dirty="0">
              <a:solidFill>
                <a:schemeClr val="bg1"/>
              </a:solidFill>
              <a:cs typeface="+mn-ea"/>
              <a:sym typeface="+mn-lt"/>
            </a:endParaRPr>
          </a:p>
        </p:txBody>
      </p:sp>
      <p:sp>
        <p:nvSpPr>
          <p:cNvPr id="25" name="矩形 24"/>
          <p:cNvSpPr/>
          <p:nvPr/>
        </p:nvSpPr>
        <p:spPr>
          <a:xfrm rot="16200000">
            <a:off x="8212964" y="2548738"/>
            <a:ext cx="598625" cy="722243"/>
          </a:xfrm>
          <a:prstGeom prst="rect">
            <a:avLst/>
          </a:prstGeom>
          <a:noFill/>
        </p:spPr>
        <p:txBody>
          <a:bodyPr vert="vert" wrap="square">
            <a:spAutoFit/>
          </a:bodyPr>
          <a:lstStyle/>
          <a:p>
            <a:pPr algn="ctr">
              <a:lnSpc>
                <a:spcPct val="150000"/>
              </a:lnSpc>
              <a:spcBef>
                <a:spcPct val="0"/>
              </a:spcBef>
              <a:defRPr/>
            </a:pPr>
            <a:r>
              <a:rPr lang="en-US" altLang="zh-CN" sz="2000" b="1" dirty="0">
                <a:solidFill>
                  <a:schemeClr val="bg1"/>
                </a:solidFill>
                <a:cs typeface="+mn-ea"/>
                <a:sym typeface="+mn-lt"/>
              </a:rPr>
              <a:t>04</a:t>
            </a:r>
            <a:endParaRPr lang="en-US" altLang="zh-CN" sz="2000" b="1" dirty="0">
              <a:solidFill>
                <a:schemeClr val="bg1"/>
              </a:solidFill>
              <a:cs typeface="+mn-ea"/>
              <a:sym typeface="+mn-lt"/>
            </a:endParaRPr>
          </a:p>
        </p:txBody>
      </p:sp>
      <p:sp>
        <p:nvSpPr>
          <p:cNvPr id="26" name="文本框 25"/>
          <p:cNvSpPr txBox="1"/>
          <p:nvPr/>
        </p:nvSpPr>
        <p:spPr>
          <a:xfrm>
            <a:off x="5033811" y="2643245"/>
            <a:ext cx="2133010" cy="461665"/>
          </a:xfrm>
          <a:prstGeom prst="rect">
            <a:avLst/>
          </a:prstGeom>
          <a:noFill/>
        </p:spPr>
        <p:txBody>
          <a:bodyPr wrap="square" rtlCol="0">
            <a:spAutoFit/>
            <a:scene3d>
              <a:camera prst="orthographicFront"/>
              <a:lightRig rig="threePt" dir="t"/>
            </a:scene3d>
            <a:sp3d contourW="12700"/>
          </a:bodyPr>
          <a:lstStyle/>
          <a:p>
            <a:pPr algn="ctr">
              <a:spcBef>
                <a:spcPct val="0"/>
              </a:spcBef>
              <a:defRPr/>
            </a:pPr>
            <a:r>
              <a:rPr lang="zh-CN" altLang="en-US" sz="2400" b="1" dirty="0">
                <a:solidFill>
                  <a:schemeClr val="bg1"/>
                </a:solidFill>
                <a:cs typeface="+mn-ea"/>
                <a:sym typeface="+mn-lt"/>
              </a:rPr>
              <a:t>面临难题</a:t>
            </a:r>
            <a:endParaRPr lang="en-US" altLang="zh-CN" sz="2400" b="1" dirty="0">
              <a:solidFill>
                <a:schemeClr val="bg1"/>
              </a:solidFill>
              <a:cs typeface="+mn-ea"/>
              <a:sym typeface="+mn-lt"/>
            </a:endParaRPr>
          </a:p>
        </p:txBody>
      </p:sp>
      <p:sp>
        <p:nvSpPr>
          <p:cNvPr id="27" name="矩形 26"/>
          <p:cNvSpPr/>
          <p:nvPr/>
        </p:nvSpPr>
        <p:spPr>
          <a:xfrm>
            <a:off x="5088610" y="1186771"/>
            <a:ext cx="2031326" cy="461665"/>
          </a:xfrm>
          <a:prstGeom prst="rect">
            <a:avLst/>
          </a:prstGeom>
        </p:spPr>
        <p:txBody>
          <a:bodyPr wrap="none">
            <a:spAutoFit/>
          </a:bodyPr>
          <a:lstStyle/>
          <a:p>
            <a:pPr lvl="0" algn="ctr"/>
            <a:r>
              <a:rPr lang="zh-CN" altLang="en-US" sz="2400" b="1" dirty="0">
                <a:solidFill>
                  <a:schemeClr val="tx1">
                    <a:lumMod val="75000"/>
                    <a:lumOff val="25000"/>
                  </a:schemeClr>
                </a:solidFill>
                <a:cs typeface="+mn-ea"/>
                <a:sym typeface="+mn-lt"/>
              </a:rPr>
              <a:t>没有行为榜样</a:t>
            </a:r>
            <a:endParaRPr lang="zh-CN" altLang="en-US" sz="2400" b="1"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3000">
        <p15:prstTrans prst="peelOff"/>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anim calcmode="lin" valueType="num">
                                      <p:cBhvr>
                                        <p:cTn id="40" dur="1000" fill="hold"/>
                                        <p:tgtEl>
                                          <p:spTgt spid="26"/>
                                        </p:tgtEl>
                                        <p:attrNameLst>
                                          <p:attrName>ppt_x</p:attrName>
                                        </p:attrNameLst>
                                      </p:cBhvr>
                                      <p:tavLst>
                                        <p:tav tm="0">
                                          <p:val>
                                            <p:strVal val="#ppt_x"/>
                                          </p:val>
                                        </p:tav>
                                        <p:tav tm="100000">
                                          <p:val>
                                            <p:strVal val="#ppt_x"/>
                                          </p:val>
                                        </p:tav>
                                      </p:tavLst>
                                    </p:anim>
                                    <p:anim calcmode="lin" valueType="num">
                                      <p:cBhvr>
                                        <p:cTn id="41" dur="1000" fill="hold"/>
                                        <p:tgtEl>
                                          <p:spTgt spid="2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P spid="23" grpId="0"/>
      <p:bldP spid="24" grpId="0"/>
      <p:bldP spid="25" grpId="0"/>
      <p:bldP spid="26" grpId="0"/>
      <p:bldP spid="27" grpId="0"/>
    </p:bldLst>
  </p:timing>
</p:sld>
</file>

<file path=ppt/tags/tag1.xml><?xml version="1.0" encoding="utf-8"?>
<p:tagLst xmlns:p="http://schemas.openxmlformats.org/presentationml/2006/main">
  <p:tag name="PA" val="v5.2.4"/>
</p:tagLst>
</file>

<file path=ppt/tags/tag10.xml><?xml version="1.0" encoding="utf-8"?>
<p:tagLst xmlns:p="http://schemas.openxmlformats.org/presentationml/2006/main">
  <p:tag name="MH" val="20160219113219"/>
  <p:tag name="MH_LIBRARY" val="GRAPHIC"/>
  <p:tag name="MH_TYPE" val="Other"/>
  <p:tag name="MH_ORDER" val="5"/>
</p:tagLst>
</file>

<file path=ppt/tags/tag11.xml><?xml version="1.0" encoding="utf-8"?>
<p:tagLst xmlns:p="http://schemas.openxmlformats.org/presentationml/2006/main">
  <p:tag name="MH" val="20160219113219"/>
  <p:tag name="MH_LIBRARY" val="GRAPHIC"/>
  <p:tag name="MH_TYPE" val="Other"/>
  <p:tag name="MH_ORDER" val="13"/>
</p:tagLst>
</file>

<file path=ppt/tags/tag12.xml><?xml version="1.0" encoding="utf-8"?>
<p:tagLst xmlns:p="http://schemas.openxmlformats.org/presentationml/2006/main">
  <p:tag name="MH" val="20160219113219"/>
  <p:tag name="MH_LIBRARY" val="GRAPHIC"/>
  <p:tag name="MH_TYPE" val="Other"/>
  <p:tag name="MH_ORDER" val="2"/>
</p:tagLst>
</file>

<file path=ppt/tags/tag13.xml><?xml version="1.0" encoding="utf-8"?>
<p:tagLst xmlns:p="http://schemas.openxmlformats.org/presentationml/2006/main">
  <p:tag name="MH" val="20160219113219"/>
  <p:tag name="MH_LIBRARY" val="GRAPHIC"/>
  <p:tag name="MH_TYPE" val="Other"/>
  <p:tag name="MH_ORDER" val="14"/>
</p:tagLst>
</file>

<file path=ppt/tags/tag14.xml><?xml version="1.0" encoding="utf-8"?>
<p:tagLst xmlns:p="http://schemas.openxmlformats.org/presentationml/2006/main">
  <p:tag name="MH" val="20160219113219"/>
  <p:tag name="MH_LIBRARY" val="GRAPHIC"/>
  <p:tag name="MH_TYPE" val="Other"/>
  <p:tag name="MH_ORDER" val="3"/>
</p:tagLst>
</file>

<file path=ppt/tags/tag15.xml><?xml version="1.0" encoding="utf-8"?>
<p:tagLst xmlns:p="http://schemas.openxmlformats.org/presentationml/2006/main">
  <p:tag name="MH" val="20160219113219"/>
  <p:tag name="MH_LIBRARY" val="GRAPHIC"/>
  <p:tag name="MH_TYPE" val="Other"/>
  <p:tag name="MH_ORDER" val="15"/>
</p:tagLst>
</file>

<file path=ppt/tags/tag16.xml><?xml version="1.0" encoding="utf-8"?>
<p:tagLst xmlns:p="http://schemas.openxmlformats.org/presentationml/2006/main">
  <p:tag name="TOP" val="232.1988"/>
  <p:tag name="LEFT" val="620.1873"/>
  <p:tag name="WIDTH" val="19.70244"/>
  <p:tag name="HEIGHT" val="15.82236"/>
  <p:tag name="FONTSIZE" val="18"/>
  <p:tag name="MARGINBOTTOM" val="3.6"/>
  <p:tag name="MARGINLEFT" val="7.2"/>
  <p:tag name="MARGINRIGHT" val="7.2"/>
  <p:tag name="MARGINTOP" val="3.6"/>
  <p:tag name="LINERULEAFTER" val="0"/>
</p:tagLst>
</file>

<file path=ppt/tags/tag17.xml><?xml version="1.0" encoding="utf-8"?>
<p:tagLst xmlns:p="http://schemas.openxmlformats.org/presentationml/2006/main">
  <p:tag name="TOP" val="232.1988"/>
  <p:tag name="LEFT" val="620.1873"/>
  <p:tag name="WIDTH" val="19.70244"/>
  <p:tag name="HEIGHT" val="15.82236"/>
  <p:tag name="FONTSIZE" val="18"/>
  <p:tag name="MARGINBOTTOM" val="3.6"/>
  <p:tag name="MARGINLEFT" val="7.2"/>
  <p:tag name="MARGINRIGHT" val="7.2"/>
  <p:tag name="MARGINTOP" val="3.6"/>
  <p:tag name="LINERULEAFTER" val="0"/>
</p:tagLst>
</file>

<file path=ppt/tags/tag2.xml><?xml version="1.0" encoding="utf-8"?>
<p:tagLst xmlns:p="http://schemas.openxmlformats.org/presentationml/2006/main">
  <p:tag name="PA" val="v5.2.4"/>
</p:tagLst>
</file>

<file path=ppt/tags/tag3.xml><?xml version="1.0" encoding="utf-8"?>
<p:tagLst xmlns:p="http://schemas.openxmlformats.org/presentationml/2006/main">
  <p:tag name="PA" val="v5.2.4"/>
</p:tagLst>
</file>

<file path=ppt/tags/tag4.xml><?xml version="1.0" encoding="utf-8"?>
<p:tagLst xmlns:p="http://schemas.openxmlformats.org/presentationml/2006/main">
  <p:tag name="PA" val="v5.2.4"/>
</p:tagLst>
</file>

<file path=ppt/tags/tag5.xml><?xml version="1.0" encoding="utf-8"?>
<p:tagLst xmlns:p="http://schemas.openxmlformats.org/presentationml/2006/main">
  <p:tag name="PA" val="v5.2.4"/>
</p:tagLst>
</file>

<file path=ppt/tags/tag6.xml><?xml version="1.0" encoding="utf-8"?>
<p:tagLst xmlns:p="http://schemas.openxmlformats.org/presentationml/2006/main">
  <p:tag name="MH" val="20160219113219"/>
  <p:tag name="MH_LIBRARY" val="GRAPHIC"/>
  <p:tag name="MH_TYPE" val="Other"/>
  <p:tag name="MH_ORDER" val="1"/>
</p:tagLst>
</file>

<file path=ppt/tags/tag7.xml><?xml version="1.0" encoding="utf-8"?>
<p:tagLst xmlns:p="http://schemas.openxmlformats.org/presentationml/2006/main">
  <p:tag name="MH" val="20160219113219"/>
  <p:tag name="MH_LIBRARY" val="GRAPHIC"/>
  <p:tag name="MH_TYPE" val="Other"/>
  <p:tag name="MH_ORDER" val="11"/>
</p:tagLst>
</file>

<file path=ppt/tags/tag8.xml><?xml version="1.0" encoding="utf-8"?>
<p:tagLst xmlns:p="http://schemas.openxmlformats.org/presentationml/2006/main">
  <p:tag name="MH" val="20160219113219"/>
  <p:tag name="MH_LIBRARY" val="GRAPHIC"/>
  <p:tag name="MH_TYPE" val="Other"/>
  <p:tag name="MH_ORDER" val="4"/>
</p:tagLst>
</file>

<file path=ppt/tags/tag9.xml><?xml version="1.0" encoding="utf-8"?>
<p:tagLst xmlns:p="http://schemas.openxmlformats.org/presentationml/2006/main">
  <p:tag name="MH" val="20160219113219"/>
  <p:tag name="MH_LIBRARY" val="GRAPHIC"/>
  <p:tag name="MH_TYPE" val="Other"/>
  <p:tag name="MH_ORDER" val="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3gbh5fam">
      <a:majorFont>
        <a:latin typeface="思源黑体 CN"/>
        <a:ea typeface="思源黑体 CN"/>
        <a:cs typeface=""/>
      </a:majorFont>
      <a:minorFont>
        <a:latin typeface="思源黑体 CN"/>
        <a:ea typeface="思源黑体 C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2707</Words>
  <Application>WPS 演示</Application>
  <PresentationFormat>宽屏</PresentationFormat>
  <Paragraphs>496</Paragraphs>
  <Slides>30</Slides>
  <Notes>0</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30</vt:i4>
      </vt:variant>
    </vt:vector>
  </HeadingPairs>
  <TitlesOfParts>
    <vt:vector size="41" baseType="lpstr">
      <vt:lpstr>Arial</vt:lpstr>
      <vt:lpstr>宋体</vt:lpstr>
      <vt:lpstr>Wingdings</vt:lpstr>
      <vt:lpstr>思源黑体 CN Medium</vt:lpstr>
      <vt:lpstr>黑体</vt:lpstr>
      <vt:lpstr>思源黑体 CN</vt:lpstr>
      <vt:lpstr>微软雅黑</vt:lpstr>
      <vt:lpstr>Arial Unicode MS</vt:lpstr>
      <vt:lpstr>Calibri</vt:lpstr>
      <vt:lpstr>思源黑体 CN Normal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PC-Liq</dc:creator>
  <cp:lastModifiedBy>铭</cp:lastModifiedBy>
  <cp:revision>37</cp:revision>
  <dcterms:created xsi:type="dcterms:W3CDTF">2022-03-11T04:30:00Z</dcterms:created>
  <dcterms:modified xsi:type="dcterms:W3CDTF">2022-03-14T05:52:58Z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4129422093E84E7E96C238B2651113A5</vt:lpwstr>
  </property>
  <property fmtid="{D5CDD505-2E9C-101B-9397-08002B2CF9AE}" pid="3" name="KSOProductBuildVer">
    <vt:lpwstr>2052-11.1.0.11194</vt:lpwstr>
  </property>
</Properties>
</file>